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8" r:id="rId3"/>
    <p:sldId id="259" r:id="rId4"/>
    <p:sldId id="260" r:id="rId5"/>
    <p:sldId id="261" r:id="rId6"/>
    <p:sldId id="262" r:id="rId7"/>
    <p:sldId id="263" r:id="rId8"/>
    <p:sldId id="264" r:id="rId9"/>
    <p:sldId id="265" r:id="rId10"/>
    <p:sldId id="266" r:id="rId11"/>
    <p:sldId id="365" r:id="rId12"/>
    <p:sldId id="267" r:id="rId13"/>
    <p:sldId id="268" r:id="rId14"/>
    <p:sldId id="270" r:id="rId15"/>
    <p:sldId id="286" r:id="rId16"/>
    <p:sldId id="292" r:id="rId17"/>
    <p:sldId id="271" r:id="rId18"/>
    <p:sldId id="272" r:id="rId19"/>
    <p:sldId id="361" r:id="rId20"/>
    <p:sldId id="269" r:id="rId21"/>
    <p:sldId id="366" r:id="rId22"/>
    <p:sldId id="367" r:id="rId23"/>
    <p:sldId id="368" r:id="rId24"/>
    <p:sldId id="369" r:id="rId25"/>
    <p:sldId id="273" r:id="rId26"/>
    <p:sldId id="275" r:id="rId27"/>
    <p:sldId id="285" r:id="rId28"/>
    <p:sldId id="276" r:id="rId29"/>
    <p:sldId id="277" r:id="rId30"/>
    <p:sldId id="317" r:id="rId31"/>
    <p:sldId id="362" r:id="rId32"/>
    <p:sldId id="363" r:id="rId33"/>
    <p:sldId id="364" r:id="rId34"/>
    <p:sldId id="323" r:id="rId35"/>
    <p:sldId id="320" r:id="rId36"/>
    <p:sldId id="321" r:id="rId37"/>
  </p:sldIdLst>
  <p:sldSz cx="9144000" cy="5143500" type="screen16x9"/>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572C8B4-088C-4DBF-940D-BF0C80C33CD2}" styleName="">
    <a:wholeTbl>
      <a:tcTxStyle>
        <a:font>
          <a:latin typeface="Arial"/>
          <a:ea typeface="Arial"/>
          <a:cs typeface="Arial"/>
        </a:font>
        <a:srgbClr val="000000"/>
      </a:tcTxStyle>
      <a:tcStyle>
        <a:tcBdr>
          <a:left>
            <a:ln w="9528" cap="flat" cmpd="sng" algn="ctr">
              <a:solidFill>
                <a:srgbClr val="9E9E9E"/>
              </a:solidFill>
              <a:prstDash val="solid"/>
              <a:round/>
              <a:headEnd type="none" w="med" len="med"/>
              <a:tailEnd type="none" w="med" len="med"/>
            </a:ln>
          </a:left>
          <a:right>
            <a:ln w="9528" cap="flat" cmpd="sng" algn="ctr">
              <a:solidFill>
                <a:srgbClr val="9E9E9E"/>
              </a:solidFill>
              <a:prstDash val="solid"/>
              <a:round/>
              <a:headEnd type="none" w="med" len="med"/>
              <a:tailEnd type="none" w="med" len="med"/>
            </a:ln>
          </a:right>
          <a:top>
            <a:ln w="9528" cap="flat" cmpd="sng" algn="ctr">
              <a:solidFill>
                <a:srgbClr val="9E9E9E"/>
              </a:solidFill>
              <a:prstDash val="solid"/>
              <a:round/>
              <a:headEnd type="none" w="med" len="med"/>
              <a:tailEnd type="none" w="med" len="med"/>
            </a:ln>
          </a:top>
          <a:bottom>
            <a:ln w="9528" cap="flat" cmpd="sng" algn="ctr">
              <a:solidFill>
                <a:srgbClr val="9E9E9E"/>
              </a:solidFill>
              <a:prstDash val="solid"/>
              <a:round/>
              <a:headEnd type="none" w="med" len="med"/>
              <a:tailEnd type="none" w="med" len="med"/>
            </a:ln>
          </a:bottom>
        </a:tcBdr>
      </a:tcStyle>
    </a:wholeTbl>
    <a:band1H>
      <a:tcTxStyle>
        <a:font>
          <a:latin typeface=""/>
          <a:ea typeface=""/>
          <a:cs typeface=""/>
        </a:font>
      </a:tcTxStyle>
      <a:tcStyle>
        <a:tcBdr/>
      </a:tcStyle>
    </a:band1H>
    <a:band2H>
      <a:tcTxStyle>
        <a:font>
          <a:latin typeface=""/>
          <a:ea typeface=""/>
          <a:cs typeface=""/>
        </a:font>
      </a:tcTxStyle>
      <a:tcStyle>
        <a:tcBdr/>
      </a:tcStyle>
    </a:band2H>
    <a:band1V>
      <a:tcTxStyle>
        <a:font>
          <a:latin typeface=""/>
          <a:ea typeface=""/>
          <a:cs typeface=""/>
        </a:font>
      </a:tcTxStyle>
      <a:tcStyle>
        <a:tcBdr/>
      </a:tcStyle>
    </a:band1V>
    <a:band2V>
      <a:tcTxStyle>
        <a:font>
          <a:latin typeface=""/>
          <a:ea typeface=""/>
          <a:cs typeface=""/>
        </a:font>
      </a:tcTxStyle>
      <a:tcStyle>
        <a:tcBdr/>
      </a:tcStyle>
    </a:band2V>
    <a:lastCol>
      <a:tcTxStyle>
        <a:font>
          <a:latin typeface=""/>
          <a:ea typeface=""/>
          <a:cs typeface=""/>
        </a:font>
      </a:tcTxStyle>
      <a:tcStyle>
        <a:tcBdr/>
      </a:tcStyle>
    </a:lastCol>
    <a:firstCol>
      <a:tcTxStyle>
        <a:font>
          <a:latin typeface=""/>
          <a:ea typeface=""/>
          <a:cs typeface=""/>
        </a:font>
      </a:tcTxStyle>
      <a:tcStyle>
        <a:tcBdr/>
      </a:tcStyle>
    </a:firstCol>
    <a:lastRow>
      <a:tcTxStyle>
        <a:font>
          <a:latin typeface=""/>
          <a:ea typeface=""/>
          <a:cs typeface=""/>
        </a:font>
      </a:tcTxStyle>
      <a:tcStyle>
        <a:tcBdr/>
      </a:tcStyle>
    </a:lastRow>
    <a:firstRow>
      <a:tcTxStyle>
        <a:font>
          <a:latin typeface=""/>
          <a:ea typeface=""/>
          <a:cs typeface=""/>
        </a:font>
      </a:tcTxStyle>
      <a:tcStyle>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F497EC3E-9126-3515-DA46-35E1B62FD54D}"/>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38A9BB9A-77AE-89D1-4F06-FD08FA503436}"/>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es-PE"/>
          </a:p>
        </p:txBody>
      </p:sp>
    </p:spTree>
    <p:extLst>
      <p:ext uri="{BB962C8B-B14F-4D97-AF65-F5344CB8AC3E}">
        <p14:creationId xmlns:p14="http://schemas.microsoft.com/office/powerpoint/2010/main" val="2043961435"/>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es-PE"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809;g10b03cec819_2_1:notes">
            <a:extLst>
              <a:ext uri="{FF2B5EF4-FFF2-40B4-BE49-F238E27FC236}">
                <a16:creationId xmlns:a16="http://schemas.microsoft.com/office/drawing/2014/main" id="{0BD5DE32-70C7-5B09-0C0F-666B5D0C3936}"/>
              </a:ext>
            </a:extLst>
          </p:cNvPr>
          <p:cNvSpPr>
            <a:spLocks noGrp="1" noRot="1" noChangeAspect="1"/>
          </p:cNvSpPr>
          <p:nvPr>
            <p:ph type="sldImg"/>
          </p:nvPr>
        </p:nvSpPr>
        <p:spPr>
          <a:xfrm>
            <a:off x="381000" y="685800"/>
            <a:ext cx="6096000" cy="3429000"/>
          </a:xfrm>
        </p:spPr>
      </p:sp>
      <p:sp>
        <p:nvSpPr>
          <p:cNvPr id="3" name="Google Shape;810;g10b03cec819_2_1:notes">
            <a:extLst>
              <a:ext uri="{FF2B5EF4-FFF2-40B4-BE49-F238E27FC236}">
                <a16:creationId xmlns:a16="http://schemas.microsoft.com/office/drawing/2014/main" id="{816B3C98-9660-01E0-2AB2-906DBF863AE9}"/>
              </a:ext>
            </a:extLst>
          </p:cNvPr>
          <p:cNvSpPr txBox="1">
            <a:spLocks noGrp="1"/>
          </p:cNvSpPr>
          <p:nvPr>
            <p:ph type="body" sz="quarter" idx="1"/>
          </p:nvPr>
        </p:nvSpPr>
        <p:spPr/>
        <p:txBody>
          <a:bodyPr/>
          <a:lstStyle/>
          <a:p>
            <a:endParaRPr lang="es-P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662;g105189d2428_0_19209:notes">
            <a:extLst>
              <a:ext uri="{FF2B5EF4-FFF2-40B4-BE49-F238E27FC236}">
                <a16:creationId xmlns:a16="http://schemas.microsoft.com/office/drawing/2014/main" id="{B402DBE6-D121-6886-2328-2BF5343CE1CB}"/>
              </a:ext>
            </a:extLst>
          </p:cNvPr>
          <p:cNvSpPr>
            <a:spLocks noGrp="1" noRot="1" noChangeAspect="1"/>
          </p:cNvSpPr>
          <p:nvPr>
            <p:ph type="sldImg"/>
          </p:nvPr>
        </p:nvSpPr>
        <p:spPr>
          <a:xfrm>
            <a:off x="381000" y="685800"/>
            <a:ext cx="6096000" cy="3429000"/>
          </a:xfrm>
        </p:spPr>
      </p:sp>
      <p:sp>
        <p:nvSpPr>
          <p:cNvPr id="3" name="Google Shape;1663;g105189d2428_0_19209:notes">
            <a:extLst>
              <a:ext uri="{FF2B5EF4-FFF2-40B4-BE49-F238E27FC236}">
                <a16:creationId xmlns:a16="http://schemas.microsoft.com/office/drawing/2014/main" id="{226AD07A-AEDE-068A-CAE6-31518AF23E0F}"/>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266;gbbd9795092_0_1176:notes">
            <a:extLst>
              <a:ext uri="{FF2B5EF4-FFF2-40B4-BE49-F238E27FC236}">
                <a16:creationId xmlns:a16="http://schemas.microsoft.com/office/drawing/2014/main" id="{1C3E38FD-7432-7759-8FE8-FDF566A0C9D1}"/>
              </a:ext>
            </a:extLst>
          </p:cNvPr>
          <p:cNvSpPr>
            <a:spLocks noGrp="1" noRot="1" noChangeAspect="1"/>
          </p:cNvSpPr>
          <p:nvPr>
            <p:ph type="sldImg"/>
          </p:nvPr>
        </p:nvSpPr>
        <p:spPr>
          <a:xfrm>
            <a:off x="381000" y="685800"/>
            <a:ext cx="6096000" cy="3429000"/>
          </a:xfrm>
        </p:spPr>
      </p:sp>
      <p:sp>
        <p:nvSpPr>
          <p:cNvPr id="3" name="Google Shape;1267;gbbd9795092_0_1176:notes">
            <a:extLst>
              <a:ext uri="{FF2B5EF4-FFF2-40B4-BE49-F238E27FC236}">
                <a16:creationId xmlns:a16="http://schemas.microsoft.com/office/drawing/2014/main" id="{40C8DDD9-BDD9-2A10-7F0C-6513ADF8B737}"/>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767;g99f2f57a71_0_255:notes">
            <a:extLst>
              <a:ext uri="{FF2B5EF4-FFF2-40B4-BE49-F238E27FC236}">
                <a16:creationId xmlns:a16="http://schemas.microsoft.com/office/drawing/2014/main" id="{CF7FECFA-8098-6335-CC9A-875390CC995E}"/>
              </a:ext>
            </a:extLst>
          </p:cNvPr>
          <p:cNvSpPr>
            <a:spLocks noGrp="1" noRot="1" noChangeAspect="1"/>
          </p:cNvSpPr>
          <p:nvPr>
            <p:ph type="sldImg"/>
          </p:nvPr>
        </p:nvSpPr>
        <p:spPr>
          <a:xfrm>
            <a:off x="381000" y="685800"/>
            <a:ext cx="6096000" cy="3429000"/>
          </a:xfrm>
        </p:spPr>
      </p:sp>
      <p:sp>
        <p:nvSpPr>
          <p:cNvPr id="3" name="Google Shape;1768;g99f2f57a71_0_255:notes">
            <a:extLst>
              <a:ext uri="{FF2B5EF4-FFF2-40B4-BE49-F238E27FC236}">
                <a16:creationId xmlns:a16="http://schemas.microsoft.com/office/drawing/2014/main" id="{D004DFCC-1206-7AF8-D925-6F129E0467AD}"/>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780;g105189d2428_0_19378:notes">
            <a:extLst>
              <a:ext uri="{FF2B5EF4-FFF2-40B4-BE49-F238E27FC236}">
                <a16:creationId xmlns:a16="http://schemas.microsoft.com/office/drawing/2014/main" id="{BAB1DF4C-8AFB-CBD7-3073-43EB952213D1}"/>
              </a:ext>
            </a:extLst>
          </p:cNvPr>
          <p:cNvSpPr>
            <a:spLocks noGrp="1" noRot="1" noChangeAspect="1"/>
          </p:cNvSpPr>
          <p:nvPr>
            <p:ph type="sldImg"/>
          </p:nvPr>
        </p:nvSpPr>
        <p:spPr>
          <a:xfrm>
            <a:off x="381000" y="685800"/>
            <a:ext cx="6096000" cy="3429000"/>
          </a:xfrm>
        </p:spPr>
      </p:sp>
      <p:sp>
        <p:nvSpPr>
          <p:cNvPr id="3" name="Google Shape;1781;g105189d2428_0_19378:notes">
            <a:extLst>
              <a:ext uri="{FF2B5EF4-FFF2-40B4-BE49-F238E27FC236}">
                <a16:creationId xmlns:a16="http://schemas.microsoft.com/office/drawing/2014/main" id="{CE1106C2-C7A2-37F0-A045-A0A52A1DBCF9}"/>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71;g105189d2428_0_19307:notes">
            <a:extLst>
              <a:ext uri="{FF2B5EF4-FFF2-40B4-BE49-F238E27FC236}">
                <a16:creationId xmlns:a16="http://schemas.microsoft.com/office/drawing/2014/main" id="{9E651FC9-4642-700A-0E7D-859F01F008AA}"/>
              </a:ext>
            </a:extLst>
          </p:cNvPr>
          <p:cNvSpPr>
            <a:spLocks noGrp="1" noRot="1" noChangeAspect="1"/>
          </p:cNvSpPr>
          <p:nvPr>
            <p:ph type="sldImg"/>
          </p:nvPr>
        </p:nvSpPr>
        <p:spPr>
          <a:xfrm>
            <a:off x="381000" y="685800"/>
            <a:ext cx="6096000" cy="3429000"/>
          </a:xfrm>
        </p:spPr>
      </p:sp>
      <p:sp>
        <p:nvSpPr>
          <p:cNvPr id="3" name="Google Shape;1872;g105189d2428_0_19307:notes">
            <a:extLst>
              <a:ext uri="{FF2B5EF4-FFF2-40B4-BE49-F238E27FC236}">
                <a16:creationId xmlns:a16="http://schemas.microsoft.com/office/drawing/2014/main" id="{BCE8E6CD-C98B-04D2-029F-6F4D845BA9C8}"/>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652;g799a249d6d_0_15688:notes">
            <a:extLst>
              <a:ext uri="{FF2B5EF4-FFF2-40B4-BE49-F238E27FC236}">
                <a16:creationId xmlns:a16="http://schemas.microsoft.com/office/drawing/2014/main" id="{F7B52270-A453-C411-DDF7-24B1D980C5C8}"/>
              </a:ext>
            </a:extLst>
          </p:cNvPr>
          <p:cNvSpPr>
            <a:spLocks noGrp="1" noRot="1" noChangeAspect="1"/>
          </p:cNvSpPr>
          <p:nvPr>
            <p:ph type="sldImg"/>
          </p:nvPr>
        </p:nvSpPr>
        <p:spPr>
          <a:xfrm>
            <a:off x="381000" y="685800"/>
            <a:ext cx="6096000" cy="3429000"/>
          </a:xfrm>
        </p:spPr>
      </p:sp>
      <p:sp>
        <p:nvSpPr>
          <p:cNvPr id="3" name="Google Shape;1653;g799a249d6d_0_15688:notes">
            <a:extLst>
              <a:ext uri="{FF2B5EF4-FFF2-40B4-BE49-F238E27FC236}">
                <a16:creationId xmlns:a16="http://schemas.microsoft.com/office/drawing/2014/main" id="{FD1B84AB-543A-3864-23B0-9E2D397C79B9}"/>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42;g1188f5f0e60_1_22018:notes">
            <a:extLst>
              <a:ext uri="{FF2B5EF4-FFF2-40B4-BE49-F238E27FC236}">
                <a16:creationId xmlns:a16="http://schemas.microsoft.com/office/drawing/2014/main" id="{0AD31AB5-E982-5578-DBBB-FC3D6BED8D44}"/>
              </a:ext>
            </a:extLst>
          </p:cNvPr>
          <p:cNvSpPr>
            <a:spLocks noGrp="1" noRot="1" noChangeAspect="1"/>
          </p:cNvSpPr>
          <p:nvPr>
            <p:ph type="sldImg"/>
          </p:nvPr>
        </p:nvSpPr>
        <p:spPr>
          <a:xfrm>
            <a:off x="381000" y="685800"/>
            <a:ext cx="6096000" cy="3429000"/>
          </a:xfrm>
        </p:spPr>
      </p:sp>
      <p:sp>
        <p:nvSpPr>
          <p:cNvPr id="3" name="Google Shape;743;g1188f5f0e60_1_22018:notes">
            <a:extLst>
              <a:ext uri="{FF2B5EF4-FFF2-40B4-BE49-F238E27FC236}">
                <a16:creationId xmlns:a16="http://schemas.microsoft.com/office/drawing/2014/main" id="{C631DD79-6673-260C-480B-5A82D1089619}"/>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29;g105189d2428_0_19402:notes">
            <a:extLst>
              <a:ext uri="{FF2B5EF4-FFF2-40B4-BE49-F238E27FC236}">
                <a16:creationId xmlns:a16="http://schemas.microsoft.com/office/drawing/2014/main" id="{4FC67101-334F-9542-070D-46A7B75351EB}"/>
              </a:ext>
            </a:extLst>
          </p:cNvPr>
          <p:cNvSpPr>
            <a:spLocks noGrp="1" noRot="1" noChangeAspect="1"/>
          </p:cNvSpPr>
          <p:nvPr>
            <p:ph type="sldImg"/>
          </p:nvPr>
        </p:nvSpPr>
        <p:spPr>
          <a:xfrm>
            <a:off x="381000" y="685800"/>
            <a:ext cx="6096000" cy="3429000"/>
          </a:xfrm>
        </p:spPr>
      </p:sp>
      <p:sp>
        <p:nvSpPr>
          <p:cNvPr id="3" name="Google Shape;1930;g105189d2428_0_19402:notes">
            <a:extLst>
              <a:ext uri="{FF2B5EF4-FFF2-40B4-BE49-F238E27FC236}">
                <a16:creationId xmlns:a16="http://schemas.microsoft.com/office/drawing/2014/main" id="{BE979992-2F17-6CD5-9EFB-C8D4CE732483}"/>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75;gbd6c00e730_0_13:notes">
            <a:extLst>
              <a:ext uri="{FF2B5EF4-FFF2-40B4-BE49-F238E27FC236}">
                <a16:creationId xmlns:a16="http://schemas.microsoft.com/office/drawing/2014/main" id="{92402C5C-8714-C46F-304F-3C603BB3F9FB}"/>
              </a:ext>
            </a:extLst>
          </p:cNvPr>
          <p:cNvSpPr>
            <a:spLocks noGrp="1" noRot="1" noChangeAspect="1"/>
          </p:cNvSpPr>
          <p:nvPr>
            <p:ph type="sldImg"/>
          </p:nvPr>
        </p:nvSpPr>
        <p:spPr>
          <a:xfrm>
            <a:off x="381000" y="685800"/>
            <a:ext cx="6096000" cy="3429000"/>
          </a:xfrm>
        </p:spPr>
      </p:sp>
      <p:sp>
        <p:nvSpPr>
          <p:cNvPr id="3" name="Google Shape;1976;gbd6c00e730_0_13:notes">
            <a:extLst>
              <a:ext uri="{FF2B5EF4-FFF2-40B4-BE49-F238E27FC236}">
                <a16:creationId xmlns:a16="http://schemas.microsoft.com/office/drawing/2014/main" id="{76E937F9-BB75-635F-736A-B3ADA7A9254E}"/>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204;gbbd9795092_0_795:notes">
            <a:extLst>
              <a:ext uri="{FF2B5EF4-FFF2-40B4-BE49-F238E27FC236}">
                <a16:creationId xmlns:a16="http://schemas.microsoft.com/office/drawing/2014/main" id="{6D5EAC57-1647-9134-193D-CC9FD6838054}"/>
              </a:ext>
            </a:extLst>
          </p:cNvPr>
          <p:cNvSpPr>
            <a:spLocks noGrp="1" noRot="1" noChangeAspect="1"/>
          </p:cNvSpPr>
          <p:nvPr>
            <p:ph type="sldImg"/>
          </p:nvPr>
        </p:nvSpPr>
        <p:spPr>
          <a:xfrm>
            <a:off x="381000" y="685800"/>
            <a:ext cx="6096000" cy="3429000"/>
          </a:xfrm>
        </p:spPr>
      </p:sp>
      <p:sp>
        <p:nvSpPr>
          <p:cNvPr id="3" name="Google Shape;1205;gbbd9795092_0_795:notes">
            <a:extLst>
              <a:ext uri="{FF2B5EF4-FFF2-40B4-BE49-F238E27FC236}">
                <a16:creationId xmlns:a16="http://schemas.microsoft.com/office/drawing/2014/main" id="{29954414-5909-B284-4C6C-4C4769DBC0B7}"/>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094;g99f2f57a71_0_217:notes">
            <a:extLst>
              <a:ext uri="{FF2B5EF4-FFF2-40B4-BE49-F238E27FC236}">
                <a16:creationId xmlns:a16="http://schemas.microsoft.com/office/drawing/2014/main" id="{AF8546F9-E157-1666-31C4-CA198E396397}"/>
              </a:ext>
            </a:extLst>
          </p:cNvPr>
          <p:cNvSpPr>
            <a:spLocks noGrp="1" noRot="1" noChangeAspect="1"/>
          </p:cNvSpPr>
          <p:nvPr>
            <p:ph type="sldImg"/>
          </p:nvPr>
        </p:nvSpPr>
        <p:spPr>
          <a:xfrm>
            <a:off x="381000" y="685800"/>
            <a:ext cx="6096000" cy="3429000"/>
          </a:xfrm>
        </p:spPr>
      </p:sp>
      <p:sp>
        <p:nvSpPr>
          <p:cNvPr id="3" name="Google Shape;1095;g99f2f57a71_0_217:notes">
            <a:extLst>
              <a:ext uri="{FF2B5EF4-FFF2-40B4-BE49-F238E27FC236}">
                <a16:creationId xmlns:a16="http://schemas.microsoft.com/office/drawing/2014/main" id="{F92C176C-9FF4-46AF-2D20-86CB9455FF3B}"/>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192;gbb3277ed41_0_209:notes">
            <a:extLst>
              <a:ext uri="{FF2B5EF4-FFF2-40B4-BE49-F238E27FC236}">
                <a16:creationId xmlns:a16="http://schemas.microsoft.com/office/drawing/2014/main" id="{7B48CBF0-0A45-5CB6-7B1C-550A9B679D7F}"/>
              </a:ext>
            </a:extLst>
          </p:cNvPr>
          <p:cNvSpPr>
            <a:spLocks noGrp="1" noRot="1" noChangeAspect="1"/>
          </p:cNvSpPr>
          <p:nvPr>
            <p:ph type="sldImg"/>
          </p:nvPr>
        </p:nvSpPr>
        <p:spPr>
          <a:xfrm>
            <a:off x="381000" y="685800"/>
            <a:ext cx="6096000" cy="3429000"/>
          </a:xfrm>
        </p:spPr>
      </p:sp>
      <p:sp>
        <p:nvSpPr>
          <p:cNvPr id="3" name="Google Shape;1193;gbb3277ed41_0_209:notes">
            <a:extLst>
              <a:ext uri="{FF2B5EF4-FFF2-40B4-BE49-F238E27FC236}">
                <a16:creationId xmlns:a16="http://schemas.microsoft.com/office/drawing/2014/main" id="{D799D4B5-4E26-B95E-57CD-F78281E37BB3}"/>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124;gbbd9795092_0_435:notes">
            <a:extLst>
              <a:ext uri="{FF2B5EF4-FFF2-40B4-BE49-F238E27FC236}">
                <a16:creationId xmlns:a16="http://schemas.microsoft.com/office/drawing/2014/main" id="{A036D242-DD3D-4918-13AA-2B6C7B62B4B3}"/>
              </a:ext>
            </a:extLst>
          </p:cNvPr>
          <p:cNvSpPr>
            <a:spLocks noGrp="1" noRot="1" noChangeAspect="1"/>
          </p:cNvSpPr>
          <p:nvPr>
            <p:ph type="sldImg"/>
          </p:nvPr>
        </p:nvSpPr>
        <p:spPr>
          <a:xfrm>
            <a:off x="381000" y="685800"/>
            <a:ext cx="6096000" cy="3429000"/>
          </a:xfrm>
        </p:spPr>
      </p:sp>
      <p:sp>
        <p:nvSpPr>
          <p:cNvPr id="3" name="Google Shape;1125;gbbd9795092_0_435:notes">
            <a:extLst>
              <a:ext uri="{FF2B5EF4-FFF2-40B4-BE49-F238E27FC236}">
                <a16:creationId xmlns:a16="http://schemas.microsoft.com/office/drawing/2014/main" id="{CCF12A8E-B772-D02B-D820-D11064B5CFE4}"/>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108;g799a249d6d_0_15387:notes">
            <a:extLst>
              <a:ext uri="{FF2B5EF4-FFF2-40B4-BE49-F238E27FC236}">
                <a16:creationId xmlns:a16="http://schemas.microsoft.com/office/drawing/2014/main" id="{4B7C9ECD-0538-2457-7279-2625F151B986}"/>
              </a:ext>
            </a:extLst>
          </p:cNvPr>
          <p:cNvSpPr>
            <a:spLocks noGrp="1" noRot="1" noChangeAspect="1"/>
          </p:cNvSpPr>
          <p:nvPr>
            <p:ph type="sldImg"/>
          </p:nvPr>
        </p:nvSpPr>
        <p:spPr>
          <a:xfrm>
            <a:off x="381000" y="685800"/>
            <a:ext cx="6096000" cy="3429000"/>
          </a:xfrm>
        </p:spPr>
      </p:sp>
      <p:sp>
        <p:nvSpPr>
          <p:cNvPr id="3" name="Google Shape;1109;g799a249d6d_0_15387:notes">
            <a:extLst>
              <a:ext uri="{FF2B5EF4-FFF2-40B4-BE49-F238E27FC236}">
                <a16:creationId xmlns:a16="http://schemas.microsoft.com/office/drawing/2014/main" id="{5B635D2D-3461-F2E6-1A57-8A492A5FD6BC}"/>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240;gbbd9795092_0_990:notes">
            <a:extLst>
              <a:ext uri="{FF2B5EF4-FFF2-40B4-BE49-F238E27FC236}">
                <a16:creationId xmlns:a16="http://schemas.microsoft.com/office/drawing/2014/main" id="{35FEFFFC-8391-5760-9E86-0CD0DF45DFA6}"/>
              </a:ext>
            </a:extLst>
          </p:cNvPr>
          <p:cNvSpPr>
            <a:spLocks noGrp="1" noRot="1" noChangeAspect="1"/>
          </p:cNvSpPr>
          <p:nvPr>
            <p:ph type="sldImg"/>
          </p:nvPr>
        </p:nvSpPr>
        <p:spPr>
          <a:xfrm>
            <a:off x="381000" y="685800"/>
            <a:ext cx="6096000" cy="3429000"/>
          </a:xfrm>
        </p:spPr>
      </p:sp>
      <p:sp>
        <p:nvSpPr>
          <p:cNvPr id="3" name="Google Shape;1241;gbbd9795092_0_990:notes">
            <a:extLst>
              <a:ext uri="{FF2B5EF4-FFF2-40B4-BE49-F238E27FC236}">
                <a16:creationId xmlns:a16="http://schemas.microsoft.com/office/drawing/2014/main" id="{5C7B6D16-207C-DA7A-86C5-7895055F1A51}"/>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80;g106c2dbc0a0_2_8:notes">
            <a:extLst>
              <a:ext uri="{FF2B5EF4-FFF2-40B4-BE49-F238E27FC236}">
                <a16:creationId xmlns:a16="http://schemas.microsoft.com/office/drawing/2014/main" id="{F41DEFCF-3995-7326-8DF9-CFFE29C30D42}"/>
              </a:ext>
            </a:extLst>
          </p:cNvPr>
          <p:cNvSpPr>
            <a:spLocks noGrp="1" noRot="1" noChangeAspect="1"/>
          </p:cNvSpPr>
          <p:nvPr>
            <p:ph type="sldImg"/>
          </p:nvPr>
        </p:nvSpPr>
        <p:spPr>
          <a:xfrm>
            <a:off x="381000" y="685800"/>
            <a:ext cx="6096000" cy="3429000"/>
          </a:xfrm>
        </p:spPr>
      </p:sp>
      <p:sp>
        <p:nvSpPr>
          <p:cNvPr id="3" name="Google Shape;1981;g106c2dbc0a0_2_8:notes">
            <a:extLst>
              <a:ext uri="{FF2B5EF4-FFF2-40B4-BE49-F238E27FC236}">
                <a16:creationId xmlns:a16="http://schemas.microsoft.com/office/drawing/2014/main" id="{7AB57E9E-EF82-62FD-272C-EC487F48AA4E}"/>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96;gbd6c00e730_0_174:notes">
            <a:extLst>
              <a:ext uri="{FF2B5EF4-FFF2-40B4-BE49-F238E27FC236}">
                <a16:creationId xmlns:a16="http://schemas.microsoft.com/office/drawing/2014/main" id="{0CDA2FED-15FC-3C74-BC74-4C75AD2B2D95}"/>
              </a:ext>
            </a:extLst>
          </p:cNvPr>
          <p:cNvSpPr>
            <a:spLocks noGrp="1" noRot="1" noChangeAspect="1"/>
          </p:cNvSpPr>
          <p:nvPr>
            <p:ph type="sldImg"/>
          </p:nvPr>
        </p:nvSpPr>
        <p:spPr>
          <a:xfrm>
            <a:off x="381000" y="685800"/>
            <a:ext cx="6096000" cy="3429000"/>
          </a:xfrm>
        </p:spPr>
      </p:sp>
      <p:sp>
        <p:nvSpPr>
          <p:cNvPr id="3" name="Google Shape;1997;gbd6c00e730_0_174:notes">
            <a:extLst>
              <a:ext uri="{FF2B5EF4-FFF2-40B4-BE49-F238E27FC236}">
                <a16:creationId xmlns:a16="http://schemas.microsoft.com/office/drawing/2014/main" id="{F8251F42-E91C-0139-ADE9-8E4E727315F3}"/>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563;gbc363d6d43_0_283:notes">
            <a:extLst>
              <a:ext uri="{FF2B5EF4-FFF2-40B4-BE49-F238E27FC236}">
                <a16:creationId xmlns:a16="http://schemas.microsoft.com/office/drawing/2014/main" id="{EC4EB01C-6CBE-BBE3-C7AA-542BC4CCA4D1}"/>
              </a:ext>
            </a:extLst>
          </p:cNvPr>
          <p:cNvSpPr>
            <a:spLocks noGrp="1" noRot="1" noChangeAspect="1"/>
          </p:cNvSpPr>
          <p:nvPr>
            <p:ph type="sldImg"/>
          </p:nvPr>
        </p:nvSpPr>
        <p:spPr>
          <a:xfrm>
            <a:off x="381000" y="685800"/>
            <a:ext cx="6096000" cy="3429000"/>
          </a:xfrm>
        </p:spPr>
      </p:sp>
      <p:sp>
        <p:nvSpPr>
          <p:cNvPr id="3" name="Google Shape;1564;gbc363d6d43_0_283:notes">
            <a:extLst>
              <a:ext uri="{FF2B5EF4-FFF2-40B4-BE49-F238E27FC236}">
                <a16:creationId xmlns:a16="http://schemas.microsoft.com/office/drawing/2014/main" id="{4A47C403-B2EF-BC6B-213D-B5814BD7AB64}"/>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002;g105189d2428_0_19973:notes">
            <a:extLst>
              <a:ext uri="{FF2B5EF4-FFF2-40B4-BE49-F238E27FC236}">
                <a16:creationId xmlns:a16="http://schemas.microsoft.com/office/drawing/2014/main" id="{BA2DEB39-7750-0A53-1DB3-E802289CA9DA}"/>
              </a:ext>
            </a:extLst>
          </p:cNvPr>
          <p:cNvSpPr>
            <a:spLocks noGrp="1" noRot="1" noChangeAspect="1"/>
          </p:cNvSpPr>
          <p:nvPr>
            <p:ph type="sldImg"/>
          </p:nvPr>
        </p:nvSpPr>
        <p:spPr>
          <a:xfrm>
            <a:off x="381000" y="685800"/>
            <a:ext cx="6096000" cy="3429000"/>
          </a:xfrm>
        </p:spPr>
      </p:sp>
      <p:sp>
        <p:nvSpPr>
          <p:cNvPr id="3" name="Google Shape;2003;g105189d2428_0_19973:notes">
            <a:extLst>
              <a:ext uri="{FF2B5EF4-FFF2-40B4-BE49-F238E27FC236}">
                <a16:creationId xmlns:a16="http://schemas.microsoft.com/office/drawing/2014/main" id="{E2D09C9A-3E88-9FC2-3364-9E8214BCFE67}"/>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012;g99f2f57a71_0_191:notes">
            <a:extLst>
              <a:ext uri="{FF2B5EF4-FFF2-40B4-BE49-F238E27FC236}">
                <a16:creationId xmlns:a16="http://schemas.microsoft.com/office/drawing/2014/main" id="{78557C88-9412-414B-381A-A2DA5B3DA637}"/>
              </a:ext>
            </a:extLst>
          </p:cNvPr>
          <p:cNvSpPr>
            <a:spLocks noGrp="1" noRot="1" noChangeAspect="1"/>
          </p:cNvSpPr>
          <p:nvPr>
            <p:ph type="sldImg"/>
          </p:nvPr>
        </p:nvSpPr>
        <p:spPr>
          <a:xfrm>
            <a:off x="381000" y="685800"/>
            <a:ext cx="6096000" cy="3429000"/>
          </a:xfrm>
        </p:spPr>
      </p:sp>
      <p:sp>
        <p:nvSpPr>
          <p:cNvPr id="3" name="Google Shape;2013;g99f2f57a71_0_191:notes">
            <a:extLst>
              <a:ext uri="{FF2B5EF4-FFF2-40B4-BE49-F238E27FC236}">
                <a16:creationId xmlns:a16="http://schemas.microsoft.com/office/drawing/2014/main" id="{6BBCB07F-C88D-E776-C72D-DC23947BD643}"/>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C67D375-7EDC-0082-4859-841DE815F8B8}"/>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CCD4EA41-65C7-B815-D840-8301A80503C3}"/>
              </a:ext>
            </a:extLst>
          </p:cNvPr>
          <p:cNvSpPr txBox="1">
            <a:spLocks noGrp="1"/>
          </p:cNvSpPr>
          <p:nvPr>
            <p:ph type="body" sz="quarter" idx="1"/>
          </p:nvPr>
        </p:nvSpPr>
        <p:spPr/>
        <p:txBody>
          <a:bodyPr/>
          <a:lstStyle/>
          <a:p>
            <a:endParaRPr lang="es-P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111;g10b03cec819_2_286:notes">
            <a:extLst>
              <a:ext uri="{FF2B5EF4-FFF2-40B4-BE49-F238E27FC236}">
                <a16:creationId xmlns:a16="http://schemas.microsoft.com/office/drawing/2014/main" id="{6DC6DABE-903C-E0F8-E783-224C89E1C20E}"/>
              </a:ext>
            </a:extLst>
          </p:cNvPr>
          <p:cNvSpPr>
            <a:spLocks noGrp="1" noRot="1" noChangeAspect="1"/>
          </p:cNvSpPr>
          <p:nvPr>
            <p:ph type="sldImg"/>
          </p:nvPr>
        </p:nvSpPr>
        <p:spPr>
          <a:xfrm>
            <a:off x="381000" y="685800"/>
            <a:ext cx="6096000" cy="3429000"/>
          </a:xfrm>
        </p:spPr>
      </p:sp>
      <p:sp>
        <p:nvSpPr>
          <p:cNvPr id="3" name="Google Shape;1112;g10b03cec819_2_286:notes">
            <a:extLst>
              <a:ext uri="{FF2B5EF4-FFF2-40B4-BE49-F238E27FC236}">
                <a16:creationId xmlns:a16="http://schemas.microsoft.com/office/drawing/2014/main" id="{F5933A2E-F27D-4828-431F-68D6836338D6}"/>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A8A5FC5-7FA3-FF8F-7E1B-4D9F53B3102E}"/>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9D0389B9-462A-F928-9BCE-9A2BE68063DA}"/>
              </a:ext>
            </a:extLst>
          </p:cNvPr>
          <p:cNvSpPr txBox="1">
            <a:spLocks noGrp="1"/>
          </p:cNvSpPr>
          <p:nvPr>
            <p:ph type="body" sz="quarter" idx="1"/>
          </p:nvPr>
        </p:nvSpPr>
        <p:spPr/>
        <p:txBody>
          <a:bodyPr/>
          <a:lstStyle/>
          <a:p>
            <a:pPr marL="158749" lvl="0" indent="0">
              <a:buNone/>
            </a:pPr>
            <a:endParaRPr lang="es-P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344;g10b03cec819_2_537:notes">
            <a:extLst>
              <a:ext uri="{FF2B5EF4-FFF2-40B4-BE49-F238E27FC236}">
                <a16:creationId xmlns:a16="http://schemas.microsoft.com/office/drawing/2014/main" id="{27920AEB-BF40-F7DF-3A91-95962651CA47}"/>
              </a:ext>
            </a:extLst>
          </p:cNvPr>
          <p:cNvSpPr>
            <a:spLocks noGrp="1" noRot="1" noChangeAspect="1"/>
          </p:cNvSpPr>
          <p:nvPr>
            <p:ph type="sldImg"/>
          </p:nvPr>
        </p:nvSpPr>
        <p:spPr>
          <a:xfrm>
            <a:off x="381000" y="685800"/>
            <a:ext cx="6096000" cy="3429000"/>
          </a:xfrm>
        </p:spPr>
      </p:sp>
      <p:sp>
        <p:nvSpPr>
          <p:cNvPr id="3" name="Google Shape;1345;g10b03cec819_2_537:notes">
            <a:extLst>
              <a:ext uri="{FF2B5EF4-FFF2-40B4-BE49-F238E27FC236}">
                <a16:creationId xmlns:a16="http://schemas.microsoft.com/office/drawing/2014/main" id="{CBFC4C22-D9D2-D22F-D630-E611EA413678}"/>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503;gbd6c00e730_0_89:notes">
            <a:extLst>
              <a:ext uri="{FF2B5EF4-FFF2-40B4-BE49-F238E27FC236}">
                <a16:creationId xmlns:a16="http://schemas.microsoft.com/office/drawing/2014/main" id="{E04A9DB8-AD87-2598-1A14-F35C93D3A508}"/>
              </a:ext>
            </a:extLst>
          </p:cNvPr>
          <p:cNvSpPr>
            <a:spLocks noGrp="1" noRot="1" noChangeAspect="1"/>
          </p:cNvSpPr>
          <p:nvPr>
            <p:ph type="sldImg"/>
          </p:nvPr>
        </p:nvSpPr>
        <p:spPr>
          <a:xfrm>
            <a:off x="381000" y="685800"/>
            <a:ext cx="6096000" cy="3429000"/>
          </a:xfrm>
        </p:spPr>
      </p:sp>
      <p:sp>
        <p:nvSpPr>
          <p:cNvPr id="3" name="Google Shape;1504;gbd6c00e730_0_89:notes">
            <a:extLst>
              <a:ext uri="{FF2B5EF4-FFF2-40B4-BE49-F238E27FC236}">
                <a16:creationId xmlns:a16="http://schemas.microsoft.com/office/drawing/2014/main" id="{30A6C388-7B0E-B2BB-8056-A87A0437DFCF}"/>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509;g99f2f57a71_0_177:notes">
            <a:extLst>
              <a:ext uri="{FF2B5EF4-FFF2-40B4-BE49-F238E27FC236}">
                <a16:creationId xmlns:a16="http://schemas.microsoft.com/office/drawing/2014/main" id="{4FC112EB-9B01-9EB7-6F7C-3A9D05C13596}"/>
              </a:ext>
            </a:extLst>
          </p:cNvPr>
          <p:cNvSpPr>
            <a:spLocks noGrp="1" noRot="1" noChangeAspect="1"/>
          </p:cNvSpPr>
          <p:nvPr>
            <p:ph type="sldImg"/>
          </p:nvPr>
        </p:nvSpPr>
        <p:spPr>
          <a:xfrm>
            <a:off x="381000" y="685800"/>
            <a:ext cx="6096000" cy="3429000"/>
          </a:xfrm>
        </p:spPr>
      </p:sp>
      <p:sp>
        <p:nvSpPr>
          <p:cNvPr id="3" name="Google Shape;1510;g99f2f57a71_0_177:notes">
            <a:extLst>
              <a:ext uri="{FF2B5EF4-FFF2-40B4-BE49-F238E27FC236}">
                <a16:creationId xmlns:a16="http://schemas.microsoft.com/office/drawing/2014/main" id="{D3FB10B7-3F2F-2BC0-9479-9DEE3BC94645}"/>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517;g10b03cec819_2_756:notes">
            <a:extLst>
              <a:ext uri="{FF2B5EF4-FFF2-40B4-BE49-F238E27FC236}">
                <a16:creationId xmlns:a16="http://schemas.microsoft.com/office/drawing/2014/main" id="{DC990C5B-B5F6-20DE-507C-DD1F6AEF3A12}"/>
              </a:ext>
            </a:extLst>
          </p:cNvPr>
          <p:cNvSpPr>
            <a:spLocks noGrp="1" noRot="1" noChangeAspect="1"/>
          </p:cNvSpPr>
          <p:nvPr>
            <p:ph type="sldImg"/>
          </p:nvPr>
        </p:nvSpPr>
        <p:spPr>
          <a:xfrm>
            <a:off x="381000" y="685800"/>
            <a:ext cx="6096000" cy="3429000"/>
          </a:xfrm>
        </p:spPr>
      </p:sp>
      <p:sp>
        <p:nvSpPr>
          <p:cNvPr id="3" name="Google Shape;1518;g10b03cec819_2_756:notes">
            <a:extLst>
              <a:ext uri="{FF2B5EF4-FFF2-40B4-BE49-F238E27FC236}">
                <a16:creationId xmlns:a16="http://schemas.microsoft.com/office/drawing/2014/main" id="{D71F20D6-A861-6D4E-27C2-E979BAFACD98}"/>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607;gbd6c00e730_0_205:notes">
            <a:extLst>
              <a:ext uri="{FF2B5EF4-FFF2-40B4-BE49-F238E27FC236}">
                <a16:creationId xmlns:a16="http://schemas.microsoft.com/office/drawing/2014/main" id="{3B2B784D-7138-2E97-3EAC-521AC99F0A65}"/>
              </a:ext>
            </a:extLst>
          </p:cNvPr>
          <p:cNvSpPr>
            <a:spLocks noGrp="1" noRot="1" noChangeAspect="1"/>
          </p:cNvSpPr>
          <p:nvPr>
            <p:ph type="sldImg"/>
          </p:nvPr>
        </p:nvSpPr>
        <p:spPr>
          <a:xfrm>
            <a:off x="381000" y="685800"/>
            <a:ext cx="6096000" cy="3429000"/>
          </a:xfrm>
        </p:spPr>
      </p:sp>
      <p:sp>
        <p:nvSpPr>
          <p:cNvPr id="3" name="Google Shape;1608;gbd6c00e730_0_205:notes">
            <a:extLst>
              <a:ext uri="{FF2B5EF4-FFF2-40B4-BE49-F238E27FC236}">
                <a16:creationId xmlns:a16="http://schemas.microsoft.com/office/drawing/2014/main" id="{D33C37FE-F169-1B65-1947-12F6FC185AF9}"/>
              </a:ext>
            </a:extLst>
          </p:cNvPr>
          <p:cNvSpPr txBox="1">
            <a:spLocks noGrp="1"/>
          </p:cNvSpPr>
          <p:nvPr>
            <p:ph type="body" sz="quarter" idx="1"/>
          </p:nvPr>
        </p:nvSpPr>
        <p:spPr/>
        <p:txBody>
          <a:bodyPr/>
          <a:lstStyle/>
          <a:p>
            <a:endParaRPr lang="es-P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616;g105189d2428_0_20025:notes">
            <a:extLst>
              <a:ext uri="{FF2B5EF4-FFF2-40B4-BE49-F238E27FC236}">
                <a16:creationId xmlns:a16="http://schemas.microsoft.com/office/drawing/2014/main" id="{B00E6EEC-6370-7D36-96C5-021406834A97}"/>
              </a:ext>
            </a:extLst>
          </p:cNvPr>
          <p:cNvSpPr>
            <a:spLocks noGrp="1" noRot="1" noChangeAspect="1"/>
          </p:cNvSpPr>
          <p:nvPr>
            <p:ph type="sldImg"/>
          </p:nvPr>
        </p:nvSpPr>
        <p:spPr>
          <a:xfrm>
            <a:off x="381000" y="685800"/>
            <a:ext cx="6096000" cy="3429000"/>
          </a:xfrm>
        </p:spPr>
      </p:sp>
      <p:sp>
        <p:nvSpPr>
          <p:cNvPr id="3" name="Google Shape;1617;g105189d2428_0_20025:notes">
            <a:extLst>
              <a:ext uri="{FF2B5EF4-FFF2-40B4-BE49-F238E27FC236}">
                <a16:creationId xmlns:a16="http://schemas.microsoft.com/office/drawing/2014/main" id="{DD6E7E77-92BB-D0F3-0FAA-631C47B499D5}"/>
              </a:ext>
            </a:extLst>
          </p:cNvPr>
          <p:cNvSpPr txBox="1">
            <a:spLocks noGrp="1"/>
          </p:cNvSpPr>
          <p:nvPr>
            <p:ph type="body" sz="quarter" idx="1"/>
          </p:nvPr>
        </p:nvSpPr>
        <p:spPr/>
        <p:txBody>
          <a:bodyPr/>
          <a:lstStyle/>
          <a:p>
            <a:pPr marL="0" lvl="0" indent="0">
              <a:buNone/>
            </a:pPr>
            <a:endParaRPr lang="es-P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Google Shape;17;p2">
            <a:extLst>
              <a:ext uri="{FF2B5EF4-FFF2-40B4-BE49-F238E27FC236}">
                <a16:creationId xmlns:a16="http://schemas.microsoft.com/office/drawing/2014/main" id="{B90FF39F-B6E1-19A8-BFE6-7142DDDBB7DA}"/>
              </a:ext>
            </a:extLst>
          </p:cNvPr>
          <p:cNvSpPr txBox="1">
            <a:spLocks noGrp="1"/>
          </p:cNvSpPr>
          <p:nvPr>
            <p:ph type="ctrTitle"/>
          </p:nvPr>
        </p:nvSpPr>
        <p:spPr>
          <a:xfrm>
            <a:off x="713103" y="872063"/>
            <a:ext cx="4938299" cy="2765401"/>
          </a:xfrm>
        </p:spPr>
        <p:txBody>
          <a:bodyPr anchor="b"/>
          <a:lstStyle>
            <a:lvl1pPr>
              <a:lnSpc>
                <a:spcPct val="80000"/>
              </a:lnSpc>
              <a:defRPr sz="5800"/>
            </a:lvl1pPr>
          </a:lstStyle>
          <a:p>
            <a:pPr lvl="0"/>
            <a:endParaRPr lang="es-PE"/>
          </a:p>
        </p:txBody>
      </p:sp>
      <p:sp>
        <p:nvSpPr>
          <p:cNvPr id="3" name="Google Shape;18;p2">
            <a:extLst>
              <a:ext uri="{FF2B5EF4-FFF2-40B4-BE49-F238E27FC236}">
                <a16:creationId xmlns:a16="http://schemas.microsoft.com/office/drawing/2014/main" id="{BA12AD67-3536-3D63-C036-2BAC7189622C}"/>
              </a:ext>
            </a:extLst>
          </p:cNvPr>
          <p:cNvSpPr txBox="1">
            <a:spLocks noGrp="1"/>
          </p:cNvSpPr>
          <p:nvPr>
            <p:ph type="subTitle" idx="1"/>
          </p:nvPr>
        </p:nvSpPr>
        <p:spPr>
          <a:xfrm>
            <a:off x="713103" y="3817876"/>
            <a:ext cx="2552099" cy="841202"/>
          </a:xfrm>
        </p:spPr>
        <p:txBody>
          <a:bodyPr/>
          <a:lstStyle>
            <a:lvl1pPr>
              <a:lnSpc>
                <a:spcPct val="100000"/>
              </a:lnSpc>
              <a:buNone/>
              <a:defRPr sz="1600"/>
            </a:lvl1pPr>
          </a:lstStyle>
          <a:p>
            <a:pPr lvl="0"/>
            <a:endParaRPr lang="es-PE"/>
          </a:p>
        </p:txBody>
      </p:sp>
    </p:spTree>
    <p:extLst>
      <p:ext uri="{BB962C8B-B14F-4D97-AF65-F5344CB8AC3E}">
        <p14:creationId xmlns:p14="http://schemas.microsoft.com/office/powerpoint/2010/main" val="12944442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_1">
    <p:spTree>
      <p:nvGrpSpPr>
        <p:cNvPr id="1" name=""/>
        <p:cNvGrpSpPr/>
        <p:nvPr/>
      </p:nvGrpSpPr>
      <p:grpSpPr>
        <a:xfrm>
          <a:off x="0" y="0"/>
          <a:ext cx="0" cy="0"/>
          <a:chOff x="0" y="0"/>
          <a:chExt cx="0" cy="0"/>
        </a:xfrm>
      </p:grpSpPr>
      <p:sp>
        <p:nvSpPr>
          <p:cNvPr id="2" name="Google Shape;431;p13">
            <a:extLst>
              <a:ext uri="{FF2B5EF4-FFF2-40B4-BE49-F238E27FC236}">
                <a16:creationId xmlns:a16="http://schemas.microsoft.com/office/drawing/2014/main" id="{F04087FC-12EC-AF58-DEBF-7817F95D75AA}"/>
              </a:ext>
            </a:extLst>
          </p:cNvPr>
          <p:cNvSpPr txBox="1">
            <a:spLocks noGrp="1"/>
          </p:cNvSpPr>
          <p:nvPr>
            <p:ph type="title"/>
          </p:nvPr>
        </p:nvSpPr>
        <p:spPr>
          <a:xfrm>
            <a:off x="713103" y="1073048"/>
            <a:ext cx="4419898" cy="1412702"/>
          </a:xfrm>
        </p:spPr>
        <p:txBody>
          <a:bodyPr anchor="ctr"/>
          <a:lstStyle>
            <a:lvl1pPr>
              <a:defRPr sz="8300"/>
            </a:lvl1pPr>
          </a:lstStyle>
          <a:p>
            <a:pPr lvl="0"/>
            <a:endParaRPr lang="es-PE"/>
          </a:p>
        </p:txBody>
      </p:sp>
      <p:sp>
        <p:nvSpPr>
          <p:cNvPr id="3" name="Google Shape;432;p13">
            <a:extLst>
              <a:ext uri="{FF2B5EF4-FFF2-40B4-BE49-F238E27FC236}">
                <a16:creationId xmlns:a16="http://schemas.microsoft.com/office/drawing/2014/main" id="{98015E06-1836-92FC-A682-383A7E567E4E}"/>
              </a:ext>
            </a:extLst>
          </p:cNvPr>
          <p:cNvSpPr txBox="1">
            <a:spLocks noGrp="1"/>
          </p:cNvSpPr>
          <p:nvPr>
            <p:ph type="subTitle" idx="4294967295"/>
          </p:nvPr>
        </p:nvSpPr>
        <p:spPr>
          <a:xfrm>
            <a:off x="713103" y="2461775"/>
            <a:ext cx="3445203" cy="976496"/>
          </a:xfrm>
        </p:spPr>
        <p:txBody>
          <a:bodyPr/>
          <a:lstStyle>
            <a:lvl1pPr>
              <a:lnSpc>
                <a:spcPct val="100000"/>
              </a:lnSpc>
              <a:buNone/>
              <a:defRPr sz="1600">
                <a:solidFill>
                  <a:srgbClr val="000000"/>
                </a:solidFill>
              </a:defRPr>
            </a:lvl1pPr>
          </a:lstStyle>
          <a:p>
            <a:pPr lvl="0"/>
            <a:endParaRPr lang="es-PE"/>
          </a:p>
        </p:txBody>
      </p:sp>
    </p:spTree>
    <p:extLst>
      <p:ext uri="{BB962C8B-B14F-4D97-AF65-F5344CB8AC3E}">
        <p14:creationId xmlns:p14="http://schemas.microsoft.com/office/powerpoint/2010/main" val="310643120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_1_1">
    <p:spTree>
      <p:nvGrpSpPr>
        <p:cNvPr id="1" name=""/>
        <p:cNvGrpSpPr/>
        <p:nvPr/>
      </p:nvGrpSpPr>
      <p:grpSpPr>
        <a:xfrm>
          <a:off x="0" y="0"/>
          <a:ext cx="0" cy="0"/>
          <a:chOff x="0" y="0"/>
          <a:chExt cx="0" cy="0"/>
        </a:xfrm>
      </p:grpSpPr>
      <p:sp>
        <p:nvSpPr>
          <p:cNvPr id="2" name="Google Shape;469;p14">
            <a:extLst>
              <a:ext uri="{FF2B5EF4-FFF2-40B4-BE49-F238E27FC236}">
                <a16:creationId xmlns:a16="http://schemas.microsoft.com/office/drawing/2014/main" id="{97E81D73-163B-C5FB-0B89-B2CC904D5556}"/>
              </a:ext>
            </a:extLst>
          </p:cNvPr>
          <p:cNvSpPr txBox="1">
            <a:spLocks noGrp="1"/>
          </p:cNvSpPr>
          <p:nvPr>
            <p:ph type="title"/>
          </p:nvPr>
        </p:nvSpPr>
        <p:spPr>
          <a:xfrm>
            <a:off x="4571954" y="3024688"/>
            <a:ext cx="3858896" cy="531897"/>
          </a:xfrm>
        </p:spPr>
        <p:txBody>
          <a:bodyPr anchor="ctr"/>
          <a:lstStyle>
            <a:lvl1pPr algn="r">
              <a:defRPr sz="2200"/>
            </a:lvl1pPr>
          </a:lstStyle>
          <a:p>
            <a:pPr lvl="0"/>
            <a:endParaRPr lang="es-PE"/>
          </a:p>
        </p:txBody>
      </p:sp>
      <p:sp>
        <p:nvSpPr>
          <p:cNvPr id="3" name="Google Shape;470;p14">
            <a:extLst>
              <a:ext uri="{FF2B5EF4-FFF2-40B4-BE49-F238E27FC236}">
                <a16:creationId xmlns:a16="http://schemas.microsoft.com/office/drawing/2014/main" id="{BD161DD5-4571-C5DC-3F23-0A327F6A1AB9}"/>
              </a:ext>
            </a:extLst>
          </p:cNvPr>
          <p:cNvSpPr txBox="1">
            <a:spLocks noGrp="1"/>
          </p:cNvSpPr>
          <p:nvPr>
            <p:ph type="subTitle" idx="4294967295"/>
          </p:nvPr>
        </p:nvSpPr>
        <p:spPr>
          <a:xfrm>
            <a:off x="3950326" y="968203"/>
            <a:ext cx="4480495" cy="2056503"/>
          </a:xfrm>
        </p:spPr>
        <p:txBody>
          <a:bodyPr anchor="ctr"/>
          <a:lstStyle>
            <a:lvl1pPr algn="r">
              <a:lnSpc>
                <a:spcPct val="100000"/>
              </a:lnSpc>
              <a:buNone/>
              <a:defRPr sz="3400"/>
            </a:lvl1pPr>
          </a:lstStyle>
          <a:p>
            <a:pPr lvl="0"/>
            <a:endParaRPr lang="es-PE"/>
          </a:p>
        </p:txBody>
      </p:sp>
    </p:spTree>
    <p:extLst>
      <p:ext uri="{BB962C8B-B14F-4D97-AF65-F5344CB8AC3E}">
        <p14:creationId xmlns:p14="http://schemas.microsoft.com/office/powerpoint/2010/main" val="16660918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_6_2">
    <p:spTree>
      <p:nvGrpSpPr>
        <p:cNvPr id="1" name=""/>
        <p:cNvGrpSpPr/>
        <p:nvPr/>
      </p:nvGrpSpPr>
      <p:grpSpPr>
        <a:xfrm>
          <a:off x="0" y="0"/>
          <a:ext cx="0" cy="0"/>
          <a:chOff x="0" y="0"/>
          <a:chExt cx="0" cy="0"/>
        </a:xfrm>
      </p:grpSpPr>
      <p:sp>
        <p:nvSpPr>
          <p:cNvPr id="2" name="Google Shape;520;p17">
            <a:extLst>
              <a:ext uri="{FF2B5EF4-FFF2-40B4-BE49-F238E27FC236}">
                <a16:creationId xmlns:a16="http://schemas.microsoft.com/office/drawing/2014/main" id="{6DE8E2B0-5940-BC65-33E4-42733C3B75F6}"/>
              </a:ext>
            </a:extLst>
          </p:cNvPr>
          <p:cNvSpPr txBox="1">
            <a:spLocks noGrp="1"/>
          </p:cNvSpPr>
          <p:nvPr>
            <p:ph type="title"/>
          </p:nvPr>
        </p:nvSpPr>
        <p:spPr>
          <a:xfrm>
            <a:off x="1093192" y="1952893"/>
            <a:ext cx="1528501" cy="393603"/>
          </a:xfrm>
        </p:spPr>
        <p:txBody>
          <a:bodyPr anchor="ctr" anchorCtr="1"/>
          <a:lstStyle>
            <a:lvl1pPr algn="ctr">
              <a:defRPr sz="2200"/>
            </a:lvl1pPr>
          </a:lstStyle>
          <a:p>
            <a:pPr lvl="0"/>
            <a:endParaRPr lang="es-PE"/>
          </a:p>
        </p:txBody>
      </p:sp>
      <p:sp>
        <p:nvSpPr>
          <p:cNvPr id="3" name="Google Shape;521;p17">
            <a:extLst>
              <a:ext uri="{FF2B5EF4-FFF2-40B4-BE49-F238E27FC236}">
                <a16:creationId xmlns:a16="http://schemas.microsoft.com/office/drawing/2014/main" id="{69F3A799-569E-0115-2331-3E804E20393F}"/>
              </a:ext>
            </a:extLst>
          </p:cNvPr>
          <p:cNvSpPr txBox="1">
            <a:spLocks noGrp="1"/>
          </p:cNvSpPr>
          <p:nvPr>
            <p:ph type="subTitle" idx="4294967295"/>
          </p:nvPr>
        </p:nvSpPr>
        <p:spPr>
          <a:xfrm>
            <a:off x="713094" y="2979810"/>
            <a:ext cx="2288697" cy="793799"/>
          </a:xfrm>
        </p:spPr>
        <p:txBody>
          <a:bodyPr anchorCtr="1"/>
          <a:lstStyle>
            <a:lvl1pPr algn="ctr">
              <a:lnSpc>
                <a:spcPct val="100000"/>
              </a:lnSpc>
              <a:buNone/>
              <a:defRPr/>
            </a:lvl1pPr>
          </a:lstStyle>
          <a:p>
            <a:pPr lvl="0"/>
            <a:endParaRPr lang="es-PE"/>
          </a:p>
        </p:txBody>
      </p:sp>
      <p:sp>
        <p:nvSpPr>
          <p:cNvPr id="4" name="Google Shape;522;p17">
            <a:extLst>
              <a:ext uri="{FF2B5EF4-FFF2-40B4-BE49-F238E27FC236}">
                <a16:creationId xmlns:a16="http://schemas.microsoft.com/office/drawing/2014/main" id="{BE682B60-853B-73AA-DFE4-F6F80323E2AD}"/>
              </a:ext>
            </a:extLst>
          </p:cNvPr>
          <p:cNvSpPr txBox="1">
            <a:spLocks noGrp="1"/>
          </p:cNvSpPr>
          <p:nvPr>
            <p:ph type="title" idx="4294967295"/>
          </p:nvPr>
        </p:nvSpPr>
        <p:spPr>
          <a:xfrm>
            <a:off x="3807744" y="1952893"/>
            <a:ext cx="1528501" cy="393603"/>
          </a:xfrm>
        </p:spPr>
        <p:txBody>
          <a:bodyPr anchor="ctr" anchorCtr="1"/>
          <a:lstStyle>
            <a:lvl1pPr algn="ctr">
              <a:defRPr sz="2200"/>
            </a:lvl1pPr>
          </a:lstStyle>
          <a:p>
            <a:pPr lvl="0"/>
            <a:endParaRPr lang="es-PE"/>
          </a:p>
        </p:txBody>
      </p:sp>
      <p:sp>
        <p:nvSpPr>
          <p:cNvPr id="5" name="Google Shape;523;p17">
            <a:extLst>
              <a:ext uri="{FF2B5EF4-FFF2-40B4-BE49-F238E27FC236}">
                <a16:creationId xmlns:a16="http://schemas.microsoft.com/office/drawing/2014/main" id="{69812BE1-FEE8-AA0A-8B14-1CEC32FE6E66}"/>
              </a:ext>
            </a:extLst>
          </p:cNvPr>
          <p:cNvSpPr txBox="1">
            <a:spLocks noGrp="1"/>
          </p:cNvSpPr>
          <p:nvPr>
            <p:ph type="subTitle" idx="4294967295"/>
          </p:nvPr>
        </p:nvSpPr>
        <p:spPr>
          <a:xfrm>
            <a:off x="3427646" y="2979810"/>
            <a:ext cx="2288697" cy="793799"/>
          </a:xfrm>
        </p:spPr>
        <p:txBody>
          <a:bodyPr anchorCtr="1"/>
          <a:lstStyle>
            <a:lvl1pPr algn="ctr">
              <a:lnSpc>
                <a:spcPct val="100000"/>
              </a:lnSpc>
              <a:buNone/>
              <a:defRPr/>
            </a:lvl1pPr>
          </a:lstStyle>
          <a:p>
            <a:pPr lvl="0"/>
            <a:endParaRPr lang="es-PE"/>
          </a:p>
        </p:txBody>
      </p:sp>
      <p:sp>
        <p:nvSpPr>
          <p:cNvPr id="6" name="Google Shape;524;p17">
            <a:extLst>
              <a:ext uri="{FF2B5EF4-FFF2-40B4-BE49-F238E27FC236}">
                <a16:creationId xmlns:a16="http://schemas.microsoft.com/office/drawing/2014/main" id="{E8BC7040-E72A-09F5-9786-1F4A4EC60554}"/>
              </a:ext>
            </a:extLst>
          </p:cNvPr>
          <p:cNvSpPr txBox="1">
            <a:spLocks noGrp="1"/>
          </p:cNvSpPr>
          <p:nvPr>
            <p:ph type="title" idx="4294967295"/>
          </p:nvPr>
        </p:nvSpPr>
        <p:spPr>
          <a:xfrm>
            <a:off x="6515392" y="1952893"/>
            <a:ext cx="1528501" cy="393603"/>
          </a:xfrm>
        </p:spPr>
        <p:txBody>
          <a:bodyPr anchor="ctr" anchorCtr="1"/>
          <a:lstStyle>
            <a:lvl1pPr algn="ctr">
              <a:defRPr sz="2200"/>
            </a:lvl1pPr>
          </a:lstStyle>
          <a:p>
            <a:pPr lvl="0"/>
            <a:endParaRPr lang="es-PE"/>
          </a:p>
        </p:txBody>
      </p:sp>
      <p:sp>
        <p:nvSpPr>
          <p:cNvPr id="7" name="Google Shape;525;p17">
            <a:extLst>
              <a:ext uri="{FF2B5EF4-FFF2-40B4-BE49-F238E27FC236}">
                <a16:creationId xmlns:a16="http://schemas.microsoft.com/office/drawing/2014/main" id="{7703D9E8-3AA0-FC38-B208-141CB2A9FFB2}"/>
              </a:ext>
            </a:extLst>
          </p:cNvPr>
          <p:cNvSpPr txBox="1">
            <a:spLocks noGrp="1"/>
          </p:cNvSpPr>
          <p:nvPr>
            <p:ph type="subTitle" idx="4294967295"/>
          </p:nvPr>
        </p:nvSpPr>
        <p:spPr>
          <a:xfrm>
            <a:off x="6135294" y="2979810"/>
            <a:ext cx="2288697" cy="793799"/>
          </a:xfrm>
        </p:spPr>
        <p:txBody>
          <a:bodyPr anchorCtr="1"/>
          <a:lstStyle>
            <a:lvl1pPr algn="ctr">
              <a:lnSpc>
                <a:spcPct val="100000"/>
              </a:lnSpc>
              <a:buNone/>
              <a:defRPr/>
            </a:lvl1pPr>
          </a:lstStyle>
          <a:p>
            <a:pPr lvl="0"/>
            <a:endParaRPr lang="es-PE"/>
          </a:p>
        </p:txBody>
      </p:sp>
      <p:sp>
        <p:nvSpPr>
          <p:cNvPr id="8" name="Google Shape;526;p17">
            <a:extLst>
              <a:ext uri="{FF2B5EF4-FFF2-40B4-BE49-F238E27FC236}">
                <a16:creationId xmlns:a16="http://schemas.microsoft.com/office/drawing/2014/main" id="{38CDB7B1-5C58-DFB2-2FF9-0BF5B5217BFC}"/>
              </a:ext>
            </a:extLst>
          </p:cNvPr>
          <p:cNvSpPr txBox="1">
            <a:spLocks noGrp="1"/>
          </p:cNvSpPr>
          <p:nvPr>
            <p:ph type="title" idx="4294967295"/>
          </p:nvPr>
        </p:nvSpPr>
        <p:spPr>
          <a:xfrm>
            <a:off x="719998" y="472141"/>
            <a:ext cx="7704002" cy="572697"/>
          </a:xfrm>
        </p:spPr>
        <p:txBody>
          <a:bodyPr anchorCtr="1"/>
          <a:lstStyle>
            <a:lvl1pPr algn="ctr">
              <a:defRPr sz="3200"/>
            </a:lvl1pPr>
          </a:lstStyle>
          <a:p>
            <a:pPr lvl="0"/>
            <a:endParaRPr lang="es-PE"/>
          </a:p>
        </p:txBody>
      </p:sp>
    </p:spTree>
    <p:extLst>
      <p:ext uri="{BB962C8B-B14F-4D97-AF65-F5344CB8AC3E}">
        <p14:creationId xmlns:p14="http://schemas.microsoft.com/office/powerpoint/2010/main" val="276100199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_5_1">
    <p:spTree>
      <p:nvGrpSpPr>
        <p:cNvPr id="1" name=""/>
        <p:cNvGrpSpPr/>
        <p:nvPr/>
      </p:nvGrpSpPr>
      <p:grpSpPr>
        <a:xfrm>
          <a:off x="0" y="0"/>
          <a:ext cx="0" cy="0"/>
          <a:chOff x="0" y="0"/>
          <a:chExt cx="0" cy="0"/>
        </a:xfrm>
      </p:grpSpPr>
      <p:sp>
        <p:nvSpPr>
          <p:cNvPr id="2" name="Google Shape;586;p18">
            <a:extLst>
              <a:ext uri="{FF2B5EF4-FFF2-40B4-BE49-F238E27FC236}">
                <a16:creationId xmlns:a16="http://schemas.microsoft.com/office/drawing/2014/main" id="{DFD91968-87A3-C62F-E775-A0413C4277B1}"/>
              </a:ext>
            </a:extLst>
          </p:cNvPr>
          <p:cNvSpPr txBox="1">
            <a:spLocks noGrp="1"/>
          </p:cNvSpPr>
          <p:nvPr>
            <p:ph type="title"/>
          </p:nvPr>
        </p:nvSpPr>
        <p:spPr>
          <a:xfrm>
            <a:off x="719998" y="472141"/>
            <a:ext cx="7704002" cy="572697"/>
          </a:xfrm>
        </p:spPr>
        <p:txBody>
          <a:bodyPr/>
          <a:lstStyle>
            <a:lvl1pPr>
              <a:defRPr sz="3200"/>
            </a:lvl1pPr>
          </a:lstStyle>
          <a:p>
            <a:pPr lvl="0"/>
            <a:endParaRPr lang="es-PE"/>
          </a:p>
        </p:txBody>
      </p:sp>
      <p:sp>
        <p:nvSpPr>
          <p:cNvPr id="3" name="Google Shape;587;p18">
            <a:extLst>
              <a:ext uri="{FF2B5EF4-FFF2-40B4-BE49-F238E27FC236}">
                <a16:creationId xmlns:a16="http://schemas.microsoft.com/office/drawing/2014/main" id="{F24A5E59-6179-C72A-FE7D-8C7215BBE0D7}"/>
              </a:ext>
            </a:extLst>
          </p:cNvPr>
          <p:cNvSpPr txBox="1">
            <a:spLocks noGrp="1"/>
          </p:cNvSpPr>
          <p:nvPr>
            <p:ph type="title" idx="4294967295"/>
          </p:nvPr>
        </p:nvSpPr>
        <p:spPr>
          <a:xfrm>
            <a:off x="1764179" y="1740176"/>
            <a:ext cx="2305504" cy="527700"/>
          </a:xfrm>
        </p:spPr>
        <p:txBody>
          <a:bodyPr anchor="ctr"/>
          <a:lstStyle>
            <a:lvl1pPr>
              <a:defRPr sz="2200"/>
            </a:lvl1pPr>
          </a:lstStyle>
          <a:p>
            <a:pPr lvl="0"/>
            <a:endParaRPr lang="es-PE"/>
          </a:p>
        </p:txBody>
      </p:sp>
      <p:sp>
        <p:nvSpPr>
          <p:cNvPr id="4" name="Google Shape;588;p18">
            <a:extLst>
              <a:ext uri="{FF2B5EF4-FFF2-40B4-BE49-F238E27FC236}">
                <a16:creationId xmlns:a16="http://schemas.microsoft.com/office/drawing/2014/main" id="{6675F143-E0A2-125C-06E3-2AACB94D7F82}"/>
              </a:ext>
            </a:extLst>
          </p:cNvPr>
          <p:cNvSpPr txBox="1">
            <a:spLocks noGrp="1"/>
          </p:cNvSpPr>
          <p:nvPr>
            <p:ph type="subTitle" idx="4294967295"/>
          </p:nvPr>
        </p:nvSpPr>
        <p:spPr>
          <a:xfrm>
            <a:off x="1764179" y="2173364"/>
            <a:ext cx="2552099" cy="484796"/>
          </a:xfrm>
        </p:spPr>
        <p:txBody>
          <a:bodyPr/>
          <a:lstStyle>
            <a:lvl1pPr>
              <a:lnSpc>
                <a:spcPct val="100000"/>
              </a:lnSpc>
              <a:buNone/>
              <a:defRPr/>
            </a:lvl1pPr>
          </a:lstStyle>
          <a:p>
            <a:pPr lvl="0"/>
            <a:endParaRPr lang="es-PE"/>
          </a:p>
        </p:txBody>
      </p:sp>
      <p:sp>
        <p:nvSpPr>
          <p:cNvPr id="5" name="Google Shape;589;p18">
            <a:extLst>
              <a:ext uri="{FF2B5EF4-FFF2-40B4-BE49-F238E27FC236}">
                <a16:creationId xmlns:a16="http://schemas.microsoft.com/office/drawing/2014/main" id="{33441F48-C6C5-2FA8-496F-FE6096D7824A}"/>
              </a:ext>
            </a:extLst>
          </p:cNvPr>
          <p:cNvSpPr txBox="1">
            <a:spLocks noGrp="1"/>
          </p:cNvSpPr>
          <p:nvPr>
            <p:ph type="title" idx="4294967295"/>
          </p:nvPr>
        </p:nvSpPr>
        <p:spPr>
          <a:xfrm>
            <a:off x="584255" y="1678554"/>
            <a:ext cx="1200003" cy="876004"/>
          </a:xfrm>
        </p:spPr>
        <p:txBody>
          <a:bodyPr anchor="ctr" anchorCtr="1"/>
          <a:lstStyle>
            <a:lvl1pPr algn="ctr">
              <a:defRPr sz="5700"/>
            </a:lvl1pPr>
          </a:lstStyle>
          <a:p>
            <a:pPr lvl="0"/>
            <a:r>
              <a:rPr lang="es-PE"/>
              <a:t>xx%</a:t>
            </a:r>
          </a:p>
        </p:txBody>
      </p:sp>
      <p:sp>
        <p:nvSpPr>
          <p:cNvPr id="6" name="Google Shape;590;p18">
            <a:extLst>
              <a:ext uri="{FF2B5EF4-FFF2-40B4-BE49-F238E27FC236}">
                <a16:creationId xmlns:a16="http://schemas.microsoft.com/office/drawing/2014/main" id="{46F6505E-12BF-C69E-A744-293C09F9D14A}"/>
              </a:ext>
            </a:extLst>
          </p:cNvPr>
          <p:cNvSpPr txBox="1">
            <a:spLocks noGrp="1"/>
          </p:cNvSpPr>
          <p:nvPr>
            <p:ph type="title" idx="4294967295"/>
          </p:nvPr>
        </p:nvSpPr>
        <p:spPr>
          <a:xfrm>
            <a:off x="5871901" y="1740176"/>
            <a:ext cx="2305504" cy="527700"/>
          </a:xfrm>
        </p:spPr>
        <p:txBody>
          <a:bodyPr anchor="ctr"/>
          <a:lstStyle>
            <a:lvl1pPr>
              <a:defRPr sz="2200"/>
            </a:lvl1pPr>
          </a:lstStyle>
          <a:p>
            <a:pPr lvl="0"/>
            <a:endParaRPr lang="es-PE"/>
          </a:p>
        </p:txBody>
      </p:sp>
      <p:sp>
        <p:nvSpPr>
          <p:cNvPr id="7" name="Google Shape;591;p18">
            <a:extLst>
              <a:ext uri="{FF2B5EF4-FFF2-40B4-BE49-F238E27FC236}">
                <a16:creationId xmlns:a16="http://schemas.microsoft.com/office/drawing/2014/main" id="{2B40B664-B017-FD32-8752-DEB4B78AF5AF}"/>
              </a:ext>
            </a:extLst>
          </p:cNvPr>
          <p:cNvSpPr txBox="1">
            <a:spLocks noGrp="1"/>
          </p:cNvSpPr>
          <p:nvPr>
            <p:ph type="subTitle" idx="4294967295"/>
          </p:nvPr>
        </p:nvSpPr>
        <p:spPr>
          <a:xfrm>
            <a:off x="5871901" y="2173364"/>
            <a:ext cx="2552099" cy="484796"/>
          </a:xfrm>
        </p:spPr>
        <p:txBody>
          <a:bodyPr/>
          <a:lstStyle>
            <a:lvl1pPr>
              <a:lnSpc>
                <a:spcPct val="100000"/>
              </a:lnSpc>
              <a:buNone/>
              <a:defRPr/>
            </a:lvl1pPr>
          </a:lstStyle>
          <a:p>
            <a:pPr lvl="0"/>
            <a:endParaRPr lang="es-PE"/>
          </a:p>
        </p:txBody>
      </p:sp>
      <p:sp>
        <p:nvSpPr>
          <p:cNvPr id="8" name="Google Shape;592;p18">
            <a:extLst>
              <a:ext uri="{FF2B5EF4-FFF2-40B4-BE49-F238E27FC236}">
                <a16:creationId xmlns:a16="http://schemas.microsoft.com/office/drawing/2014/main" id="{F89E0195-1DD8-B660-25C0-976F26870DC7}"/>
              </a:ext>
            </a:extLst>
          </p:cNvPr>
          <p:cNvSpPr txBox="1">
            <a:spLocks noGrp="1"/>
          </p:cNvSpPr>
          <p:nvPr>
            <p:ph type="title" idx="4294967295"/>
          </p:nvPr>
        </p:nvSpPr>
        <p:spPr>
          <a:xfrm>
            <a:off x="4691978" y="1678554"/>
            <a:ext cx="1200003" cy="876004"/>
          </a:xfrm>
        </p:spPr>
        <p:txBody>
          <a:bodyPr anchor="ctr" anchorCtr="1"/>
          <a:lstStyle>
            <a:lvl1pPr algn="ctr">
              <a:defRPr sz="5700"/>
            </a:lvl1pPr>
          </a:lstStyle>
          <a:p>
            <a:pPr lvl="0"/>
            <a:r>
              <a:rPr lang="es-PE"/>
              <a:t>xx%</a:t>
            </a:r>
          </a:p>
        </p:txBody>
      </p:sp>
      <p:sp>
        <p:nvSpPr>
          <p:cNvPr id="9" name="Google Shape;593;p18">
            <a:extLst>
              <a:ext uri="{FF2B5EF4-FFF2-40B4-BE49-F238E27FC236}">
                <a16:creationId xmlns:a16="http://schemas.microsoft.com/office/drawing/2014/main" id="{ED44CBFB-4327-2B1D-A9BE-33C5E4328CF9}"/>
              </a:ext>
            </a:extLst>
          </p:cNvPr>
          <p:cNvSpPr txBox="1">
            <a:spLocks noGrp="1"/>
          </p:cNvSpPr>
          <p:nvPr>
            <p:ph type="title" idx="4294967295"/>
          </p:nvPr>
        </p:nvSpPr>
        <p:spPr>
          <a:xfrm>
            <a:off x="1764179" y="3182176"/>
            <a:ext cx="2305504" cy="527700"/>
          </a:xfrm>
        </p:spPr>
        <p:txBody>
          <a:bodyPr anchor="ctr"/>
          <a:lstStyle>
            <a:lvl1pPr>
              <a:defRPr sz="2300"/>
            </a:lvl1pPr>
          </a:lstStyle>
          <a:p>
            <a:pPr lvl="0"/>
            <a:endParaRPr lang="es-PE"/>
          </a:p>
        </p:txBody>
      </p:sp>
      <p:sp>
        <p:nvSpPr>
          <p:cNvPr id="10" name="Google Shape;594;p18">
            <a:extLst>
              <a:ext uri="{FF2B5EF4-FFF2-40B4-BE49-F238E27FC236}">
                <a16:creationId xmlns:a16="http://schemas.microsoft.com/office/drawing/2014/main" id="{B7B2329D-F0CF-A091-E3C6-5C119E48AD87}"/>
              </a:ext>
            </a:extLst>
          </p:cNvPr>
          <p:cNvSpPr txBox="1">
            <a:spLocks noGrp="1"/>
          </p:cNvSpPr>
          <p:nvPr>
            <p:ph type="subTitle" idx="4294967295"/>
          </p:nvPr>
        </p:nvSpPr>
        <p:spPr>
          <a:xfrm>
            <a:off x="1764179" y="3615363"/>
            <a:ext cx="2552099" cy="484796"/>
          </a:xfrm>
        </p:spPr>
        <p:txBody>
          <a:bodyPr/>
          <a:lstStyle>
            <a:lvl1pPr>
              <a:lnSpc>
                <a:spcPct val="100000"/>
              </a:lnSpc>
              <a:buNone/>
              <a:defRPr/>
            </a:lvl1pPr>
          </a:lstStyle>
          <a:p>
            <a:pPr lvl="0"/>
            <a:endParaRPr lang="es-PE"/>
          </a:p>
        </p:txBody>
      </p:sp>
      <p:sp>
        <p:nvSpPr>
          <p:cNvPr id="11" name="Google Shape;595;p18">
            <a:extLst>
              <a:ext uri="{FF2B5EF4-FFF2-40B4-BE49-F238E27FC236}">
                <a16:creationId xmlns:a16="http://schemas.microsoft.com/office/drawing/2014/main" id="{2A8FED69-86E6-FFB0-5C60-34592361F0D2}"/>
              </a:ext>
            </a:extLst>
          </p:cNvPr>
          <p:cNvSpPr txBox="1">
            <a:spLocks noGrp="1"/>
          </p:cNvSpPr>
          <p:nvPr>
            <p:ph type="title" idx="4294967295"/>
          </p:nvPr>
        </p:nvSpPr>
        <p:spPr>
          <a:xfrm>
            <a:off x="584255" y="3120554"/>
            <a:ext cx="1200003" cy="876004"/>
          </a:xfrm>
        </p:spPr>
        <p:txBody>
          <a:bodyPr anchor="ctr" anchorCtr="1"/>
          <a:lstStyle>
            <a:lvl1pPr algn="ctr">
              <a:defRPr sz="5700"/>
            </a:lvl1pPr>
          </a:lstStyle>
          <a:p>
            <a:pPr lvl="0"/>
            <a:r>
              <a:rPr lang="es-PE"/>
              <a:t>xx%</a:t>
            </a:r>
          </a:p>
        </p:txBody>
      </p:sp>
      <p:sp>
        <p:nvSpPr>
          <p:cNvPr id="12" name="Google Shape;596;p18">
            <a:extLst>
              <a:ext uri="{FF2B5EF4-FFF2-40B4-BE49-F238E27FC236}">
                <a16:creationId xmlns:a16="http://schemas.microsoft.com/office/drawing/2014/main" id="{BD444492-13D9-EED6-735B-D4E7CDA45D9E}"/>
              </a:ext>
            </a:extLst>
          </p:cNvPr>
          <p:cNvSpPr txBox="1">
            <a:spLocks noGrp="1"/>
          </p:cNvSpPr>
          <p:nvPr>
            <p:ph type="title" idx="4294967295"/>
          </p:nvPr>
        </p:nvSpPr>
        <p:spPr>
          <a:xfrm>
            <a:off x="5871901" y="3182176"/>
            <a:ext cx="2305504" cy="527700"/>
          </a:xfrm>
        </p:spPr>
        <p:txBody>
          <a:bodyPr anchor="ctr"/>
          <a:lstStyle>
            <a:lvl1pPr>
              <a:defRPr sz="2300"/>
            </a:lvl1pPr>
          </a:lstStyle>
          <a:p>
            <a:pPr lvl="0"/>
            <a:endParaRPr lang="es-PE"/>
          </a:p>
        </p:txBody>
      </p:sp>
      <p:sp>
        <p:nvSpPr>
          <p:cNvPr id="13" name="Google Shape;597;p18">
            <a:extLst>
              <a:ext uri="{FF2B5EF4-FFF2-40B4-BE49-F238E27FC236}">
                <a16:creationId xmlns:a16="http://schemas.microsoft.com/office/drawing/2014/main" id="{51B9451F-8325-2F99-8337-2C97B709B48A}"/>
              </a:ext>
            </a:extLst>
          </p:cNvPr>
          <p:cNvSpPr txBox="1">
            <a:spLocks noGrp="1"/>
          </p:cNvSpPr>
          <p:nvPr>
            <p:ph type="subTitle" idx="4294967295"/>
          </p:nvPr>
        </p:nvSpPr>
        <p:spPr>
          <a:xfrm>
            <a:off x="5871901" y="3615363"/>
            <a:ext cx="2552099" cy="484796"/>
          </a:xfrm>
        </p:spPr>
        <p:txBody>
          <a:bodyPr/>
          <a:lstStyle>
            <a:lvl1pPr>
              <a:lnSpc>
                <a:spcPct val="100000"/>
              </a:lnSpc>
              <a:buNone/>
              <a:defRPr/>
            </a:lvl1pPr>
          </a:lstStyle>
          <a:p>
            <a:pPr lvl="0"/>
            <a:endParaRPr lang="es-PE"/>
          </a:p>
        </p:txBody>
      </p:sp>
      <p:sp>
        <p:nvSpPr>
          <p:cNvPr id="14" name="Google Shape;598;p18">
            <a:extLst>
              <a:ext uri="{FF2B5EF4-FFF2-40B4-BE49-F238E27FC236}">
                <a16:creationId xmlns:a16="http://schemas.microsoft.com/office/drawing/2014/main" id="{ABCD2102-2983-9E5C-C7FE-13FBE761FE38}"/>
              </a:ext>
            </a:extLst>
          </p:cNvPr>
          <p:cNvSpPr txBox="1">
            <a:spLocks noGrp="1"/>
          </p:cNvSpPr>
          <p:nvPr>
            <p:ph type="title" idx="4294967295"/>
          </p:nvPr>
        </p:nvSpPr>
        <p:spPr>
          <a:xfrm>
            <a:off x="4691978" y="3120554"/>
            <a:ext cx="1200003" cy="876004"/>
          </a:xfrm>
        </p:spPr>
        <p:txBody>
          <a:bodyPr anchor="ctr" anchorCtr="1"/>
          <a:lstStyle>
            <a:lvl1pPr algn="ctr">
              <a:defRPr sz="5700"/>
            </a:lvl1pPr>
          </a:lstStyle>
          <a:p>
            <a:pPr lvl="0"/>
            <a:r>
              <a:rPr lang="es-PE"/>
              <a:t>xx%</a:t>
            </a:r>
          </a:p>
        </p:txBody>
      </p:sp>
    </p:spTree>
    <p:extLst>
      <p:ext uri="{BB962C8B-B14F-4D97-AF65-F5344CB8AC3E}">
        <p14:creationId xmlns:p14="http://schemas.microsoft.com/office/powerpoint/2010/main" val="127790257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_7">
    <p:spTree>
      <p:nvGrpSpPr>
        <p:cNvPr id="1" name=""/>
        <p:cNvGrpSpPr/>
        <p:nvPr/>
      </p:nvGrpSpPr>
      <p:grpSpPr>
        <a:xfrm>
          <a:off x="0" y="0"/>
          <a:ext cx="0" cy="0"/>
          <a:chOff x="0" y="0"/>
          <a:chExt cx="0" cy="0"/>
        </a:xfrm>
      </p:grpSpPr>
      <p:sp>
        <p:nvSpPr>
          <p:cNvPr id="2" name="Google Shape;602;p19">
            <a:extLst>
              <a:ext uri="{FF2B5EF4-FFF2-40B4-BE49-F238E27FC236}">
                <a16:creationId xmlns:a16="http://schemas.microsoft.com/office/drawing/2014/main" id="{F192797A-BCD1-6A7B-FCC6-19C4EF962110}"/>
              </a:ext>
            </a:extLst>
          </p:cNvPr>
          <p:cNvSpPr txBox="1">
            <a:spLocks noGrp="1"/>
          </p:cNvSpPr>
          <p:nvPr>
            <p:ph type="title"/>
          </p:nvPr>
        </p:nvSpPr>
        <p:spPr>
          <a:xfrm>
            <a:off x="1008702" y="1964890"/>
            <a:ext cx="2015995" cy="461698"/>
          </a:xfrm>
        </p:spPr>
        <p:txBody>
          <a:bodyPr anchorCtr="1"/>
          <a:lstStyle>
            <a:lvl1pPr algn="ctr">
              <a:defRPr sz="2200"/>
            </a:lvl1pPr>
          </a:lstStyle>
          <a:p>
            <a:pPr lvl="0"/>
            <a:endParaRPr lang="es-PE"/>
          </a:p>
        </p:txBody>
      </p:sp>
      <p:sp>
        <p:nvSpPr>
          <p:cNvPr id="3" name="Google Shape;603;p19">
            <a:extLst>
              <a:ext uri="{FF2B5EF4-FFF2-40B4-BE49-F238E27FC236}">
                <a16:creationId xmlns:a16="http://schemas.microsoft.com/office/drawing/2014/main" id="{D369246C-9B05-12E0-32AE-F79A51D18B1F}"/>
              </a:ext>
            </a:extLst>
          </p:cNvPr>
          <p:cNvSpPr txBox="1">
            <a:spLocks noGrp="1"/>
          </p:cNvSpPr>
          <p:nvPr>
            <p:ph type="subTitle" idx="4294967295"/>
          </p:nvPr>
        </p:nvSpPr>
        <p:spPr>
          <a:xfrm>
            <a:off x="1008702" y="2327102"/>
            <a:ext cx="2015995" cy="461698"/>
          </a:xfrm>
        </p:spPr>
        <p:txBody>
          <a:bodyPr anchorCtr="1"/>
          <a:lstStyle>
            <a:lvl1pPr algn="ctr">
              <a:lnSpc>
                <a:spcPct val="100000"/>
              </a:lnSpc>
              <a:buNone/>
              <a:defRPr/>
            </a:lvl1pPr>
          </a:lstStyle>
          <a:p>
            <a:pPr lvl="0"/>
            <a:endParaRPr lang="es-PE"/>
          </a:p>
        </p:txBody>
      </p:sp>
      <p:sp>
        <p:nvSpPr>
          <p:cNvPr id="4" name="Google Shape;604;p19">
            <a:extLst>
              <a:ext uri="{FF2B5EF4-FFF2-40B4-BE49-F238E27FC236}">
                <a16:creationId xmlns:a16="http://schemas.microsoft.com/office/drawing/2014/main" id="{6E2A5B85-F5F1-5BA2-35B5-5E1A85C2D1DB}"/>
              </a:ext>
            </a:extLst>
          </p:cNvPr>
          <p:cNvSpPr txBox="1">
            <a:spLocks noGrp="1"/>
          </p:cNvSpPr>
          <p:nvPr>
            <p:ph type="title" idx="4294967295"/>
          </p:nvPr>
        </p:nvSpPr>
        <p:spPr>
          <a:xfrm>
            <a:off x="3564002" y="1964890"/>
            <a:ext cx="2015995" cy="461698"/>
          </a:xfrm>
        </p:spPr>
        <p:txBody>
          <a:bodyPr anchorCtr="1"/>
          <a:lstStyle>
            <a:lvl1pPr algn="ctr">
              <a:defRPr sz="2200"/>
            </a:lvl1pPr>
          </a:lstStyle>
          <a:p>
            <a:pPr lvl="0"/>
            <a:endParaRPr lang="es-PE"/>
          </a:p>
        </p:txBody>
      </p:sp>
      <p:sp>
        <p:nvSpPr>
          <p:cNvPr id="5" name="Google Shape;605;p19">
            <a:extLst>
              <a:ext uri="{FF2B5EF4-FFF2-40B4-BE49-F238E27FC236}">
                <a16:creationId xmlns:a16="http://schemas.microsoft.com/office/drawing/2014/main" id="{AB7AA3BE-CAC8-8149-E13D-B825EB3C759B}"/>
              </a:ext>
            </a:extLst>
          </p:cNvPr>
          <p:cNvSpPr txBox="1">
            <a:spLocks noGrp="1"/>
          </p:cNvSpPr>
          <p:nvPr>
            <p:ph type="subTitle" idx="4294967295"/>
          </p:nvPr>
        </p:nvSpPr>
        <p:spPr>
          <a:xfrm>
            <a:off x="3564002" y="2327102"/>
            <a:ext cx="2015995" cy="461698"/>
          </a:xfrm>
        </p:spPr>
        <p:txBody>
          <a:bodyPr anchorCtr="1"/>
          <a:lstStyle>
            <a:lvl1pPr algn="ctr">
              <a:lnSpc>
                <a:spcPct val="100000"/>
              </a:lnSpc>
              <a:buNone/>
              <a:defRPr/>
            </a:lvl1pPr>
          </a:lstStyle>
          <a:p>
            <a:pPr lvl="0"/>
            <a:endParaRPr lang="es-PE"/>
          </a:p>
        </p:txBody>
      </p:sp>
      <p:sp>
        <p:nvSpPr>
          <p:cNvPr id="6" name="Google Shape;606;p19">
            <a:extLst>
              <a:ext uri="{FF2B5EF4-FFF2-40B4-BE49-F238E27FC236}">
                <a16:creationId xmlns:a16="http://schemas.microsoft.com/office/drawing/2014/main" id="{4CFC2AC9-8156-996A-19D6-303D498E9660}"/>
              </a:ext>
            </a:extLst>
          </p:cNvPr>
          <p:cNvSpPr txBox="1">
            <a:spLocks noGrp="1"/>
          </p:cNvSpPr>
          <p:nvPr>
            <p:ph type="title" idx="4294967295"/>
          </p:nvPr>
        </p:nvSpPr>
        <p:spPr>
          <a:xfrm>
            <a:off x="6119301" y="1964890"/>
            <a:ext cx="2015995" cy="461698"/>
          </a:xfrm>
        </p:spPr>
        <p:txBody>
          <a:bodyPr anchorCtr="1"/>
          <a:lstStyle>
            <a:lvl1pPr algn="ctr">
              <a:defRPr sz="2200"/>
            </a:lvl1pPr>
          </a:lstStyle>
          <a:p>
            <a:pPr lvl="0"/>
            <a:endParaRPr lang="es-PE"/>
          </a:p>
        </p:txBody>
      </p:sp>
      <p:sp>
        <p:nvSpPr>
          <p:cNvPr id="7" name="Google Shape;607;p19">
            <a:extLst>
              <a:ext uri="{FF2B5EF4-FFF2-40B4-BE49-F238E27FC236}">
                <a16:creationId xmlns:a16="http://schemas.microsoft.com/office/drawing/2014/main" id="{52BC3F59-0928-9296-619D-C9E414E36F35}"/>
              </a:ext>
            </a:extLst>
          </p:cNvPr>
          <p:cNvSpPr txBox="1">
            <a:spLocks noGrp="1"/>
          </p:cNvSpPr>
          <p:nvPr>
            <p:ph type="subTitle" idx="4294967295"/>
          </p:nvPr>
        </p:nvSpPr>
        <p:spPr>
          <a:xfrm>
            <a:off x="6119301" y="2327093"/>
            <a:ext cx="2015995" cy="461698"/>
          </a:xfrm>
        </p:spPr>
        <p:txBody>
          <a:bodyPr anchorCtr="1"/>
          <a:lstStyle>
            <a:lvl1pPr algn="ctr">
              <a:lnSpc>
                <a:spcPct val="100000"/>
              </a:lnSpc>
              <a:buNone/>
              <a:defRPr/>
            </a:lvl1pPr>
          </a:lstStyle>
          <a:p>
            <a:pPr lvl="0"/>
            <a:endParaRPr lang="es-PE"/>
          </a:p>
        </p:txBody>
      </p:sp>
      <p:sp>
        <p:nvSpPr>
          <p:cNvPr id="8" name="Google Shape;608;p19">
            <a:extLst>
              <a:ext uri="{FF2B5EF4-FFF2-40B4-BE49-F238E27FC236}">
                <a16:creationId xmlns:a16="http://schemas.microsoft.com/office/drawing/2014/main" id="{043F313D-DD9A-E5DE-F904-4C25C030D15D}"/>
              </a:ext>
            </a:extLst>
          </p:cNvPr>
          <p:cNvSpPr txBox="1">
            <a:spLocks noGrp="1"/>
          </p:cNvSpPr>
          <p:nvPr>
            <p:ph type="title" idx="4294967295"/>
          </p:nvPr>
        </p:nvSpPr>
        <p:spPr>
          <a:xfrm>
            <a:off x="1008702" y="3782196"/>
            <a:ext cx="2015995" cy="461698"/>
          </a:xfrm>
        </p:spPr>
        <p:txBody>
          <a:bodyPr anchorCtr="1"/>
          <a:lstStyle>
            <a:lvl1pPr algn="ctr">
              <a:defRPr sz="2200"/>
            </a:lvl1pPr>
          </a:lstStyle>
          <a:p>
            <a:pPr lvl="0"/>
            <a:endParaRPr lang="es-PE"/>
          </a:p>
        </p:txBody>
      </p:sp>
      <p:sp>
        <p:nvSpPr>
          <p:cNvPr id="9" name="Google Shape;609;p19">
            <a:extLst>
              <a:ext uri="{FF2B5EF4-FFF2-40B4-BE49-F238E27FC236}">
                <a16:creationId xmlns:a16="http://schemas.microsoft.com/office/drawing/2014/main" id="{4CB60380-01B7-B434-CD57-2598E61D4814}"/>
              </a:ext>
            </a:extLst>
          </p:cNvPr>
          <p:cNvSpPr txBox="1">
            <a:spLocks noGrp="1"/>
          </p:cNvSpPr>
          <p:nvPr>
            <p:ph type="subTitle" idx="4294967295"/>
          </p:nvPr>
        </p:nvSpPr>
        <p:spPr>
          <a:xfrm>
            <a:off x="1008702" y="4144380"/>
            <a:ext cx="2015995" cy="461698"/>
          </a:xfrm>
        </p:spPr>
        <p:txBody>
          <a:bodyPr anchorCtr="1"/>
          <a:lstStyle>
            <a:lvl1pPr algn="ctr">
              <a:lnSpc>
                <a:spcPct val="100000"/>
              </a:lnSpc>
              <a:buNone/>
              <a:defRPr/>
            </a:lvl1pPr>
          </a:lstStyle>
          <a:p>
            <a:pPr lvl="0"/>
            <a:endParaRPr lang="es-PE"/>
          </a:p>
        </p:txBody>
      </p:sp>
      <p:sp>
        <p:nvSpPr>
          <p:cNvPr id="10" name="Google Shape;610;p19">
            <a:extLst>
              <a:ext uri="{FF2B5EF4-FFF2-40B4-BE49-F238E27FC236}">
                <a16:creationId xmlns:a16="http://schemas.microsoft.com/office/drawing/2014/main" id="{31544D22-4FB4-A949-3523-88FC8F5C630A}"/>
              </a:ext>
            </a:extLst>
          </p:cNvPr>
          <p:cNvSpPr txBox="1">
            <a:spLocks noGrp="1"/>
          </p:cNvSpPr>
          <p:nvPr>
            <p:ph type="title" idx="4294967295"/>
          </p:nvPr>
        </p:nvSpPr>
        <p:spPr>
          <a:xfrm>
            <a:off x="3564002" y="3782196"/>
            <a:ext cx="2015995" cy="461698"/>
          </a:xfrm>
        </p:spPr>
        <p:txBody>
          <a:bodyPr anchorCtr="1"/>
          <a:lstStyle>
            <a:lvl1pPr algn="ctr">
              <a:defRPr sz="2200"/>
            </a:lvl1pPr>
          </a:lstStyle>
          <a:p>
            <a:pPr lvl="0"/>
            <a:endParaRPr lang="es-PE"/>
          </a:p>
        </p:txBody>
      </p:sp>
      <p:sp>
        <p:nvSpPr>
          <p:cNvPr id="11" name="Google Shape;611;p19">
            <a:extLst>
              <a:ext uri="{FF2B5EF4-FFF2-40B4-BE49-F238E27FC236}">
                <a16:creationId xmlns:a16="http://schemas.microsoft.com/office/drawing/2014/main" id="{774636D7-1D6B-3A4F-4E36-8809AAD91F1D}"/>
              </a:ext>
            </a:extLst>
          </p:cNvPr>
          <p:cNvSpPr txBox="1">
            <a:spLocks noGrp="1"/>
          </p:cNvSpPr>
          <p:nvPr>
            <p:ph type="subTitle" idx="4294967295"/>
          </p:nvPr>
        </p:nvSpPr>
        <p:spPr>
          <a:xfrm>
            <a:off x="3564002" y="4144371"/>
            <a:ext cx="2015995" cy="461698"/>
          </a:xfrm>
        </p:spPr>
        <p:txBody>
          <a:bodyPr anchorCtr="1"/>
          <a:lstStyle>
            <a:lvl1pPr algn="ctr">
              <a:lnSpc>
                <a:spcPct val="100000"/>
              </a:lnSpc>
              <a:buNone/>
              <a:defRPr/>
            </a:lvl1pPr>
          </a:lstStyle>
          <a:p>
            <a:pPr lvl="0"/>
            <a:endParaRPr lang="es-PE"/>
          </a:p>
        </p:txBody>
      </p:sp>
      <p:sp>
        <p:nvSpPr>
          <p:cNvPr id="12" name="Google Shape;612;p19">
            <a:extLst>
              <a:ext uri="{FF2B5EF4-FFF2-40B4-BE49-F238E27FC236}">
                <a16:creationId xmlns:a16="http://schemas.microsoft.com/office/drawing/2014/main" id="{1D1CFE4F-98E7-3EAB-9234-BDC252B435E3}"/>
              </a:ext>
            </a:extLst>
          </p:cNvPr>
          <p:cNvSpPr txBox="1">
            <a:spLocks noGrp="1"/>
          </p:cNvSpPr>
          <p:nvPr>
            <p:ph type="title" idx="4294967295"/>
          </p:nvPr>
        </p:nvSpPr>
        <p:spPr>
          <a:xfrm>
            <a:off x="6119301" y="3782196"/>
            <a:ext cx="2015995" cy="461698"/>
          </a:xfrm>
        </p:spPr>
        <p:txBody>
          <a:bodyPr anchorCtr="1"/>
          <a:lstStyle>
            <a:lvl1pPr algn="ctr">
              <a:defRPr sz="2200"/>
            </a:lvl1pPr>
          </a:lstStyle>
          <a:p>
            <a:pPr lvl="0"/>
            <a:endParaRPr lang="es-PE"/>
          </a:p>
        </p:txBody>
      </p:sp>
      <p:sp>
        <p:nvSpPr>
          <p:cNvPr id="13" name="Google Shape;613;p19">
            <a:extLst>
              <a:ext uri="{FF2B5EF4-FFF2-40B4-BE49-F238E27FC236}">
                <a16:creationId xmlns:a16="http://schemas.microsoft.com/office/drawing/2014/main" id="{336B0687-97EA-3DB8-FD28-4B939E30B08D}"/>
              </a:ext>
            </a:extLst>
          </p:cNvPr>
          <p:cNvSpPr txBox="1">
            <a:spLocks noGrp="1"/>
          </p:cNvSpPr>
          <p:nvPr>
            <p:ph type="subTitle" idx="4294967295"/>
          </p:nvPr>
        </p:nvSpPr>
        <p:spPr>
          <a:xfrm>
            <a:off x="6119301" y="4144371"/>
            <a:ext cx="2015995" cy="461698"/>
          </a:xfrm>
        </p:spPr>
        <p:txBody>
          <a:bodyPr anchorCtr="1"/>
          <a:lstStyle>
            <a:lvl1pPr algn="ctr">
              <a:lnSpc>
                <a:spcPct val="100000"/>
              </a:lnSpc>
              <a:buNone/>
              <a:defRPr/>
            </a:lvl1pPr>
          </a:lstStyle>
          <a:p>
            <a:pPr lvl="0"/>
            <a:endParaRPr lang="es-PE"/>
          </a:p>
        </p:txBody>
      </p:sp>
      <p:sp>
        <p:nvSpPr>
          <p:cNvPr id="14" name="Google Shape;614;p19">
            <a:extLst>
              <a:ext uri="{FF2B5EF4-FFF2-40B4-BE49-F238E27FC236}">
                <a16:creationId xmlns:a16="http://schemas.microsoft.com/office/drawing/2014/main" id="{7EBEE2F5-AE04-1256-D9AC-9A3F87D2BA14}"/>
              </a:ext>
            </a:extLst>
          </p:cNvPr>
          <p:cNvSpPr txBox="1">
            <a:spLocks noGrp="1"/>
          </p:cNvSpPr>
          <p:nvPr>
            <p:ph type="title" idx="4294967295"/>
          </p:nvPr>
        </p:nvSpPr>
        <p:spPr>
          <a:xfrm>
            <a:off x="719998" y="472141"/>
            <a:ext cx="7704002" cy="572697"/>
          </a:xfrm>
        </p:spPr>
        <p:txBody>
          <a:bodyPr/>
          <a:lstStyle>
            <a:lvl1pPr>
              <a:defRPr sz="3200"/>
            </a:lvl1pPr>
          </a:lstStyle>
          <a:p>
            <a:pPr lvl="0"/>
            <a:endParaRPr lang="es-PE"/>
          </a:p>
        </p:txBody>
      </p:sp>
    </p:spTree>
    <p:extLst>
      <p:ext uri="{BB962C8B-B14F-4D97-AF65-F5344CB8AC3E}">
        <p14:creationId xmlns:p14="http://schemas.microsoft.com/office/powerpoint/2010/main" val="22227926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USTOM_8_1">
    <p:spTree>
      <p:nvGrpSpPr>
        <p:cNvPr id="1" name=""/>
        <p:cNvGrpSpPr/>
        <p:nvPr/>
      </p:nvGrpSpPr>
      <p:grpSpPr>
        <a:xfrm>
          <a:off x="0" y="0"/>
          <a:ext cx="0" cy="0"/>
          <a:chOff x="0" y="0"/>
          <a:chExt cx="0" cy="0"/>
        </a:xfrm>
      </p:grpSpPr>
      <p:sp>
        <p:nvSpPr>
          <p:cNvPr id="2" name="Google Shape;639;p20">
            <a:extLst>
              <a:ext uri="{FF2B5EF4-FFF2-40B4-BE49-F238E27FC236}">
                <a16:creationId xmlns:a16="http://schemas.microsoft.com/office/drawing/2014/main" id="{F3C291B1-0FCB-2484-4BDD-3E58B412D290}"/>
              </a:ext>
            </a:extLst>
          </p:cNvPr>
          <p:cNvSpPr txBox="1">
            <a:spLocks noGrp="1"/>
          </p:cNvSpPr>
          <p:nvPr>
            <p:ph type="title"/>
          </p:nvPr>
        </p:nvSpPr>
        <p:spPr>
          <a:xfrm>
            <a:off x="2223601" y="2846646"/>
            <a:ext cx="4696797" cy="708001"/>
          </a:xfrm>
        </p:spPr>
        <p:txBody>
          <a:bodyPr anchor="ctr" anchorCtr="1"/>
          <a:lstStyle>
            <a:lvl1pPr algn="ctr">
              <a:defRPr sz="4500"/>
            </a:lvl1pPr>
          </a:lstStyle>
          <a:p>
            <a:pPr lvl="0"/>
            <a:r>
              <a:rPr lang="es-PE"/>
              <a:t>xx%</a:t>
            </a:r>
          </a:p>
        </p:txBody>
      </p:sp>
      <p:sp>
        <p:nvSpPr>
          <p:cNvPr id="3" name="Google Shape;640;p20">
            <a:extLst>
              <a:ext uri="{FF2B5EF4-FFF2-40B4-BE49-F238E27FC236}">
                <a16:creationId xmlns:a16="http://schemas.microsoft.com/office/drawing/2014/main" id="{4E1D2235-CAD6-7EA9-D65C-E91E3AAB48BE}"/>
              </a:ext>
            </a:extLst>
          </p:cNvPr>
          <p:cNvSpPr txBox="1">
            <a:spLocks noGrp="1"/>
          </p:cNvSpPr>
          <p:nvPr>
            <p:ph type="subTitle" idx="4294967295"/>
          </p:nvPr>
        </p:nvSpPr>
        <p:spPr>
          <a:xfrm>
            <a:off x="2223601" y="3715920"/>
            <a:ext cx="4696797" cy="819000"/>
          </a:xfrm>
        </p:spPr>
        <p:txBody>
          <a:bodyPr anchorCtr="1"/>
          <a:lstStyle>
            <a:lvl1pPr algn="ctr">
              <a:lnSpc>
                <a:spcPct val="100000"/>
              </a:lnSpc>
              <a:buNone/>
              <a:defRPr sz="1600"/>
            </a:lvl1pPr>
          </a:lstStyle>
          <a:p>
            <a:pPr lvl="0"/>
            <a:endParaRPr lang="es-PE"/>
          </a:p>
        </p:txBody>
      </p:sp>
      <p:sp>
        <p:nvSpPr>
          <p:cNvPr id="4" name="Google Shape;641;p20">
            <a:extLst>
              <a:ext uri="{FF2B5EF4-FFF2-40B4-BE49-F238E27FC236}">
                <a16:creationId xmlns:a16="http://schemas.microsoft.com/office/drawing/2014/main" id="{619D0A36-E4EF-A447-08F6-A9BD24D37E26}"/>
              </a:ext>
            </a:extLst>
          </p:cNvPr>
          <p:cNvSpPr txBox="1">
            <a:spLocks noGrp="1"/>
          </p:cNvSpPr>
          <p:nvPr>
            <p:ph type="title" idx="4294967295"/>
          </p:nvPr>
        </p:nvSpPr>
        <p:spPr>
          <a:xfrm>
            <a:off x="1080747" y="871450"/>
            <a:ext cx="3123599" cy="708001"/>
          </a:xfrm>
        </p:spPr>
        <p:txBody>
          <a:bodyPr anchor="ctr" anchorCtr="1"/>
          <a:lstStyle>
            <a:lvl1pPr algn="ctr">
              <a:defRPr sz="4500"/>
            </a:lvl1pPr>
          </a:lstStyle>
          <a:p>
            <a:pPr lvl="0"/>
            <a:r>
              <a:rPr lang="es-PE"/>
              <a:t>xx%</a:t>
            </a:r>
          </a:p>
        </p:txBody>
      </p:sp>
      <p:sp>
        <p:nvSpPr>
          <p:cNvPr id="5" name="Google Shape;642;p20">
            <a:extLst>
              <a:ext uri="{FF2B5EF4-FFF2-40B4-BE49-F238E27FC236}">
                <a16:creationId xmlns:a16="http://schemas.microsoft.com/office/drawing/2014/main" id="{FD95D25C-2A95-41B7-0104-FD6192F62AFC}"/>
              </a:ext>
            </a:extLst>
          </p:cNvPr>
          <p:cNvSpPr txBox="1">
            <a:spLocks noGrp="1"/>
          </p:cNvSpPr>
          <p:nvPr>
            <p:ph type="subTitle" idx="4294967295"/>
          </p:nvPr>
        </p:nvSpPr>
        <p:spPr>
          <a:xfrm>
            <a:off x="1240548" y="1733290"/>
            <a:ext cx="2804099" cy="819000"/>
          </a:xfrm>
        </p:spPr>
        <p:txBody>
          <a:bodyPr anchorCtr="1"/>
          <a:lstStyle>
            <a:lvl1pPr algn="ctr">
              <a:lnSpc>
                <a:spcPct val="100000"/>
              </a:lnSpc>
              <a:buNone/>
              <a:defRPr sz="1600"/>
            </a:lvl1pPr>
          </a:lstStyle>
          <a:p>
            <a:pPr lvl="0"/>
            <a:endParaRPr lang="es-PE"/>
          </a:p>
        </p:txBody>
      </p:sp>
      <p:sp>
        <p:nvSpPr>
          <p:cNvPr id="6" name="Google Shape;643;p20">
            <a:extLst>
              <a:ext uri="{FF2B5EF4-FFF2-40B4-BE49-F238E27FC236}">
                <a16:creationId xmlns:a16="http://schemas.microsoft.com/office/drawing/2014/main" id="{EBAA831F-88F7-089D-9D9E-A13414A845AE}"/>
              </a:ext>
            </a:extLst>
          </p:cNvPr>
          <p:cNvSpPr txBox="1">
            <a:spLocks noGrp="1"/>
          </p:cNvSpPr>
          <p:nvPr>
            <p:ph type="title" idx="4294967295"/>
          </p:nvPr>
        </p:nvSpPr>
        <p:spPr>
          <a:xfrm>
            <a:off x="4939570" y="871450"/>
            <a:ext cx="3123599" cy="708001"/>
          </a:xfrm>
        </p:spPr>
        <p:txBody>
          <a:bodyPr anchor="ctr" anchorCtr="1"/>
          <a:lstStyle>
            <a:lvl1pPr algn="ctr">
              <a:defRPr sz="4500"/>
            </a:lvl1pPr>
          </a:lstStyle>
          <a:p>
            <a:pPr lvl="0"/>
            <a:r>
              <a:rPr lang="es-PE"/>
              <a:t>xx%</a:t>
            </a:r>
          </a:p>
        </p:txBody>
      </p:sp>
      <p:sp>
        <p:nvSpPr>
          <p:cNvPr id="7" name="Google Shape;644;p20">
            <a:extLst>
              <a:ext uri="{FF2B5EF4-FFF2-40B4-BE49-F238E27FC236}">
                <a16:creationId xmlns:a16="http://schemas.microsoft.com/office/drawing/2014/main" id="{1D59F04D-323F-A66D-52F4-D82DFDCF5107}"/>
              </a:ext>
            </a:extLst>
          </p:cNvPr>
          <p:cNvSpPr txBox="1">
            <a:spLocks noGrp="1"/>
          </p:cNvSpPr>
          <p:nvPr>
            <p:ph type="subTitle" idx="4294967295"/>
          </p:nvPr>
        </p:nvSpPr>
        <p:spPr>
          <a:xfrm>
            <a:off x="5099398" y="1729304"/>
            <a:ext cx="2804099" cy="819000"/>
          </a:xfrm>
        </p:spPr>
        <p:txBody>
          <a:bodyPr anchorCtr="1"/>
          <a:lstStyle>
            <a:lvl1pPr algn="ctr">
              <a:lnSpc>
                <a:spcPct val="100000"/>
              </a:lnSpc>
              <a:buNone/>
              <a:defRPr sz="1600"/>
            </a:lvl1pPr>
          </a:lstStyle>
          <a:p>
            <a:pPr lvl="0"/>
            <a:endParaRPr lang="es-PE"/>
          </a:p>
        </p:txBody>
      </p:sp>
    </p:spTree>
    <p:extLst>
      <p:ext uri="{BB962C8B-B14F-4D97-AF65-F5344CB8AC3E}">
        <p14:creationId xmlns:p14="http://schemas.microsoft.com/office/powerpoint/2010/main" val="353724307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_ONLY_2">
    <p:spTree>
      <p:nvGrpSpPr>
        <p:cNvPr id="1" name=""/>
        <p:cNvGrpSpPr/>
        <p:nvPr/>
      </p:nvGrpSpPr>
      <p:grpSpPr>
        <a:xfrm>
          <a:off x="0" y="0"/>
          <a:ext cx="0" cy="0"/>
          <a:chOff x="0" y="0"/>
          <a:chExt cx="0" cy="0"/>
        </a:xfrm>
      </p:grpSpPr>
      <p:sp>
        <p:nvSpPr>
          <p:cNvPr id="2" name="Google Shape;681;p21">
            <a:extLst>
              <a:ext uri="{FF2B5EF4-FFF2-40B4-BE49-F238E27FC236}">
                <a16:creationId xmlns:a16="http://schemas.microsoft.com/office/drawing/2014/main" id="{E9C42F18-65AD-25C8-F393-020ED0614600}"/>
              </a:ext>
            </a:extLst>
          </p:cNvPr>
          <p:cNvSpPr txBox="1">
            <a:spLocks noGrp="1"/>
          </p:cNvSpPr>
          <p:nvPr>
            <p:ph type="title"/>
          </p:nvPr>
        </p:nvSpPr>
        <p:spPr>
          <a:xfrm>
            <a:off x="719998" y="472141"/>
            <a:ext cx="7704002" cy="572697"/>
          </a:xfrm>
        </p:spPr>
        <p:txBody>
          <a:bodyPr anchorCtr="1"/>
          <a:lstStyle>
            <a:lvl1pPr algn="ctr">
              <a:defRPr sz="3200"/>
            </a:lvl1pPr>
          </a:lstStyle>
          <a:p>
            <a:pPr lvl="0"/>
            <a:endParaRPr lang="es-PE"/>
          </a:p>
        </p:txBody>
      </p:sp>
    </p:spTree>
    <p:extLst>
      <p:ext uri="{BB962C8B-B14F-4D97-AF65-F5344CB8AC3E}">
        <p14:creationId xmlns:p14="http://schemas.microsoft.com/office/powerpoint/2010/main" val="133132277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USTOM_3">
    <p:spTree>
      <p:nvGrpSpPr>
        <p:cNvPr id="1" name=""/>
        <p:cNvGrpSpPr/>
        <p:nvPr/>
      </p:nvGrpSpPr>
      <p:grpSpPr>
        <a:xfrm>
          <a:off x="0" y="0"/>
          <a:ext cx="0" cy="0"/>
          <a:chOff x="0" y="0"/>
          <a:chExt cx="0" cy="0"/>
        </a:xfrm>
      </p:grpSpPr>
      <p:sp>
        <p:nvSpPr>
          <p:cNvPr id="2" name="Google Shape;706;p22">
            <a:extLst>
              <a:ext uri="{FF2B5EF4-FFF2-40B4-BE49-F238E27FC236}">
                <a16:creationId xmlns:a16="http://schemas.microsoft.com/office/drawing/2014/main" id="{1A9F6BCD-5694-A208-2B5F-EA3E0C086A45}"/>
              </a:ext>
            </a:extLst>
          </p:cNvPr>
          <p:cNvSpPr txBox="1">
            <a:spLocks noGrp="1"/>
          </p:cNvSpPr>
          <p:nvPr>
            <p:ph type="title"/>
          </p:nvPr>
        </p:nvSpPr>
        <p:spPr>
          <a:xfrm>
            <a:off x="705221" y="539404"/>
            <a:ext cx="3852001" cy="872995"/>
          </a:xfrm>
        </p:spPr>
        <p:txBody>
          <a:bodyPr anchorCtr="1"/>
          <a:lstStyle>
            <a:lvl1pPr algn="ctr">
              <a:defRPr sz="5000"/>
            </a:lvl1pPr>
          </a:lstStyle>
          <a:p>
            <a:pPr lvl="0"/>
            <a:endParaRPr lang="es-PE"/>
          </a:p>
        </p:txBody>
      </p:sp>
      <p:sp>
        <p:nvSpPr>
          <p:cNvPr id="3" name="Google Shape;707;p22">
            <a:extLst>
              <a:ext uri="{FF2B5EF4-FFF2-40B4-BE49-F238E27FC236}">
                <a16:creationId xmlns:a16="http://schemas.microsoft.com/office/drawing/2014/main" id="{FDB26514-B4AC-759B-4171-994B77A4F0E4}"/>
              </a:ext>
            </a:extLst>
          </p:cNvPr>
          <p:cNvSpPr txBox="1">
            <a:spLocks noGrp="1"/>
          </p:cNvSpPr>
          <p:nvPr>
            <p:ph type="subTitle" idx="4294967295"/>
          </p:nvPr>
        </p:nvSpPr>
        <p:spPr>
          <a:xfrm>
            <a:off x="913869" y="1522073"/>
            <a:ext cx="3434696" cy="1426500"/>
          </a:xfrm>
        </p:spPr>
        <p:txBody>
          <a:bodyPr anchor="ctr" anchorCtr="1"/>
          <a:lstStyle>
            <a:lvl1pPr algn="ctr">
              <a:lnSpc>
                <a:spcPct val="100000"/>
              </a:lnSpc>
              <a:buNone/>
              <a:defRPr sz="1800"/>
            </a:lvl1pPr>
          </a:lstStyle>
          <a:p>
            <a:pPr lvl="0"/>
            <a:endParaRPr lang="es-PE"/>
          </a:p>
        </p:txBody>
      </p:sp>
    </p:spTree>
    <p:extLst>
      <p:ext uri="{BB962C8B-B14F-4D97-AF65-F5344CB8AC3E}">
        <p14:creationId xmlns:p14="http://schemas.microsoft.com/office/powerpoint/2010/main" val="2951639054"/>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_9">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5543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USTOM_9_1">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6063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_HEADER">
    <p:spTree>
      <p:nvGrpSpPr>
        <p:cNvPr id="1" name=""/>
        <p:cNvGrpSpPr/>
        <p:nvPr/>
      </p:nvGrpSpPr>
      <p:grpSpPr>
        <a:xfrm>
          <a:off x="0" y="0"/>
          <a:ext cx="0" cy="0"/>
          <a:chOff x="0" y="0"/>
          <a:chExt cx="0" cy="0"/>
        </a:xfrm>
      </p:grpSpPr>
      <p:sp>
        <p:nvSpPr>
          <p:cNvPr id="2" name="Google Shape;110;p3">
            <a:extLst>
              <a:ext uri="{FF2B5EF4-FFF2-40B4-BE49-F238E27FC236}">
                <a16:creationId xmlns:a16="http://schemas.microsoft.com/office/drawing/2014/main" id="{3883D22F-DD7A-CA21-79E1-DA193A518472}"/>
              </a:ext>
            </a:extLst>
          </p:cNvPr>
          <p:cNvSpPr txBox="1">
            <a:spLocks noGrp="1"/>
          </p:cNvSpPr>
          <p:nvPr>
            <p:ph type="title"/>
          </p:nvPr>
        </p:nvSpPr>
        <p:spPr>
          <a:xfrm>
            <a:off x="4256349" y="2005846"/>
            <a:ext cx="3546299" cy="1292696"/>
          </a:xfrm>
        </p:spPr>
        <p:txBody>
          <a:bodyPr anchor="ctr"/>
          <a:lstStyle>
            <a:lvl1pPr>
              <a:lnSpc>
                <a:spcPct val="80000"/>
              </a:lnSpc>
              <a:defRPr sz="5200"/>
            </a:lvl1pPr>
          </a:lstStyle>
          <a:p>
            <a:pPr lvl="0"/>
            <a:endParaRPr lang="es-PE"/>
          </a:p>
        </p:txBody>
      </p:sp>
      <p:sp>
        <p:nvSpPr>
          <p:cNvPr id="3" name="Google Shape;111;p3">
            <a:extLst>
              <a:ext uri="{FF2B5EF4-FFF2-40B4-BE49-F238E27FC236}">
                <a16:creationId xmlns:a16="http://schemas.microsoft.com/office/drawing/2014/main" id="{DF853044-42A5-A55A-E6D7-0B6326C7D087}"/>
              </a:ext>
            </a:extLst>
          </p:cNvPr>
          <p:cNvSpPr txBox="1">
            <a:spLocks noGrp="1"/>
          </p:cNvSpPr>
          <p:nvPr>
            <p:ph type="title" idx="4294967295"/>
          </p:nvPr>
        </p:nvSpPr>
        <p:spPr>
          <a:xfrm>
            <a:off x="4256349" y="1171419"/>
            <a:ext cx="1364696" cy="841796"/>
          </a:xfrm>
        </p:spPr>
        <p:txBody>
          <a:bodyPr anchor="b"/>
          <a:lstStyle>
            <a:lvl1pPr>
              <a:defRPr sz="6000"/>
            </a:lvl1pPr>
          </a:lstStyle>
          <a:p>
            <a:pPr lvl="0"/>
            <a:r>
              <a:rPr lang="es-PE"/>
              <a:t>xx%</a:t>
            </a:r>
          </a:p>
        </p:txBody>
      </p:sp>
      <p:sp>
        <p:nvSpPr>
          <p:cNvPr id="4" name="Google Shape;112;p3">
            <a:extLst>
              <a:ext uri="{FF2B5EF4-FFF2-40B4-BE49-F238E27FC236}">
                <a16:creationId xmlns:a16="http://schemas.microsoft.com/office/drawing/2014/main" id="{AB0FC990-6264-A5AB-F829-74CE7FF5A181}"/>
              </a:ext>
            </a:extLst>
          </p:cNvPr>
          <p:cNvSpPr txBox="1">
            <a:spLocks noGrp="1"/>
          </p:cNvSpPr>
          <p:nvPr>
            <p:ph type="subTitle" idx="4294967295"/>
          </p:nvPr>
        </p:nvSpPr>
        <p:spPr>
          <a:xfrm>
            <a:off x="4256349" y="3401403"/>
            <a:ext cx="2936101" cy="713396"/>
          </a:xfrm>
        </p:spPr>
        <p:txBody>
          <a:bodyPr/>
          <a:lstStyle>
            <a:lvl1pPr>
              <a:lnSpc>
                <a:spcPct val="100000"/>
              </a:lnSpc>
              <a:buNone/>
              <a:defRPr sz="1600"/>
            </a:lvl1pPr>
          </a:lstStyle>
          <a:p>
            <a:pPr lvl="0"/>
            <a:endParaRPr lang="es-PE"/>
          </a:p>
        </p:txBody>
      </p:sp>
    </p:spTree>
    <p:extLst>
      <p:ext uri="{BB962C8B-B14F-4D97-AF65-F5344CB8AC3E}">
        <p14:creationId xmlns:p14="http://schemas.microsoft.com/office/powerpoint/2010/main" val="1092143567"/>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 1 column">
    <p:spTree>
      <p:nvGrpSpPr>
        <p:cNvPr id="1" name=""/>
        <p:cNvGrpSpPr/>
        <p:nvPr/>
      </p:nvGrpSpPr>
      <p:grpSpPr>
        <a:xfrm>
          <a:off x="0" y="0"/>
          <a:ext cx="0" cy="0"/>
          <a:chOff x="0" y="0"/>
          <a:chExt cx="0" cy="0"/>
        </a:xfrm>
      </p:grpSpPr>
      <p:sp>
        <p:nvSpPr>
          <p:cNvPr id="2" name="Google Shape;12;p2">
            <a:extLst>
              <a:ext uri="{FF2B5EF4-FFF2-40B4-BE49-F238E27FC236}">
                <a16:creationId xmlns:a16="http://schemas.microsoft.com/office/drawing/2014/main" id="{D7406FD3-90A1-4A10-B5CC-043B14846084}"/>
              </a:ext>
            </a:extLst>
          </p:cNvPr>
          <p:cNvSpPr txBox="1">
            <a:spLocks noGrp="1"/>
          </p:cNvSpPr>
          <p:nvPr>
            <p:ph type="title"/>
          </p:nvPr>
        </p:nvSpPr>
        <p:spPr>
          <a:xfrm>
            <a:off x="988064" y="98855"/>
            <a:ext cx="7169307" cy="649288"/>
          </a:xfrm>
        </p:spPr>
        <p:txBody>
          <a:bodyPr tIns="0" rIns="0" bIns="0" anchor="ctr" anchorCtr="1"/>
          <a:lstStyle>
            <a:lvl1pPr algn="ctr">
              <a:lnSpc>
                <a:spcPct val="80000"/>
              </a:lnSpc>
              <a:defRPr sz="3600">
                <a:solidFill>
                  <a:srgbClr val="27348B"/>
                </a:solidFill>
              </a:defRPr>
            </a:lvl1pPr>
          </a:lstStyle>
          <a:p>
            <a:pPr lvl="0"/>
            <a:endParaRPr lang="es-PE"/>
          </a:p>
        </p:txBody>
      </p:sp>
    </p:spTree>
    <p:extLst>
      <p:ext uri="{BB962C8B-B14F-4D97-AF65-F5344CB8AC3E}">
        <p14:creationId xmlns:p14="http://schemas.microsoft.com/office/powerpoint/2010/main" val="1790586752"/>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0_PPTMON slide">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2360322"/>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9_Icon sets layout">
    <p:bg>
      <p:bgPr>
        <a:solidFill>
          <a:srgbClr val="FFFFFF"/>
        </a:solid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18BE3E28-7586-A5FF-8511-7E51ACDD5964}"/>
              </a:ext>
            </a:extLst>
          </p:cNvPr>
          <p:cNvSpPr txBox="1">
            <a:spLocks noGrp="1"/>
          </p:cNvSpPr>
          <p:nvPr>
            <p:ph type="body" idx="4294967295"/>
          </p:nvPr>
        </p:nvSpPr>
        <p:spPr>
          <a:xfrm>
            <a:off x="242645" y="92610"/>
            <a:ext cx="8679896" cy="543181"/>
          </a:xfrm>
        </p:spPr>
        <p:txBody>
          <a:bodyPr anchor="ctr" anchorCtr="1"/>
          <a:lstStyle>
            <a:lvl1pPr marL="0" indent="0" algn="ctr">
              <a:buNone/>
              <a:defRPr lang="en-US" sz="4050">
                <a:solidFill>
                  <a:srgbClr val="000000"/>
                </a:solidFill>
                <a:latin typeface="Arial"/>
                <a:cs typeface="Arial" pitchFamily="34"/>
              </a:defRPr>
            </a:lvl1pPr>
          </a:lstStyle>
          <a:p>
            <a:pPr lvl="0"/>
            <a:r>
              <a:rPr lang="en-US"/>
              <a:t>BASIC LAYOUT</a:t>
            </a:r>
          </a:p>
        </p:txBody>
      </p:sp>
      <p:sp>
        <p:nvSpPr>
          <p:cNvPr id="3" name="Rounded Rectangle 2">
            <a:extLst>
              <a:ext uri="{FF2B5EF4-FFF2-40B4-BE49-F238E27FC236}">
                <a16:creationId xmlns:a16="http://schemas.microsoft.com/office/drawing/2014/main" id="{B018DCEA-1C3B-CDB6-0927-D8A31682BB02}"/>
              </a:ext>
            </a:extLst>
          </p:cNvPr>
          <p:cNvSpPr/>
          <p:nvPr/>
        </p:nvSpPr>
        <p:spPr>
          <a:xfrm>
            <a:off x="265514" y="848700"/>
            <a:ext cx="2670578" cy="4051916"/>
          </a:xfrm>
          <a:custGeom>
            <a:avLst>
              <a:gd name="f0" fmla="val 85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42296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5E4028"/>
              </a:solidFill>
              <a:uFillTx/>
              <a:latin typeface="Arial"/>
              <a:ea typeface="맑은 고딕" pitchFamily="34"/>
            </a:endParaRPr>
          </a:p>
        </p:txBody>
      </p:sp>
      <p:sp>
        <p:nvSpPr>
          <p:cNvPr id="4" name="Rounded Rectangle 3">
            <a:extLst>
              <a:ext uri="{FF2B5EF4-FFF2-40B4-BE49-F238E27FC236}">
                <a16:creationId xmlns:a16="http://schemas.microsoft.com/office/drawing/2014/main" id="{27EDA7C2-7985-4F3C-311B-0393CBA617C4}"/>
              </a:ext>
            </a:extLst>
          </p:cNvPr>
          <p:cNvSpPr/>
          <p:nvPr/>
        </p:nvSpPr>
        <p:spPr>
          <a:xfrm>
            <a:off x="342360" y="972510"/>
            <a:ext cx="98151" cy="3199321"/>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AE6FF"/>
              </a:solidFill>
              <a:uFillTx/>
              <a:latin typeface="Arial"/>
              <a:ea typeface="맑은 고딕" pitchFamily="34"/>
            </a:endParaRPr>
          </a:p>
        </p:txBody>
      </p:sp>
      <p:grpSp>
        <p:nvGrpSpPr>
          <p:cNvPr id="5" name="Grupo 5">
            <a:extLst>
              <a:ext uri="{FF2B5EF4-FFF2-40B4-BE49-F238E27FC236}">
                <a16:creationId xmlns:a16="http://schemas.microsoft.com/office/drawing/2014/main" id="{FD355C04-00D8-F7D4-59D2-89F39F81BEAE}"/>
              </a:ext>
            </a:extLst>
          </p:cNvPr>
          <p:cNvGrpSpPr/>
          <p:nvPr/>
        </p:nvGrpSpPr>
        <p:grpSpPr>
          <a:xfrm>
            <a:off x="1047033" y="1366634"/>
            <a:ext cx="1674184" cy="1419103"/>
            <a:chOff x="1047033" y="1366634"/>
            <a:chExt cx="1674184" cy="1419103"/>
          </a:xfrm>
        </p:grpSpPr>
        <p:sp>
          <p:nvSpPr>
            <p:cNvPr id="6" name="TextBox 57">
              <a:extLst>
                <a:ext uri="{FF2B5EF4-FFF2-40B4-BE49-F238E27FC236}">
                  <a16:creationId xmlns:a16="http://schemas.microsoft.com/office/drawing/2014/main" id="{2A2260B0-59CE-8D8B-19F7-48CB25997EDC}"/>
                </a:ext>
              </a:extLst>
            </p:cNvPr>
            <p:cNvSpPr txBox="1"/>
            <p:nvPr/>
          </p:nvSpPr>
          <p:spPr>
            <a:xfrm>
              <a:off x="1047033" y="1366634"/>
              <a:ext cx="1674184" cy="784829"/>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1" i="0" u="none" strike="noStrike" kern="0" cap="none" spc="0" baseline="0">
                  <a:solidFill>
                    <a:srgbClr val="FFFFFF"/>
                  </a:solidFill>
                  <a:uFillTx/>
                  <a:latin typeface="Arial" pitchFamily="34"/>
                  <a:ea typeface="Arial"/>
                  <a:cs typeface="Arial" pitchFamily="34"/>
                </a:rPr>
                <a:t>You can Resize without losing quality</a:t>
              </a:r>
            </a:p>
          </p:txBody>
        </p:sp>
        <p:sp>
          <p:nvSpPr>
            <p:cNvPr id="7" name="TextBox 58">
              <a:extLst>
                <a:ext uri="{FF2B5EF4-FFF2-40B4-BE49-F238E27FC236}">
                  <a16:creationId xmlns:a16="http://schemas.microsoft.com/office/drawing/2014/main" id="{F72C8835-C23C-CEEF-87BD-C73AE405F0AA}"/>
                </a:ext>
              </a:extLst>
            </p:cNvPr>
            <p:cNvSpPr txBox="1"/>
            <p:nvPr/>
          </p:nvSpPr>
          <p:spPr>
            <a:xfrm>
              <a:off x="1047033" y="2000908"/>
              <a:ext cx="1674184" cy="784829"/>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1" i="0" u="none" strike="noStrike" kern="0" cap="none" spc="0" baseline="0">
                  <a:solidFill>
                    <a:srgbClr val="FFFFFF"/>
                  </a:solidFill>
                  <a:uFillTx/>
                  <a:latin typeface="Arial" pitchFamily="34"/>
                  <a:ea typeface="Arial"/>
                  <a:cs typeface="Arial" pitchFamily="34"/>
                </a:rPr>
                <a:t>You can Change Fill Color &amp;</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500" b="1" i="0" u="none" strike="noStrike" kern="0" cap="none" spc="0" baseline="0">
                  <a:solidFill>
                    <a:srgbClr val="FFFFFF"/>
                  </a:solidFill>
                  <a:uFillTx/>
                  <a:latin typeface="Arial" pitchFamily="34"/>
                  <a:ea typeface="Arial"/>
                  <a:cs typeface="Arial" pitchFamily="34"/>
                </a:rPr>
                <a:t>Line Color</a:t>
              </a:r>
            </a:p>
          </p:txBody>
        </p:sp>
      </p:grpSp>
      <p:sp>
        <p:nvSpPr>
          <p:cNvPr id="9" name="TextBox 60">
            <a:extLst>
              <a:ext uri="{FF2B5EF4-FFF2-40B4-BE49-F238E27FC236}">
                <a16:creationId xmlns:a16="http://schemas.microsoft.com/office/drawing/2014/main" id="{C9A4E66B-DCB6-F594-98ED-73C0592A2EA4}"/>
              </a:ext>
            </a:extLst>
          </p:cNvPr>
          <p:cNvSpPr txBox="1"/>
          <p:nvPr/>
        </p:nvSpPr>
        <p:spPr>
          <a:xfrm>
            <a:off x="683248" y="3016431"/>
            <a:ext cx="2037969" cy="1477332"/>
          </a:xfrm>
          <a:prstGeom prst="rect">
            <a:avLst/>
          </a:prstGeom>
          <a:noFill/>
          <a:ln cap="flat">
            <a:noFill/>
          </a:ln>
        </p:spPr>
        <p:txBody>
          <a:bodyPr vert="horz" wrap="square" lIns="91440" tIns="45720" rIns="91440" bIns="45720" anchor="ctr"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FFFFFF"/>
                </a:solidFill>
                <a:uFillTx/>
                <a:latin typeface="Arial"/>
                <a:ea typeface="맑은 고딕" pitchFamily="34"/>
                <a:cs typeface="Arial" pitchFamily="34"/>
              </a:rPr>
              <a:t>GOOGLE SLIDES AND FREE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FFFFFF"/>
                </a:solidFill>
                <a:uFillTx/>
                <a:latin typeface="Arial"/>
                <a:ea typeface="맑은 고딕" pitchFamily="34"/>
                <a:cs typeface="Arial" pitchFamily="34"/>
              </a:rPr>
              <a:t>PPT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FFFFFF"/>
                </a:solidFill>
                <a:uFillTx/>
                <a:latin typeface="Arial"/>
                <a:ea typeface="맑은 고딕" pitchFamily="34"/>
                <a:cs typeface="Arial" pitchFamily="34"/>
              </a:rPr>
              <a:t>TEMPLATES  </a:t>
            </a:r>
          </a:p>
        </p:txBody>
      </p:sp>
      <p:sp>
        <p:nvSpPr>
          <p:cNvPr id="16" name="Rounded Rectangle 3">
            <a:extLst>
              <a:ext uri="{FF2B5EF4-FFF2-40B4-BE49-F238E27FC236}">
                <a16:creationId xmlns:a16="http://schemas.microsoft.com/office/drawing/2014/main" id="{ED8DF3BF-565A-BFDF-F88C-4C2545339129}"/>
              </a:ext>
            </a:extLst>
          </p:cNvPr>
          <p:cNvSpPr/>
          <p:nvPr/>
        </p:nvSpPr>
        <p:spPr>
          <a:xfrm rot="5400013">
            <a:off x="1948929" y="3912557"/>
            <a:ext cx="76233" cy="166846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AE6FF"/>
              </a:solidFill>
              <a:uFillTx/>
              <a:latin typeface="Arial"/>
              <a:ea typeface="맑은 고딕" pitchFamily="34"/>
            </a:endParaRPr>
          </a:p>
        </p:txBody>
      </p:sp>
      <p:grpSp>
        <p:nvGrpSpPr>
          <p:cNvPr id="17" name="Grupo 14">
            <a:extLst>
              <a:ext uri="{FF2B5EF4-FFF2-40B4-BE49-F238E27FC236}">
                <a16:creationId xmlns:a16="http://schemas.microsoft.com/office/drawing/2014/main" id="{50851138-ED32-9D8E-5E11-9D821EFDE28B}"/>
              </a:ext>
            </a:extLst>
          </p:cNvPr>
          <p:cNvGrpSpPr/>
          <p:nvPr/>
        </p:nvGrpSpPr>
        <p:grpSpPr>
          <a:xfrm>
            <a:off x="2141945" y="972510"/>
            <a:ext cx="679335" cy="682773"/>
            <a:chOff x="2141945" y="972510"/>
            <a:chExt cx="679335" cy="682773"/>
          </a:xfrm>
        </p:grpSpPr>
        <p:sp>
          <p:nvSpPr>
            <p:cNvPr id="18" name="Rounded Rectangle 3">
              <a:extLst>
                <a:ext uri="{FF2B5EF4-FFF2-40B4-BE49-F238E27FC236}">
                  <a16:creationId xmlns:a16="http://schemas.microsoft.com/office/drawing/2014/main" id="{BA99B523-ED96-57DD-03D9-15D3686824CC}"/>
                </a:ext>
              </a:extLst>
            </p:cNvPr>
            <p:cNvSpPr/>
            <p:nvPr/>
          </p:nvSpPr>
          <p:spPr>
            <a:xfrm rot="10799991">
              <a:off x="2724280" y="975948"/>
              <a:ext cx="96999" cy="679335"/>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AE6FF"/>
                </a:solidFill>
                <a:uFillTx/>
                <a:latin typeface="Arial"/>
                <a:ea typeface="맑은 고딕" pitchFamily="34"/>
              </a:endParaRPr>
            </a:p>
          </p:txBody>
        </p:sp>
        <p:sp>
          <p:nvSpPr>
            <p:cNvPr id="19" name="Rounded Rectangle 3">
              <a:extLst>
                <a:ext uri="{FF2B5EF4-FFF2-40B4-BE49-F238E27FC236}">
                  <a16:creationId xmlns:a16="http://schemas.microsoft.com/office/drawing/2014/main" id="{3DAA1D3D-25D9-4A81-1FD3-00D50944C870}"/>
                </a:ext>
              </a:extLst>
            </p:cNvPr>
            <p:cNvSpPr/>
            <p:nvPr/>
          </p:nvSpPr>
          <p:spPr>
            <a:xfrm rot="5400013">
              <a:off x="2433113" y="681342"/>
              <a:ext cx="96999" cy="679335"/>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alpha val="7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13" b="0" i="0" u="none" strike="noStrike" kern="0" cap="none" spc="0" baseline="0">
                <a:solidFill>
                  <a:srgbClr val="FAE6FF"/>
                </a:solidFill>
                <a:uFillTx/>
                <a:latin typeface="Arial"/>
                <a:ea typeface="맑은 고딕" pitchFamily="34"/>
              </a:endParaRPr>
            </a:p>
          </p:txBody>
        </p:sp>
      </p:grpSp>
    </p:spTree>
    <p:extLst>
      <p:ext uri="{BB962C8B-B14F-4D97-AF65-F5344CB8AC3E}">
        <p14:creationId xmlns:p14="http://schemas.microsoft.com/office/powerpoint/2010/main" val="717113380"/>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four columns 1">
    <p:spTree>
      <p:nvGrpSpPr>
        <p:cNvPr id="1" name=""/>
        <p:cNvGrpSpPr/>
        <p:nvPr/>
      </p:nvGrpSpPr>
      <p:grpSpPr>
        <a:xfrm>
          <a:off x="0" y="0"/>
          <a:ext cx="0" cy="0"/>
          <a:chOff x="0" y="0"/>
          <a:chExt cx="0" cy="0"/>
        </a:xfrm>
      </p:grpSpPr>
      <p:sp>
        <p:nvSpPr>
          <p:cNvPr id="2" name="Google Shape;883;p31">
            <a:extLst>
              <a:ext uri="{FF2B5EF4-FFF2-40B4-BE49-F238E27FC236}">
                <a16:creationId xmlns:a16="http://schemas.microsoft.com/office/drawing/2014/main" id="{B7DF40A3-5664-D0ED-1DE4-972C7E562EDC}"/>
              </a:ext>
            </a:extLst>
          </p:cNvPr>
          <p:cNvSpPr txBox="1">
            <a:spLocks noGrp="1"/>
          </p:cNvSpPr>
          <p:nvPr>
            <p:ph type="title"/>
          </p:nvPr>
        </p:nvSpPr>
        <p:spPr>
          <a:xfrm>
            <a:off x="713222" y="521208"/>
            <a:ext cx="7717499" cy="572697"/>
          </a:xfrm>
        </p:spPr>
        <p:txBody>
          <a:bodyPr tIns="0" rIns="0" bIns="0">
            <a:normAutofit/>
          </a:bodyPr>
          <a:lstStyle>
            <a:lvl1pPr>
              <a:defRPr/>
            </a:lvl1pPr>
          </a:lstStyle>
          <a:p>
            <a:pPr lvl="0"/>
            <a:endParaRPr lang="es-PE"/>
          </a:p>
        </p:txBody>
      </p:sp>
      <p:sp>
        <p:nvSpPr>
          <p:cNvPr id="3" name="Google Shape;884;p31">
            <a:extLst>
              <a:ext uri="{FF2B5EF4-FFF2-40B4-BE49-F238E27FC236}">
                <a16:creationId xmlns:a16="http://schemas.microsoft.com/office/drawing/2014/main" id="{16D40A44-9F04-3463-EF14-3A6ABBAE1973}"/>
              </a:ext>
            </a:extLst>
          </p:cNvPr>
          <p:cNvSpPr txBox="1">
            <a:spLocks noGrp="1"/>
          </p:cNvSpPr>
          <p:nvPr>
            <p:ph type="subTitle" idx="4294967295"/>
          </p:nvPr>
        </p:nvSpPr>
        <p:spPr>
          <a:xfrm>
            <a:off x="6418959" y="2942667"/>
            <a:ext cx="2011798" cy="383398"/>
          </a:xfrm>
        </p:spPr>
        <p:txBody>
          <a:bodyPr tIns="0" rIns="0" bIns="0"/>
          <a:lstStyle>
            <a:lvl1pPr algn="r">
              <a:buNone/>
              <a:defRPr sz="2000" b="1">
                <a:solidFill>
                  <a:srgbClr val="915EC3"/>
                </a:solidFill>
                <a:latin typeface="Prompt"/>
                <a:ea typeface="Prompt"/>
                <a:cs typeface="Prompt"/>
              </a:defRPr>
            </a:lvl1pPr>
          </a:lstStyle>
          <a:p>
            <a:pPr lvl="0"/>
            <a:endParaRPr lang="es-PE"/>
          </a:p>
        </p:txBody>
      </p:sp>
      <p:sp>
        <p:nvSpPr>
          <p:cNvPr id="4" name="Google Shape;885;p31">
            <a:extLst>
              <a:ext uri="{FF2B5EF4-FFF2-40B4-BE49-F238E27FC236}">
                <a16:creationId xmlns:a16="http://schemas.microsoft.com/office/drawing/2014/main" id="{B6B87405-01DE-B073-E944-153E043A1709}"/>
              </a:ext>
            </a:extLst>
          </p:cNvPr>
          <p:cNvSpPr txBox="1">
            <a:spLocks noGrp="1"/>
          </p:cNvSpPr>
          <p:nvPr>
            <p:ph type="subTitle" idx="4294967295"/>
          </p:nvPr>
        </p:nvSpPr>
        <p:spPr>
          <a:xfrm>
            <a:off x="713259" y="2942776"/>
            <a:ext cx="2011798" cy="383398"/>
          </a:xfrm>
        </p:spPr>
        <p:txBody>
          <a:bodyPr tIns="0" rIns="0" bIns="0"/>
          <a:lstStyle>
            <a:lvl1pPr>
              <a:buNone/>
              <a:defRPr sz="2000" b="1">
                <a:solidFill>
                  <a:srgbClr val="915EC3"/>
                </a:solidFill>
                <a:latin typeface="Prompt"/>
                <a:ea typeface="Prompt"/>
                <a:cs typeface="Prompt"/>
              </a:defRPr>
            </a:lvl1pPr>
          </a:lstStyle>
          <a:p>
            <a:pPr lvl="0"/>
            <a:endParaRPr lang="es-PE"/>
          </a:p>
        </p:txBody>
      </p:sp>
      <p:sp>
        <p:nvSpPr>
          <p:cNvPr id="5" name="Google Shape;886;p31">
            <a:extLst>
              <a:ext uri="{FF2B5EF4-FFF2-40B4-BE49-F238E27FC236}">
                <a16:creationId xmlns:a16="http://schemas.microsoft.com/office/drawing/2014/main" id="{A4E1B667-D488-1B7E-B6B3-617E822BBE19}"/>
              </a:ext>
            </a:extLst>
          </p:cNvPr>
          <p:cNvSpPr txBox="1">
            <a:spLocks noGrp="1"/>
          </p:cNvSpPr>
          <p:nvPr>
            <p:ph type="subTitle" idx="4294967295"/>
          </p:nvPr>
        </p:nvSpPr>
        <p:spPr>
          <a:xfrm>
            <a:off x="6418923" y="1531272"/>
            <a:ext cx="2011798" cy="383398"/>
          </a:xfrm>
        </p:spPr>
        <p:txBody>
          <a:bodyPr tIns="0" rIns="0" bIns="0"/>
          <a:lstStyle>
            <a:lvl1pPr algn="r">
              <a:buNone/>
              <a:defRPr sz="2000" b="1">
                <a:solidFill>
                  <a:srgbClr val="915EC3"/>
                </a:solidFill>
                <a:latin typeface="Prompt"/>
                <a:ea typeface="Prompt"/>
                <a:cs typeface="Prompt"/>
              </a:defRPr>
            </a:lvl1pPr>
          </a:lstStyle>
          <a:p>
            <a:pPr lvl="0"/>
            <a:endParaRPr lang="es-PE"/>
          </a:p>
        </p:txBody>
      </p:sp>
      <p:sp>
        <p:nvSpPr>
          <p:cNvPr id="6" name="Google Shape;887;p31">
            <a:extLst>
              <a:ext uri="{FF2B5EF4-FFF2-40B4-BE49-F238E27FC236}">
                <a16:creationId xmlns:a16="http://schemas.microsoft.com/office/drawing/2014/main" id="{6C91C046-D69B-1E86-90B6-CE824A3B7D24}"/>
              </a:ext>
            </a:extLst>
          </p:cNvPr>
          <p:cNvSpPr txBox="1">
            <a:spLocks noGrp="1"/>
          </p:cNvSpPr>
          <p:nvPr>
            <p:ph type="subTitle" idx="4294967295"/>
          </p:nvPr>
        </p:nvSpPr>
        <p:spPr>
          <a:xfrm>
            <a:off x="713222" y="1531382"/>
            <a:ext cx="2011798" cy="383398"/>
          </a:xfrm>
        </p:spPr>
        <p:txBody>
          <a:bodyPr tIns="0" rIns="0" bIns="0"/>
          <a:lstStyle>
            <a:lvl1pPr>
              <a:buNone/>
              <a:defRPr sz="2000" b="1">
                <a:solidFill>
                  <a:srgbClr val="915EC3"/>
                </a:solidFill>
                <a:latin typeface="Prompt"/>
                <a:ea typeface="Prompt"/>
                <a:cs typeface="Prompt"/>
              </a:defRPr>
            </a:lvl1pPr>
          </a:lstStyle>
          <a:p>
            <a:pPr lvl="0"/>
            <a:endParaRPr lang="es-PE"/>
          </a:p>
        </p:txBody>
      </p:sp>
      <p:sp>
        <p:nvSpPr>
          <p:cNvPr id="7" name="Google Shape;888;p31">
            <a:extLst>
              <a:ext uri="{FF2B5EF4-FFF2-40B4-BE49-F238E27FC236}">
                <a16:creationId xmlns:a16="http://schemas.microsoft.com/office/drawing/2014/main" id="{D2D0E2F8-5929-DA91-42C3-BC7E5AB9F545}"/>
              </a:ext>
            </a:extLst>
          </p:cNvPr>
          <p:cNvSpPr txBox="1">
            <a:spLocks noGrp="1"/>
          </p:cNvSpPr>
          <p:nvPr>
            <p:ph type="subTitle" idx="4294967295"/>
          </p:nvPr>
        </p:nvSpPr>
        <p:spPr>
          <a:xfrm>
            <a:off x="6418959" y="3381195"/>
            <a:ext cx="2011798" cy="522597"/>
          </a:xfrm>
        </p:spPr>
        <p:txBody>
          <a:bodyPr tIns="0" rIns="0" bIns="0"/>
          <a:lstStyle>
            <a:lvl1pPr algn="r">
              <a:buNone/>
              <a:defRPr/>
            </a:lvl1pPr>
          </a:lstStyle>
          <a:p>
            <a:pPr lvl="0"/>
            <a:endParaRPr lang="es-PE"/>
          </a:p>
        </p:txBody>
      </p:sp>
      <p:sp>
        <p:nvSpPr>
          <p:cNvPr id="8" name="Google Shape;889;p31">
            <a:extLst>
              <a:ext uri="{FF2B5EF4-FFF2-40B4-BE49-F238E27FC236}">
                <a16:creationId xmlns:a16="http://schemas.microsoft.com/office/drawing/2014/main" id="{CCDA55E1-BD5E-6304-B27D-6126ED8E6EFD}"/>
              </a:ext>
            </a:extLst>
          </p:cNvPr>
          <p:cNvSpPr txBox="1">
            <a:spLocks noGrp="1"/>
          </p:cNvSpPr>
          <p:nvPr>
            <p:ph type="subTitle" idx="4294967295"/>
          </p:nvPr>
        </p:nvSpPr>
        <p:spPr>
          <a:xfrm>
            <a:off x="713259" y="3381323"/>
            <a:ext cx="2014798" cy="522597"/>
          </a:xfrm>
        </p:spPr>
        <p:txBody>
          <a:bodyPr tIns="0" rIns="0" bIns="0"/>
          <a:lstStyle>
            <a:lvl1pPr>
              <a:buNone/>
              <a:defRPr/>
            </a:lvl1pPr>
          </a:lstStyle>
          <a:p>
            <a:pPr lvl="0"/>
            <a:endParaRPr lang="es-PE"/>
          </a:p>
        </p:txBody>
      </p:sp>
      <p:sp>
        <p:nvSpPr>
          <p:cNvPr id="9" name="Google Shape;890;p31">
            <a:extLst>
              <a:ext uri="{FF2B5EF4-FFF2-40B4-BE49-F238E27FC236}">
                <a16:creationId xmlns:a16="http://schemas.microsoft.com/office/drawing/2014/main" id="{592F954F-CD1C-3FF1-D374-1F58F10BDE72}"/>
              </a:ext>
            </a:extLst>
          </p:cNvPr>
          <p:cNvSpPr txBox="1">
            <a:spLocks noGrp="1"/>
          </p:cNvSpPr>
          <p:nvPr>
            <p:ph type="subTitle" idx="4294967295"/>
          </p:nvPr>
        </p:nvSpPr>
        <p:spPr>
          <a:xfrm>
            <a:off x="6418923" y="1982675"/>
            <a:ext cx="2011798" cy="522597"/>
          </a:xfrm>
        </p:spPr>
        <p:txBody>
          <a:bodyPr tIns="0" rIns="0" bIns="0"/>
          <a:lstStyle>
            <a:lvl1pPr algn="r">
              <a:buNone/>
              <a:defRPr/>
            </a:lvl1pPr>
          </a:lstStyle>
          <a:p>
            <a:pPr lvl="0"/>
            <a:endParaRPr lang="es-PE"/>
          </a:p>
        </p:txBody>
      </p:sp>
      <p:sp>
        <p:nvSpPr>
          <p:cNvPr id="10" name="Google Shape;891;p31">
            <a:extLst>
              <a:ext uri="{FF2B5EF4-FFF2-40B4-BE49-F238E27FC236}">
                <a16:creationId xmlns:a16="http://schemas.microsoft.com/office/drawing/2014/main" id="{FC373849-BE4C-5FEA-AE65-94802D2BE965}"/>
              </a:ext>
            </a:extLst>
          </p:cNvPr>
          <p:cNvSpPr txBox="1">
            <a:spLocks noGrp="1"/>
          </p:cNvSpPr>
          <p:nvPr>
            <p:ph type="subTitle" idx="4294967295"/>
          </p:nvPr>
        </p:nvSpPr>
        <p:spPr>
          <a:xfrm>
            <a:off x="713222" y="1982803"/>
            <a:ext cx="2014798" cy="522597"/>
          </a:xfrm>
        </p:spPr>
        <p:txBody>
          <a:bodyPr tIns="0" rIns="0" bIns="0"/>
          <a:lstStyle>
            <a:lvl1pPr>
              <a:buNone/>
              <a:defRPr/>
            </a:lvl1pPr>
          </a:lstStyle>
          <a:p>
            <a:pPr lvl="0"/>
            <a:endParaRPr lang="es-PE"/>
          </a:p>
        </p:txBody>
      </p:sp>
    </p:spTree>
    <p:extLst>
      <p:ext uri="{BB962C8B-B14F-4D97-AF65-F5344CB8AC3E}">
        <p14:creationId xmlns:p14="http://schemas.microsoft.com/office/powerpoint/2010/main" val="622945057"/>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1">
    <p:spTree>
      <p:nvGrpSpPr>
        <p:cNvPr id="1" name=""/>
        <p:cNvGrpSpPr/>
        <p:nvPr/>
      </p:nvGrpSpPr>
      <p:grpSpPr>
        <a:xfrm>
          <a:off x="0" y="0"/>
          <a:ext cx="0" cy="0"/>
          <a:chOff x="0" y="0"/>
          <a:chExt cx="0" cy="0"/>
        </a:xfrm>
      </p:grpSpPr>
      <p:sp>
        <p:nvSpPr>
          <p:cNvPr id="2" name="Google Shape;774;p22">
            <a:extLst>
              <a:ext uri="{FF2B5EF4-FFF2-40B4-BE49-F238E27FC236}">
                <a16:creationId xmlns:a16="http://schemas.microsoft.com/office/drawing/2014/main" id="{1513D03A-BB0B-C52F-1EBC-56052A4C9901}"/>
              </a:ext>
            </a:extLst>
          </p:cNvPr>
          <p:cNvSpPr txBox="1">
            <a:spLocks noGrp="1"/>
          </p:cNvSpPr>
          <p:nvPr>
            <p:ph type="title"/>
          </p:nvPr>
        </p:nvSpPr>
        <p:spPr>
          <a:xfrm>
            <a:off x="713222" y="521208"/>
            <a:ext cx="7717499" cy="572697"/>
          </a:xfrm>
        </p:spPr>
        <p:txBody>
          <a:bodyPr tIns="0" rIns="0" bIns="0" anchorCtr="1">
            <a:normAutofit/>
          </a:bodyPr>
          <a:lstStyle>
            <a:lvl1pPr algn="ctr">
              <a:defRPr/>
            </a:lvl1pPr>
          </a:lstStyle>
          <a:p>
            <a:pPr lvl="0"/>
            <a:endParaRPr lang="es-PE"/>
          </a:p>
        </p:txBody>
      </p:sp>
    </p:spTree>
    <p:extLst>
      <p:ext uri="{BB962C8B-B14F-4D97-AF65-F5344CB8AC3E}">
        <p14:creationId xmlns:p14="http://schemas.microsoft.com/office/powerpoint/2010/main" val="941970504"/>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Main point">
    <p:spTree>
      <p:nvGrpSpPr>
        <p:cNvPr id="1" name=""/>
        <p:cNvGrpSpPr/>
        <p:nvPr/>
      </p:nvGrpSpPr>
      <p:grpSpPr>
        <a:xfrm>
          <a:off x="0" y="0"/>
          <a:ext cx="0" cy="0"/>
          <a:chOff x="0" y="0"/>
          <a:chExt cx="0" cy="0"/>
        </a:xfrm>
      </p:grpSpPr>
      <p:sp>
        <p:nvSpPr>
          <p:cNvPr id="2" name="Google Shape;227;p8">
            <a:extLst>
              <a:ext uri="{FF2B5EF4-FFF2-40B4-BE49-F238E27FC236}">
                <a16:creationId xmlns:a16="http://schemas.microsoft.com/office/drawing/2014/main" id="{613BADD6-35D1-8289-1090-108330B7D989}"/>
              </a:ext>
            </a:extLst>
          </p:cNvPr>
          <p:cNvSpPr txBox="1">
            <a:spLocks noGrp="1"/>
          </p:cNvSpPr>
          <p:nvPr>
            <p:ph type="title"/>
          </p:nvPr>
        </p:nvSpPr>
        <p:spPr>
          <a:xfrm>
            <a:off x="2286000" y="1181331"/>
            <a:ext cx="4572000" cy="2000103"/>
          </a:xfrm>
        </p:spPr>
        <p:txBody>
          <a:bodyPr tIns="0" rIns="0" bIns="0" anchor="b" anchorCtr="1">
            <a:normAutofit/>
          </a:bodyPr>
          <a:lstStyle>
            <a:lvl1pPr algn="ctr">
              <a:defRPr sz="7700"/>
            </a:lvl1pPr>
          </a:lstStyle>
          <a:p>
            <a:pPr lvl="0"/>
            <a:endParaRPr lang="es-PE"/>
          </a:p>
        </p:txBody>
      </p:sp>
      <p:sp>
        <p:nvSpPr>
          <p:cNvPr id="3" name="Google Shape;228;p8">
            <a:extLst>
              <a:ext uri="{FF2B5EF4-FFF2-40B4-BE49-F238E27FC236}">
                <a16:creationId xmlns:a16="http://schemas.microsoft.com/office/drawing/2014/main" id="{CE764A8B-4507-DF15-939F-16314A968C31}"/>
              </a:ext>
            </a:extLst>
          </p:cNvPr>
          <p:cNvSpPr txBox="1">
            <a:spLocks noGrp="1"/>
          </p:cNvSpPr>
          <p:nvPr>
            <p:ph type="subTitle" idx="4294967295"/>
          </p:nvPr>
        </p:nvSpPr>
        <p:spPr>
          <a:xfrm>
            <a:off x="2286000" y="3280784"/>
            <a:ext cx="4572000" cy="538499"/>
          </a:xfrm>
        </p:spPr>
        <p:txBody>
          <a:bodyPr tIns="0" rIns="0" bIns="0" anchorCtr="1"/>
          <a:lstStyle>
            <a:lvl1pPr algn="ctr">
              <a:lnSpc>
                <a:spcPct val="100000"/>
              </a:lnSpc>
              <a:buNone/>
              <a:defRPr sz="1600"/>
            </a:lvl1pPr>
          </a:lstStyle>
          <a:p>
            <a:pPr lvl="0"/>
            <a:endParaRPr lang="es-PE"/>
          </a:p>
        </p:txBody>
      </p:sp>
    </p:spTree>
    <p:extLst>
      <p:ext uri="{BB962C8B-B14F-4D97-AF65-F5344CB8AC3E}">
        <p14:creationId xmlns:p14="http://schemas.microsoft.com/office/powerpoint/2010/main" val="2647584147"/>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Section title and description">
    <p:spTree>
      <p:nvGrpSpPr>
        <p:cNvPr id="1" name=""/>
        <p:cNvGrpSpPr/>
        <p:nvPr/>
      </p:nvGrpSpPr>
      <p:grpSpPr>
        <a:xfrm>
          <a:off x="0" y="0"/>
          <a:ext cx="0" cy="0"/>
          <a:chOff x="0" y="0"/>
          <a:chExt cx="0" cy="0"/>
        </a:xfrm>
      </p:grpSpPr>
      <p:pic>
        <p:nvPicPr>
          <p:cNvPr id="2" name="Picture 2" descr="Fotos gratis de Rosario">
            <a:extLst>
              <a:ext uri="{FF2B5EF4-FFF2-40B4-BE49-F238E27FC236}">
                <a16:creationId xmlns:a16="http://schemas.microsoft.com/office/drawing/2014/main" id="{2385D5E0-2686-98AA-E928-D5C7243D1538}"/>
              </a:ext>
            </a:extLst>
          </p:cNvPr>
          <p:cNvPicPr>
            <a:picLocks noChangeAspect="1"/>
          </p:cNvPicPr>
          <p:nvPr/>
        </p:nvPicPr>
        <p:blipFill>
          <a:blip r:embed="rId2"/>
          <a:srcRect l="25427" t="26096"/>
          <a:stretch>
            <a:fillRect/>
          </a:stretch>
        </p:blipFill>
        <p:spPr>
          <a:xfrm>
            <a:off x="0" y="0"/>
            <a:ext cx="5753532" cy="3801261"/>
          </a:xfrm>
          <a:prstGeom prst="rect">
            <a:avLst/>
          </a:prstGeom>
          <a:noFill/>
          <a:ln cap="flat">
            <a:noFill/>
          </a:ln>
        </p:spPr>
      </p:pic>
      <p:sp>
        <p:nvSpPr>
          <p:cNvPr id="3" name="Google Shape;240;p9">
            <a:extLst>
              <a:ext uri="{FF2B5EF4-FFF2-40B4-BE49-F238E27FC236}">
                <a16:creationId xmlns:a16="http://schemas.microsoft.com/office/drawing/2014/main" id="{5D19AA6F-3B1A-4B94-FB4E-613A94C5F7D6}"/>
              </a:ext>
            </a:extLst>
          </p:cNvPr>
          <p:cNvSpPr/>
          <p:nvPr/>
        </p:nvSpPr>
        <p:spPr>
          <a:xfrm>
            <a:off x="0" y="0"/>
            <a:ext cx="9136556" cy="5143499"/>
          </a:xfrm>
          <a:custGeom>
            <a:avLst/>
            <a:gdLst>
              <a:gd name="f0" fmla="val w"/>
              <a:gd name="f1" fmla="val h"/>
              <a:gd name="f2" fmla="val 0"/>
              <a:gd name="f3" fmla="val 53228"/>
              <a:gd name="f4" fmla="val 29938"/>
              <a:gd name="f5" fmla="val 32339"/>
              <a:gd name="f6" fmla="val 30766"/>
              <a:gd name="f7" fmla="val 1792"/>
              <a:gd name="f8" fmla="val 29204"/>
              <a:gd name="f9" fmla="val 3608"/>
              <a:gd name="f10" fmla="val 27649"/>
              <a:gd name="f11" fmla="val 5418"/>
              <a:gd name="f12" fmla="val 23326"/>
              <a:gd name="f13" fmla="val 10445"/>
              <a:gd name="f14" fmla="val 18624"/>
              <a:gd name="f15" fmla="val 14389"/>
              <a:gd name="f16" fmla="val 13490"/>
              <a:gd name="f17" fmla="val 17157"/>
              <a:gd name="f18" fmla="val 9114"/>
              <a:gd name="f19" fmla="val 19529"/>
              <a:gd name="f20" fmla="val 4613"/>
              <a:gd name="f21" fmla="val 21167"/>
              <a:gd name="f22" fmla="val 22019"/>
              <a:gd name="f23" fmla="val 53227"/>
              <a:gd name="f24" fmla="*/ f0 1 53228"/>
              <a:gd name="f25" fmla="*/ f1 1 29938"/>
              <a:gd name="f26" fmla="val f2"/>
              <a:gd name="f27" fmla="val f3"/>
              <a:gd name="f28" fmla="val f4"/>
              <a:gd name="f29" fmla="+- f28 0 f26"/>
              <a:gd name="f30" fmla="+- f27 0 f26"/>
              <a:gd name="f31" fmla="*/ f30 1 53228"/>
              <a:gd name="f32" fmla="*/ f29 1 29938"/>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53228" h="29938">
                <a:moveTo>
                  <a:pt x="f5" y="f2"/>
                </a:moveTo>
                <a:cubicBezTo>
                  <a:pt x="f6" y="f7"/>
                  <a:pt x="f8" y="f9"/>
                  <a:pt x="f10" y="f11"/>
                </a:cubicBezTo>
                <a:cubicBezTo>
                  <a:pt x="f12" y="f13"/>
                  <a:pt x="f14" y="f15"/>
                  <a:pt x="f16" y="f17"/>
                </a:cubicBezTo>
                <a:cubicBezTo>
                  <a:pt x="f18" y="f19"/>
                  <a:pt x="f20" y="f21"/>
                  <a:pt x="f2" y="f22"/>
                </a:cubicBezTo>
                <a:lnTo>
                  <a:pt x="f2" y="f4"/>
                </a:lnTo>
                <a:lnTo>
                  <a:pt x="f23" y="f4"/>
                </a:lnTo>
                <a:lnTo>
                  <a:pt x="f23" y="f2"/>
                </a:ln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 name="Google Shape;241;p9">
            <a:extLst>
              <a:ext uri="{FF2B5EF4-FFF2-40B4-BE49-F238E27FC236}">
                <a16:creationId xmlns:a16="http://schemas.microsoft.com/office/drawing/2014/main" id="{7713B5AA-4CE3-769D-8F2E-AA4BCFA79F25}"/>
              </a:ext>
            </a:extLst>
          </p:cNvPr>
          <p:cNvSpPr/>
          <p:nvPr/>
        </p:nvSpPr>
        <p:spPr>
          <a:xfrm>
            <a:off x="1890741" y="1615351"/>
            <a:ext cx="2040181" cy="2043272"/>
          </a:xfrm>
          <a:custGeom>
            <a:avLst/>
            <a:gdLst>
              <a:gd name="f0" fmla="val w"/>
              <a:gd name="f1" fmla="val h"/>
              <a:gd name="f2" fmla="val 0"/>
              <a:gd name="f3" fmla="val 22917"/>
              <a:gd name="f4" fmla="val 22951"/>
              <a:gd name="f5" fmla="val 11475"/>
              <a:gd name="f6" fmla="val 1"/>
              <a:gd name="f7" fmla="val 5137"/>
              <a:gd name="f8" fmla="val 5138"/>
              <a:gd name="f9" fmla="val 17813"/>
              <a:gd name="f10" fmla="val 22950"/>
              <a:gd name="f11" fmla="val 17780"/>
              <a:gd name="f12" fmla="*/ f0 1 22917"/>
              <a:gd name="f13" fmla="*/ f1 1 22951"/>
              <a:gd name="f14" fmla="val f2"/>
              <a:gd name="f15" fmla="val f3"/>
              <a:gd name="f16" fmla="val f4"/>
              <a:gd name="f17" fmla="+- f16 0 f14"/>
              <a:gd name="f18" fmla="+- f15 0 f14"/>
              <a:gd name="f19" fmla="*/ f18 1 22917"/>
              <a:gd name="f20" fmla="*/ f17 1 22951"/>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2917" h="22951">
                <a:moveTo>
                  <a:pt x="f5" y="f6"/>
                </a:moveTo>
                <a:cubicBezTo>
                  <a:pt x="f7" y="f6"/>
                  <a:pt x="f2" y="f8"/>
                  <a:pt x="f2" y="f5"/>
                </a:cubicBezTo>
                <a:cubicBezTo>
                  <a:pt x="f2" y="f9"/>
                  <a:pt x="f7" y="f10"/>
                  <a:pt x="f5" y="f10"/>
                </a:cubicBezTo>
                <a:cubicBezTo>
                  <a:pt x="f11" y="f10"/>
                  <a:pt x="f3" y="f9"/>
                  <a:pt x="f3" y="f5"/>
                </a:cubicBezTo>
                <a:cubicBezTo>
                  <a:pt x="f3" y="f8"/>
                  <a:pt x="f11" y="f6"/>
                  <a:pt x="f5" y="f6"/>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 name="Google Shape;242;p9">
            <a:extLst>
              <a:ext uri="{FF2B5EF4-FFF2-40B4-BE49-F238E27FC236}">
                <a16:creationId xmlns:a16="http://schemas.microsoft.com/office/drawing/2014/main" id="{BA01C423-9440-C423-AF2D-F4DE3A6D5D36}"/>
              </a:ext>
            </a:extLst>
          </p:cNvPr>
          <p:cNvSpPr txBox="1">
            <a:spLocks noGrp="1"/>
          </p:cNvSpPr>
          <p:nvPr>
            <p:ph type="title"/>
          </p:nvPr>
        </p:nvSpPr>
        <p:spPr>
          <a:xfrm>
            <a:off x="4572000" y="1904960"/>
            <a:ext cx="3163796" cy="721498"/>
          </a:xfrm>
        </p:spPr>
        <p:txBody>
          <a:bodyPr tIns="0" rIns="0" bIns="0" anchor="b">
            <a:normAutofit/>
          </a:bodyPr>
          <a:lstStyle>
            <a:lvl1pPr>
              <a:defRPr sz="5400">
                <a:solidFill>
                  <a:srgbClr val="FAE6FF"/>
                </a:solidFill>
              </a:defRPr>
            </a:lvl1pPr>
          </a:lstStyle>
          <a:p>
            <a:pPr lvl="0"/>
            <a:endParaRPr lang="es-PE"/>
          </a:p>
        </p:txBody>
      </p:sp>
      <p:sp>
        <p:nvSpPr>
          <p:cNvPr id="6" name="Google Shape;243;p9">
            <a:extLst>
              <a:ext uri="{FF2B5EF4-FFF2-40B4-BE49-F238E27FC236}">
                <a16:creationId xmlns:a16="http://schemas.microsoft.com/office/drawing/2014/main" id="{A35A6037-F623-4A64-49B0-C7959DDD3DBD}"/>
              </a:ext>
            </a:extLst>
          </p:cNvPr>
          <p:cNvSpPr txBox="1">
            <a:spLocks noGrp="1"/>
          </p:cNvSpPr>
          <p:nvPr>
            <p:ph type="subTitle" idx="4294967295"/>
          </p:nvPr>
        </p:nvSpPr>
        <p:spPr>
          <a:xfrm>
            <a:off x="4572000" y="2714140"/>
            <a:ext cx="3162296" cy="524399"/>
          </a:xfrm>
        </p:spPr>
        <p:txBody>
          <a:bodyPr tIns="0" rIns="0" bIns="0"/>
          <a:lstStyle>
            <a:lvl1pPr>
              <a:lnSpc>
                <a:spcPct val="100000"/>
              </a:lnSpc>
              <a:buNone/>
              <a:defRPr sz="1600">
                <a:solidFill>
                  <a:srgbClr val="FAE6FF"/>
                </a:solidFill>
              </a:defRPr>
            </a:lvl1pPr>
          </a:lstStyle>
          <a:p>
            <a:pPr lvl="0"/>
            <a:endParaRPr lang="es-PE"/>
          </a:p>
        </p:txBody>
      </p:sp>
      <p:sp>
        <p:nvSpPr>
          <p:cNvPr id="7" name="Google Shape;244;p9">
            <a:extLst>
              <a:ext uri="{FF2B5EF4-FFF2-40B4-BE49-F238E27FC236}">
                <a16:creationId xmlns:a16="http://schemas.microsoft.com/office/drawing/2014/main" id="{77ACA077-FB40-0DBD-0045-D0673B0F0ED9}"/>
              </a:ext>
            </a:extLst>
          </p:cNvPr>
          <p:cNvSpPr txBox="1">
            <a:spLocks noGrp="1"/>
          </p:cNvSpPr>
          <p:nvPr>
            <p:ph type="title" idx="4294967295"/>
          </p:nvPr>
        </p:nvSpPr>
        <p:spPr>
          <a:xfrm>
            <a:off x="1074392" y="1655237"/>
            <a:ext cx="3672897" cy="1963500"/>
          </a:xfrm>
        </p:spPr>
        <p:txBody>
          <a:bodyPr tIns="0" rIns="0" bIns="0" anchor="ctr" anchorCtr="1">
            <a:normAutofit/>
          </a:bodyPr>
          <a:lstStyle>
            <a:lvl1pPr algn="ctr">
              <a:defRPr sz="9000"/>
            </a:lvl1pPr>
          </a:lstStyle>
          <a:p>
            <a:pPr lvl="0"/>
            <a:r>
              <a:rPr lang="es-PE"/>
              <a:t>xx%</a:t>
            </a:r>
          </a:p>
        </p:txBody>
      </p:sp>
    </p:spTree>
    <p:extLst>
      <p:ext uri="{BB962C8B-B14F-4D97-AF65-F5344CB8AC3E}">
        <p14:creationId xmlns:p14="http://schemas.microsoft.com/office/powerpoint/2010/main" val="3779560629"/>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five columns ">
    <p:spTree>
      <p:nvGrpSpPr>
        <p:cNvPr id="1" name=""/>
        <p:cNvGrpSpPr/>
        <p:nvPr/>
      </p:nvGrpSpPr>
      <p:grpSpPr>
        <a:xfrm>
          <a:off x="0" y="0"/>
          <a:ext cx="0" cy="0"/>
          <a:chOff x="0" y="0"/>
          <a:chExt cx="0" cy="0"/>
        </a:xfrm>
      </p:grpSpPr>
      <p:sp>
        <p:nvSpPr>
          <p:cNvPr id="2" name="Google Shape;716;p20">
            <a:extLst>
              <a:ext uri="{FF2B5EF4-FFF2-40B4-BE49-F238E27FC236}">
                <a16:creationId xmlns:a16="http://schemas.microsoft.com/office/drawing/2014/main" id="{16C13F20-28DB-BE8F-0CCA-03A5FF580EF0}"/>
              </a:ext>
            </a:extLst>
          </p:cNvPr>
          <p:cNvSpPr txBox="1">
            <a:spLocks noGrp="1"/>
          </p:cNvSpPr>
          <p:nvPr>
            <p:ph type="title"/>
          </p:nvPr>
        </p:nvSpPr>
        <p:spPr>
          <a:xfrm>
            <a:off x="713222" y="521226"/>
            <a:ext cx="7717499" cy="1237795"/>
          </a:xfrm>
        </p:spPr>
        <p:txBody>
          <a:bodyPr tIns="0" rIns="0" bIns="0" anchorCtr="1">
            <a:normAutofit/>
          </a:bodyPr>
          <a:lstStyle>
            <a:lvl1pPr algn="ctr">
              <a:defRPr/>
            </a:lvl1pPr>
          </a:lstStyle>
          <a:p>
            <a:pPr lvl="0"/>
            <a:endParaRPr lang="es-PE"/>
          </a:p>
        </p:txBody>
      </p:sp>
      <p:sp>
        <p:nvSpPr>
          <p:cNvPr id="3" name="Google Shape;717;p20">
            <a:extLst>
              <a:ext uri="{FF2B5EF4-FFF2-40B4-BE49-F238E27FC236}">
                <a16:creationId xmlns:a16="http://schemas.microsoft.com/office/drawing/2014/main" id="{5C89F7C2-B62A-00F7-C530-012238DEF0A3}"/>
              </a:ext>
            </a:extLst>
          </p:cNvPr>
          <p:cNvSpPr txBox="1">
            <a:spLocks noGrp="1"/>
          </p:cNvSpPr>
          <p:nvPr>
            <p:ph type="subTitle" idx="4294967295"/>
          </p:nvPr>
        </p:nvSpPr>
        <p:spPr>
          <a:xfrm>
            <a:off x="713241" y="2136010"/>
            <a:ext cx="2286000" cy="771598"/>
          </a:xfrm>
        </p:spPr>
        <p:txBody>
          <a:bodyPr tIns="0" rIns="0" bIns="0" anchorCtr="1"/>
          <a:lstStyle>
            <a:lvl1pPr algn="ctr">
              <a:buNone/>
              <a:defRPr/>
            </a:lvl1pPr>
          </a:lstStyle>
          <a:p>
            <a:pPr lvl="0"/>
            <a:endParaRPr lang="es-PE"/>
          </a:p>
        </p:txBody>
      </p:sp>
      <p:sp>
        <p:nvSpPr>
          <p:cNvPr id="4" name="Google Shape;718;p20">
            <a:extLst>
              <a:ext uri="{FF2B5EF4-FFF2-40B4-BE49-F238E27FC236}">
                <a16:creationId xmlns:a16="http://schemas.microsoft.com/office/drawing/2014/main" id="{5E8501EF-19F6-B9A8-A79C-B83B906397D0}"/>
              </a:ext>
            </a:extLst>
          </p:cNvPr>
          <p:cNvSpPr txBox="1">
            <a:spLocks noGrp="1"/>
          </p:cNvSpPr>
          <p:nvPr>
            <p:ph type="subTitle" idx="4294967295"/>
          </p:nvPr>
        </p:nvSpPr>
        <p:spPr>
          <a:xfrm>
            <a:off x="713222" y="1621020"/>
            <a:ext cx="2286000" cy="392698"/>
          </a:xfrm>
        </p:spPr>
        <p:txBody>
          <a:bodyPr tIns="0" rIns="0" bIns="0" anchor="b" anchorCtr="1"/>
          <a:lstStyle>
            <a:lvl1pPr algn="ctr">
              <a:buNone/>
              <a:defRPr sz="2000" b="1">
                <a:solidFill>
                  <a:srgbClr val="915EC3"/>
                </a:solidFill>
                <a:latin typeface="Prompt"/>
                <a:ea typeface="Prompt"/>
                <a:cs typeface="Prompt"/>
              </a:defRPr>
            </a:lvl1pPr>
          </a:lstStyle>
          <a:p>
            <a:pPr lvl="0"/>
            <a:endParaRPr lang="es-PE"/>
          </a:p>
        </p:txBody>
      </p:sp>
      <p:sp>
        <p:nvSpPr>
          <p:cNvPr id="5" name="Google Shape;719;p20">
            <a:extLst>
              <a:ext uri="{FF2B5EF4-FFF2-40B4-BE49-F238E27FC236}">
                <a16:creationId xmlns:a16="http://schemas.microsoft.com/office/drawing/2014/main" id="{CD8AC4A2-B691-EB0E-2D40-DA13BFC52A41}"/>
              </a:ext>
            </a:extLst>
          </p:cNvPr>
          <p:cNvSpPr txBox="1">
            <a:spLocks noGrp="1"/>
          </p:cNvSpPr>
          <p:nvPr>
            <p:ph type="subTitle" idx="4294967295"/>
          </p:nvPr>
        </p:nvSpPr>
        <p:spPr>
          <a:xfrm>
            <a:off x="3429009" y="2136010"/>
            <a:ext cx="2286000" cy="771598"/>
          </a:xfrm>
        </p:spPr>
        <p:txBody>
          <a:bodyPr tIns="0" rIns="0" bIns="0" anchorCtr="1"/>
          <a:lstStyle>
            <a:lvl1pPr algn="ctr">
              <a:buNone/>
              <a:defRPr/>
            </a:lvl1pPr>
          </a:lstStyle>
          <a:p>
            <a:pPr lvl="0"/>
            <a:endParaRPr lang="es-PE"/>
          </a:p>
        </p:txBody>
      </p:sp>
      <p:sp>
        <p:nvSpPr>
          <p:cNvPr id="6" name="Google Shape;720;p20">
            <a:extLst>
              <a:ext uri="{FF2B5EF4-FFF2-40B4-BE49-F238E27FC236}">
                <a16:creationId xmlns:a16="http://schemas.microsoft.com/office/drawing/2014/main" id="{9B0BB912-D7D1-52EC-3020-B49C4E629C82}"/>
              </a:ext>
            </a:extLst>
          </p:cNvPr>
          <p:cNvSpPr txBox="1">
            <a:spLocks noGrp="1"/>
          </p:cNvSpPr>
          <p:nvPr>
            <p:ph type="subTitle" idx="4294967295"/>
          </p:nvPr>
        </p:nvSpPr>
        <p:spPr>
          <a:xfrm>
            <a:off x="3429000" y="1621020"/>
            <a:ext cx="2286000" cy="392698"/>
          </a:xfrm>
        </p:spPr>
        <p:txBody>
          <a:bodyPr tIns="0" rIns="0" bIns="0" anchor="b" anchorCtr="1"/>
          <a:lstStyle>
            <a:lvl1pPr algn="ctr">
              <a:buNone/>
              <a:defRPr sz="2000" b="1">
                <a:solidFill>
                  <a:srgbClr val="915EC3"/>
                </a:solidFill>
                <a:latin typeface="Prompt"/>
                <a:ea typeface="Prompt"/>
                <a:cs typeface="Prompt"/>
              </a:defRPr>
            </a:lvl1pPr>
          </a:lstStyle>
          <a:p>
            <a:pPr lvl="0"/>
            <a:endParaRPr lang="es-PE"/>
          </a:p>
        </p:txBody>
      </p:sp>
      <p:sp>
        <p:nvSpPr>
          <p:cNvPr id="7" name="Google Shape;721;p20">
            <a:extLst>
              <a:ext uri="{FF2B5EF4-FFF2-40B4-BE49-F238E27FC236}">
                <a16:creationId xmlns:a16="http://schemas.microsoft.com/office/drawing/2014/main" id="{BF586C39-0B1B-25C9-83EE-7F558F865828}"/>
              </a:ext>
            </a:extLst>
          </p:cNvPr>
          <p:cNvSpPr txBox="1">
            <a:spLocks noGrp="1"/>
          </p:cNvSpPr>
          <p:nvPr>
            <p:ph type="subTitle" idx="4294967295"/>
          </p:nvPr>
        </p:nvSpPr>
        <p:spPr>
          <a:xfrm>
            <a:off x="6144777" y="2133852"/>
            <a:ext cx="2286000" cy="771598"/>
          </a:xfrm>
        </p:spPr>
        <p:txBody>
          <a:bodyPr tIns="0" rIns="0" bIns="0" anchorCtr="1"/>
          <a:lstStyle>
            <a:lvl1pPr algn="ctr">
              <a:buNone/>
              <a:defRPr/>
            </a:lvl1pPr>
          </a:lstStyle>
          <a:p>
            <a:pPr lvl="0"/>
            <a:endParaRPr lang="es-PE"/>
          </a:p>
        </p:txBody>
      </p:sp>
      <p:sp>
        <p:nvSpPr>
          <p:cNvPr id="8" name="Google Shape;722;p20">
            <a:extLst>
              <a:ext uri="{FF2B5EF4-FFF2-40B4-BE49-F238E27FC236}">
                <a16:creationId xmlns:a16="http://schemas.microsoft.com/office/drawing/2014/main" id="{D2A2601F-8B13-0BF5-26CD-73AEFA9E23DE}"/>
              </a:ext>
            </a:extLst>
          </p:cNvPr>
          <p:cNvSpPr txBox="1">
            <a:spLocks noGrp="1"/>
          </p:cNvSpPr>
          <p:nvPr>
            <p:ph type="subTitle" idx="4294967295"/>
          </p:nvPr>
        </p:nvSpPr>
        <p:spPr>
          <a:xfrm>
            <a:off x="6144777" y="1618872"/>
            <a:ext cx="2286000" cy="392698"/>
          </a:xfrm>
        </p:spPr>
        <p:txBody>
          <a:bodyPr tIns="0" rIns="0" bIns="0" anchor="b" anchorCtr="1"/>
          <a:lstStyle>
            <a:lvl1pPr algn="ctr">
              <a:buNone/>
              <a:defRPr sz="2000" b="1">
                <a:solidFill>
                  <a:srgbClr val="915EC3"/>
                </a:solidFill>
                <a:latin typeface="Prompt"/>
                <a:ea typeface="Prompt"/>
                <a:cs typeface="Prompt"/>
              </a:defRPr>
            </a:lvl1pPr>
          </a:lstStyle>
          <a:p>
            <a:pPr lvl="0"/>
            <a:endParaRPr lang="es-PE"/>
          </a:p>
        </p:txBody>
      </p:sp>
      <p:sp>
        <p:nvSpPr>
          <p:cNvPr id="9" name="Google Shape;723;p20">
            <a:extLst>
              <a:ext uri="{FF2B5EF4-FFF2-40B4-BE49-F238E27FC236}">
                <a16:creationId xmlns:a16="http://schemas.microsoft.com/office/drawing/2014/main" id="{01FC5AD8-D11B-1A4F-0E93-75FE4689F964}"/>
              </a:ext>
            </a:extLst>
          </p:cNvPr>
          <p:cNvSpPr txBox="1">
            <a:spLocks noGrp="1"/>
          </p:cNvSpPr>
          <p:nvPr>
            <p:ph type="subTitle" idx="4294967295"/>
          </p:nvPr>
        </p:nvSpPr>
        <p:spPr>
          <a:xfrm>
            <a:off x="2071116" y="3291858"/>
            <a:ext cx="2286000" cy="771598"/>
          </a:xfrm>
        </p:spPr>
        <p:txBody>
          <a:bodyPr tIns="0" rIns="0" bIns="0" anchorCtr="1"/>
          <a:lstStyle>
            <a:lvl1pPr algn="ctr">
              <a:buNone/>
              <a:defRPr/>
            </a:lvl1pPr>
          </a:lstStyle>
          <a:p>
            <a:pPr lvl="0"/>
            <a:endParaRPr lang="es-PE"/>
          </a:p>
        </p:txBody>
      </p:sp>
      <p:sp>
        <p:nvSpPr>
          <p:cNvPr id="10" name="Google Shape;724;p20">
            <a:extLst>
              <a:ext uri="{FF2B5EF4-FFF2-40B4-BE49-F238E27FC236}">
                <a16:creationId xmlns:a16="http://schemas.microsoft.com/office/drawing/2014/main" id="{7DB5921A-F586-862B-D68E-BA19280CA74A}"/>
              </a:ext>
            </a:extLst>
          </p:cNvPr>
          <p:cNvSpPr txBox="1">
            <a:spLocks noGrp="1"/>
          </p:cNvSpPr>
          <p:nvPr>
            <p:ph type="subTitle" idx="4294967295"/>
          </p:nvPr>
        </p:nvSpPr>
        <p:spPr>
          <a:xfrm>
            <a:off x="2071116" y="2776877"/>
            <a:ext cx="2286000" cy="392698"/>
          </a:xfrm>
        </p:spPr>
        <p:txBody>
          <a:bodyPr tIns="0" rIns="0" bIns="0" anchor="b" anchorCtr="1"/>
          <a:lstStyle>
            <a:lvl1pPr algn="ctr">
              <a:buNone/>
              <a:defRPr sz="2000" b="1">
                <a:solidFill>
                  <a:srgbClr val="915EC3"/>
                </a:solidFill>
                <a:latin typeface="Prompt"/>
                <a:ea typeface="Prompt"/>
                <a:cs typeface="Prompt"/>
              </a:defRPr>
            </a:lvl1pPr>
          </a:lstStyle>
          <a:p>
            <a:pPr lvl="0"/>
            <a:endParaRPr lang="es-PE"/>
          </a:p>
        </p:txBody>
      </p:sp>
      <p:sp>
        <p:nvSpPr>
          <p:cNvPr id="11" name="Google Shape;725;p20">
            <a:extLst>
              <a:ext uri="{FF2B5EF4-FFF2-40B4-BE49-F238E27FC236}">
                <a16:creationId xmlns:a16="http://schemas.microsoft.com/office/drawing/2014/main" id="{9521B4F4-9C72-E864-F8A7-2753FBB45CEF}"/>
              </a:ext>
            </a:extLst>
          </p:cNvPr>
          <p:cNvSpPr txBox="1">
            <a:spLocks noGrp="1"/>
          </p:cNvSpPr>
          <p:nvPr>
            <p:ph type="subTitle" idx="4294967295"/>
          </p:nvPr>
        </p:nvSpPr>
        <p:spPr>
          <a:xfrm>
            <a:off x="4786884" y="3291858"/>
            <a:ext cx="2286000" cy="771598"/>
          </a:xfrm>
        </p:spPr>
        <p:txBody>
          <a:bodyPr tIns="0" rIns="0" bIns="0" anchorCtr="1"/>
          <a:lstStyle>
            <a:lvl1pPr algn="ctr">
              <a:buNone/>
              <a:defRPr/>
            </a:lvl1pPr>
          </a:lstStyle>
          <a:p>
            <a:pPr lvl="0"/>
            <a:endParaRPr lang="es-PE"/>
          </a:p>
        </p:txBody>
      </p:sp>
      <p:sp>
        <p:nvSpPr>
          <p:cNvPr id="12" name="Google Shape;726;p20">
            <a:extLst>
              <a:ext uri="{FF2B5EF4-FFF2-40B4-BE49-F238E27FC236}">
                <a16:creationId xmlns:a16="http://schemas.microsoft.com/office/drawing/2014/main" id="{BCB0B08E-E988-180A-35EE-2026D4EB1B6F}"/>
              </a:ext>
            </a:extLst>
          </p:cNvPr>
          <p:cNvSpPr txBox="1">
            <a:spLocks noGrp="1"/>
          </p:cNvSpPr>
          <p:nvPr>
            <p:ph type="subTitle" idx="4294967295"/>
          </p:nvPr>
        </p:nvSpPr>
        <p:spPr>
          <a:xfrm>
            <a:off x="4786884" y="2776877"/>
            <a:ext cx="2286000" cy="392698"/>
          </a:xfrm>
        </p:spPr>
        <p:txBody>
          <a:bodyPr tIns="0" rIns="0" bIns="0" anchor="b" anchorCtr="1"/>
          <a:lstStyle>
            <a:lvl1pPr algn="ctr">
              <a:buNone/>
              <a:defRPr sz="2000" b="1">
                <a:solidFill>
                  <a:srgbClr val="915EC3"/>
                </a:solidFill>
                <a:latin typeface="Prompt"/>
                <a:ea typeface="Prompt"/>
                <a:cs typeface="Prompt"/>
              </a:defRPr>
            </a:lvl1pPr>
          </a:lstStyle>
          <a:p>
            <a:pPr lvl="0"/>
            <a:endParaRPr lang="es-PE"/>
          </a:p>
        </p:txBody>
      </p:sp>
      <p:sp>
        <p:nvSpPr>
          <p:cNvPr id="13" name="Google Shape;727;p20">
            <a:extLst>
              <a:ext uri="{FF2B5EF4-FFF2-40B4-BE49-F238E27FC236}">
                <a16:creationId xmlns:a16="http://schemas.microsoft.com/office/drawing/2014/main" id="{93A1B8D6-3EE6-EC23-BAB9-CC9EB75960ED}"/>
              </a:ext>
            </a:extLst>
          </p:cNvPr>
          <p:cNvSpPr/>
          <p:nvPr/>
        </p:nvSpPr>
        <p:spPr>
          <a:xfrm>
            <a:off x="0" y="4438717"/>
            <a:ext cx="9136373" cy="704782"/>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Tree>
    <p:extLst>
      <p:ext uri="{BB962C8B-B14F-4D97-AF65-F5344CB8AC3E}">
        <p14:creationId xmlns:p14="http://schemas.microsoft.com/office/powerpoint/2010/main" val="1121736232"/>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two columns 2">
    <p:spTree>
      <p:nvGrpSpPr>
        <p:cNvPr id="1" name=""/>
        <p:cNvGrpSpPr/>
        <p:nvPr/>
      </p:nvGrpSpPr>
      <p:grpSpPr>
        <a:xfrm>
          <a:off x="0" y="0"/>
          <a:ext cx="0" cy="0"/>
          <a:chOff x="0" y="0"/>
          <a:chExt cx="0" cy="0"/>
        </a:xfrm>
      </p:grpSpPr>
      <p:sp>
        <p:nvSpPr>
          <p:cNvPr id="2" name="Google Shape;876;p30">
            <a:extLst>
              <a:ext uri="{FF2B5EF4-FFF2-40B4-BE49-F238E27FC236}">
                <a16:creationId xmlns:a16="http://schemas.microsoft.com/office/drawing/2014/main" id="{00570AA6-8BBA-F23F-A68C-3940DC9642A9}"/>
              </a:ext>
            </a:extLst>
          </p:cNvPr>
          <p:cNvSpPr txBox="1">
            <a:spLocks noGrp="1"/>
          </p:cNvSpPr>
          <p:nvPr>
            <p:ph type="title"/>
          </p:nvPr>
        </p:nvSpPr>
        <p:spPr>
          <a:xfrm>
            <a:off x="713222" y="521226"/>
            <a:ext cx="7717499" cy="637803"/>
          </a:xfrm>
        </p:spPr>
        <p:txBody>
          <a:bodyPr tIns="0" rIns="0" bIns="0" anchorCtr="1">
            <a:normAutofit/>
          </a:bodyPr>
          <a:lstStyle>
            <a:lvl1pPr algn="ctr">
              <a:defRPr/>
            </a:lvl1pPr>
          </a:lstStyle>
          <a:p>
            <a:pPr lvl="0"/>
            <a:endParaRPr lang="es-PE"/>
          </a:p>
        </p:txBody>
      </p:sp>
      <p:sp>
        <p:nvSpPr>
          <p:cNvPr id="3" name="Google Shape;877;p30">
            <a:extLst>
              <a:ext uri="{FF2B5EF4-FFF2-40B4-BE49-F238E27FC236}">
                <a16:creationId xmlns:a16="http://schemas.microsoft.com/office/drawing/2014/main" id="{738D0DEE-0537-928D-17A7-AE53729DEC18}"/>
              </a:ext>
            </a:extLst>
          </p:cNvPr>
          <p:cNvSpPr txBox="1">
            <a:spLocks noGrp="1"/>
          </p:cNvSpPr>
          <p:nvPr>
            <p:ph type="subTitle" idx="4294967295"/>
          </p:nvPr>
        </p:nvSpPr>
        <p:spPr>
          <a:xfrm>
            <a:off x="1077071" y="2444520"/>
            <a:ext cx="2103001" cy="771598"/>
          </a:xfrm>
        </p:spPr>
        <p:txBody>
          <a:bodyPr tIns="0" rIns="0" bIns="0"/>
          <a:lstStyle>
            <a:lvl1pPr algn="r">
              <a:buNone/>
              <a:defRPr/>
            </a:lvl1pPr>
          </a:lstStyle>
          <a:p>
            <a:pPr lvl="0"/>
            <a:endParaRPr lang="es-PE"/>
          </a:p>
        </p:txBody>
      </p:sp>
      <p:sp>
        <p:nvSpPr>
          <p:cNvPr id="4" name="Google Shape;878;p30">
            <a:extLst>
              <a:ext uri="{FF2B5EF4-FFF2-40B4-BE49-F238E27FC236}">
                <a16:creationId xmlns:a16="http://schemas.microsoft.com/office/drawing/2014/main" id="{9DA335E6-8401-C3FA-9F58-30080AC0E04C}"/>
              </a:ext>
            </a:extLst>
          </p:cNvPr>
          <p:cNvSpPr txBox="1">
            <a:spLocks noGrp="1"/>
          </p:cNvSpPr>
          <p:nvPr>
            <p:ph type="subTitle" idx="4294967295"/>
          </p:nvPr>
        </p:nvSpPr>
        <p:spPr>
          <a:xfrm>
            <a:off x="1077071" y="1929539"/>
            <a:ext cx="2103001" cy="392698"/>
          </a:xfrm>
        </p:spPr>
        <p:txBody>
          <a:bodyPr tIns="0" rIns="0" bIns="0" anchor="b"/>
          <a:lstStyle>
            <a:lvl1pPr algn="r">
              <a:buNone/>
              <a:defRPr sz="2000" b="1">
                <a:solidFill>
                  <a:srgbClr val="915EC3"/>
                </a:solidFill>
                <a:latin typeface="Prompt"/>
                <a:ea typeface="Prompt"/>
                <a:cs typeface="Prompt"/>
              </a:defRPr>
            </a:lvl1pPr>
          </a:lstStyle>
          <a:p>
            <a:pPr lvl="0"/>
            <a:endParaRPr lang="es-PE"/>
          </a:p>
        </p:txBody>
      </p:sp>
      <p:sp>
        <p:nvSpPr>
          <p:cNvPr id="5" name="Google Shape;879;p30">
            <a:extLst>
              <a:ext uri="{FF2B5EF4-FFF2-40B4-BE49-F238E27FC236}">
                <a16:creationId xmlns:a16="http://schemas.microsoft.com/office/drawing/2014/main" id="{7CC37E77-8BCD-3063-33D0-6A8825E541B4}"/>
              </a:ext>
            </a:extLst>
          </p:cNvPr>
          <p:cNvSpPr txBox="1">
            <a:spLocks noGrp="1"/>
          </p:cNvSpPr>
          <p:nvPr>
            <p:ph type="subTitle" idx="4294967295"/>
          </p:nvPr>
        </p:nvSpPr>
        <p:spPr>
          <a:xfrm>
            <a:off x="5963927" y="2442362"/>
            <a:ext cx="2103001" cy="771598"/>
          </a:xfrm>
        </p:spPr>
        <p:txBody>
          <a:bodyPr tIns="0" rIns="0" bIns="0"/>
          <a:lstStyle>
            <a:lvl1pPr>
              <a:buNone/>
              <a:defRPr/>
            </a:lvl1pPr>
          </a:lstStyle>
          <a:p>
            <a:pPr lvl="0"/>
            <a:endParaRPr lang="es-PE"/>
          </a:p>
        </p:txBody>
      </p:sp>
      <p:sp>
        <p:nvSpPr>
          <p:cNvPr id="6" name="Google Shape;880;p30">
            <a:extLst>
              <a:ext uri="{FF2B5EF4-FFF2-40B4-BE49-F238E27FC236}">
                <a16:creationId xmlns:a16="http://schemas.microsoft.com/office/drawing/2014/main" id="{588EEB6B-26E0-7C64-E712-03936823EAAD}"/>
              </a:ext>
            </a:extLst>
          </p:cNvPr>
          <p:cNvSpPr txBox="1">
            <a:spLocks noGrp="1"/>
          </p:cNvSpPr>
          <p:nvPr>
            <p:ph type="subTitle" idx="4294967295"/>
          </p:nvPr>
        </p:nvSpPr>
        <p:spPr>
          <a:xfrm>
            <a:off x="5963927" y="1927381"/>
            <a:ext cx="2103001" cy="392698"/>
          </a:xfrm>
        </p:spPr>
        <p:txBody>
          <a:bodyPr tIns="0" rIns="0" bIns="0" anchor="b"/>
          <a:lstStyle>
            <a:lvl1pPr>
              <a:buNone/>
              <a:defRPr sz="2000" b="1">
                <a:solidFill>
                  <a:srgbClr val="915EC3"/>
                </a:solidFill>
                <a:latin typeface="Prompt"/>
                <a:ea typeface="Prompt"/>
                <a:cs typeface="Prompt"/>
              </a:defRPr>
            </a:lvl1pPr>
          </a:lstStyle>
          <a:p>
            <a:pPr lvl="0"/>
            <a:endParaRPr lang="es-PE"/>
          </a:p>
        </p:txBody>
      </p:sp>
    </p:spTree>
    <p:extLst>
      <p:ext uri="{BB962C8B-B14F-4D97-AF65-F5344CB8AC3E}">
        <p14:creationId xmlns:p14="http://schemas.microsoft.com/office/powerpoint/2010/main" val="259893846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reserve="1">
  <p:cSld name="TITLE_AND_TWO_COLUMNS">
    <p:spTree>
      <p:nvGrpSpPr>
        <p:cNvPr id="1" name=""/>
        <p:cNvGrpSpPr/>
        <p:nvPr/>
      </p:nvGrpSpPr>
      <p:grpSpPr>
        <a:xfrm>
          <a:off x="0" y="0"/>
          <a:ext cx="0" cy="0"/>
          <a:chOff x="0" y="0"/>
          <a:chExt cx="0" cy="0"/>
        </a:xfrm>
      </p:grpSpPr>
      <p:sp>
        <p:nvSpPr>
          <p:cNvPr id="2" name="Google Shape;160;p5">
            <a:extLst>
              <a:ext uri="{FF2B5EF4-FFF2-40B4-BE49-F238E27FC236}">
                <a16:creationId xmlns:a16="http://schemas.microsoft.com/office/drawing/2014/main" id="{B29DD80B-62F0-BE4F-73A8-240F08D242AF}"/>
              </a:ext>
            </a:extLst>
          </p:cNvPr>
          <p:cNvSpPr txBox="1">
            <a:spLocks noGrp="1"/>
          </p:cNvSpPr>
          <p:nvPr>
            <p:ph type="title"/>
          </p:nvPr>
        </p:nvSpPr>
        <p:spPr>
          <a:xfrm>
            <a:off x="719998" y="472141"/>
            <a:ext cx="7704002" cy="572697"/>
          </a:xfrm>
        </p:spPr>
        <p:txBody>
          <a:bodyPr/>
          <a:lstStyle>
            <a:lvl1pPr>
              <a:defRPr sz="3200"/>
            </a:lvl1pPr>
          </a:lstStyle>
          <a:p>
            <a:pPr lvl="0"/>
            <a:endParaRPr lang="es-PE"/>
          </a:p>
        </p:txBody>
      </p:sp>
      <p:sp>
        <p:nvSpPr>
          <p:cNvPr id="3" name="Google Shape;161;p5">
            <a:extLst>
              <a:ext uri="{FF2B5EF4-FFF2-40B4-BE49-F238E27FC236}">
                <a16:creationId xmlns:a16="http://schemas.microsoft.com/office/drawing/2014/main" id="{BFB983D4-BE63-7190-2FCE-8F10101A62CE}"/>
              </a:ext>
            </a:extLst>
          </p:cNvPr>
          <p:cNvSpPr txBox="1">
            <a:spLocks noGrp="1"/>
          </p:cNvSpPr>
          <p:nvPr>
            <p:ph type="title" idx="4294967295"/>
          </p:nvPr>
        </p:nvSpPr>
        <p:spPr>
          <a:xfrm>
            <a:off x="1596697" y="2112199"/>
            <a:ext cx="2742596" cy="558899"/>
          </a:xfrm>
        </p:spPr>
        <p:txBody>
          <a:bodyPr anchorCtr="1"/>
          <a:lstStyle>
            <a:lvl1pPr algn="ctr">
              <a:defRPr sz="2200" b="0"/>
            </a:lvl1pPr>
          </a:lstStyle>
          <a:p>
            <a:pPr lvl="0"/>
            <a:endParaRPr lang="es-PE"/>
          </a:p>
        </p:txBody>
      </p:sp>
      <p:sp>
        <p:nvSpPr>
          <p:cNvPr id="4" name="Google Shape;162;p5">
            <a:extLst>
              <a:ext uri="{FF2B5EF4-FFF2-40B4-BE49-F238E27FC236}">
                <a16:creationId xmlns:a16="http://schemas.microsoft.com/office/drawing/2014/main" id="{B9718217-FB38-4B4F-C894-5065F5DCEC6C}"/>
              </a:ext>
            </a:extLst>
          </p:cNvPr>
          <p:cNvSpPr txBox="1">
            <a:spLocks noGrp="1"/>
          </p:cNvSpPr>
          <p:nvPr>
            <p:ph type="title" idx="4294967295"/>
          </p:nvPr>
        </p:nvSpPr>
        <p:spPr>
          <a:xfrm>
            <a:off x="4804751" y="2112199"/>
            <a:ext cx="2742596" cy="558899"/>
          </a:xfrm>
        </p:spPr>
        <p:txBody>
          <a:bodyPr anchorCtr="1"/>
          <a:lstStyle>
            <a:lvl1pPr algn="ctr">
              <a:defRPr sz="2200" b="0"/>
            </a:lvl1pPr>
          </a:lstStyle>
          <a:p>
            <a:pPr lvl="0"/>
            <a:endParaRPr lang="es-PE"/>
          </a:p>
        </p:txBody>
      </p:sp>
      <p:sp>
        <p:nvSpPr>
          <p:cNvPr id="5" name="Google Shape;163;p5">
            <a:extLst>
              <a:ext uri="{FF2B5EF4-FFF2-40B4-BE49-F238E27FC236}">
                <a16:creationId xmlns:a16="http://schemas.microsoft.com/office/drawing/2014/main" id="{19F8B768-E0F8-C190-E6A2-C1DA8667443D}"/>
              </a:ext>
            </a:extLst>
          </p:cNvPr>
          <p:cNvSpPr txBox="1">
            <a:spLocks noGrp="1"/>
          </p:cNvSpPr>
          <p:nvPr>
            <p:ph type="subTitle" idx="4294967295"/>
          </p:nvPr>
        </p:nvSpPr>
        <p:spPr>
          <a:xfrm>
            <a:off x="4923248" y="2619371"/>
            <a:ext cx="2505602" cy="1266901"/>
          </a:xfrm>
        </p:spPr>
        <p:txBody>
          <a:bodyPr anchor="ctr" anchorCtr="1"/>
          <a:lstStyle>
            <a:lvl1pPr algn="ctr">
              <a:lnSpc>
                <a:spcPct val="100000"/>
              </a:lnSpc>
              <a:buNone/>
              <a:defRPr/>
            </a:lvl1pPr>
          </a:lstStyle>
          <a:p>
            <a:pPr lvl="0"/>
            <a:endParaRPr lang="es-PE"/>
          </a:p>
        </p:txBody>
      </p:sp>
      <p:sp>
        <p:nvSpPr>
          <p:cNvPr id="6" name="Google Shape;164;p5">
            <a:extLst>
              <a:ext uri="{FF2B5EF4-FFF2-40B4-BE49-F238E27FC236}">
                <a16:creationId xmlns:a16="http://schemas.microsoft.com/office/drawing/2014/main" id="{905C7A63-E9E4-B006-C7D6-0E4187734513}"/>
              </a:ext>
            </a:extLst>
          </p:cNvPr>
          <p:cNvSpPr txBox="1">
            <a:spLocks noGrp="1"/>
          </p:cNvSpPr>
          <p:nvPr>
            <p:ph type="subTitle" idx="4294967295"/>
          </p:nvPr>
        </p:nvSpPr>
        <p:spPr>
          <a:xfrm>
            <a:off x="1715377" y="2619371"/>
            <a:ext cx="2505602" cy="1266901"/>
          </a:xfrm>
        </p:spPr>
        <p:txBody>
          <a:bodyPr anchor="ctr" anchorCtr="1"/>
          <a:lstStyle>
            <a:lvl1pPr algn="ctr">
              <a:lnSpc>
                <a:spcPct val="100000"/>
              </a:lnSpc>
              <a:buNone/>
              <a:defRPr/>
            </a:lvl1pPr>
          </a:lstStyle>
          <a:p>
            <a:pPr lvl="0"/>
            <a:endParaRPr lang="es-PE"/>
          </a:p>
        </p:txBody>
      </p:sp>
    </p:spTree>
    <p:extLst>
      <p:ext uri="{BB962C8B-B14F-4D97-AF65-F5344CB8AC3E}">
        <p14:creationId xmlns:p14="http://schemas.microsoft.com/office/powerpoint/2010/main" val="188679295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_ONLY">
    <p:spTree>
      <p:nvGrpSpPr>
        <p:cNvPr id="1" name=""/>
        <p:cNvGrpSpPr/>
        <p:nvPr/>
      </p:nvGrpSpPr>
      <p:grpSpPr>
        <a:xfrm>
          <a:off x="0" y="0"/>
          <a:ext cx="0" cy="0"/>
          <a:chOff x="0" y="0"/>
          <a:chExt cx="0" cy="0"/>
        </a:xfrm>
      </p:grpSpPr>
      <p:sp>
        <p:nvSpPr>
          <p:cNvPr id="2" name="Google Shape;195;p6">
            <a:extLst>
              <a:ext uri="{FF2B5EF4-FFF2-40B4-BE49-F238E27FC236}">
                <a16:creationId xmlns:a16="http://schemas.microsoft.com/office/drawing/2014/main" id="{3A9D20B7-E568-910C-246D-0BC288F0EA8C}"/>
              </a:ext>
            </a:extLst>
          </p:cNvPr>
          <p:cNvSpPr txBox="1">
            <a:spLocks noGrp="1"/>
          </p:cNvSpPr>
          <p:nvPr>
            <p:ph type="title"/>
          </p:nvPr>
        </p:nvSpPr>
        <p:spPr>
          <a:xfrm>
            <a:off x="719998" y="472141"/>
            <a:ext cx="7704002" cy="572697"/>
          </a:xfrm>
        </p:spPr>
        <p:txBody>
          <a:bodyPr/>
          <a:lstStyle>
            <a:lvl1pPr>
              <a:defRPr sz="3200"/>
            </a:lvl1pPr>
          </a:lstStyle>
          <a:p>
            <a:pPr lvl="0"/>
            <a:endParaRPr lang="es-PE"/>
          </a:p>
        </p:txBody>
      </p:sp>
    </p:spTree>
    <p:extLst>
      <p:ext uri="{BB962C8B-B14F-4D97-AF65-F5344CB8AC3E}">
        <p14:creationId xmlns:p14="http://schemas.microsoft.com/office/powerpoint/2010/main" val="239515743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ONE_COLUMN_TEXT">
    <p:spTree>
      <p:nvGrpSpPr>
        <p:cNvPr id="1" name=""/>
        <p:cNvGrpSpPr/>
        <p:nvPr/>
      </p:nvGrpSpPr>
      <p:grpSpPr>
        <a:xfrm>
          <a:off x="0" y="0"/>
          <a:ext cx="0" cy="0"/>
          <a:chOff x="0" y="0"/>
          <a:chExt cx="0" cy="0"/>
        </a:xfrm>
      </p:grpSpPr>
      <p:sp>
        <p:nvSpPr>
          <p:cNvPr id="2" name="Google Shape;230;p7">
            <a:extLst>
              <a:ext uri="{FF2B5EF4-FFF2-40B4-BE49-F238E27FC236}">
                <a16:creationId xmlns:a16="http://schemas.microsoft.com/office/drawing/2014/main" id="{EF5CC38E-5104-3B2F-AF82-AF32AD678E3D}"/>
              </a:ext>
            </a:extLst>
          </p:cNvPr>
          <p:cNvSpPr txBox="1">
            <a:spLocks noGrp="1"/>
          </p:cNvSpPr>
          <p:nvPr>
            <p:ph type="body" idx="4294967295"/>
          </p:nvPr>
        </p:nvSpPr>
        <p:spPr>
          <a:xfrm>
            <a:off x="719998" y="1843247"/>
            <a:ext cx="3868497" cy="2760902"/>
          </a:xfrm>
        </p:spPr>
        <p:txBody>
          <a:bodyPr anchor="ctr"/>
          <a:lstStyle>
            <a:lvl1pPr indent="-292095">
              <a:lnSpc>
                <a:spcPct val="100000"/>
              </a:lnSpc>
              <a:buSzPts val="1000"/>
              <a:defRPr/>
            </a:lvl1pPr>
          </a:lstStyle>
          <a:p>
            <a:pPr lvl="0"/>
            <a:endParaRPr lang="es-PE"/>
          </a:p>
        </p:txBody>
      </p:sp>
      <p:sp>
        <p:nvSpPr>
          <p:cNvPr id="3" name="Google Shape;231;p7">
            <a:extLst>
              <a:ext uri="{FF2B5EF4-FFF2-40B4-BE49-F238E27FC236}">
                <a16:creationId xmlns:a16="http://schemas.microsoft.com/office/drawing/2014/main" id="{44EF60BD-22D4-037E-9BD4-DF5642DC76F8}"/>
              </a:ext>
            </a:extLst>
          </p:cNvPr>
          <p:cNvSpPr txBox="1">
            <a:spLocks noGrp="1"/>
          </p:cNvSpPr>
          <p:nvPr>
            <p:ph type="title"/>
          </p:nvPr>
        </p:nvSpPr>
        <p:spPr>
          <a:xfrm>
            <a:off x="719998" y="539404"/>
            <a:ext cx="3370496" cy="1080299"/>
          </a:xfrm>
        </p:spPr>
        <p:txBody>
          <a:bodyPr/>
          <a:lstStyle>
            <a:lvl1pPr>
              <a:defRPr sz="3200"/>
            </a:lvl1pPr>
          </a:lstStyle>
          <a:p>
            <a:pPr lvl="0"/>
            <a:endParaRPr lang="es-PE"/>
          </a:p>
        </p:txBody>
      </p:sp>
    </p:spTree>
    <p:extLst>
      <p:ext uri="{BB962C8B-B14F-4D97-AF65-F5344CB8AC3E}">
        <p14:creationId xmlns:p14="http://schemas.microsoft.com/office/powerpoint/2010/main" val="127114892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MAIN_POINT">
    <p:spTree>
      <p:nvGrpSpPr>
        <p:cNvPr id="1" name=""/>
        <p:cNvGrpSpPr/>
        <p:nvPr/>
      </p:nvGrpSpPr>
      <p:grpSpPr>
        <a:xfrm>
          <a:off x="0" y="0"/>
          <a:ext cx="0" cy="0"/>
          <a:chOff x="0" y="0"/>
          <a:chExt cx="0" cy="0"/>
        </a:xfrm>
      </p:grpSpPr>
      <p:sp>
        <p:nvSpPr>
          <p:cNvPr id="2" name="Google Shape;269;p8">
            <a:extLst>
              <a:ext uri="{FF2B5EF4-FFF2-40B4-BE49-F238E27FC236}">
                <a16:creationId xmlns:a16="http://schemas.microsoft.com/office/drawing/2014/main" id="{BD1DB6BA-E773-50D2-20F0-162C4C70D07A}"/>
              </a:ext>
            </a:extLst>
          </p:cNvPr>
          <p:cNvSpPr txBox="1">
            <a:spLocks noGrp="1"/>
          </p:cNvSpPr>
          <p:nvPr>
            <p:ph type="title"/>
          </p:nvPr>
        </p:nvSpPr>
        <p:spPr>
          <a:xfrm>
            <a:off x="713103" y="1307098"/>
            <a:ext cx="7717801" cy="2529303"/>
          </a:xfrm>
        </p:spPr>
        <p:txBody>
          <a:bodyPr anchor="ctr" anchorCtr="1"/>
          <a:lstStyle>
            <a:lvl1pPr algn="ctr">
              <a:lnSpc>
                <a:spcPct val="80000"/>
              </a:lnSpc>
              <a:defRPr sz="9200"/>
            </a:lvl1pPr>
          </a:lstStyle>
          <a:p>
            <a:pPr lvl="0"/>
            <a:endParaRPr lang="es-PE"/>
          </a:p>
        </p:txBody>
      </p:sp>
      <p:grpSp>
        <p:nvGrpSpPr>
          <p:cNvPr id="3" name="Google Shape;270;p8">
            <a:extLst>
              <a:ext uri="{FF2B5EF4-FFF2-40B4-BE49-F238E27FC236}">
                <a16:creationId xmlns:a16="http://schemas.microsoft.com/office/drawing/2014/main" id="{351CA79F-D1F0-E789-92BB-08594D746605}"/>
              </a:ext>
            </a:extLst>
          </p:cNvPr>
          <p:cNvGrpSpPr/>
          <p:nvPr/>
        </p:nvGrpSpPr>
        <p:grpSpPr>
          <a:xfrm>
            <a:off x="8519949" y="341519"/>
            <a:ext cx="382712" cy="395688"/>
            <a:chOff x="8519949" y="341519"/>
            <a:chExt cx="382712" cy="395688"/>
          </a:xfrm>
        </p:grpSpPr>
        <p:sp>
          <p:nvSpPr>
            <p:cNvPr id="4" name="Google Shape;271;p8">
              <a:extLst>
                <a:ext uri="{FF2B5EF4-FFF2-40B4-BE49-F238E27FC236}">
                  <a16:creationId xmlns:a16="http://schemas.microsoft.com/office/drawing/2014/main" id="{E05D718A-1EEB-615D-58AD-898E767F1794}"/>
                </a:ext>
              </a:extLst>
            </p:cNvPr>
            <p:cNvSpPr/>
            <p:nvPr/>
          </p:nvSpPr>
          <p:spPr>
            <a:xfrm>
              <a:off x="8519949" y="441225"/>
              <a:ext cx="382712" cy="79095"/>
            </a:xfrm>
            <a:custGeom>
              <a:avLst/>
              <a:gdLst>
                <a:gd name="f0" fmla="val w"/>
                <a:gd name="f1" fmla="val h"/>
                <a:gd name="f2" fmla="val 0"/>
                <a:gd name="f3" fmla="val 10940"/>
                <a:gd name="f4" fmla="val 2261"/>
                <a:gd name="f5" fmla="val 1"/>
                <a:gd name="f6" fmla="val 10939"/>
                <a:gd name="f7" fmla="*/ f0 1 10940"/>
                <a:gd name="f8" fmla="*/ f1 1 2261"/>
                <a:gd name="f9" fmla="val f2"/>
                <a:gd name="f10" fmla="val f3"/>
                <a:gd name="f11" fmla="val f4"/>
                <a:gd name="f12" fmla="+- f11 0 f9"/>
                <a:gd name="f13" fmla="+- f10 0 f9"/>
                <a:gd name="f14" fmla="*/ f13 1 10940"/>
                <a:gd name="f15" fmla="*/ f12 1 2261"/>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0940" h="2261">
                  <a:moveTo>
                    <a:pt x="f5" y="f5"/>
                  </a:moveTo>
                  <a:lnTo>
                    <a:pt x="f5" y="f4"/>
                  </a:lnTo>
                  <a:lnTo>
                    <a:pt x="f6" y="f4"/>
                  </a:lnTo>
                  <a:lnTo>
                    <a:pt x="f6" y="f5"/>
                  </a:ln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 name="Google Shape;272;p8">
              <a:extLst>
                <a:ext uri="{FF2B5EF4-FFF2-40B4-BE49-F238E27FC236}">
                  <a16:creationId xmlns:a16="http://schemas.microsoft.com/office/drawing/2014/main" id="{927CAF59-0C1D-064C-C3B1-B17F68D3D710}"/>
                </a:ext>
              </a:extLst>
            </p:cNvPr>
            <p:cNvSpPr/>
            <p:nvPr/>
          </p:nvSpPr>
          <p:spPr>
            <a:xfrm>
              <a:off x="8659496" y="341519"/>
              <a:ext cx="114181" cy="395688"/>
            </a:xfrm>
            <a:custGeom>
              <a:avLst/>
              <a:gdLst>
                <a:gd name="f0" fmla="val w"/>
                <a:gd name="f1" fmla="val h"/>
                <a:gd name="f2" fmla="val 0"/>
                <a:gd name="f3" fmla="val 3264"/>
                <a:gd name="f4" fmla="val 11311"/>
                <a:gd name="f5" fmla="val 847"/>
                <a:gd name="f6" fmla="val 1"/>
                <a:gd name="f7" fmla="val 363"/>
                <a:gd name="f8" fmla="val 18"/>
                <a:gd name="f9" fmla="val 71"/>
                <a:gd name="f10" fmla="val 11154"/>
                <a:gd name="f11" fmla="val 1451"/>
                <a:gd name="f12" fmla="val 11310"/>
                <a:gd name="f13" fmla="val 2418"/>
                <a:gd name="f14" fmla="val 2901"/>
                <a:gd name="f15" fmla="val 11271"/>
                <a:gd name="f16" fmla="val 1814"/>
                <a:gd name="f17" fmla="*/ f0 1 3264"/>
                <a:gd name="f18" fmla="*/ f1 1 11311"/>
                <a:gd name="f19" fmla="val f2"/>
                <a:gd name="f20" fmla="val f3"/>
                <a:gd name="f21" fmla="val f4"/>
                <a:gd name="f22" fmla="+- f21 0 f19"/>
                <a:gd name="f23" fmla="+- f20 0 f19"/>
                <a:gd name="f24" fmla="*/ f23 1 3264"/>
                <a:gd name="f25" fmla="*/ f22 1 1131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264" h="11311">
                  <a:moveTo>
                    <a:pt x="f5" y="f6"/>
                  </a:moveTo>
                  <a:cubicBezTo>
                    <a:pt x="f7" y="f6"/>
                    <a:pt x="f6" y="f8"/>
                    <a:pt x="f6" y="f9"/>
                  </a:cubicBezTo>
                  <a:lnTo>
                    <a:pt x="f6" y="f10"/>
                  </a:lnTo>
                  <a:cubicBezTo>
                    <a:pt x="f6" y="f10"/>
                    <a:pt x="f11" y="f12"/>
                    <a:pt x="f13" y="f12"/>
                  </a:cubicBezTo>
                  <a:cubicBezTo>
                    <a:pt x="f14" y="f12"/>
                    <a:pt x="f3" y="f15"/>
                    <a:pt x="f3" y="f10"/>
                  </a:cubicBezTo>
                  <a:lnTo>
                    <a:pt x="f3" y="f9"/>
                  </a:lnTo>
                  <a:cubicBezTo>
                    <a:pt x="f3" y="f9"/>
                    <a:pt x="f16"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Google Shape;273;p8">
              <a:extLst>
                <a:ext uri="{FF2B5EF4-FFF2-40B4-BE49-F238E27FC236}">
                  <a16:creationId xmlns:a16="http://schemas.microsoft.com/office/drawing/2014/main" id="{AA8FC6C6-CE1C-20CB-F034-7D40F59E4088}"/>
                </a:ext>
              </a:extLst>
            </p:cNvPr>
            <p:cNvSpPr/>
            <p:nvPr/>
          </p:nvSpPr>
          <p:spPr>
            <a:xfrm>
              <a:off x="8527996" y="448430"/>
              <a:ext cx="126461" cy="5522"/>
            </a:xfrm>
            <a:custGeom>
              <a:avLst/>
              <a:gdLst>
                <a:gd name="f0" fmla="val w"/>
                <a:gd name="f1" fmla="val h"/>
                <a:gd name="f2" fmla="val 0"/>
                <a:gd name="f3" fmla="val 3615"/>
                <a:gd name="f4" fmla="val 158"/>
                <a:gd name="f5" fmla="val 1814"/>
                <a:gd name="f6" fmla="val 1306"/>
                <a:gd name="f7" fmla="val 24"/>
                <a:gd name="f8" fmla="val 569"/>
                <a:gd name="f9" fmla="val 49"/>
                <a:gd name="f10" fmla="val 48"/>
                <a:gd name="f11" fmla="val 4"/>
                <a:gd name="f12" fmla="val 1"/>
                <a:gd name="f13" fmla="val 110"/>
                <a:gd name="f14" fmla="val 29"/>
                <a:gd name="f15" fmla="val 31"/>
                <a:gd name="f16" fmla="val 34"/>
                <a:gd name="f17" fmla="val 37"/>
                <a:gd name="f18" fmla="val 109"/>
                <a:gd name="f19" fmla="val 339"/>
                <a:gd name="f20" fmla="val 121"/>
                <a:gd name="f21" fmla="val 629"/>
                <a:gd name="f22" fmla="val 145"/>
                <a:gd name="f23" fmla="val 931"/>
                <a:gd name="f24" fmla="val 157"/>
                <a:gd name="f25" fmla="val 2406"/>
                <a:gd name="f26" fmla="val 2998"/>
                <a:gd name="f27" fmla="val 3590"/>
                <a:gd name="f28" fmla="val 3602"/>
                <a:gd name="f29" fmla="val 97"/>
                <a:gd name="f30" fmla="val 85"/>
                <a:gd name="f31" fmla="val 61"/>
                <a:gd name="f32" fmla="*/ f0 1 3615"/>
                <a:gd name="f33" fmla="*/ f1 1 158"/>
                <a:gd name="f34" fmla="val f2"/>
                <a:gd name="f35" fmla="val f3"/>
                <a:gd name="f36" fmla="val f4"/>
                <a:gd name="f37" fmla="+- f36 0 f34"/>
                <a:gd name="f38" fmla="+- f35 0 f34"/>
                <a:gd name="f39" fmla="*/ f38 1 3615"/>
                <a:gd name="f40" fmla="*/ f37 1 15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615" h="158">
                  <a:moveTo>
                    <a:pt x="f5" y="f2"/>
                  </a:moveTo>
                  <a:cubicBezTo>
                    <a:pt x="f6" y="f7"/>
                    <a:pt x="f8" y="f7"/>
                    <a:pt x="f9" y="f10"/>
                  </a:cubicBezTo>
                  <a:cubicBezTo>
                    <a:pt x="f11" y="f10"/>
                    <a:pt x="f12" y="f13"/>
                    <a:pt x="f14" y="f13"/>
                  </a:cubicBezTo>
                  <a:cubicBezTo>
                    <a:pt x="f15" y="f13"/>
                    <a:pt x="f16" y="f13"/>
                    <a:pt x="f17" y="f18"/>
                  </a:cubicBezTo>
                  <a:cubicBezTo>
                    <a:pt x="f19" y="f20"/>
                    <a:pt x="f21" y="f22"/>
                    <a:pt x="f23" y="f22"/>
                  </a:cubicBezTo>
                  <a:lnTo>
                    <a:pt x="f5" y="f24"/>
                  </a:lnTo>
                  <a:cubicBezTo>
                    <a:pt x="f25" y="f22"/>
                    <a:pt x="f26" y="f22"/>
                    <a:pt x="f27" y="f18"/>
                  </a:cubicBezTo>
                  <a:cubicBezTo>
                    <a:pt x="f28" y="f18"/>
                    <a:pt x="f3" y="f29"/>
                    <a:pt x="f3" y="f30"/>
                  </a:cubicBezTo>
                  <a:cubicBezTo>
                    <a:pt x="f3" y="f31"/>
                    <a:pt x="f28" y="f10"/>
                    <a:pt x="f27" y="f10"/>
                  </a:cubicBezTo>
                  <a:cubicBezTo>
                    <a:pt x="f26" y="f2"/>
                    <a:pt x="f25"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274;p8">
              <a:extLst>
                <a:ext uri="{FF2B5EF4-FFF2-40B4-BE49-F238E27FC236}">
                  <a16:creationId xmlns:a16="http://schemas.microsoft.com/office/drawing/2014/main" id="{172248AB-D1EC-B0BF-EA1B-97D4CF8376E6}"/>
                </a:ext>
              </a:extLst>
            </p:cNvPr>
            <p:cNvSpPr/>
            <p:nvPr/>
          </p:nvSpPr>
          <p:spPr>
            <a:xfrm>
              <a:off x="8777874" y="512905"/>
              <a:ext cx="118872" cy="2551"/>
            </a:xfrm>
            <a:custGeom>
              <a:avLst/>
              <a:gdLst>
                <a:gd name="f0" fmla="val w"/>
                <a:gd name="f1" fmla="val h"/>
                <a:gd name="f2" fmla="val 0"/>
                <a:gd name="f3" fmla="val 3398"/>
                <a:gd name="f4" fmla="val 73"/>
                <a:gd name="f5" fmla="val 1687"/>
                <a:gd name="f6" fmla="val 1128"/>
                <a:gd name="f7" fmla="val 569"/>
                <a:gd name="f8" fmla="val 6"/>
                <a:gd name="f9" fmla="val 13"/>
                <a:gd name="f10" fmla="val 18"/>
                <a:gd name="f11" fmla="val 1"/>
                <a:gd name="f12" fmla="val 55"/>
                <a:gd name="f13" fmla="val 67"/>
                <a:gd name="f14" fmla="val 2246"/>
                <a:gd name="f15" fmla="val 2805"/>
                <a:gd name="f16" fmla="val 3361"/>
                <a:gd name="f17" fmla="val 3397"/>
                <a:gd name="f18" fmla="val 3385"/>
                <a:gd name="f19" fmla="*/ f0 1 3398"/>
                <a:gd name="f20" fmla="*/ f1 1 73"/>
                <a:gd name="f21" fmla="val f2"/>
                <a:gd name="f22" fmla="val f3"/>
                <a:gd name="f23" fmla="val f4"/>
                <a:gd name="f24" fmla="+- f23 0 f21"/>
                <a:gd name="f25" fmla="+- f22 0 f21"/>
                <a:gd name="f26" fmla="*/ f25 1 3398"/>
                <a:gd name="f27" fmla="*/ f24 1 7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398" h="73">
                  <a:moveTo>
                    <a:pt x="f5" y="f2"/>
                  </a:moveTo>
                  <a:cubicBezTo>
                    <a:pt x="f6" y="f2"/>
                    <a:pt x="f7" y="f8"/>
                    <a:pt x="f9" y="f10"/>
                  </a:cubicBezTo>
                  <a:cubicBezTo>
                    <a:pt x="f11" y="f10"/>
                    <a:pt x="f11" y="f12"/>
                    <a:pt x="f9" y="f12"/>
                  </a:cubicBezTo>
                  <a:cubicBezTo>
                    <a:pt x="f7" y="f13"/>
                    <a:pt x="f6" y="f4"/>
                    <a:pt x="f5" y="f4"/>
                  </a:cubicBezTo>
                  <a:cubicBezTo>
                    <a:pt x="f14" y="f4"/>
                    <a:pt x="f15" y="f13"/>
                    <a:pt x="f16" y="f12"/>
                  </a:cubicBezTo>
                  <a:cubicBezTo>
                    <a:pt x="f17" y="f12"/>
                    <a:pt x="f18" y="f10"/>
                    <a:pt x="f16" y="f10"/>
                  </a:cubicBezTo>
                  <a:cubicBezTo>
                    <a:pt x="f15" y="f8"/>
                    <a:pt x="f14" y="f2"/>
                    <a:pt x="f5" y="f2"/>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Google Shape;275;p8">
              <a:extLst>
                <a:ext uri="{FF2B5EF4-FFF2-40B4-BE49-F238E27FC236}">
                  <a16:creationId xmlns:a16="http://schemas.microsoft.com/office/drawing/2014/main" id="{626841DB-D9A0-FEA0-4DF1-80B4D647D40D}"/>
                </a:ext>
              </a:extLst>
            </p:cNvPr>
            <p:cNvSpPr/>
            <p:nvPr/>
          </p:nvSpPr>
          <p:spPr>
            <a:xfrm>
              <a:off x="8667122" y="350864"/>
              <a:ext cx="98965" cy="5843"/>
            </a:xfrm>
            <a:custGeom>
              <a:avLst/>
              <a:gdLst>
                <a:gd name="f0" fmla="val w"/>
                <a:gd name="f1" fmla="val h"/>
                <a:gd name="f2" fmla="val 0"/>
                <a:gd name="f3" fmla="val 2829"/>
                <a:gd name="f4" fmla="val 167"/>
                <a:gd name="f5" fmla="val 1422"/>
                <a:gd name="f6" fmla="val 964"/>
                <a:gd name="f7" fmla="val 508"/>
                <a:gd name="f8" fmla="val 15"/>
                <a:gd name="f9" fmla="val 48"/>
                <a:gd name="f10" fmla="val 45"/>
                <a:gd name="f11" fmla="val 118"/>
                <a:gd name="f12" fmla="val 496"/>
                <a:gd name="f13" fmla="val 166"/>
                <a:gd name="f14" fmla="val 967"/>
                <a:gd name="f15" fmla="val 1426"/>
                <a:gd name="f16" fmla="val 1874"/>
                <a:gd name="f17" fmla="val 154"/>
                <a:gd name="f18" fmla="val 2345"/>
                <a:gd name="f19" fmla="val 2804"/>
                <a:gd name="f20" fmla="val 2816"/>
                <a:gd name="f21" fmla="val 2828"/>
                <a:gd name="f22" fmla="val 106"/>
                <a:gd name="f23" fmla="val 94"/>
                <a:gd name="f24" fmla="val 57"/>
                <a:gd name="f25" fmla="val 2339"/>
                <a:gd name="f26" fmla="val 1880"/>
                <a:gd name="f27" fmla="*/ f0 1 2829"/>
                <a:gd name="f28" fmla="*/ f1 1 167"/>
                <a:gd name="f29" fmla="val f2"/>
                <a:gd name="f30" fmla="val f3"/>
                <a:gd name="f31" fmla="val f4"/>
                <a:gd name="f32" fmla="+- f31 0 f29"/>
                <a:gd name="f33" fmla="+- f30 0 f29"/>
                <a:gd name="f34" fmla="*/ f33 1 2829"/>
                <a:gd name="f35" fmla="*/ f32 1 16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829" h="167">
                  <a:moveTo>
                    <a:pt x="f5" y="f2"/>
                  </a:moveTo>
                  <a:cubicBezTo>
                    <a:pt x="f6" y="f2"/>
                    <a:pt x="f7" y="f8"/>
                    <a:pt x="f9" y="f10"/>
                  </a:cubicBezTo>
                  <a:cubicBezTo>
                    <a:pt x="f2" y="f10"/>
                    <a:pt x="f2" y="f11"/>
                    <a:pt x="f9" y="f11"/>
                  </a:cubicBezTo>
                  <a:cubicBezTo>
                    <a:pt x="f12" y="f13"/>
                    <a:pt x="f14" y="f13"/>
                    <a:pt x="f15" y="f13"/>
                  </a:cubicBezTo>
                  <a:cubicBezTo>
                    <a:pt x="f16" y="f17"/>
                    <a:pt x="f18" y="f17"/>
                    <a:pt x="f19" y="f11"/>
                  </a:cubicBezTo>
                  <a:cubicBezTo>
                    <a:pt x="f20" y="f11"/>
                    <a:pt x="f21" y="f22"/>
                    <a:pt x="f21" y="f23"/>
                  </a:cubicBezTo>
                  <a:cubicBezTo>
                    <a:pt x="f21" y="f24"/>
                    <a:pt x="f20" y="f10"/>
                    <a:pt x="f19" y="f10"/>
                  </a:cubicBezTo>
                  <a:cubicBezTo>
                    <a:pt x="f25" y="f8"/>
                    <a:pt x="f26"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extLst>
      <p:ext uri="{BB962C8B-B14F-4D97-AF65-F5344CB8AC3E}">
        <p14:creationId xmlns:p14="http://schemas.microsoft.com/office/powerpoint/2010/main" val="280330937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_TITLE_AND_DESCRIPTION">
    <p:spTree>
      <p:nvGrpSpPr>
        <p:cNvPr id="1" name=""/>
        <p:cNvGrpSpPr/>
        <p:nvPr/>
      </p:nvGrpSpPr>
      <p:grpSpPr>
        <a:xfrm>
          <a:off x="0" y="0"/>
          <a:ext cx="0" cy="0"/>
          <a:chOff x="0" y="0"/>
          <a:chExt cx="0" cy="0"/>
        </a:xfrm>
      </p:grpSpPr>
      <p:grpSp>
        <p:nvGrpSpPr>
          <p:cNvPr id="2" name="Google Shape;321;p9">
            <a:extLst>
              <a:ext uri="{FF2B5EF4-FFF2-40B4-BE49-F238E27FC236}">
                <a16:creationId xmlns:a16="http://schemas.microsoft.com/office/drawing/2014/main" id="{EA75BAFC-AD71-4050-7A59-DE049C8D1050}"/>
              </a:ext>
            </a:extLst>
          </p:cNvPr>
          <p:cNvGrpSpPr/>
          <p:nvPr/>
        </p:nvGrpSpPr>
        <p:grpSpPr>
          <a:xfrm>
            <a:off x="8519949" y="341519"/>
            <a:ext cx="382712" cy="395688"/>
            <a:chOff x="8519949" y="341519"/>
            <a:chExt cx="382712" cy="395688"/>
          </a:xfrm>
        </p:grpSpPr>
        <p:sp>
          <p:nvSpPr>
            <p:cNvPr id="3" name="Google Shape;322;p9">
              <a:extLst>
                <a:ext uri="{FF2B5EF4-FFF2-40B4-BE49-F238E27FC236}">
                  <a16:creationId xmlns:a16="http://schemas.microsoft.com/office/drawing/2014/main" id="{D4EDC140-3314-3C3C-0836-2BD3BCB579F3}"/>
                </a:ext>
              </a:extLst>
            </p:cNvPr>
            <p:cNvSpPr/>
            <p:nvPr/>
          </p:nvSpPr>
          <p:spPr>
            <a:xfrm>
              <a:off x="8519949" y="441225"/>
              <a:ext cx="382712" cy="79095"/>
            </a:xfrm>
            <a:custGeom>
              <a:avLst/>
              <a:gdLst>
                <a:gd name="f0" fmla="val w"/>
                <a:gd name="f1" fmla="val h"/>
                <a:gd name="f2" fmla="val 0"/>
                <a:gd name="f3" fmla="val 10940"/>
                <a:gd name="f4" fmla="val 2261"/>
                <a:gd name="f5" fmla="val 1"/>
                <a:gd name="f6" fmla="val 10939"/>
                <a:gd name="f7" fmla="*/ f0 1 10940"/>
                <a:gd name="f8" fmla="*/ f1 1 2261"/>
                <a:gd name="f9" fmla="val f2"/>
                <a:gd name="f10" fmla="val f3"/>
                <a:gd name="f11" fmla="val f4"/>
                <a:gd name="f12" fmla="+- f11 0 f9"/>
                <a:gd name="f13" fmla="+- f10 0 f9"/>
                <a:gd name="f14" fmla="*/ f13 1 10940"/>
                <a:gd name="f15" fmla="*/ f12 1 2261"/>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0940" h="2261">
                  <a:moveTo>
                    <a:pt x="f5" y="f5"/>
                  </a:moveTo>
                  <a:lnTo>
                    <a:pt x="f5" y="f4"/>
                  </a:lnTo>
                  <a:lnTo>
                    <a:pt x="f6" y="f4"/>
                  </a:lnTo>
                  <a:lnTo>
                    <a:pt x="f6" y="f5"/>
                  </a:ln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 name="Google Shape;323;p9">
              <a:extLst>
                <a:ext uri="{FF2B5EF4-FFF2-40B4-BE49-F238E27FC236}">
                  <a16:creationId xmlns:a16="http://schemas.microsoft.com/office/drawing/2014/main" id="{BF56039B-FAA4-E3B2-AF8C-52E07126EAD3}"/>
                </a:ext>
              </a:extLst>
            </p:cNvPr>
            <p:cNvSpPr/>
            <p:nvPr/>
          </p:nvSpPr>
          <p:spPr>
            <a:xfrm>
              <a:off x="8659496" y="341519"/>
              <a:ext cx="114181" cy="395688"/>
            </a:xfrm>
            <a:custGeom>
              <a:avLst/>
              <a:gdLst>
                <a:gd name="f0" fmla="val w"/>
                <a:gd name="f1" fmla="val h"/>
                <a:gd name="f2" fmla="val 0"/>
                <a:gd name="f3" fmla="val 3264"/>
                <a:gd name="f4" fmla="val 11311"/>
                <a:gd name="f5" fmla="val 847"/>
                <a:gd name="f6" fmla="val 1"/>
                <a:gd name="f7" fmla="val 363"/>
                <a:gd name="f8" fmla="val 18"/>
                <a:gd name="f9" fmla="val 71"/>
                <a:gd name="f10" fmla="val 11154"/>
                <a:gd name="f11" fmla="val 1451"/>
                <a:gd name="f12" fmla="val 11310"/>
                <a:gd name="f13" fmla="val 2418"/>
                <a:gd name="f14" fmla="val 2901"/>
                <a:gd name="f15" fmla="val 11271"/>
                <a:gd name="f16" fmla="val 1814"/>
                <a:gd name="f17" fmla="*/ f0 1 3264"/>
                <a:gd name="f18" fmla="*/ f1 1 11311"/>
                <a:gd name="f19" fmla="val f2"/>
                <a:gd name="f20" fmla="val f3"/>
                <a:gd name="f21" fmla="val f4"/>
                <a:gd name="f22" fmla="+- f21 0 f19"/>
                <a:gd name="f23" fmla="+- f20 0 f19"/>
                <a:gd name="f24" fmla="*/ f23 1 3264"/>
                <a:gd name="f25" fmla="*/ f22 1 1131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264" h="11311">
                  <a:moveTo>
                    <a:pt x="f5" y="f6"/>
                  </a:moveTo>
                  <a:cubicBezTo>
                    <a:pt x="f7" y="f6"/>
                    <a:pt x="f6" y="f8"/>
                    <a:pt x="f6" y="f9"/>
                  </a:cubicBezTo>
                  <a:lnTo>
                    <a:pt x="f6" y="f10"/>
                  </a:lnTo>
                  <a:cubicBezTo>
                    <a:pt x="f6" y="f10"/>
                    <a:pt x="f11" y="f12"/>
                    <a:pt x="f13" y="f12"/>
                  </a:cubicBezTo>
                  <a:cubicBezTo>
                    <a:pt x="f14" y="f12"/>
                    <a:pt x="f3" y="f15"/>
                    <a:pt x="f3" y="f10"/>
                  </a:cubicBezTo>
                  <a:lnTo>
                    <a:pt x="f3" y="f9"/>
                  </a:lnTo>
                  <a:cubicBezTo>
                    <a:pt x="f3" y="f9"/>
                    <a:pt x="f16"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 name="Google Shape;324;p9">
              <a:extLst>
                <a:ext uri="{FF2B5EF4-FFF2-40B4-BE49-F238E27FC236}">
                  <a16:creationId xmlns:a16="http://schemas.microsoft.com/office/drawing/2014/main" id="{A91E750C-C507-103F-FDD7-DD9944D8476D}"/>
                </a:ext>
              </a:extLst>
            </p:cNvPr>
            <p:cNvSpPr/>
            <p:nvPr/>
          </p:nvSpPr>
          <p:spPr>
            <a:xfrm>
              <a:off x="8527996" y="448430"/>
              <a:ext cx="126461" cy="5522"/>
            </a:xfrm>
            <a:custGeom>
              <a:avLst/>
              <a:gdLst>
                <a:gd name="f0" fmla="val w"/>
                <a:gd name="f1" fmla="val h"/>
                <a:gd name="f2" fmla="val 0"/>
                <a:gd name="f3" fmla="val 3615"/>
                <a:gd name="f4" fmla="val 158"/>
                <a:gd name="f5" fmla="val 1814"/>
                <a:gd name="f6" fmla="val 1306"/>
                <a:gd name="f7" fmla="val 24"/>
                <a:gd name="f8" fmla="val 569"/>
                <a:gd name="f9" fmla="val 49"/>
                <a:gd name="f10" fmla="val 48"/>
                <a:gd name="f11" fmla="val 4"/>
                <a:gd name="f12" fmla="val 1"/>
                <a:gd name="f13" fmla="val 110"/>
                <a:gd name="f14" fmla="val 29"/>
                <a:gd name="f15" fmla="val 31"/>
                <a:gd name="f16" fmla="val 34"/>
                <a:gd name="f17" fmla="val 37"/>
                <a:gd name="f18" fmla="val 109"/>
                <a:gd name="f19" fmla="val 339"/>
                <a:gd name="f20" fmla="val 121"/>
                <a:gd name="f21" fmla="val 629"/>
                <a:gd name="f22" fmla="val 145"/>
                <a:gd name="f23" fmla="val 931"/>
                <a:gd name="f24" fmla="val 157"/>
                <a:gd name="f25" fmla="val 2406"/>
                <a:gd name="f26" fmla="val 2998"/>
                <a:gd name="f27" fmla="val 3590"/>
                <a:gd name="f28" fmla="val 3602"/>
                <a:gd name="f29" fmla="val 97"/>
                <a:gd name="f30" fmla="val 85"/>
                <a:gd name="f31" fmla="val 61"/>
                <a:gd name="f32" fmla="*/ f0 1 3615"/>
                <a:gd name="f33" fmla="*/ f1 1 158"/>
                <a:gd name="f34" fmla="val f2"/>
                <a:gd name="f35" fmla="val f3"/>
                <a:gd name="f36" fmla="val f4"/>
                <a:gd name="f37" fmla="+- f36 0 f34"/>
                <a:gd name="f38" fmla="+- f35 0 f34"/>
                <a:gd name="f39" fmla="*/ f38 1 3615"/>
                <a:gd name="f40" fmla="*/ f37 1 15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615" h="158">
                  <a:moveTo>
                    <a:pt x="f5" y="f2"/>
                  </a:moveTo>
                  <a:cubicBezTo>
                    <a:pt x="f6" y="f7"/>
                    <a:pt x="f8" y="f7"/>
                    <a:pt x="f9" y="f10"/>
                  </a:cubicBezTo>
                  <a:cubicBezTo>
                    <a:pt x="f11" y="f10"/>
                    <a:pt x="f12" y="f13"/>
                    <a:pt x="f14" y="f13"/>
                  </a:cubicBezTo>
                  <a:cubicBezTo>
                    <a:pt x="f15" y="f13"/>
                    <a:pt x="f16" y="f13"/>
                    <a:pt x="f17" y="f18"/>
                  </a:cubicBezTo>
                  <a:cubicBezTo>
                    <a:pt x="f19" y="f20"/>
                    <a:pt x="f21" y="f22"/>
                    <a:pt x="f23" y="f22"/>
                  </a:cubicBezTo>
                  <a:lnTo>
                    <a:pt x="f5" y="f24"/>
                  </a:lnTo>
                  <a:cubicBezTo>
                    <a:pt x="f25" y="f22"/>
                    <a:pt x="f26" y="f22"/>
                    <a:pt x="f27" y="f18"/>
                  </a:cubicBezTo>
                  <a:cubicBezTo>
                    <a:pt x="f28" y="f18"/>
                    <a:pt x="f3" y="f29"/>
                    <a:pt x="f3" y="f30"/>
                  </a:cubicBezTo>
                  <a:cubicBezTo>
                    <a:pt x="f3" y="f31"/>
                    <a:pt x="f28" y="f10"/>
                    <a:pt x="f27" y="f10"/>
                  </a:cubicBezTo>
                  <a:cubicBezTo>
                    <a:pt x="f26" y="f2"/>
                    <a:pt x="f25"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Google Shape;325;p9">
              <a:extLst>
                <a:ext uri="{FF2B5EF4-FFF2-40B4-BE49-F238E27FC236}">
                  <a16:creationId xmlns:a16="http://schemas.microsoft.com/office/drawing/2014/main" id="{44DE5201-1FF5-674E-7CCF-46F0276A69AF}"/>
                </a:ext>
              </a:extLst>
            </p:cNvPr>
            <p:cNvSpPr/>
            <p:nvPr/>
          </p:nvSpPr>
          <p:spPr>
            <a:xfrm>
              <a:off x="8777874" y="512905"/>
              <a:ext cx="118872" cy="2551"/>
            </a:xfrm>
            <a:custGeom>
              <a:avLst/>
              <a:gdLst>
                <a:gd name="f0" fmla="val w"/>
                <a:gd name="f1" fmla="val h"/>
                <a:gd name="f2" fmla="val 0"/>
                <a:gd name="f3" fmla="val 3398"/>
                <a:gd name="f4" fmla="val 73"/>
                <a:gd name="f5" fmla="val 1687"/>
                <a:gd name="f6" fmla="val 1128"/>
                <a:gd name="f7" fmla="val 569"/>
                <a:gd name="f8" fmla="val 6"/>
                <a:gd name="f9" fmla="val 13"/>
                <a:gd name="f10" fmla="val 18"/>
                <a:gd name="f11" fmla="val 1"/>
                <a:gd name="f12" fmla="val 55"/>
                <a:gd name="f13" fmla="val 67"/>
                <a:gd name="f14" fmla="val 2246"/>
                <a:gd name="f15" fmla="val 2805"/>
                <a:gd name="f16" fmla="val 3361"/>
                <a:gd name="f17" fmla="val 3397"/>
                <a:gd name="f18" fmla="val 3385"/>
                <a:gd name="f19" fmla="*/ f0 1 3398"/>
                <a:gd name="f20" fmla="*/ f1 1 73"/>
                <a:gd name="f21" fmla="val f2"/>
                <a:gd name="f22" fmla="val f3"/>
                <a:gd name="f23" fmla="val f4"/>
                <a:gd name="f24" fmla="+- f23 0 f21"/>
                <a:gd name="f25" fmla="+- f22 0 f21"/>
                <a:gd name="f26" fmla="*/ f25 1 3398"/>
                <a:gd name="f27" fmla="*/ f24 1 7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398" h="73">
                  <a:moveTo>
                    <a:pt x="f5" y="f2"/>
                  </a:moveTo>
                  <a:cubicBezTo>
                    <a:pt x="f6" y="f2"/>
                    <a:pt x="f7" y="f8"/>
                    <a:pt x="f9" y="f10"/>
                  </a:cubicBezTo>
                  <a:cubicBezTo>
                    <a:pt x="f11" y="f10"/>
                    <a:pt x="f11" y="f12"/>
                    <a:pt x="f9" y="f12"/>
                  </a:cubicBezTo>
                  <a:cubicBezTo>
                    <a:pt x="f7" y="f13"/>
                    <a:pt x="f6" y="f4"/>
                    <a:pt x="f5" y="f4"/>
                  </a:cubicBezTo>
                  <a:cubicBezTo>
                    <a:pt x="f14" y="f4"/>
                    <a:pt x="f15" y="f13"/>
                    <a:pt x="f16" y="f12"/>
                  </a:cubicBezTo>
                  <a:cubicBezTo>
                    <a:pt x="f17" y="f12"/>
                    <a:pt x="f18" y="f10"/>
                    <a:pt x="f16" y="f10"/>
                  </a:cubicBezTo>
                  <a:cubicBezTo>
                    <a:pt x="f15" y="f8"/>
                    <a:pt x="f14" y="f2"/>
                    <a:pt x="f5" y="f2"/>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326;p9">
              <a:extLst>
                <a:ext uri="{FF2B5EF4-FFF2-40B4-BE49-F238E27FC236}">
                  <a16:creationId xmlns:a16="http://schemas.microsoft.com/office/drawing/2014/main" id="{104AF732-6A00-C89F-FCFB-C426ED2243A7}"/>
                </a:ext>
              </a:extLst>
            </p:cNvPr>
            <p:cNvSpPr/>
            <p:nvPr/>
          </p:nvSpPr>
          <p:spPr>
            <a:xfrm>
              <a:off x="8667122" y="350864"/>
              <a:ext cx="98965" cy="5843"/>
            </a:xfrm>
            <a:custGeom>
              <a:avLst/>
              <a:gdLst>
                <a:gd name="f0" fmla="val w"/>
                <a:gd name="f1" fmla="val h"/>
                <a:gd name="f2" fmla="val 0"/>
                <a:gd name="f3" fmla="val 2829"/>
                <a:gd name="f4" fmla="val 167"/>
                <a:gd name="f5" fmla="val 1422"/>
                <a:gd name="f6" fmla="val 964"/>
                <a:gd name="f7" fmla="val 508"/>
                <a:gd name="f8" fmla="val 15"/>
                <a:gd name="f9" fmla="val 48"/>
                <a:gd name="f10" fmla="val 45"/>
                <a:gd name="f11" fmla="val 118"/>
                <a:gd name="f12" fmla="val 496"/>
                <a:gd name="f13" fmla="val 166"/>
                <a:gd name="f14" fmla="val 967"/>
                <a:gd name="f15" fmla="val 1426"/>
                <a:gd name="f16" fmla="val 1874"/>
                <a:gd name="f17" fmla="val 154"/>
                <a:gd name="f18" fmla="val 2345"/>
                <a:gd name="f19" fmla="val 2804"/>
                <a:gd name="f20" fmla="val 2816"/>
                <a:gd name="f21" fmla="val 2828"/>
                <a:gd name="f22" fmla="val 106"/>
                <a:gd name="f23" fmla="val 94"/>
                <a:gd name="f24" fmla="val 57"/>
                <a:gd name="f25" fmla="val 2339"/>
                <a:gd name="f26" fmla="val 1880"/>
                <a:gd name="f27" fmla="*/ f0 1 2829"/>
                <a:gd name="f28" fmla="*/ f1 1 167"/>
                <a:gd name="f29" fmla="val f2"/>
                <a:gd name="f30" fmla="val f3"/>
                <a:gd name="f31" fmla="val f4"/>
                <a:gd name="f32" fmla="+- f31 0 f29"/>
                <a:gd name="f33" fmla="+- f30 0 f29"/>
                <a:gd name="f34" fmla="*/ f33 1 2829"/>
                <a:gd name="f35" fmla="*/ f32 1 16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829" h="167">
                  <a:moveTo>
                    <a:pt x="f5" y="f2"/>
                  </a:moveTo>
                  <a:cubicBezTo>
                    <a:pt x="f6" y="f2"/>
                    <a:pt x="f7" y="f8"/>
                    <a:pt x="f9" y="f10"/>
                  </a:cubicBezTo>
                  <a:cubicBezTo>
                    <a:pt x="f2" y="f10"/>
                    <a:pt x="f2" y="f11"/>
                    <a:pt x="f9" y="f11"/>
                  </a:cubicBezTo>
                  <a:cubicBezTo>
                    <a:pt x="f12" y="f13"/>
                    <a:pt x="f14" y="f13"/>
                    <a:pt x="f15" y="f13"/>
                  </a:cubicBezTo>
                  <a:cubicBezTo>
                    <a:pt x="f16" y="f17"/>
                    <a:pt x="f18" y="f17"/>
                    <a:pt x="f19" y="f11"/>
                  </a:cubicBezTo>
                  <a:cubicBezTo>
                    <a:pt x="f20" y="f11"/>
                    <a:pt x="f21" y="f22"/>
                    <a:pt x="f21" y="f23"/>
                  </a:cubicBezTo>
                  <a:cubicBezTo>
                    <a:pt x="f21" y="f24"/>
                    <a:pt x="f20" y="f10"/>
                    <a:pt x="f19" y="f10"/>
                  </a:cubicBezTo>
                  <a:cubicBezTo>
                    <a:pt x="f25" y="f8"/>
                    <a:pt x="f26"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8" name="Google Shape;327;p9">
            <a:extLst>
              <a:ext uri="{FF2B5EF4-FFF2-40B4-BE49-F238E27FC236}">
                <a16:creationId xmlns:a16="http://schemas.microsoft.com/office/drawing/2014/main" id="{1A0E9E7A-AE71-50AB-305B-CEAC818888A7}"/>
              </a:ext>
            </a:extLst>
          </p:cNvPr>
          <p:cNvSpPr txBox="1">
            <a:spLocks noGrp="1"/>
          </p:cNvSpPr>
          <p:nvPr>
            <p:ph type="title"/>
          </p:nvPr>
        </p:nvSpPr>
        <p:spPr>
          <a:xfrm>
            <a:off x="719925" y="539404"/>
            <a:ext cx="7704002" cy="647998"/>
          </a:xfrm>
        </p:spPr>
        <p:txBody>
          <a:bodyPr anchor="ctr"/>
          <a:lstStyle>
            <a:lvl1pPr>
              <a:defRPr sz="4500"/>
            </a:lvl1pPr>
          </a:lstStyle>
          <a:p>
            <a:pPr lvl="0"/>
            <a:endParaRPr lang="es-PE"/>
          </a:p>
        </p:txBody>
      </p:sp>
      <p:sp>
        <p:nvSpPr>
          <p:cNvPr id="9" name="Google Shape;328;p9">
            <a:extLst>
              <a:ext uri="{FF2B5EF4-FFF2-40B4-BE49-F238E27FC236}">
                <a16:creationId xmlns:a16="http://schemas.microsoft.com/office/drawing/2014/main" id="{29951FE0-6FEA-B683-37FA-261CCECB43A0}"/>
              </a:ext>
            </a:extLst>
          </p:cNvPr>
          <p:cNvSpPr txBox="1">
            <a:spLocks noGrp="1"/>
          </p:cNvSpPr>
          <p:nvPr>
            <p:ph type="subTitle" idx="4294967295"/>
          </p:nvPr>
        </p:nvSpPr>
        <p:spPr>
          <a:xfrm>
            <a:off x="720071" y="1285875"/>
            <a:ext cx="7450202" cy="3373495"/>
          </a:xfrm>
        </p:spPr>
        <p:txBody>
          <a:bodyPr anchor="ctr"/>
          <a:lstStyle>
            <a:lvl1pPr>
              <a:lnSpc>
                <a:spcPct val="100000"/>
              </a:lnSpc>
              <a:buNone/>
              <a:defRPr sz="1600"/>
            </a:lvl1pPr>
          </a:lstStyle>
          <a:p>
            <a:pPr lvl="0"/>
            <a:endParaRPr lang="es-PE"/>
          </a:p>
        </p:txBody>
      </p:sp>
    </p:spTree>
    <p:extLst>
      <p:ext uri="{BB962C8B-B14F-4D97-AF65-F5344CB8AC3E}">
        <p14:creationId xmlns:p14="http://schemas.microsoft.com/office/powerpoint/2010/main" val="255479533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APTION_ONLY">
    <p:spTree>
      <p:nvGrpSpPr>
        <p:cNvPr id="1" name=""/>
        <p:cNvGrpSpPr/>
        <p:nvPr/>
      </p:nvGrpSpPr>
      <p:grpSpPr>
        <a:xfrm>
          <a:off x="0" y="0"/>
          <a:ext cx="0" cy="0"/>
          <a:chOff x="0" y="0"/>
          <a:chExt cx="0" cy="0"/>
        </a:xfrm>
      </p:grpSpPr>
      <p:sp>
        <p:nvSpPr>
          <p:cNvPr id="2" name="Google Shape;330;p10">
            <a:extLst>
              <a:ext uri="{FF2B5EF4-FFF2-40B4-BE49-F238E27FC236}">
                <a16:creationId xmlns:a16="http://schemas.microsoft.com/office/drawing/2014/main" id="{2173BCA2-CE51-A784-F809-83DB0F81A215}"/>
              </a:ext>
            </a:extLst>
          </p:cNvPr>
          <p:cNvSpPr txBox="1">
            <a:spLocks noGrp="1"/>
          </p:cNvSpPr>
          <p:nvPr>
            <p:ph type="title"/>
          </p:nvPr>
        </p:nvSpPr>
        <p:spPr>
          <a:xfrm>
            <a:off x="4237201" y="1360645"/>
            <a:ext cx="4193703" cy="1211104"/>
          </a:xfrm>
        </p:spPr>
        <p:txBody>
          <a:bodyPr/>
          <a:lstStyle>
            <a:lvl1pPr algn="r">
              <a:defRPr/>
            </a:lvl1pPr>
          </a:lstStyle>
          <a:p>
            <a:pPr lvl="0"/>
            <a:endParaRPr lang="es-PE"/>
          </a:p>
        </p:txBody>
      </p:sp>
    </p:spTree>
    <p:extLst>
      <p:ext uri="{BB962C8B-B14F-4D97-AF65-F5344CB8AC3E}">
        <p14:creationId xmlns:p14="http://schemas.microsoft.com/office/powerpoint/2010/main" val="181196227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IG_NUMBER">
    <p:spTree>
      <p:nvGrpSpPr>
        <p:cNvPr id="1" name=""/>
        <p:cNvGrpSpPr/>
        <p:nvPr/>
      </p:nvGrpSpPr>
      <p:grpSpPr>
        <a:xfrm>
          <a:off x="0" y="0"/>
          <a:ext cx="0" cy="0"/>
          <a:chOff x="0" y="0"/>
          <a:chExt cx="0" cy="0"/>
        </a:xfrm>
      </p:grpSpPr>
      <p:sp>
        <p:nvSpPr>
          <p:cNvPr id="2" name="Google Shape;357;p11">
            <a:extLst>
              <a:ext uri="{FF2B5EF4-FFF2-40B4-BE49-F238E27FC236}">
                <a16:creationId xmlns:a16="http://schemas.microsoft.com/office/drawing/2014/main" id="{DA4842E9-BF25-3FAF-393C-9BE270AFAD24}"/>
              </a:ext>
            </a:extLst>
          </p:cNvPr>
          <p:cNvSpPr txBox="1">
            <a:spLocks noGrp="1"/>
          </p:cNvSpPr>
          <p:nvPr>
            <p:ph type="title"/>
          </p:nvPr>
        </p:nvSpPr>
        <p:spPr>
          <a:xfrm>
            <a:off x="713103" y="1171501"/>
            <a:ext cx="7717801" cy="2100303"/>
          </a:xfrm>
        </p:spPr>
        <p:txBody>
          <a:bodyPr anchor="b" anchorCtr="1"/>
          <a:lstStyle>
            <a:lvl1pPr algn="ctr">
              <a:defRPr sz="14000"/>
            </a:lvl1pPr>
          </a:lstStyle>
          <a:p>
            <a:pPr lvl="0"/>
            <a:r>
              <a:rPr lang="es-PE"/>
              <a:t>xx%</a:t>
            </a:r>
          </a:p>
        </p:txBody>
      </p:sp>
      <p:sp>
        <p:nvSpPr>
          <p:cNvPr id="3" name="Google Shape;358;p11">
            <a:extLst>
              <a:ext uri="{FF2B5EF4-FFF2-40B4-BE49-F238E27FC236}">
                <a16:creationId xmlns:a16="http://schemas.microsoft.com/office/drawing/2014/main" id="{58B9C539-4EDC-F063-F697-71B5B5851A43}"/>
              </a:ext>
            </a:extLst>
          </p:cNvPr>
          <p:cNvSpPr txBox="1">
            <a:spLocks noGrp="1"/>
          </p:cNvSpPr>
          <p:nvPr>
            <p:ph type="subTitle" idx="4294967295"/>
          </p:nvPr>
        </p:nvSpPr>
        <p:spPr>
          <a:xfrm>
            <a:off x="3157852" y="3271796"/>
            <a:ext cx="2828403" cy="700201"/>
          </a:xfrm>
        </p:spPr>
        <p:txBody>
          <a:bodyPr anchorCtr="1"/>
          <a:lstStyle>
            <a:lvl1pPr algn="ctr">
              <a:lnSpc>
                <a:spcPct val="100000"/>
              </a:lnSpc>
              <a:buNone/>
              <a:defRPr sz="1800"/>
            </a:lvl1pPr>
          </a:lstStyle>
          <a:p>
            <a:pPr lvl="0"/>
            <a:endParaRPr lang="es-PE"/>
          </a:p>
        </p:txBody>
      </p:sp>
    </p:spTree>
    <p:extLst>
      <p:ext uri="{BB962C8B-B14F-4D97-AF65-F5344CB8AC3E}">
        <p14:creationId xmlns:p14="http://schemas.microsoft.com/office/powerpoint/2010/main" val="216768827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6;p1">
            <a:extLst>
              <a:ext uri="{FF2B5EF4-FFF2-40B4-BE49-F238E27FC236}">
                <a16:creationId xmlns:a16="http://schemas.microsoft.com/office/drawing/2014/main" id="{DFE62F0E-A440-85F5-408B-5220395E859D}"/>
              </a:ext>
            </a:extLst>
          </p:cNvPr>
          <p:cNvSpPr txBox="1">
            <a:spLocks noGrp="1"/>
          </p:cNvSpPr>
          <p:nvPr>
            <p:ph type="title"/>
          </p:nvPr>
        </p:nvSpPr>
        <p:spPr>
          <a:xfrm>
            <a:off x="311700" y="445029"/>
            <a:ext cx="8520598" cy="572697"/>
          </a:xfrm>
          <a:prstGeom prst="rect">
            <a:avLst/>
          </a:prstGeom>
          <a:noFill/>
          <a:ln>
            <a:noFill/>
          </a:ln>
        </p:spPr>
        <p:txBody>
          <a:bodyPr vert="horz" wrap="square" lIns="0" tIns="91421" rIns="91421" bIns="91421" anchor="t" anchorCtr="0" compatLnSpc="1">
            <a:noAutofit/>
          </a:bodyPr>
          <a:lstStyle/>
          <a:p>
            <a:pPr lvl="0"/>
            <a:endParaRPr lang="es-PE"/>
          </a:p>
        </p:txBody>
      </p:sp>
      <p:sp>
        <p:nvSpPr>
          <p:cNvPr id="3" name="Google Shape;7;p1">
            <a:extLst>
              <a:ext uri="{FF2B5EF4-FFF2-40B4-BE49-F238E27FC236}">
                <a16:creationId xmlns:a16="http://schemas.microsoft.com/office/drawing/2014/main" id="{296361BE-4838-FB2C-1B0A-FB7928402243}"/>
              </a:ext>
            </a:extLst>
          </p:cNvPr>
          <p:cNvSpPr txBox="1">
            <a:spLocks noGrp="1"/>
          </p:cNvSpPr>
          <p:nvPr>
            <p:ph type="body" idx="1"/>
          </p:nvPr>
        </p:nvSpPr>
        <p:spPr>
          <a:xfrm>
            <a:off x="311700" y="1152473"/>
            <a:ext cx="8520598" cy="3416399"/>
          </a:xfrm>
          <a:prstGeom prst="rect">
            <a:avLst/>
          </a:prstGeom>
          <a:noFill/>
          <a:ln>
            <a:noFill/>
          </a:ln>
        </p:spPr>
        <p:txBody>
          <a:bodyPr vert="horz" wrap="square" lIns="0" tIns="91421" rIns="91421" bIns="91421" anchor="t" anchorCtr="0" compatLnSpc="1">
            <a:no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txStyles>
    <p:titleStyle>
      <a:lvl1pPr marL="0" marR="0" lvl="0" indent="0" algn="l" defTabSz="914400" rtl="0" fontAlgn="auto" hangingPunct="1">
        <a:lnSpc>
          <a:spcPct val="100000"/>
        </a:lnSpc>
        <a:spcBef>
          <a:spcPts val="0"/>
        </a:spcBef>
        <a:spcAft>
          <a:spcPts val="0"/>
        </a:spcAft>
        <a:buNone/>
        <a:tabLst/>
        <a:defRPr lang="es-PE" sz="3500" b="1" i="0" u="none" strike="noStrike" kern="0" cap="none" spc="0" baseline="0">
          <a:solidFill>
            <a:srgbClr val="42296B"/>
          </a:solidFill>
          <a:uFillTx/>
          <a:latin typeface="Passion One"/>
          <a:ea typeface="Passion One"/>
          <a:cs typeface="Passion One"/>
        </a:defRPr>
      </a:lvl1pPr>
    </p:titleStyle>
    <p:bodyStyle>
      <a:lvl1pPr marL="457200" marR="0" lvl="0" indent="-317497" algn="l" defTabSz="914400" rtl="0" fontAlgn="auto" hangingPunct="1">
        <a:lnSpc>
          <a:spcPct val="115000"/>
        </a:lnSpc>
        <a:spcBef>
          <a:spcPts val="0"/>
        </a:spcBef>
        <a:spcAft>
          <a:spcPts val="0"/>
        </a:spcAft>
        <a:buClr>
          <a:srgbClr val="42296B"/>
        </a:buClr>
        <a:buSzPts val="1400"/>
        <a:buFont typeface="Open Sans"/>
        <a:buChar char="●"/>
        <a:tabLst/>
        <a:defRPr lang="es-PE" sz="1400" b="0" i="0" u="none" strike="noStrike" kern="0" cap="none" spc="0" baseline="0">
          <a:solidFill>
            <a:srgbClr val="42296B"/>
          </a:solidFill>
          <a:uFillTx/>
          <a:latin typeface="Open Sans"/>
          <a:ea typeface="Open Sans"/>
          <a:cs typeface="Open San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Google Shape;865;p28">
            <a:extLst>
              <a:ext uri="{FF2B5EF4-FFF2-40B4-BE49-F238E27FC236}">
                <a16:creationId xmlns:a16="http://schemas.microsoft.com/office/drawing/2014/main" id="{527CC598-602E-3859-0BE8-D22B6C33103F}"/>
              </a:ext>
            </a:extLst>
          </p:cNvPr>
          <p:cNvSpPr txBox="1">
            <a:spLocks noGrp="1"/>
          </p:cNvSpPr>
          <p:nvPr>
            <p:ph type="subTitle" idx="1"/>
          </p:nvPr>
        </p:nvSpPr>
        <p:spPr>
          <a:xfrm>
            <a:off x="1183425" y="4434007"/>
            <a:ext cx="2552099" cy="841202"/>
          </a:xfrm>
        </p:spPr>
        <p:txBody>
          <a:bodyPr anchorCtr="1"/>
          <a:lstStyle/>
          <a:p>
            <a:pPr marL="0" lvl="0" indent="0" algn="ctr"/>
            <a:r>
              <a:rPr lang="es-PE" sz="2400"/>
              <a:t>Free Template</a:t>
            </a:r>
          </a:p>
        </p:txBody>
      </p:sp>
      <p:sp>
        <p:nvSpPr>
          <p:cNvPr id="3" name="Google Shape;866;p28">
            <a:extLst>
              <a:ext uri="{FF2B5EF4-FFF2-40B4-BE49-F238E27FC236}">
                <a16:creationId xmlns:a16="http://schemas.microsoft.com/office/drawing/2014/main" id="{95BB5BA0-5E7D-10C7-F612-07652A3714B4}"/>
              </a:ext>
            </a:extLst>
          </p:cNvPr>
          <p:cNvSpPr txBox="1">
            <a:spLocks noGrp="1"/>
          </p:cNvSpPr>
          <p:nvPr>
            <p:ph type="ctrTitle"/>
          </p:nvPr>
        </p:nvSpPr>
        <p:spPr>
          <a:xfrm>
            <a:off x="63038" y="1805455"/>
            <a:ext cx="4938299" cy="2765401"/>
          </a:xfrm>
        </p:spPr>
        <p:txBody>
          <a:bodyPr anchorCtr="1"/>
          <a:lstStyle/>
          <a:p>
            <a:pPr lvl="0" algn="ctr"/>
            <a:r>
              <a:rPr lang="es-PE" sz="6600"/>
              <a:t>CATHOLIC ROSARY</a:t>
            </a:r>
            <a:endParaRPr lang="es-PE" sz="2400"/>
          </a:p>
        </p:txBody>
      </p:sp>
      <p:grpSp>
        <p:nvGrpSpPr>
          <p:cNvPr id="4" name="Grupo 21">
            <a:extLst>
              <a:ext uri="{FF2B5EF4-FFF2-40B4-BE49-F238E27FC236}">
                <a16:creationId xmlns:a16="http://schemas.microsoft.com/office/drawing/2014/main" id="{A4804ED1-5EED-F733-4EFB-0187C8DC057D}"/>
              </a:ext>
            </a:extLst>
          </p:cNvPr>
          <p:cNvGrpSpPr/>
          <p:nvPr/>
        </p:nvGrpSpPr>
        <p:grpSpPr>
          <a:xfrm>
            <a:off x="1553602" y="561688"/>
            <a:ext cx="1705703" cy="2194688"/>
            <a:chOff x="1553602" y="561688"/>
            <a:chExt cx="1705703" cy="2194688"/>
          </a:xfrm>
        </p:grpSpPr>
        <p:sp>
          <p:nvSpPr>
            <p:cNvPr id="5" name="Freeform 5">
              <a:extLst>
                <a:ext uri="{FF2B5EF4-FFF2-40B4-BE49-F238E27FC236}">
                  <a16:creationId xmlns:a16="http://schemas.microsoft.com/office/drawing/2014/main" id="{2D2FFB7F-F01C-9533-2055-6A356C2408C5}"/>
                </a:ext>
              </a:extLst>
            </p:cNvPr>
            <p:cNvSpPr/>
            <p:nvPr/>
          </p:nvSpPr>
          <p:spPr>
            <a:xfrm flipH="1">
              <a:off x="1715551" y="561688"/>
              <a:ext cx="1543754" cy="2194688"/>
            </a:xfrm>
            <a:custGeom>
              <a:avLst/>
              <a:gdLst>
                <a:gd name="f0" fmla="val 10800000"/>
                <a:gd name="f1" fmla="val 5400000"/>
                <a:gd name="f2" fmla="val 360"/>
                <a:gd name="f3" fmla="val 180"/>
                <a:gd name="f4" fmla="val w"/>
                <a:gd name="f5" fmla="val h"/>
                <a:gd name="f6" fmla="val 0"/>
                <a:gd name="f7" fmla="val 1051"/>
                <a:gd name="f8" fmla="val 2040"/>
                <a:gd name="f9" fmla="val 757"/>
                <a:gd name="f10" fmla="val 872"/>
                <a:gd name="f11" fmla="val 773"/>
                <a:gd name="f12" fmla="val 869"/>
                <a:gd name="f13" fmla="val 788"/>
                <a:gd name="f14" fmla="val 867"/>
                <a:gd name="f15" fmla="val 803"/>
                <a:gd name="f16" fmla="val 865"/>
                <a:gd name="f17" fmla="val 843"/>
                <a:gd name="f18" fmla="val 860"/>
                <a:gd name="f19" fmla="val 879"/>
                <a:gd name="f20" fmla="val 868"/>
                <a:gd name="f21" fmla="val 909"/>
                <a:gd name="f22" fmla="val 896"/>
                <a:gd name="f23" fmla="val 947"/>
                <a:gd name="f24" fmla="val 930"/>
                <a:gd name="f25" fmla="val 978"/>
                <a:gd name="f26" fmla="val 970"/>
                <a:gd name="f27" fmla="val 1009"/>
                <a:gd name="f28" fmla="val 1015"/>
                <a:gd name="f29" fmla="val 1016"/>
                <a:gd name="f30" fmla="val 1021"/>
                <a:gd name="f31" fmla="val 1024"/>
                <a:gd name="f32" fmla="val 1027"/>
                <a:gd name="f33" fmla="val 1032"/>
                <a:gd name="f34" fmla="val 1029"/>
                <a:gd name="f35" fmla="val 1034"/>
                <a:gd name="f36" fmla="val 1039"/>
                <a:gd name="f37" fmla="val 1028"/>
                <a:gd name="f38" fmla="val 1042"/>
                <a:gd name="f39" fmla="val 1023"/>
                <a:gd name="f40" fmla="val 1052"/>
                <a:gd name="f41" fmla="val 1018"/>
                <a:gd name="f42" fmla="val 1061"/>
                <a:gd name="f43" fmla="val 1013"/>
                <a:gd name="f44" fmla="val 1070"/>
                <a:gd name="f45" fmla="val 1010"/>
                <a:gd name="f46" fmla="val 1075"/>
                <a:gd name="f47" fmla="val 1011"/>
                <a:gd name="f48" fmla="val 1078"/>
                <a:gd name="f49" fmla="val 1014"/>
                <a:gd name="f50" fmla="val 1083"/>
                <a:gd name="f51" fmla="val 1026"/>
                <a:gd name="f52" fmla="val 1097"/>
                <a:gd name="f53" fmla="val 1037"/>
                <a:gd name="f54" fmla="val 1111"/>
                <a:gd name="f55" fmla="val 1048"/>
                <a:gd name="f56" fmla="val 1126"/>
                <a:gd name="f57" fmla="val 1050"/>
                <a:gd name="f58" fmla="val 1129"/>
                <a:gd name="f59" fmla="val 1134"/>
                <a:gd name="f60" fmla="val 1139"/>
                <a:gd name="f61" fmla="val 1030"/>
                <a:gd name="f62" fmla="val 1128"/>
                <a:gd name="f63" fmla="val 1109"/>
                <a:gd name="f64" fmla="val 1001"/>
                <a:gd name="f65" fmla="val 1091"/>
                <a:gd name="f66" fmla="val 913"/>
                <a:gd name="f67" fmla="val 1222"/>
                <a:gd name="f68" fmla="val 792"/>
                <a:gd name="f69" fmla="val 1310"/>
                <a:gd name="f70" fmla="val 646"/>
                <a:gd name="f71" fmla="val 1367"/>
                <a:gd name="f72" fmla="val 664"/>
                <a:gd name="f73" fmla="val 1392"/>
                <a:gd name="f74" fmla="val 684"/>
                <a:gd name="f75" fmla="val 1416"/>
                <a:gd name="f76" fmla="val 696"/>
                <a:gd name="f77" fmla="val 1446"/>
                <a:gd name="f78" fmla="val 671"/>
                <a:gd name="f79" fmla="val 1425"/>
                <a:gd name="f80" fmla="val 653"/>
                <a:gd name="f81" fmla="val 1398"/>
                <a:gd name="f82" fmla="val 635"/>
                <a:gd name="f83" fmla="val 1370"/>
                <a:gd name="f84" fmla="val 620"/>
                <a:gd name="f85" fmla="val 1381"/>
                <a:gd name="f86" fmla="val 613"/>
                <a:gd name="f87" fmla="val 606"/>
                <a:gd name="f88" fmla="val 1359"/>
                <a:gd name="f89" fmla="val 589"/>
                <a:gd name="f90" fmla="val 1334"/>
                <a:gd name="f91" fmla="val 572"/>
                <a:gd name="f92" fmla="val 1309"/>
                <a:gd name="f93" fmla="val 555"/>
                <a:gd name="f94" fmla="val 1284"/>
                <a:gd name="f95" fmla="val 554"/>
                <a:gd name="f96" fmla="val 1282"/>
                <a:gd name="f97" fmla="val 552"/>
                <a:gd name="f98" fmla="val 1280"/>
                <a:gd name="f99" fmla="val 551"/>
                <a:gd name="f100" fmla="val 1278"/>
                <a:gd name="f101" fmla="val 542"/>
                <a:gd name="f102" fmla="val 533"/>
                <a:gd name="f103" fmla="val 525"/>
                <a:gd name="f104" fmla="val 1288"/>
                <a:gd name="f105" fmla="val 521"/>
                <a:gd name="f106" fmla="val 1290"/>
                <a:gd name="f107" fmla="val 520"/>
                <a:gd name="f108" fmla="val 1295"/>
                <a:gd name="f109" fmla="val 518"/>
                <a:gd name="f110" fmla="val 1299"/>
                <a:gd name="f111" fmla="val 515"/>
                <a:gd name="f112" fmla="val 1308"/>
                <a:gd name="f113" fmla="val 516"/>
                <a:gd name="f114" fmla="val 1314"/>
                <a:gd name="f115" fmla="val 526"/>
                <a:gd name="f116" fmla="val 1320"/>
                <a:gd name="f117" fmla="val 1328"/>
                <a:gd name="f118" fmla="val 549"/>
                <a:gd name="f119" fmla="val 1347"/>
                <a:gd name="f120" fmla="val 545"/>
                <a:gd name="f121" fmla="val 1364"/>
                <a:gd name="f122" fmla="val 540"/>
                <a:gd name="f123" fmla="val 1393"/>
                <a:gd name="f124" fmla="val 508"/>
                <a:gd name="f125" fmla="val 1395"/>
                <a:gd name="f126" fmla="val 506"/>
                <a:gd name="f127" fmla="val 504"/>
                <a:gd name="f128" fmla="val 501"/>
                <a:gd name="f129" fmla="val 498"/>
                <a:gd name="f130" fmla="val 1408"/>
                <a:gd name="f131" fmla="val 495"/>
                <a:gd name="f132" fmla="val 1421"/>
                <a:gd name="f133" fmla="val 493"/>
                <a:gd name="f134" fmla="val 1434"/>
                <a:gd name="f135" fmla="val 1436"/>
                <a:gd name="f136" fmla="val 496"/>
                <a:gd name="f137" fmla="val 1439"/>
                <a:gd name="f138" fmla="val 1440"/>
                <a:gd name="f139" fmla="val 1451"/>
                <a:gd name="f140" fmla="val 523"/>
                <a:gd name="f141" fmla="val 1467"/>
                <a:gd name="f142" fmla="val 519"/>
                <a:gd name="f143" fmla="val 1485"/>
                <a:gd name="f144" fmla="val 1504"/>
                <a:gd name="f145" fmla="val 502"/>
                <a:gd name="f146" fmla="val 1515"/>
                <a:gd name="f147" fmla="val 481"/>
                <a:gd name="f148" fmla="val 1518"/>
                <a:gd name="f149" fmla="val 478"/>
                <a:gd name="f150" fmla="val 1519"/>
                <a:gd name="f151" fmla="val 474"/>
                <a:gd name="f152" fmla="val 1522"/>
                <a:gd name="f153" fmla="val 473"/>
                <a:gd name="f154" fmla="val 1525"/>
                <a:gd name="f155" fmla="val 466"/>
                <a:gd name="f156" fmla="val 1550"/>
                <a:gd name="f157" fmla="val 459"/>
                <a:gd name="f158" fmla="val 1574"/>
                <a:gd name="f159" fmla="val 453"/>
                <a:gd name="f160" fmla="val 1599"/>
                <a:gd name="f161" fmla="val 452"/>
                <a:gd name="f162" fmla="val 1602"/>
                <a:gd name="f163" fmla="val 1606"/>
                <a:gd name="f164" fmla="val 455"/>
                <a:gd name="f165" fmla="val 1608"/>
                <a:gd name="f166" fmla="val 1632"/>
                <a:gd name="f167" fmla="val 471"/>
                <a:gd name="f168" fmla="val 1665"/>
                <a:gd name="f169" fmla="val 441"/>
                <a:gd name="f170" fmla="val 1677"/>
                <a:gd name="f171" fmla="val 436"/>
                <a:gd name="f172" fmla="val 1679"/>
                <a:gd name="f173" fmla="val 434"/>
                <a:gd name="f174" fmla="val 1682"/>
                <a:gd name="f175" fmla="val 1687"/>
                <a:gd name="f176" fmla="val 435"/>
                <a:gd name="f177" fmla="val 1694"/>
                <a:gd name="f178" fmla="val 1702"/>
                <a:gd name="f179" fmla="val 1709"/>
                <a:gd name="f180" fmla="val 439"/>
                <a:gd name="f181" fmla="val 1710"/>
                <a:gd name="f182" fmla="val 442"/>
                <a:gd name="f183" fmla="val 446"/>
                <a:gd name="f184" fmla="val 1711"/>
                <a:gd name="f185" fmla="val 1742"/>
                <a:gd name="f186" fmla="val 1774"/>
                <a:gd name="f187" fmla="val 1808"/>
                <a:gd name="f188" fmla="val 476"/>
                <a:gd name="f189" fmla="val 1821"/>
                <a:gd name="f190" fmla="val 1833"/>
                <a:gd name="f191" fmla="val 1847"/>
                <a:gd name="f192" fmla="val 505"/>
                <a:gd name="f193" fmla="val 477"/>
                <a:gd name="f194" fmla="val 447"/>
                <a:gd name="f195" fmla="val 1912"/>
                <a:gd name="f196" fmla="val 1976"/>
                <a:gd name="f197" fmla="val 432"/>
                <a:gd name="f198" fmla="val 417"/>
                <a:gd name="f199" fmla="val 402"/>
                <a:gd name="f200" fmla="val 373"/>
                <a:gd name="f201" fmla="val 344"/>
                <a:gd name="f202" fmla="val 316"/>
                <a:gd name="f203" fmla="val 1834"/>
                <a:gd name="f204" fmla="val 1822"/>
                <a:gd name="f205" fmla="val 372"/>
                <a:gd name="f206" fmla="val 401"/>
                <a:gd name="f207" fmla="val 1775"/>
                <a:gd name="f208" fmla="val 1743"/>
                <a:gd name="f209" fmla="val 408"/>
                <a:gd name="f210" fmla="val 413"/>
                <a:gd name="f211" fmla="val 419"/>
                <a:gd name="f212" fmla="val 1701"/>
                <a:gd name="f213" fmla="val 420"/>
                <a:gd name="f214" fmla="val 1692"/>
                <a:gd name="f215" fmla="val 1683"/>
                <a:gd name="f216" fmla="val 1681"/>
                <a:gd name="f217" fmla="val 416"/>
                <a:gd name="f218" fmla="val 1678"/>
                <a:gd name="f219" fmla="val 397"/>
                <a:gd name="f220" fmla="val 1671"/>
                <a:gd name="f221" fmla="val 387"/>
                <a:gd name="f222" fmla="val 1660"/>
                <a:gd name="f223" fmla="val 385"/>
                <a:gd name="f224" fmla="val 1643"/>
                <a:gd name="f225" fmla="val 384"/>
                <a:gd name="f226" fmla="val 1626"/>
                <a:gd name="f227" fmla="val 391"/>
                <a:gd name="f228" fmla="val 1613"/>
                <a:gd name="f229" fmla="val 405"/>
                <a:gd name="f230" fmla="val 1603"/>
                <a:gd name="f231" fmla="val 407"/>
                <a:gd name="f232" fmla="val 1601"/>
                <a:gd name="f233" fmla="val 410"/>
                <a:gd name="f234" fmla="val 1596"/>
                <a:gd name="f235" fmla="val 409"/>
                <a:gd name="f236" fmla="val 1593"/>
                <a:gd name="f237" fmla="val 1570"/>
                <a:gd name="f238" fmla="val 404"/>
                <a:gd name="f239" fmla="val 1547"/>
                <a:gd name="f240" fmla="val 1524"/>
                <a:gd name="f241" fmla="val 400"/>
                <a:gd name="f242" fmla="val 1521"/>
                <a:gd name="f243" fmla="val 1517"/>
                <a:gd name="f244" fmla="val 394"/>
                <a:gd name="f245" fmla="val 1516"/>
                <a:gd name="f246" fmla="val 379"/>
                <a:gd name="f247" fmla="val 1510"/>
                <a:gd name="f248" fmla="val 368"/>
                <a:gd name="f249" fmla="val 1500"/>
                <a:gd name="f250" fmla="val 366"/>
                <a:gd name="f251" fmla="val 1483"/>
                <a:gd name="f252" fmla="val 364"/>
                <a:gd name="f253" fmla="val 1465"/>
                <a:gd name="f254" fmla="val 371"/>
                <a:gd name="f255" fmla="val 386"/>
                <a:gd name="f256" fmla="val 1441"/>
                <a:gd name="f257" fmla="val 389"/>
                <a:gd name="f258" fmla="val 1435"/>
                <a:gd name="f259" fmla="val 1432"/>
                <a:gd name="f260" fmla="val 1422"/>
                <a:gd name="f261" fmla="val 390"/>
                <a:gd name="f262" fmla="val 1412"/>
                <a:gd name="f263" fmla="val 1401"/>
                <a:gd name="f264" fmla="val 353"/>
                <a:gd name="f265" fmla="val 318"/>
                <a:gd name="f266" fmla="val 1414"/>
                <a:gd name="f267" fmla="val 281"/>
                <a:gd name="f268" fmla="val 298"/>
                <a:gd name="f269" fmla="val 1470"/>
                <a:gd name="f270" fmla="val 328"/>
                <a:gd name="f271" fmla="val 1499"/>
                <a:gd name="f272" fmla="val 327"/>
                <a:gd name="f273" fmla="val 326"/>
                <a:gd name="f274" fmla="val 325"/>
                <a:gd name="f275" fmla="val 322"/>
                <a:gd name="f276" fmla="val 1498"/>
                <a:gd name="f277" fmla="val 319"/>
                <a:gd name="f278" fmla="val 1496"/>
                <a:gd name="f279" fmla="val 1492"/>
                <a:gd name="f280" fmla="val 301"/>
                <a:gd name="f281" fmla="val 1472"/>
                <a:gd name="f282" fmla="val 286"/>
                <a:gd name="f283" fmla="val 271"/>
                <a:gd name="f284" fmla="val 1429"/>
                <a:gd name="f285" fmla="val 267"/>
                <a:gd name="f286" fmla="val 1424"/>
                <a:gd name="f287" fmla="val 264"/>
                <a:gd name="f288" fmla="val 257"/>
                <a:gd name="f289" fmla="val 247"/>
                <a:gd name="f290" fmla="val 236"/>
                <a:gd name="f291" fmla="val 226"/>
                <a:gd name="f292" fmla="val 1426"/>
                <a:gd name="f293" fmla="val 218"/>
                <a:gd name="f294" fmla="val 1427"/>
                <a:gd name="f295" fmla="val 214"/>
                <a:gd name="f296" fmla="val 210"/>
                <a:gd name="f297" fmla="val 1417"/>
                <a:gd name="f298" fmla="val 188"/>
                <a:gd name="f299" fmla="val 1372"/>
                <a:gd name="f300" fmla="val 170"/>
                <a:gd name="f301" fmla="val 1326"/>
                <a:gd name="f302" fmla="val 158"/>
                <a:gd name="f303" fmla="val 149"/>
                <a:gd name="f304" fmla="val 1242"/>
                <a:gd name="f305" fmla="val 144"/>
                <a:gd name="f306" fmla="val 1206"/>
                <a:gd name="f307" fmla="val 136"/>
                <a:gd name="f308" fmla="val 1169"/>
                <a:gd name="f309" fmla="val 135"/>
                <a:gd name="f310" fmla="val 1162"/>
                <a:gd name="f311" fmla="val 1157"/>
                <a:gd name="f312" fmla="val 142"/>
                <a:gd name="f313" fmla="val 1153"/>
                <a:gd name="f314" fmla="val 169"/>
                <a:gd name="f315" fmla="val 197"/>
                <a:gd name="f316" fmla="val 1105"/>
                <a:gd name="f317" fmla="val 225"/>
                <a:gd name="f318" fmla="val 1081"/>
                <a:gd name="f319" fmla="val 227"/>
                <a:gd name="f320" fmla="val 1079"/>
                <a:gd name="f321" fmla="val 229"/>
                <a:gd name="f322" fmla="val 232"/>
                <a:gd name="f323" fmla="val 200"/>
                <a:gd name="f324" fmla="val 1041"/>
                <a:gd name="f325" fmla="val 176"/>
                <a:gd name="f326" fmla="val 1002"/>
                <a:gd name="f327" fmla="val 157"/>
                <a:gd name="f328" fmla="val 961"/>
                <a:gd name="f329" fmla="val 911"/>
                <a:gd name="f330" fmla="val 122"/>
                <a:gd name="f331" fmla="val 859"/>
                <a:gd name="f332" fmla="val 116"/>
                <a:gd name="f333" fmla="val 804"/>
                <a:gd name="f334" fmla="val 111"/>
                <a:gd name="f335" fmla="val 106"/>
                <a:gd name="f336" fmla="val 709"/>
                <a:gd name="f337" fmla="val 97"/>
                <a:gd name="f338" fmla="val 663"/>
                <a:gd name="f339" fmla="val 88"/>
                <a:gd name="f340" fmla="val 615"/>
                <a:gd name="f341" fmla="val 64"/>
                <a:gd name="f342" fmla="val 42"/>
                <a:gd name="f343" fmla="val 529"/>
                <a:gd name="f344" fmla="val 25"/>
                <a:gd name="f345" fmla="val 497"/>
                <a:gd name="f346" fmla="val 8"/>
                <a:gd name="f347" fmla="val 2"/>
                <a:gd name="f348" fmla="val 430"/>
                <a:gd name="f349" fmla="val 1"/>
                <a:gd name="f350" fmla="val 423"/>
                <a:gd name="f351" fmla="val 22"/>
                <a:gd name="f352" fmla="val 362"/>
                <a:gd name="f353" fmla="val 52"/>
                <a:gd name="f354" fmla="val 370"/>
                <a:gd name="f355" fmla="val 55"/>
                <a:gd name="f356" fmla="val 58"/>
                <a:gd name="f357" fmla="val 61"/>
                <a:gd name="f358" fmla="val 69"/>
                <a:gd name="f359" fmla="val 68"/>
                <a:gd name="f360" fmla="val 60"/>
                <a:gd name="f361" fmla="val 334"/>
                <a:gd name="f362" fmla="val 45"/>
                <a:gd name="f363" fmla="val 38"/>
                <a:gd name="f364" fmla="val 312"/>
                <a:gd name="f365" fmla="val 15"/>
                <a:gd name="f366" fmla="val 283"/>
                <a:gd name="f367" fmla="val 32"/>
                <a:gd name="f368" fmla="val 231"/>
                <a:gd name="f369" fmla="val 215"/>
                <a:gd name="f370" fmla="val 59"/>
                <a:gd name="f371" fmla="val 207"/>
                <a:gd name="f372" fmla="val 77"/>
                <a:gd name="f373" fmla="val 203"/>
                <a:gd name="f374" fmla="val 82"/>
                <a:gd name="f375" fmla="val 201"/>
                <a:gd name="f376" fmla="val 93"/>
                <a:gd name="f377" fmla="val 80"/>
                <a:gd name="f378" fmla="val 121"/>
                <a:gd name="f379" fmla="val 114"/>
                <a:gd name="f380" fmla="val 73"/>
                <a:gd name="f381" fmla="val 177"/>
                <a:gd name="f382" fmla="val 83"/>
                <a:gd name="f383" fmla="val 178"/>
                <a:gd name="f384" fmla="val 74"/>
                <a:gd name="f385" fmla="val 179"/>
                <a:gd name="f386" fmla="val 190"/>
                <a:gd name="f387" fmla="val 3"/>
                <a:gd name="f388" fmla="val 265"/>
                <a:gd name="f389" fmla="val 20"/>
                <a:gd name="f390" fmla="val 274"/>
                <a:gd name="f391" fmla="val 27"/>
                <a:gd name="f392" fmla="val 35"/>
                <a:gd name="f393" fmla="val 289"/>
                <a:gd name="f394" fmla="val 292"/>
                <a:gd name="f395" fmla="val 44"/>
                <a:gd name="f396" fmla="val 297"/>
                <a:gd name="f397" fmla="val 47"/>
                <a:gd name="f398" fmla="val 299"/>
                <a:gd name="f399" fmla="val 46"/>
                <a:gd name="f400" fmla="val 34"/>
                <a:gd name="f401" fmla="val 375"/>
                <a:gd name="f402" fmla="val 62"/>
                <a:gd name="f403" fmla="val 433"/>
                <a:gd name="f404" fmla="val 113"/>
                <a:gd name="f405" fmla="val 480"/>
                <a:gd name="f406" fmla="val 171"/>
                <a:gd name="f407" fmla="val 239"/>
                <a:gd name="f408" fmla="val 538"/>
                <a:gd name="f409" fmla="val 285"/>
                <a:gd name="f410" fmla="val 558"/>
                <a:gd name="f411" fmla="val 332"/>
                <a:gd name="f412" fmla="val 580"/>
                <a:gd name="f413" fmla="val 582"/>
                <a:gd name="f414" fmla="val 382"/>
                <a:gd name="f415" fmla="val 583"/>
                <a:gd name="f416" fmla="val 585"/>
                <a:gd name="f417" fmla="val 600"/>
                <a:gd name="f418" fmla="val 629"/>
                <a:gd name="f419" fmla="val 634"/>
                <a:gd name="f420" fmla="val 369"/>
                <a:gd name="f421" fmla="val 638"/>
                <a:gd name="f422" fmla="val 643"/>
                <a:gd name="f423" fmla="val 320"/>
                <a:gd name="f424" fmla="val 647"/>
                <a:gd name="f425" fmla="val 306"/>
                <a:gd name="f426" fmla="val 293"/>
                <a:gd name="f427" fmla="val 659"/>
                <a:gd name="f428" fmla="val 279"/>
                <a:gd name="f429" fmla="val 660"/>
                <a:gd name="f430" fmla="val 277"/>
                <a:gd name="f431" fmla="val 662"/>
                <a:gd name="f432" fmla="val 275"/>
                <a:gd name="f433" fmla="val 273"/>
                <a:gd name="f434" fmla="val 681"/>
                <a:gd name="f435" fmla="val 256"/>
                <a:gd name="f436" fmla="val 704"/>
                <a:gd name="f437" fmla="val 722"/>
                <a:gd name="f438" fmla="val 741"/>
                <a:gd name="f439" fmla="val 266"/>
                <a:gd name="f440" fmla="val 750"/>
                <a:gd name="f441" fmla="val 284"/>
                <a:gd name="f442" fmla="val 305"/>
                <a:gd name="f443" fmla="val 749"/>
                <a:gd name="f444" fmla="val 329"/>
                <a:gd name="f445" fmla="val 747"/>
                <a:gd name="f446" fmla="val 354"/>
                <a:gd name="f447" fmla="val 743"/>
                <a:gd name="f448" fmla="val 378"/>
                <a:gd name="f449" fmla="val 737"/>
                <a:gd name="f450" fmla="val 415"/>
                <a:gd name="f451" fmla="val 734"/>
                <a:gd name="f452" fmla="val 451"/>
                <a:gd name="f453" fmla="val 742"/>
                <a:gd name="f454" fmla="val 488"/>
                <a:gd name="f455" fmla="val 746"/>
                <a:gd name="f456" fmla="val 571"/>
                <a:gd name="f457" fmla="val 612"/>
                <a:gd name="f458" fmla="val 717"/>
                <a:gd name="f459" fmla="val 698"/>
                <a:gd name="f460" fmla="val 728"/>
                <a:gd name="f461" fmla="val 783"/>
                <a:gd name="f462" fmla="val 755"/>
                <a:gd name="f463" fmla="val 866"/>
                <a:gd name="f464" fmla="val 756"/>
                <a:gd name="f465" fmla="val 870"/>
                <a:gd name="f466" fmla="val 338"/>
                <a:gd name="f467" fmla="val 110"/>
                <a:gd name="f468" fmla="val 172"/>
                <a:gd name="f469" fmla="val 234"/>
                <a:gd name="f470" fmla="val 437"/>
                <a:gd name="f471" fmla="val 300"/>
                <a:gd name="f472" fmla="val 431"/>
                <a:gd name="f473" fmla="val 429"/>
                <a:gd name="f474" fmla="val 290"/>
                <a:gd name="f475" fmla="val 246"/>
                <a:gd name="f476" fmla="val 380"/>
                <a:gd name="f477" fmla="val 202"/>
                <a:gd name="f478" fmla="val 159"/>
                <a:gd name="f479" fmla="val 330"/>
                <a:gd name="f480" fmla="val 120"/>
                <a:gd name="f481" fmla="val 303"/>
                <a:gd name="f482" fmla="val 278"/>
                <a:gd name="f483" fmla="val 41"/>
                <a:gd name="f484" fmla="val 272"/>
                <a:gd name="f485" fmla="val 39"/>
                <a:gd name="f486" fmla="val 268"/>
                <a:gd name="f487" fmla="val 36"/>
                <a:gd name="f488" fmla="val 56"/>
                <a:gd name="f489" fmla="val 280"/>
                <a:gd name="f490" fmla="val 66"/>
                <a:gd name="f491" fmla="val 78"/>
                <a:gd name="f492" fmla="val 89"/>
                <a:gd name="f493" fmla="val 99"/>
                <a:gd name="f494" fmla="val 254"/>
                <a:gd name="f495" fmla="val 125"/>
                <a:gd name="f496" fmla="val 233"/>
                <a:gd name="f497" fmla="val 126"/>
                <a:gd name="f498" fmla="val 211"/>
                <a:gd name="f499" fmla="val 101"/>
                <a:gd name="f500" fmla="val 204"/>
                <a:gd name="f501" fmla="val 199"/>
                <a:gd name="f502" fmla="val 85"/>
                <a:gd name="f503" fmla="val 191"/>
                <a:gd name="f504" fmla="val 75"/>
                <a:gd name="f505" fmla="val 92"/>
                <a:gd name="f506" fmla="val 194"/>
                <a:gd name="f507" fmla="val 105"/>
                <a:gd name="f508" fmla="val 222"/>
                <a:gd name="f509" fmla="val 148"/>
                <a:gd name="f510" fmla="val 243"/>
                <a:gd name="f511" fmla="val 181"/>
                <a:gd name="f512" fmla="val 263"/>
                <a:gd name="f513" fmla="val 213"/>
                <a:gd name="f514" fmla="val 291"/>
                <a:gd name="f515" fmla="val 347"/>
                <a:gd name="f516" fmla="val 343"/>
                <a:gd name="f517" fmla="val 350"/>
                <a:gd name="f518" fmla="val 352"/>
                <a:gd name="f519" fmla="val 356"/>
                <a:gd name="f520" fmla="val 357"/>
                <a:gd name="f521" fmla="val 358"/>
                <a:gd name="f522" fmla="val 351"/>
                <a:gd name="f523" fmla="val 248"/>
                <a:gd name="f524" fmla="val 212"/>
                <a:gd name="f525" fmla="val 143"/>
                <a:gd name="f526" fmla="val 166"/>
                <a:gd name="f527" fmla="val 192"/>
                <a:gd name="f528" fmla="val 183"/>
                <a:gd name="f529" fmla="val 196"/>
                <a:gd name="f530" fmla="val 160"/>
                <a:gd name="f531" fmla="val 151"/>
                <a:gd name="f532" fmla="val 209"/>
                <a:gd name="f533" fmla="val 141"/>
                <a:gd name="f534" fmla="val 134"/>
                <a:gd name="f535" fmla="val 124"/>
                <a:gd name="f536" fmla="val 185"/>
                <a:gd name="f537" fmla="val 115"/>
                <a:gd name="f538" fmla="val 156"/>
                <a:gd name="f539" fmla="val 104"/>
                <a:gd name="f540" fmla="val 153"/>
                <a:gd name="f541" fmla="val 102"/>
                <a:gd name="f542" fmla="val 150"/>
                <a:gd name="f543" fmla="val 94"/>
                <a:gd name="f544" fmla="val 164"/>
                <a:gd name="f545" fmla="val 96"/>
                <a:gd name="f546" fmla="val 100"/>
                <a:gd name="f547" fmla="val 103"/>
                <a:gd name="f548" fmla="val 205"/>
                <a:gd name="f549" fmla="val 131"/>
                <a:gd name="f550" fmla="val 219"/>
                <a:gd name="f551" fmla="val 139"/>
                <a:gd name="f552" fmla="val 349"/>
                <a:gd name="f553" fmla="val 258"/>
                <a:gd name="f554" fmla="val 261"/>
                <a:gd name="f555" fmla="val 418"/>
                <a:gd name="f556" fmla="val 421"/>
                <a:gd name="f557" fmla="val 260"/>
                <a:gd name="f558" fmla="val 414"/>
                <a:gd name="f559" fmla="val 240"/>
                <a:gd name="f560" fmla="val 339"/>
                <a:gd name="f561" fmla="val 262"/>
                <a:gd name="f562" fmla="val 224"/>
                <a:gd name="f563" fmla="val 91"/>
                <a:gd name="f564" fmla="val 112"/>
                <a:gd name="f565" fmla="val 259"/>
                <a:gd name="f566" fmla="val 107"/>
                <a:gd name="f567" fmla="val 288"/>
                <a:gd name="f568" fmla="val 296"/>
                <a:gd name="f569" fmla="val 309"/>
                <a:gd name="f570" fmla="val 63"/>
                <a:gd name="f571" fmla="val 54"/>
                <a:gd name="f572" fmla="val 270"/>
                <a:gd name="f573" fmla="val 37"/>
                <a:gd name="f574" fmla="val 276"/>
                <a:gd name="f575" fmla="val 302"/>
                <a:gd name="f576" fmla="val 50"/>
                <a:gd name="f577" fmla="val 313"/>
                <a:gd name="f578" fmla="val 95"/>
                <a:gd name="f579" fmla="val 374"/>
                <a:gd name="f580" fmla="val 140"/>
                <a:gd name="f581" fmla="val 184"/>
                <a:gd name="f582" fmla="val 494"/>
                <a:gd name="f583" fmla="val 510"/>
                <a:gd name="f584" fmla="val 206"/>
                <a:gd name="f585" fmla="val 527"/>
                <a:gd name="f586" fmla="val 217"/>
                <a:gd name="f587" fmla="val 543"/>
                <a:gd name="f588" fmla="val 216"/>
                <a:gd name="f589" fmla="val 544"/>
                <a:gd name="f590" fmla="val 539"/>
                <a:gd name="f591" fmla="val 541"/>
                <a:gd name="f592" fmla="val 547"/>
                <a:gd name="f593" fmla="val 625"/>
                <a:gd name="f594" fmla="val 695"/>
                <a:gd name="f595" fmla="val 763"/>
                <a:gd name="f596" fmla="val 835"/>
                <a:gd name="f597" fmla="val 399"/>
                <a:gd name="f598" fmla="val 942"/>
                <a:gd name="f599" fmla="val 426"/>
                <a:gd name="f600" fmla="val 981"/>
                <a:gd name="f601" fmla="val 489"/>
                <a:gd name="f602" fmla="val 500"/>
                <a:gd name="f603" fmla="val 1012"/>
                <a:gd name="f604" fmla="val 511"/>
                <a:gd name="f605" fmla="val 522"/>
                <a:gd name="f606" fmla="val 1008"/>
                <a:gd name="f607" fmla="val 546"/>
                <a:gd name="f608" fmla="val 550"/>
                <a:gd name="f609" fmla="val 1004"/>
                <a:gd name="f610" fmla="val 999"/>
                <a:gd name="f611" fmla="val 548"/>
                <a:gd name="f612" fmla="val 995"/>
                <a:gd name="f613" fmla="val 993"/>
                <a:gd name="f614" fmla="val 983"/>
                <a:gd name="f615" fmla="val 968"/>
                <a:gd name="f616" fmla="val 949"/>
                <a:gd name="f617" fmla="val 932"/>
                <a:gd name="f618" fmla="val 536"/>
                <a:gd name="f619" fmla="val 919"/>
                <a:gd name="f620" fmla="val 556"/>
                <a:gd name="f621" fmla="val 914"/>
                <a:gd name="f622" fmla="val 562"/>
                <a:gd name="f623" fmla="val 912"/>
                <a:gd name="f624" fmla="val 910"/>
                <a:gd name="f625" fmla="val 564"/>
                <a:gd name="f626" fmla="val 566"/>
                <a:gd name="f627" fmla="val 882"/>
                <a:gd name="f628" fmla="val 567"/>
                <a:gd name="f629" fmla="val 856"/>
                <a:gd name="f630" fmla="val 842"/>
                <a:gd name="f631" fmla="val 535"/>
                <a:gd name="f632" fmla="val 823"/>
                <a:gd name="f633" fmla="val 537"/>
                <a:gd name="f634" fmla="val 576"/>
                <a:gd name="f635" fmla="val 784"/>
                <a:gd name="f636" fmla="val 578"/>
                <a:gd name="f637" fmla="val 771"/>
                <a:gd name="f638" fmla="val 758"/>
                <a:gd name="f639" fmla="val 581"/>
                <a:gd name="f640" fmla="val 745"/>
                <a:gd name="f641" fmla="val 738"/>
                <a:gd name="f642" fmla="val 575"/>
                <a:gd name="f643" fmla="val 736"/>
                <a:gd name="f644" fmla="val 559"/>
                <a:gd name="f645" fmla="val 727"/>
                <a:gd name="f646" fmla="val 713"/>
                <a:gd name="f647" fmla="val 694"/>
                <a:gd name="f648" fmla="val 676"/>
                <a:gd name="f649" fmla="val 565"/>
                <a:gd name="f650" fmla="val 658"/>
                <a:gd name="f651" fmla="val 654"/>
                <a:gd name="f652" fmla="val 651"/>
                <a:gd name="f653" fmla="val 591"/>
                <a:gd name="f654" fmla="val 631"/>
                <a:gd name="f655" fmla="val 592"/>
                <a:gd name="f656" fmla="val 594"/>
                <a:gd name="f657" fmla="val 593"/>
                <a:gd name="f658" fmla="val 595"/>
                <a:gd name="f659" fmla="val 586"/>
                <a:gd name="f660" fmla="val 568"/>
                <a:gd name="f661" fmla="val 590"/>
                <a:gd name="f662" fmla="val 596"/>
                <a:gd name="f663" fmla="val 599"/>
                <a:gd name="f664" fmla="val 499"/>
                <a:gd name="f665" fmla="val 601"/>
                <a:gd name="f666" fmla="val 470"/>
                <a:gd name="f667" fmla="val 560"/>
                <a:gd name="f668" fmla="val 462"/>
                <a:gd name="f669" fmla="val 393"/>
                <a:gd name="f670" fmla="val 570"/>
                <a:gd name="f671" fmla="val 323"/>
                <a:gd name="f672" fmla="val 486"/>
                <a:gd name="f673" fmla="val 346"/>
                <a:gd name="f674" fmla="val 49"/>
                <a:gd name="f675" fmla="val 340"/>
                <a:gd name="f676" fmla="val 48"/>
                <a:gd name="f677" fmla="val 355"/>
                <a:gd name="f678" fmla="val 90"/>
                <a:gd name="f679" fmla="val 108"/>
                <a:gd name="f680" fmla="val 342"/>
                <a:gd name="f681" fmla="val 109"/>
                <a:gd name="f682" fmla="val 553"/>
                <a:gd name="f683" fmla="val 1073"/>
                <a:gd name="f684" fmla="val 1118"/>
                <a:gd name="f685" fmla="val 1159"/>
                <a:gd name="f686" fmla="val 534"/>
                <a:gd name="f687" fmla="val 1201"/>
                <a:gd name="f688" fmla="val 1204"/>
                <a:gd name="f689" fmla="val 1208"/>
                <a:gd name="f690" fmla="val 1210"/>
                <a:gd name="f691" fmla="val 1221"/>
                <a:gd name="f692" fmla="val 1239"/>
                <a:gd name="f693" fmla="val 1260"/>
                <a:gd name="f694" fmla="val 1264"/>
                <a:gd name="f695" fmla="val 1269"/>
                <a:gd name="f696" fmla="val 561"/>
                <a:gd name="f697" fmla="val 1273"/>
                <a:gd name="f698" fmla="val 563"/>
                <a:gd name="f699" fmla="val 569"/>
                <a:gd name="f700" fmla="val 1286"/>
                <a:gd name="f701" fmla="val 1313"/>
                <a:gd name="f702" fmla="val 603"/>
                <a:gd name="f703" fmla="val 1340"/>
                <a:gd name="f704" fmla="val 621"/>
                <a:gd name="f705" fmla="val 1368"/>
                <a:gd name="f706" fmla="val 1296"/>
                <a:gd name="f707" fmla="val 927"/>
                <a:gd name="f708" fmla="val 1193"/>
                <a:gd name="f709" fmla="val 1036"/>
                <a:gd name="f710" fmla="val 980"/>
                <a:gd name="f711" fmla="val 991"/>
                <a:gd name="f712" fmla="val 943"/>
                <a:gd name="f713" fmla="val 941"/>
                <a:gd name="f714" fmla="val 897"/>
                <a:gd name="f715" fmla="val 901"/>
                <a:gd name="f716" fmla="val 886"/>
                <a:gd name="f717" fmla="val 875"/>
                <a:gd name="f718" fmla="val 837"/>
                <a:gd name="f719" fmla="val 874"/>
                <a:gd name="f720" fmla="val 821"/>
                <a:gd name="f721" fmla="val 873"/>
                <a:gd name="f722" fmla="val 779"/>
                <a:gd name="f723" fmla="val 770"/>
                <a:gd name="f724" fmla="val 877"/>
                <a:gd name="f725" fmla="val 759"/>
                <a:gd name="f726" fmla="val 766"/>
                <a:gd name="f727" fmla="val 893"/>
                <a:gd name="f728" fmla="val 772"/>
                <a:gd name="f729" fmla="val 905"/>
                <a:gd name="f730" fmla="val 778"/>
                <a:gd name="f731" fmla="val 918"/>
                <a:gd name="f732" fmla="val 787"/>
                <a:gd name="f733" fmla="val 904"/>
                <a:gd name="f734" fmla="val 793"/>
                <a:gd name="f735" fmla="val 785"/>
                <a:gd name="f736" fmla="val 655"/>
                <a:gd name="f737" fmla="val 1088"/>
                <a:gd name="f738" fmla="val 1087"/>
                <a:gd name="f739" fmla="val 1082"/>
                <a:gd name="f740" fmla="val 1003"/>
                <a:gd name="f741" fmla="val 994"/>
                <a:gd name="f742" fmla="val 636"/>
                <a:gd name="f743" fmla="val 979"/>
                <a:gd name="f744" fmla="val 668"/>
                <a:gd name="f745" fmla="val 958"/>
                <a:gd name="f746" fmla="val 688"/>
                <a:gd name="f747" fmla="val 945"/>
                <a:gd name="f748" fmla="val 697"/>
                <a:gd name="f749" fmla="val 699"/>
                <a:gd name="f750" fmla="val 863"/>
                <a:gd name="f751" fmla="val 687"/>
                <a:gd name="f752" fmla="val 782"/>
                <a:gd name="f753" fmla="val 678"/>
                <a:gd name="f754" fmla="val 735"/>
                <a:gd name="f755" fmla="val 679"/>
                <a:gd name="f756" fmla="val 689"/>
                <a:gd name="f757" fmla="val 692"/>
                <a:gd name="f758" fmla="val 703"/>
                <a:gd name="f759" fmla="val 605"/>
                <a:gd name="f760" fmla="val 712"/>
                <a:gd name="f761" fmla="val 720"/>
                <a:gd name="f762" fmla="val 723"/>
                <a:gd name="f763" fmla="val 719"/>
                <a:gd name="f764" fmla="val 714"/>
                <a:gd name="f765" fmla="val 483"/>
                <a:gd name="f766" fmla="val 458"/>
                <a:gd name="f767" fmla="val 425"/>
                <a:gd name="f768" fmla="val 725"/>
                <a:gd name="f769" fmla="val 731"/>
                <a:gd name="f770" fmla="val 733"/>
                <a:gd name="f771" fmla="val 706"/>
                <a:gd name="f772" fmla="val 691"/>
                <a:gd name="f773" fmla="val 656"/>
                <a:gd name="f774" fmla="val 649"/>
                <a:gd name="f775" fmla="val 333"/>
                <a:gd name="f776" fmla="val 642"/>
                <a:gd name="f777" fmla="val 395"/>
                <a:gd name="f778" fmla="val 644"/>
                <a:gd name="f779" fmla="val 657"/>
                <a:gd name="f780" fmla="val 443"/>
                <a:gd name="f781" fmla="val 465"/>
                <a:gd name="f782" fmla="val 652"/>
                <a:gd name="f783" fmla="val 461"/>
                <a:gd name="f784" fmla="val 641"/>
                <a:gd name="f785" fmla="val 456"/>
                <a:gd name="f786" fmla="val 630"/>
                <a:gd name="f787" fmla="val 624"/>
                <a:gd name="f788" fmla="val 464"/>
                <a:gd name="f789" fmla="val 467"/>
                <a:gd name="f790" fmla="val 487"/>
                <a:gd name="f791" fmla="val 490"/>
                <a:gd name="f792" fmla="val 611"/>
                <a:gd name="f793" fmla="val 618"/>
                <a:gd name="f794" fmla="val 513"/>
                <a:gd name="f795" fmla="val 639"/>
                <a:gd name="f796" fmla="val 574"/>
                <a:gd name="f797" fmla="val 614"/>
                <a:gd name="f798" fmla="val 608"/>
                <a:gd name="f799" fmla="val 584"/>
                <a:gd name="f800" fmla="val 610"/>
                <a:gd name="f801" fmla="val 604"/>
                <a:gd name="f802" fmla="val 632"/>
                <a:gd name="f803" fmla="val 602"/>
                <a:gd name="f804" fmla="val 645"/>
                <a:gd name="f805" fmla="val 666"/>
                <a:gd name="f806" fmla="val 707"/>
                <a:gd name="f807" fmla="val 716"/>
                <a:gd name="f808" fmla="val 627"/>
                <a:gd name="f809" fmla="val 607"/>
                <a:gd name="f810" fmla="val 739"/>
                <a:gd name="f811" fmla="val 767"/>
                <a:gd name="f812" fmla="val 780"/>
                <a:gd name="f813" fmla="val 790"/>
                <a:gd name="f814" fmla="val 799"/>
                <a:gd name="f815" fmla="val 815"/>
                <a:gd name="f816" fmla="val 832"/>
                <a:gd name="f817" fmla="val 616"/>
                <a:gd name="f818" fmla="val 849"/>
                <a:gd name="f819" fmla="val 862"/>
                <a:gd name="f820" fmla="val 579"/>
                <a:gd name="f821" fmla="val 871"/>
                <a:gd name="f822" fmla="val 577"/>
                <a:gd name="f823" fmla="val 885"/>
                <a:gd name="f824" fmla="val 916"/>
                <a:gd name="f825" fmla="val 917"/>
                <a:gd name="f826" fmla="val 598"/>
                <a:gd name="f827" fmla="val 928"/>
                <a:gd name="f828" fmla="val 962"/>
                <a:gd name="f829" fmla="val 996"/>
                <a:gd name="f830" fmla="val 997"/>
                <a:gd name="f831" fmla="val 238"/>
                <a:gd name="f832" fmla="val 208"/>
                <a:gd name="f833" fmla="val 147"/>
                <a:gd name="f834" fmla="val 1167"/>
                <a:gd name="f835" fmla="val 145"/>
                <a:gd name="f836" fmla="val 1170"/>
                <a:gd name="f837" fmla="val 1175"/>
                <a:gd name="f838" fmla="val 1178"/>
                <a:gd name="f839" fmla="val 1259"/>
                <a:gd name="f840" fmla="val 1336"/>
                <a:gd name="f841" fmla="val 1410"/>
                <a:gd name="f842" fmla="val 1419"/>
                <a:gd name="f843" fmla="val 1418"/>
                <a:gd name="f844" fmla="val 1411"/>
                <a:gd name="f845" fmla="val 314"/>
                <a:gd name="f846" fmla="val 1406"/>
                <a:gd name="f847" fmla="val 336"/>
                <a:gd name="f848" fmla="val 1403"/>
                <a:gd name="f849" fmla="val 359"/>
                <a:gd name="f850" fmla="val 381"/>
                <a:gd name="f851" fmla="val 1390"/>
                <a:gd name="f852" fmla="val 1388"/>
                <a:gd name="f853" fmla="val 1387"/>
                <a:gd name="f854" fmla="val 383"/>
                <a:gd name="f855" fmla="val 1386"/>
                <a:gd name="f856" fmla="val 1385"/>
                <a:gd name="f857" fmla="val 1384"/>
                <a:gd name="f858" fmla="val 377"/>
                <a:gd name="f859" fmla="val 1379"/>
                <a:gd name="f860" fmla="val 1346"/>
                <a:gd name="f861" fmla="val 345"/>
                <a:gd name="f862" fmla="val 1312"/>
                <a:gd name="f863" fmla="val 1305"/>
                <a:gd name="f864" fmla="val 1304"/>
                <a:gd name="f865" fmla="val 1303"/>
                <a:gd name="f866" fmla="val 1302"/>
                <a:gd name="f867" fmla="val 1287"/>
                <a:gd name="f868" fmla="val 1272"/>
                <a:gd name="f869" fmla="val 1257"/>
                <a:gd name="f870" fmla="val 1254"/>
                <a:gd name="f871" fmla="val 376"/>
                <a:gd name="f872" fmla="val 1251"/>
                <a:gd name="f873" fmla="val 1250"/>
                <a:gd name="f874" fmla="val 1244"/>
                <a:gd name="f875" fmla="val 1229"/>
                <a:gd name="f876" fmla="val 1209"/>
                <a:gd name="f877" fmla="val 1211"/>
                <a:gd name="f878" fmla="val 1212"/>
                <a:gd name="f879" fmla="val 1219"/>
                <a:gd name="f880" fmla="val 1234"/>
                <a:gd name="f881" fmla="val 245"/>
                <a:gd name="f882" fmla="val 1237"/>
                <a:gd name="f883" fmla="val 228"/>
                <a:gd name="f884" fmla="val 1235"/>
                <a:gd name="f885" fmla="val 1233"/>
                <a:gd name="f886" fmla="val 1220"/>
                <a:gd name="f887" fmla="val 195"/>
                <a:gd name="f888" fmla="val 198"/>
                <a:gd name="f889" fmla="val 1196"/>
                <a:gd name="f890" fmla="val 1186"/>
                <a:gd name="f891" fmla="val 1176"/>
                <a:gd name="f892" fmla="val 1152"/>
                <a:gd name="f893" fmla="val 1117"/>
                <a:gd name="f894" fmla="val 1115"/>
                <a:gd name="f895" fmla="val 1113"/>
                <a:gd name="f896" fmla="val 1102"/>
                <a:gd name="f897" fmla="val 253"/>
                <a:gd name="f898" fmla="val 1093"/>
                <a:gd name="f899" fmla="val 1064"/>
                <a:gd name="f900" fmla="val 367"/>
                <a:gd name="f901" fmla="val 1000"/>
                <a:gd name="f902" fmla="val 977"/>
                <a:gd name="f903" fmla="val 953"/>
                <a:gd name="f904" fmla="val 935"/>
                <a:gd name="f905" fmla="val 241"/>
                <a:gd name="f906" fmla="val 891"/>
                <a:gd name="f907" fmla="val 774"/>
                <a:gd name="f908" fmla="val 168"/>
                <a:gd name="f909" fmla="val 677"/>
                <a:gd name="f910" fmla="val 129"/>
                <a:gd name="f911" fmla="val 588"/>
                <a:gd name="f912" fmla="val 118"/>
                <a:gd name="f913" fmla="val 81"/>
                <a:gd name="f914" fmla="val 72"/>
                <a:gd name="f915" fmla="val 71"/>
                <a:gd name="f916" fmla="val 70"/>
                <a:gd name="f917" fmla="val 87"/>
                <a:gd name="f918" fmla="val 597"/>
                <a:gd name="f919" fmla="val 702"/>
                <a:gd name="f920" fmla="val 130"/>
                <a:gd name="f921" fmla="val 797"/>
                <a:gd name="f922" fmla="val 137"/>
                <a:gd name="f923" fmla="val 857"/>
                <a:gd name="f924" fmla="val 998"/>
                <a:gd name="f925" fmla="val 1059"/>
                <a:gd name="f926" fmla="val 1072"/>
                <a:gd name="f927" fmla="val 335"/>
                <a:gd name="f928" fmla="val 1301"/>
                <a:gd name="f929" fmla="val 396"/>
                <a:gd name="f930" fmla="val 427"/>
                <a:gd name="f931" fmla="val 1373"/>
                <a:gd name="f932" fmla="val 1382"/>
                <a:gd name="f933" fmla="val 1383"/>
                <a:gd name="f934" fmla="val 1389"/>
                <a:gd name="f935" fmla="val 422"/>
                <a:gd name="f936" fmla="val 444"/>
                <a:gd name="f937" fmla="val 1378"/>
                <a:gd name="f938" fmla="val 463"/>
                <a:gd name="f939" fmla="val 1363"/>
                <a:gd name="f940" fmla="val 460"/>
                <a:gd name="f941" fmla="val 1319"/>
                <a:gd name="f942" fmla="val 491"/>
                <a:gd name="f943" fmla="val 1315"/>
                <a:gd name="f944" fmla="val 507"/>
                <a:gd name="f945" fmla="val 1289"/>
                <a:gd name="f946" fmla="val 1283"/>
                <a:gd name="f947" fmla="val 1275"/>
                <a:gd name="f948" fmla="val 1262"/>
                <a:gd name="f949" fmla="val 479"/>
                <a:gd name="f950" fmla="val 1245"/>
                <a:gd name="f951" fmla="val 1228"/>
                <a:gd name="f952" fmla="val 1216"/>
                <a:gd name="f953" fmla="val 503"/>
                <a:gd name="f954" fmla="val 509"/>
                <a:gd name="f955" fmla="val 1207"/>
                <a:gd name="f956" fmla="val 512"/>
                <a:gd name="f957" fmla="val 1205"/>
                <a:gd name="f958" fmla="val 1198"/>
                <a:gd name="f959" fmla="val 1194"/>
                <a:gd name="f960" fmla="val 1146"/>
                <a:gd name="f961" fmla="val 1122"/>
                <a:gd name="f962" fmla="val 1103"/>
                <a:gd name="f963" fmla="val 1084"/>
                <a:gd name="f964" fmla="val 1047"/>
                <a:gd name="f965" fmla="val 468"/>
                <a:gd name="f966" fmla="val 482"/>
                <a:gd name="f967" fmla="val 1077"/>
                <a:gd name="f968" fmla="val 1107"/>
                <a:gd name="f969" fmla="val 1143"/>
                <a:gd name="f970" fmla="val 1155"/>
                <a:gd name="f971" fmla="val 1163"/>
                <a:gd name="f972" fmla="val 1174"/>
                <a:gd name="f973" fmla="val 1197"/>
                <a:gd name="f974" fmla="val 1243"/>
                <a:gd name="f975" fmla="val 1252"/>
                <a:gd name="f976" fmla="val 392"/>
                <a:gd name="f977" fmla="val 1285"/>
                <a:gd name="f978" fmla="val 163"/>
                <a:gd name="f979" fmla="val 189"/>
                <a:gd name="f980" fmla="val 154"/>
                <a:gd name="f981" fmla="val 193"/>
                <a:gd name="f982" fmla="val 127"/>
                <a:gd name="f983" fmla="val 174"/>
                <a:gd name="f984" fmla="val 162"/>
                <a:gd name="f985" fmla="val 138"/>
                <a:gd name="f986" fmla="val 123"/>
                <a:gd name="f987" fmla="val 173"/>
                <a:gd name="f988" fmla="val 133"/>
                <a:gd name="f989" fmla="val 230"/>
                <a:gd name="f990" fmla="val 98"/>
                <a:gd name="f991" fmla="val 43"/>
                <a:gd name="f992" fmla="val 26"/>
                <a:gd name="f993" fmla="val 255"/>
                <a:gd name="f994" fmla="val 24"/>
                <a:gd name="f995" fmla="val 237"/>
                <a:gd name="f996" fmla="val 10"/>
                <a:gd name="f997" fmla="val 33"/>
                <a:gd name="f998" fmla="val 84"/>
                <a:gd name="f999" fmla="val 1452"/>
                <a:gd name="f1000" fmla="val 1447"/>
                <a:gd name="f1001" fmla="val 1437"/>
                <a:gd name="f1002" fmla="val 1431"/>
                <a:gd name="f1003" fmla="val 484"/>
                <a:gd name="f1004" fmla="val 1423"/>
                <a:gd name="f1005" fmla="val 485"/>
                <a:gd name="f1006" fmla="val 492"/>
                <a:gd name="f1007" fmla="val 475"/>
                <a:gd name="f1008" fmla="val 472"/>
                <a:gd name="f1009" fmla="val 1380"/>
                <a:gd name="f1010" fmla="val 469"/>
                <a:gd name="f1011" fmla="val 1377"/>
                <a:gd name="f1012" fmla="val 1391"/>
                <a:gd name="f1013" fmla="val 403"/>
                <a:gd name="f1014" fmla="val 295"/>
                <a:gd name="f1015" fmla="val 250"/>
                <a:gd name="f1016" fmla="val 79"/>
                <a:gd name="f1017" fmla="val 40"/>
                <a:gd name="f1018" fmla="val 1501"/>
                <a:gd name="f1019" fmla="val 1508"/>
                <a:gd name="f1020" fmla="val 1514"/>
                <a:gd name="f1021" fmla="val 412"/>
                <a:gd name="f1022" fmla="val 1546"/>
                <a:gd name="f1023" fmla="val 1572"/>
                <a:gd name="f1024" fmla="val 1597"/>
                <a:gd name="f1025" fmla="val 1598"/>
                <a:gd name="f1026" fmla="val 1576"/>
                <a:gd name="f1027" fmla="val 1555"/>
                <a:gd name="f1028" fmla="val 1534"/>
                <a:gd name="f1029" fmla="val 1523"/>
                <a:gd name="f1030" fmla="val 1513"/>
                <a:gd name="f1031" fmla="val 448"/>
                <a:gd name="f1032" fmla="val 1506"/>
                <a:gd name="f1033" fmla="val 1503"/>
                <a:gd name="f1034" fmla="val 331"/>
                <a:gd name="f1035" fmla="val 341"/>
                <a:gd name="f1036" fmla="val 361"/>
                <a:gd name="f1037" fmla="val 324"/>
                <a:gd name="f1038" fmla="val 51"/>
                <a:gd name="f1039" fmla="val 1142"/>
                <a:gd name="f1040" fmla="val 1161"/>
                <a:gd name="f1041" fmla="val 514"/>
                <a:gd name="f1042" fmla="val 1195"/>
                <a:gd name="f1043" fmla="val 528"/>
                <a:gd name="f1044" fmla="val 1158"/>
                <a:gd name="f1045" fmla="val 1121"/>
                <a:gd name="f1046" fmla="val 269"/>
                <a:gd name="f1047" fmla="val 287"/>
                <a:gd name="f1048" fmla="val 294"/>
                <a:gd name="f1049" fmla="val 86"/>
                <a:gd name="f1050" fmla="val 251"/>
                <a:gd name="f1051" fmla="val 1069"/>
                <a:gd name="f1052" fmla="val 388"/>
                <a:gd name="f1053" fmla="val 1045"/>
                <a:gd name="f1054" fmla="val 1053"/>
                <a:gd name="f1055" fmla="val 182"/>
                <a:gd name="f1056" fmla="+- 0 0 -90"/>
                <a:gd name="f1057" fmla="*/ f4 1 1051"/>
                <a:gd name="f1058" fmla="*/ f5 1 2040"/>
                <a:gd name="f1059" fmla="val f6"/>
                <a:gd name="f1060" fmla="val f7"/>
                <a:gd name="f1061" fmla="val f8"/>
                <a:gd name="f1062" fmla="*/ f1056 f0 1"/>
                <a:gd name="f1063" fmla="+- f1061 0 f1059"/>
                <a:gd name="f1064" fmla="+- f1060 0 f1059"/>
                <a:gd name="f1065" fmla="*/ f1062 1 f3"/>
                <a:gd name="f1066" fmla="*/ f1064 1 1051"/>
                <a:gd name="f1067" fmla="*/ f1063 1 2040"/>
                <a:gd name="f1068" fmla="*/ 1028 f1064 1"/>
                <a:gd name="f1069" fmla="*/ 1042 f1063 1"/>
                <a:gd name="f1070" fmla="*/ 646 f1064 1"/>
                <a:gd name="f1071" fmla="*/ 1367 f1063 1"/>
                <a:gd name="f1072" fmla="*/ 525 f1064 1"/>
                <a:gd name="f1073" fmla="*/ 1288 f1063 1"/>
                <a:gd name="f1074" fmla="*/ 493 f1064 1"/>
                <a:gd name="f1075" fmla="*/ 1434 f1063 1"/>
                <a:gd name="f1076" fmla="*/ 455 f1064 1"/>
                <a:gd name="f1077" fmla="*/ 1608 f1063 1"/>
                <a:gd name="f1078" fmla="*/ 533 f1064 1"/>
                <a:gd name="f1079" fmla="*/ 1808 f1063 1"/>
                <a:gd name="f1080" fmla="*/ 316 f1064 1"/>
                <a:gd name="f1081" fmla="*/ 1847 f1063 1"/>
                <a:gd name="f1082" fmla="*/ 413 f1064 1"/>
                <a:gd name="f1083" fmla="*/ 1678 f1063 1"/>
                <a:gd name="f1084" fmla="*/ 366 f1064 1"/>
                <a:gd name="f1085" fmla="*/ 1483 f1063 1"/>
                <a:gd name="f1086" fmla="*/ 325 f1064 1"/>
                <a:gd name="f1087" fmla="*/ 1500 f1063 1"/>
                <a:gd name="f1088" fmla="*/ 158 f1064 1"/>
                <a:gd name="f1089" fmla="*/ 1278 f1063 1"/>
                <a:gd name="f1090" fmla="*/ 116 f1064 1"/>
                <a:gd name="f1091" fmla="*/ 804 f1063 1"/>
                <a:gd name="f1092" fmla="*/ 61 f1064 1"/>
                <a:gd name="f1093" fmla="*/ 372 f1063 1"/>
                <a:gd name="f1094" fmla="*/ 177 f1064 1"/>
                <a:gd name="f1095" fmla="*/ 83 f1063 1"/>
                <a:gd name="f1096" fmla="*/ 515 f1064 1"/>
                <a:gd name="f1097" fmla="*/ 239 f1063 1"/>
                <a:gd name="f1098" fmla="*/ 664 f1064 1"/>
                <a:gd name="f1099" fmla="*/ 273 f1063 1"/>
                <a:gd name="f1100" fmla="*/ 755 f1064 1"/>
                <a:gd name="f1101" fmla="*/ 866 f1063 1"/>
                <a:gd name="f1102" fmla="*/ 278 f1064 1"/>
                <a:gd name="f1103" fmla="*/ 45 f1063 1"/>
                <a:gd name="f1104" fmla="*/ 201 f1064 1"/>
                <a:gd name="f1105" fmla="*/ 116 f1063 1"/>
                <a:gd name="f1106" fmla="*/ 199 f1064 1"/>
                <a:gd name="f1107" fmla="*/ 166 f1063 1"/>
                <a:gd name="f1108" fmla="*/ 105 f1064 1"/>
                <a:gd name="f1109" fmla="*/ 202 f1063 1"/>
                <a:gd name="f1110" fmla="*/ 122 f1064 1"/>
                <a:gd name="f1111" fmla="*/ 224 f1063 1"/>
                <a:gd name="f1112" fmla="*/ 38 f1064 1"/>
                <a:gd name="f1113" fmla="*/ 270 f1063 1"/>
                <a:gd name="f1114" fmla="*/ 205 f1064 1"/>
                <a:gd name="f1115" fmla="*/ 533 f1063 1"/>
                <a:gd name="f1116" fmla="*/ 544 f1064 1"/>
                <a:gd name="f1117" fmla="*/ 1008 f1063 1"/>
                <a:gd name="f1118" fmla="*/ 567 f1064 1"/>
                <a:gd name="f1119" fmla="*/ 869 f1063 1"/>
                <a:gd name="f1120" fmla="*/ 583 f1064 1"/>
                <a:gd name="f1121" fmla="*/ 659 f1063 1"/>
                <a:gd name="f1122" fmla="*/ 599 f1064 1"/>
                <a:gd name="f1123" fmla="*/ 499 f1063 1"/>
                <a:gd name="f1124" fmla="*/ 340 f1064 1"/>
                <a:gd name="f1125" fmla="*/ 46 f1063 1"/>
                <a:gd name="f1126" fmla="*/ 534 f1064 1"/>
                <a:gd name="f1127" fmla="*/ 1201 f1063 1"/>
                <a:gd name="f1128" fmla="*/ 1021 f1064 1"/>
                <a:gd name="f1129" fmla="*/ 1036 f1063 1"/>
                <a:gd name="f1130" fmla="*/ 793 f1064 1"/>
                <a:gd name="f1131" fmla="*/ 896 f1063 1"/>
                <a:gd name="f1132" fmla="*/ 697 f1064 1"/>
                <a:gd name="f1133" fmla="*/ 904 f1063 1"/>
                <a:gd name="f1134" fmla="*/ 731 f1064 1"/>
                <a:gd name="f1135" fmla="*/ 360 f1063 1"/>
                <a:gd name="f1136" fmla="*/ 636 f1064 1"/>
                <a:gd name="f1137" fmla="*/ 402 f1063 1"/>
                <a:gd name="f1138" fmla="*/ 657 f1064 1"/>
                <a:gd name="f1139" fmla="*/ 480 f1063 1"/>
                <a:gd name="f1140" fmla="*/ 641 f1064 1"/>
                <a:gd name="f1141" fmla="*/ 545 f1063 1"/>
                <a:gd name="f1142" fmla="*/ 627 f1064 1"/>
                <a:gd name="f1143" fmla="*/ 723 f1063 1"/>
                <a:gd name="f1144" fmla="*/ 579 f1064 1"/>
                <a:gd name="f1145" fmla="*/ 873 f1063 1"/>
                <a:gd name="f1146" fmla="*/ 238 f1064 1"/>
                <a:gd name="f1147" fmla="*/ 1082 f1063 1"/>
                <a:gd name="f1148" fmla="*/ 381 f1064 1"/>
                <a:gd name="f1149" fmla="*/ 1393 f1063 1"/>
                <a:gd name="f1150" fmla="*/ 1302 f1063 1"/>
                <a:gd name="f1151" fmla="*/ 212 f1064 1"/>
                <a:gd name="f1152" fmla="*/ 1235 f1063 1"/>
                <a:gd name="f1153" fmla="*/ 1079 f1063 1"/>
                <a:gd name="f1154" fmla="*/ 139 f1064 1"/>
                <a:gd name="f1155" fmla="*/ 604 f1063 1"/>
                <a:gd name="f1156" fmla="*/ 130 f1064 1"/>
                <a:gd name="f1157" fmla="*/ 797 f1063 1"/>
                <a:gd name="f1158" fmla="*/ 396 f1064 1"/>
                <a:gd name="f1159" fmla="*/ 1303 f1063 1"/>
                <a:gd name="f1160" fmla="*/ 463 f1064 1"/>
                <a:gd name="f1161" fmla="*/ 1359 f1063 1"/>
                <a:gd name="f1162" fmla="*/ 512 f1064 1"/>
                <a:gd name="f1163" fmla="*/ 1205 f1063 1"/>
                <a:gd name="f1164" fmla="*/ 468 f1064 1"/>
                <a:gd name="f1165" fmla="*/ 393 f1064 1"/>
                <a:gd name="f1166" fmla="*/ 1301 f1063 1"/>
                <a:gd name="f1167" fmla="*/ 154 f1064 1"/>
                <a:gd name="f1168" fmla="*/ 88 f1063 1"/>
                <a:gd name="f1169" fmla="*/ 277 f1064 1"/>
                <a:gd name="f1170" fmla="*/ 74 f1063 1"/>
                <a:gd name="f1171" fmla="*/ 230 f1064 1"/>
                <a:gd name="f1172" fmla="*/ 110 f1063 1"/>
                <a:gd name="f1173" fmla="*/ 471 f1064 1"/>
                <a:gd name="f1174" fmla="*/ 1379 f1063 1"/>
                <a:gd name="f1175" fmla="*/ 107 f1064 1"/>
                <a:gd name="f1176" fmla="*/ 262 f1063 1"/>
                <a:gd name="f1177" fmla="*/ 68 f1064 1"/>
                <a:gd name="f1178" fmla="*/ 295 f1063 1"/>
                <a:gd name="f1179" fmla="*/ 451 f1064 1"/>
                <a:gd name="f1180" fmla="*/ 1508 f1063 1"/>
                <a:gd name="f1181" fmla="*/ 300 f1064 1"/>
                <a:gd name="f1182" fmla="*/ 50 f1063 1"/>
                <a:gd name="f1183" fmla="*/ 540 f1064 1"/>
                <a:gd name="f1184" fmla="*/ 1084 f1063 1"/>
                <a:gd name="f1185" fmla="*/ 78 f1064 1"/>
                <a:gd name="f1186" fmla="*/ 297 f1063 1"/>
                <a:gd name="f1187" fmla="*/ 361 f1064 1"/>
                <a:gd name="f1188" fmla="*/ 93 f1063 1"/>
                <a:gd name="f1189" fmla="*/ 379 f1064 1"/>
                <a:gd name="f1190" fmla="*/ 1045 f1063 1"/>
                <a:gd name="f1191" fmla="+- f1065 0 f1"/>
                <a:gd name="f1192" fmla="*/ f1068 1 1051"/>
                <a:gd name="f1193" fmla="*/ f1069 1 2040"/>
                <a:gd name="f1194" fmla="*/ f1070 1 1051"/>
                <a:gd name="f1195" fmla="*/ f1071 1 2040"/>
                <a:gd name="f1196" fmla="*/ f1072 1 1051"/>
                <a:gd name="f1197" fmla="*/ f1073 1 2040"/>
                <a:gd name="f1198" fmla="*/ f1074 1 1051"/>
                <a:gd name="f1199" fmla="*/ f1075 1 2040"/>
                <a:gd name="f1200" fmla="*/ f1076 1 1051"/>
                <a:gd name="f1201" fmla="*/ f1077 1 2040"/>
                <a:gd name="f1202" fmla="*/ f1078 1 1051"/>
                <a:gd name="f1203" fmla="*/ f1079 1 2040"/>
                <a:gd name="f1204" fmla="*/ f1080 1 1051"/>
                <a:gd name="f1205" fmla="*/ f1081 1 2040"/>
                <a:gd name="f1206" fmla="*/ f1082 1 1051"/>
                <a:gd name="f1207" fmla="*/ f1083 1 2040"/>
                <a:gd name="f1208" fmla="*/ f1084 1 1051"/>
                <a:gd name="f1209" fmla="*/ f1085 1 2040"/>
                <a:gd name="f1210" fmla="*/ f1086 1 1051"/>
                <a:gd name="f1211" fmla="*/ f1087 1 2040"/>
                <a:gd name="f1212" fmla="*/ f1088 1 1051"/>
                <a:gd name="f1213" fmla="*/ f1089 1 2040"/>
                <a:gd name="f1214" fmla="*/ f1090 1 1051"/>
                <a:gd name="f1215" fmla="*/ f1091 1 2040"/>
                <a:gd name="f1216" fmla="*/ f1092 1 1051"/>
                <a:gd name="f1217" fmla="*/ f1093 1 2040"/>
                <a:gd name="f1218" fmla="*/ f1094 1 1051"/>
                <a:gd name="f1219" fmla="*/ f1095 1 2040"/>
                <a:gd name="f1220" fmla="*/ f1096 1 1051"/>
                <a:gd name="f1221" fmla="*/ f1097 1 2040"/>
                <a:gd name="f1222" fmla="*/ f1098 1 1051"/>
                <a:gd name="f1223" fmla="*/ f1099 1 2040"/>
                <a:gd name="f1224" fmla="*/ f1100 1 1051"/>
                <a:gd name="f1225" fmla="*/ f1101 1 2040"/>
                <a:gd name="f1226" fmla="*/ f1102 1 1051"/>
                <a:gd name="f1227" fmla="*/ f1103 1 2040"/>
                <a:gd name="f1228" fmla="*/ f1104 1 1051"/>
                <a:gd name="f1229" fmla="*/ f1105 1 2040"/>
                <a:gd name="f1230" fmla="*/ f1106 1 1051"/>
                <a:gd name="f1231" fmla="*/ f1107 1 2040"/>
                <a:gd name="f1232" fmla="*/ f1108 1 1051"/>
                <a:gd name="f1233" fmla="*/ f1109 1 2040"/>
                <a:gd name="f1234" fmla="*/ f1110 1 1051"/>
                <a:gd name="f1235" fmla="*/ f1111 1 2040"/>
                <a:gd name="f1236" fmla="*/ f1112 1 1051"/>
                <a:gd name="f1237" fmla="*/ f1113 1 2040"/>
                <a:gd name="f1238" fmla="*/ f1114 1 1051"/>
                <a:gd name="f1239" fmla="*/ f1115 1 2040"/>
                <a:gd name="f1240" fmla="*/ f1116 1 1051"/>
                <a:gd name="f1241" fmla="*/ f1117 1 2040"/>
                <a:gd name="f1242" fmla="*/ f1118 1 1051"/>
                <a:gd name="f1243" fmla="*/ f1119 1 2040"/>
                <a:gd name="f1244" fmla="*/ f1120 1 1051"/>
                <a:gd name="f1245" fmla="*/ f1121 1 2040"/>
                <a:gd name="f1246" fmla="*/ f1122 1 1051"/>
                <a:gd name="f1247" fmla="*/ f1123 1 2040"/>
                <a:gd name="f1248" fmla="*/ f1124 1 1051"/>
                <a:gd name="f1249" fmla="*/ f1125 1 2040"/>
                <a:gd name="f1250" fmla="*/ f1126 1 1051"/>
                <a:gd name="f1251" fmla="*/ f1127 1 2040"/>
                <a:gd name="f1252" fmla="*/ f1128 1 1051"/>
                <a:gd name="f1253" fmla="*/ f1129 1 2040"/>
                <a:gd name="f1254" fmla="*/ f1130 1 1051"/>
                <a:gd name="f1255" fmla="*/ f1131 1 2040"/>
                <a:gd name="f1256" fmla="*/ f1132 1 1051"/>
                <a:gd name="f1257" fmla="*/ f1133 1 2040"/>
                <a:gd name="f1258" fmla="*/ f1134 1 1051"/>
                <a:gd name="f1259" fmla="*/ f1135 1 2040"/>
                <a:gd name="f1260" fmla="*/ f1136 1 1051"/>
                <a:gd name="f1261" fmla="*/ f1137 1 2040"/>
                <a:gd name="f1262" fmla="*/ f1138 1 1051"/>
                <a:gd name="f1263" fmla="*/ f1139 1 2040"/>
                <a:gd name="f1264" fmla="*/ f1140 1 1051"/>
                <a:gd name="f1265" fmla="*/ f1141 1 2040"/>
                <a:gd name="f1266" fmla="*/ f1142 1 1051"/>
                <a:gd name="f1267" fmla="*/ f1143 1 2040"/>
                <a:gd name="f1268" fmla="*/ f1144 1 1051"/>
                <a:gd name="f1269" fmla="*/ f1145 1 2040"/>
                <a:gd name="f1270" fmla="*/ f1146 1 1051"/>
                <a:gd name="f1271" fmla="*/ f1147 1 2040"/>
                <a:gd name="f1272" fmla="*/ f1148 1 1051"/>
                <a:gd name="f1273" fmla="*/ f1149 1 2040"/>
                <a:gd name="f1274" fmla="*/ f1150 1 2040"/>
                <a:gd name="f1275" fmla="*/ f1151 1 1051"/>
                <a:gd name="f1276" fmla="*/ f1152 1 2040"/>
                <a:gd name="f1277" fmla="*/ f1153 1 2040"/>
                <a:gd name="f1278" fmla="*/ f1154 1 1051"/>
                <a:gd name="f1279" fmla="*/ f1155 1 2040"/>
                <a:gd name="f1280" fmla="*/ f1156 1 1051"/>
                <a:gd name="f1281" fmla="*/ f1157 1 2040"/>
                <a:gd name="f1282" fmla="*/ f1158 1 1051"/>
                <a:gd name="f1283" fmla="*/ f1159 1 2040"/>
                <a:gd name="f1284" fmla="*/ f1160 1 1051"/>
                <a:gd name="f1285" fmla="*/ f1161 1 2040"/>
                <a:gd name="f1286" fmla="*/ f1162 1 1051"/>
                <a:gd name="f1287" fmla="*/ f1163 1 2040"/>
                <a:gd name="f1288" fmla="*/ f1164 1 1051"/>
                <a:gd name="f1289" fmla="*/ f1165 1 1051"/>
                <a:gd name="f1290" fmla="*/ f1166 1 2040"/>
                <a:gd name="f1291" fmla="*/ f1167 1 1051"/>
                <a:gd name="f1292" fmla="*/ f1168 1 2040"/>
                <a:gd name="f1293" fmla="*/ f1169 1 1051"/>
                <a:gd name="f1294" fmla="*/ f1170 1 2040"/>
                <a:gd name="f1295" fmla="*/ f1171 1 1051"/>
                <a:gd name="f1296" fmla="*/ f1172 1 2040"/>
                <a:gd name="f1297" fmla="*/ f1173 1 1051"/>
                <a:gd name="f1298" fmla="*/ f1174 1 2040"/>
                <a:gd name="f1299" fmla="*/ f1175 1 1051"/>
                <a:gd name="f1300" fmla="*/ f1176 1 2040"/>
                <a:gd name="f1301" fmla="*/ f1177 1 1051"/>
                <a:gd name="f1302" fmla="*/ f1178 1 2040"/>
                <a:gd name="f1303" fmla="*/ f1179 1 1051"/>
                <a:gd name="f1304" fmla="*/ f1180 1 2040"/>
                <a:gd name="f1305" fmla="*/ f1181 1 1051"/>
                <a:gd name="f1306" fmla="*/ f1182 1 2040"/>
                <a:gd name="f1307" fmla="*/ f1183 1 1051"/>
                <a:gd name="f1308" fmla="*/ f1184 1 2040"/>
                <a:gd name="f1309" fmla="*/ f1185 1 1051"/>
                <a:gd name="f1310" fmla="*/ f1186 1 2040"/>
                <a:gd name="f1311" fmla="*/ f1187 1 1051"/>
                <a:gd name="f1312" fmla="*/ f1188 1 2040"/>
                <a:gd name="f1313" fmla="*/ f1189 1 1051"/>
                <a:gd name="f1314" fmla="*/ f1190 1 2040"/>
                <a:gd name="f1315" fmla="*/ 0 1 f1066"/>
                <a:gd name="f1316" fmla="*/ f1060 1 f1066"/>
                <a:gd name="f1317" fmla="*/ 0 1 f1067"/>
                <a:gd name="f1318" fmla="*/ f1061 1 f1067"/>
                <a:gd name="f1319" fmla="*/ f1192 1 f1066"/>
                <a:gd name="f1320" fmla="*/ f1193 1 f1067"/>
                <a:gd name="f1321" fmla="*/ f1194 1 f1066"/>
                <a:gd name="f1322" fmla="*/ f1195 1 f1067"/>
                <a:gd name="f1323" fmla="*/ f1196 1 f1066"/>
                <a:gd name="f1324" fmla="*/ f1197 1 f1067"/>
                <a:gd name="f1325" fmla="*/ f1198 1 f1066"/>
                <a:gd name="f1326" fmla="*/ f1199 1 f1067"/>
                <a:gd name="f1327" fmla="*/ f1200 1 f1066"/>
                <a:gd name="f1328" fmla="*/ f1201 1 f1067"/>
                <a:gd name="f1329" fmla="*/ f1202 1 f1066"/>
                <a:gd name="f1330" fmla="*/ f1203 1 f1067"/>
                <a:gd name="f1331" fmla="*/ f1204 1 f1066"/>
                <a:gd name="f1332" fmla="*/ f1205 1 f1067"/>
                <a:gd name="f1333" fmla="*/ f1206 1 f1066"/>
                <a:gd name="f1334" fmla="*/ f1207 1 f1067"/>
                <a:gd name="f1335" fmla="*/ f1208 1 f1066"/>
                <a:gd name="f1336" fmla="*/ f1209 1 f1067"/>
                <a:gd name="f1337" fmla="*/ f1210 1 f1066"/>
                <a:gd name="f1338" fmla="*/ f1211 1 f1067"/>
                <a:gd name="f1339" fmla="*/ f1212 1 f1066"/>
                <a:gd name="f1340" fmla="*/ f1213 1 f1067"/>
                <a:gd name="f1341" fmla="*/ f1214 1 f1066"/>
                <a:gd name="f1342" fmla="*/ f1215 1 f1067"/>
                <a:gd name="f1343" fmla="*/ f1216 1 f1066"/>
                <a:gd name="f1344" fmla="*/ f1217 1 f1067"/>
                <a:gd name="f1345" fmla="*/ f1218 1 f1066"/>
                <a:gd name="f1346" fmla="*/ f1219 1 f1067"/>
                <a:gd name="f1347" fmla="*/ f1220 1 f1066"/>
                <a:gd name="f1348" fmla="*/ f1221 1 f1067"/>
                <a:gd name="f1349" fmla="*/ f1222 1 f1066"/>
                <a:gd name="f1350" fmla="*/ f1223 1 f1067"/>
                <a:gd name="f1351" fmla="*/ f1224 1 f1066"/>
                <a:gd name="f1352" fmla="*/ f1225 1 f1067"/>
                <a:gd name="f1353" fmla="*/ f1226 1 f1066"/>
                <a:gd name="f1354" fmla="*/ f1227 1 f1067"/>
                <a:gd name="f1355" fmla="*/ f1228 1 f1066"/>
                <a:gd name="f1356" fmla="*/ f1229 1 f1067"/>
                <a:gd name="f1357" fmla="*/ f1230 1 f1066"/>
                <a:gd name="f1358" fmla="*/ f1231 1 f1067"/>
                <a:gd name="f1359" fmla="*/ f1232 1 f1066"/>
                <a:gd name="f1360" fmla="*/ f1233 1 f1067"/>
                <a:gd name="f1361" fmla="*/ f1234 1 f1066"/>
                <a:gd name="f1362" fmla="*/ f1235 1 f1067"/>
                <a:gd name="f1363" fmla="*/ f1236 1 f1066"/>
                <a:gd name="f1364" fmla="*/ f1237 1 f1067"/>
                <a:gd name="f1365" fmla="*/ f1238 1 f1066"/>
                <a:gd name="f1366" fmla="*/ f1239 1 f1067"/>
                <a:gd name="f1367" fmla="*/ f1240 1 f1066"/>
                <a:gd name="f1368" fmla="*/ f1241 1 f1067"/>
                <a:gd name="f1369" fmla="*/ f1242 1 f1066"/>
                <a:gd name="f1370" fmla="*/ f1243 1 f1067"/>
                <a:gd name="f1371" fmla="*/ f1244 1 f1066"/>
                <a:gd name="f1372" fmla="*/ f1245 1 f1067"/>
                <a:gd name="f1373" fmla="*/ f1246 1 f1066"/>
                <a:gd name="f1374" fmla="*/ f1247 1 f1067"/>
                <a:gd name="f1375" fmla="*/ f1248 1 f1066"/>
                <a:gd name="f1376" fmla="*/ f1249 1 f1067"/>
                <a:gd name="f1377" fmla="*/ f1250 1 f1066"/>
                <a:gd name="f1378" fmla="*/ f1251 1 f1067"/>
                <a:gd name="f1379" fmla="*/ f1252 1 f1066"/>
                <a:gd name="f1380" fmla="*/ f1253 1 f1067"/>
                <a:gd name="f1381" fmla="*/ f1254 1 f1066"/>
                <a:gd name="f1382" fmla="*/ f1255 1 f1067"/>
                <a:gd name="f1383" fmla="*/ f1256 1 f1066"/>
                <a:gd name="f1384" fmla="*/ f1257 1 f1067"/>
                <a:gd name="f1385" fmla="*/ f1258 1 f1066"/>
                <a:gd name="f1386" fmla="*/ f1259 1 f1067"/>
                <a:gd name="f1387" fmla="*/ f1260 1 f1066"/>
                <a:gd name="f1388" fmla="*/ f1261 1 f1067"/>
                <a:gd name="f1389" fmla="*/ f1262 1 f1066"/>
                <a:gd name="f1390" fmla="*/ f1263 1 f1067"/>
                <a:gd name="f1391" fmla="*/ f1264 1 f1066"/>
                <a:gd name="f1392" fmla="*/ f1265 1 f1067"/>
                <a:gd name="f1393" fmla="*/ f1266 1 f1066"/>
                <a:gd name="f1394" fmla="*/ f1267 1 f1067"/>
                <a:gd name="f1395" fmla="*/ f1268 1 f1066"/>
                <a:gd name="f1396" fmla="*/ f1269 1 f1067"/>
                <a:gd name="f1397" fmla="*/ f1270 1 f1066"/>
                <a:gd name="f1398" fmla="*/ f1271 1 f1067"/>
                <a:gd name="f1399" fmla="*/ f1272 1 f1066"/>
                <a:gd name="f1400" fmla="*/ f1273 1 f1067"/>
                <a:gd name="f1401" fmla="*/ f1274 1 f1067"/>
                <a:gd name="f1402" fmla="*/ f1275 1 f1066"/>
                <a:gd name="f1403" fmla="*/ f1276 1 f1067"/>
                <a:gd name="f1404" fmla="*/ f1277 1 f1067"/>
                <a:gd name="f1405" fmla="*/ f1278 1 f1066"/>
                <a:gd name="f1406" fmla="*/ f1279 1 f1067"/>
                <a:gd name="f1407" fmla="*/ f1280 1 f1066"/>
                <a:gd name="f1408" fmla="*/ f1281 1 f1067"/>
                <a:gd name="f1409" fmla="*/ f1282 1 f1066"/>
                <a:gd name="f1410" fmla="*/ f1283 1 f1067"/>
                <a:gd name="f1411" fmla="*/ f1284 1 f1066"/>
                <a:gd name="f1412" fmla="*/ f1285 1 f1067"/>
                <a:gd name="f1413" fmla="*/ f1286 1 f1066"/>
                <a:gd name="f1414" fmla="*/ f1287 1 f1067"/>
                <a:gd name="f1415" fmla="*/ f1288 1 f1066"/>
                <a:gd name="f1416" fmla="*/ f1289 1 f1066"/>
                <a:gd name="f1417" fmla="*/ f1290 1 f1067"/>
                <a:gd name="f1418" fmla="*/ f1291 1 f1066"/>
                <a:gd name="f1419" fmla="*/ f1292 1 f1067"/>
                <a:gd name="f1420" fmla="*/ f1293 1 f1066"/>
                <a:gd name="f1421" fmla="*/ f1294 1 f1067"/>
                <a:gd name="f1422" fmla="*/ f1295 1 f1066"/>
                <a:gd name="f1423" fmla="*/ f1296 1 f1067"/>
                <a:gd name="f1424" fmla="*/ f1297 1 f1066"/>
                <a:gd name="f1425" fmla="*/ f1298 1 f1067"/>
                <a:gd name="f1426" fmla="*/ f1299 1 f1066"/>
                <a:gd name="f1427" fmla="*/ f1300 1 f1067"/>
                <a:gd name="f1428" fmla="*/ f1301 1 f1066"/>
                <a:gd name="f1429" fmla="*/ f1302 1 f1067"/>
                <a:gd name="f1430" fmla="*/ f1303 1 f1066"/>
                <a:gd name="f1431" fmla="*/ f1304 1 f1067"/>
                <a:gd name="f1432" fmla="*/ f1305 1 f1066"/>
                <a:gd name="f1433" fmla="*/ f1306 1 f1067"/>
                <a:gd name="f1434" fmla="*/ f1307 1 f1066"/>
                <a:gd name="f1435" fmla="*/ f1308 1 f1067"/>
                <a:gd name="f1436" fmla="*/ f1309 1 f1066"/>
                <a:gd name="f1437" fmla="*/ f1310 1 f1067"/>
                <a:gd name="f1438" fmla="*/ f1311 1 f1066"/>
                <a:gd name="f1439" fmla="*/ f1312 1 f1067"/>
                <a:gd name="f1440" fmla="*/ f1313 1 f1066"/>
                <a:gd name="f1441" fmla="*/ f1314 1 f1067"/>
                <a:gd name="f1442" fmla="*/ f1315 f1057 1"/>
                <a:gd name="f1443" fmla="*/ f1316 f1057 1"/>
                <a:gd name="f1444" fmla="*/ f1318 f1058 1"/>
                <a:gd name="f1445" fmla="*/ f1317 f1058 1"/>
                <a:gd name="f1446" fmla="*/ f1319 f1057 1"/>
                <a:gd name="f1447" fmla="*/ f1320 f1058 1"/>
                <a:gd name="f1448" fmla="*/ f1321 f1057 1"/>
                <a:gd name="f1449" fmla="*/ f1322 f1058 1"/>
                <a:gd name="f1450" fmla="*/ f1323 f1057 1"/>
                <a:gd name="f1451" fmla="*/ f1324 f1058 1"/>
                <a:gd name="f1452" fmla="*/ f1325 f1057 1"/>
                <a:gd name="f1453" fmla="*/ f1326 f1058 1"/>
                <a:gd name="f1454" fmla="*/ f1327 f1057 1"/>
                <a:gd name="f1455" fmla="*/ f1328 f1058 1"/>
                <a:gd name="f1456" fmla="*/ f1329 f1057 1"/>
                <a:gd name="f1457" fmla="*/ f1330 f1058 1"/>
                <a:gd name="f1458" fmla="*/ f1331 f1057 1"/>
                <a:gd name="f1459" fmla="*/ f1332 f1058 1"/>
                <a:gd name="f1460" fmla="*/ f1333 f1057 1"/>
                <a:gd name="f1461" fmla="*/ f1334 f1058 1"/>
                <a:gd name="f1462" fmla="*/ f1335 f1057 1"/>
                <a:gd name="f1463" fmla="*/ f1336 f1058 1"/>
                <a:gd name="f1464" fmla="*/ f1337 f1057 1"/>
                <a:gd name="f1465" fmla="*/ f1338 f1058 1"/>
                <a:gd name="f1466" fmla="*/ f1339 f1057 1"/>
                <a:gd name="f1467" fmla="*/ f1340 f1058 1"/>
                <a:gd name="f1468" fmla="*/ f1341 f1057 1"/>
                <a:gd name="f1469" fmla="*/ f1342 f1058 1"/>
                <a:gd name="f1470" fmla="*/ f1343 f1057 1"/>
                <a:gd name="f1471" fmla="*/ f1344 f1058 1"/>
                <a:gd name="f1472" fmla="*/ f1345 f1057 1"/>
                <a:gd name="f1473" fmla="*/ f1346 f1058 1"/>
                <a:gd name="f1474" fmla="*/ f1347 f1057 1"/>
                <a:gd name="f1475" fmla="*/ f1348 f1058 1"/>
                <a:gd name="f1476" fmla="*/ f1349 f1057 1"/>
                <a:gd name="f1477" fmla="*/ f1350 f1058 1"/>
                <a:gd name="f1478" fmla="*/ f1351 f1057 1"/>
                <a:gd name="f1479" fmla="*/ f1352 f1058 1"/>
                <a:gd name="f1480" fmla="*/ f1353 f1057 1"/>
                <a:gd name="f1481" fmla="*/ f1354 f1058 1"/>
                <a:gd name="f1482" fmla="*/ f1355 f1057 1"/>
                <a:gd name="f1483" fmla="*/ f1356 f1058 1"/>
                <a:gd name="f1484" fmla="*/ f1357 f1057 1"/>
                <a:gd name="f1485" fmla="*/ f1358 f1058 1"/>
                <a:gd name="f1486" fmla="*/ f1359 f1057 1"/>
                <a:gd name="f1487" fmla="*/ f1360 f1058 1"/>
                <a:gd name="f1488" fmla="*/ f1361 f1057 1"/>
                <a:gd name="f1489" fmla="*/ f1362 f1058 1"/>
                <a:gd name="f1490" fmla="*/ f1363 f1057 1"/>
                <a:gd name="f1491" fmla="*/ f1364 f1058 1"/>
                <a:gd name="f1492" fmla="*/ f1365 f1057 1"/>
                <a:gd name="f1493" fmla="*/ f1366 f1058 1"/>
                <a:gd name="f1494" fmla="*/ f1367 f1057 1"/>
                <a:gd name="f1495" fmla="*/ f1368 f1058 1"/>
                <a:gd name="f1496" fmla="*/ f1369 f1057 1"/>
                <a:gd name="f1497" fmla="*/ f1370 f1058 1"/>
                <a:gd name="f1498" fmla="*/ f1371 f1057 1"/>
                <a:gd name="f1499" fmla="*/ f1372 f1058 1"/>
                <a:gd name="f1500" fmla="*/ f1373 f1057 1"/>
                <a:gd name="f1501" fmla="*/ f1374 f1058 1"/>
                <a:gd name="f1502" fmla="*/ f1375 f1057 1"/>
                <a:gd name="f1503" fmla="*/ f1376 f1058 1"/>
                <a:gd name="f1504" fmla="*/ f1377 f1057 1"/>
                <a:gd name="f1505" fmla="*/ f1378 f1058 1"/>
                <a:gd name="f1506" fmla="*/ f1379 f1057 1"/>
                <a:gd name="f1507" fmla="*/ f1380 f1058 1"/>
                <a:gd name="f1508" fmla="*/ f1381 f1057 1"/>
                <a:gd name="f1509" fmla="*/ f1382 f1058 1"/>
                <a:gd name="f1510" fmla="*/ f1383 f1057 1"/>
                <a:gd name="f1511" fmla="*/ f1384 f1058 1"/>
                <a:gd name="f1512" fmla="*/ f1385 f1057 1"/>
                <a:gd name="f1513" fmla="*/ f1386 f1058 1"/>
                <a:gd name="f1514" fmla="*/ f1387 f1057 1"/>
                <a:gd name="f1515" fmla="*/ f1388 f1058 1"/>
                <a:gd name="f1516" fmla="*/ f1389 f1057 1"/>
                <a:gd name="f1517" fmla="*/ f1390 f1058 1"/>
                <a:gd name="f1518" fmla="*/ f1391 f1057 1"/>
                <a:gd name="f1519" fmla="*/ f1392 f1058 1"/>
                <a:gd name="f1520" fmla="*/ f1393 f1057 1"/>
                <a:gd name="f1521" fmla="*/ f1394 f1058 1"/>
                <a:gd name="f1522" fmla="*/ f1395 f1057 1"/>
                <a:gd name="f1523" fmla="*/ f1396 f1058 1"/>
                <a:gd name="f1524" fmla="*/ f1397 f1057 1"/>
                <a:gd name="f1525" fmla="*/ f1398 f1058 1"/>
                <a:gd name="f1526" fmla="*/ f1399 f1057 1"/>
                <a:gd name="f1527" fmla="*/ f1400 f1058 1"/>
                <a:gd name="f1528" fmla="*/ f1401 f1058 1"/>
                <a:gd name="f1529" fmla="*/ f1402 f1057 1"/>
                <a:gd name="f1530" fmla="*/ f1403 f1058 1"/>
                <a:gd name="f1531" fmla="*/ f1404 f1058 1"/>
                <a:gd name="f1532" fmla="*/ f1405 f1057 1"/>
                <a:gd name="f1533" fmla="*/ f1406 f1058 1"/>
                <a:gd name="f1534" fmla="*/ f1407 f1057 1"/>
                <a:gd name="f1535" fmla="*/ f1408 f1058 1"/>
                <a:gd name="f1536" fmla="*/ f1409 f1057 1"/>
                <a:gd name="f1537" fmla="*/ f1410 f1058 1"/>
                <a:gd name="f1538" fmla="*/ f1411 f1057 1"/>
                <a:gd name="f1539" fmla="*/ f1412 f1058 1"/>
                <a:gd name="f1540" fmla="*/ f1413 f1057 1"/>
                <a:gd name="f1541" fmla="*/ f1414 f1058 1"/>
                <a:gd name="f1542" fmla="*/ f1415 f1057 1"/>
                <a:gd name="f1543" fmla="*/ f1416 f1057 1"/>
                <a:gd name="f1544" fmla="*/ f1417 f1058 1"/>
                <a:gd name="f1545" fmla="*/ f1418 f1057 1"/>
                <a:gd name="f1546" fmla="*/ f1419 f1058 1"/>
                <a:gd name="f1547" fmla="*/ f1420 f1057 1"/>
                <a:gd name="f1548" fmla="*/ f1421 f1058 1"/>
                <a:gd name="f1549" fmla="*/ f1422 f1057 1"/>
                <a:gd name="f1550" fmla="*/ f1423 f1058 1"/>
                <a:gd name="f1551" fmla="*/ f1424 f1057 1"/>
                <a:gd name="f1552" fmla="*/ f1425 f1058 1"/>
                <a:gd name="f1553" fmla="*/ f1426 f1057 1"/>
                <a:gd name="f1554" fmla="*/ f1427 f1058 1"/>
                <a:gd name="f1555" fmla="*/ f1428 f1057 1"/>
                <a:gd name="f1556" fmla="*/ f1429 f1058 1"/>
                <a:gd name="f1557" fmla="*/ f1430 f1057 1"/>
                <a:gd name="f1558" fmla="*/ f1431 f1058 1"/>
                <a:gd name="f1559" fmla="*/ f1432 f1057 1"/>
                <a:gd name="f1560" fmla="*/ f1433 f1058 1"/>
                <a:gd name="f1561" fmla="*/ f1434 f1057 1"/>
                <a:gd name="f1562" fmla="*/ f1435 f1058 1"/>
                <a:gd name="f1563" fmla="*/ f1436 f1057 1"/>
                <a:gd name="f1564" fmla="*/ f1437 f1058 1"/>
                <a:gd name="f1565" fmla="*/ f1438 f1057 1"/>
                <a:gd name="f1566" fmla="*/ f1439 f1058 1"/>
                <a:gd name="f1567" fmla="*/ f1440 f1057 1"/>
                <a:gd name="f1568" fmla="*/ f1441 f1058 1"/>
              </a:gdLst>
              <a:ahLst/>
              <a:cxnLst>
                <a:cxn ang="3cd4">
                  <a:pos x="hc" y="t"/>
                </a:cxn>
                <a:cxn ang="0">
                  <a:pos x="r" y="vc"/>
                </a:cxn>
                <a:cxn ang="cd4">
                  <a:pos x="hc" y="b"/>
                </a:cxn>
                <a:cxn ang="cd2">
                  <a:pos x="l" y="vc"/>
                </a:cxn>
                <a:cxn ang="f1191">
                  <a:pos x="f1446" y="f1447"/>
                </a:cxn>
                <a:cxn ang="f1191">
                  <a:pos x="f1448" y="f1449"/>
                </a:cxn>
                <a:cxn ang="f1191">
                  <a:pos x="f1450" y="f1451"/>
                </a:cxn>
                <a:cxn ang="f1191">
                  <a:pos x="f1452" y="f1453"/>
                </a:cxn>
                <a:cxn ang="f1191">
                  <a:pos x="f1454" y="f1455"/>
                </a:cxn>
                <a:cxn ang="f1191">
                  <a:pos x="f1456" y="f1457"/>
                </a:cxn>
                <a:cxn ang="f1191">
                  <a:pos x="f1458" y="f1459"/>
                </a:cxn>
                <a:cxn ang="f1191">
                  <a:pos x="f1460" y="f1461"/>
                </a:cxn>
                <a:cxn ang="f1191">
                  <a:pos x="f1462" y="f1463"/>
                </a:cxn>
                <a:cxn ang="f1191">
                  <a:pos x="f1464" y="f1465"/>
                </a:cxn>
                <a:cxn ang="f1191">
                  <a:pos x="f1466" y="f1467"/>
                </a:cxn>
                <a:cxn ang="f1191">
                  <a:pos x="f1468" y="f1469"/>
                </a:cxn>
                <a:cxn ang="f1191">
                  <a:pos x="f1470" y="f1471"/>
                </a:cxn>
                <a:cxn ang="f1191">
                  <a:pos x="f1472" y="f1473"/>
                </a:cxn>
                <a:cxn ang="f1191">
                  <a:pos x="f1474" y="f1475"/>
                </a:cxn>
                <a:cxn ang="f1191">
                  <a:pos x="f1476" y="f1477"/>
                </a:cxn>
                <a:cxn ang="f1191">
                  <a:pos x="f1478" y="f1479"/>
                </a:cxn>
                <a:cxn ang="f1191">
                  <a:pos x="f1480" y="f1481"/>
                </a:cxn>
                <a:cxn ang="f1191">
                  <a:pos x="f1482" y="f1483"/>
                </a:cxn>
                <a:cxn ang="f1191">
                  <a:pos x="f1484" y="f1485"/>
                </a:cxn>
                <a:cxn ang="f1191">
                  <a:pos x="f1486" y="f1487"/>
                </a:cxn>
                <a:cxn ang="f1191">
                  <a:pos x="f1488" y="f1489"/>
                </a:cxn>
                <a:cxn ang="f1191">
                  <a:pos x="f1490" y="f1491"/>
                </a:cxn>
                <a:cxn ang="f1191">
                  <a:pos x="f1492" y="f1493"/>
                </a:cxn>
                <a:cxn ang="f1191">
                  <a:pos x="f1494" y="f1495"/>
                </a:cxn>
                <a:cxn ang="f1191">
                  <a:pos x="f1496" y="f1497"/>
                </a:cxn>
                <a:cxn ang="f1191">
                  <a:pos x="f1498" y="f1499"/>
                </a:cxn>
                <a:cxn ang="f1191">
                  <a:pos x="f1500" y="f1501"/>
                </a:cxn>
                <a:cxn ang="f1191">
                  <a:pos x="f1502" y="f1503"/>
                </a:cxn>
                <a:cxn ang="f1191">
                  <a:pos x="f1504" y="f1505"/>
                </a:cxn>
                <a:cxn ang="f1191">
                  <a:pos x="f1506" y="f1507"/>
                </a:cxn>
                <a:cxn ang="f1191">
                  <a:pos x="f1508" y="f1509"/>
                </a:cxn>
                <a:cxn ang="f1191">
                  <a:pos x="f1510" y="f1511"/>
                </a:cxn>
                <a:cxn ang="f1191">
                  <a:pos x="f1512" y="f1513"/>
                </a:cxn>
                <a:cxn ang="f1191">
                  <a:pos x="f1514" y="f1515"/>
                </a:cxn>
                <a:cxn ang="f1191">
                  <a:pos x="f1516" y="f1517"/>
                </a:cxn>
                <a:cxn ang="f1191">
                  <a:pos x="f1518" y="f1519"/>
                </a:cxn>
                <a:cxn ang="f1191">
                  <a:pos x="f1520" y="f1521"/>
                </a:cxn>
                <a:cxn ang="f1191">
                  <a:pos x="f1522" y="f1523"/>
                </a:cxn>
                <a:cxn ang="f1191">
                  <a:pos x="f1524" y="f1525"/>
                </a:cxn>
                <a:cxn ang="f1191">
                  <a:pos x="f1526" y="f1527"/>
                </a:cxn>
                <a:cxn ang="f1191">
                  <a:pos x="f1526" y="f1528"/>
                </a:cxn>
                <a:cxn ang="f1191">
                  <a:pos x="f1529" y="f1530"/>
                </a:cxn>
                <a:cxn ang="f1191">
                  <a:pos x="f1462" y="f1531"/>
                </a:cxn>
                <a:cxn ang="f1191">
                  <a:pos x="f1532" y="f1533"/>
                </a:cxn>
                <a:cxn ang="f1191">
                  <a:pos x="f1534" y="f1535"/>
                </a:cxn>
                <a:cxn ang="f1191">
                  <a:pos x="f1536" y="f1537"/>
                </a:cxn>
                <a:cxn ang="f1191">
                  <a:pos x="f1538" y="f1539"/>
                </a:cxn>
                <a:cxn ang="f1191">
                  <a:pos x="f1540" y="f1541"/>
                </a:cxn>
                <a:cxn ang="f1191">
                  <a:pos x="f1542" y="f1507"/>
                </a:cxn>
                <a:cxn ang="f1191">
                  <a:pos x="f1543" y="f1544"/>
                </a:cxn>
                <a:cxn ang="f1191">
                  <a:pos x="f1545" y="f1546"/>
                </a:cxn>
                <a:cxn ang="f1191">
                  <a:pos x="f1547" y="f1548"/>
                </a:cxn>
                <a:cxn ang="f1191">
                  <a:pos x="f1549" y="f1550"/>
                </a:cxn>
                <a:cxn ang="f1191">
                  <a:pos x="f1551" y="f1552"/>
                </a:cxn>
                <a:cxn ang="f1191">
                  <a:pos x="f1553" y="f1554"/>
                </a:cxn>
                <a:cxn ang="f1191">
                  <a:pos x="f1555" y="f1556"/>
                </a:cxn>
                <a:cxn ang="f1191">
                  <a:pos x="f1557" y="f1558"/>
                </a:cxn>
                <a:cxn ang="f1191">
                  <a:pos x="f1559" y="f1560"/>
                </a:cxn>
                <a:cxn ang="f1191">
                  <a:pos x="f1561" y="f1562"/>
                </a:cxn>
                <a:cxn ang="f1191">
                  <a:pos x="f1563" y="f1564"/>
                </a:cxn>
                <a:cxn ang="f1191">
                  <a:pos x="f1565" y="f1566"/>
                </a:cxn>
                <a:cxn ang="f1191">
                  <a:pos x="f1567" y="f1568"/>
                </a:cxn>
              </a:cxnLst>
              <a:rect l="f1442" t="f1445" r="f1443" b="f1444"/>
              <a:pathLst>
                <a:path w="1051" h="2040">
                  <a:moveTo>
                    <a:pt x="f9" y="f10"/>
                  </a:moveTo>
                  <a:cubicBezTo>
                    <a:pt x="f11" y="f12"/>
                    <a:pt x="f13" y="f14"/>
                    <a:pt x="f15" y="f16"/>
                  </a:cubicBezTo>
                  <a:cubicBezTo>
                    <a:pt x="f17" y="f18"/>
                    <a:pt x="f19" y="f20"/>
                    <a:pt x="f21" y="f22"/>
                  </a:cubicBezTo>
                  <a:cubicBezTo>
                    <a:pt x="f23" y="f24"/>
                    <a:pt x="f25" y="f26"/>
                    <a:pt x="f27" y="f27"/>
                  </a:cubicBezTo>
                  <a:cubicBezTo>
                    <a:pt x="f28" y="f29"/>
                    <a:pt x="f30" y="f31"/>
                    <a:pt x="f32" y="f33"/>
                  </a:cubicBezTo>
                  <a:cubicBezTo>
                    <a:pt x="f34" y="f35"/>
                    <a:pt x="f34" y="f36"/>
                    <a:pt x="f37" y="f38"/>
                  </a:cubicBezTo>
                  <a:cubicBezTo>
                    <a:pt x="f39" y="f40"/>
                    <a:pt x="f41" y="f42"/>
                    <a:pt x="f43" y="f44"/>
                  </a:cubicBezTo>
                  <a:cubicBezTo>
                    <a:pt x="f45" y="f46"/>
                    <a:pt x="f47" y="f48"/>
                    <a:pt x="f49" y="f50"/>
                  </a:cubicBezTo>
                  <a:cubicBezTo>
                    <a:pt x="f51" y="f52"/>
                    <a:pt x="f53" y="f54"/>
                    <a:pt x="f55" y="f56"/>
                  </a:cubicBezTo>
                  <a:cubicBezTo>
                    <a:pt x="f57" y="f58"/>
                    <a:pt x="f7" y="f59"/>
                    <a:pt x="f7" y="f60"/>
                  </a:cubicBezTo>
                  <a:cubicBezTo>
                    <a:pt x="f61" y="f62"/>
                    <a:pt x="f29" y="f63"/>
                    <a:pt x="f64" y="f65"/>
                  </a:cubicBezTo>
                  <a:cubicBezTo>
                    <a:pt x="f66" y="f67"/>
                    <a:pt x="f68" y="f69"/>
                    <a:pt x="f70" y="f71"/>
                  </a:cubicBezTo>
                  <a:cubicBezTo>
                    <a:pt x="f72" y="f73"/>
                    <a:pt x="f74" y="f75"/>
                    <a:pt x="f76" y="f77"/>
                  </a:cubicBezTo>
                  <a:cubicBezTo>
                    <a:pt x="f78" y="f79"/>
                    <a:pt x="f80" y="f81"/>
                    <a:pt x="f82" y="f83"/>
                  </a:cubicBezTo>
                  <a:cubicBezTo>
                    <a:pt x="f84" y="f85"/>
                    <a:pt x="f86" y="f83"/>
                    <a:pt x="f87" y="f88"/>
                  </a:cubicBezTo>
                  <a:cubicBezTo>
                    <a:pt x="f89" y="f90"/>
                    <a:pt x="f91" y="f92"/>
                    <a:pt x="f93" y="f94"/>
                  </a:cubicBezTo>
                  <a:cubicBezTo>
                    <a:pt x="f95" y="f96"/>
                    <a:pt x="f97" y="f98"/>
                    <a:pt x="f99" y="f100"/>
                  </a:cubicBezTo>
                  <a:cubicBezTo>
                    <a:pt x="f101" y="f96"/>
                    <a:pt x="f102" y="f94"/>
                    <a:pt x="f103" y="f104"/>
                  </a:cubicBezTo>
                  <a:cubicBezTo>
                    <a:pt x="f105" y="f106"/>
                    <a:pt x="f107" y="f108"/>
                    <a:pt x="f109" y="f110"/>
                  </a:cubicBezTo>
                  <a:cubicBezTo>
                    <a:pt x="f111" y="f112"/>
                    <a:pt x="f113" y="f114"/>
                    <a:pt x="f115" y="f116"/>
                  </a:cubicBezTo>
                  <a:cubicBezTo>
                    <a:pt x="f101" y="f117"/>
                    <a:pt x="f118" y="f119"/>
                    <a:pt x="f120" y="f121"/>
                  </a:cubicBezTo>
                  <a:cubicBezTo>
                    <a:pt x="f122" y="f85"/>
                    <a:pt x="f115" y="f123"/>
                    <a:pt x="f124" y="f125"/>
                  </a:cubicBezTo>
                  <a:cubicBezTo>
                    <a:pt x="f126" y="f125"/>
                    <a:pt x="f127" y="f125"/>
                    <a:pt x="f128" y="f125"/>
                  </a:cubicBezTo>
                  <a:cubicBezTo>
                    <a:pt x="f129" y="f130"/>
                    <a:pt x="f131" y="f132"/>
                    <a:pt x="f133" y="f134"/>
                  </a:cubicBezTo>
                  <a:cubicBezTo>
                    <a:pt x="f133" y="f135"/>
                    <a:pt x="f136" y="f137"/>
                    <a:pt x="f129" y="f138"/>
                  </a:cubicBezTo>
                  <a:cubicBezTo>
                    <a:pt x="f113" y="f139"/>
                    <a:pt x="f140" y="f141"/>
                    <a:pt x="f142" y="f143"/>
                  </a:cubicBezTo>
                  <a:cubicBezTo>
                    <a:pt x="f111" y="f144"/>
                    <a:pt x="f145" y="f146"/>
                    <a:pt x="f147" y="f148"/>
                  </a:cubicBezTo>
                  <a:cubicBezTo>
                    <a:pt x="f149" y="f150"/>
                    <a:pt x="f151" y="f152"/>
                    <a:pt x="f153" y="f154"/>
                  </a:cubicBezTo>
                  <a:cubicBezTo>
                    <a:pt x="f155" y="f156"/>
                    <a:pt x="f157" y="f158"/>
                    <a:pt x="f159" y="f160"/>
                  </a:cubicBezTo>
                  <a:cubicBezTo>
                    <a:pt x="f161" y="f162"/>
                    <a:pt x="f159" y="f163"/>
                    <a:pt x="f164" y="f165"/>
                  </a:cubicBezTo>
                  <a:cubicBezTo>
                    <a:pt x="f149" y="f166"/>
                    <a:pt x="f167" y="f168"/>
                    <a:pt x="f169" y="f170"/>
                  </a:cubicBezTo>
                  <a:cubicBezTo>
                    <a:pt x="f171" y="f172"/>
                    <a:pt x="f173" y="f174"/>
                    <a:pt x="f173" y="f175"/>
                  </a:cubicBezTo>
                  <a:cubicBezTo>
                    <a:pt x="f176" y="f177"/>
                    <a:pt x="f173" y="f178"/>
                    <a:pt x="f173" y="f179"/>
                  </a:cubicBezTo>
                  <a:cubicBezTo>
                    <a:pt x="f180" y="f181"/>
                    <a:pt x="f182" y="f181"/>
                    <a:pt x="f183" y="f184"/>
                  </a:cubicBezTo>
                  <a:cubicBezTo>
                    <a:pt x="f183" y="f185"/>
                    <a:pt x="f183" y="f186"/>
                    <a:pt x="f183" y="f187"/>
                  </a:cubicBezTo>
                  <a:cubicBezTo>
                    <a:pt x="f188" y="f187"/>
                    <a:pt x="f127" y="f187"/>
                    <a:pt x="f102" y="f187"/>
                  </a:cubicBezTo>
                  <a:cubicBezTo>
                    <a:pt x="f102" y="f189"/>
                    <a:pt x="f102" y="f190"/>
                    <a:pt x="f102" y="f191"/>
                  </a:cubicBezTo>
                  <a:cubicBezTo>
                    <a:pt x="f192" y="f191"/>
                    <a:pt x="f193" y="f191"/>
                    <a:pt x="f194" y="f191"/>
                  </a:cubicBezTo>
                  <a:cubicBezTo>
                    <a:pt x="f194" y="f195"/>
                    <a:pt x="f194" y="f196"/>
                    <a:pt x="f194" y="f8"/>
                  </a:cubicBezTo>
                  <a:cubicBezTo>
                    <a:pt x="f197" y="f8"/>
                    <a:pt x="f198" y="f8"/>
                    <a:pt x="f199" y="f8"/>
                  </a:cubicBezTo>
                  <a:cubicBezTo>
                    <a:pt x="f199" y="f196"/>
                    <a:pt x="f199" y="f195"/>
                    <a:pt x="f199" y="f191"/>
                  </a:cubicBezTo>
                  <a:cubicBezTo>
                    <a:pt x="f200" y="f191"/>
                    <a:pt x="f201" y="f191"/>
                    <a:pt x="f202" y="f191"/>
                  </a:cubicBezTo>
                  <a:cubicBezTo>
                    <a:pt x="f202" y="f203"/>
                    <a:pt x="f202" y="f204"/>
                    <a:pt x="f202" y="f187"/>
                  </a:cubicBezTo>
                  <a:cubicBezTo>
                    <a:pt x="f201" y="f187"/>
                    <a:pt x="f205" y="f187"/>
                    <a:pt x="f206" y="f187"/>
                  </a:cubicBezTo>
                  <a:cubicBezTo>
                    <a:pt x="f206" y="f207"/>
                    <a:pt x="f206" y="f208"/>
                    <a:pt x="f206" y="f184"/>
                  </a:cubicBezTo>
                  <a:cubicBezTo>
                    <a:pt x="f209" y="f181"/>
                    <a:pt x="f210" y="f181"/>
                    <a:pt x="f211" y="f179"/>
                  </a:cubicBezTo>
                  <a:cubicBezTo>
                    <a:pt x="f211" y="f212"/>
                    <a:pt x="f213" y="f214"/>
                    <a:pt x="f211" y="f215"/>
                  </a:cubicBezTo>
                  <a:cubicBezTo>
                    <a:pt x="f211" y="f216"/>
                    <a:pt x="f217" y="f172"/>
                    <a:pt x="f210" y="f218"/>
                  </a:cubicBezTo>
                  <a:cubicBezTo>
                    <a:pt x="f219" y="f220"/>
                    <a:pt x="f221" y="f222"/>
                    <a:pt x="f223" y="f224"/>
                  </a:cubicBezTo>
                  <a:cubicBezTo>
                    <a:pt x="f225" y="f226"/>
                    <a:pt x="f227" y="f228"/>
                    <a:pt x="f229" y="f230"/>
                  </a:cubicBezTo>
                  <a:cubicBezTo>
                    <a:pt x="f231" y="f232"/>
                    <a:pt x="f233" y="f234"/>
                    <a:pt x="f235" y="f236"/>
                  </a:cubicBezTo>
                  <a:cubicBezTo>
                    <a:pt x="f231" y="f237"/>
                    <a:pt x="f238" y="f239"/>
                    <a:pt x="f206" y="f240"/>
                  </a:cubicBezTo>
                  <a:cubicBezTo>
                    <a:pt x="f241" y="f242"/>
                    <a:pt x="f219" y="f243"/>
                    <a:pt x="f244" y="f245"/>
                  </a:cubicBezTo>
                  <a:cubicBezTo>
                    <a:pt x="f246" y="f247"/>
                    <a:pt x="f248" y="f249"/>
                    <a:pt x="f250" y="f251"/>
                  </a:cubicBezTo>
                  <a:cubicBezTo>
                    <a:pt x="f252" y="f253"/>
                    <a:pt x="f254" y="f139"/>
                    <a:pt x="f255" y="f256"/>
                  </a:cubicBezTo>
                  <a:cubicBezTo>
                    <a:pt x="f257" y="f137"/>
                    <a:pt x="f227" y="f258"/>
                    <a:pt x="f227" y="f259"/>
                  </a:cubicBezTo>
                  <a:cubicBezTo>
                    <a:pt x="f227" y="f260"/>
                    <a:pt x="f261" y="f262"/>
                    <a:pt x="f257" y="f263"/>
                  </a:cubicBezTo>
                  <a:cubicBezTo>
                    <a:pt x="f264" y="f130"/>
                    <a:pt x="f265" y="f266"/>
                    <a:pt x="f267" y="f132"/>
                  </a:cubicBezTo>
                  <a:cubicBezTo>
                    <a:pt x="f268" y="f77"/>
                    <a:pt x="f202" y="f269"/>
                    <a:pt x="f270" y="f271"/>
                  </a:cubicBezTo>
                  <a:cubicBezTo>
                    <a:pt x="f272" y="f271"/>
                    <a:pt x="f273" y="f249"/>
                    <a:pt x="f274" y="f249"/>
                  </a:cubicBezTo>
                  <a:cubicBezTo>
                    <a:pt x="f275" y="f276"/>
                    <a:pt x="f277" y="f278"/>
                    <a:pt x="f202" y="f279"/>
                  </a:cubicBezTo>
                  <a:cubicBezTo>
                    <a:pt x="f280" y="f281"/>
                    <a:pt x="f282" y="f139"/>
                    <a:pt x="f283" y="f284"/>
                  </a:cubicBezTo>
                  <a:cubicBezTo>
                    <a:pt x="f285" y="f286"/>
                    <a:pt x="f287" y="f132"/>
                    <a:pt x="f288" y="f260"/>
                  </a:cubicBezTo>
                  <a:cubicBezTo>
                    <a:pt x="f289" y="f286"/>
                    <a:pt x="f290" y="f286"/>
                    <a:pt x="f291" y="f292"/>
                  </a:cubicBezTo>
                  <a:cubicBezTo>
                    <a:pt x="f293" y="f294"/>
                    <a:pt x="f295" y="f286"/>
                    <a:pt x="f296" y="f297"/>
                  </a:cubicBezTo>
                  <a:cubicBezTo>
                    <a:pt x="f298" y="f299"/>
                    <a:pt x="f300" y="f301"/>
                    <a:pt x="f302" y="f100"/>
                  </a:cubicBezTo>
                  <a:cubicBezTo>
                    <a:pt x="f303" y="f304"/>
                    <a:pt x="f305" y="f306"/>
                    <a:pt x="f307" y="f308"/>
                  </a:cubicBezTo>
                  <a:cubicBezTo>
                    <a:pt x="f309" y="f310"/>
                    <a:pt x="f307" y="f311"/>
                    <a:pt x="f312" y="f313"/>
                  </a:cubicBezTo>
                  <a:cubicBezTo>
                    <a:pt x="f314" y="f58"/>
                    <a:pt x="f315" y="f316"/>
                    <a:pt x="f317" y="f318"/>
                  </a:cubicBezTo>
                  <a:cubicBezTo>
                    <a:pt x="f319" y="f320"/>
                    <a:pt x="f321" y="f48"/>
                    <a:pt x="f322" y="f46"/>
                  </a:cubicBezTo>
                  <a:cubicBezTo>
                    <a:pt x="f323" y="f324"/>
                    <a:pt x="f325" y="f326"/>
                    <a:pt x="f327" y="f328"/>
                  </a:cubicBezTo>
                  <a:cubicBezTo>
                    <a:pt x="f309" y="f329"/>
                    <a:pt x="f330" y="f331"/>
                    <a:pt x="f332" y="f333"/>
                  </a:cubicBezTo>
                  <a:cubicBezTo>
                    <a:pt x="f334" y="f9"/>
                    <a:pt x="f335" y="f336"/>
                    <a:pt x="f337" y="f338"/>
                  </a:cubicBezTo>
                  <a:cubicBezTo>
                    <a:pt x="f339" y="f340"/>
                    <a:pt x="f341" y="f91"/>
                    <a:pt x="f342" y="f343"/>
                  </a:cubicBezTo>
                  <a:cubicBezTo>
                    <a:pt x="f344" y="f345"/>
                    <a:pt x="f346" y="f155"/>
                    <a:pt x="f347" y="f348"/>
                  </a:cubicBezTo>
                  <a:cubicBezTo>
                    <a:pt x="f349" y="f350"/>
                    <a:pt x="f6" y="f217"/>
                    <a:pt x="f6" y="f235"/>
                  </a:cubicBezTo>
                  <a:cubicBezTo>
                    <a:pt x="f6" y="f246"/>
                    <a:pt x="f351" y="f352"/>
                    <a:pt x="f353" y="f354"/>
                  </a:cubicBezTo>
                  <a:cubicBezTo>
                    <a:pt x="f355" y="f254"/>
                    <a:pt x="f356" y="f254"/>
                    <a:pt x="f357" y="f205"/>
                  </a:cubicBezTo>
                  <a:cubicBezTo>
                    <a:pt x="f358" y="f352"/>
                    <a:pt x="f359" y="f264"/>
                    <a:pt x="f360" y="f201"/>
                  </a:cubicBezTo>
                  <a:cubicBezTo>
                    <a:pt x="f353" y="f361"/>
                    <a:pt x="f362" y="f275"/>
                    <a:pt x="f363" y="f364"/>
                  </a:cubicBezTo>
                  <a:cubicBezTo>
                    <a:pt x="f365" y="f366"/>
                    <a:pt x="f367" y="f368"/>
                    <a:pt x="f353" y="f369"/>
                  </a:cubicBezTo>
                  <a:cubicBezTo>
                    <a:pt x="f370" y="f296"/>
                    <a:pt x="f359" y="f371"/>
                    <a:pt x="f372" y="f373"/>
                  </a:cubicBezTo>
                  <a:cubicBezTo>
                    <a:pt x="f374" y="f375"/>
                    <a:pt x="f339" y="f375"/>
                    <a:pt x="f376" y="f323"/>
                  </a:cubicBezTo>
                  <a:cubicBezTo>
                    <a:pt x="f377" y="f378"/>
                    <a:pt x="f379" y="f380"/>
                    <a:pt x="f381" y="f382"/>
                  </a:cubicBezTo>
                  <a:cubicBezTo>
                    <a:pt x="f383" y="f384"/>
                    <a:pt x="f385" y="f341"/>
                    <a:pt x="f3" y="f355"/>
                  </a:cubicBezTo>
                  <a:cubicBezTo>
                    <a:pt x="f386" y="f387"/>
                    <a:pt x="f290" y="f6"/>
                    <a:pt x="f388" y="f389"/>
                  </a:cubicBezTo>
                  <a:cubicBezTo>
                    <a:pt x="f390" y="f391"/>
                    <a:pt x="f267" y="f392"/>
                    <a:pt x="f393" y="f342"/>
                  </a:cubicBezTo>
                  <a:cubicBezTo>
                    <a:pt x="f394" y="f395"/>
                    <a:pt x="f396" y="f397"/>
                    <a:pt x="f398" y="f399"/>
                  </a:cubicBezTo>
                  <a:cubicBezTo>
                    <a:pt x="f270" y="f400"/>
                    <a:pt x="f264" y="f342"/>
                    <a:pt x="f401" y="f402"/>
                  </a:cubicBezTo>
                  <a:cubicBezTo>
                    <a:pt x="f403" y="f404"/>
                    <a:pt x="f405" y="f406"/>
                    <a:pt x="f111" y="f407"/>
                  </a:cubicBezTo>
                  <a:cubicBezTo>
                    <a:pt x="f408" y="f409"/>
                    <a:pt x="f410" y="f411"/>
                    <a:pt x="f412" y="f246"/>
                  </a:cubicBezTo>
                  <a:cubicBezTo>
                    <a:pt x="f413" y="f414"/>
                    <a:pt x="f415" y="f255"/>
                    <a:pt x="f416" y="f261"/>
                  </a:cubicBezTo>
                  <a:cubicBezTo>
                    <a:pt x="f417" y="f223"/>
                    <a:pt x="f340" y="f223"/>
                    <a:pt x="f418" y="f244"/>
                  </a:cubicBezTo>
                  <a:cubicBezTo>
                    <a:pt x="f419" y="f420"/>
                    <a:pt x="f421" y="f201"/>
                    <a:pt x="f422" y="f423"/>
                  </a:cubicBezTo>
                  <a:cubicBezTo>
                    <a:pt x="f424" y="f425"/>
                    <a:pt x="f80" y="f426"/>
                    <a:pt x="f427" y="f428"/>
                  </a:cubicBezTo>
                  <a:cubicBezTo>
                    <a:pt x="f429" y="f430"/>
                    <a:pt x="f431" y="f432"/>
                    <a:pt x="f72" y="f433"/>
                  </a:cubicBezTo>
                  <a:cubicBezTo>
                    <a:pt x="f434" y="f435"/>
                    <a:pt x="f436" y="f289"/>
                    <a:pt x="f437" y="f435"/>
                  </a:cubicBezTo>
                  <a:cubicBezTo>
                    <a:pt x="f438" y="f439"/>
                    <a:pt x="f440" y="f441"/>
                    <a:pt x="f440" y="f442"/>
                  </a:cubicBezTo>
                  <a:cubicBezTo>
                    <a:pt x="f443" y="f444"/>
                    <a:pt x="f445" y="f446"/>
                    <a:pt x="f447" y="f448"/>
                  </a:cubicBezTo>
                  <a:cubicBezTo>
                    <a:pt x="f449" y="f450"/>
                    <a:pt x="f451" y="f452"/>
                    <a:pt x="f453" y="f454"/>
                  </a:cubicBezTo>
                  <a:cubicBezTo>
                    <a:pt x="f440" y="f343"/>
                    <a:pt x="f455" y="f456"/>
                    <a:pt x="f449" y="f457"/>
                  </a:cubicBezTo>
                  <a:cubicBezTo>
                    <a:pt x="f458" y="f459"/>
                    <a:pt x="f460" y="f461"/>
                    <a:pt x="f462" y="f463"/>
                  </a:cubicBezTo>
                  <a:cubicBezTo>
                    <a:pt x="f462" y="f20"/>
                    <a:pt x="f464" y="f465"/>
                    <a:pt x="f9" y="f10"/>
                  </a:cubicBezTo>
                  <a:close/>
                  <a:moveTo>
                    <a:pt x="f466" y="f467"/>
                  </a:moveTo>
                  <a:cubicBezTo>
                    <a:pt x="f401" y="f468"/>
                    <a:pt x="f233" y="f469"/>
                    <a:pt x="f470" y="f471"/>
                  </a:cubicBezTo>
                  <a:cubicBezTo>
                    <a:pt x="f173" y="f396"/>
                    <a:pt x="f472" y="f426"/>
                    <a:pt x="f473" y="f474"/>
                  </a:cubicBezTo>
                  <a:cubicBezTo>
                    <a:pt x="f238" y="f475"/>
                    <a:pt x="f476" y="f477"/>
                    <a:pt x="f446" y="f478"/>
                  </a:cubicBezTo>
                  <a:cubicBezTo>
                    <a:pt x="f479" y="f480"/>
                    <a:pt x="f481" y="f382"/>
                    <a:pt x="f482" y="f362"/>
                  </a:cubicBezTo>
                  <a:cubicBezTo>
                    <a:pt x="f432" y="f483"/>
                    <a:pt x="f484" y="f485"/>
                    <a:pt x="f486" y="f487"/>
                  </a:cubicBezTo>
                  <a:cubicBezTo>
                    <a:pt x="f283" y="f399"/>
                    <a:pt x="f432" y="f488"/>
                    <a:pt x="f489" y="f490"/>
                  </a:cubicBezTo>
                  <a:cubicBezTo>
                    <a:pt x="f282" y="f491"/>
                    <a:pt x="f366" y="f492"/>
                    <a:pt x="f432" y="f493"/>
                  </a:cubicBezTo>
                  <a:cubicBezTo>
                    <a:pt x="f494" y="f495"/>
                    <a:pt x="f496" y="f497"/>
                    <a:pt x="f498" y="f499"/>
                  </a:cubicBezTo>
                  <a:cubicBezTo>
                    <a:pt x="f500" y="f376"/>
                    <a:pt x="f501" y="f502"/>
                    <a:pt x="f503" y="f504"/>
                  </a:cubicBezTo>
                  <a:cubicBezTo>
                    <a:pt x="f386" y="f505"/>
                    <a:pt x="f506" y="f507"/>
                    <a:pt x="f375" y="f332"/>
                  </a:cubicBezTo>
                  <a:cubicBezTo>
                    <a:pt x="f508" y="f509"/>
                    <a:pt x="f510" y="f511"/>
                    <a:pt x="f512" y="f513"/>
                  </a:cubicBezTo>
                  <a:cubicBezTo>
                    <a:pt x="f514" y="f435"/>
                    <a:pt x="f277" y="f398"/>
                    <a:pt x="f515" y="f516"/>
                  </a:cubicBezTo>
                  <a:cubicBezTo>
                    <a:pt x="f517" y="f515"/>
                    <a:pt x="f518" y="f518"/>
                    <a:pt x="f446" y="f519"/>
                  </a:cubicBezTo>
                  <a:cubicBezTo>
                    <a:pt x="f264" y="f520"/>
                    <a:pt x="f518" y="f521"/>
                    <a:pt x="f522" y="f521"/>
                  </a:cubicBezTo>
                  <a:cubicBezTo>
                    <a:pt x="f471" y="f409"/>
                    <a:pt x="f523" y="f524"/>
                    <a:pt x="f323" y="f525"/>
                  </a:cubicBezTo>
                  <a:cubicBezTo>
                    <a:pt x="f323" y="f509"/>
                    <a:pt x="f373" y="f478"/>
                    <a:pt x="f501" y="f526"/>
                  </a:cubicBezTo>
                  <a:cubicBezTo>
                    <a:pt x="f527" y="f528"/>
                    <a:pt x="f383" y="f529"/>
                    <a:pt x="f530" y="f500"/>
                  </a:cubicBezTo>
                  <a:cubicBezTo>
                    <a:pt x="f531" y="f532"/>
                    <a:pt x="f533" y="f371"/>
                    <a:pt x="f534" y="f501"/>
                  </a:cubicBezTo>
                  <a:cubicBezTo>
                    <a:pt x="f535" y="f536"/>
                    <a:pt x="f537" y="f406"/>
                    <a:pt x="f335" y="f538"/>
                  </a:cubicBezTo>
                  <a:cubicBezTo>
                    <a:pt x="f539" y="f540"/>
                    <a:pt x="f541" y="f542"/>
                    <a:pt x="f493" y="f305"/>
                  </a:cubicBezTo>
                  <a:cubicBezTo>
                    <a:pt x="f543" y="f544"/>
                    <a:pt x="f545" y="f3"/>
                    <a:pt x="f546" y="f315"/>
                  </a:cubicBezTo>
                  <a:cubicBezTo>
                    <a:pt x="f499" y="f501"/>
                    <a:pt x="f547" y="f477"/>
                    <a:pt x="f507" y="f477"/>
                  </a:cubicBezTo>
                  <a:cubicBezTo>
                    <a:pt x="f330" y="f548"/>
                    <a:pt x="f549" y="f550"/>
                    <a:pt x="f551" y="f322"/>
                  </a:cubicBezTo>
                  <a:cubicBezTo>
                    <a:pt x="f385" y="f474"/>
                    <a:pt x="f293" y="f552"/>
                    <a:pt x="f553" y="f209"/>
                  </a:cubicBezTo>
                  <a:cubicBezTo>
                    <a:pt x="f554" y="f210"/>
                    <a:pt x="f287" y="f555"/>
                    <a:pt x="f285" y="f350"/>
                  </a:cubicBezTo>
                  <a:cubicBezTo>
                    <a:pt x="f512" y="f556"/>
                    <a:pt x="f557" y="f198"/>
                    <a:pt x="f553" y="f558"/>
                  </a:cubicBezTo>
                  <a:cubicBezTo>
                    <a:pt x="f559" y="f257"/>
                    <a:pt x="f508" y="f252"/>
                    <a:pt x="f500" y="f560"/>
                  </a:cubicBezTo>
                  <a:cubicBezTo>
                    <a:pt x="f381" y="f471"/>
                    <a:pt x="f303" y="f561"/>
                    <a:pt x="f330" y="f562"/>
                  </a:cubicBezTo>
                  <a:cubicBezTo>
                    <a:pt x="f379" y="f295"/>
                    <a:pt x="f507" y="f296"/>
                    <a:pt x="f563" y="f498"/>
                  </a:cubicBezTo>
                  <a:cubicBezTo>
                    <a:pt x="f493" y="f508"/>
                    <a:pt x="f335" y="f368"/>
                    <a:pt x="f564" y="f559"/>
                  </a:cubicBezTo>
                  <a:cubicBezTo>
                    <a:pt x="f535" y="f565"/>
                    <a:pt x="f330" y="f484"/>
                    <a:pt x="f566" y="f567"/>
                  </a:cubicBezTo>
                  <a:cubicBezTo>
                    <a:pt x="f539" y="f394"/>
                    <a:pt x="f546" y="f568"/>
                    <a:pt x="f545" y="f398"/>
                  </a:cubicBezTo>
                  <a:cubicBezTo>
                    <a:pt x="f374" y="f569"/>
                    <a:pt x="f504" y="f569"/>
                    <a:pt x="f570" y="f396"/>
                  </a:cubicBezTo>
                  <a:cubicBezTo>
                    <a:pt x="f571" y="f393"/>
                    <a:pt x="f397" y="f428"/>
                    <a:pt x="f363" y="f572"/>
                  </a:cubicBezTo>
                  <a:cubicBezTo>
                    <a:pt x="f573" y="f433"/>
                    <a:pt x="f573" y="f432"/>
                    <a:pt x="f573" y="f574"/>
                  </a:cubicBezTo>
                  <a:cubicBezTo>
                    <a:pt x="f487" y="f514"/>
                    <a:pt x="f342" y="f575"/>
                    <a:pt x="f576" y="f577"/>
                  </a:cubicBezTo>
                  <a:cubicBezTo>
                    <a:pt x="f578" y="f579"/>
                    <a:pt x="f580" y="f173"/>
                    <a:pt x="f581" y="f582"/>
                  </a:cubicBezTo>
                  <a:cubicBezTo>
                    <a:pt x="f529" y="f583"/>
                    <a:pt x="f584" y="f585"/>
                    <a:pt x="f586" y="f587"/>
                  </a:cubicBezTo>
                  <a:cubicBezTo>
                    <a:pt x="f588" y="f589"/>
                    <a:pt x="f369" y="f589"/>
                    <a:pt x="f295" y="f120"/>
                  </a:cubicBezTo>
                  <a:cubicBezTo>
                    <a:pt x="f524" y="f101"/>
                    <a:pt x="f532" y="f590"/>
                    <a:pt x="f548" y="f102"/>
                  </a:cubicBezTo>
                  <a:cubicBezTo>
                    <a:pt x="f584" y="f591"/>
                    <a:pt x="f584" y="f592"/>
                    <a:pt x="f371" y="f97"/>
                  </a:cubicBezTo>
                  <a:cubicBezTo>
                    <a:pt x="f588" y="f593"/>
                    <a:pt x="f496" y="f594"/>
                    <a:pt x="f554" y="f595"/>
                  </a:cubicBezTo>
                  <a:cubicBezTo>
                    <a:pt x="f514" y="f596"/>
                    <a:pt x="f361" y="f22"/>
                    <a:pt x="f597" y="f598"/>
                  </a:cubicBezTo>
                  <a:cubicBezTo>
                    <a:pt x="f599" y="f328"/>
                    <a:pt x="f159" y="f600"/>
                    <a:pt x="f405" y="f326"/>
                  </a:cubicBezTo>
                  <a:cubicBezTo>
                    <a:pt x="f601" y="f27"/>
                    <a:pt x="f602" y="f603"/>
                    <a:pt x="f604" y="f603"/>
                  </a:cubicBezTo>
                  <a:cubicBezTo>
                    <a:pt x="f605" y="f603"/>
                    <a:pt x="f102" y="f45"/>
                    <a:pt x="f589" y="f606"/>
                  </a:cubicBezTo>
                  <a:cubicBezTo>
                    <a:pt x="f607" y="f606"/>
                    <a:pt x="f608" y="f609"/>
                    <a:pt x="f608" y="f64"/>
                  </a:cubicBezTo>
                  <a:cubicBezTo>
                    <a:pt x="f608" y="f610"/>
                    <a:pt x="f611" y="f612"/>
                    <a:pt x="f120" y="f613"/>
                  </a:cubicBezTo>
                  <a:cubicBezTo>
                    <a:pt x="f585" y="f614"/>
                    <a:pt x="f142" y="f615"/>
                    <a:pt x="f105" y="f616"/>
                  </a:cubicBezTo>
                  <a:cubicBezTo>
                    <a:pt x="f140" y="f617"/>
                    <a:pt x="f618" y="f619"/>
                    <a:pt x="f620" y="f621"/>
                  </a:cubicBezTo>
                  <a:cubicBezTo>
                    <a:pt x="f410" y="f621"/>
                    <a:pt x="f622" y="f623"/>
                    <a:pt x="f622" y="f624"/>
                  </a:cubicBezTo>
                  <a:cubicBezTo>
                    <a:pt x="f625" y="f22"/>
                    <a:pt x="f626" y="f627"/>
                    <a:pt x="f628" y="f12"/>
                  </a:cubicBezTo>
                  <a:cubicBezTo>
                    <a:pt x="f101" y="f629"/>
                    <a:pt x="f102" y="f630"/>
                    <a:pt x="f631" y="f632"/>
                  </a:cubicBezTo>
                  <a:cubicBezTo>
                    <a:pt x="f633" y="f15"/>
                    <a:pt x="f611" y="f68"/>
                    <a:pt x="f634" y="f635"/>
                  </a:cubicBezTo>
                  <a:cubicBezTo>
                    <a:pt x="f636" y="f637"/>
                    <a:pt x="f412" y="f638"/>
                    <a:pt x="f639" y="f640"/>
                  </a:cubicBezTo>
                  <a:cubicBezTo>
                    <a:pt x="f639" y="f453"/>
                    <a:pt x="f636" y="f641"/>
                    <a:pt x="f642" y="f643"/>
                  </a:cubicBezTo>
                  <a:cubicBezTo>
                    <a:pt x="f644" y="f645"/>
                    <a:pt x="f608" y="f646"/>
                    <a:pt x="f97" y="f647"/>
                  </a:cubicBezTo>
                  <a:cubicBezTo>
                    <a:pt x="f95" y="f648"/>
                    <a:pt x="f649" y="f72"/>
                    <a:pt x="f415" y="f427"/>
                  </a:cubicBezTo>
                  <a:cubicBezTo>
                    <a:pt x="f416" y="f650"/>
                    <a:pt x="f89" y="f651"/>
                    <a:pt x="f89" y="f652"/>
                  </a:cubicBezTo>
                  <a:cubicBezTo>
                    <a:pt x="f653" y="f654"/>
                    <a:pt x="f655" y="f457"/>
                    <a:pt x="f656" y="f657"/>
                  </a:cubicBezTo>
                  <a:cubicBezTo>
                    <a:pt x="f658" y="f659"/>
                    <a:pt x="f657" y="f415"/>
                    <a:pt x="f659" y="f639"/>
                  </a:cubicBezTo>
                  <a:cubicBezTo>
                    <a:pt x="f660" y="f642"/>
                    <a:pt x="f620" y="f410"/>
                    <a:pt x="f410" y="f590"/>
                  </a:cubicBezTo>
                  <a:cubicBezTo>
                    <a:pt x="f644" y="f107"/>
                    <a:pt x="f91" y="f192"/>
                    <a:pt x="f661" y="f128"/>
                  </a:cubicBezTo>
                  <a:cubicBezTo>
                    <a:pt x="f657" y="f128"/>
                    <a:pt x="f662" y="f602"/>
                    <a:pt x="f663" y="f664"/>
                  </a:cubicBezTo>
                  <a:cubicBezTo>
                    <a:pt x="f417" y="f601"/>
                    <a:pt x="f665" y="f405"/>
                    <a:pt x="f665" y="f666"/>
                  </a:cubicBezTo>
                  <a:cubicBezTo>
                    <a:pt x="f667" y="f668"/>
                    <a:pt x="f118" y="f211"/>
                    <a:pt x="f412" y="f669"/>
                  </a:cubicBezTo>
                  <a:cubicBezTo>
                    <a:pt x="f670" y="f354"/>
                    <a:pt x="f410" y="f515"/>
                    <a:pt x="f611" y="f671"/>
                  </a:cubicBezTo>
                  <a:cubicBezTo>
                    <a:pt x="f142" y="f565"/>
                    <a:pt x="f672" y="f529"/>
                    <a:pt x="f169" y="f533"/>
                  </a:cubicBezTo>
                  <a:cubicBezTo>
                    <a:pt x="f450" y="f467"/>
                    <a:pt x="f261" y="f377"/>
                    <a:pt x="f521" y="f488"/>
                  </a:cubicBezTo>
                  <a:cubicBezTo>
                    <a:pt x="f518" y="f353"/>
                    <a:pt x="f673" y="f674"/>
                    <a:pt x="f675" y="f399"/>
                  </a:cubicBezTo>
                  <a:cubicBezTo>
                    <a:pt x="f560" y="f397"/>
                    <a:pt x="f560" y="f397"/>
                    <a:pt x="f466" y="f676"/>
                  </a:cubicBezTo>
                  <a:cubicBezTo>
                    <a:pt x="f201" y="f355"/>
                    <a:pt x="f517" y="f357"/>
                    <a:pt x="f677" y="f359"/>
                  </a:cubicBezTo>
                  <a:cubicBezTo>
                    <a:pt x="f205" y="f678"/>
                    <a:pt x="f420" y="f493"/>
                    <a:pt x="f516" y="f679"/>
                  </a:cubicBezTo>
                  <a:cubicBezTo>
                    <a:pt x="f680" y="f681"/>
                    <a:pt x="f675" y="f681"/>
                    <a:pt x="f466" y="f467"/>
                  </a:cubicBezTo>
                  <a:close/>
                  <a:moveTo>
                    <a:pt x="f682" y="f683"/>
                  </a:moveTo>
                  <a:cubicBezTo>
                    <a:pt x="f592" y="f684"/>
                    <a:pt x="f122" y="f685"/>
                    <a:pt x="f686" y="f687"/>
                  </a:cubicBezTo>
                  <a:cubicBezTo>
                    <a:pt x="f686" y="f688"/>
                    <a:pt x="f633" y="f689"/>
                    <a:pt x="f122" y="f690"/>
                  </a:cubicBezTo>
                  <a:cubicBezTo>
                    <a:pt x="f644" y="f691"/>
                    <a:pt x="f626" y="f692"/>
                    <a:pt x="f667" y="f693"/>
                  </a:cubicBezTo>
                  <a:cubicBezTo>
                    <a:pt x="f644" y="f694"/>
                    <a:pt x="f667" y="f695"/>
                    <a:pt x="f696" y="f697"/>
                  </a:cubicBezTo>
                  <a:cubicBezTo>
                    <a:pt x="f698" y="f100"/>
                    <a:pt x="f626" y="f96"/>
                    <a:pt x="f699" y="f700"/>
                  </a:cubicBezTo>
                  <a:cubicBezTo>
                    <a:pt x="f659" y="f701"/>
                    <a:pt x="f702" y="f703"/>
                    <a:pt x="f704" y="f705"/>
                  </a:cubicBezTo>
                  <a:cubicBezTo>
                    <a:pt x="f13" y="f706"/>
                    <a:pt x="f707" y="f708"/>
                    <a:pt x="f30" y="f709"/>
                  </a:cubicBezTo>
                  <a:cubicBezTo>
                    <a:pt x="f710" y="f711"/>
                    <a:pt x="f712" y="f713"/>
                    <a:pt x="f714" y="f715"/>
                  </a:cubicBezTo>
                  <a:cubicBezTo>
                    <a:pt x="f19" y="f716"/>
                    <a:pt x="f18" y="f717"/>
                    <a:pt x="f718" y="f719"/>
                  </a:cubicBezTo>
                  <a:cubicBezTo>
                    <a:pt x="f720" y="f721"/>
                    <a:pt x="f333" y="f719"/>
                    <a:pt x="f13" y="f717"/>
                  </a:cubicBezTo>
                  <a:cubicBezTo>
                    <a:pt x="f722" y="f717"/>
                    <a:pt x="f723" y="f724"/>
                    <a:pt x="f725" y="f19"/>
                  </a:cubicBezTo>
                  <a:cubicBezTo>
                    <a:pt x="f726" y="f727"/>
                    <a:pt x="f728" y="f729"/>
                    <a:pt x="f730" y="f731"/>
                  </a:cubicBezTo>
                  <a:cubicBezTo>
                    <a:pt x="f461" y="f624"/>
                    <a:pt x="f732" y="f733"/>
                    <a:pt x="f734" y="f22"/>
                  </a:cubicBezTo>
                  <a:cubicBezTo>
                    <a:pt x="f735" y="f600"/>
                    <a:pt x="f736" y="f737"/>
                    <a:pt x="f660" y="f738"/>
                  </a:cubicBezTo>
                  <a:cubicBezTo>
                    <a:pt x="f698" y="f739"/>
                    <a:pt x="f644" y="f48"/>
                    <a:pt x="f682" y="f683"/>
                  </a:cubicBezTo>
                  <a:close/>
                  <a:moveTo>
                    <a:pt x="f622" y="f64"/>
                  </a:moveTo>
                  <a:cubicBezTo>
                    <a:pt x="f698" y="f326"/>
                    <a:pt x="f625" y="f740"/>
                    <a:pt x="f625" y="f609"/>
                  </a:cubicBezTo>
                  <a:cubicBezTo>
                    <a:pt x="f665" y="f741"/>
                    <a:pt x="f742" y="f743"/>
                    <a:pt x="f744" y="f745"/>
                  </a:cubicBezTo>
                  <a:cubicBezTo>
                    <a:pt x="f746" y="f747"/>
                    <a:pt x="f76" y="f707"/>
                    <a:pt x="f748" y="f733"/>
                  </a:cubicBezTo>
                  <a:cubicBezTo>
                    <a:pt x="f749" y="f750"/>
                    <a:pt x="f594" y="f632"/>
                    <a:pt x="f751" y="f752"/>
                  </a:cubicBezTo>
                  <a:cubicBezTo>
                    <a:pt x="f753" y="f754"/>
                    <a:pt x="f755" y="f756"/>
                    <a:pt x="f757" y="f422"/>
                  </a:cubicBezTo>
                  <a:cubicBezTo>
                    <a:pt x="f758" y="f759"/>
                    <a:pt x="f760" y="f628"/>
                    <a:pt x="f761" y="f343"/>
                  </a:cubicBezTo>
                  <a:cubicBezTo>
                    <a:pt x="f437" y="f142"/>
                    <a:pt x="f762" y="f126"/>
                    <a:pt x="f763" y="f136"/>
                  </a:cubicBezTo>
                  <a:cubicBezTo>
                    <a:pt x="f764" y="f765"/>
                    <a:pt x="f760" y="f167"/>
                    <a:pt x="f764" y="f766"/>
                  </a:cubicBezTo>
                  <a:cubicBezTo>
                    <a:pt x="f763" y="f767"/>
                    <a:pt x="f768" y="f669"/>
                    <a:pt x="f769" y="f2"/>
                  </a:cubicBezTo>
                  <a:cubicBezTo>
                    <a:pt x="f451" y="f675"/>
                    <a:pt x="f449" y="f277"/>
                    <a:pt x="f641" y="f268"/>
                  </a:cubicBezTo>
                  <a:cubicBezTo>
                    <a:pt x="f641" y="f441"/>
                    <a:pt x="f770" y="f572"/>
                    <a:pt x="f761" y="f512"/>
                  </a:cubicBezTo>
                  <a:cubicBezTo>
                    <a:pt x="f771" y="f435"/>
                    <a:pt x="f772" y="f561"/>
                    <a:pt x="f753" y="f283"/>
                  </a:cubicBezTo>
                  <a:cubicBezTo>
                    <a:pt x="f744" y="f489"/>
                    <a:pt x="f429" y="f393"/>
                    <a:pt x="f773" y="f481"/>
                  </a:cubicBezTo>
                  <a:cubicBezTo>
                    <a:pt x="f774" y="f775"/>
                    <a:pt x="f776" y="f252"/>
                    <a:pt x="f82" y="f777"/>
                  </a:cubicBezTo>
                  <a:cubicBezTo>
                    <a:pt x="f82" y="f219"/>
                    <a:pt x="f82" y="f241"/>
                    <a:pt x="f742" y="f199"/>
                  </a:cubicBezTo>
                  <a:cubicBezTo>
                    <a:pt x="f778" y="f210"/>
                    <a:pt x="f70" y="f473"/>
                    <a:pt x="f431" y="f173"/>
                  </a:cubicBezTo>
                  <a:cubicBezTo>
                    <a:pt x="f431" y="f173"/>
                    <a:pt x="f431" y="f173"/>
                    <a:pt x="f431" y="f176"/>
                  </a:cubicBezTo>
                  <a:cubicBezTo>
                    <a:pt x="f427" y="f176"/>
                    <a:pt x="f779" y="f176"/>
                    <a:pt x="f651" y="f176"/>
                  </a:cubicBezTo>
                  <a:cubicBezTo>
                    <a:pt x="f736" y="f780"/>
                    <a:pt x="f779" y="f452"/>
                    <a:pt x="f650" y="f766"/>
                  </a:cubicBezTo>
                  <a:cubicBezTo>
                    <a:pt x="f650" y="f781"/>
                    <a:pt x="f650" y="f153"/>
                    <a:pt x="f427" y="f405"/>
                  </a:cubicBezTo>
                  <a:cubicBezTo>
                    <a:pt x="f650" y="f405"/>
                    <a:pt x="f650" y="f405"/>
                    <a:pt x="f779" y="f405"/>
                  </a:cubicBezTo>
                  <a:cubicBezTo>
                    <a:pt x="f782" y="f666"/>
                    <a:pt x="f70" y="f783"/>
                    <a:pt x="f784" y="f452"/>
                  </a:cubicBezTo>
                  <a:cubicBezTo>
                    <a:pt x="f419" y="f785"/>
                    <a:pt x="f786" y="f668"/>
                    <a:pt x="f787" y="f788"/>
                  </a:cubicBezTo>
                  <a:cubicBezTo>
                    <a:pt x="f86" y="f789"/>
                    <a:pt x="f457" y="f151"/>
                    <a:pt x="f457" y="f765"/>
                  </a:cubicBezTo>
                  <a:cubicBezTo>
                    <a:pt x="f457" y="f790"/>
                    <a:pt x="f457" y="f791"/>
                    <a:pt x="f457" y="f582"/>
                  </a:cubicBezTo>
                  <a:cubicBezTo>
                    <a:pt x="f792" y="f602"/>
                    <a:pt x="f86" y="f145"/>
                    <a:pt x="f793" y="f192"/>
                  </a:cubicBezTo>
                  <a:cubicBezTo>
                    <a:pt x="f419" y="f794"/>
                    <a:pt x="f776" y="f585"/>
                    <a:pt x="f784" y="f120"/>
                  </a:cubicBezTo>
                  <a:cubicBezTo>
                    <a:pt x="f795" y="f622"/>
                    <a:pt x="f786" y="f796"/>
                    <a:pt x="f797" y="f412"/>
                  </a:cubicBezTo>
                  <a:cubicBezTo>
                    <a:pt x="f798" y="f413"/>
                    <a:pt x="f87" y="f799"/>
                    <a:pt x="f87" y="f661"/>
                  </a:cubicBezTo>
                  <a:cubicBezTo>
                    <a:pt x="f87" y="f417"/>
                    <a:pt x="f759" y="f800"/>
                    <a:pt x="f801" y="f84"/>
                  </a:cubicBezTo>
                  <a:cubicBezTo>
                    <a:pt x="f702" y="f802"/>
                    <a:pt x="f803" y="f804"/>
                    <a:pt x="f665" y="f650"/>
                  </a:cubicBezTo>
                  <a:cubicBezTo>
                    <a:pt x="f593" y="f805"/>
                    <a:pt x="f742" y="f755"/>
                    <a:pt x="f82" y="f749"/>
                  </a:cubicBezTo>
                  <a:cubicBezTo>
                    <a:pt x="f419" y="f806"/>
                    <a:pt x="f654" y="f807"/>
                    <a:pt x="f808" y="f762"/>
                  </a:cubicBezTo>
                  <a:cubicBezTo>
                    <a:pt x="f84" y="f754"/>
                    <a:pt x="f809" y="f810"/>
                    <a:pt x="f657" y="f438"/>
                  </a:cubicBezTo>
                  <a:cubicBezTo>
                    <a:pt x="f655" y="f462"/>
                    <a:pt x="f661" y="f811"/>
                    <a:pt x="f89" y="f812"/>
                  </a:cubicBezTo>
                  <a:cubicBezTo>
                    <a:pt x="f89" y="f461"/>
                    <a:pt x="f655" y="f13"/>
                    <a:pt x="f656" y="f813"/>
                  </a:cubicBezTo>
                  <a:cubicBezTo>
                    <a:pt x="f792" y="f814"/>
                    <a:pt x="f84" y="f815"/>
                    <a:pt x="f793" y="f816"/>
                  </a:cubicBezTo>
                  <a:cubicBezTo>
                    <a:pt x="f817" y="f818"/>
                    <a:pt x="f801" y="f819"/>
                    <a:pt x="f416" y="f20"/>
                  </a:cubicBezTo>
                  <a:cubicBezTo>
                    <a:pt x="f415" y="f20"/>
                    <a:pt x="f820" y="f821"/>
                    <a:pt x="f820" y="f721"/>
                  </a:cubicBezTo>
                  <a:cubicBezTo>
                    <a:pt x="f822" y="f823"/>
                    <a:pt x="f634" y="f714"/>
                    <a:pt x="f642" y="f21"/>
                  </a:cubicBezTo>
                  <a:cubicBezTo>
                    <a:pt x="f642" y="f623"/>
                    <a:pt x="f822" y="f824"/>
                    <a:pt x="f820" y="f825"/>
                  </a:cubicBezTo>
                  <a:cubicBezTo>
                    <a:pt x="f826" y="f827"/>
                    <a:pt x="f87" y="f712"/>
                    <a:pt x="f801" y="f828"/>
                  </a:cubicBezTo>
                  <a:cubicBezTo>
                    <a:pt x="f665" y="f743"/>
                    <a:pt x="f89" y="f711"/>
                    <a:pt x="f699" y="f829"/>
                  </a:cubicBezTo>
                  <a:cubicBezTo>
                    <a:pt x="f626" y="f830"/>
                    <a:pt x="f625" y="f610"/>
                    <a:pt x="f622" y="f64"/>
                  </a:cubicBezTo>
                  <a:close/>
                  <a:moveTo>
                    <a:pt x="f831" y="f739"/>
                  </a:moveTo>
                  <a:cubicBezTo>
                    <a:pt x="f832" y="f54"/>
                    <a:pt x="f381" y="f60"/>
                    <a:pt x="f833" y="f834"/>
                  </a:cubicBezTo>
                  <a:cubicBezTo>
                    <a:pt x="f835" y="f836"/>
                    <a:pt x="f305" y="f837"/>
                    <a:pt x="f835" y="f838"/>
                  </a:cubicBezTo>
                  <a:cubicBezTo>
                    <a:pt x="f478" y="f839"/>
                    <a:pt x="f528" y="f840"/>
                    <a:pt x="f369" y="f841"/>
                  </a:cubicBezTo>
                  <a:cubicBezTo>
                    <a:pt x="f293" y="f297"/>
                    <a:pt x="f508" y="f842"/>
                    <a:pt x="f321" y="f843"/>
                  </a:cubicBezTo>
                  <a:cubicBezTo>
                    <a:pt x="f288" y="f266"/>
                    <a:pt x="f409" y="f844"/>
                    <a:pt x="f845" y="f846"/>
                  </a:cubicBezTo>
                  <a:cubicBezTo>
                    <a:pt x="f847" y="f848"/>
                    <a:pt x="f849" y="f81"/>
                    <a:pt x="f850" y="f123"/>
                  </a:cubicBezTo>
                  <a:cubicBezTo>
                    <a:pt x="f225" y="f123"/>
                    <a:pt x="f223" y="f851"/>
                    <a:pt x="f221" y="f852"/>
                  </a:cubicBezTo>
                  <a:cubicBezTo>
                    <a:pt x="f223" y="f853"/>
                    <a:pt x="f854" y="f855"/>
                    <a:pt x="f850" y="f856"/>
                  </a:cubicBezTo>
                  <a:cubicBezTo>
                    <a:pt x="f476" y="f857"/>
                    <a:pt x="f246" y="f857"/>
                    <a:pt x="f858" y="f857"/>
                  </a:cubicBezTo>
                  <a:cubicBezTo>
                    <a:pt x="f849" y="f859"/>
                    <a:pt x="f515" y="f121"/>
                    <a:pt x="f673" y="f860"/>
                  </a:cubicBezTo>
                  <a:cubicBezTo>
                    <a:pt x="f861" y="f117"/>
                    <a:pt x="f677" y="f862"/>
                    <a:pt x="f205" y="f863"/>
                  </a:cubicBezTo>
                  <a:cubicBezTo>
                    <a:pt x="f401" y="f864"/>
                    <a:pt x="f448" y="f865"/>
                    <a:pt x="f850" y="f866"/>
                  </a:cubicBezTo>
                  <a:cubicBezTo>
                    <a:pt x="f476" y="f867"/>
                    <a:pt x="f246" y="f868"/>
                    <a:pt x="f448" y="f869"/>
                  </a:cubicBezTo>
                  <a:cubicBezTo>
                    <a:pt x="f448" y="f870"/>
                    <a:pt x="f871" y="f872"/>
                    <a:pt x="f579" y="f873"/>
                  </a:cubicBezTo>
                  <a:cubicBezTo>
                    <a:pt x="f446" y="f874"/>
                    <a:pt x="f201" y="f875"/>
                    <a:pt x="f516" y="f689"/>
                  </a:cubicBezTo>
                  <a:cubicBezTo>
                    <a:pt x="f560" y="f876"/>
                    <a:pt x="f847" y="f877"/>
                    <a:pt x="f411" y="f878"/>
                  </a:cubicBezTo>
                  <a:cubicBezTo>
                    <a:pt x="f569" y="f879"/>
                    <a:pt x="f409" y="f875"/>
                    <a:pt x="f554" y="f880"/>
                  </a:cubicBezTo>
                  <a:cubicBezTo>
                    <a:pt x="f881" y="f882"/>
                    <a:pt x="f883" y="f882"/>
                    <a:pt x="f524" y="f884"/>
                  </a:cubicBezTo>
                  <a:cubicBezTo>
                    <a:pt x="f315" y="f885"/>
                    <a:pt x="f386" y="f886"/>
                    <a:pt x="f887" y="f306"/>
                  </a:cubicBezTo>
                  <a:cubicBezTo>
                    <a:pt x="f888" y="f889"/>
                    <a:pt x="f373" y="f890"/>
                    <a:pt x="f532" y="f891"/>
                  </a:cubicBezTo>
                  <a:cubicBezTo>
                    <a:pt x="f317" y="f892"/>
                    <a:pt x="f475" y="f59"/>
                    <a:pt x="f572" y="f893"/>
                  </a:cubicBezTo>
                  <a:cubicBezTo>
                    <a:pt x="f484" y="f894"/>
                    <a:pt x="f432" y="f895"/>
                    <a:pt x="f430" y="f54"/>
                  </a:cubicBezTo>
                  <a:cubicBezTo>
                    <a:pt x="f388" y="f896"/>
                    <a:pt x="f897" y="f898"/>
                    <a:pt x="f831" y="f739"/>
                  </a:cubicBezTo>
                  <a:close/>
                  <a:moveTo>
                    <a:pt x="f250" y="f320"/>
                  </a:moveTo>
                  <a:cubicBezTo>
                    <a:pt x="f250" y="f899"/>
                    <a:pt x="f250" y="f40"/>
                    <a:pt x="f250" y="f36"/>
                  </a:cubicBezTo>
                  <a:cubicBezTo>
                    <a:pt x="f900" y="f33"/>
                    <a:pt x="f252" y="f32"/>
                    <a:pt x="f849" y="f39"/>
                  </a:cubicBezTo>
                  <a:cubicBezTo>
                    <a:pt x="f411" y="f901"/>
                    <a:pt x="f425" y="f902"/>
                    <a:pt x="f489" y="f903"/>
                  </a:cubicBezTo>
                  <a:cubicBezTo>
                    <a:pt x="f554" y="f904"/>
                    <a:pt x="f905" y="f825"/>
                    <a:pt x="f496" y="f906"/>
                  </a:cubicBezTo>
                  <a:cubicBezTo>
                    <a:pt x="f295" y="f816"/>
                    <a:pt x="f887" y="f907"/>
                    <a:pt x="f383" y="f764"/>
                  </a:cubicBezTo>
                  <a:cubicBezTo>
                    <a:pt x="f908" y="f909"/>
                    <a:pt x="f530" y="f421"/>
                    <a:pt x="f551" y="f801"/>
                  </a:cubicBezTo>
                  <a:cubicBezTo>
                    <a:pt x="f910" y="f911"/>
                    <a:pt x="f912" y="f91"/>
                    <a:pt x="f499" y="f698"/>
                  </a:cubicBezTo>
                  <a:cubicBezTo>
                    <a:pt x="f505" y="f410"/>
                    <a:pt x="f913" y="f620"/>
                    <a:pt x="f914" y="f97"/>
                  </a:cubicBezTo>
                  <a:cubicBezTo>
                    <a:pt x="f915" y="f682"/>
                    <a:pt x="f915" y="f95"/>
                    <a:pt x="f916" y="f93"/>
                  </a:cubicBezTo>
                  <a:cubicBezTo>
                    <a:pt x="f914" y="f644"/>
                    <a:pt x="f384" y="f698"/>
                    <a:pt x="f504" y="f628"/>
                  </a:cubicBezTo>
                  <a:cubicBezTo>
                    <a:pt x="f917" y="f918"/>
                    <a:pt x="f547" y="f593"/>
                    <a:pt x="f681" y="f773"/>
                  </a:cubicBezTo>
                  <a:cubicBezTo>
                    <a:pt x="f480" y="f919"/>
                    <a:pt x="f495" y="f440"/>
                    <a:pt x="f920" y="f921"/>
                  </a:cubicBezTo>
                  <a:cubicBezTo>
                    <a:pt x="f922" y="f923"/>
                    <a:pt x="f531" y="f66"/>
                    <a:pt x="f381" y="f615"/>
                  </a:cubicBezTo>
                  <a:cubicBezTo>
                    <a:pt x="f503" y="f924"/>
                    <a:pt x="f498" y="f31"/>
                    <a:pt x="f905" y="f38"/>
                  </a:cubicBezTo>
                  <a:cubicBezTo>
                    <a:pt x="f572" y="f925"/>
                    <a:pt x="f575" y="f926"/>
                    <a:pt x="f927" y="f48"/>
                  </a:cubicBezTo>
                  <a:cubicBezTo>
                    <a:pt x="f673" y="f320"/>
                    <a:pt x="f519" y="f320"/>
                    <a:pt x="f250" y="f320"/>
                  </a:cubicBezTo>
                  <a:close/>
                  <a:moveTo>
                    <a:pt x="f669" y="f928"/>
                  </a:moveTo>
                  <a:cubicBezTo>
                    <a:pt x="f244" y="f866"/>
                    <a:pt x="f777" y="f865"/>
                    <a:pt x="f929" y="f865"/>
                  </a:cubicBezTo>
                  <a:cubicBezTo>
                    <a:pt x="f450" y="f112"/>
                    <a:pt x="f930" y="f116"/>
                    <a:pt x="f473" y="f703"/>
                  </a:cubicBezTo>
                  <a:cubicBezTo>
                    <a:pt x="f472" y="f88"/>
                    <a:pt x="f556" y="f931"/>
                    <a:pt x="f238" y="f932"/>
                  </a:cubicBezTo>
                  <a:cubicBezTo>
                    <a:pt x="f199" y="f933"/>
                    <a:pt x="f241" y="f856"/>
                    <a:pt x="f597" y="f855"/>
                  </a:cubicBezTo>
                  <a:cubicBezTo>
                    <a:pt x="f597" y="f853"/>
                    <a:pt x="f241" y="f852"/>
                    <a:pt x="f241" y="f934"/>
                  </a:cubicBezTo>
                  <a:cubicBezTo>
                    <a:pt x="f935" y="f857"/>
                    <a:pt x="f936" y="f937"/>
                    <a:pt x="f781" y="f931"/>
                  </a:cubicBezTo>
                  <a:cubicBezTo>
                    <a:pt x="f788" y="f71"/>
                    <a:pt x="f938" y="f939"/>
                    <a:pt x="f938" y="f88"/>
                  </a:cubicBezTo>
                  <a:cubicBezTo>
                    <a:pt x="f940" y="f703"/>
                    <a:pt x="f167" y="f941"/>
                    <a:pt x="f942" y="f943"/>
                  </a:cubicBezTo>
                  <a:cubicBezTo>
                    <a:pt x="f192" y="f701"/>
                    <a:pt x="f192" y="f863"/>
                    <a:pt x="f944" y="f108"/>
                  </a:cubicBezTo>
                  <a:cubicBezTo>
                    <a:pt x="f124" y="f945"/>
                    <a:pt x="f944" y="f700"/>
                    <a:pt x="f128" y="f946"/>
                  </a:cubicBezTo>
                  <a:cubicBezTo>
                    <a:pt x="f672" y="f947"/>
                    <a:pt x="f149" y="f948"/>
                    <a:pt x="f949" y="f950"/>
                  </a:cubicBezTo>
                  <a:cubicBezTo>
                    <a:pt x="f405" y="f951"/>
                    <a:pt x="f454" y="f952"/>
                    <a:pt x="f953" y="f876"/>
                  </a:cubicBezTo>
                  <a:cubicBezTo>
                    <a:pt x="f126" y="f689"/>
                    <a:pt x="f954" y="f955"/>
                    <a:pt x="f956" y="f957"/>
                  </a:cubicBezTo>
                  <a:cubicBezTo>
                    <a:pt x="f604" y="f687"/>
                    <a:pt x="f583" y="f958"/>
                    <a:pt x="f124" y="f959"/>
                  </a:cubicBezTo>
                  <a:cubicBezTo>
                    <a:pt x="f345" y="f836"/>
                    <a:pt x="f345" y="f960"/>
                    <a:pt x="f583" y="f961"/>
                  </a:cubicBezTo>
                  <a:cubicBezTo>
                    <a:pt x="f107" y="f962"/>
                    <a:pt x="f343" y="f963"/>
                    <a:pt x="f590" y="f899"/>
                  </a:cubicBezTo>
                  <a:cubicBezTo>
                    <a:pt x="f111" y="f964"/>
                    <a:pt x="f791" y="f61"/>
                    <a:pt x="f781" y="f603"/>
                  </a:cubicBezTo>
                  <a:cubicBezTo>
                    <a:pt x="f668" y="f30"/>
                    <a:pt x="f783" y="f37"/>
                    <a:pt x="f157" y="f709"/>
                  </a:cubicBezTo>
                  <a:cubicBezTo>
                    <a:pt x="f938" y="f709"/>
                    <a:pt x="f781" y="f709"/>
                    <a:pt x="f965" y="f709"/>
                  </a:cubicBezTo>
                  <a:cubicBezTo>
                    <a:pt x="f966" y="f53"/>
                    <a:pt x="f136" y="f53"/>
                    <a:pt x="f127" y="f57"/>
                  </a:cubicBezTo>
                  <a:cubicBezTo>
                    <a:pt x="f956" y="f899"/>
                    <a:pt x="f192" y="f967"/>
                    <a:pt x="f345" y="f737"/>
                  </a:cubicBezTo>
                  <a:cubicBezTo>
                    <a:pt x="f147" y="f968"/>
                    <a:pt x="f788" y="f56"/>
                    <a:pt x="f183" y="f969"/>
                  </a:cubicBezTo>
                  <a:cubicBezTo>
                    <a:pt x="f176" y="f970"/>
                    <a:pt x="f213" y="f971"/>
                    <a:pt x="f231" y="f972"/>
                  </a:cubicBezTo>
                  <a:cubicBezTo>
                    <a:pt x="f180" y="f973"/>
                    <a:pt x="f472" y="f974"/>
                    <a:pt x="f261" y="f975"/>
                  </a:cubicBezTo>
                  <a:cubicBezTo>
                    <a:pt x="f227" y="f695"/>
                    <a:pt x="f976" y="f977"/>
                    <a:pt x="f669" y="f928"/>
                  </a:cubicBezTo>
                  <a:close/>
                  <a:moveTo>
                    <a:pt x="f533" y="f375"/>
                  </a:moveTo>
                  <a:cubicBezTo>
                    <a:pt x="f312" y="f323"/>
                    <a:pt x="f525" y="f501"/>
                    <a:pt x="f835" y="f888"/>
                  </a:cubicBezTo>
                  <a:cubicBezTo>
                    <a:pt x="f540" y="f325"/>
                    <a:pt x="f314" y="f978"/>
                    <a:pt x="f979" y="f980"/>
                  </a:cubicBezTo>
                  <a:cubicBezTo>
                    <a:pt x="f503" y="f540"/>
                    <a:pt x="f981" y="f833"/>
                    <a:pt x="f503" y="f835"/>
                  </a:cubicBezTo>
                  <a:cubicBezTo>
                    <a:pt x="f528" y="f982"/>
                    <a:pt x="f983" y="f681"/>
                    <a:pt x="f544" y="f505"/>
                  </a:cubicBezTo>
                  <a:cubicBezTo>
                    <a:pt x="f984" y="f678"/>
                    <a:pt x="f327" y="f339"/>
                    <a:pt x="f980" y="f339"/>
                  </a:cubicBezTo>
                  <a:cubicBezTo>
                    <a:pt x="f534" y="f492"/>
                    <a:pt x="f507" y="f332"/>
                    <a:pt x="f541" y="f309"/>
                  </a:cubicBezTo>
                  <a:cubicBezTo>
                    <a:pt x="f541" y="f985"/>
                    <a:pt x="f541" y="f580"/>
                    <a:pt x="f547" y="f312"/>
                  </a:cubicBezTo>
                  <a:cubicBezTo>
                    <a:pt x="f404" y="f327"/>
                    <a:pt x="f986" y="f987"/>
                    <a:pt x="f988" y="f298"/>
                  </a:cubicBezTo>
                  <a:cubicBezTo>
                    <a:pt x="f307" y="f527"/>
                    <a:pt x="f985" y="f529"/>
                    <a:pt x="f533" y="f375"/>
                  </a:cubicBezTo>
                  <a:close/>
                  <a:moveTo>
                    <a:pt x="f989" y="f467"/>
                  </a:moveTo>
                  <a:cubicBezTo>
                    <a:pt x="f475" y="f990"/>
                    <a:pt x="f554" y="f917"/>
                    <a:pt x="f430" y="f384"/>
                  </a:cubicBezTo>
                  <a:cubicBezTo>
                    <a:pt x="f283" y="f360"/>
                    <a:pt x="f287" y="f991"/>
                    <a:pt x="f288" y="f391"/>
                  </a:cubicBezTo>
                  <a:cubicBezTo>
                    <a:pt x="f435" y="f992"/>
                    <a:pt x="f993" y="f344"/>
                    <a:pt x="f494" y="f994"/>
                  </a:cubicBezTo>
                  <a:cubicBezTo>
                    <a:pt x="f995" y="f365"/>
                    <a:pt x="f369" y="f996"/>
                    <a:pt x="f375" y="f997"/>
                  </a:cubicBezTo>
                  <a:cubicBezTo>
                    <a:pt x="f529" y="f342"/>
                    <a:pt x="f506" y="f353"/>
                    <a:pt x="f503" y="f402"/>
                  </a:cubicBezTo>
                  <a:cubicBezTo>
                    <a:pt x="f503" y="f341"/>
                    <a:pt x="f503" y="f490"/>
                    <a:pt x="f527" y="f359"/>
                  </a:cubicBezTo>
                  <a:cubicBezTo>
                    <a:pt x="f500" y="f998"/>
                    <a:pt x="f369" y="f546"/>
                    <a:pt x="f989" y="f467"/>
                  </a:cubicBezTo>
                  <a:close/>
                  <a:moveTo>
                    <a:pt x="f169" y="f999"/>
                  </a:moveTo>
                  <a:cubicBezTo>
                    <a:pt x="f452" y="f1000"/>
                    <a:pt x="f940" y="f137"/>
                    <a:pt x="f666" y="f1001"/>
                  </a:cubicBezTo>
                  <a:cubicBezTo>
                    <a:pt x="f405" y="f258"/>
                    <a:pt x="f765" y="f1002"/>
                    <a:pt x="f1003" y="f1004"/>
                  </a:cubicBezTo>
                  <a:cubicBezTo>
                    <a:pt x="f1003" y="f132"/>
                    <a:pt x="f1003" y="f842"/>
                    <a:pt x="f1005" y="f297"/>
                  </a:cubicBezTo>
                  <a:cubicBezTo>
                    <a:pt x="f454" y="f848"/>
                    <a:pt x="f1006" y="f851"/>
                    <a:pt x="f1007" y="f933"/>
                  </a:cubicBezTo>
                  <a:cubicBezTo>
                    <a:pt x="f153" y="f932"/>
                    <a:pt x="f1008" y="f1009"/>
                    <a:pt x="f167" y="f859"/>
                  </a:cubicBezTo>
                  <a:cubicBezTo>
                    <a:pt x="f1010" y="f937"/>
                    <a:pt x="f155" y="f1011"/>
                    <a:pt x="f788" y="f1011"/>
                  </a:cubicBezTo>
                  <a:cubicBezTo>
                    <a:pt x="f780" y="f857"/>
                    <a:pt x="f350" y="f1012"/>
                    <a:pt x="f206" y="f81"/>
                  </a:cubicBezTo>
                  <a:cubicBezTo>
                    <a:pt x="f199" y="f841"/>
                    <a:pt x="f1013" y="f1004"/>
                    <a:pt x="f238" y="f258"/>
                  </a:cubicBezTo>
                  <a:cubicBezTo>
                    <a:pt x="f213" y="f258"/>
                    <a:pt x="f403" y="f256"/>
                    <a:pt x="f169" y="f999"/>
                  </a:cubicBezTo>
                  <a:close/>
                  <a:moveTo>
                    <a:pt x="f359" y="f1014"/>
                  </a:moveTo>
                  <a:cubicBezTo>
                    <a:pt x="f374" y="f366"/>
                    <a:pt x="f543" y="f283"/>
                    <a:pt x="f566" y="f561"/>
                  </a:cubicBezTo>
                  <a:cubicBezTo>
                    <a:pt x="f404" y="f553"/>
                    <a:pt x="f379" y="f993"/>
                    <a:pt x="f467" y="f1015"/>
                  </a:cubicBezTo>
                  <a:cubicBezTo>
                    <a:pt x="f547" y="f831"/>
                    <a:pt x="f545" y="f291"/>
                    <a:pt x="f339" y="f369"/>
                  </a:cubicBezTo>
                  <a:cubicBezTo>
                    <a:pt x="f917" y="f513"/>
                    <a:pt x="f374" y="f524"/>
                    <a:pt x="f1016" y="f513"/>
                  </a:cubicBezTo>
                  <a:cubicBezTo>
                    <a:pt x="f370" y="f588"/>
                    <a:pt x="f1017" y="f831"/>
                    <a:pt x="f485" y="f553"/>
                  </a:cubicBezTo>
                  <a:cubicBezTo>
                    <a:pt x="f485" y="f557"/>
                    <a:pt x="f1017" y="f561"/>
                    <a:pt x="f483" y="f287"/>
                  </a:cubicBezTo>
                  <a:cubicBezTo>
                    <a:pt x="f576" y="f432"/>
                    <a:pt x="f360" y="f409"/>
                    <a:pt x="f359" y="f1014"/>
                  </a:cubicBezTo>
                  <a:close/>
                  <a:moveTo>
                    <a:pt x="f936" y="f1018"/>
                  </a:moveTo>
                  <a:cubicBezTo>
                    <a:pt x="f403" y="f1019"/>
                    <a:pt x="f350" y="f1020"/>
                    <a:pt x="f1021" y="f242"/>
                  </a:cubicBezTo>
                  <a:cubicBezTo>
                    <a:pt x="f450" y="f1022"/>
                    <a:pt x="f555" y="f1023"/>
                    <a:pt x="f935" y="f1024"/>
                  </a:cubicBezTo>
                  <a:cubicBezTo>
                    <a:pt x="f473" y="f1025"/>
                    <a:pt x="f176" y="f1025"/>
                    <a:pt x="f182" y="f1025"/>
                  </a:cubicBezTo>
                  <a:cubicBezTo>
                    <a:pt x="f194" y="f1026"/>
                    <a:pt x="f159" y="f1027"/>
                    <a:pt x="f157" y="f1028"/>
                  </a:cubicBezTo>
                  <a:cubicBezTo>
                    <a:pt x="f668" y="f1029"/>
                    <a:pt x="f781" y="f1030"/>
                    <a:pt x="f452" y="f1019"/>
                  </a:cubicBezTo>
                  <a:cubicBezTo>
                    <a:pt x="f1031" y="f1032"/>
                    <a:pt x="f183" y="f1033"/>
                    <a:pt x="f936" y="f1018"/>
                  </a:cubicBezTo>
                  <a:close/>
                  <a:moveTo>
                    <a:pt x="f268" y="f353"/>
                  </a:moveTo>
                  <a:cubicBezTo>
                    <a:pt x="f569" y="f359"/>
                    <a:pt x="f423" y="f998"/>
                    <a:pt x="f1034" y="f990"/>
                  </a:cubicBezTo>
                  <a:cubicBezTo>
                    <a:pt x="f1035" y="f543"/>
                    <a:pt x="f517" y="f492"/>
                    <a:pt x="f1036" y="f998"/>
                  </a:cubicBezTo>
                  <a:cubicBezTo>
                    <a:pt x="f520" y="f372"/>
                    <a:pt x="f518" y="f916"/>
                    <a:pt x="f515" y="f570"/>
                  </a:cubicBezTo>
                  <a:cubicBezTo>
                    <a:pt x="f1034" y="f991"/>
                    <a:pt x="f1037" y="f483"/>
                    <a:pt x="f471" y="f576"/>
                  </a:cubicBezTo>
                  <a:cubicBezTo>
                    <a:pt x="f471" y="f576"/>
                    <a:pt x="f398" y="f1038"/>
                    <a:pt x="f268" y="f353"/>
                  </a:cubicBezTo>
                  <a:close/>
                  <a:moveTo>
                    <a:pt x="f122" y="f963"/>
                  </a:moveTo>
                  <a:cubicBezTo>
                    <a:pt x="f408" y="f963"/>
                    <a:pt x="f633" y="f50"/>
                    <a:pt x="f618" y="f50"/>
                  </a:cubicBezTo>
                  <a:cubicBezTo>
                    <a:pt x="f343" y="f962"/>
                    <a:pt x="f107" y="f961"/>
                    <a:pt x="f794" y="f1039"/>
                  </a:cubicBezTo>
                  <a:cubicBezTo>
                    <a:pt x="f126" y="f1040"/>
                    <a:pt x="f1041" y="f838"/>
                    <a:pt x="f140" y="f1042"/>
                  </a:cubicBezTo>
                  <a:cubicBezTo>
                    <a:pt x="f1043" y="f1044"/>
                    <a:pt x="f686" y="f1045"/>
                    <a:pt x="f122" y="f963"/>
                  </a:cubicBezTo>
                  <a:close/>
                  <a:moveTo>
                    <a:pt x="f538" y="f888"/>
                  </a:moveTo>
                  <a:cubicBezTo>
                    <a:pt x="f987" y="f503"/>
                    <a:pt x="f536" y="f383"/>
                    <a:pt x="f981" y="f984"/>
                  </a:cubicBezTo>
                  <a:cubicBezTo>
                    <a:pt x="f381" y="f300"/>
                    <a:pt x="f978" y="f511"/>
                    <a:pt x="f538" y="f888"/>
                  </a:cubicBezTo>
                  <a:close/>
                  <a:moveTo>
                    <a:pt x="f564" y="f572"/>
                  </a:moveTo>
                  <a:cubicBezTo>
                    <a:pt x="f334" y="f1046"/>
                    <a:pt x="f467" y="f486"/>
                    <a:pt x="f681" y="f285"/>
                  </a:cubicBezTo>
                  <a:cubicBezTo>
                    <a:pt x="f493" y="f430"/>
                    <a:pt x="f492" y="f1047"/>
                    <a:pt x="f491" y="f396"/>
                  </a:cubicBezTo>
                  <a:cubicBezTo>
                    <a:pt x="f1016" y="f268"/>
                    <a:pt x="f377" y="f398"/>
                    <a:pt x="f913" y="f471"/>
                  </a:cubicBezTo>
                  <a:cubicBezTo>
                    <a:pt x="f545" y="f1048"/>
                    <a:pt x="f507" y="f366"/>
                    <a:pt x="f564" y="f572"/>
                  </a:cubicBezTo>
                  <a:close/>
                  <a:moveTo>
                    <a:pt x="f559" y="f334"/>
                  </a:moveTo>
                  <a:cubicBezTo>
                    <a:pt x="f993" y="f467"/>
                    <a:pt x="f1046" y="f493"/>
                    <a:pt x="f433" y="f1049"/>
                  </a:cubicBezTo>
                  <a:cubicBezTo>
                    <a:pt x="f554" y="f578"/>
                    <a:pt x="f1050" y="f547"/>
                    <a:pt x="f559" y="f334"/>
                  </a:cubicBezTo>
                  <a:close/>
                  <a:moveTo>
                    <a:pt x="f1036" y="f376"/>
                  </a:moveTo>
                  <a:cubicBezTo>
                    <a:pt x="f1036" y="f505"/>
                    <a:pt x="f2" y="f563"/>
                    <a:pt x="f849" y="f678"/>
                  </a:cubicBezTo>
                  <a:cubicBezTo>
                    <a:pt x="f522" y="f578"/>
                    <a:pt x="f516" y="f493"/>
                    <a:pt x="f927" y="f539"/>
                  </a:cubicBezTo>
                  <a:cubicBezTo>
                    <a:pt x="f927" y="f507"/>
                    <a:pt x="f847" y="f335"/>
                    <a:pt x="f847" y="f566"/>
                  </a:cubicBezTo>
                  <a:cubicBezTo>
                    <a:pt x="f673" y="f539"/>
                    <a:pt x="f677" y="f541"/>
                    <a:pt x="f1036" y="f376"/>
                  </a:cubicBezTo>
                  <a:close/>
                  <a:moveTo>
                    <a:pt x="f246" y="f1051"/>
                  </a:moveTo>
                  <a:cubicBezTo>
                    <a:pt x="f1052" y="f925"/>
                    <a:pt x="f221" y="f7"/>
                    <a:pt x="f246" y="f1053"/>
                  </a:cubicBezTo>
                  <a:cubicBezTo>
                    <a:pt x="f246" y="f1054"/>
                    <a:pt x="f246" y="f42"/>
                    <a:pt x="f246" y="f1051"/>
                  </a:cubicBezTo>
                  <a:close/>
                  <a:moveTo>
                    <a:pt x="f908" y="f678"/>
                  </a:moveTo>
                  <a:cubicBezTo>
                    <a:pt x="f468" y="f545"/>
                    <a:pt x="f381" y="f541"/>
                    <a:pt x="f511" y="f679"/>
                  </a:cubicBezTo>
                  <a:cubicBezTo>
                    <a:pt x="f385" y="f546"/>
                    <a:pt x="f1055" y="f492"/>
                    <a:pt x="f908" y="f67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 name="Freeform 6">
              <a:extLst>
                <a:ext uri="{FF2B5EF4-FFF2-40B4-BE49-F238E27FC236}">
                  <a16:creationId xmlns:a16="http://schemas.microsoft.com/office/drawing/2014/main" id="{6DB03C8D-0FEA-FEAE-E248-6F2F14A2A7BB}"/>
                </a:ext>
              </a:extLst>
            </p:cNvPr>
            <p:cNvSpPr/>
            <p:nvPr/>
          </p:nvSpPr>
          <p:spPr>
            <a:xfrm flipH="1">
              <a:off x="2738189" y="2187601"/>
              <a:ext cx="32653" cy="32552"/>
            </a:xfrm>
            <a:custGeom>
              <a:avLst/>
              <a:gdLst>
                <a:gd name="f0" fmla="val 10800000"/>
                <a:gd name="f1" fmla="val 5400000"/>
                <a:gd name="f2" fmla="val 180"/>
                <a:gd name="f3" fmla="val w"/>
                <a:gd name="f4" fmla="val h"/>
                <a:gd name="f5" fmla="val 0"/>
                <a:gd name="f6" fmla="val 23"/>
                <a:gd name="f7" fmla="val 31"/>
                <a:gd name="f8" fmla="val 10"/>
                <a:gd name="f9" fmla="val 25"/>
                <a:gd name="f10" fmla="val 12"/>
                <a:gd name="f11" fmla="val 3"/>
                <a:gd name="f12" fmla="val 18"/>
                <a:gd name="f13" fmla="+- 0 0 -90"/>
                <a:gd name="f14" fmla="*/ f3 1 23"/>
                <a:gd name="f15" fmla="*/ f4 1 31"/>
                <a:gd name="f16" fmla="val f5"/>
                <a:gd name="f17" fmla="val f6"/>
                <a:gd name="f18" fmla="val f7"/>
                <a:gd name="f19" fmla="*/ f13 f0 1"/>
                <a:gd name="f20" fmla="+- f18 0 f16"/>
                <a:gd name="f21" fmla="+- f17 0 f16"/>
                <a:gd name="f22" fmla="*/ f19 1 f2"/>
                <a:gd name="f23" fmla="*/ f21 1 23"/>
                <a:gd name="f24" fmla="*/ f20 1 31"/>
                <a:gd name="f25" fmla="*/ 23 f21 1"/>
                <a:gd name="f26" fmla="*/ 31 f20 1"/>
                <a:gd name="f27" fmla="*/ 0 f21 1"/>
                <a:gd name="f28" fmla="*/ 0 f20 1"/>
                <a:gd name="f29" fmla="+- f22 0 f1"/>
                <a:gd name="f30" fmla="*/ f25 1 23"/>
                <a:gd name="f31" fmla="*/ f26 1 31"/>
                <a:gd name="f32" fmla="*/ f27 1 23"/>
                <a:gd name="f33" fmla="*/ f28 1 3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3" h="31">
                  <a:moveTo>
                    <a:pt x="f6" y="f7"/>
                  </a:moveTo>
                  <a:cubicBezTo>
                    <a:pt x="f8" y="f9"/>
                    <a:pt x="f5" y="f10"/>
                    <a:pt x="f5" y="f5"/>
                  </a:cubicBezTo>
                  <a:cubicBezTo>
                    <a:pt x="f10" y="f11"/>
                    <a:pt x="f6" y="f12"/>
                    <a:pt x="f6"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 name="Freeform 7">
              <a:extLst>
                <a:ext uri="{FF2B5EF4-FFF2-40B4-BE49-F238E27FC236}">
                  <a16:creationId xmlns:a16="http://schemas.microsoft.com/office/drawing/2014/main" id="{9B69DB3F-3E7C-6A72-A2AC-33101A6B5428}"/>
                </a:ext>
              </a:extLst>
            </p:cNvPr>
            <p:cNvSpPr/>
            <p:nvPr/>
          </p:nvSpPr>
          <p:spPr>
            <a:xfrm flipH="1">
              <a:off x="1553602" y="1885017"/>
              <a:ext cx="47018" cy="38304"/>
            </a:xfrm>
            <a:custGeom>
              <a:avLst/>
              <a:gdLst>
                <a:gd name="f0" fmla="val 10800000"/>
                <a:gd name="f1" fmla="val 5400000"/>
                <a:gd name="f2" fmla="val 180"/>
                <a:gd name="f3" fmla="val w"/>
                <a:gd name="f4" fmla="val h"/>
                <a:gd name="f5" fmla="val 0"/>
                <a:gd name="f6" fmla="val 32"/>
                <a:gd name="f7" fmla="val 36"/>
                <a:gd name="f8" fmla="val 2"/>
                <a:gd name="f9" fmla="val 12"/>
                <a:gd name="f10" fmla="val 22"/>
                <a:gd name="f11" fmla="val 24"/>
                <a:gd name="f12" fmla="val 20"/>
                <a:gd name="f13" fmla="val 35"/>
                <a:gd name="f14" fmla="val 4"/>
                <a:gd name="f15" fmla="val 16"/>
                <a:gd name="f16" fmla="val 3"/>
                <a:gd name="f17" fmla="val 1"/>
                <a:gd name="f18" fmla="+- 0 0 -90"/>
                <a:gd name="f19" fmla="*/ f3 1 32"/>
                <a:gd name="f20" fmla="*/ f4 1 36"/>
                <a:gd name="f21" fmla="val f5"/>
                <a:gd name="f22" fmla="val f6"/>
                <a:gd name="f23" fmla="val f7"/>
                <a:gd name="f24" fmla="*/ f18 f0 1"/>
                <a:gd name="f25" fmla="+- f23 0 f21"/>
                <a:gd name="f26" fmla="+- f22 0 f21"/>
                <a:gd name="f27" fmla="*/ f24 1 f2"/>
                <a:gd name="f28" fmla="*/ f26 1 32"/>
                <a:gd name="f29" fmla="*/ f25 1 36"/>
                <a:gd name="f30" fmla="*/ 2 f26 1"/>
                <a:gd name="f31" fmla="*/ 0 f25 1"/>
                <a:gd name="f32" fmla="*/ 32 f26 1"/>
                <a:gd name="f33" fmla="*/ 36 f25 1"/>
                <a:gd name="f34" fmla="*/ 0 f26 1"/>
                <a:gd name="f35" fmla="*/ 3 f25 1"/>
                <a:gd name="f36" fmla="+- f27 0 f1"/>
                <a:gd name="f37" fmla="*/ f30 1 32"/>
                <a:gd name="f38" fmla="*/ f31 1 36"/>
                <a:gd name="f39" fmla="*/ f32 1 32"/>
                <a:gd name="f40" fmla="*/ f33 1 36"/>
                <a:gd name="f41" fmla="*/ f34 1 32"/>
                <a:gd name="f42" fmla="*/ f35 1 36"/>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32" h="36">
                  <a:moveTo>
                    <a:pt x="f8" y="f5"/>
                  </a:moveTo>
                  <a:cubicBezTo>
                    <a:pt x="f9" y="f9"/>
                    <a:pt x="f10" y="f11"/>
                    <a:pt x="f6" y="f7"/>
                  </a:cubicBezTo>
                  <a:cubicBezTo>
                    <a:pt x="f12" y="f13"/>
                    <a:pt x="f14" y="f15"/>
                    <a:pt x="f5" y="f16"/>
                  </a:cubicBezTo>
                  <a:cubicBezTo>
                    <a:pt x="f17" y="f8"/>
                    <a:pt x="f17" y="f17"/>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 name="Freeform 8">
              <a:extLst>
                <a:ext uri="{FF2B5EF4-FFF2-40B4-BE49-F238E27FC236}">
                  <a16:creationId xmlns:a16="http://schemas.microsoft.com/office/drawing/2014/main" id="{82CC25B8-0A0A-D87F-746D-75062426CC37}"/>
                </a:ext>
              </a:extLst>
            </p:cNvPr>
            <p:cNvSpPr/>
            <p:nvPr/>
          </p:nvSpPr>
          <p:spPr>
            <a:xfrm flipH="1">
              <a:off x="1625437" y="1833307"/>
              <a:ext cx="45710" cy="37344"/>
            </a:xfrm>
            <a:custGeom>
              <a:avLst/>
              <a:gdLst>
                <a:gd name="f0" fmla="val 10800000"/>
                <a:gd name="f1" fmla="val 5400000"/>
                <a:gd name="f2" fmla="val 180"/>
                <a:gd name="f3" fmla="val w"/>
                <a:gd name="f4" fmla="val h"/>
                <a:gd name="f5" fmla="val 0"/>
                <a:gd name="f6" fmla="val 31"/>
                <a:gd name="f7" fmla="val 35"/>
                <a:gd name="f8" fmla="val 28"/>
                <a:gd name="f9" fmla="val 19"/>
                <a:gd name="f10" fmla="val 24"/>
                <a:gd name="f11" fmla="val 10"/>
                <a:gd name="f12" fmla="val 13"/>
                <a:gd name="f13" fmla="val 3"/>
                <a:gd name="f14" fmla="val 2"/>
                <a:gd name="f15" fmla="val 1"/>
                <a:gd name="f16" fmla="val 4"/>
                <a:gd name="f17" fmla="val 15"/>
                <a:gd name="f18" fmla="val 9"/>
                <a:gd name="f19" fmla="val 32"/>
                <a:gd name="f20" fmla="val 30"/>
                <a:gd name="f21" fmla="val 33"/>
                <a:gd name="f22" fmla="val 29"/>
                <a:gd name="f23" fmla="val 34"/>
                <a:gd name="f24" fmla="+- 0 0 -90"/>
                <a:gd name="f25" fmla="*/ f3 1 31"/>
                <a:gd name="f26" fmla="*/ f4 1 35"/>
                <a:gd name="f27" fmla="val f5"/>
                <a:gd name="f28" fmla="val f6"/>
                <a:gd name="f29" fmla="val f7"/>
                <a:gd name="f30" fmla="*/ f24 f0 1"/>
                <a:gd name="f31" fmla="+- f29 0 f27"/>
                <a:gd name="f32" fmla="+- f28 0 f27"/>
                <a:gd name="f33" fmla="*/ f30 1 f2"/>
                <a:gd name="f34" fmla="*/ f32 1 31"/>
                <a:gd name="f35" fmla="*/ f31 1 35"/>
                <a:gd name="f36" fmla="*/ 28 f32 1"/>
                <a:gd name="f37" fmla="*/ 35 f31 1"/>
                <a:gd name="f38" fmla="*/ 0 f32 1"/>
                <a:gd name="f39" fmla="*/ 3 f31 1"/>
                <a:gd name="f40" fmla="*/ 4 f32 1"/>
                <a:gd name="f41" fmla="*/ 0 f31 1"/>
                <a:gd name="f42" fmla="*/ 31 f32 1"/>
                <a:gd name="f43" fmla="*/ 32 f31 1"/>
                <a:gd name="f44" fmla="+- f33 0 f1"/>
                <a:gd name="f45" fmla="*/ f36 1 31"/>
                <a:gd name="f46" fmla="*/ f37 1 35"/>
                <a:gd name="f47" fmla="*/ f38 1 31"/>
                <a:gd name="f48" fmla="*/ f39 1 35"/>
                <a:gd name="f49" fmla="*/ f40 1 31"/>
                <a:gd name="f50" fmla="*/ f41 1 35"/>
                <a:gd name="f51" fmla="*/ f42 1 31"/>
                <a:gd name="f52" fmla="*/ f43 1 35"/>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31" h="35">
                  <a:moveTo>
                    <a:pt x="f8" y="f7"/>
                  </a:moveTo>
                  <a:cubicBezTo>
                    <a:pt x="f9" y="f10"/>
                    <a:pt x="f11" y="f12"/>
                    <a:pt x="f5" y="f13"/>
                  </a:cubicBezTo>
                  <a:cubicBezTo>
                    <a:pt x="f14" y="f14"/>
                    <a:pt x="f13" y="f15"/>
                    <a:pt x="f16" y="f5"/>
                  </a:cubicBezTo>
                  <a:cubicBezTo>
                    <a:pt x="f17" y="f18"/>
                    <a:pt x="f10" y="f9"/>
                    <a:pt x="f6" y="f19"/>
                  </a:cubicBezTo>
                  <a:cubicBezTo>
                    <a:pt x="f20" y="f21"/>
                    <a:pt x="f22" y="f23"/>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 name="Freeform 9">
              <a:extLst>
                <a:ext uri="{FF2B5EF4-FFF2-40B4-BE49-F238E27FC236}">
                  <a16:creationId xmlns:a16="http://schemas.microsoft.com/office/drawing/2014/main" id="{BB9BD329-75E0-B385-3F81-F56CB0CE0A2A}"/>
                </a:ext>
              </a:extLst>
            </p:cNvPr>
            <p:cNvSpPr/>
            <p:nvPr/>
          </p:nvSpPr>
          <p:spPr>
            <a:xfrm flipH="1">
              <a:off x="2688564" y="1685842"/>
              <a:ext cx="14365" cy="25850"/>
            </a:xfrm>
            <a:custGeom>
              <a:avLst/>
              <a:gdLst>
                <a:gd name="f0" fmla="val 10800000"/>
                <a:gd name="f1" fmla="val 5400000"/>
                <a:gd name="f2" fmla="val 180"/>
                <a:gd name="f3" fmla="val w"/>
                <a:gd name="f4" fmla="val h"/>
                <a:gd name="f5" fmla="val 0"/>
                <a:gd name="f6" fmla="val 9"/>
                <a:gd name="f7" fmla="val 24"/>
                <a:gd name="f8" fmla="val 16"/>
                <a:gd name="f9" fmla="val 8"/>
                <a:gd name="f10" fmla="val 6"/>
                <a:gd name="f11" fmla="val 14"/>
                <a:gd name="f12" fmla="+- 0 0 -90"/>
                <a:gd name="f13" fmla="*/ f3 1 9"/>
                <a:gd name="f14" fmla="*/ f4 1 24"/>
                <a:gd name="f15" fmla="val f5"/>
                <a:gd name="f16" fmla="val f6"/>
                <a:gd name="f17" fmla="val f7"/>
                <a:gd name="f18" fmla="*/ f12 f0 1"/>
                <a:gd name="f19" fmla="+- f17 0 f15"/>
                <a:gd name="f20" fmla="+- f16 0 f15"/>
                <a:gd name="f21" fmla="*/ f18 1 f2"/>
                <a:gd name="f22" fmla="*/ f20 1 9"/>
                <a:gd name="f23" fmla="*/ f19 1 24"/>
                <a:gd name="f24" fmla="*/ 0 f20 1"/>
                <a:gd name="f25" fmla="*/ 24 f19 1"/>
                <a:gd name="f26" fmla="*/ 0 f19 1"/>
                <a:gd name="f27" fmla="+- f21 0 f1"/>
                <a:gd name="f28" fmla="*/ f24 1 9"/>
                <a:gd name="f29" fmla="*/ f25 1 24"/>
                <a:gd name="f30" fmla="*/ f26 1 24"/>
                <a:gd name="f31" fmla="*/ 0 1 f22"/>
                <a:gd name="f32" fmla="*/ f16 1 f22"/>
                <a:gd name="f33" fmla="*/ 0 1 f23"/>
                <a:gd name="f34" fmla="*/ f17 1 f23"/>
                <a:gd name="f35" fmla="*/ f28 1 f22"/>
                <a:gd name="f36" fmla="*/ f29 1 f23"/>
                <a:gd name="f37" fmla="*/ f30 1 f23"/>
                <a:gd name="f38" fmla="*/ f31 f13 1"/>
                <a:gd name="f39" fmla="*/ f32 f13 1"/>
                <a:gd name="f40" fmla="*/ f34 f14 1"/>
                <a:gd name="f41" fmla="*/ f33 f14 1"/>
                <a:gd name="f42" fmla="*/ f35 f13 1"/>
                <a:gd name="f43" fmla="*/ f36 f14 1"/>
                <a:gd name="f44" fmla="*/ f37 f14 1"/>
              </a:gdLst>
              <a:ahLst/>
              <a:cxnLst>
                <a:cxn ang="3cd4">
                  <a:pos x="hc" y="t"/>
                </a:cxn>
                <a:cxn ang="0">
                  <a:pos x="r" y="vc"/>
                </a:cxn>
                <a:cxn ang="cd4">
                  <a:pos x="hc" y="b"/>
                </a:cxn>
                <a:cxn ang="cd2">
                  <a:pos x="l" y="vc"/>
                </a:cxn>
                <a:cxn ang="f27">
                  <a:pos x="f42" y="f43"/>
                </a:cxn>
                <a:cxn ang="f27">
                  <a:pos x="f42" y="f44"/>
                </a:cxn>
                <a:cxn ang="f27">
                  <a:pos x="f42" y="f43"/>
                </a:cxn>
              </a:cxnLst>
              <a:rect l="f38" t="f41" r="f39" b="f40"/>
              <a:pathLst>
                <a:path w="9" h="24">
                  <a:moveTo>
                    <a:pt x="f5" y="f7"/>
                  </a:moveTo>
                  <a:cubicBezTo>
                    <a:pt x="f5" y="f8"/>
                    <a:pt x="f5" y="f9"/>
                    <a:pt x="f5" y="f5"/>
                  </a:cubicBezTo>
                  <a:cubicBezTo>
                    <a:pt x="f9" y="f10"/>
                    <a:pt x="f6" y="f11"/>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 name="Freeform 10">
              <a:extLst>
                <a:ext uri="{FF2B5EF4-FFF2-40B4-BE49-F238E27FC236}">
                  <a16:creationId xmlns:a16="http://schemas.microsoft.com/office/drawing/2014/main" id="{B2E169CC-2FAD-CF86-4964-5D0017B28E5D}"/>
                </a:ext>
              </a:extLst>
            </p:cNvPr>
            <p:cNvSpPr/>
            <p:nvPr/>
          </p:nvSpPr>
          <p:spPr>
            <a:xfrm flipH="1">
              <a:off x="2743419" y="770436"/>
              <a:ext cx="80979" cy="41175"/>
            </a:xfrm>
            <a:custGeom>
              <a:avLst/>
              <a:gdLst>
                <a:gd name="f0" fmla="val 10800000"/>
                <a:gd name="f1" fmla="val 5400000"/>
                <a:gd name="f2" fmla="val 180"/>
                <a:gd name="f3" fmla="val w"/>
                <a:gd name="f4" fmla="val h"/>
                <a:gd name="f5" fmla="val 0"/>
                <a:gd name="f6" fmla="val 55"/>
                <a:gd name="f7" fmla="val 38"/>
                <a:gd name="f8" fmla="val 3"/>
                <a:gd name="f9" fmla="val 37"/>
                <a:gd name="f10" fmla="val 14"/>
                <a:gd name="f11" fmla="val 20"/>
                <a:gd name="f12" fmla="val 26"/>
                <a:gd name="f13" fmla="val 2"/>
                <a:gd name="f14" fmla="val 1"/>
                <a:gd name="f15" fmla="val 36"/>
                <a:gd name="f16" fmla="val 15"/>
                <a:gd name="f17" fmla="val 19"/>
                <a:gd name="f18" fmla="val 32"/>
                <a:gd name="f19" fmla="val 7"/>
                <a:gd name="f20" fmla="val 53"/>
                <a:gd name="f21" fmla="val 54"/>
                <a:gd name="f22" fmla="+- 0 0 -90"/>
                <a:gd name="f23" fmla="*/ f3 1 55"/>
                <a:gd name="f24" fmla="*/ f4 1 38"/>
                <a:gd name="f25" fmla="val f5"/>
                <a:gd name="f26" fmla="val f6"/>
                <a:gd name="f27" fmla="val f7"/>
                <a:gd name="f28" fmla="*/ f22 f0 1"/>
                <a:gd name="f29" fmla="+- f27 0 f25"/>
                <a:gd name="f30" fmla="+- f26 0 f25"/>
                <a:gd name="f31" fmla="*/ f28 1 f2"/>
                <a:gd name="f32" fmla="*/ f30 1 55"/>
                <a:gd name="f33" fmla="*/ f29 1 38"/>
                <a:gd name="f34" fmla="*/ 55 f30 1"/>
                <a:gd name="f35" fmla="*/ 3 f29 1"/>
                <a:gd name="f36" fmla="*/ 2 f30 1"/>
                <a:gd name="f37" fmla="*/ 38 f29 1"/>
                <a:gd name="f38" fmla="*/ 0 f30 1"/>
                <a:gd name="f39" fmla="*/ 36 f29 1"/>
                <a:gd name="f40" fmla="*/ 53 f30 1"/>
                <a:gd name="f41" fmla="*/ 0 f29 1"/>
                <a:gd name="f42" fmla="+- f31 0 f1"/>
                <a:gd name="f43" fmla="*/ f34 1 55"/>
                <a:gd name="f44" fmla="*/ f35 1 38"/>
                <a:gd name="f45" fmla="*/ f36 1 55"/>
                <a:gd name="f46" fmla="*/ f37 1 38"/>
                <a:gd name="f47" fmla="*/ f38 1 55"/>
                <a:gd name="f48" fmla="*/ f39 1 38"/>
                <a:gd name="f49" fmla="*/ f40 1 55"/>
                <a:gd name="f50" fmla="*/ f41 1 38"/>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55" h="38">
                  <a:moveTo>
                    <a:pt x="f6" y="f8"/>
                  </a:moveTo>
                  <a:cubicBezTo>
                    <a:pt x="f9" y="f10"/>
                    <a:pt x="f11" y="f12"/>
                    <a:pt x="f13" y="f7"/>
                  </a:cubicBezTo>
                  <a:cubicBezTo>
                    <a:pt x="f13" y="f9"/>
                    <a:pt x="f14" y="f15"/>
                    <a:pt x="f5" y="f15"/>
                  </a:cubicBezTo>
                  <a:cubicBezTo>
                    <a:pt x="f16" y="f17"/>
                    <a:pt x="f18" y="f19"/>
                    <a:pt x="f20" y="f5"/>
                  </a:cubicBezTo>
                  <a:cubicBezTo>
                    <a:pt x="f21" y="f14"/>
                    <a:pt x="f21" y="f13"/>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11">
              <a:extLst>
                <a:ext uri="{FF2B5EF4-FFF2-40B4-BE49-F238E27FC236}">
                  <a16:creationId xmlns:a16="http://schemas.microsoft.com/office/drawing/2014/main" id="{AB1595E1-1322-A5E8-E872-4CB415AA20E2}"/>
                </a:ext>
              </a:extLst>
            </p:cNvPr>
            <p:cNvSpPr/>
            <p:nvPr/>
          </p:nvSpPr>
          <p:spPr>
            <a:xfrm flipH="1">
              <a:off x="2884474" y="848956"/>
              <a:ext cx="77056" cy="35433"/>
            </a:xfrm>
            <a:custGeom>
              <a:avLst/>
              <a:gdLst>
                <a:gd name="f0" fmla="val 10800000"/>
                <a:gd name="f1" fmla="val 5400000"/>
                <a:gd name="f2" fmla="val 180"/>
                <a:gd name="f3" fmla="val w"/>
                <a:gd name="f4" fmla="val h"/>
                <a:gd name="f5" fmla="val 0"/>
                <a:gd name="f6" fmla="val 52"/>
                <a:gd name="f7" fmla="val 33"/>
                <a:gd name="f8" fmla="val 2"/>
                <a:gd name="f9" fmla="val 34"/>
                <a:gd name="f10" fmla="val 12"/>
                <a:gd name="f11" fmla="val 17"/>
                <a:gd name="f12" fmla="val 23"/>
                <a:gd name="f13" fmla="val 4"/>
                <a:gd name="f14" fmla="val 19"/>
                <a:gd name="f15" fmla="val 35"/>
                <a:gd name="f16" fmla="+- 0 0 -90"/>
                <a:gd name="f17" fmla="*/ f3 1 52"/>
                <a:gd name="f18" fmla="*/ f4 1 33"/>
                <a:gd name="f19" fmla="val f5"/>
                <a:gd name="f20" fmla="val f6"/>
                <a:gd name="f21" fmla="val f7"/>
                <a:gd name="f22" fmla="*/ f16 f0 1"/>
                <a:gd name="f23" fmla="+- f21 0 f19"/>
                <a:gd name="f24" fmla="+- f20 0 f19"/>
                <a:gd name="f25" fmla="*/ f22 1 f2"/>
                <a:gd name="f26" fmla="*/ f24 1 52"/>
                <a:gd name="f27" fmla="*/ f23 1 33"/>
                <a:gd name="f28" fmla="*/ 52 f24 1"/>
                <a:gd name="f29" fmla="*/ 2 f23 1"/>
                <a:gd name="f30" fmla="*/ 0 f24 1"/>
                <a:gd name="f31" fmla="*/ 33 f23 1"/>
                <a:gd name="f32" fmla="+- f25 0 f1"/>
                <a:gd name="f33" fmla="*/ f28 1 52"/>
                <a:gd name="f34" fmla="*/ f29 1 33"/>
                <a:gd name="f35" fmla="*/ f30 1 52"/>
                <a:gd name="f36" fmla="*/ f31 1 33"/>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2"/>
                </a:cxn>
                <a:cxn ang="f32">
                  <a:pos x="f49" y="f50"/>
                </a:cxn>
              </a:cxnLst>
              <a:rect l="f45" t="f48" r="f46" b="f47"/>
              <a:pathLst>
                <a:path w="52" h="33">
                  <a:moveTo>
                    <a:pt x="f6" y="f8"/>
                  </a:moveTo>
                  <a:cubicBezTo>
                    <a:pt x="f9" y="f10"/>
                    <a:pt x="f11" y="f12"/>
                    <a:pt x="f5" y="f7"/>
                  </a:cubicBezTo>
                  <a:cubicBezTo>
                    <a:pt x="f13" y="f14"/>
                    <a:pt x="f15" y="f5"/>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12">
              <a:extLst>
                <a:ext uri="{FF2B5EF4-FFF2-40B4-BE49-F238E27FC236}">
                  <a16:creationId xmlns:a16="http://schemas.microsoft.com/office/drawing/2014/main" id="{DF4267A0-CD08-0344-68EF-0477C12EED9B}"/>
                </a:ext>
              </a:extLst>
            </p:cNvPr>
            <p:cNvSpPr/>
            <p:nvPr/>
          </p:nvSpPr>
          <p:spPr>
            <a:xfrm flipH="1">
              <a:off x="3008549" y="929387"/>
              <a:ext cx="60076" cy="39264"/>
            </a:xfrm>
            <a:custGeom>
              <a:avLst/>
              <a:gdLst>
                <a:gd name="f0" fmla="val 10800000"/>
                <a:gd name="f1" fmla="val 5400000"/>
                <a:gd name="f2" fmla="val 180"/>
                <a:gd name="f3" fmla="val w"/>
                <a:gd name="f4" fmla="val h"/>
                <a:gd name="f5" fmla="val 0"/>
                <a:gd name="f6" fmla="val 41"/>
                <a:gd name="f7" fmla="val 36"/>
                <a:gd name="f8" fmla="val 28"/>
                <a:gd name="f9" fmla="val 12"/>
                <a:gd name="f10" fmla="val 15"/>
                <a:gd name="f11" fmla="val 24"/>
                <a:gd name="f12" fmla="val 2"/>
                <a:gd name="f13" fmla="val 35"/>
                <a:gd name="f14" fmla="val 1"/>
                <a:gd name="f15" fmla="val 34"/>
                <a:gd name="f16" fmla="val 11"/>
                <a:gd name="f17" fmla="val 19"/>
                <a:gd name="f18" fmla="val 22"/>
                <a:gd name="f19" fmla="val 6"/>
                <a:gd name="f20" fmla="+- 0 0 -90"/>
                <a:gd name="f21" fmla="*/ f3 1 41"/>
                <a:gd name="f22" fmla="*/ f4 1 36"/>
                <a:gd name="f23" fmla="val f5"/>
                <a:gd name="f24" fmla="val f6"/>
                <a:gd name="f25" fmla="val f7"/>
                <a:gd name="f26" fmla="*/ f20 f0 1"/>
                <a:gd name="f27" fmla="+- f25 0 f23"/>
                <a:gd name="f28" fmla="+- f24 0 f23"/>
                <a:gd name="f29" fmla="*/ f26 1 f2"/>
                <a:gd name="f30" fmla="*/ f28 1 41"/>
                <a:gd name="f31" fmla="*/ f27 1 36"/>
                <a:gd name="f32" fmla="*/ 41 f28 1"/>
                <a:gd name="f33" fmla="*/ 0 f27 1"/>
                <a:gd name="f34" fmla="*/ 2 f28 1"/>
                <a:gd name="f35" fmla="*/ 36 f27 1"/>
                <a:gd name="f36" fmla="*/ 0 f28 1"/>
                <a:gd name="f37" fmla="*/ 34 f27 1"/>
                <a:gd name="f38" fmla="+- f29 0 f1"/>
                <a:gd name="f39" fmla="*/ f32 1 41"/>
                <a:gd name="f40" fmla="*/ f33 1 36"/>
                <a:gd name="f41" fmla="*/ f34 1 41"/>
                <a:gd name="f42" fmla="*/ f35 1 36"/>
                <a:gd name="f43" fmla="*/ f36 1 41"/>
                <a:gd name="f44" fmla="*/ f37 1 36"/>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41" h="36">
                  <a:moveTo>
                    <a:pt x="f6" y="f5"/>
                  </a:moveTo>
                  <a:cubicBezTo>
                    <a:pt x="f8" y="f9"/>
                    <a:pt x="f10" y="f11"/>
                    <a:pt x="f12" y="f7"/>
                  </a:cubicBezTo>
                  <a:cubicBezTo>
                    <a:pt x="f12" y="f13"/>
                    <a:pt x="f14" y="f15"/>
                    <a:pt x="f5" y="f15"/>
                  </a:cubicBezTo>
                  <a:cubicBezTo>
                    <a:pt x="f16" y="f17"/>
                    <a:pt x="f18" y="f19"/>
                    <a:pt x="f6"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13">
              <a:extLst>
                <a:ext uri="{FF2B5EF4-FFF2-40B4-BE49-F238E27FC236}">
                  <a16:creationId xmlns:a16="http://schemas.microsoft.com/office/drawing/2014/main" id="{99C89763-7A13-984A-1AD0-F035AA369455}"/>
                </a:ext>
              </a:extLst>
            </p:cNvPr>
            <p:cNvSpPr/>
            <p:nvPr/>
          </p:nvSpPr>
          <p:spPr>
            <a:xfrm flipH="1">
              <a:off x="2629786" y="729261"/>
              <a:ext cx="63998" cy="22027"/>
            </a:xfrm>
            <a:custGeom>
              <a:avLst/>
              <a:gdLst>
                <a:gd name="f0" fmla="val 10800000"/>
                <a:gd name="f1" fmla="val 5400000"/>
                <a:gd name="f2" fmla="val 180"/>
                <a:gd name="f3" fmla="val w"/>
                <a:gd name="f4" fmla="val h"/>
                <a:gd name="f5" fmla="val 0"/>
                <a:gd name="f6" fmla="val 43"/>
                <a:gd name="f7" fmla="val 20"/>
                <a:gd name="f8" fmla="val 10"/>
                <a:gd name="f9" fmla="val 7"/>
                <a:gd name="f10" fmla="val 25"/>
                <a:gd name="f11" fmla="val 28"/>
                <a:gd name="f12" fmla="val 15"/>
                <a:gd name="f13" fmla="val 13"/>
                <a:gd name="f14" fmla="+- 0 0 -90"/>
                <a:gd name="f15" fmla="*/ f3 1 43"/>
                <a:gd name="f16" fmla="*/ f4 1 20"/>
                <a:gd name="f17" fmla="val f5"/>
                <a:gd name="f18" fmla="val f6"/>
                <a:gd name="f19" fmla="val f7"/>
                <a:gd name="f20" fmla="*/ f14 f0 1"/>
                <a:gd name="f21" fmla="+- f19 0 f17"/>
                <a:gd name="f22" fmla="+- f18 0 f17"/>
                <a:gd name="f23" fmla="*/ f20 1 f2"/>
                <a:gd name="f24" fmla="*/ f22 1 43"/>
                <a:gd name="f25" fmla="*/ f21 1 20"/>
                <a:gd name="f26" fmla="*/ 0 f22 1"/>
                <a:gd name="f27" fmla="*/ 20 f21 1"/>
                <a:gd name="f28" fmla="*/ 43 f22 1"/>
                <a:gd name="f29" fmla="*/ 0 f21 1"/>
                <a:gd name="f30" fmla="+- f23 0 f1"/>
                <a:gd name="f31" fmla="*/ f26 1 43"/>
                <a:gd name="f32" fmla="*/ f27 1 20"/>
                <a:gd name="f33" fmla="*/ f28 1 43"/>
                <a:gd name="f34" fmla="*/ f29 1 20"/>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43" h="20">
                  <a:moveTo>
                    <a:pt x="f5" y="f7"/>
                  </a:moveTo>
                  <a:cubicBezTo>
                    <a:pt x="f8" y="f9"/>
                    <a:pt x="f10" y="f5"/>
                    <a:pt x="f6" y="f5"/>
                  </a:cubicBezTo>
                  <a:cubicBezTo>
                    <a:pt x="f11" y="f9"/>
                    <a:pt x="f12" y="f13"/>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14">
              <a:extLst>
                <a:ext uri="{FF2B5EF4-FFF2-40B4-BE49-F238E27FC236}">
                  <a16:creationId xmlns:a16="http://schemas.microsoft.com/office/drawing/2014/main" id="{01B5686A-7346-0E32-B26B-008BDC5DFC0B}"/>
                </a:ext>
              </a:extLst>
            </p:cNvPr>
            <p:cNvSpPr/>
            <p:nvPr/>
          </p:nvSpPr>
          <p:spPr>
            <a:xfrm flipH="1">
              <a:off x="2611508" y="1064398"/>
              <a:ext cx="36566" cy="22978"/>
            </a:xfrm>
            <a:custGeom>
              <a:avLst/>
              <a:gdLst>
                <a:gd name="f0" fmla="val 10800000"/>
                <a:gd name="f1" fmla="val 5400000"/>
                <a:gd name="f2" fmla="val 180"/>
                <a:gd name="f3" fmla="val w"/>
                <a:gd name="f4" fmla="val h"/>
                <a:gd name="f5" fmla="val 0"/>
                <a:gd name="f6" fmla="val 25"/>
                <a:gd name="f7" fmla="val 22"/>
                <a:gd name="f8" fmla="val 2"/>
                <a:gd name="f9" fmla="val 9"/>
                <a:gd name="f10" fmla="val 13"/>
                <a:gd name="f11" fmla="val 17"/>
                <a:gd name="f12" fmla="val 15"/>
                <a:gd name="f13" fmla="+- 0 0 -90"/>
                <a:gd name="f14" fmla="*/ f3 1 25"/>
                <a:gd name="f15" fmla="*/ f4 1 22"/>
                <a:gd name="f16" fmla="val f5"/>
                <a:gd name="f17" fmla="val f6"/>
                <a:gd name="f18" fmla="val f7"/>
                <a:gd name="f19" fmla="*/ f13 f0 1"/>
                <a:gd name="f20" fmla="+- f18 0 f16"/>
                <a:gd name="f21" fmla="+- f17 0 f16"/>
                <a:gd name="f22" fmla="*/ f19 1 f2"/>
                <a:gd name="f23" fmla="*/ f21 1 25"/>
                <a:gd name="f24" fmla="*/ f20 1 22"/>
                <a:gd name="f25" fmla="*/ 0 f21 1"/>
                <a:gd name="f26" fmla="*/ 22 f20 1"/>
                <a:gd name="f27" fmla="*/ 25 f21 1"/>
                <a:gd name="f28" fmla="*/ 2 f20 1"/>
                <a:gd name="f29" fmla="+- f22 0 f1"/>
                <a:gd name="f30" fmla="*/ f25 1 25"/>
                <a:gd name="f31" fmla="*/ f26 1 22"/>
                <a:gd name="f32" fmla="*/ f27 1 25"/>
                <a:gd name="f33" fmla="*/ f28 1 22"/>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5" h="22">
                  <a:moveTo>
                    <a:pt x="f5" y="f7"/>
                  </a:moveTo>
                  <a:cubicBezTo>
                    <a:pt x="f8" y="f9"/>
                    <a:pt x="f10" y="f5"/>
                    <a:pt x="f6" y="f8"/>
                  </a:cubicBezTo>
                  <a:cubicBezTo>
                    <a:pt x="f11" y="f9"/>
                    <a:pt x="f9" y="f12"/>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15">
              <a:extLst>
                <a:ext uri="{FF2B5EF4-FFF2-40B4-BE49-F238E27FC236}">
                  <a16:creationId xmlns:a16="http://schemas.microsoft.com/office/drawing/2014/main" id="{51E6D1CC-3C70-A5AD-5B20-7AD32AEEB7DC}"/>
                </a:ext>
              </a:extLst>
            </p:cNvPr>
            <p:cNvSpPr/>
            <p:nvPr/>
          </p:nvSpPr>
          <p:spPr>
            <a:xfrm flipH="1">
              <a:off x="2811331" y="1178350"/>
              <a:ext cx="33960" cy="26810"/>
            </a:xfrm>
            <a:custGeom>
              <a:avLst/>
              <a:gdLst>
                <a:gd name="f0" fmla="val 10800000"/>
                <a:gd name="f1" fmla="val 5400000"/>
                <a:gd name="f2" fmla="val 180"/>
                <a:gd name="f3" fmla="val w"/>
                <a:gd name="f4" fmla="val h"/>
                <a:gd name="f5" fmla="val 0"/>
                <a:gd name="f6" fmla="val 23"/>
                <a:gd name="f7" fmla="val 25"/>
                <a:gd name="f8" fmla="val 2"/>
                <a:gd name="f9" fmla="val 11"/>
                <a:gd name="f10" fmla="val 10"/>
                <a:gd name="f11" fmla="val 15"/>
                <a:gd name="f12" fmla="val 9"/>
                <a:gd name="f13" fmla="val 8"/>
                <a:gd name="f14" fmla="val 17"/>
                <a:gd name="f15" fmla="+- 0 0 -90"/>
                <a:gd name="f16" fmla="*/ f3 1 23"/>
                <a:gd name="f17" fmla="*/ f4 1 25"/>
                <a:gd name="f18" fmla="val f5"/>
                <a:gd name="f19" fmla="val f6"/>
                <a:gd name="f20" fmla="val f7"/>
                <a:gd name="f21" fmla="*/ f15 f0 1"/>
                <a:gd name="f22" fmla="+- f20 0 f18"/>
                <a:gd name="f23" fmla="+- f19 0 f18"/>
                <a:gd name="f24" fmla="*/ f21 1 f2"/>
                <a:gd name="f25" fmla="*/ f23 1 23"/>
                <a:gd name="f26" fmla="*/ f22 1 25"/>
                <a:gd name="f27" fmla="*/ 0 f23 1"/>
                <a:gd name="f28" fmla="*/ 25 f22 1"/>
                <a:gd name="f29" fmla="*/ 23 f23 1"/>
                <a:gd name="f30" fmla="*/ 0 f22 1"/>
                <a:gd name="f31" fmla="+- f24 0 f1"/>
                <a:gd name="f32" fmla="*/ f27 1 23"/>
                <a:gd name="f33" fmla="*/ f28 1 25"/>
                <a:gd name="f34" fmla="*/ f29 1 23"/>
                <a:gd name="f35" fmla="*/ f30 1 25"/>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23" h="25">
                  <a:moveTo>
                    <a:pt x="f5" y="f7"/>
                  </a:moveTo>
                  <a:cubicBezTo>
                    <a:pt x="f8" y="f9"/>
                    <a:pt x="f10" y="f8"/>
                    <a:pt x="f6" y="f5"/>
                  </a:cubicBezTo>
                  <a:cubicBezTo>
                    <a:pt x="f11" y="f12"/>
                    <a:pt x="f13" y="f14"/>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16">
              <a:extLst>
                <a:ext uri="{FF2B5EF4-FFF2-40B4-BE49-F238E27FC236}">
                  <a16:creationId xmlns:a16="http://schemas.microsoft.com/office/drawing/2014/main" id="{F8DBFB68-B950-D91F-9115-DA998D839CCA}"/>
                </a:ext>
              </a:extLst>
            </p:cNvPr>
            <p:cNvSpPr/>
            <p:nvPr/>
          </p:nvSpPr>
          <p:spPr>
            <a:xfrm flipH="1">
              <a:off x="2730352" y="1119938"/>
              <a:ext cx="32653" cy="22978"/>
            </a:xfrm>
            <a:custGeom>
              <a:avLst/>
              <a:gdLst>
                <a:gd name="f0" fmla="val 10800000"/>
                <a:gd name="f1" fmla="val 5400000"/>
                <a:gd name="f2" fmla="val 180"/>
                <a:gd name="f3" fmla="val w"/>
                <a:gd name="f4" fmla="val h"/>
                <a:gd name="f5" fmla="val 0"/>
                <a:gd name="f6" fmla="val 22"/>
                <a:gd name="f7" fmla="val 21"/>
                <a:gd name="f8" fmla="val 15"/>
                <a:gd name="f9" fmla="val 7"/>
                <a:gd name="f10" fmla="val 14"/>
                <a:gd name="f11" fmla="val 8"/>
                <a:gd name="f12" fmla="val 10"/>
                <a:gd name="f13" fmla="+- 0 0 -90"/>
                <a:gd name="f14" fmla="*/ f3 1 22"/>
                <a:gd name="f15" fmla="*/ f4 1 21"/>
                <a:gd name="f16" fmla="val f5"/>
                <a:gd name="f17" fmla="val f6"/>
                <a:gd name="f18" fmla="val f7"/>
                <a:gd name="f19" fmla="*/ f13 f0 1"/>
                <a:gd name="f20" fmla="+- f18 0 f16"/>
                <a:gd name="f21" fmla="+- f17 0 f16"/>
                <a:gd name="f22" fmla="*/ f19 1 f2"/>
                <a:gd name="f23" fmla="*/ f21 1 22"/>
                <a:gd name="f24" fmla="*/ f20 1 21"/>
                <a:gd name="f25" fmla="*/ 22 f21 1"/>
                <a:gd name="f26" fmla="*/ 0 f20 1"/>
                <a:gd name="f27" fmla="*/ 0 f21 1"/>
                <a:gd name="f28" fmla="*/ 21 f20 1"/>
                <a:gd name="f29" fmla="+- f22 0 f1"/>
                <a:gd name="f30" fmla="*/ f25 1 22"/>
                <a:gd name="f31" fmla="*/ f26 1 21"/>
                <a:gd name="f32" fmla="*/ f27 1 22"/>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2" h="21">
                  <a:moveTo>
                    <a:pt x="f6" y="f5"/>
                  </a:moveTo>
                  <a:cubicBezTo>
                    <a:pt x="f8" y="f9"/>
                    <a:pt x="f9" y="f10"/>
                    <a:pt x="f5" y="f7"/>
                  </a:cubicBezTo>
                  <a:cubicBezTo>
                    <a:pt x="f5" y="f11"/>
                    <a:pt x="f12" y="f5"/>
                    <a:pt x="f6"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17">
              <a:extLst>
                <a:ext uri="{FF2B5EF4-FFF2-40B4-BE49-F238E27FC236}">
                  <a16:creationId xmlns:a16="http://schemas.microsoft.com/office/drawing/2014/main" id="{B4E61386-2C33-E3EC-18C7-8DF24AA6C319}"/>
                </a:ext>
              </a:extLst>
            </p:cNvPr>
            <p:cNvSpPr/>
            <p:nvPr/>
          </p:nvSpPr>
          <p:spPr>
            <a:xfrm flipH="1">
              <a:off x="2871408" y="859490"/>
              <a:ext cx="49633" cy="22978"/>
            </a:xfrm>
            <a:custGeom>
              <a:avLst/>
              <a:gdLst>
                <a:gd name="f0" fmla="val 10800000"/>
                <a:gd name="f1" fmla="val 5400000"/>
                <a:gd name="f2" fmla="val 180"/>
                <a:gd name="f3" fmla="val w"/>
                <a:gd name="f4" fmla="val h"/>
                <a:gd name="f5" fmla="val 0"/>
                <a:gd name="f6" fmla="val 34"/>
                <a:gd name="f7" fmla="val 21"/>
                <a:gd name="f8" fmla="val 3"/>
                <a:gd name="f9" fmla="val 24"/>
                <a:gd name="f10" fmla="val 9"/>
                <a:gd name="f11" fmla="val 13"/>
                <a:gd name="f12" fmla="val 15"/>
                <a:gd name="f13" fmla="val 2"/>
                <a:gd name="f14" fmla="val 1"/>
                <a:gd name="f15" fmla="val 20"/>
                <a:gd name="f16" fmla="val 19"/>
                <a:gd name="f17" fmla="val 18"/>
                <a:gd name="f18" fmla="val 11"/>
                <a:gd name="f19" fmla="val 12"/>
                <a:gd name="f20" fmla="val 22"/>
                <a:gd name="f21" fmla="val 6"/>
                <a:gd name="f22" fmla="val 33"/>
                <a:gd name="f23" fmla="+- 0 0 -90"/>
                <a:gd name="f24" fmla="*/ f3 1 34"/>
                <a:gd name="f25" fmla="*/ f4 1 21"/>
                <a:gd name="f26" fmla="val f5"/>
                <a:gd name="f27" fmla="val f6"/>
                <a:gd name="f28" fmla="val f7"/>
                <a:gd name="f29" fmla="*/ f23 f0 1"/>
                <a:gd name="f30" fmla="+- f28 0 f26"/>
                <a:gd name="f31" fmla="+- f27 0 f26"/>
                <a:gd name="f32" fmla="*/ f29 1 f2"/>
                <a:gd name="f33" fmla="*/ f31 1 34"/>
                <a:gd name="f34" fmla="*/ f30 1 21"/>
                <a:gd name="f35" fmla="*/ 34 f31 1"/>
                <a:gd name="f36" fmla="*/ 3 f30 1"/>
                <a:gd name="f37" fmla="*/ 2 f31 1"/>
                <a:gd name="f38" fmla="*/ 21 f30 1"/>
                <a:gd name="f39" fmla="*/ 0 f31 1"/>
                <a:gd name="f40" fmla="*/ 18 f30 1"/>
                <a:gd name="f41" fmla="*/ 33 f31 1"/>
                <a:gd name="f42" fmla="*/ 0 f30 1"/>
                <a:gd name="f43" fmla="+- f32 0 f1"/>
                <a:gd name="f44" fmla="*/ f35 1 34"/>
                <a:gd name="f45" fmla="*/ f36 1 21"/>
                <a:gd name="f46" fmla="*/ f37 1 34"/>
                <a:gd name="f47" fmla="*/ f38 1 21"/>
                <a:gd name="f48" fmla="*/ f39 1 34"/>
                <a:gd name="f49" fmla="*/ f40 1 21"/>
                <a:gd name="f50" fmla="*/ f41 1 34"/>
                <a:gd name="f51" fmla="*/ f42 1 21"/>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34" h="21">
                  <a:moveTo>
                    <a:pt x="f6" y="f8"/>
                  </a:moveTo>
                  <a:cubicBezTo>
                    <a:pt x="f9" y="f10"/>
                    <a:pt x="f11" y="f12"/>
                    <a:pt x="f13" y="f7"/>
                  </a:cubicBezTo>
                  <a:cubicBezTo>
                    <a:pt x="f14" y="f15"/>
                    <a:pt x="f14" y="f16"/>
                    <a:pt x="f5" y="f17"/>
                  </a:cubicBezTo>
                  <a:cubicBezTo>
                    <a:pt x="f18" y="f19"/>
                    <a:pt x="f20" y="f21"/>
                    <a:pt x="f22" y="f5"/>
                  </a:cubicBezTo>
                  <a:cubicBezTo>
                    <a:pt x="f22" y="f14"/>
                    <a:pt x="f6" y="f13"/>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18">
              <a:extLst>
                <a:ext uri="{FF2B5EF4-FFF2-40B4-BE49-F238E27FC236}">
                  <a16:creationId xmlns:a16="http://schemas.microsoft.com/office/drawing/2014/main" id="{D704E1AF-F6B3-2C61-F018-7E2930ACDF1C}"/>
                </a:ext>
              </a:extLst>
            </p:cNvPr>
            <p:cNvSpPr/>
            <p:nvPr/>
          </p:nvSpPr>
          <p:spPr>
            <a:xfrm flipH="1">
              <a:off x="2473058" y="1028974"/>
              <a:ext cx="39182" cy="12444"/>
            </a:xfrm>
            <a:custGeom>
              <a:avLst/>
              <a:gdLst>
                <a:gd name="f0" fmla="val 10800000"/>
                <a:gd name="f1" fmla="val 5400000"/>
                <a:gd name="f2" fmla="val 180"/>
                <a:gd name="f3" fmla="val w"/>
                <a:gd name="f4" fmla="val h"/>
                <a:gd name="f5" fmla="val 0"/>
                <a:gd name="f6" fmla="val 27"/>
                <a:gd name="f7" fmla="val 12"/>
                <a:gd name="f8" fmla="val 3"/>
                <a:gd name="f9" fmla="val 18"/>
                <a:gd name="f10" fmla="val 6"/>
                <a:gd name="f11" fmla="val 9"/>
                <a:gd name="f12" fmla="val 7"/>
                <a:gd name="f13" fmla="val 16"/>
                <a:gd name="f14" fmla="+- 0 0 -90"/>
                <a:gd name="f15" fmla="*/ f3 1 27"/>
                <a:gd name="f16" fmla="*/ f4 1 12"/>
                <a:gd name="f17" fmla="val f5"/>
                <a:gd name="f18" fmla="val f6"/>
                <a:gd name="f19" fmla="val f7"/>
                <a:gd name="f20" fmla="*/ f14 f0 1"/>
                <a:gd name="f21" fmla="+- f19 0 f17"/>
                <a:gd name="f22" fmla="+- f18 0 f17"/>
                <a:gd name="f23" fmla="*/ f20 1 f2"/>
                <a:gd name="f24" fmla="*/ f22 1 27"/>
                <a:gd name="f25" fmla="*/ f21 1 12"/>
                <a:gd name="f26" fmla="*/ 27 f22 1"/>
                <a:gd name="f27" fmla="*/ 3 f21 1"/>
                <a:gd name="f28" fmla="*/ 0 f22 1"/>
                <a:gd name="f29" fmla="*/ 12 f21 1"/>
                <a:gd name="f30" fmla="+- f23 0 f1"/>
                <a:gd name="f31" fmla="*/ f26 1 27"/>
                <a:gd name="f32" fmla="*/ f27 1 12"/>
                <a:gd name="f33" fmla="*/ f28 1 27"/>
                <a:gd name="f34" fmla="*/ f29 1 12"/>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7" h="12">
                  <a:moveTo>
                    <a:pt x="f6" y="f8"/>
                  </a:moveTo>
                  <a:cubicBezTo>
                    <a:pt x="f9" y="f10"/>
                    <a:pt x="f11" y="f11"/>
                    <a:pt x="f5" y="f7"/>
                  </a:cubicBezTo>
                  <a:cubicBezTo>
                    <a:pt x="f12" y="f8"/>
                    <a:pt x="f13" y="f5"/>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19">
              <a:extLst>
                <a:ext uri="{FF2B5EF4-FFF2-40B4-BE49-F238E27FC236}">
                  <a16:creationId xmlns:a16="http://schemas.microsoft.com/office/drawing/2014/main" id="{092B554B-ACE1-6407-5B63-1EE250B537BA}"/>
                </a:ext>
              </a:extLst>
            </p:cNvPr>
            <p:cNvSpPr/>
            <p:nvPr/>
          </p:nvSpPr>
          <p:spPr>
            <a:xfrm flipH="1">
              <a:off x="2893609" y="834591"/>
              <a:ext cx="40489" cy="18196"/>
            </a:xfrm>
            <a:custGeom>
              <a:avLst/>
              <a:gdLst>
                <a:gd name="f0" fmla="val 10800000"/>
                <a:gd name="f1" fmla="val 5400000"/>
                <a:gd name="f2" fmla="val 180"/>
                <a:gd name="f3" fmla="val w"/>
                <a:gd name="f4" fmla="val h"/>
                <a:gd name="f5" fmla="val 0"/>
                <a:gd name="f6" fmla="val 28"/>
                <a:gd name="f7" fmla="val 17"/>
                <a:gd name="f8" fmla="val 14"/>
                <a:gd name="f9" fmla="val 9"/>
                <a:gd name="f10" fmla="val 18"/>
                <a:gd name="f11" fmla="val 5"/>
                <a:gd name="f12" fmla="val 27"/>
                <a:gd name="f13" fmla="val 1"/>
                <a:gd name="f14" fmla="val 2"/>
                <a:gd name="f15" fmla="val 3"/>
                <a:gd name="f16" fmla="val 19"/>
                <a:gd name="f17" fmla="val 8"/>
                <a:gd name="f18" fmla="val 10"/>
                <a:gd name="f19" fmla="val 12"/>
                <a:gd name="f20" fmla="val 16"/>
                <a:gd name="f21" fmla="val 15"/>
                <a:gd name="f22" fmla="+- 0 0 -90"/>
                <a:gd name="f23" fmla="*/ f3 1 28"/>
                <a:gd name="f24" fmla="*/ f4 1 17"/>
                <a:gd name="f25" fmla="val f5"/>
                <a:gd name="f26" fmla="val f6"/>
                <a:gd name="f27" fmla="val f7"/>
                <a:gd name="f28" fmla="*/ f22 f0 1"/>
                <a:gd name="f29" fmla="+- f27 0 f25"/>
                <a:gd name="f30" fmla="+- f26 0 f25"/>
                <a:gd name="f31" fmla="*/ f28 1 f2"/>
                <a:gd name="f32" fmla="*/ f30 1 28"/>
                <a:gd name="f33" fmla="*/ f29 1 17"/>
                <a:gd name="f34" fmla="*/ 0 f30 1"/>
                <a:gd name="f35" fmla="*/ 14 f29 1"/>
                <a:gd name="f36" fmla="*/ 27 f30 1"/>
                <a:gd name="f37" fmla="*/ 0 f29 1"/>
                <a:gd name="f38" fmla="*/ 28 f30 1"/>
                <a:gd name="f39" fmla="*/ 3 f29 1"/>
                <a:gd name="f40" fmla="*/ 1 f30 1"/>
                <a:gd name="f41" fmla="*/ 17 f29 1"/>
                <a:gd name="f42" fmla="+- f31 0 f1"/>
                <a:gd name="f43" fmla="*/ f34 1 28"/>
                <a:gd name="f44" fmla="*/ f35 1 17"/>
                <a:gd name="f45" fmla="*/ f36 1 28"/>
                <a:gd name="f46" fmla="*/ f37 1 17"/>
                <a:gd name="f47" fmla="*/ f38 1 28"/>
                <a:gd name="f48" fmla="*/ f39 1 17"/>
                <a:gd name="f49" fmla="*/ f40 1 28"/>
                <a:gd name="f50" fmla="*/ f41 1 17"/>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8" h="17">
                  <a:moveTo>
                    <a:pt x="f5" y="f8"/>
                  </a:moveTo>
                  <a:cubicBezTo>
                    <a:pt x="f9" y="f9"/>
                    <a:pt x="f10" y="f11"/>
                    <a:pt x="f12" y="f5"/>
                  </a:cubicBezTo>
                  <a:cubicBezTo>
                    <a:pt x="f12" y="f13"/>
                    <a:pt x="f6" y="f14"/>
                    <a:pt x="f6" y="f15"/>
                  </a:cubicBezTo>
                  <a:cubicBezTo>
                    <a:pt x="f16" y="f17"/>
                    <a:pt x="f18" y="f19"/>
                    <a:pt x="f13" y="f7"/>
                  </a:cubicBezTo>
                  <a:cubicBezTo>
                    <a:pt x="f13" y="f20"/>
                    <a:pt x="f5" y="f21"/>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0" name="Freeform 20">
              <a:extLst>
                <a:ext uri="{FF2B5EF4-FFF2-40B4-BE49-F238E27FC236}">
                  <a16:creationId xmlns:a16="http://schemas.microsoft.com/office/drawing/2014/main" id="{E8E415F0-9195-C382-0491-096A66FFF644}"/>
                </a:ext>
              </a:extLst>
            </p:cNvPr>
            <p:cNvSpPr/>
            <p:nvPr/>
          </p:nvSpPr>
          <p:spPr>
            <a:xfrm flipH="1">
              <a:off x="2779986" y="765645"/>
              <a:ext cx="40489" cy="21067"/>
            </a:xfrm>
            <a:custGeom>
              <a:avLst/>
              <a:gdLst>
                <a:gd name="f0" fmla="val 10800000"/>
                <a:gd name="f1" fmla="val 5400000"/>
                <a:gd name="f2" fmla="val 180"/>
                <a:gd name="f3" fmla="val w"/>
                <a:gd name="f4" fmla="val h"/>
                <a:gd name="f5" fmla="val 0"/>
                <a:gd name="f6" fmla="val 27"/>
                <a:gd name="f7" fmla="val 19"/>
                <a:gd name="f8" fmla="val 2"/>
                <a:gd name="f9" fmla="val 8"/>
                <a:gd name="f10" fmla="val 11"/>
                <a:gd name="f11" fmla="val 13"/>
                <a:gd name="f12" fmla="val 18"/>
                <a:gd name="f13" fmla="val 1"/>
                <a:gd name="f14" fmla="val 17"/>
                <a:gd name="f15" fmla="val 16"/>
                <a:gd name="f16" fmla="val 9"/>
                <a:gd name="f17" fmla="val 5"/>
                <a:gd name="f18" fmla="val 26"/>
                <a:gd name="f19" fmla="+- 0 0 -90"/>
                <a:gd name="f20" fmla="*/ f3 1 27"/>
                <a:gd name="f21" fmla="*/ f4 1 19"/>
                <a:gd name="f22" fmla="val f5"/>
                <a:gd name="f23" fmla="val f6"/>
                <a:gd name="f24" fmla="val f7"/>
                <a:gd name="f25" fmla="*/ f19 f0 1"/>
                <a:gd name="f26" fmla="+- f24 0 f22"/>
                <a:gd name="f27" fmla="+- f23 0 f22"/>
                <a:gd name="f28" fmla="*/ f25 1 f2"/>
                <a:gd name="f29" fmla="*/ f27 1 27"/>
                <a:gd name="f30" fmla="*/ f26 1 19"/>
                <a:gd name="f31" fmla="*/ 27 f27 1"/>
                <a:gd name="f32" fmla="*/ 2 f26 1"/>
                <a:gd name="f33" fmla="*/ 2 f27 1"/>
                <a:gd name="f34" fmla="*/ 19 f26 1"/>
                <a:gd name="f35" fmla="*/ 0 f27 1"/>
                <a:gd name="f36" fmla="*/ 16 f26 1"/>
                <a:gd name="f37" fmla="*/ 26 f27 1"/>
                <a:gd name="f38" fmla="*/ 0 f26 1"/>
                <a:gd name="f39" fmla="+- f28 0 f1"/>
                <a:gd name="f40" fmla="*/ f31 1 27"/>
                <a:gd name="f41" fmla="*/ f32 1 19"/>
                <a:gd name="f42" fmla="*/ f33 1 27"/>
                <a:gd name="f43" fmla="*/ f34 1 19"/>
                <a:gd name="f44" fmla="*/ f35 1 27"/>
                <a:gd name="f45" fmla="*/ f36 1 19"/>
                <a:gd name="f46" fmla="*/ f37 1 27"/>
                <a:gd name="f47" fmla="*/ f38 1 19"/>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27" h="19">
                  <a:moveTo>
                    <a:pt x="f6" y="f8"/>
                  </a:moveTo>
                  <a:cubicBezTo>
                    <a:pt x="f7" y="f9"/>
                    <a:pt x="f10" y="f11"/>
                    <a:pt x="f8" y="f7"/>
                  </a:cubicBezTo>
                  <a:cubicBezTo>
                    <a:pt x="f8" y="f12"/>
                    <a:pt x="f13" y="f14"/>
                    <a:pt x="f5" y="f15"/>
                  </a:cubicBezTo>
                  <a:cubicBezTo>
                    <a:pt x="f16" y="f10"/>
                    <a:pt x="f14" y="f17"/>
                    <a:pt x="f18" y="f5"/>
                  </a:cubicBezTo>
                  <a:cubicBezTo>
                    <a:pt x="f18" y="f5"/>
                    <a:pt x="f6" y="f13"/>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21" name="Rectángulo 23">
            <a:extLst>
              <a:ext uri="{FF2B5EF4-FFF2-40B4-BE49-F238E27FC236}">
                <a16:creationId xmlns:a16="http://schemas.microsoft.com/office/drawing/2014/main" id="{4C536F53-3367-4E1E-5CC5-A5886A88A93B}"/>
              </a:ext>
            </a:extLst>
          </p:cNvPr>
          <p:cNvSpPr/>
          <p:nvPr/>
        </p:nvSpPr>
        <p:spPr>
          <a:xfrm>
            <a:off x="0" y="4912769"/>
            <a:ext cx="9144000" cy="254541"/>
          </a:xfrm>
          <a:prstGeom prst="rect">
            <a:avLst/>
          </a:prstGeom>
          <a:solidFill>
            <a:srgbClr val="42296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pic>
        <p:nvPicPr>
          <p:cNvPr id="22" name="Picture 24" descr="rosario con cuentas de madera marrón">
            <a:extLst>
              <a:ext uri="{FF2B5EF4-FFF2-40B4-BE49-F238E27FC236}">
                <a16:creationId xmlns:a16="http://schemas.microsoft.com/office/drawing/2014/main" id="{75B64043-84BE-DF1D-F413-74EDDC2B0289}"/>
              </a:ext>
            </a:extLst>
          </p:cNvPr>
          <p:cNvPicPr>
            <a:picLocks noChangeAspect="1"/>
          </p:cNvPicPr>
          <p:nvPr/>
        </p:nvPicPr>
        <p:blipFill>
          <a:blip r:embed="rId3"/>
          <a:srcRect l="18811" r="23949"/>
          <a:stretch>
            <a:fillRect/>
          </a:stretch>
        </p:blipFill>
        <p:spPr>
          <a:xfrm>
            <a:off x="4749869" y="0"/>
            <a:ext cx="4414375" cy="5167310"/>
          </a:xfrm>
          <a:prstGeom prst="rect">
            <a:avLst/>
          </a:prstGeom>
          <a:noFill/>
          <a:ln cap="flat">
            <a:noFill/>
          </a:ln>
        </p:spPr>
      </p:pic>
      <p:sp>
        <p:nvSpPr>
          <p:cNvPr id="23" name="Rectángulo 25">
            <a:extLst>
              <a:ext uri="{FF2B5EF4-FFF2-40B4-BE49-F238E27FC236}">
                <a16:creationId xmlns:a16="http://schemas.microsoft.com/office/drawing/2014/main" id="{00FD5920-133C-2139-0831-9B51743DB42D}"/>
              </a:ext>
            </a:extLst>
          </p:cNvPr>
          <p:cNvSpPr/>
          <p:nvPr/>
        </p:nvSpPr>
        <p:spPr>
          <a:xfrm>
            <a:off x="4756809" y="0"/>
            <a:ext cx="4387190" cy="5143499"/>
          </a:xfrm>
          <a:prstGeom prst="rect">
            <a:avLst/>
          </a:prstGeom>
          <a:solidFill>
            <a:srgbClr val="C200F2">
              <a:alpha val="32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5" name="Grupo 26">
            <a:extLst>
              <a:ext uri="{FF2B5EF4-FFF2-40B4-BE49-F238E27FC236}">
                <a16:creationId xmlns:a16="http://schemas.microsoft.com/office/drawing/2014/main" id="{5E43EA70-943C-AA46-87CB-2AA2431471F6}"/>
              </a:ext>
            </a:extLst>
          </p:cNvPr>
          <p:cNvGrpSpPr/>
          <p:nvPr/>
        </p:nvGrpSpPr>
        <p:grpSpPr>
          <a:xfrm>
            <a:off x="-26837" y="-344452"/>
            <a:ext cx="2564558" cy="1857061"/>
            <a:chOff x="-26837" y="-344452"/>
            <a:chExt cx="2564558" cy="1857061"/>
          </a:xfrm>
        </p:grpSpPr>
        <p:grpSp>
          <p:nvGrpSpPr>
            <p:cNvPr id="26" name="Grupo 27">
              <a:extLst>
                <a:ext uri="{FF2B5EF4-FFF2-40B4-BE49-F238E27FC236}">
                  <a16:creationId xmlns:a16="http://schemas.microsoft.com/office/drawing/2014/main" id="{622372E3-CE4E-AEF0-BF7F-C44521F33961}"/>
                </a:ext>
              </a:extLst>
            </p:cNvPr>
            <p:cNvGrpSpPr/>
            <p:nvPr/>
          </p:nvGrpSpPr>
          <p:grpSpPr>
            <a:xfrm>
              <a:off x="1039404" y="-344452"/>
              <a:ext cx="1498317" cy="1006690"/>
              <a:chOff x="1039404" y="-344452"/>
              <a:chExt cx="1498317" cy="1006690"/>
            </a:xfrm>
          </p:grpSpPr>
          <p:sp>
            <p:nvSpPr>
              <p:cNvPr id="27" name="Forma libre: forma 34">
                <a:extLst>
                  <a:ext uri="{FF2B5EF4-FFF2-40B4-BE49-F238E27FC236}">
                    <a16:creationId xmlns:a16="http://schemas.microsoft.com/office/drawing/2014/main" id="{7EC7D3E0-1362-D699-DBCF-BA9A93024061}"/>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8" name="Grupo 35">
                <a:extLst>
                  <a:ext uri="{FF2B5EF4-FFF2-40B4-BE49-F238E27FC236}">
                    <a16:creationId xmlns:a16="http://schemas.microsoft.com/office/drawing/2014/main" id="{F1726660-EB68-B178-FA8B-106963DC165E}"/>
                  </a:ext>
                </a:extLst>
              </p:cNvPr>
              <p:cNvGrpSpPr/>
              <p:nvPr/>
            </p:nvGrpSpPr>
            <p:grpSpPr>
              <a:xfrm>
                <a:off x="1260381" y="52680"/>
                <a:ext cx="1237420" cy="371731"/>
                <a:chOff x="1260381" y="52680"/>
                <a:chExt cx="1237420" cy="371731"/>
              </a:xfrm>
            </p:grpSpPr>
            <p:sp>
              <p:nvSpPr>
                <p:cNvPr id="29" name="Elipse 36">
                  <a:extLst>
                    <a:ext uri="{FF2B5EF4-FFF2-40B4-BE49-F238E27FC236}">
                      <a16:creationId xmlns:a16="http://schemas.microsoft.com/office/drawing/2014/main" id="{0CA1CFB5-5DD9-3EA4-3853-EF52295EF8FA}"/>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0" name="Elipse 37">
                  <a:extLst>
                    <a:ext uri="{FF2B5EF4-FFF2-40B4-BE49-F238E27FC236}">
                      <a16:creationId xmlns:a16="http://schemas.microsoft.com/office/drawing/2014/main" id="{983D3435-1DB7-E6B2-130F-8FE7BC4877A4}"/>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1" name="Elipse 38">
                  <a:extLst>
                    <a:ext uri="{FF2B5EF4-FFF2-40B4-BE49-F238E27FC236}">
                      <a16:creationId xmlns:a16="http://schemas.microsoft.com/office/drawing/2014/main" id="{521E6AD9-E4C0-6FEB-0221-E6FAF6D0A061}"/>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32" name="Grupo 28">
              <a:extLst>
                <a:ext uri="{FF2B5EF4-FFF2-40B4-BE49-F238E27FC236}">
                  <a16:creationId xmlns:a16="http://schemas.microsoft.com/office/drawing/2014/main" id="{F19C4D78-7878-4EAD-1A7A-01EAC2EEA2D7}"/>
                </a:ext>
              </a:extLst>
            </p:cNvPr>
            <p:cNvGrpSpPr/>
            <p:nvPr/>
          </p:nvGrpSpPr>
          <p:grpSpPr>
            <a:xfrm>
              <a:off x="-26837" y="14292"/>
              <a:ext cx="1035694" cy="1498317"/>
              <a:chOff x="-26837" y="14292"/>
              <a:chExt cx="1035694" cy="1498317"/>
            </a:xfrm>
          </p:grpSpPr>
          <p:sp>
            <p:nvSpPr>
              <p:cNvPr id="33" name="Forma libre: forma 29">
                <a:extLst>
                  <a:ext uri="{FF2B5EF4-FFF2-40B4-BE49-F238E27FC236}">
                    <a16:creationId xmlns:a16="http://schemas.microsoft.com/office/drawing/2014/main" id="{40793CBB-4937-4DA1-008C-333AA20B5F2E}"/>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4" name="Grupo 30">
                <a:extLst>
                  <a:ext uri="{FF2B5EF4-FFF2-40B4-BE49-F238E27FC236}">
                    <a16:creationId xmlns:a16="http://schemas.microsoft.com/office/drawing/2014/main" id="{F91F1E8E-3C40-CEC9-E136-6232B0820B65}"/>
                  </a:ext>
                </a:extLst>
              </p:cNvPr>
              <p:cNvGrpSpPr/>
              <p:nvPr/>
            </p:nvGrpSpPr>
            <p:grpSpPr>
              <a:xfrm>
                <a:off x="184827" y="230730"/>
                <a:ext cx="824030" cy="1050070"/>
                <a:chOff x="184827" y="230730"/>
                <a:chExt cx="824030" cy="1050070"/>
              </a:xfrm>
            </p:grpSpPr>
            <p:sp>
              <p:nvSpPr>
                <p:cNvPr id="35" name="Elipse 31">
                  <a:extLst>
                    <a:ext uri="{FF2B5EF4-FFF2-40B4-BE49-F238E27FC236}">
                      <a16:creationId xmlns:a16="http://schemas.microsoft.com/office/drawing/2014/main" id="{0C04CF53-301F-FBDB-9A19-2F26432643BB}"/>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6" name="Elipse 32">
                  <a:extLst>
                    <a:ext uri="{FF2B5EF4-FFF2-40B4-BE49-F238E27FC236}">
                      <a16:creationId xmlns:a16="http://schemas.microsoft.com/office/drawing/2014/main" id="{CE2AD9BF-D0A6-4295-91AB-82F49D154013}"/>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7" name="Elipse 33">
                  <a:extLst>
                    <a:ext uri="{FF2B5EF4-FFF2-40B4-BE49-F238E27FC236}">
                      <a16:creationId xmlns:a16="http://schemas.microsoft.com/office/drawing/2014/main" id="{C5604A62-92FF-58C4-3A99-50BBF20435AC}"/>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38" name="Grupo 39">
            <a:extLst>
              <a:ext uri="{FF2B5EF4-FFF2-40B4-BE49-F238E27FC236}">
                <a16:creationId xmlns:a16="http://schemas.microsoft.com/office/drawing/2014/main" id="{6E54B7A6-A487-A859-1A25-7AECF57010D7}"/>
              </a:ext>
            </a:extLst>
          </p:cNvPr>
          <p:cNvGrpSpPr/>
          <p:nvPr/>
        </p:nvGrpSpPr>
        <p:grpSpPr>
          <a:xfrm>
            <a:off x="6697486" y="-370944"/>
            <a:ext cx="2456251" cy="1778636"/>
            <a:chOff x="6697486" y="-370944"/>
            <a:chExt cx="2456251" cy="1778636"/>
          </a:xfrm>
        </p:grpSpPr>
        <p:grpSp>
          <p:nvGrpSpPr>
            <p:cNvPr id="39" name="Grupo 40">
              <a:extLst>
                <a:ext uri="{FF2B5EF4-FFF2-40B4-BE49-F238E27FC236}">
                  <a16:creationId xmlns:a16="http://schemas.microsoft.com/office/drawing/2014/main" id="{2559119D-B787-8338-BE36-33AB98E9F67C}"/>
                </a:ext>
              </a:extLst>
            </p:cNvPr>
            <p:cNvGrpSpPr/>
            <p:nvPr/>
          </p:nvGrpSpPr>
          <p:grpSpPr>
            <a:xfrm>
              <a:off x="6697486" y="-370944"/>
              <a:ext cx="1435041" cy="964179"/>
              <a:chOff x="6697486" y="-370944"/>
              <a:chExt cx="1435041" cy="964179"/>
            </a:xfrm>
          </p:grpSpPr>
          <p:sp>
            <p:nvSpPr>
              <p:cNvPr id="40" name="Forma libre: forma 47">
                <a:extLst>
                  <a:ext uri="{FF2B5EF4-FFF2-40B4-BE49-F238E27FC236}">
                    <a16:creationId xmlns:a16="http://schemas.microsoft.com/office/drawing/2014/main" id="{90ADA080-2256-4BFC-D600-C67FF68C1D8F}"/>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41" name="Grupo 48">
                <a:extLst>
                  <a:ext uri="{FF2B5EF4-FFF2-40B4-BE49-F238E27FC236}">
                    <a16:creationId xmlns:a16="http://schemas.microsoft.com/office/drawing/2014/main" id="{D1C65234-ED8C-4300-0651-52B74C6B0579}"/>
                  </a:ext>
                </a:extLst>
              </p:cNvPr>
              <p:cNvGrpSpPr/>
              <p:nvPr/>
            </p:nvGrpSpPr>
            <p:grpSpPr>
              <a:xfrm>
                <a:off x="6735716" y="9422"/>
                <a:ext cx="1185154" cy="356031"/>
                <a:chOff x="6735716" y="9422"/>
                <a:chExt cx="1185154" cy="356031"/>
              </a:xfrm>
            </p:grpSpPr>
            <p:sp>
              <p:nvSpPr>
                <p:cNvPr id="42" name="Elipse 49">
                  <a:extLst>
                    <a:ext uri="{FF2B5EF4-FFF2-40B4-BE49-F238E27FC236}">
                      <a16:creationId xmlns:a16="http://schemas.microsoft.com/office/drawing/2014/main" id="{1BF9D093-1398-0241-42C4-D113E8507C78}"/>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3" name="Elipse 50">
                  <a:extLst>
                    <a:ext uri="{FF2B5EF4-FFF2-40B4-BE49-F238E27FC236}">
                      <a16:creationId xmlns:a16="http://schemas.microsoft.com/office/drawing/2014/main" id="{298F6883-2C20-3515-1571-29FA6210195C}"/>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4" name="Elipse 51">
                  <a:extLst>
                    <a:ext uri="{FF2B5EF4-FFF2-40B4-BE49-F238E27FC236}">
                      <a16:creationId xmlns:a16="http://schemas.microsoft.com/office/drawing/2014/main" id="{99E7D98E-B3B3-7E22-CBF5-922A755786DA}"/>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45" name="Grupo 41">
              <a:extLst>
                <a:ext uri="{FF2B5EF4-FFF2-40B4-BE49-F238E27FC236}">
                  <a16:creationId xmlns:a16="http://schemas.microsoft.com/office/drawing/2014/main" id="{60CDEA9D-A928-F3CE-B0AF-A26DB5A549A8}"/>
                </a:ext>
              </a:extLst>
            </p:cNvPr>
            <p:cNvGrpSpPr/>
            <p:nvPr/>
          </p:nvGrpSpPr>
          <p:grpSpPr>
            <a:xfrm>
              <a:off x="8161778" y="-27349"/>
              <a:ext cx="991959" cy="1435041"/>
              <a:chOff x="8161778" y="-27349"/>
              <a:chExt cx="991959" cy="1435041"/>
            </a:xfrm>
          </p:grpSpPr>
          <p:sp>
            <p:nvSpPr>
              <p:cNvPr id="46" name="Forma libre: forma 42">
                <a:extLst>
                  <a:ext uri="{FF2B5EF4-FFF2-40B4-BE49-F238E27FC236}">
                    <a16:creationId xmlns:a16="http://schemas.microsoft.com/office/drawing/2014/main" id="{2BBD7BFB-CF7B-2E66-8CD4-7E2182EAE6F3}"/>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47" name="Grupo 43">
                <a:extLst>
                  <a:ext uri="{FF2B5EF4-FFF2-40B4-BE49-F238E27FC236}">
                    <a16:creationId xmlns:a16="http://schemas.microsoft.com/office/drawing/2014/main" id="{C62E9CEC-86A8-E654-4F42-33433CD04345}"/>
                  </a:ext>
                </a:extLst>
              </p:cNvPr>
              <p:cNvGrpSpPr/>
              <p:nvPr/>
            </p:nvGrpSpPr>
            <p:grpSpPr>
              <a:xfrm>
                <a:off x="8161778" y="179953"/>
                <a:ext cx="789228" cy="1005712"/>
                <a:chOff x="8161778" y="179953"/>
                <a:chExt cx="789228" cy="1005712"/>
              </a:xfrm>
            </p:grpSpPr>
            <p:sp>
              <p:nvSpPr>
                <p:cNvPr id="48" name="Elipse 44">
                  <a:extLst>
                    <a:ext uri="{FF2B5EF4-FFF2-40B4-BE49-F238E27FC236}">
                      <a16:creationId xmlns:a16="http://schemas.microsoft.com/office/drawing/2014/main" id="{1820A8E5-6A6D-EA2B-D920-1BED3D262A22}"/>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9" name="Elipse 45">
                  <a:extLst>
                    <a:ext uri="{FF2B5EF4-FFF2-40B4-BE49-F238E27FC236}">
                      <a16:creationId xmlns:a16="http://schemas.microsoft.com/office/drawing/2014/main" id="{C4EFAC6F-9381-2946-18F7-BA14B9C9459A}"/>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50" name="Elipse 46">
                  <a:extLst>
                    <a:ext uri="{FF2B5EF4-FFF2-40B4-BE49-F238E27FC236}">
                      <a16:creationId xmlns:a16="http://schemas.microsoft.com/office/drawing/2014/main" id="{E08EC87B-DE34-C612-C6DE-AB02932899A4}"/>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51" name="AutoShape 3">
            <a:extLst>
              <a:ext uri="{FF2B5EF4-FFF2-40B4-BE49-F238E27FC236}">
                <a16:creationId xmlns:a16="http://schemas.microsoft.com/office/drawing/2014/main" id="{36E02E8E-DB4C-30E4-5934-C0D1E8DA602D}"/>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2" name="Freeform 5">
            <a:extLst>
              <a:ext uri="{FF2B5EF4-FFF2-40B4-BE49-F238E27FC236}">
                <a16:creationId xmlns:a16="http://schemas.microsoft.com/office/drawing/2014/main" id="{E969820D-A125-1D5A-06C5-53EFF13C3001}"/>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3" name="Freeform 5">
            <a:extLst>
              <a:ext uri="{FF2B5EF4-FFF2-40B4-BE49-F238E27FC236}">
                <a16:creationId xmlns:a16="http://schemas.microsoft.com/office/drawing/2014/main" id="{7B05C4A0-9572-AD45-D5F3-7F67398540EC}"/>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Google Shape;1665;p38">
            <a:extLst>
              <a:ext uri="{FF2B5EF4-FFF2-40B4-BE49-F238E27FC236}">
                <a16:creationId xmlns:a16="http://schemas.microsoft.com/office/drawing/2014/main" id="{B798C3B4-45B0-CFF1-AB75-F15D64DEA282}"/>
              </a:ext>
            </a:extLst>
          </p:cNvPr>
          <p:cNvSpPr txBox="1">
            <a:spLocks noGrp="1"/>
          </p:cNvSpPr>
          <p:nvPr>
            <p:ph type="title"/>
          </p:nvPr>
        </p:nvSpPr>
        <p:spPr>
          <a:xfrm>
            <a:off x="719998" y="472141"/>
            <a:ext cx="7704002" cy="572697"/>
          </a:xfrm>
        </p:spPr>
        <p:txBody>
          <a:bodyPr/>
          <a:lstStyle/>
          <a:p>
            <a:pPr lvl="0"/>
            <a:r>
              <a:rPr lang="en-US" sz="3200"/>
              <a:t>MAYBE YOU NEED SIX COLUMNS</a:t>
            </a:r>
          </a:p>
        </p:txBody>
      </p:sp>
      <p:sp>
        <p:nvSpPr>
          <p:cNvPr id="3" name="Google Shape;1666;p38">
            <a:extLst>
              <a:ext uri="{FF2B5EF4-FFF2-40B4-BE49-F238E27FC236}">
                <a16:creationId xmlns:a16="http://schemas.microsoft.com/office/drawing/2014/main" id="{41D0AC9A-F26A-723D-3488-E81208F6D8AE}"/>
              </a:ext>
            </a:extLst>
          </p:cNvPr>
          <p:cNvSpPr txBox="1">
            <a:spLocks noGrp="1"/>
          </p:cNvSpPr>
          <p:nvPr>
            <p:ph type="title" idx="4294967295"/>
          </p:nvPr>
        </p:nvSpPr>
        <p:spPr>
          <a:xfrm>
            <a:off x="1008702" y="1964890"/>
            <a:ext cx="2015995" cy="461698"/>
          </a:xfrm>
        </p:spPr>
        <p:txBody>
          <a:bodyPr lIns="91421" anchorCtr="1"/>
          <a:lstStyle/>
          <a:p>
            <a:pPr lvl="0" algn="ctr"/>
            <a:r>
              <a:rPr lang="en-US" sz="2200"/>
              <a:t>MERCURY</a:t>
            </a:r>
          </a:p>
        </p:txBody>
      </p:sp>
      <p:sp>
        <p:nvSpPr>
          <p:cNvPr id="4" name="Google Shape;1667;p38">
            <a:extLst>
              <a:ext uri="{FF2B5EF4-FFF2-40B4-BE49-F238E27FC236}">
                <a16:creationId xmlns:a16="http://schemas.microsoft.com/office/drawing/2014/main" id="{FDD8A865-46ED-5654-C798-BF06F9DC3C1C}"/>
              </a:ext>
            </a:extLst>
          </p:cNvPr>
          <p:cNvSpPr txBox="1">
            <a:spLocks noGrp="1"/>
          </p:cNvSpPr>
          <p:nvPr>
            <p:ph type="subTitle" idx="4294967295"/>
          </p:nvPr>
        </p:nvSpPr>
        <p:spPr>
          <a:xfrm>
            <a:off x="1008702" y="2327102"/>
            <a:ext cx="2015995" cy="461698"/>
          </a:xfrm>
        </p:spPr>
        <p:txBody>
          <a:bodyPr lIns="91421" anchorCtr="1"/>
          <a:lstStyle/>
          <a:p>
            <a:pPr marL="0" lvl="0" indent="0" algn="ctr">
              <a:lnSpc>
                <a:spcPct val="100000"/>
              </a:lnSpc>
              <a:spcAft>
                <a:spcPts val="1600"/>
              </a:spcAft>
              <a:buNone/>
            </a:pPr>
            <a:r>
              <a:rPr lang="en-US"/>
              <a:t>It’s the closest planet to the Sun</a:t>
            </a:r>
          </a:p>
        </p:txBody>
      </p:sp>
      <p:sp>
        <p:nvSpPr>
          <p:cNvPr id="5" name="Google Shape;1668;p38">
            <a:extLst>
              <a:ext uri="{FF2B5EF4-FFF2-40B4-BE49-F238E27FC236}">
                <a16:creationId xmlns:a16="http://schemas.microsoft.com/office/drawing/2014/main" id="{2A1E47BE-9471-6E72-D259-D12BE565D16E}"/>
              </a:ext>
            </a:extLst>
          </p:cNvPr>
          <p:cNvSpPr txBox="1">
            <a:spLocks noGrp="1"/>
          </p:cNvSpPr>
          <p:nvPr>
            <p:ph type="title" idx="4294967295"/>
          </p:nvPr>
        </p:nvSpPr>
        <p:spPr>
          <a:xfrm>
            <a:off x="3564002" y="1964890"/>
            <a:ext cx="2015995" cy="461698"/>
          </a:xfrm>
        </p:spPr>
        <p:txBody>
          <a:bodyPr lIns="91421" anchorCtr="1"/>
          <a:lstStyle/>
          <a:p>
            <a:pPr lvl="0" algn="ctr"/>
            <a:r>
              <a:rPr lang="en-US" sz="2200"/>
              <a:t>VENUS</a:t>
            </a:r>
          </a:p>
        </p:txBody>
      </p:sp>
      <p:sp>
        <p:nvSpPr>
          <p:cNvPr id="6" name="Google Shape;1669;p38">
            <a:extLst>
              <a:ext uri="{FF2B5EF4-FFF2-40B4-BE49-F238E27FC236}">
                <a16:creationId xmlns:a16="http://schemas.microsoft.com/office/drawing/2014/main" id="{98B44FA8-C8CE-A2ED-CE47-7BB45900CFE1}"/>
              </a:ext>
            </a:extLst>
          </p:cNvPr>
          <p:cNvSpPr txBox="1">
            <a:spLocks noGrp="1"/>
          </p:cNvSpPr>
          <p:nvPr>
            <p:ph type="subTitle" idx="4294967295"/>
          </p:nvPr>
        </p:nvSpPr>
        <p:spPr>
          <a:xfrm>
            <a:off x="3564002" y="2327102"/>
            <a:ext cx="2015995" cy="461698"/>
          </a:xfrm>
        </p:spPr>
        <p:txBody>
          <a:bodyPr lIns="91421" anchorCtr="1"/>
          <a:lstStyle/>
          <a:p>
            <a:pPr marL="0" lvl="0" indent="0" algn="ctr">
              <a:lnSpc>
                <a:spcPct val="100000"/>
              </a:lnSpc>
              <a:spcAft>
                <a:spcPts val="1600"/>
              </a:spcAft>
              <a:buNone/>
            </a:pPr>
            <a:r>
              <a:rPr lang="en-US"/>
              <a:t>Venus is the second planet from the Sun</a:t>
            </a:r>
          </a:p>
        </p:txBody>
      </p:sp>
      <p:sp>
        <p:nvSpPr>
          <p:cNvPr id="7" name="Google Shape;1670;p38">
            <a:extLst>
              <a:ext uri="{FF2B5EF4-FFF2-40B4-BE49-F238E27FC236}">
                <a16:creationId xmlns:a16="http://schemas.microsoft.com/office/drawing/2014/main" id="{342AA176-E1C0-9C08-459F-B141B6E6070A}"/>
              </a:ext>
            </a:extLst>
          </p:cNvPr>
          <p:cNvSpPr txBox="1">
            <a:spLocks noGrp="1"/>
          </p:cNvSpPr>
          <p:nvPr>
            <p:ph type="title" idx="4294967295"/>
          </p:nvPr>
        </p:nvSpPr>
        <p:spPr>
          <a:xfrm>
            <a:off x="6119301" y="1964890"/>
            <a:ext cx="2015995" cy="461698"/>
          </a:xfrm>
        </p:spPr>
        <p:txBody>
          <a:bodyPr lIns="91421" anchorCtr="1"/>
          <a:lstStyle/>
          <a:p>
            <a:pPr lvl="0" algn="ctr"/>
            <a:r>
              <a:rPr lang="en-US" sz="2200"/>
              <a:t>MARS</a:t>
            </a:r>
          </a:p>
        </p:txBody>
      </p:sp>
      <p:sp>
        <p:nvSpPr>
          <p:cNvPr id="8" name="Google Shape;1671;p38">
            <a:extLst>
              <a:ext uri="{FF2B5EF4-FFF2-40B4-BE49-F238E27FC236}">
                <a16:creationId xmlns:a16="http://schemas.microsoft.com/office/drawing/2014/main" id="{1A02622F-45B6-03EC-0C38-FBD1E2F9FBC4}"/>
              </a:ext>
            </a:extLst>
          </p:cNvPr>
          <p:cNvSpPr txBox="1">
            <a:spLocks noGrp="1"/>
          </p:cNvSpPr>
          <p:nvPr>
            <p:ph type="subTitle" idx="4294967295"/>
          </p:nvPr>
        </p:nvSpPr>
        <p:spPr>
          <a:xfrm>
            <a:off x="6119301" y="2327093"/>
            <a:ext cx="2015995" cy="461698"/>
          </a:xfrm>
        </p:spPr>
        <p:txBody>
          <a:bodyPr lIns="91421" anchorCtr="1"/>
          <a:lstStyle/>
          <a:p>
            <a:pPr marL="0" lvl="0" indent="0" algn="ctr">
              <a:lnSpc>
                <a:spcPct val="100000"/>
              </a:lnSpc>
              <a:spcAft>
                <a:spcPts val="1600"/>
              </a:spcAft>
              <a:buNone/>
            </a:pPr>
            <a:r>
              <a:rPr lang="en-US"/>
              <a:t>Despite being red, Mars is a cold place</a:t>
            </a:r>
          </a:p>
        </p:txBody>
      </p:sp>
      <p:sp>
        <p:nvSpPr>
          <p:cNvPr id="9" name="Google Shape;1672;p38">
            <a:extLst>
              <a:ext uri="{FF2B5EF4-FFF2-40B4-BE49-F238E27FC236}">
                <a16:creationId xmlns:a16="http://schemas.microsoft.com/office/drawing/2014/main" id="{31CBCD96-D1BC-D4D2-22EB-D90E684F7EB1}"/>
              </a:ext>
            </a:extLst>
          </p:cNvPr>
          <p:cNvSpPr txBox="1">
            <a:spLocks noGrp="1"/>
          </p:cNvSpPr>
          <p:nvPr>
            <p:ph type="title" idx="4294967295"/>
          </p:nvPr>
        </p:nvSpPr>
        <p:spPr>
          <a:xfrm>
            <a:off x="1008702" y="3782196"/>
            <a:ext cx="2015995" cy="461698"/>
          </a:xfrm>
        </p:spPr>
        <p:txBody>
          <a:bodyPr lIns="91421" anchorCtr="1"/>
          <a:lstStyle/>
          <a:p>
            <a:pPr lvl="0" algn="ctr"/>
            <a:r>
              <a:rPr lang="en-US" sz="2200"/>
              <a:t>JUPITER</a:t>
            </a:r>
          </a:p>
        </p:txBody>
      </p:sp>
      <p:sp>
        <p:nvSpPr>
          <p:cNvPr id="10" name="Google Shape;1673;p38">
            <a:extLst>
              <a:ext uri="{FF2B5EF4-FFF2-40B4-BE49-F238E27FC236}">
                <a16:creationId xmlns:a16="http://schemas.microsoft.com/office/drawing/2014/main" id="{CADF2989-1A90-0B82-4814-9DDC72B1E3FA}"/>
              </a:ext>
            </a:extLst>
          </p:cNvPr>
          <p:cNvSpPr txBox="1">
            <a:spLocks noGrp="1"/>
          </p:cNvSpPr>
          <p:nvPr>
            <p:ph type="subTitle" idx="4294967295"/>
          </p:nvPr>
        </p:nvSpPr>
        <p:spPr>
          <a:xfrm>
            <a:off x="1008702" y="4144380"/>
            <a:ext cx="2015995" cy="461698"/>
          </a:xfrm>
        </p:spPr>
        <p:txBody>
          <a:bodyPr lIns="91421" anchorCtr="1"/>
          <a:lstStyle/>
          <a:p>
            <a:pPr marL="0" lvl="0" indent="0" algn="ctr">
              <a:lnSpc>
                <a:spcPct val="100000"/>
              </a:lnSpc>
              <a:spcAft>
                <a:spcPts val="1600"/>
              </a:spcAft>
              <a:buNone/>
            </a:pPr>
            <a:r>
              <a:rPr lang="en-US"/>
              <a:t>It’s the biggest planet of them all</a:t>
            </a:r>
          </a:p>
        </p:txBody>
      </p:sp>
      <p:sp>
        <p:nvSpPr>
          <p:cNvPr id="11" name="Google Shape;1674;p38">
            <a:extLst>
              <a:ext uri="{FF2B5EF4-FFF2-40B4-BE49-F238E27FC236}">
                <a16:creationId xmlns:a16="http://schemas.microsoft.com/office/drawing/2014/main" id="{F12409AB-19CA-946A-2FE6-FBA12CE7FBEB}"/>
              </a:ext>
            </a:extLst>
          </p:cNvPr>
          <p:cNvSpPr txBox="1">
            <a:spLocks noGrp="1"/>
          </p:cNvSpPr>
          <p:nvPr>
            <p:ph type="title" idx="4294967295"/>
          </p:nvPr>
        </p:nvSpPr>
        <p:spPr>
          <a:xfrm>
            <a:off x="3564002" y="3782196"/>
            <a:ext cx="2015995" cy="461698"/>
          </a:xfrm>
        </p:spPr>
        <p:txBody>
          <a:bodyPr lIns="91421" anchorCtr="1"/>
          <a:lstStyle/>
          <a:p>
            <a:pPr lvl="0" algn="ctr"/>
            <a:r>
              <a:rPr lang="en-US" sz="2200"/>
              <a:t>SATURN</a:t>
            </a:r>
          </a:p>
        </p:txBody>
      </p:sp>
      <p:sp>
        <p:nvSpPr>
          <p:cNvPr id="12" name="Google Shape;1675;p38">
            <a:extLst>
              <a:ext uri="{FF2B5EF4-FFF2-40B4-BE49-F238E27FC236}">
                <a16:creationId xmlns:a16="http://schemas.microsoft.com/office/drawing/2014/main" id="{1F237A8E-425B-3044-D165-557343412C03}"/>
              </a:ext>
            </a:extLst>
          </p:cNvPr>
          <p:cNvSpPr txBox="1">
            <a:spLocks noGrp="1"/>
          </p:cNvSpPr>
          <p:nvPr>
            <p:ph type="subTitle" idx="4294967295"/>
          </p:nvPr>
        </p:nvSpPr>
        <p:spPr>
          <a:xfrm>
            <a:off x="3564002" y="4144371"/>
            <a:ext cx="2015995" cy="461698"/>
          </a:xfrm>
        </p:spPr>
        <p:txBody>
          <a:bodyPr lIns="91421" anchorCtr="1"/>
          <a:lstStyle/>
          <a:p>
            <a:pPr marL="0" lvl="0" indent="0" algn="ctr">
              <a:lnSpc>
                <a:spcPct val="100000"/>
              </a:lnSpc>
              <a:spcAft>
                <a:spcPts val="1600"/>
              </a:spcAft>
              <a:buNone/>
            </a:pPr>
            <a:r>
              <a:rPr lang="en-US"/>
              <a:t>Saturn is a gas giant and has rings</a:t>
            </a:r>
          </a:p>
        </p:txBody>
      </p:sp>
      <p:sp>
        <p:nvSpPr>
          <p:cNvPr id="13" name="Google Shape;1676;p38">
            <a:extLst>
              <a:ext uri="{FF2B5EF4-FFF2-40B4-BE49-F238E27FC236}">
                <a16:creationId xmlns:a16="http://schemas.microsoft.com/office/drawing/2014/main" id="{79068B58-5DA2-3C5E-15AA-ACB56F16516D}"/>
              </a:ext>
            </a:extLst>
          </p:cNvPr>
          <p:cNvSpPr txBox="1">
            <a:spLocks noGrp="1"/>
          </p:cNvSpPr>
          <p:nvPr>
            <p:ph type="title" idx="4294967295"/>
          </p:nvPr>
        </p:nvSpPr>
        <p:spPr>
          <a:xfrm>
            <a:off x="6119301" y="3782196"/>
            <a:ext cx="2015995" cy="461698"/>
          </a:xfrm>
        </p:spPr>
        <p:txBody>
          <a:bodyPr lIns="91421" anchorCtr="1"/>
          <a:lstStyle/>
          <a:p>
            <a:pPr lvl="0" algn="ctr"/>
            <a:r>
              <a:rPr lang="en-US" sz="2200"/>
              <a:t>NEPTUNE</a:t>
            </a:r>
          </a:p>
        </p:txBody>
      </p:sp>
      <p:sp>
        <p:nvSpPr>
          <p:cNvPr id="14" name="Google Shape;1677;p38">
            <a:extLst>
              <a:ext uri="{FF2B5EF4-FFF2-40B4-BE49-F238E27FC236}">
                <a16:creationId xmlns:a16="http://schemas.microsoft.com/office/drawing/2014/main" id="{C95A3527-886D-3ED0-1778-7D5EB644FE58}"/>
              </a:ext>
            </a:extLst>
          </p:cNvPr>
          <p:cNvSpPr txBox="1">
            <a:spLocks noGrp="1"/>
          </p:cNvSpPr>
          <p:nvPr>
            <p:ph type="subTitle" idx="4294967295"/>
          </p:nvPr>
        </p:nvSpPr>
        <p:spPr>
          <a:xfrm>
            <a:off x="6119301" y="4144371"/>
            <a:ext cx="2015995" cy="461698"/>
          </a:xfrm>
        </p:spPr>
        <p:txBody>
          <a:bodyPr lIns="91421" anchorCtr="1"/>
          <a:lstStyle/>
          <a:p>
            <a:pPr marL="0" lvl="0" indent="0" algn="ctr">
              <a:lnSpc>
                <a:spcPct val="100000"/>
              </a:lnSpc>
              <a:spcAft>
                <a:spcPts val="1600"/>
              </a:spcAft>
              <a:buNone/>
            </a:pPr>
            <a:r>
              <a:rPr lang="en-US"/>
              <a:t>It’s the farthest planet from the Sun</a:t>
            </a:r>
          </a:p>
        </p:txBody>
      </p:sp>
      <p:grpSp>
        <p:nvGrpSpPr>
          <p:cNvPr id="15" name="Google Shape;1678;p38">
            <a:extLst>
              <a:ext uri="{FF2B5EF4-FFF2-40B4-BE49-F238E27FC236}">
                <a16:creationId xmlns:a16="http://schemas.microsoft.com/office/drawing/2014/main" id="{C2098E57-8E89-7A8B-8A0A-4980CE792C52}"/>
              </a:ext>
            </a:extLst>
          </p:cNvPr>
          <p:cNvGrpSpPr/>
          <p:nvPr/>
        </p:nvGrpSpPr>
        <p:grpSpPr>
          <a:xfrm>
            <a:off x="6949129" y="3237945"/>
            <a:ext cx="356506" cy="534219"/>
            <a:chOff x="6949129" y="3237945"/>
            <a:chExt cx="356506" cy="534219"/>
          </a:xfrm>
        </p:grpSpPr>
        <p:sp>
          <p:nvSpPr>
            <p:cNvPr id="16" name="Google Shape;1679;p38">
              <a:extLst>
                <a:ext uri="{FF2B5EF4-FFF2-40B4-BE49-F238E27FC236}">
                  <a16:creationId xmlns:a16="http://schemas.microsoft.com/office/drawing/2014/main" id="{4A305B29-29F8-D74A-7C47-9938E4DED8E4}"/>
                </a:ext>
              </a:extLst>
            </p:cNvPr>
            <p:cNvSpPr/>
            <p:nvPr/>
          </p:nvSpPr>
          <p:spPr>
            <a:xfrm>
              <a:off x="7127437" y="3665088"/>
              <a:ext cx="178198" cy="63806"/>
            </a:xfrm>
            <a:custGeom>
              <a:avLst/>
              <a:gdLst>
                <a:gd name="f0" fmla="val w"/>
                <a:gd name="f1" fmla="val h"/>
                <a:gd name="f2" fmla="val 0"/>
                <a:gd name="f3" fmla="val 74732"/>
                <a:gd name="f4" fmla="val 26761"/>
                <a:gd name="f5" fmla="val 71238"/>
                <a:gd name="f6" fmla="val 1"/>
                <a:gd name="f7" fmla="val 71212"/>
                <a:gd name="f8" fmla="val 71185"/>
                <a:gd name="f9" fmla="val 71158"/>
                <a:gd name="f10" fmla="val 2"/>
                <a:gd name="f11" fmla="val 60394"/>
                <a:gd name="f12" fmla="val 407"/>
                <a:gd name="f13" fmla="val 48772"/>
                <a:gd name="f14" fmla="val 2478"/>
                <a:gd name="f15" fmla="val 37032"/>
                <a:gd name="f16" fmla="val 6432"/>
                <a:gd name="f17" fmla="val 22481"/>
                <a:gd name="f18" fmla="val 11385"/>
                <a:gd name="f19" fmla="val 9788"/>
                <a:gd name="f20" fmla="val 18482"/>
                <a:gd name="f21" fmla="val 26674"/>
                <a:gd name="f22" fmla="val 1349"/>
                <a:gd name="f23" fmla="val 26732"/>
                <a:gd name="f24" fmla="val 2717"/>
                <a:gd name="f25" fmla="val 4101"/>
                <a:gd name="f26" fmla="val 15808"/>
                <a:gd name="f27" fmla="val 28687"/>
                <a:gd name="f28" fmla="val 24674"/>
                <a:gd name="f29" fmla="val 41699"/>
                <a:gd name="f30" fmla="val 20244"/>
                <a:gd name="f31" fmla="val 53440"/>
                <a:gd name="f32" fmla="val 16291"/>
                <a:gd name="f33" fmla="val 63942"/>
                <a:gd name="f34" fmla="val 10885"/>
                <a:gd name="f35" fmla="val 72730"/>
                <a:gd name="f36" fmla="val 4646"/>
                <a:gd name="f37" fmla="val 3209"/>
                <a:gd name="f38" fmla="val 73682"/>
                <a:gd name="f39" fmla="*/ f0 1 74732"/>
                <a:gd name="f40" fmla="*/ f1 1 26761"/>
                <a:gd name="f41" fmla="val f2"/>
                <a:gd name="f42" fmla="val f3"/>
                <a:gd name="f43" fmla="val f4"/>
                <a:gd name="f44" fmla="+- f43 0 f41"/>
                <a:gd name="f45" fmla="+- f42 0 f41"/>
                <a:gd name="f46" fmla="*/ f45 1 74732"/>
                <a:gd name="f47" fmla="*/ f44 1 26761"/>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74732" h="26761">
                  <a:moveTo>
                    <a:pt x="f5" y="f6"/>
                  </a:moveTo>
                  <a:cubicBezTo>
                    <a:pt x="f7" y="f6"/>
                    <a:pt x="f8" y="f6"/>
                    <a:pt x="f9" y="f10"/>
                  </a:cubicBezTo>
                  <a:cubicBezTo>
                    <a:pt x="f11" y="f12"/>
                    <a:pt x="f13" y="f14"/>
                    <a:pt x="f15" y="f16"/>
                  </a:cubicBezTo>
                  <a:cubicBezTo>
                    <a:pt x="f17" y="f18"/>
                    <a:pt x="f19" y="f20"/>
                    <a:pt x="f2" y="f21"/>
                  </a:cubicBezTo>
                  <a:cubicBezTo>
                    <a:pt x="f22" y="f23"/>
                    <a:pt x="f24" y="f4"/>
                    <a:pt x="f25" y="f4"/>
                  </a:cubicBezTo>
                  <a:cubicBezTo>
                    <a:pt x="f26" y="f4"/>
                    <a:pt x="f27" y="f28"/>
                    <a:pt x="f29" y="f30"/>
                  </a:cubicBezTo>
                  <a:cubicBezTo>
                    <a:pt x="f31" y="f32"/>
                    <a:pt x="f33" y="f34"/>
                    <a:pt x="f35" y="f36"/>
                  </a:cubicBezTo>
                  <a:cubicBezTo>
                    <a:pt x="f3" y="f37"/>
                    <a:pt x="f38" y="f6"/>
                    <a:pt x="f5" y="f6"/>
                  </a:cubicBez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Google Shape;1680;p38">
              <a:extLst>
                <a:ext uri="{FF2B5EF4-FFF2-40B4-BE49-F238E27FC236}">
                  <a16:creationId xmlns:a16="http://schemas.microsoft.com/office/drawing/2014/main" id="{F8419A32-D4A6-66A8-9520-87F3911A99E4}"/>
                </a:ext>
              </a:extLst>
            </p:cNvPr>
            <p:cNvSpPr/>
            <p:nvPr/>
          </p:nvSpPr>
          <p:spPr>
            <a:xfrm>
              <a:off x="7127437" y="3462174"/>
              <a:ext cx="155393" cy="108365"/>
            </a:xfrm>
            <a:custGeom>
              <a:avLst/>
              <a:gdLst>
                <a:gd name="f0" fmla="val w"/>
                <a:gd name="f1" fmla="val h"/>
                <a:gd name="f2" fmla="val 0"/>
                <a:gd name="f3" fmla="val 65167"/>
                <a:gd name="f4" fmla="val 45448"/>
                <a:gd name="f5" fmla="val 61765"/>
                <a:gd name="f6" fmla="val 1"/>
                <a:gd name="f7" fmla="val 61507"/>
                <a:gd name="f8" fmla="val 61239"/>
                <a:gd name="f9" fmla="val 41"/>
                <a:gd name="f10" fmla="val 60965"/>
                <a:gd name="f11" fmla="val 129"/>
                <a:gd name="f12" fmla="val 50749"/>
                <a:gd name="f13" fmla="val 3487"/>
                <a:gd name="f14" fmla="val 40151"/>
                <a:gd name="f15" fmla="val 8702"/>
                <a:gd name="f16" fmla="val 29983"/>
                <a:gd name="f17" fmla="val 15751"/>
                <a:gd name="f18" fmla="val 17361"/>
                <a:gd name="f19" fmla="val 24515"/>
                <a:gd name="f20" fmla="val 7168"/>
                <a:gd name="f21" fmla="val 34874"/>
                <a:gd name="f22" fmla="val 45447"/>
                <a:gd name="f23" fmla="val 12384"/>
                <a:gd name="f24" fmla="val 42423"/>
                <a:gd name="f25" fmla="val 25672"/>
                <a:gd name="f26" fmla="val 36469"/>
                <a:gd name="f27" fmla="val 38294"/>
                <a:gd name="f28" fmla="val 27730"/>
                <a:gd name="f29" fmla="val 48463"/>
                <a:gd name="f30" fmla="val 20633"/>
                <a:gd name="f31" fmla="val 57060"/>
                <a:gd name="f32" fmla="val 12536"/>
                <a:gd name="f33" fmla="val 63775"/>
                <a:gd name="f34" fmla="val 4153"/>
                <a:gd name="f35" fmla="val 2404"/>
                <a:gd name="f36" fmla="val 63759"/>
                <a:gd name="f37" fmla="*/ f0 1 65167"/>
                <a:gd name="f38" fmla="*/ f1 1 45448"/>
                <a:gd name="f39" fmla="val f2"/>
                <a:gd name="f40" fmla="val f3"/>
                <a:gd name="f41" fmla="val f4"/>
                <a:gd name="f42" fmla="+- f41 0 f39"/>
                <a:gd name="f43" fmla="+- f40 0 f39"/>
                <a:gd name="f44" fmla="*/ f43 1 65167"/>
                <a:gd name="f45" fmla="*/ f42 1 45448"/>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65167" h="45448">
                  <a:moveTo>
                    <a:pt x="f5" y="f6"/>
                  </a:moveTo>
                  <a:cubicBezTo>
                    <a:pt x="f7" y="f6"/>
                    <a:pt x="f8" y="f9"/>
                    <a:pt x="f10" y="f11"/>
                  </a:cubicBezTo>
                  <a:cubicBezTo>
                    <a:pt x="f12" y="f13"/>
                    <a:pt x="f14" y="f15"/>
                    <a:pt x="f16" y="f17"/>
                  </a:cubicBezTo>
                  <a:cubicBezTo>
                    <a:pt x="f18" y="f19"/>
                    <a:pt x="f20" y="f21"/>
                    <a:pt x="f2" y="f22"/>
                  </a:cubicBezTo>
                  <a:cubicBezTo>
                    <a:pt x="f23" y="f24"/>
                    <a:pt x="f25" y="f26"/>
                    <a:pt x="f27" y="f28"/>
                  </a:cubicBezTo>
                  <a:cubicBezTo>
                    <a:pt x="f29" y="f30"/>
                    <a:pt x="f31" y="f32"/>
                    <a:pt x="f33" y="f34"/>
                  </a:cubicBezTo>
                  <a:cubicBezTo>
                    <a:pt x="f3" y="f35"/>
                    <a:pt x="f36" y="f6"/>
                    <a:pt x="f5" y="f6"/>
                  </a:cubicBez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Google Shape;1681;p38">
              <a:extLst>
                <a:ext uri="{FF2B5EF4-FFF2-40B4-BE49-F238E27FC236}">
                  <a16:creationId xmlns:a16="http://schemas.microsoft.com/office/drawing/2014/main" id="{59D50D21-A170-159A-FF88-4B4F59DF4043}"/>
                </a:ext>
              </a:extLst>
            </p:cNvPr>
            <p:cNvSpPr/>
            <p:nvPr/>
          </p:nvSpPr>
          <p:spPr>
            <a:xfrm>
              <a:off x="6949129" y="3665088"/>
              <a:ext cx="178207" cy="63806"/>
            </a:xfrm>
            <a:custGeom>
              <a:avLst/>
              <a:gdLst>
                <a:gd name="f0" fmla="val w"/>
                <a:gd name="f1" fmla="val h"/>
                <a:gd name="f2" fmla="val 0"/>
                <a:gd name="f3" fmla="val 74733"/>
                <a:gd name="f4" fmla="val 26761"/>
                <a:gd name="f5" fmla="val 3518"/>
                <a:gd name="f6" fmla="val 1"/>
                <a:gd name="f7" fmla="val 1074"/>
                <a:gd name="f8" fmla="val 3209"/>
                <a:gd name="f9" fmla="val 2003"/>
                <a:gd name="f10" fmla="val 4646"/>
                <a:gd name="f11" fmla="val 10790"/>
                <a:gd name="f12" fmla="val 10885"/>
                <a:gd name="f13" fmla="val 21292"/>
                <a:gd name="f14" fmla="val 16291"/>
                <a:gd name="f15" fmla="val 33033"/>
                <a:gd name="f16" fmla="val 20244"/>
                <a:gd name="f17" fmla="val 46046"/>
                <a:gd name="f18" fmla="val 24674"/>
                <a:gd name="f19" fmla="val 58925"/>
                <a:gd name="f20" fmla="val 70632"/>
                <a:gd name="f21" fmla="val 72015"/>
                <a:gd name="f22" fmla="val 73383"/>
                <a:gd name="f23" fmla="val 26732"/>
                <a:gd name="f24" fmla="val 74732"/>
                <a:gd name="f25" fmla="val 26674"/>
                <a:gd name="f26" fmla="val 64944"/>
                <a:gd name="f27" fmla="val 18482"/>
                <a:gd name="f28" fmla="val 52251"/>
                <a:gd name="f29" fmla="val 11385"/>
                <a:gd name="f30" fmla="val 37701"/>
                <a:gd name="f31" fmla="val 6432"/>
                <a:gd name="f32" fmla="val 25984"/>
                <a:gd name="f33" fmla="val 2478"/>
                <a:gd name="f34" fmla="val 14339"/>
                <a:gd name="f35" fmla="val 407"/>
                <a:gd name="f36" fmla="val 3598"/>
                <a:gd name="f37" fmla="val 2"/>
                <a:gd name="f38" fmla="val 3571"/>
                <a:gd name="f39" fmla="val 3544"/>
                <a:gd name="f40" fmla="*/ f0 1 74733"/>
                <a:gd name="f41" fmla="*/ f1 1 26761"/>
                <a:gd name="f42" fmla="val f2"/>
                <a:gd name="f43" fmla="val f3"/>
                <a:gd name="f44" fmla="val f4"/>
                <a:gd name="f45" fmla="+- f44 0 f42"/>
                <a:gd name="f46" fmla="+- f43 0 f42"/>
                <a:gd name="f47" fmla="*/ f46 1 74733"/>
                <a:gd name="f48" fmla="*/ f45 1 26761"/>
                <a:gd name="f49" fmla="*/ f42 1 f47"/>
                <a:gd name="f50" fmla="*/ f43 1 f47"/>
                <a:gd name="f51" fmla="*/ f42 1 f48"/>
                <a:gd name="f52" fmla="*/ f44 1 f48"/>
                <a:gd name="f53" fmla="*/ f49 f40 1"/>
                <a:gd name="f54" fmla="*/ f50 f40 1"/>
                <a:gd name="f55" fmla="*/ f52 f41 1"/>
                <a:gd name="f56" fmla="*/ f51 f41 1"/>
              </a:gdLst>
              <a:ahLst/>
              <a:cxnLst>
                <a:cxn ang="3cd4">
                  <a:pos x="hc" y="t"/>
                </a:cxn>
                <a:cxn ang="0">
                  <a:pos x="r" y="vc"/>
                </a:cxn>
                <a:cxn ang="cd4">
                  <a:pos x="hc" y="b"/>
                </a:cxn>
                <a:cxn ang="cd2">
                  <a:pos x="l" y="vc"/>
                </a:cxn>
              </a:cxnLst>
              <a:rect l="f53" t="f56" r="f54" b="f55"/>
              <a:pathLst>
                <a:path w="74733" h="26761">
                  <a:moveTo>
                    <a:pt x="f5" y="f6"/>
                  </a:moveTo>
                  <a:cubicBezTo>
                    <a:pt x="f7" y="f6"/>
                    <a:pt x="f2" y="f8"/>
                    <a:pt x="f9" y="f10"/>
                  </a:cubicBezTo>
                  <a:cubicBezTo>
                    <a:pt x="f11" y="f12"/>
                    <a:pt x="f13" y="f14"/>
                    <a:pt x="f15" y="f16"/>
                  </a:cubicBezTo>
                  <a:cubicBezTo>
                    <a:pt x="f17" y="f18"/>
                    <a:pt x="f19" y="f4"/>
                    <a:pt x="f20" y="f4"/>
                  </a:cubicBezTo>
                  <a:cubicBezTo>
                    <a:pt x="f21" y="f4"/>
                    <a:pt x="f22" y="f23"/>
                    <a:pt x="f24" y="f25"/>
                  </a:cubicBezTo>
                  <a:cubicBezTo>
                    <a:pt x="f26" y="f27"/>
                    <a:pt x="f28" y="f29"/>
                    <a:pt x="f30" y="f31"/>
                  </a:cubicBezTo>
                  <a:cubicBezTo>
                    <a:pt x="f32" y="f33"/>
                    <a:pt x="f34" y="f35"/>
                    <a:pt x="f36" y="f37"/>
                  </a:cubicBezTo>
                  <a:cubicBezTo>
                    <a:pt x="f38" y="f6"/>
                    <a:pt x="f39" y="f6"/>
                    <a:pt x="f5" y="f6"/>
                  </a:cubicBez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Google Shape;1682;p38">
              <a:extLst>
                <a:ext uri="{FF2B5EF4-FFF2-40B4-BE49-F238E27FC236}">
                  <a16:creationId xmlns:a16="http://schemas.microsoft.com/office/drawing/2014/main" id="{4C228D3F-B583-3BBF-7D38-1FDAAE2F20FA}"/>
                </a:ext>
              </a:extLst>
            </p:cNvPr>
            <p:cNvSpPr/>
            <p:nvPr/>
          </p:nvSpPr>
          <p:spPr>
            <a:xfrm>
              <a:off x="6971952" y="3462174"/>
              <a:ext cx="155383" cy="108365"/>
            </a:xfrm>
            <a:custGeom>
              <a:avLst/>
              <a:gdLst>
                <a:gd name="f0" fmla="val w"/>
                <a:gd name="f1" fmla="val h"/>
                <a:gd name="f2" fmla="val 0"/>
                <a:gd name="f3" fmla="val 65165"/>
                <a:gd name="f4" fmla="val 45448"/>
                <a:gd name="f5" fmla="val 3399"/>
                <a:gd name="f6" fmla="val 1"/>
                <a:gd name="f7" fmla="val 1406"/>
                <a:gd name="f8" fmla="val 2404"/>
                <a:gd name="f9" fmla="val 1413"/>
                <a:gd name="f10" fmla="val 4153"/>
                <a:gd name="f11" fmla="val 8105"/>
                <a:gd name="f12" fmla="val 12536"/>
                <a:gd name="f13" fmla="val 16702"/>
                <a:gd name="f14" fmla="val 20633"/>
                <a:gd name="f15" fmla="val 26894"/>
                <a:gd name="f16" fmla="val 27730"/>
                <a:gd name="f17" fmla="val 39516"/>
                <a:gd name="f18" fmla="val 36469"/>
                <a:gd name="f19" fmla="val 52781"/>
                <a:gd name="f20" fmla="val 42423"/>
                <a:gd name="f21" fmla="val 65164"/>
                <a:gd name="f22" fmla="val 45447"/>
                <a:gd name="f23" fmla="val 57996"/>
                <a:gd name="f24" fmla="val 34874"/>
                <a:gd name="f25" fmla="val 47803"/>
                <a:gd name="f26" fmla="val 24515"/>
                <a:gd name="f27" fmla="val 35206"/>
                <a:gd name="f28" fmla="val 15751"/>
                <a:gd name="f29" fmla="val 25013"/>
                <a:gd name="f30" fmla="val 8702"/>
                <a:gd name="f31" fmla="val 14415"/>
                <a:gd name="f32" fmla="val 3487"/>
                <a:gd name="f33" fmla="val 4199"/>
                <a:gd name="f34" fmla="val 129"/>
                <a:gd name="f35" fmla="val 3926"/>
                <a:gd name="f36" fmla="val 41"/>
                <a:gd name="f37" fmla="val 3657"/>
                <a:gd name="f38" fmla="*/ f0 1 65165"/>
                <a:gd name="f39" fmla="*/ f1 1 45448"/>
                <a:gd name="f40" fmla="val f2"/>
                <a:gd name="f41" fmla="val f3"/>
                <a:gd name="f42" fmla="val f4"/>
                <a:gd name="f43" fmla="+- f42 0 f40"/>
                <a:gd name="f44" fmla="+- f41 0 f40"/>
                <a:gd name="f45" fmla="*/ f44 1 65165"/>
                <a:gd name="f46" fmla="*/ f43 1 45448"/>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65165" h="45448">
                  <a:moveTo>
                    <a:pt x="f5" y="f6"/>
                  </a:moveTo>
                  <a:cubicBezTo>
                    <a:pt x="f7" y="f6"/>
                    <a:pt x="f2" y="f8"/>
                    <a:pt x="f9" y="f10"/>
                  </a:cubicBezTo>
                  <a:cubicBezTo>
                    <a:pt x="f11" y="f12"/>
                    <a:pt x="f13" y="f14"/>
                    <a:pt x="f15" y="f16"/>
                  </a:cubicBezTo>
                  <a:cubicBezTo>
                    <a:pt x="f17" y="f18"/>
                    <a:pt x="f19" y="f20"/>
                    <a:pt x="f21" y="f22"/>
                  </a:cubicBezTo>
                  <a:cubicBezTo>
                    <a:pt x="f23" y="f24"/>
                    <a:pt x="f25" y="f26"/>
                    <a:pt x="f27" y="f28"/>
                  </a:cubicBezTo>
                  <a:cubicBezTo>
                    <a:pt x="f29" y="f30"/>
                    <a:pt x="f31" y="f32"/>
                    <a:pt x="f33" y="f34"/>
                  </a:cubicBezTo>
                  <a:cubicBezTo>
                    <a:pt x="f35" y="f36"/>
                    <a:pt x="f37" y="f6"/>
                    <a:pt x="f5" y="f6"/>
                  </a:cubicBez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Google Shape;1683;p38">
              <a:extLst>
                <a:ext uri="{FF2B5EF4-FFF2-40B4-BE49-F238E27FC236}">
                  <a16:creationId xmlns:a16="http://schemas.microsoft.com/office/drawing/2014/main" id="{92DE76F5-BB72-8731-4185-FFCFA460FA01}"/>
                </a:ext>
              </a:extLst>
            </p:cNvPr>
            <p:cNvSpPr/>
            <p:nvPr/>
          </p:nvSpPr>
          <p:spPr>
            <a:xfrm>
              <a:off x="6961263" y="3350626"/>
              <a:ext cx="332320" cy="421538"/>
            </a:xfrm>
            <a:custGeom>
              <a:avLst/>
              <a:gdLst>
                <a:gd name="f0" fmla="val w"/>
                <a:gd name="f1" fmla="val h"/>
                <a:gd name="f2" fmla="val 0"/>
                <a:gd name="f3" fmla="val 139364"/>
                <a:gd name="f4" fmla="val 176794"/>
                <a:gd name="f5" fmla="val 121964"/>
                <a:gd name="f6" fmla="val 121559"/>
                <a:gd name="f7" fmla="val 121138"/>
                <a:gd name="f8" fmla="val 101"/>
                <a:gd name="f9" fmla="val 120728"/>
                <a:gd name="f10" fmla="val 329"/>
                <a:gd name="f11" fmla="val 111369"/>
                <a:gd name="f12" fmla="val 5592"/>
                <a:gd name="f13" fmla="val 101986"/>
                <a:gd name="f14" fmla="val 12784"/>
                <a:gd name="f15" fmla="val 93342"/>
                <a:gd name="f16" fmla="val 21714"/>
                <a:gd name="f17" fmla="val 84959"/>
                <a:gd name="f18" fmla="val 30406"/>
                <a:gd name="f19" fmla="val 78267"/>
                <a:gd name="f20" fmla="val 39741"/>
                <a:gd name="f21" fmla="val 73385"/>
                <a:gd name="f22" fmla="val 49029"/>
                <a:gd name="f23" fmla="val 5663"/>
                <a:gd name="f24" fmla="val 73337"/>
                <a:gd name="f25" fmla="val 3639"/>
                <a:gd name="f26" fmla="val 71694"/>
                <a:gd name="f27" fmla="val 2019"/>
                <a:gd name="f28" fmla="val 69694"/>
                <a:gd name="f29" fmla="val 67670"/>
                <a:gd name="f30" fmla="val 66050"/>
                <a:gd name="f31" fmla="val 3663"/>
                <a:gd name="f32" fmla="val 65931"/>
                <a:gd name="f33" fmla="val 61144"/>
                <a:gd name="f34" fmla="val 39718"/>
                <a:gd name="f35" fmla="val 54429"/>
                <a:gd name="f36" fmla="val 30359"/>
                <a:gd name="f37" fmla="val 46046"/>
                <a:gd name="f38" fmla="val 37449"/>
                <a:gd name="f39" fmla="val 12807"/>
                <a:gd name="f40" fmla="val 28066"/>
                <a:gd name="f41" fmla="val 18659"/>
                <a:gd name="f42" fmla="val 18256"/>
                <a:gd name="f43" fmla="val 103"/>
                <a:gd name="f44" fmla="val 17842"/>
                <a:gd name="f45" fmla="val 2"/>
                <a:gd name="f46" fmla="val 17441"/>
                <a:gd name="f47" fmla="val 15688"/>
                <a:gd name="f48" fmla="val 14204"/>
                <a:gd name="f49" fmla="val 1931"/>
                <a:gd name="f50" fmla="val 15135"/>
                <a:gd name="f51" fmla="val 3734"/>
                <a:gd name="f52" fmla="val 20088"/>
                <a:gd name="f53" fmla="val 13284"/>
                <a:gd name="f54" fmla="val 26971"/>
                <a:gd name="f55" fmla="val 22905"/>
                <a:gd name="f56" fmla="val 35568"/>
                <a:gd name="f57" fmla="val 31787"/>
                <a:gd name="f58" fmla="val 45117"/>
                <a:gd name="f59" fmla="val 41670"/>
                <a:gd name="f60" fmla="val 55619"/>
                <a:gd name="f61" fmla="val 49458"/>
                <a:gd name="f62" fmla="val 54816"/>
                <a:gd name="f63" fmla="val 121806"/>
                <a:gd name="f64" fmla="val 58191"/>
                <a:gd name="f65" fmla="val 113637"/>
                <a:gd name="f66" fmla="val 48189"/>
                <a:gd name="f67" fmla="val 105969"/>
                <a:gd name="f68" fmla="val 36520"/>
                <a:gd name="f69" fmla="val 99730"/>
                <a:gd name="f70" fmla="val 25589"/>
                <a:gd name="f71" fmla="val 93871"/>
                <a:gd name="f72" fmla="val 14492"/>
                <a:gd name="f73" fmla="val 89871"/>
                <a:gd name="f74" fmla="val 3966"/>
                <a:gd name="f75" fmla="val 87704"/>
                <a:gd name="f76" fmla="val 3784"/>
                <a:gd name="f77" fmla="val 87666"/>
                <a:gd name="f78" fmla="val 3606"/>
                <a:gd name="f79" fmla="val 87649"/>
                <a:gd name="f80" fmla="val 3434"/>
                <a:gd name="f81" fmla="val 1288"/>
                <a:gd name="f82" fmla="val 1"/>
                <a:gd name="f83" fmla="val 90383"/>
                <a:gd name="f84" fmla="val 1632"/>
                <a:gd name="f85" fmla="val 92014"/>
                <a:gd name="f86" fmla="val 9253"/>
                <a:gd name="f87" fmla="val 99611"/>
                <a:gd name="f88" fmla="val 18707"/>
                <a:gd name="f89" fmla="val 106684"/>
                <a:gd name="f90" fmla="val 29638"/>
                <a:gd name="f91" fmla="val 112566"/>
                <a:gd name="f92" fmla="val 41902"/>
                <a:gd name="f93" fmla="val 119139"/>
                <a:gd name="f94" fmla="val 54405"/>
                <a:gd name="f95" fmla="val 123330"/>
                <a:gd name="f96" fmla="val 125259"/>
                <a:gd name="f97" fmla="val 173173"/>
                <a:gd name="f98" fmla="val 175198"/>
                <a:gd name="f99" fmla="val 67693"/>
                <a:gd name="f100" fmla="val 176793"/>
                <a:gd name="f101" fmla="val 71718"/>
                <a:gd name="f102" fmla="val 73314"/>
                <a:gd name="f103" fmla="val 175150"/>
                <a:gd name="f104" fmla="val 125235"/>
                <a:gd name="f105" fmla="val 84983"/>
                <a:gd name="f106" fmla="val 123306"/>
                <a:gd name="f107" fmla="val 97485"/>
                <a:gd name="f108" fmla="val 119115"/>
                <a:gd name="f109" fmla="val 109750"/>
                <a:gd name="f110" fmla="val 112518"/>
                <a:gd name="f111" fmla="val 120681"/>
                <a:gd name="f112" fmla="val 106660"/>
                <a:gd name="f113" fmla="val 130135"/>
                <a:gd name="f114" fmla="val 99587"/>
                <a:gd name="f115" fmla="val 137756"/>
                <a:gd name="f116" fmla="val 91990"/>
                <a:gd name="f117" fmla="val 90360"/>
                <a:gd name="f118" fmla="val 138078"/>
                <a:gd name="f119" fmla="val 135933"/>
                <a:gd name="f120" fmla="val 135760"/>
                <a:gd name="f121" fmla="val 135581"/>
                <a:gd name="f122" fmla="val 135398"/>
                <a:gd name="f123" fmla="val 124872"/>
                <a:gd name="f124" fmla="val 113727"/>
                <a:gd name="f125" fmla="val 102844"/>
                <a:gd name="f126" fmla="val 91174"/>
                <a:gd name="f127" fmla="val 106017"/>
                <a:gd name="f128" fmla="val 81196"/>
                <a:gd name="f129" fmla="val 83744"/>
                <a:gd name="f130" fmla="val 94247"/>
                <a:gd name="f131" fmla="val 103820"/>
                <a:gd name="f132" fmla="val 112417"/>
                <a:gd name="f133" fmla="val 119299"/>
                <a:gd name="f134" fmla="val 124253"/>
                <a:gd name="f135" fmla="val 125201"/>
                <a:gd name="f136" fmla="val 1914"/>
                <a:gd name="f137" fmla="val 123726"/>
                <a:gd name="f138" fmla="*/ f0 1 139364"/>
                <a:gd name="f139" fmla="*/ f1 1 176794"/>
                <a:gd name="f140" fmla="val f2"/>
                <a:gd name="f141" fmla="val f3"/>
                <a:gd name="f142" fmla="val f4"/>
                <a:gd name="f143" fmla="+- f142 0 f140"/>
                <a:gd name="f144" fmla="+- f141 0 f140"/>
                <a:gd name="f145" fmla="*/ f144 1 139364"/>
                <a:gd name="f146" fmla="*/ f143 1 176794"/>
                <a:gd name="f147" fmla="*/ f140 1 f145"/>
                <a:gd name="f148" fmla="*/ f141 1 f145"/>
                <a:gd name="f149" fmla="*/ f140 1 f146"/>
                <a:gd name="f150" fmla="*/ f142 1 f146"/>
                <a:gd name="f151" fmla="*/ f147 f138 1"/>
                <a:gd name="f152" fmla="*/ f148 f138 1"/>
                <a:gd name="f153" fmla="*/ f150 f139 1"/>
                <a:gd name="f154" fmla="*/ f149 f139 1"/>
              </a:gdLst>
              <a:ahLst/>
              <a:cxnLst>
                <a:cxn ang="3cd4">
                  <a:pos x="hc" y="t"/>
                </a:cxn>
                <a:cxn ang="0">
                  <a:pos x="r" y="vc"/>
                </a:cxn>
                <a:cxn ang="cd4">
                  <a:pos x="hc" y="b"/>
                </a:cxn>
                <a:cxn ang="cd2">
                  <a:pos x="l" y="vc"/>
                </a:cxn>
              </a:cxnLst>
              <a:rect l="f151" t="f154" r="f152" b="f153"/>
              <a:pathLst>
                <a:path w="139364" h="176794">
                  <a:moveTo>
                    <a:pt x="f5" y="f2"/>
                  </a:moveTo>
                  <a:cubicBezTo>
                    <a:pt x="f6" y="f2"/>
                    <a:pt x="f7" y="f8"/>
                    <a:pt x="f9" y="f10"/>
                  </a:cubicBezTo>
                  <a:cubicBezTo>
                    <a:pt x="f11" y="f12"/>
                    <a:pt x="f13" y="f14"/>
                    <a:pt x="f15" y="f16"/>
                  </a:cubicBezTo>
                  <a:cubicBezTo>
                    <a:pt x="f17" y="f18"/>
                    <a:pt x="f19" y="f20"/>
                    <a:pt x="f21" y="f22"/>
                  </a:cubicBezTo>
                  <a:lnTo>
                    <a:pt x="f21" y="f23"/>
                  </a:lnTo>
                  <a:cubicBezTo>
                    <a:pt x="f24" y="f25"/>
                    <a:pt x="f26" y="f27"/>
                    <a:pt x="f28" y="f27"/>
                  </a:cubicBezTo>
                  <a:cubicBezTo>
                    <a:pt x="f29" y="f27"/>
                    <a:pt x="f30" y="f31"/>
                    <a:pt x="f32" y="f23"/>
                  </a:cubicBezTo>
                  <a:lnTo>
                    <a:pt x="f32" y="f22"/>
                  </a:lnTo>
                  <a:cubicBezTo>
                    <a:pt x="f33" y="f34"/>
                    <a:pt x="f35" y="f36"/>
                    <a:pt x="f37" y="f16"/>
                  </a:cubicBezTo>
                  <a:cubicBezTo>
                    <a:pt x="f38" y="f39"/>
                    <a:pt x="f40" y="f12"/>
                    <a:pt x="f41" y="f10"/>
                  </a:cubicBezTo>
                  <a:cubicBezTo>
                    <a:pt x="f42" y="f43"/>
                    <a:pt x="f44" y="f45"/>
                    <a:pt x="f46" y="f45"/>
                  </a:cubicBezTo>
                  <a:cubicBezTo>
                    <a:pt x="f47" y="f45"/>
                    <a:pt x="f48" y="f49"/>
                    <a:pt x="f50" y="f51"/>
                  </a:cubicBezTo>
                  <a:cubicBezTo>
                    <a:pt x="f52" y="f53"/>
                    <a:pt x="f54" y="f55"/>
                    <a:pt x="f56" y="f57"/>
                  </a:cubicBezTo>
                  <a:cubicBezTo>
                    <a:pt x="f58" y="f59"/>
                    <a:pt x="f60" y="f61"/>
                    <a:pt x="f32" y="f62"/>
                  </a:cubicBezTo>
                  <a:lnTo>
                    <a:pt x="f32" y="f63"/>
                  </a:lnTo>
                  <a:cubicBezTo>
                    <a:pt x="f64" y="f65"/>
                    <a:pt x="f66" y="f67"/>
                    <a:pt x="f68" y="f69"/>
                  </a:cubicBezTo>
                  <a:cubicBezTo>
                    <a:pt x="f70" y="f71"/>
                    <a:pt x="f72" y="f73"/>
                    <a:pt x="f74" y="f75"/>
                  </a:cubicBezTo>
                  <a:cubicBezTo>
                    <a:pt x="f76" y="f77"/>
                    <a:pt x="f78" y="f79"/>
                    <a:pt x="f80" y="f79"/>
                  </a:cubicBezTo>
                  <a:cubicBezTo>
                    <a:pt x="f81" y="f79"/>
                    <a:pt x="f82" y="f83"/>
                    <a:pt x="f84" y="f85"/>
                  </a:cubicBezTo>
                  <a:cubicBezTo>
                    <a:pt x="f86" y="f87"/>
                    <a:pt x="f88" y="f89"/>
                    <a:pt x="f90" y="f91"/>
                  </a:cubicBezTo>
                  <a:cubicBezTo>
                    <a:pt x="f92" y="f93"/>
                    <a:pt x="f94" y="f95"/>
                    <a:pt x="f32" y="f96"/>
                  </a:cubicBezTo>
                  <a:lnTo>
                    <a:pt x="f32" y="f97"/>
                  </a:lnTo>
                  <a:cubicBezTo>
                    <a:pt x="f30" y="f98"/>
                    <a:pt x="f99" y="f100"/>
                    <a:pt x="f28" y="f100"/>
                  </a:cubicBezTo>
                  <a:cubicBezTo>
                    <a:pt x="f101" y="f100"/>
                    <a:pt x="f102" y="f103"/>
                    <a:pt x="f21" y="f97"/>
                  </a:cubicBezTo>
                  <a:lnTo>
                    <a:pt x="f21" y="f104"/>
                  </a:lnTo>
                  <a:cubicBezTo>
                    <a:pt x="f105" y="f106"/>
                    <a:pt x="f107" y="f108"/>
                    <a:pt x="f109" y="f110"/>
                  </a:cubicBezTo>
                  <a:cubicBezTo>
                    <a:pt x="f111" y="f112"/>
                    <a:pt x="f113" y="f114"/>
                    <a:pt x="f115" y="f116"/>
                  </a:cubicBezTo>
                  <a:cubicBezTo>
                    <a:pt x="f3" y="f117"/>
                    <a:pt x="f118" y="f79"/>
                    <a:pt x="f119" y="f79"/>
                  </a:cubicBezTo>
                  <a:cubicBezTo>
                    <a:pt x="f120" y="f79"/>
                    <a:pt x="f121" y="f77"/>
                    <a:pt x="f122" y="f75"/>
                  </a:cubicBezTo>
                  <a:cubicBezTo>
                    <a:pt x="f123" y="f73"/>
                    <a:pt x="f124" y="f71"/>
                    <a:pt x="f125" y="f69"/>
                  </a:cubicBezTo>
                  <a:cubicBezTo>
                    <a:pt x="f126" y="f127"/>
                    <a:pt x="f128" y="f65"/>
                    <a:pt x="f21" y="f63"/>
                  </a:cubicBezTo>
                  <a:lnTo>
                    <a:pt x="f21" y="f62"/>
                  </a:lnTo>
                  <a:cubicBezTo>
                    <a:pt x="f129" y="f61"/>
                    <a:pt x="f130" y="f59"/>
                    <a:pt x="f131" y="f57"/>
                  </a:cubicBezTo>
                  <a:cubicBezTo>
                    <a:pt x="f132" y="f55"/>
                    <a:pt x="f133" y="f53"/>
                    <a:pt x="f134" y="f51"/>
                  </a:cubicBezTo>
                  <a:cubicBezTo>
                    <a:pt x="f135" y="f136"/>
                    <a:pt x="f137" y="f2"/>
                    <a:pt x="f5" y="f2"/>
                  </a:cubicBezTo>
                  <a:close/>
                </a:path>
              </a:pathLst>
            </a:custGeom>
            <a:solidFill>
              <a:srgbClr val="026B81"/>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Google Shape;1684;p38">
              <a:extLst>
                <a:ext uri="{FF2B5EF4-FFF2-40B4-BE49-F238E27FC236}">
                  <a16:creationId xmlns:a16="http://schemas.microsoft.com/office/drawing/2014/main" id="{689DE859-556A-49D0-B792-64DB15C2FA5D}"/>
                </a:ext>
              </a:extLst>
            </p:cNvPr>
            <p:cNvSpPr/>
            <p:nvPr/>
          </p:nvSpPr>
          <p:spPr>
            <a:xfrm>
              <a:off x="7109990" y="3237945"/>
              <a:ext cx="34756" cy="172373"/>
            </a:xfrm>
            <a:custGeom>
              <a:avLst/>
              <a:gdLst>
                <a:gd name="f0" fmla="val w"/>
                <a:gd name="f1" fmla="val h"/>
                <a:gd name="f2" fmla="val 0"/>
                <a:gd name="f3" fmla="val 14575"/>
                <a:gd name="f4" fmla="val 72295"/>
                <a:gd name="f5" fmla="val 7275"/>
                <a:gd name="f6" fmla="val 6234"/>
                <a:gd name="f7" fmla="val 5192"/>
                <a:gd name="f8" fmla="val 596"/>
                <a:gd name="f9" fmla="val 4834"/>
                <a:gd name="f10" fmla="val 1786"/>
                <a:gd name="f11" fmla="val 1739"/>
                <a:gd name="f12" fmla="val 12074"/>
                <a:gd name="f13" fmla="val 23767"/>
                <a:gd name="f14" fmla="val 36151"/>
                <a:gd name="f15" fmla="val 24"/>
                <a:gd name="f16" fmla="val 48510"/>
                <a:gd name="f17" fmla="val 60179"/>
                <a:gd name="f18" fmla="val 70491"/>
                <a:gd name="f19" fmla="val 71694"/>
                <a:gd name="f20" fmla="val 6245"/>
                <a:gd name="f21" fmla="val 7299"/>
                <a:gd name="f22" fmla="val 8353"/>
                <a:gd name="f23" fmla="val 9407"/>
                <a:gd name="f24" fmla="val 9764"/>
                <a:gd name="f25" fmla="val 12812"/>
                <a:gd name="f26" fmla="val 9716"/>
                <a:gd name="f27" fmla="val 9359"/>
                <a:gd name="f28" fmla="val 8317"/>
                <a:gd name="f29" fmla="*/ f0 1 14575"/>
                <a:gd name="f30" fmla="*/ f1 1 72295"/>
                <a:gd name="f31" fmla="val f2"/>
                <a:gd name="f32" fmla="val f3"/>
                <a:gd name="f33" fmla="val f4"/>
                <a:gd name="f34" fmla="+- f33 0 f31"/>
                <a:gd name="f35" fmla="+- f32 0 f31"/>
                <a:gd name="f36" fmla="*/ f35 1 14575"/>
                <a:gd name="f37" fmla="*/ f34 1 72295"/>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4575" h="72295">
                  <a:moveTo>
                    <a:pt x="f5" y="f2"/>
                  </a:moveTo>
                  <a:cubicBezTo>
                    <a:pt x="f6" y="f2"/>
                    <a:pt x="f7" y="f8"/>
                    <a:pt x="f9" y="f10"/>
                  </a:cubicBezTo>
                  <a:cubicBezTo>
                    <a:pt x="f11" y="f12"/>
                    <a:pt x="f2" y="f13"/>
                    <a:pt x="f2" y="f14"/>
                  </a:cubicBezTo>
                  <a:cubicBezTo>
                    <a:pt x="f15" y="f16"/>
                    <a:pt x="f10" y="f17"/>
                    <a:pt x="f9" y="f18"/>
                  </a:cubicBezTo>
                  <a:cubicBezTo>
                    <a:pt x="f7" y="f19"/>
                    <a:pt x="f20" y="f4"/>
                    <a:pt x="f21" y="f4"/>
                  </a:cubicBezTo>
                  <a:cubicBezTo>
                    <a:pt x="f22" y="f4"/>
                    <a:pt x="f23" y="f19"/>
                    <a:pt x="f24" y="f18"/>
                  </a:cubicBezTo>
                  <a:cubicBezTo>
                    <a:pt x="f25" y="f17"/>
                    <a:pt x="f3" y="f16"/>
                    <a:pt x="f3" y="f14"/>
                  </a:cubicBezTo>
                  <a:cubicBezTo>
                    <a:pt x="f3" y="f13"/>
                    <a:pt x="f25" y="f12"/>
                    <a:pt x="f26" y="f10"/>
                  </a:cubicBezTo>
                  <a:cubicBezTo>
                    <a:pt x="f27" y="f8"/>
                    <a:pt x="f28" y="f2"/>
                    <a:pt x="f5" y="f2"/>
                  </a:cubicBez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22" name="Google Shape;1685;p38">
            <a:extLst>
              <a:ext uri="{FF2B5EF4-FFF2-40B4-BE49-F238E27FC236}">
                <a16:creationId xmlns:a16="http://schemas.microsoft.com/office/drawing/2014/main" id="{9C53E579-5857-6288-5B59-10C0BFAEEE02}"/>
              </a:ext>
            </a:extLst>
          </p:cNvPr>
          <p:cNvGrpSpPr/>
          <p:nvPr/>
        </p:nvGrpSpPr>
        <p:grpSpPr>
          <a:xfrm>
            <a:off x="4295997" y="3264014"/>
            <a:ext cx="552014" cy="482209"/>
            <a:chOff x="4295997" y="3264014"/>
            <a:chExt cx="552014" cy="482209"/>
          </a:xfrm>
        </p:grpSpPr>
        <p:sp>
          <p:nvSpPr>
            <p:cNvPr id="23" name="Google Shape;1686;p38">
              <a:extLst>
                <a:ext uri="{FF2B5EF4-FFF2-40B4-BE49-F238E27FC236}">
                  <a16:creationId xmlns:a16="http://schemas.microsoft.com/office/drawing/2014/main" id="{ECF78A08-6F1D-FFA2-72A5-1190819DF9F5}"/>
                </a:ext>
              </a:extLst>
            </p:cNvPr>
            <p:cNvSpPr/>
            <p:nvPr/>
          </p:nvSpPr>
          <p:spPr>
            <a:xfrm>
              <a:off x="4307793" y="3353763"/>
              <a:ext cx="540218" cy="381670"/>
            </a:xfrm>
            <a:custGeom>
              <a:avLst/>
              <a:gdLst>
                <a:gd name="f0" fmla="val w"/>
                <a:gd name="f1" fmla="val h"/>
                <a:gd name="f2" fmla="val 0"/>
                <a:gd name="f3" fmla="val 219285"/>
                <a:gd name="f4" fmla="val 154937"/>
                <a:gd name="f5" fmla="val 7240"/>
                <a:gd name="f6" fmla="val 3263"/>
                <a:gd name="f7" fmla="val 1"/>
                <a:gd name="f8" fmla="val 3239"/>
                <a:gd name="f9" fmla="val 147697"/>
                <a:gd name="f10" fmla="val 151697"/>
                <a:gd name="f11" fmla="val 154936"/>
                <a:gd name="f12" fmla="val 212045"/>
                <a:gd name="f13" fmla="val 219284"/>
                <a:gd name="f14" fmla="val 151745"/>
                <a:gd name="f15" fmla="val 7263"/>
                <a:gd name="f16" fmla="val 216070"/>
                <a:gd name="f17" fmla="*/ f0 1 219285"/>
                <a:gd name="f18" fmla="*/ f1 1 154937"/>
                <a:gd name="f19" fmla="val f2"/>
                <a:gd name="f20" fmla="val f3"/>
                <a:gd name="f21" fmla="val f4"/>
                <a:gd name="f22" fmla="+- f21 0 f19"/>
                <a:gd name="f23" fmla="+- f20 0 f19"/>
                <a:gd name="f24" fmla="*/ f23 1 219285"/>
                <a:gd name="f25" fmla="*/ f22 1 154937"/>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219285" h="154937">
                  <a:moveTo>
                    <a:pt x="f5" y="f2"/>
                  </a:moveTo>
                  <a:cubicBezTo>
                    <a:pt x="f6" y="f2"/>
                    <a:pt x="f7" y="f8"/>
                    <a:pt x="f7" y="f5"/>
                  </a:cubicBezTo>
                  <a:lnTo>
                    <a:pt x="f7" y="f9"/>
                  </a:lnTo>
                  <a:cubicBezTo>
                    <a:pt x="f7" y="f10"/>
                    <a:pt x="f6" y="f11"/>
                    <a:pt x="f5" y="f11"/>
                  </a:cubicBezTo>
                  <a:lnTo>
                    <a:pt x="f12" y="f11"/>
                  </a:lnTo>
                  <a:lnTo>
                    <a:pt x="f13" y="f14"/>
                  </a:lnTo>
                  <a:lnTo>
                    <a:pt x="f13" y="f15"/>
                  </a:lnTo>
                  <a:cubicBezTo>
                    <a:pt x="f13" y="f8"/>
                    <a:pt x="f16" y="f2"/>
                    <a:pt x="f12" y="f2"/>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Google Shape;1687;p38">
              <a:extLst>
                <a:ext uri="{FF2B5EF4-FFF2-40B4-BE49-F238E27FC236}">
                  <a16:creationId xmlns:a16="http://schemas.microsoft.com/office/drawing/2014/main" id="{04F8E083-26C8-A7ED-200E-1D0470097F2B}"/>
                </a:ext>
              </a:extLst>
            </p:cNvPr>
            <p:cNvSpPr/>
            <p:nvPr/>
          </p:nvSpPr>
          <p:spPr>
            <a:xfrm>
              <a:off x="4295997" y="3354174"/>
              <a:ext cx="552004" cy="392049"/>
            </a:xfrm>
            <a:custGeom>
              <a:avLst/>
              <a:gdLst>
                <a:gd name="f0" fmla="val w"/>
                <a:gd name="f1" fmla="val h"/>
                <a:gd name="f2" fmla="val 0"/>
                <a:gd name="f3" fmla="val 224071"/>
                <a:gd name="f4" fmla="val 159153"/>
                <a:gd name="f5" fmla="val 7430"/>
                <a:gd name="f6" fmla="val 1"/>
                <a:gd name="f7" fmla="val 7438"/>
                <a:gd name="f8" fmla="val 7446"/>
                <a:gd name="f9" fmla="val 7454"/>
                <a:gd name="f10" fmla="val 3227"/>
                <a:gd name="f11" fmla="val 13"/>
                <a:gd name="f12" fmla="val 24"/>
                <a:gd name="f13" fmla="val 3247"/>
                <a:gd name="f14" fmla="val 7240"/>
                <a:gd name="f15" fmla="val 151793"/>
                <a:gd name="f16" fmla="val 155794"/>
                <a:gd name="f17" fmla="val 3239"/>
                <a:gd name="f18" fmla="val 159033"/>
                <a:gd name="f19" fmla="val 159152"/>
                <a:gd name="f20" fmla="val 216831"/>
                <a:gd name="f21" fmla="val 220832"/>
                <a:gd name="f22" fmla="val 224070"/>
                <a:gd name="f23" fmla="val 151698"/>
                <a:gd name="f24" fmla="val 21671"/>
                <a:gd name="f25" fmla="val 21613"/>
                <a:gd name="f26" fmla="val 151699"/>
                <a:gd name="f27" fmla="val 21555"/>
                <a:gd name="f28" fmla="val 21497"/>
                <a:gd name="f29" fmla="val 13599"/>
                <a:gd name="f30" fmla="val 7217"/>
                <a:gd name="f31" fmla="val 145281"/>
                <a:gd name="f32" fmla="val 137338"/>
                <a:gd name="f33" fmla="*/ f0 1 224071"/>
                <a:gd name="f34" fmla="*/ f1 1 159153"/>
                <a:gd name="f35" fmla="val f2"/>
                <a:gd name="f36" fmla="val f3"/>
                <a:gd name="f37" fmla="val f4"/>
                <a:gd name="f38" fmla="+- f37 0 f35"/>
                <a:gd name="f39" fmla="+- f36 0 f35"/>
                <a:gd name="f40" fmla="*/ f39 1 224071"/>
                <a:gd name="f41" fmla="*/ f38 1 159153"/>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224071" h="159153">
                  <a:moveTo>
                    <a:pt x="f5" y="f6"/>
                  </a:moveTo>
                  <a:lnTo>
                    <a:pt x="f5" y="f6"/>
                  </a:lnTo>
                  <a:lnTo>
                    <a:pt x="f5" y="f6"/>
                  </a:lnTo>
                  <a:cubicBezTo>
                    <a:pt x="f7" y="f6"/>
                    <a:pt x="f8" y="f6"/>
                    <a:pt x="f9" y="f6"/>
                  </a:cubicBezTo>
                  <a:close/>
                  <a:moveTo>
                    <a:pt x="f5" y="f6"/>
                  </a:moveTo>
                  <a:cubicBezTo>
                    <a:pt x="f10" y="f11"/>
                    <a:pt x="f12" y="f13"/>
                    <a:pt x="f2" y="f14"/>
                  </a:cubicBezTo>
                  <a:lnTo>
                    <a:pt x="f2" y="f15"/>
                  </a:lnTo>
                  <a:cubicBezTo>
                    <a:pt x="f12" y="f16"/>
                    <a:pt x="f17" y="f18"/>
                    <a:pt x="f14" y="f19"/>
                  </a:cubicBezTo>
                  <a:lnTo>
                    <a:pt x="f20" y="f19"/>
                  </a:lnTo>
                  <a:cubicBezTo>
                    <a:pt x="f21" y="f18"/>
                    <a:pt x="f22" y="f16"/>
                    <a:pt x="f22" y="f23"/>
                  </a:cubicBezTo>
                  <a:lnTo>
                    <a:pt x="f24" y="f23"/>
                  </a:lnTo>
                  <a:cubicBezTo>
                    <a:pt x="f25" y="f26"/>
                    <a:pt x="f27" y="f26"/>
                    <a:pt x="f28" y="f26"/>
                  </a:cubicBezTo>
                  <a:cubicBezTo>
                    <a:pt x="f29" y="f26"/>
                    <a:pt x="f30" y="f31"/>
                    <a:pt x="f5" y="f32"/>
                  </a:cubicBezTo>
                  <a:lnTo>
                    <a:pt x="f5" y="f6"/>
                  </a:ln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Google Shape;1688;p38">
              <a:extLst>
                <a:ext uri="{FF2B5EF4-FFF2-40B4-BE49-F238E27FC236}">
                  <a16:creationId xmlns:a16="http://schemas.microsoft.com/office/drawing/2014/main" id="{075FEA93-02EB-2CC6-D5C0-BEFAD2C62DDE}"/>
                </a:ext>
              </a:extLst>
            </p:cNvPr>
            <p:cNvSpPr/>
            <p:nvPr/>
          </p:nvSpPr>
          <p:spPr>
            <a:xfrm>
              <a:off x="4300395" y="3300938"/>
              <a:ext cx="547606" cy="71103"/>
            </a:xfrm>
            <a:custGeom>
              <a:avLst/>
              <a:gdLst>
                <a:gd name="f0" fmla="val w"/>
                <a:gd name="f1" fmla="val h"/>
                <a:gd name="f2" fmla="val 0"/>
                <a:gd name="f3" fmla="val 222285"/>
                <a:gd name="f4" fmla="val 28864"/>
                <a:gd name="f5" fmla="val 5668"/>
                <a:gd name="f6" fmla="val 9716"/>
                <a:gd name="f7" fmla="val 28863"/>
                <a:gd name="f8" fmla="val 222284"/>
                <a:gd name="f9" fmla="val 7240"/>
                <a:gd name="f10" fmla="val 3239"/>
                <a:gd name="f11" fmla="val 219070"/>
                <a:gd name="f12" fmla="val 215045"/>
                <a:gd name="f13" fmla="*/ f0 1 222285"/>
                <a:gd name="f14" fmla="*/ f1 1 28864"/>
                <a:gd name="f15" fmla="val f2"/>
                <a:gd name="f16" fmla="val f3"/>
                <a:gd name="f17" fmla="val f4"/>
                <a:gd name="f18" fmla="+- f17 0 f15"/>
                <a:gd name="f19" fmla="+- f16 0 f15"/>
                <a:gd name="f20" fmla="*/ f19 1 222285"/>
                <a:gd name="f21" fmla="*/ f18 1 28864"/>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222285" h="28864">
                  <a:moveTo>
                    <a:pt x="f5" y="f2"/>
                  </a:moveTo>
                  <a:lnTo>
                    <a:pt x="f2" y="f6"/>
                  </a:lnTo>
                  <a:lnTo>
                    <a:pt x="f5" y="f7"/>
                  </a:lnTo>
                  <a:lnTo>
                    <a:pt x="f8" y="f7"/>
                  </a:lnTo>
                  <a:lnTo>
                    <a:pt x="f8" y="f9"/>
                  </a:lnTo>
                  <a:cubicBezTo>
                    <a:pt x="f8" y="f10"/>
                    <a:pt x="f11" y="f2"/>
                    <a:pt x="f12" y="f2"/>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Google Shape;1689;p38">
              <a:extLst>
                <a:ext uri="{FF2B5EF4-FFF2-40B4-BE49-F238E27FC236}">
                  <a16:creationId xmlns:a16="http://schemas.microsoft.com/office/drawing/2014/main" id="{1B638117-5374-D973-42A4-7EC069DB5B57}"/>
                </a:ext>
              </a:extLst>
            </p:cNvPr>
            <p:cNvSpPr/>
            <p:nvPr/>
          </p:nvSpPr>
          <p:spPr>
            <a:xfrm>
              <a:off x="4340254" y="3264654"/>
              <a:ext cx="26983" cy="59719"/>
            </a:xfrm>
            <a:custGeom>
              <a:avLst/>
              <a:gdLst>
                <a:gd name="f0" fmla="val w"/>
                <a:gd name="f1" fmla="val h"/>
                <a:gd name="f2" fmla="val 0"/>
                <a:gd name="f3" fmla="val 10955"/>
                <a:gd name="f4" fmla="val 24244"/>
                <a:gd name="f5" fmla="val 3620"/>
                <a:gd name="f6" fmla="val 1"/>
                <a:gd name="f7" fmla="val 7336"/>
                <a:gd name="f8" fmla="val 21981"/>
                <a:gd name="f9" fmla="val 3287"/>
                <a:gd name="f10" fmla="val 7645"/>
                <a:gd name="f11" fmla="*/ f0 1 10955"/>
                <a:gd name="f12" fmla="*/ f1 1 24244"/>
                <a:gd name="f13" fmla="val f2"/>
                <a:gd name="f14" fmla="val f3"/>
                <a:gd name="f15" fmla="val f4"/>
                <a:gd name="f16" fmla="+- f15 0 f13"/>
                <a:gd name="f17" fmla="+- f14 0 f13"/>
                <a:gd name="f18" fmla="*/ f17 1 10955"/>
                <a:gd name="f19" fmla="*/ f16 1 2424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0955" h="24244">
                  <a:moveTo>
                    <a:pt x="f5" y="f6"/>
                  </a:moveTo>
                  <a:lnTo>
                    <a:pt x="f2" y="f7"/>
                  </a:lnTo>
                  <a:lnTo>
                    <a:pt x="f2" y="f4"/>
                  </a:lnTo>
                  <a:lnTo>
                    <a:pt x="f3" y="f8"/>
                  </a:lnTo>
                  <a:lnTo>
                    <a:pt x="f3" y="f7"/>
                  </a:lnTo>
                  <a:cubicBezTo>
                    <a:pt x="f3" y="f9"/>
                    <a:pt x="f10" y="f6"/>
                    <a:pt x="f5" y="f6"/>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Google Shape;1690;p38">
              <a:extLst>
                <a:ext uri="{FF2B5EF4-FFF2-40B4-BE49-F238E27FC236}">
                  <a16:creationId xmlns:a16="http://schemas.microsoft.com/office/drawing/2014/main" id="{2F91A48A-98BE-F700-31F5-4645EB797A0F}"/>
                </a:ext>
              </a:extLst>
            </p:cNvPr>
            <p:cNvSpPr/>
            <p:nvPr/>
          </p:nvSpPr>
          <p:spPr>
            <a:xfrm>
              <a:off x="4295997" y="3300874"/>
              <a:ext cx="18361" cy="71158"/>
            </a:xfrm>
            <a:custGeom>
              <a:avLst/>
              <a:gdLst>
                <a:gd name="f0" fmla="val w"/>
                <a:gd name="f1" fmla="val h"/>
                <a:gd name="f2" fmla="val 0"/>
                <a:gd name="f3" fmla="val 7454"/>
                <a:gd name="f4" fmla="val 28888"/>
                <a:gd name="f5" fmla="val 3334"/>
                <a:gd name="f6" fmla="val 3239"/>
                <a:gd name="f7" fmla="val 7216"/>
                <a:gd name="f8" fmla="val 28887"/>
                <a:gd name="f9" fmla="*/ f0 1 7454"/>
                <a:gd name="f10" fmla="*/ f1 1 28888"/>
                <a:gd name="f11" fmla="val f2"/>
                <a:gd name="f12" fmla="val f3"/>
                <a:gd name="f13" fmla="val f4"/>
                <a:gd name="f14" fmla="+- f13 0 f11"/>
                <a:gd name="f15" fmla="+- f12 0 f11"/>
                <a:gd name="f16" fmla="*/ f15 1 7454"/>
                <a:gd name="f17" fmla="*/ f14 1 28888"/>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7454" h="28888">
                  <a:moveTo>
                    <a:pt x="f3" y="f2"/>
                  </a:moveTo>
                  <a:cubicBezTo>
                    <a:pt x="f5" y="f2"/>
                    <a:pt x="f2" y="f6"/>
                    <a:pt x="f2" y="f7"/>
                  </a:cubicBezTo>
                  <a:lnTo>
                    <a:pt x="f2" y="f8"/>
                  </a:lnTo>
                  <a:lnTo>
                    <a:pt x="f3" y="f8"/>
                  </a:lnTo>
                  <a:lnTo>
                    <a:pt x="f3" y="f2"/>
                  </a:ln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Google Shape;1691;p38">
              <a:extLst>
                <a:ext uri="{FF2B5EF4-FFF2-40B4-BE49-F238E27FC236}">
                  <a16:creationId xmlns:a16="http://schemas.microsoft.com/office/drawing/2014/main" id="{4DAB0D1A-8A87-27E5-B122-F8165A970572}"/>
                </a:ext>
              </a:extLst>
            </p:cNvPr>
            <p:cNvSpPr/>
            <p:nvPr/>
          </p:nvSpPr>
          <p:spPr>
            <a:xfrm>
              <a:off x="4331567" y="3264014"/>
              <a:ext cx="36667" cy="73307"/>
            </a:xfrm>
            <a:custGeom>
              <a:avLst/>
              <a:gdLst>
                <a:gd name="f0" fmla="val w"/>
                <a:gd name="f1" fmla="val h"/>
                <a:gd name="f2" fmla="val 0"/>
                <a:gd name="f3" fmla="val 14885"/>
                <a:gd name="f4" fmla="val 29757"/>
                <a:gd name="f5" fmla="val 7455"/>
                <a:gd name="f6" fmla="val 1"/>
                <a:gd name="f7" fmla="val 3335"/>
                <a:gd name="f8" fmla="val 7431"/>
                <a:gd name="f9" fmla="val 22363"/>
                <a:gd name="f10" fmla="val 25292"/>
                <a:gd name="f11" fmla="val 2263"/>
                <a:gd name="f12" fmla="val 28507"/>
                <a:gd name="f13" fmla="val 5073"/>
                <a:gd name="f14" fmla="val 29388"/>
                <a:gd name="f15" fmla="val 5880"/>
                <a:gd name="f16" fmla="val 29639"/>
                <a:gd name="f17" fmla="val 6676"/>
                <a:gd name="f18" fmla="val 29756"/>
                <a:gd name="f19" fmla="val 7445"/>
                <a:gd name="f20" fmla="val 11555"/>
                <a:gd name="f21" fmla="val 26407"/>
                <a:gd name="f22" fmla="val 22315"/>
                <a:gd name="f23" fmla="val 10789"/>
                <a:gd name="f24" fmla="val 18981"/>
                <a:gd name="f25" fmla="*/ f0 1 14885"/>
                <a:gd name="f26" fmla="*/ f1 1 29757"/>
                <a:gd name="f27" fmla="val f2"/>
                <a:gd name="f28" fmla="val f3"/>
                <a:gd name="f29" fmla="val f4"/>
                <a:gd name="f30" fmla="+- f29 0 f27"/>
                <a:gd name="f31" fmla="+- f28 0 f27"/>
                <a:gd name="f32" fmla="*/ f31 1 14885"/>
                <a:gd name="f33" fmla="*/ f30 1 29757"/>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4885" h="29757">
                  <a:moveTo>
                    <a:pt x="f5" y="f6"/>
                  </a:moveTo>
                  <a:cubicBezTo>
                    <a:pt x="f7" y="f6"/>
                    <a:pt x="f6" y="f7"/>
                    <a:pt x="f6" y="f8"/>
                  </a:cubicBezTo>
                  <a:lnTo>
                    <a:pt x="f6" y="f9"/>
                  </a:lnTo>
                  <a:cubicBezTo>
                    <a:pt x="f6" y="f10"/>
                    <a:pt x="f11" y="f12"/>
                    <a:pt x="f13" y="f14"/>
                  </a:cubicBezTo>
                  <a:cubicBezTo>
                    <a:pt x="f15" y="f16"/>
                    <a:pt x="f17" y="f18"/>
                    <a:pt x="f19" y="f18"/>
                  </a:cubicBezTo>
                  <a:cubicBezTo>
                    <a:pt x="f20" y="f18"/>
                    <a:pt x="f3" y="f21"/>
                    <a:pt x="f3" y="f22"/>
                  </a:cubicBezTo>
                  <a:cubicBezTo>
                    <a:pt x="f23" y="f22"/>
                    <a:pt x="f5" y="f24"/>
                    <a:pt x="f5" y="f3"/>
                  </a:cubicBezTo>
                  <a:lnTo>
                    <a:pt x="f5" y="f6"/>
                  </a:ln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Google Shape;1692;p38">
              <a:extLst>
                <a:ext uri="{FF2B5EF4-FFF2-40B4-BE49-F238E27FC236}">
                  <a16:creationId xmlns:a16="http://schemas.microsoft.com/office/drawing/2014/main" id="{8CD5BCAA-738C-FC2D-1BA8-EF35721BF38B}"/>
                </a:ext>
              </a:extLst>
            </p:cNvPr>
            <p:cNvSpPr/>
            <p:nvPr/>
          </p:nvSpPr>
          <p:spPr>
            <a:xfrm>
              <a:off x="4785750" y="3264654"/>
              <a:ext cx="26983" cy="59719"/>
            </a:xfrm>
            <a:custGeom>
              <a:avLst/>
              <a:gdLst>
                <a:gd name="f0" fmla="val w"/>
                <a:gd name="f1" fmla="val h"/>
                <a:gd name="f2" fmla="val 0"/>
                <a:gd name="f3" fmla="val 10955"/>
                <a:gd name="f4" fmla="val 24244"/>
                <a:gd name="f5" fmla="val 3620"/>
                <a:gd name="f6" fmla="val 1"/>
                <a:gd name="f7" fmla="val 7336"/>
                <a:gd name="f8" fmla="val 21981"/>
                <a:gd name="f9" fmla="val 3287"/>
                <a:gd name="f10" fmla="val 7669"/>
                <a:gd name="f11" fmla="*/ f0 1 10955"/>
                <a:gd name="f12" fmla="*/ f1 1 24244"/>
                <a:gd name="f13" fmla="val f2"/>
                <a:gd name="f14" fmla="val f3"/>
                <a:gd name="f15" fmla="val f4"/>
                <a:gd name="f16" fmla="+- f15 0 f13"/>
                <a:gd name="f17" fmla="+- f14 0 f13"/>
                <a:gd name="f18" fmla="*/ f17 1 10955"/>
                <a:gd name="f19" fmla="*/ f16 1 2424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0955" h="24244">
                  <a:moveTo>
                    <a:pt x="f5" y="f6"/>
                  </a:moveTo>
                  <a:lnTo>
                    <a:pt x="f2" y="f7"/>
                  </a:lnTo>
                  <a:lnTo>
                    <a:pt x="f2" y="f4"/>
                  </a:lnTo>
                  <a:lnTo>
                    <a:pt x="f3" y="f8"/>
                  </a:lnTo>
                  <a:lnTo>
                    <a:pt x="f3" y="f7"/>
                  </a:lnTo>
                  <a:cubicBezTo>
                    <a:pt x="f3" y="f9"/>
                    <a:pt x="f10" y="f6"/>
                    <a:pt x="f5" y="f6"/>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Google Shape;1693;p38">
              <a:extLst>
                <a:ext uri="{FF2B5EF4-FFF2-40B4-BE49-F238E27FC236}">
                  <a16:creationId xmlns:a16="http://schemas.microsoft.com/office/drawing/2014/main" id="{1D52AA67-3A1E-CA07-3939-457913B7D9F0}"/>
                </a:ext>
              </a:extLst>
            </p:cNvPr>
            <p:cNvSpPr/>
            <p:nvPr/>
          </p:nvSpPr>
          <p:spPr>
            <a:xfrm>
              <a:off x="4777127" y="3264014"/>
              <a:ext cx="36667" cy="73307"/>
            </a:xfrm>
            <a:custGeom>
              <a:avLst/>
              <a:gdLst>
                <a:gd name="f0" fmla="val w"/>
                <a:gd name="f1" fmla="val h"/>
                <a:gd name="f2" fmla="val 0"/>
                <a:gd name="f3" fmla="val 14885"/>
                <a:gd name="f4" fmla="val 29757"/>
                <a:gd name="f5" fmla="val 7454"/>
                <a:gd name="f6" fmla="val 1"/>
                <a:gd name="f7" fmla="val 3335"/>
                <a:gd name="f8" fmla="val 7431"/>
                <a:gd name="f9" fmla="val 22363"/>
                <a:gd name="f10" fmla="val 25292"/>
                <a:gd name="f11" fmla="val 2263"/>
                <a:gd name="f12" fmla="val 28507"/>
                <a:gd name="f13" fmla="val 5073"/>
                <a:gd name="f14" fmla="val 29388"/>
                <a:gd name="f15" fmla="val 5880"/>
                <a:gd name="f16" fmla="val 29639"/>
                <a:gd name="f17" fmla="val 6676"/>
                <a:gd name="f18" fmla="val 29756"/>
                <a:gd name="f19" fmla="val 7445"/>
                <a:gd name="f20" fmla="val 11555"/>
                <a:gd name="f21" fmla="val 26407"/>
                <a:gd name="f22" fmla="val 22315"/>
                <a:gd name="f23" fmla="val 10788"/>
                <a:gd name="f24" fmla="val 18981"/>
                <a:gd name="f25" fmla="*/ f0 1 14885"/>
                <a:gd name="f26" fmla="*/ f1 1 29757"/>
                <a:gd name="f27" fmla="val f2"/>
                <a:gd name="f28" fmla="val f3"/>
                <a:gd name="f29" fmla="val f4"/>
                <a:gd name="f30" fmla="+- f29 0 f27"/>
                <a:gd name="f31" fmla="+- f28 0 f27"/>
                <a:gd name="f32" fmla="*/ f31 1 14885"/>
                <a:gd name="f33" fmla="*/ f30 1 29757"/>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4885" h="29757">
                  <a:moveTo>
                    <a:pt x="f5" y="f6"/>
                  </a:moveTo>
                  <a:cubicBezTo>
                    <a:pt x="f7" y="f6"/>
                    <a:pt x="f6" y="f7"/>
                    <a:pt x="f6" y="f8"/>
                  </a:cubicBezTo>
                  <a:lnTo>
                    <a:pt x="f6" y="f9"/>
                  </a:lnTo>
                  <a:cubicBezTo>
                    <a:pt x="f6" y="f10"/>
                    <a:pt x="f11" y="f12"/>
                    <a:pt x="f13" y="f14"/>
                  </a:cubicBezTo>
                  <a:cubicBezTo>
                    <a:pt x="f15" y="f16"/>
                    <a:pt x="f17" y="f18"/>
                    <a:pt x="f19" y="f18"/>
                  </a:cubicBezTo>
                  <a:cubicBezTo>
                    <a:pt x="f20" y="f18"/>
                    <a:pt x="f3" y="f21"/>
                    <a:pt x="f3" y="f22"/>
                  </a:cubicBezTo>
                  <a:cubicBezTo>
                    <a:pt x="f23" y="f22"/>
                    <a:pt x="f5" y="f24"/>
                    <a:pt x="f5" y="f3"/>
                  </a:cubicBezTo>
                  <a:lnTo>
                    <a:pt x="f5" y="f6"/>
                  </a:ln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Google Shape;1694;p38">
              <a:extLst>
                <a:ext uri="{FF2B5EF4-FFF2-40B4-BE49-F238E27FC236}">
                  <a16:creationId xmlns:a16="http://schemas.microsoft.com/office/drawing/2014/main" id="{1AA05D5A-9471-6FE3-902B-D15B83424049}"/>
                </a:ext>
              </a:extLst>
            </p:cNvPr>
            <p:cNvSpPr/>
            <p:nvPr/>
          </p:nvSpPr>
          <p:spPr>
            <a:xfrm>
              <a:off x="4441579" y="3459714"/>
              <a:ext cx="232093" cy="226460"/>
            </a:xfrm>
            <a:custGeom>
              <a:avLst/>
              <a:gdLst>
                <a:gd name="f0" fmla="val w"/>
                <a:gd name="f1" fmla="val h"/>
                <a:gd name="f2" fmla="val 0"/>
                <a:gd name="f3" fmla="val 94211"/>
                <a:gd name="f4" fmla="val 91932"/>
                <a:gd name="f5" fmla="val 20839"/>
                <a:gd name="f6" fmla="val 1"/>
                <a:gd name="f7" fmla="val 6264"/>
                <a:gd name="f8" fmla="val 10884"/>
                <a:gd name="f9" fmla="val 25768"/>
                <a:gd name="f10" fmla="val 2025"/>
                <a:gd name="f11" fmla="val 45796"/>
                <a:gd name="f12" fmla="val 4549"/>
                <a:gd name="f13" fmla="val 71087"/>
                <a:gd name="f14" fmla="val 21624"/>
                <a:gd name="f15" fmla="val 89090"/>
                <a:gd name="f16" fmla="val 46892"/>
                <a:gd name="f17" fmla="val 91615"/>
                <a:gd name="f18" fmla="val 49014"/>
                <a:gd name="f19" fmla="val 91827"/>
                <a:gd name="f20" fmla="val 51096"/>
                <a:gd name="f21" fmla="val 91931"/>
                <a:gd name="f22" fmla="val 53135"/>
                <a:gd name="f23" fmla="val 70336"/>
                <a:gd name="f24" fmla="val 84481"/>
                <a:gd name="f25" fmla="val 84498"/>
                <a:gd name="f26" fmla="val 71468"/>
                <a:gd name="f27" fmla="val 89901"/>
                <a:gd name="f28" fmla="val 69325"/>
                <a:gd name="f29" fmla="val 85620"/>
                <a:gd name="f30" fmla="val 70424"/>
                <a:gd name="f31" fmla="val 81133"/>
                <a:gd name="f32" fmla="val 71018"/>
                <a:gd name="f33" fmla="val 76493"/>
                <a:gd name="f34" fmla="val 73595"/>
                <a:gd name="f35" fmla="val 70637"/>
                <a:gd name="f36" fmla="val 70786"/>
                <a:gd name="f37" fmla="val 67634"/>
                <a:gd name="f38" fmla="val 70301"/>
                <a:gd name="f39" fmla="val 44891"/>
                <a:gd name="f40" fmla="val 66634"/>
                <a:gd name="f41" fmla="val 26649"/>
                <a:gd name="f42" fmla="val 48392"/>
                <a:gd name="f43" fmla="val 22982"/>
                <a:gd name="f44" fmla="val 25649"/>
                <a:gd name="f45" fmla="val 21744"/>
                <a:gd name="f46" fmla="val 17886"/>
                <a:gd name="f47" fmla="val 22172"/>
                <a:gd name="f48" fmla="val 10360"/>
                <a:gd name="f49" fmla="val 23958"/>
                <a:gd name="f50" fmla="val 3383"/>
                <a:gd name="f51" fmla="*/ f0 1 94211"/>
                <a:gd name="f52" fmla="*/ f1 1 91932"/>
                <a:gd name="f53" fmla="val f2"/>
                <a:gd name="f54" fmla="val f3"/>
                <a:gd name="f55" fmla="val f4"/>
                <a:gd name="f56" fmla="+- f55 0 f53"/>
                <a:gd name="f57" fmla="+- f54 0 f53"/>
                <a:gd name="f58" fmla="*/ f57 1 94211"/>
                <a:gd name="f59" fmla="*/ f56 1 91932"/>
                <a:gd name="f60" fmla="*/ f53 1 f58"/>
                <a:gd name="f61" fmla="*/ f54 1 f58"/>
                <a:gd name="f62" fmla="*/ f53 1 f59"/>
                <a:gd name="f63" fmla="*/ f55 1 f59"/>
                <a:gd name="f64" fmla="*/ f60 f51 1"/>
                <a:gd name="f65" fmla="*/ f61 f51 1"/>
                <a:gd name="f66" fmla="*/ f63 f52 1"/>
                <a:gd name="f67" fmla="*/ f62 f52 1"/>
              </a:gdLst>
              <a:ahLst/>
              <a:cxnLst>
                <a:cxn ang="3cd4">
                  <a:pos x="hc" y="t"/>
                </a:cxn>
                <a:cxn ang="0">
                  <a:pos x="r" y="vc"/>
                </a:cxn>
                <a:cxn ang="cd4">
                  <a:pos x="hc" y="b"/>
                </a:cxn>
                <a:cxn ang="cd2">
                  <a:pos x="l" y="vc"/>
                </a:cxn>
              </a:cxnLst>
              <a:rect l="f64" t="f67" r="f65" b="f66"/>
              <a:pathLst>
                <a:path w="94211" h="91932">
                  <a:moveTo>
                    <a:pt x="f5" y="f6"/>
                  </a:moveTo>
                  <a:cubicBezTo>
                    <a:pt x="f7" y="f8"/>
                    <a:pt x="f6" y="f9"/>
                    <a:pt x="f10" y="f11"/>
                  </a:cubicBezTo>
                  <a:cubicBezTo>
                    <a:pt x="f12" y="f13"/>
                    <a:pt x="f14" y="f15"/>
                    <a:pt x="f16" y="f17"/>
                  </a:cubicBezTo>
                  <a:cubicBezTo>
                    <a:pt x="f18" y="f19"/>
                    <a:pt x="f20" y="f21"/>
                    <a:pt x="f22" y="f21"/>
                  </a:cubicBezTo>
                  <a:cubicBezTo>
                    <a:pt x="f23" y="f21"/>
                    <a:pt x="f24" y="f25"/>
                    <a:pt x="f3" y="f26"/>
                  </a:cubicBezTo>
                  <a:lnTo>
                    <a:pt x="f27" y="f28"/>
                  </a:lnTo>
                  <a:cubicBezTo>
                    <a:pt x="f29" y="f30"/>
                    <a:pt x="f31" y="f32"/>
                    <a:pt x="f33" y="f32"/>
                  </a:cubicBezTo>
                  <a:cubicBezTo>
                    <a:pt x="f34" y="f32"/>
                    <a:pt x="f35" y="f36"/>
                    <a:pt x="f37" y="f38"/>
                  </a:cubicBezTo>
                  <a:cubicBezTo>
                    <a:pt x="f39" y="f40"/>
                    <a:pt x="f41" y="f42"/>
                    <a:pt x="f43" y="f44"/>
                  </a:cubicBezTo>
                  <a:cubicBezTo>
                    <a:pt x="f45" y="f46"/>
                    <a:pt x="f47" y="f48"/>
                    <a:pt x="f49" y="f50"/>
                  </a:cubicBezTo>
                  <a:lnTo>
                    <a:pt x="f5" y="f6"/>
                  </a:ln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2" name="Google Shape;1695;p38">
              <a:extLst>
                <a:ext uri="{FF2B5EF4-FFF2-40B4-BE49-F238E27FC236}">
                  <a16:creationId xmlns:a16="http://schemas.microsoft.com/office/drawing/2014/main" id="{E606B122-C129-2CCA-B657-0541B6DB19CC}"/>
                </a:ext>
              </a:extLst>
            </p:cNvPr>
            <p:cNvSpPr/>
            <p:nvPr/>
          </p:nvSpPr>
          <p:spPr>
            <a:xfrm>
              <a:off x="4571542" y="3452527"/>
              <a:ext cx="54854" cy="52678"/>
            </a:xfrm>
            <a:custGeom>
              <a:avLst/>
              <a:gdLst>
                <a:gd name="f0" fmla="val w"/>
                <a:gd name="f1" fmla="val h"/>
                <a:gd name="f2" fmla="val 0"/>
                <a:gd name="f3" fmla="val 22267"/>
                <a:gd name="f4" fmla="val 21386"/>
                <a:gd name="f5" fmla="val 11122"/>
                <a:gd name="f6" fmla="val 1"/>
                <a:gd name="f7" fmla="val 10258"/>
                <a:gd name="f8" fmla="val 9395"/>
                <a:gd name="f9" fmla="val 417"/>
                <a:gd name="f10" fmla="val 8931"/>
                <a:gd name="f11" fmla="val 1251"/>
                <a:gd name="f12" fmla="val 7264"/>
                <a:gd name="f13" fmla="val 4299"/>
                <a:gd name="f14" fmla="val 4739"/>
                <a:gd name="f15" fmla="val 6847"/>
                <a:gd name="f16" fmla="val 1667"/>
                <a:gd name="f17" fmla="val 8514"/>
                <a:gd name="f18" fmla="val 9419"/>
                <a:gd name="f19" fmla="val 11967"/>
                <a:gd name="f20" fmla="val 12872"/>
                <a:gd name="f21" fmla="val 14539"/>
                <a:gd name="f22" fmla="val 17088"/>
                <a:gd name="f23" fmla="val 20136"/>
                <a:gd name="f24" fmla="val 20969"/>
                <a:gd name="f25" fmla="val 11985"/>
                <a:gd name="f26" fmla="val 12848"/>
                <a:gd name="f27" fmla="val 13312"/>
                <a:gd name="f28" fmla="val 14980"/>
                <a:gd name="f29" fmla="val 17504"/>
                <a:gd name="f30" fmla="val 20576"/>
                <a:gd name="f31" fmla="*/ f0 1 22267"/>
                <a:gd name="f32" fmla="*/ f1 1 21386"/>
                <a:gd name="f33" fmla="val f2"/>
                <a:gd name="f34" fmla="val f3"/>
                <a:gd name="f35" fmla="val f4"/>
                <a:gd name="f36" fmla="+- f35 0 f33"/>
                <a:gd name="f37" fmla="+- f34 0 f33"/>
                <a:gd name="f38" fmla="*/ f37 1 22267"/>
                <a:gd name="f39" fmla="*/ f36 1 21386"/>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2267" h="21386">
                  <a:moveTo>
                    <a:pt x="f5" y="f6"/>
                  </a:moveTo>
                  <a:cubicBezTo>
                    <a:pt x="f7" y="f6"/>
                    <a:pt x="f8" y="f9"/>
                    <a:pt x="f10" y="f11"/>
                  </a:cubicBezTo>
                  <a:cubicBezTo>
                    <a:pt x="f12" y="f13"/>
                    <a:pt x="f14" y="f15"/>
                    <a:pt x="f16" y="f17"/>
                  </a:cubicBezTo>
                  <a:cubicBezTo>
                    <a:pt x="f2" y="f18"/>
                    <a:pt x="f2" y="f19"/>
                    <a:pt x="f16" y="f20"/>
                  </a:cubicBezTo>
                  <a:cubicBezTo>
                    <a:pt x="f14" y="f21"/>
                    <a:pt x="f12" y="f22"/>
                    <a:pt x="f10" y="f23"/>
                  </a:cubicBezTo>
                  <a:cubicBezTo>
                    <a:pt x="f8" y="f24"/>
                    <a:pt x="f7" y="f4"/>
                    <a:pt x="f5" y="f4"/>
                  </a:cubicBezTo>
                  <a:cubicBezTo>
                    <a:pt x="f25" y="f4"/>
                    <a:pt x="f26" y="f24"/>
                    <a:pt x="f27" y="f23"/>
                  </a:cubicBezTo>
                  <a:cubicBezTo>
                    <a:pt x="f28" y="f22"/>
                    <a:pt x="f29" y="f21"/>
                    <a:pt x="f30" y="f20"/>
                  </a:cubicBezTo>
                  <a:cubicBezTo>
                    <a:pt x="f3" y="f19"/>
                    <a:pt x="f3" y="f18"/>
                    <a:pt x="f30" y="f17"/>
                  </a:cubicBezTo>
                  <a:cubicBezTo>
                    <a:pt x="f29" y="f15"/>
                    <a:pt x="f28" y="f13"/>
                    <a:pt x="f27" y="f11"/>
                  </a:cubicBezTo>
                  <a:cubicBezTo>
                    <a:pt x="f26" y="f9"/>
                    <a:pt x="f25"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3" name="Google Shape;1696;p38">
              <a:extLst>
                <a:ext uri="{FF2B5EF4-FFF2-40B4-BE49-F238E27FC236}">
                  <a16:creationId xmlns:a16="http://schemas.microsoft.com/office/drawing/2014/main" id="{FD30D37C-FD4F-6FEE-63C5-CBBBD88F3CB0}"/>
                </a:ext>
              </a:extLst>
            </p:cNvPr>
            <p:cNvSpPr/>
            <p:nvPr/>
          </p:nvSpPr>
          <p:spPr>
            <a:xfrm>
              <a:off x="4674394" y="3519370"/>
              <a:ext cx="45116" cy="43571"/>
            </a:xfrm>
            <a:custGeom>
              <a:avLst/>
              <a:gdLst>
                <a:gd name="f0" fmla="val w"/>
                <a:gd name="f1" fmla="val h"/>
                <a:gd name="f2" fmla="val 0"/>
                <a:gd name="f3" fmla="val 18314"/>
                <a:gd name="f4" fmla="val 17689"/>
                <a:gd name="f5" fmla="val 9148"/>
                <a:gd name="f6" fmla="val 8526"/>
                <a:gd name="f7" fmla="val 7907"/>
                <a:gd name="f8" fmla="val 316"/>
                <a:gd name="f9" fmla="val 7597"/>
                <a:gd name="f10" fmla="val 947"/>
                <a:gd name="f11" fmla="val 6192"/>
                <a:gd name="f12" fmla="val 3662"/>
                <a:gd name="f13" fmla="val 4001"/>
                <a:gd name="f14" fmla="val 5876"/>
                <a:gd name="f15" fmla="val 1262"/>
                <a:gd name="f16" fmla="val 7282"/>
                <a:gd name="f17" fmla="val 7948"/>
                <a:gd name="f18" fmla="val 9782"/>
                <a:gd name="f19" fmla="val 10401"/>
                <a:gd name="f20" fmla="val 3977"/>
                <a:gd name="f21" fmla="val 11806"/>
                <a:gd name="f22" fmla="val 14021"/>
                <a:gd name="f23" fmla="val 16760"/>
                <a:gd name="f24" fmla="val 7930"/>
                <a:gd name="f25" fmla="val 17379"/>
                <a:gd name="f26" fmla="val 8556"/>
                <a:gd name="f27" fmla="val 17688"/>
                <a:gd name="f28" fmla="val 9175"/>
                <a:gd name="f29" fmla="val 9794"/>
                <a:gd name="f30" fmla="val 10407"/>
                <a:gd name="f31" fmla="val 10717"/>
                <a:gd name="f32" fmla="val 12122"/>
                <a:gd name="f33" fmla="val 14045"/>
                <a:gd name="f34" fmla="val 14336"/>
                <a:gd name="f35" fmla="val 17075"/>
                <a:gd name="f36" fmla="val 14360"/>
                <a:gd name="f37" fmla="val 3686"/>
                <a:gd name="f38" fmla="val 10395"/>
                <a:gd name="f39" fmla="val 9770"/>
                <a:gd name="f40" fmla="*/ f0 1 18314"/>
                <a:gd name="f41" fmla="*/ f1 1 17689"/>
                <a:gd name="f42" fmla="val f2"/>
                <a:gd name="f43" fmla="val f3"/>
                <a:gd name="f44" fmla="val f4"/>
                <a:gd name="f45" fmla="+- f44 0 f42"/>
                <a:gd name="f46" fmla="+- f43 0 f42"/>
                <a:gd name="f47" fmla="*/ f46 1 18314"/>
                <a:gd name="f48" fmla="*/ f45 1 17689"/>
                <a:gd name="f49" fmla="*/ f42 1 f47"/>
                <a:gd name="f50" fmla="*/ f43 1 f47"/>
                <a:gd name="f51" fmla="*/ f42 1 f48"/>
                <a:gd name="f52" fmla="*/ f44 1 f48"/>
                <a:gd name="f53" fmla="*/ f49 f40 1"/>
                <a:gd name="f54" fmla="*/ f50 f40 1"/>
                <a:gd name="f55" fmla="*/ f52 f41 1"/>
                <a:gd name="f56" fmla="*/ f51 f41 1"/>
              </a:gdLst>
              <a:ahLst/>
              <a:cxnLst>
                <a:cxn ang="3cd4">
                  <a:pos x="hc" y="t"/>
                </a:cxn>
                <a:cxn ang="0">
                  <a:pos x="r" y="vc"/>
                </a:cxn>
                <a:cxn ang="cd4">
                  <a:pos x="hc" y="b"/>
                </a:cxn>
                <a:cxn ang="cd2">
                  <a:pos x="l" y="vc"/>
                </a:cxn>
              </a:cxnLst>
              <a:rect l="f53" t="f56" r="f54" b="f55"/>
              <a:pathLst>
                <a:path w="18314" h="17689">
                  <a:moveTo>
                    <a:pt x="f5" y="f2"/>
                  </a:moveTo>
                  <a:cubicBezTo>
                    <a:pt x="f6" y="f2"/>
                    <a:pt x="f7" y="f8"/>
                    <a:pt x="f9" y="f10"/>
                  </a:cubicBezTo>
                  <a:cubicBezTo>
                    <a:pt x="f11" y="f12"/>
                    <a:pt x="f13" y="f14"/>
                    <a:pt x="f15" y="f16"/>
                  </a:cubicBezTo>
                  <a:cubicBezTo>
                    <a:pt x="f2" y="f17"/>
                    <a:pt x="f2" y="f18"/>
                    <a:pt x="f15" y="f19"/>
                  </a:cubicBezTo>
                  <a:cubicBezTo>
                    <a:pt x="f20" y="f21"/>
                    <a:pt x="f11" y="f22"/>
                    <a:pt x="f9" y="f23"/>
                  </a:cubicBezTo>
                  <a:cubicBezTo>
                    <a:pt x="f24" y="f25"/>
                    <a:pt x="f26" y="f27"/>
                    <a:pt x="f28" y="f27"/>
                  </a:cubicBezTo>
                  <a:cubicBezTo>
                    <a:pt x="f29" y="f27"/>
                    <a:pt x="f30" y="f25"/>
                    <a:pt x="f31" y="f23"/>
                  </a:cubicBezTo>
                  <a:cubicBezTo>
                    <a:pt x="f32" y="f33"/>
                    <a:pt x="f34" y="f21"/>
                    <a:pt x="f35" y="f19"/>
                  </a:cubicBezTo>
                  <a:cubicBezTo>
                    <a:pt x="f3" y="f18"/>
                    <a:pt x="f3" y="f17"/>
                    <a:pt x="f35" y="f16"/>
                  </a:cubicBezTo>
                  <a:cubicBezTo>
                    <a:pt x="f36" y="f14"/>
                    <a:pt x="f32" y="f37"/>
                    <a:pt x="f31" y="f10"/>
                  </a:cubicBezTo>
                  <a:cubicBezTo>
                    <a:pt x="f38" y="f8"/>
                    <a:pt x="f39" y="f2"/>
                    <a:pt x="f5" y="f2"/>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4" name="Google Shape;1697;p38">
              <a:extLst>
                <a:ext uri="{FF2B5EF4-FFF2-40B4-BE49-F238E27FC236}">
                  <a16:creationId xmlns:a16="http://schemas.microsoft.com/office/drawing/2014/main" id="{7F588F03-9C12-FBBB-D800-9ADBA0DFE5C5}"/>
                </a:ext>
              </a:extLst>
            </p:cNvPr>
            <p:cNvSpPr/>
            <p:nvPr/>
          </p:nvSpPr>
          <p:spPr>
            <a:xfrm>
              <a:off x="4434300" y="3450662"/>
              <a:ext cx="248259" cy="241813"/>
            </a:xfrm>
            <a:custGeom>
              <a:avLst/>
              <a:gdLst>
                <a:gd name="f0" fmla="val w"/>
                <a:gd name="f1" fmla="val h"/>
                <a:gd name="f2" fmla="val 0"/>
                <a:gd name="f3" fmla="val 100775"/>
                <a:gd name="f4" fmla="val 98162"/>
                <a:gd name="f5" fmla="val 25177"/>
                <a:gd name="f6" fmla="val 24617"/>
                <a:gd name="f7" fmla="val 24038"/>
                <a:gd name="f8" fmla="val 177"/>
                <a:gd name="f9" fmla="val 23506"/>
                <a:gd name="f10" fmla="val 577"/>
                <a:gd name="f11" fmla="val 8908"/>
                <a:gd name="f12" fmla="val 11460"/>
                <a:gd name="f13" fmla="val 1"/>
                <a:gd name="f14" fmla="val 29512"/>
                <a:gd name="f15" fmla="val 2001"/>
                <a:gd name="f16" fmla="val 49539"/>
                <a:gd name="f17" fmla="val 4526"/>
                <a:gd name="f18" fmla="val 74806"/>
                <a:gd name="f19" fmla="val 25078"/>
                <a:gd name="f20" fmla="val 95358"/>
                <a:gd name="f21" fmla="val 50345"/>
                <a:gd name="f22" fmla="val 97883"/>
                <a:gd name="f23" fmla="val 52224"/>
                <a:gd name="f24" fmla="val 98070"/>
                <a:gd name="f25" fmla="val 54085"/>
                <a:gd name="f26" fmla="val 55925"/>
                <a:gd name="f27" fmla="val 73696"/>
                <a:gd name="f28" fmla="val 89445"/>
                <a:gd name="f29" fmla="val 89607"/>
                <a:gd name="f30" fmla="val 99307"/>
                <a:gd name="f31" fmla="val 76378"/>
                <a:gd name="f32" fmla="val 74450"/>
                <a:gd name="f33" fmla="val 99235"/>
                <a:gd name="f34" fmla="val 71894"/>
                <a:gd name="f35" fmla="val 97058"/>
                <a:gd name="f36" fmla="val 96762"/>
                <a:gd name="f37" fmla="val 96454"/>
                <a:gd name="f38" fmla="val 71941"/>
                <a:gd name="f39" fmla="val 96140"/>
                <a:gd name="f40" fmla="val 72044"/>
                <a:gd name="f41" fmla="val 95068"/>
                <a:gd name="f42" fmla="val 72401"/>
                <a:gd name="f43" fmla="val 93949"/>
                <a:gd name="f44" fmla="val 72687"/>
                <a:gd name="f45" fmla="val 92854"/>
                <a:gd name="f46" fmla="val 72997"/>
                <a:gd name="f47" fmla="val 84257"/>
                <a:gd name="f48" fmla="val 83927"/>
                <a:gd name="f49" fmla="val 70944"/>
                <a:gd name="f50" fmla="val 90953"/>
                <a:gd name="f51" fmla="val 55941"/>
                <a:gd name="f52" fmla="val 29983"/>
                <a:gd name="f53" fmla="val 8979"/>
                <a:gd name="f54" fmla="val 69901"/>
                <a:gd name="f55" fmla="val 43967"/>
                <a:gd name="f56" fmla="val 28988"/>
                <a:gd name="f57" fmla="val 16004"/>
                <a:gd name="f58" fmla="val 15652"/>
                <a:gd name="f59" fmla="val 26911"/>
                <a:gd name="f60" fmla="val 7055"/>
                <a:gd name="f61" fmla="val 27221"/>
                <a:gd name="f62" fmla="val 5959"/>
                <a:gd name="f63" fmla="val 27507"/>
                <a:gd name="f64" fmla="val 4864"/>
                <a:gd name="f65" fmla="val 27864"/>
                <a:gd name="f66" fmla="val 3792"/>
                <a:gd name="f67" fmla="val 28533"/>
                <a:gd name="f68" fmla="val 1766"/>
                <a:gd name="f69" fmla="val 26948"/>
                <a:gd name="f70" fmla="*/ f0 1 100775"/>
                <a:gd name="f71" fmla="*/ f1 1 98162"/>
                <a:gd name="f72" fmla="val f2"/>
                <a:gd name="f73" fmla="val f3"/>
                <a:gd name="f74" fmla="val f4"/>
                <a:gd name="f75" fmla="+- f74 0 f72"/>
                <a:gd name="f76" fmla="+- f73 0 f72"/>
                <a:gd name="f77" fmla="*/ f76 1 100775"/>
                <a:gd name="f78" fmla="*/ f75 1 98162"/>
                <a:gd name="f79" fmla="*/ f72 1 f77"/>
                <a:gd name="f80" fmla="*/ f73 1 f77"/>
                <a:gd name="f81" fmla="*/ f72 1 f78"/>
                <a:gd name="f82" fmla="*/ f74 1 f78"/>
                <a:gd name="f83" fmla="*/ f79 f70 1"/>
                <a:gd name="f84" fmla="*/ f80 f70 1"/>
                <a:gd name="f85" fmla="*/ f82 f71 1"/>
                <a:gd name="f86" fmla="*/ f81 f71 1"/>
              </a:gdLst>
              <a:ahLst/>
              <a:cxnLst>
                <a:cxn ang="3cd4">
                  <a:pos x="hc" y="t"/>
                </a:cxn>
                <a:cxn ang="0">
                  <a:pos x="r" y="vc"/>
                </a:cxn>
                <a:cxn ang="cd4">
                  <a:pos x="hc" y="b"/>
                </a:cxn>
                <a:cxn ang="cd2">
                  <a:pos x="l" y="vc"/>
                </a:cxn>
              </a:cxnLst>
              <a:rect l="f83" t="f86" r="f84" b="f85"/>
              <a:pathLst>
                <a:path w="100775" h="98162">
                  <a:moveTo>
                    <a:pt x="f5" y="f2"/>
                  </a:moveTo>
                  <a:cubicBezTo>
                    <a:pt x="f6" y="f2"/>
                    <a:pt x="f7" y="f8"/>
                    <a:pt x="f9" y="f10"/>
                  </a:cubicBezTo>
                  <a:cubicBezTo>
                    <a:pt x="f11" y="f12"/>
                    <a:pt x="f13" y="f14"/>
                    <a:pt x="f15" y="f16"/>
                  </a:cubicBezTo>
                  <a:cubicBezTo>
                    <a:pt x="f17" y="f18"/>
                    <a:pt x="f19" y="f20"/>
                    <a:pt x="f21" y="f22"/>
                  </a:cubicBezTo>
                  <a:cubicBezTo>
                    <a:pt x="f23" y="f24"/>
                    <a:pt x="f25" y="f4"/>
                    <a:pt x="f26" y="f4"/>
                  </a:cubicBezTo>
                  <a:cubicBezTo>
                    <a:pt x="f27" y="f4"/>
                    <a:pt x="f28" y="f29"/>
                    <a:pt x="f30" y="f31"/>
                  </a:cubicBezTo>
                  <a:cubicBezTo>
                    <a:pt x="f3" y="f32"/>
                    <a:pt x="f33" y="f34"/>
                    <a:pt x="f35" y="f34"/>
                  </a:cubicBezTo>
                  <a:cubicBezTo>
                    <a:pt x="f36" y="f34"/>
                    <a:pt x="f37" y="f38"/>
                    <a:pt x="f39" y="f40"/>
                  </a:cubicBezTo>
                  <a:cubicBezTo>
                    <a:pt x="f41" y="f42"/>
                    <a:pt x="f43" y="f44"/>
                    <a:pt x="f45" y="f46"/>
                  </a:cubicBezTo>
                  <a:cubicBezTo>
                    <a:pt x="f47" y="f48"/>
                    <a:pt x="f49" y="f50"/>
                    <a:pt x="f51" y="f50"/>
                  </a:cubicBezTo>
                  <a:cubicBezTo>
                    <a:pt x="f52" y="f50"/>
                    <a:pt x="f53" y="f54"/>
                    <a:pt x="f53" y="f55"/>
                  </a:cubicBezTo>
                  <a:cubicBezTo>
                    <a:pt x="f53" y="f56"/>
                    <a:pt x="f57" y="f58"/>
                    <a:pt x="f59" y="f60"/>
                  </a:cubicBezTo>
                  <a:cubicBezTo>
                    <a:pt x="f61" y="f62"/>
                    <a:pt x="f63" y="f64"/>
                    <a:pt x="f65" y="f66"/>
                  </a:cubicBezTo>
                  <a:cubicBezTo>
                    <a:pt x="f67" y="f68"/>
                    <a:pt x="f69" y="f2"/>
                    <a:pt x="f5" y="f2"/>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5" name="Google Shape;1698;p38">
              <a:extLst>
                <a:ext uri="{FF2B5EF4-FFF2-40B4-BE49-F238E27FC236}">
                  <a16:creationId xmlns:a16="http://schemas.microsoft.com/office/drawing/2014/main" id="{A5EA302B-5C4B-6EDA-1FED-5C4863EE6FC9}"/>
                </a:ext>
              </a:extLst>
            </p:cNvPr>
            <p:cNvSpPr/>
            <p:nvPr/>
          </p:nvSpPr>
          <p:spPr>
            <a:xfrm>
              <a:off x="4295997" y="3354174"/>
              <a:ext cx="552004" cy="392049"/>
            </a:xfrm>
            <a:custGeom>
              <a:avLst/>
              <a:gdLst>
                <a:gd name="f0" fmla="val w"/>
                <a:gd name="f1" fmla="val h"/>
                <a:gd name="f2" fmla="val 0"/>
                <a:gd name="f3" fmla="val 224071"/>
                <a:gd name="f4" fmla="val 159153"/>
                <a:gd name="f5" fmla="val 7430"/>
                <a:gd name="f6" fmla="val 1"/>
                <a:gd name="f7" fmla="val 7438"/>
                <a:gd name="f8" fmla="val 7446"/>
                <a:gd name="f9" fmla="val 7454"/>
                <a:gd name="f10" fmla="val 3227"/>
                <a:gd name="f11" fmla="val 13"/>
                <a:gd name="f12" fmla="val 24"/>
                <a:gd name="f13" fmla="val 3247"/>
                <a:gd name="f14" fmla="val 7240"/>
                <a:gd name="f15" fmla="val 151793"/>
                <a:gd name="f16" fmla="val 155794"/>
                <a:gd name="f17" fmla="val 3239"/>
                <a:gd name="f18" fmla="val 159033"/>
                <a:gd name="f19" fmla="val 159152"/>
                <a:gd name="f20" fmla="val 216831"/>
                <a:gd name="f21" fmla="val 220832"/>
                <a:gd name="f22" fmla="val 224070"/>
                <a:gd name="f23" fmla="val 151698"/>
                <a:gd name="f24" fmla="val 21671"/>
                <a:gd name="f25" fmla="val 21613"/>
                <a:gd name="f26" fmla="val 151699"/>
                <a:gd name="f27" fmla="val 21555"/>
                <a:gd name="f28" fmla="val 21497"/>
                <a:gd name="f29" fmla="val 13599"/>
                <a:gd name="f30" fmla="val 7217"/>
                <a:gd name="f31" fmla="val 145281"/>
                <a:gd name="f32" fmla="val 137338"/>
                <a:gd name="f33" fmla="*/ f0 1 224071"/>
                <a:gd name="f34" fmla="*/ f1 1 159153"/>
                <a:gd name="f35" fmla="val f2"/>
                <a:gd name="f36" fmla="val f3"/>
                <a:gd name="f37" fmla="val f4"/>
                <a:gd name="f38" fmla="+- f37 0 f35"/>
                <a:gd name="f39" fmla="+- f36 0 f35"/>
                <a:gd name="f40" fmla="*/ f39 1 224071"/>
                <a:gd name="f41" fmla="*/ f38 1 159153"/>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224071" h="159153">
                  <a:moveTo>
                    <a:pt x="f5" y="f6"/>
                  </a:moveTo>
                  <a:lnTo>
                    <a:pt x="f5" y="f6"/>
                  </a:lnTo>
                  <a:lnTo>
                    <a:pt x="f5" y="f6"/>
                  </a:lnTo>
                  <a:cubicBezTo>
                    <a:pt x="f7" y="f6"/>
                    <a:pt x="f8" y="f6"/>
                    <a:pt x="f9" y="f6"/>
                  </a:cubicBezTo>
                  <a:close/>
                  <a:moveTo>
                    <a:pt x="f5" y="f6"/>
                  </a:moveTo>
                  <a:cubicBezTo>
                    <a:pt x="f10" y="f11"/>
                    <a:pt x="f12" y="f13"/>
                    <a:pt x="f2" y="f14"/>
                  </a:cubicBezTo>
                  <a:lnTo>
                    <a:pt x="f2" y="f15"/>
                  </a:lnTo>
                  <a:cubicBezTo>
                    <a:pt x="f12" y="f16"/>
                    <a:pt x="f17" y="f18"/>
                    <a:pt x="f14" y="f19"/>
                  </a:cubicBezTo>
                  <a:lnTo>
                    <a:pt x="f20" y="f19"/>
                  </a:lnTo>
                  <a:cubicBezTo>
                    <a:pt x="f21" y="f18"/>
                    <a:pt x="f22" y="f16"/>
                    <a:pt x="f22" y="f23"/>
                  </a:cubicBezTo>
                  <a:lnTo>
                    <a:pt x="f24" y="f23"/>
                  </a:lnTo>
                  <a:cubicBezTo>
                    <a:pt x="f25" y="f26"/>
                    <a:pt x="f27" y="f26"/>
                    <a:pt x="f28" y="f26"/>
                  </a:cubicBezTo>
                  <a:cubicBezTo>
                    <a:pt x="f29" y="f26"/>
                    <a:pt x="f30" y="f31"/>
                    <a:pt x="f5" y="f32"/>
                  </a:cubicBezTo>
                  <a:lnTo>
                    <a:pt x="f5" y="f6"/>
                  </a:lnTo>
                  <a:close/>
                </a:path>
              </a:pathLst>
            </a:custGeom>
            <a:solidFill>
              <a:srgbClr val="000000">
                <a:alpha val="151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6" name="Google Shape;1699;p38">
              <a:extLst>
                <a:ext uri="{FF2B5EF4-FFF2-40B4-BE49-F238E27FC236}">
                  <a16:creationId xmlns:a16="http://schemas.microsoft.com/office/drawing/2014/main" id="{11B086FD-17AF-6CD2-5B15-60E1846F1AE2}"/>
                </a:ext>
              </a:extLst>
            </p:cNvPr>
            <p:cNvSpPr/>
            <p:nvPr/>
          </p:nvSpPr>
          <p:spPr>
            <a:xfrm>
              <a:off x="4295997" y="3300874"/>
              <a:ext cx="18361" cy="71158"/>
            </a:xfrm>
            <a:custGeom>
              <a:avLst/>
              <a:gdLst>
                <a:gd name="f0" fmla="val w"/>
                <a:gd name="f1" fmla="val h"/>
                <a:gd name="f2" fmla="val 0"/>
                <a:gd name="f3" fmla="val 7454"/>
                <a:gd name="f4" fmla="val 28888"/>
                <a:gd name="f5" fmla="val 3334"/>
                <a:gd name="f6" fmla="val 3239"/>
                <a:gd name="f7" fmla="val 7216"/>
                <a:gd name="f8" fmla="val 28887"/>
                <a:gd name="f9" fmla="*/ f0 1 7454"/>
                <a:gd name="f10" fmla="*/ f1 1 28888"/>
                <a:gd name="f11" fmla="val f2"/>
                <a:gd name="f12" fmla="val f3"/>
                <a:gd name="f13" fmla="val f4"/>
                <a:gd name="f14" fmla="+- f13 0 f11"/>
                <a:gd name="f15" fmla="+- f12 0 f11"/>
                <a:gd name="f16" fmla="*/ f15 1 7454"/>
                <a:gd name="f17" fmla="*/ f14 1 28888"/>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7454" h="28888">
                  <a:moveTo>
                    <a:pt x="f3" y="f2"/>
                  </a:moveTo>
                  <a:cubicBezTo>
                    <a:pt x="f5" y="f2"/>
                    <a:pt x="f2" y="f6"/>
                    <a:pt x="f2" y="f7"/>
                  </a:cubicBezTo>
                  <a:lnTo>
                    <a:pt x="f2" y="f8"/>
                  </a:lnTo>
                  <a:lnTo>
                    <a:pt x="f3" y="f8"/>
                  </a:lnTo>
                  <a:lnTo>
                    <a:pt x="f3" y="f2"/>
                  </a:lnTo>
                  <a:close/>
                </a:path>
              </a:pathLst>
            </a:custGeom>
            <a:solidFill>
              <a:srgbClr val="000000">
                <a:alpha val="151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7" name="Google Shape;1700;p38">
              <a:extLst>
                <a:ext uri="{FF2B5EF4-FFF2-40B4-BE49-F238E27FC236}">
                  <a16:creationId xmlns:a16="http://schemas.microsoft.com/office/drawing/2014/main" id="{8FF240CB-2CC5-154D-6D09-01EBC66EC990}"/>
                </a:ext>
              </a:extLst>
            </p:cNvPr>
            <p:cNvSpPr/>
            <p:nvPr/>
          </p:nvSpPr>
          <p:spPr>
            <a:xfrm>
              <a:off x="4434300" y="3450662"/>
              <a:ext cx="248259" cy="241813"/>
            </a:xfrm>
            <a:custGeom>
              <a:avLst/>
              <a:gdLst>
                <a:gd name="f0" fmla="val w"/>
                <a:gd name="f1" fmla="val h"/>
                <a:gd name="f2" fmla="val 0"/>
                <a:gd name="f3" fmla="val 100775"/>
                <a:gd name="f4" fmla="val 98162"/>
                <a:gd name="f5" fmla="val 25177"/>
                <a:gd name="f6" fmla="val 24617"/>
                <a:gd name="f7" fmla="val 24038"/>
                <a:gd name="f8" fmla="val 177"/>
                <a:gd name="f9" fmla="val 23506"/>
                <a:gd name="f10" fmla="val 577"/>
                <a:gd name="f11" fmla="val 8908"/>
                <a:gd name="f12" fmla="val 11460"/>
                <a:gd name="f13" fmla="val 1"/>
                <a:gd name="f14" fmla="val 29512"/>
                <a:gd name="f15" fmla="val 2001"/>
                <a:gd name="f16" fmla="val 49539"/>
                <a:gd name="f17" fmla="val 4526"/>
                <a:gd name="f18" fmla="val 74806"/>
                <a:gd name="f19" fmla="val 25078"/>
                <a:gd name="f20" fmla="val 95358"/>
                <a:gd name="f21" fmla="val 50345"/>
                <a:gd name="f22" fmla="val 97883"/>
                <a:gd name="f23" fmla="val 52224"/>
                <a:gd name="f24" fmla="val 98070"/>
                <a:gd name="f25" fmla="val 54085"/>
                <a:gd name="f26" fmla="val 55925"/>
                <a:gd name="f27" fmla="val 73696"/>
                <a:gd name="f28" fmla="val 89445"/>
                <a:gd name="f29" fmla="val 89607"/>
                <a:gd name="f30" fmla="val 99307"/>
                <a:gd name="f31" fmla="val 76378"/>
                <a:gd name="f32" fmla="val 74450"/>
                <a:gd name="f33" fmla="val 99235"/>
                <a:gd name="f34" fmla="val 71894"/>
                <a:gd name="f35" fmla="val 97058"/>
                <a:gd name="f36" fmla="val 96762"/>
                <a:gd name="f37" fmla="val 96454"/>
                <a:gd name="f38" fmla="val 71941"/>
                <a:gd name="f39" fmla="val 96140"/>
                <a:gd name="f40" fmla="val 72044"/>
                <a:gd name="f41" fmla="val 95068"/>
                <a:gd name="f42" fmla="val 72401"/>
                <a:gd name="f43" fmla="val 93949"/>
                <a:gd name="f44" fmla="val 72687"/>
                <a:gd name="f45" fmla="val 92854"/>
                <a:gd name="f46" fmla="val 72997"/>
                <a:gd name="f47" fmla="val 84257"/>
                <a:gd name="f48" fmla="val 83927"/>
                <a:gd name="f49" fmla="val 70944"/>
                <a:gd name="f50" fmla="val 90953"/>
                <a:gd name="f51" fmla="val 55941"/>
                <a:gd name="f52" fmla="val 29983"/>
                <a:gd name="f53" fmla="val 8979"/>
                <a:gd name="f54" fmla="val 69901"/>
                <a:gd name="f55" fmla="val 43967"/>
                <a:gd name="f56" fmla="val 28988"/>
                <a:gd name="f57" fmla="val 16004"/>
                <a:gd name="f58" fmla="val 15652"/>
                <a:gd name="f59" fmla="val 26911"/>
                <a:gd name="f60" fmla="val 7055"/>
                <a:gd name="f61" fmla="val 27221"/>
                <a:gd name="f62" fmla="val 5959"/>
                <a:gd name="f63" fmla="val 27507"/>
                <a:gd name="f64" fmla="val 4864"/>
                <a:gd name="f65" fmla="val 27864"/>
                <a:gd name="f66" fmla="val 3792"/>
                <a:gd name="f67" fmla="val 28533"/>
                <a:gd name="f68" fmla="val 1766"/>
                <a:gd name="f69" fmla="val 26948"/>
                <a:gd name="f70" fmla="*/ f0 1 100775"/>
                <a:gd name="f71" fmla="*/ f1 1 98162"/>
                <a:gd name="f72" fmla="val f2"/>
                <a:gd name="f73" fmla="val f3"/>
                <a:gd name="f74" fmla="val f4"/>
                <a:gd name="f75" fmla="+- f74 0 f72"/>
                <a:gd name="f76" fmla="+- f73 0 f72"/>
                <a:gd name="f77" fmla="*/ f76 1 100775"/>
                <a:gd name="f78" fmla="*/ f75 1 98162"/>
                <a:gd name="f79" fmla="*/ f72 1 f77"/>
                <a:gd name="f80" fmla="*/ f73 1 f77"/>
                <a:gd name="f81" fmla="*/ f72 1 f78"/>
                <a:gd name="f82" fmla="*/ f74 1 f78"/>
                <a:gd name="f83" fmla="*/ f79 f70 1"/>
                <a:gd name="f84" fmla="*/ f80 f70 1"/>
                <a:gd name="f85" fmla="*/ f82 f71 1"/>
                <a:gd name="f86" fmla="*/ f81 f71 1"/>
              </a:gdLst>
              <a:ahLst/>
              <a:cxnLst>
                <a:cxn ang="3cd4">
                  <a:pos x="hc" y="t"/>
                </a:cxn>
                <a:cxn ang="0">
                  <a:pos x="r" y="vc"/>
                </a:cxn>
                <a:cxn ang="cd4">
                  <a:pos x="hc" y="b"/>
                </a:cxn>
                <a:cxn ang="cd2">
                  <a:pos x="l" y="vc"/>
                </a:cxn>
              </a:cxnLst>
              <a:rect l="f83" t="f86" r="f84" b="f85"/>
              <a:pathLst>
                <a:path w="100775" h="98162">
                  <a:moveTo>
                    <a:pt x="f5" y="f2"/>
                  </a:moveTo>
                  <a:cubicBezTo>
                    <a:pt x="f6" y="f2"/>
                    <a:pt x="f7" y="f8"/>
                    <a:pt x="f9" y="f10"/>
                  </a:cubicBezTo>
                  <a:cubicBezTo>
                    <a:pt x="f11" y="f12"/>
                    <a:pt x="f13" y="f14"/>
                    <a:pt x="f15" y="f16"/>
                  </a:cubicBezTo>
                  <a:cubicBezTo>
                    <a:pt x="f17" y="f18"/>
                    <a:pt x="f19" y="f20"/>
                    <a:pt x="f21" y="f22"/>
                  </a:cubicBezTo>
                  <a:cubicBezTo>
                    <a:pt x="f23" y="f24"/>
                    <a:pt x="f25" y="f4"/>
                    <a:pt x="f26" y="f4"/>
                  </a:cubicBezTo>
                  <a:cubicBezTo>
                    <a:pt x="f27" y="f4"/>
                    <a:pt x="f28" y="f29"/>
                    <a:pt x="f30" y="f31"/>
                  </a:cubicBezTo>
                  <a:cubicBezTo>
                    <a:pt x="f3" y="f32"/>
                    <a:pt x="f33" y="f34"/>
                    <a:pt x="f35" y="f34"/>
                  </a:cubicBezTo>
                  <a:cubicBezTo>
                    <a:pt x="f36" y="f34"/>
                    <a:pt x="f37" y="f38"/>
                    <a:pt x="f39" y="f40"/>
                  </a:cubicBezTo>
                  <a:cubicBezTo>
                    <a:pt x="f41" y="f42"/>
                    <a:pt x="f43" y="f44"/>
                    <a:pt x="f45" y="f46"/>
                  </a:cubicBezTo>
                  <a:cubicBezTo>
                    <a:pt x="f47" y="f48"/>
                    <a:pt x="f49" y="f50"/>
                    <a:pt x="f51" y="f50"/>
                  </a:cubicBezTo>
                  <a:cubicBezTo>
                    <a:pt x="f52" y="f50"/>
                    <a:pt x="f53" y="f54"/>
                    <a:pt x="f53" y="f55"/>
                  </a:cubicBezTo>
                  <a:cubicBezTo>
                    <a:pt x="f53" y="f56"/>
                    <a:pt x="f57" y="f58"/>
                    <a:pt x="f59" y="f60"/>
                  </a:cubicBezTo>
                  <a:cubicBezTo>
                    <a:pt x="f61" y="f62"/>
                    <a:pt x="f63" y="f64"/>
                    <a:pt x="f65" y="f66"/>
                  </a:cubicBezTo>
                  <a:cubicBezTo>
                    <a:pt x="f67" y="f68"/>
                    <a:pt x="f69" y="f2"/>
                    <a:pt x="f5" y="f2"/>
                  </a:cubicBezTo>
                  <a:close/>
                </a:path>
              </a:pathLst>
            </a:custGeom>
            <a:solidFill>
              <a:srgbClr val="000000">
                <a:alpha val="151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38" name="Google Shape;1701;p38">
            <a:extLst>
              <a:ext uri="{FF2B5EF4-FFF2-40B4-BE49-F238E27FC236}">
                <a16:creationId xmlns:a16="http://schemas.microsoft.com/office/drawing/2014/main" id="{FC33C12C-4E3D-226E-4390-999F12AD0842}"/>
              </a:ext>
            </a:extLst>
          </p:cNvPr>
          <p:cNvGrpSpPr/>
          <p:nvPr/>
        </p:nvGrpSpPr>
        <p:grpSpPr>
          <a:xfrm>
            <a:off x="1740578" y="3229788"/>
            <a:ext cx="551959" cy="550716"/>
            <a:chOff x="1740578" y="3229788"/>
            <a:chExt cx="551959" cy="550716"/>
          </a:xfrm>
        </p:grpSpPr>
        <p:sp>
          <p:nvSpPr>
            <p:cNvPr id="39" name="Google Shape;1702;p38">
              <a:extLst>
                <a:ext uri="{FF2B5EF4-FFF2-40B4-BE49-F238E27FC236}">
                  <a16:creationId xmlns:a16="http://schemas.microsoft.com/office/drawing/2014/main" id="{67BD7916-9369-8ED5-4277-9A0CF58451DB}"/>
                </a:ext>
              </a:extLst>
            </p:cNvPr>
            <p:cNvSpPr/>
            <p:nvPr/>
          </p:nvSpPr>
          <p:spPr>
            <a:xfrm>
              <a:off x="1877391" y="3358902"/>
              <a:ext cx="285320" cy="286920"/>
            </a:xfrm>
            <a:custGeom>
              <a:avLst/>
              <a:gdLst>
                <a:gd name="f0" fmla="val w"/>
                <a:gd name="f1" fmla="val h"/>
                <a:gd name="f2" fmla="val 0"/>
                <a:gd name="f3" fmla="val 116144"/>
                <a:gd name="f4" fmla="val 116786"/>
                <a:gd name="f5" fmla="val 56632"/>
                <a:gd name="f6" fmla="val 41414"/>
                <a:gd name="f7" fmla="val 27530"/>
                <a:gd name="f8" fmla="val 5715"/>
                <a:gd name="f9" fmla="val 17004"/>
                <a:gd name="f10" fmla="val 15122"/>
                <a:gd name="f11" fmla="val 4811"/>
                <a:gd name="f12" fmla="val 26029"/>
                <a:gd name="f13" fmla="val 1"/>
                <a:gd name="f14" fmla="val 41889"/>
                <a:gd name="f15" fmla="val 59536"/>
                <a:gd name="f16" fmla="val 92400"/>
                <a:gd name="f17" fmla="val 23768"/>
                <a:gd name="f18" fmla="val 74302"/>
                <a:gd name="f19" fmla="val 90139"/>
                <a:gd name="f20" fmla="val 111380"/>
                <a:gd name="f21" fmla="val 101046"/>
                <a:gd name="f22" fmla="val 99187"/>
                <a:gd name="f23" fmla="val 110428"/>
                <a:gd name="f24" fmla="val 88613"/>
                <a:gd name="f25" fmla="val 74753"/>
                <a:gd name="f26" fmla="val 59512"/>
                <a:gd name="f27" fmla="val 26648"/>
                <a:gd name="f28" fmla="val 89496"/>
                <a:gd name="f29" fmla="*/ f0 1 116144"/>
                <a:gd name="f30" fmla="*/ f1 1 116786"/>
                <a:gd name="f31" fmla="val f2"/>
                <a:gd name="f32" fmla="val f3"/>
                <a:gd name="f33" fmla="val f4"/>
                <a:gd name="f34" fmla="+- f33 0 f31"/>
                <a:gd name="f35" fmla="+- f32 0 f31"/>
                <a:gd name="f36" fmla="*/ f35 1 116144"/>
                <a:gd name="f37" fmla="*/ f34 1 116786"/>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16144" h="116786">
                  <a:moveTo>
                    <a:pt x="f5" y="f2"/>
                  </a:moveTo>
                  <a:cubicBezTo>
                    <a:pt x="f6" y="f2"/>
                    <a:pt x="f7" y="f8"/>
                    <a:pt x="f9" y="f10"/>
                  </a:cubicBezTo>
                  <a:cubicBezTo>
                    <a:pt x="f11" y="f12"/>
                    <a:pt x="f13" y="f14"/>
                    <a:pt x="f13" y="f15"/>
                  </a:cubicBezTo>
                  <a:cubicBezTo>
                    <a:pt x="f13" y="f16"/>
                    <a:pt x="f17" y="f4"/>
                    <a:pt x="f5" y="f4"/>
                  </a:cubicBezTo>
                  <a:cubicBezTo>
                    <a:pt x="f18" y="f4"/>
                    <a:pt x="f19" y="f20"/>
                    <a:pt x="f21" y="f22"/>
                  </a:cubicBezTo>
                  <a:cubicBezTo>
                    <a:pt x="f23" y="f24"/>
                    <a:pt x="f3" y="f25"/>
                    <a:pt x="f3" y="f26"/>
                  </a:cubicBezTo>
                  <a:cubicBezTo>
                    <a:pt x="f3" y="f27"/>
                    <a:pt x="f28" y="f2"/>
                    <a:pt x="f5"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0" name="Google Shape;1703;p38">
              <a:extLst>
                <a:ext uri="{FF2B5EF4-FFF2-40B4-BE49-F238E27FC236}">
                  <a16:creationId xmlns:a16="http://schemas.microsoft.com/office/drawing/2014/main" id="{FD221C38-878D-FA4E-65BF-B89833DC6602}"/>
                </a:ext>
              </a:extLst>
            </p:cNvPr>
            <p:cNvSpPr/>
            <p:nvPr/>
          </p:nvSpPr>
          <p:spPr>
            <a:xfrm>
              <a:off x="1904667" y="3393320"/>
              <a:ext cx="223607" cy="223616"/>
            </a:xfrm>
            <a:custGeom>
              <a:avLst/>
              <a:gdLst>
                <a:gd name="f0" fmla="val w"/>
                <a:gd name="f1" fmla="val h"/>
                <a:gd name="f2" fmla="val 0"/>
                <a:gd name="f3" fmla="val 91020"/>
                <a:gd name="f4" fmla="val 45510"/>
                <a:gd name="f5" fmla="val 1"/>
                <a:gd name="f6" fmla="val 20362"/>
                <a:gd name="f7" fmla="val 70634"/>
                <a:gd name="f8" fmla="val 91019"/>
                <a:gd name="f9" fmla="val 70658"/>
                <a:gd name="f10" fmla="*/ f0 1 91020"/>
                <a:gd name="f11" fmla="*/ f1 1 91020"/>
                <a:gd name="f12" fmla="val f2"/>
                <a:gd name="f13" fmla="val f3"/>
                <a:gd name="f14" fmla="+- f13 0 f12"/>
                <a:gd name="f15" fmla="*/ f14 1 91020"/>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91020" h="91020">
                  <a:moveTo>
                    <a:pt x="f4" y="f5"/>
                  </a:moveTo>
                  <a:cubicBezTo>
                    <a:pt x="f6" y="f5"/>
                    <a:pt x="f2" y="f6"/>
                    <a:pt x="f2" y="f4"/>
                  </a:cubicBezTo>
                  <a:cubicBezTo>
                    <a:pt x="f2" y="f7"/>
                    <a:pt x="f6" y="f8"/>
                    <a:pt x="f4" y="f8"/>
                  </a:cubicBezTo>
                  <a:cubicBezTo>
                    <a:pt x="f9" y="f8"/>
                    <a:pt x="f8" y="f7"/>
                    <a:pt x="f8" y="f4"/>
                  </a:cubicBezTo>
                  <a:cubicBezTo>
                    <a:pt x="f8" y="f6"/>
                    <a:pt x="f9" y="f5"/>
                    <a:pt x="f4" y="f5"/>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1" name="Google Shape;1704;p38">
              <a:extLst>
                <a:ext uri="{FF2B5EF4-FFF2-40B4-BE49-F238E27FC236}">
                  <a16:creationId xmlns:a16="http://schemas.microsoft.com/office/drawing/2014/main" id="{138B0050-2292-E9B2-1CA1-538702F7BB8C}"/>
                </a:ext>
              </a:extLst>
            </p:cNvPr>
            <p:cNvSpPr/>
            <p:nvPr/>
          </p:nvSpPr>
          <p:spPr>
            <a:xfrm>
              <a:off x="1740578" y="3497113"/>
              <a:ext cx="104433" cy="17199"/>
            </a:xfrm>
            <a:custGeom>
              <a:avLst/>
              <a:gdLst>
                <a:gd name="f0" fmla="val w"/>
                <a:gd name="f1" fmla="val h"/>
                <a:gd name="f2" fmla="val 0"/>
                <a:gd name="f3" fmla="val 42510"/>
                <a:gd name="f4" fmla="val 7003"/>
                <a:gd name="f5" fmla="val 3763"/>
                <a:gd name="f6" fmla="val 1"/>
                <a:gd name="f7" fmla="val 1667"/>
                <a:gd name="f8" fmla="val 1858"/>
                <a:gd name="f9" fmla="val 310"/>
                <a:gd name="f10" fmla="val 4025"/>
                <a:gd name="f11" fmla="val 548"/>
                <a:gd name="f12" fmla="val 5764"/>
                <a:gd name="f13" fmla="val 2120"/>
                <a:gd name="f14" fmla="val 7002"/>
                <a:gd name="f15" fmla="val 3882"/>
                <a:gd name="f16" fmla="val 38770"/>
                <a:gd name="f17" fmla="val 40842"/>
                <a:gd name="f18" fmla="val 42509"/>
                <a:gd name="f19" fmla="val 5121"/>
                <a:gd name="f20" fmla="val 42223"/>
                <a:gd name="f21" fmla="val 2978"/>
                <a:gd name="f22" fmla="val 41985"/>
                <a:gd name="f23" fmla="val 1263"/>
                <a:gd name="f24" fmla="val 40390"/>
                <a:gd name="f25" fmla="val 38651"/>
                <a:gd name="f26" fmla="*/ f0 1 42510"/>
                <a:gd name="f27" fmla="*/ f1 1 7003"/>
                <a:gd name="f28" fmla="val f2"/>
                <a:gd name="f29" fmla="val f3"/>
                <a:gd name="f30" fmla="val f4"/>
                <a:gd name="f31" fmla="+- f30 0 f28"/>
                <a:gd name="f32" fmla="+- f29 0 f28"/>
                <a:gd name="f33" fmla="*/ f32 1 42510"/>
                <a:gd name="f34" fmla="*/ f31 1 7003"/>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2510" h="7003">
                  <a:moveTo>
                    <a:pt x="f5" y="f6"/>
                  </a:moveTo>
                  <a:cubicBezTo>
                    <a:pt x="f7" y="f6"/>
                    <a:pt x="f2" y="f8"/>
                    <a:pt x="f9" y="f10"/>
                  </a:cubicBezTo>
                  <a:cubicBezTo>
                    <a:pt x="f11" y="f12"/>
                    <a:pt x="f13" y="f14"/>
                    <a:pt x="f15" y="f14"/>
                  </a:cubicBezTo>
                  <a:lnTo>
                    <a:pt x="f16" y="f14"/>
                  </a:lnTo>
                  <a:cubicBezTo>
                    <a:pt x="f17" y="f14"/>
                    <a:pt x="f18" y="f19"/>
                    <a:pt x="f20" y="f21"/>
                  </a:cubicBezTo>
                  <a:cubicBezTo>
                    <a:pt x="f22" y="f23"/>
                    <a:pt x="f24" y="f6"/>
                    <a:pt x="f25" y="f6"/>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2" name="Google Shape;1705;p38">
              <a:extLst>
                <a:ext uri="{FF2B5EF4-FFF2-40B4-BE49-F238E27FC236}">
                  <a16:creationId xmlns:a16="http://schemas.microsoft.com/office/drawing/2014/main" id="{32194082-B522-0FC8-016C-862B48B3EBF9}"/>
                </a:ext>
              </a:extLst>
            </p:cNvPr>
            <p:cNvSpPr/>
            <p:nvPr/>
          </p:nvSpPr>
          <p:spPr>
            <a:xfrm>
              <a:off x="2188049" y="3497113"/>
              <a:ext cx="104488" cy="17199"/>
            </a:xfrm>
            <a:custGeom>
              <a:avLst/>
              <a:gdLst>
                <a:gd name="f0" fmla="val w"/>
                <a:gd name="f1" fmla="val h"/>
                <a:gd name="f2" fmla="val 0"/>
                <a:gd name="f3" fmla="val 42533"/>
                <a:gd name="f4" fmla="val 7003"/>
                <a:gd name="f5" fmla="val 3739"/>
                <a:gd name="f6" fmla="val 1"/>
                <a:gd name="f7" fmla="val 1667"/>
                <a:gd name="f8" fmla="val 1858"/>
                <a:gd name="f9" fmla="val 310"/>
                <a:gd name="f10" fmla="val 4025"/>
                <a:gd name="f11" fmla="val 548"/>
                <a:gd name="f12" fmla="val 5764"/>
                <a:gd name="f13" fmla="val 2120"/>
                <a:gd name="f14" fmla="val 7002"/>
                <a:gd name="f15" fmla="val 3882"/>
                <a:gd name="f16" fmla="val 38746"/>
                <a:gd name="f17" fmla="val 40866"/>
                <a:gd name="f18" fmla="val 5121"/>
                <a:gd name="f19" fmla="val 42199"/>
                <a:gd name="f20" fmla="val 2978"/>
                <a:gd name="f21" fmla="val 41985"/>
                <a:gd name="f22" fmla="val 1263"/>
                <a:gd name="f23" fmla="val 40390"/>
                <a:gd name="f24" fmla="val 38627"/>
                <a:gd name="f25" fmla="*/ f0 1 42533"/>
                <a:gd name="f26" fmla="*/ f1 1 7003"/>
                <a:gd name="f27" fmla="val f2"/>
                <a:gd name="f28" fmla="val f3"/>
                <a:gd name="f29" fmla="val f4"/>
                <a:gd name="f30" fmla="+- f29 0 f27"/>
                <a:gd name="f31" fmla="+- f28 0 f27"/>
                <a:gd name="f32" fmla="*/ f31 1 42533"/>
                <a:gd name="f33" fmla="*/ f30 1 7003"/>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42533" h="7003">
                  <a:moveTo>
                    <a:pt x="f5" y="f6"/>
                  </a:moveTo>
                  <a:cubicBezTo>
                    <a:pt x="f7" y="f6"/>
                    <a:pt x="f2" y="f8"/>
                    <a:pt x="f9" y="f10"/>
                  </a:cubicBezTo>
                  <a:cubicBezTo>
                    <a:pt x="f11" y="f12"/>
                    <a:pt x="f13" y="f14"/>
                    <a:pt x="f15" y="f14"/>
                  </a:cubicBezTo>
                  <a:lnTo>
                    <a:pt x="f16" y="f14"/>
                  </a:lnTo>
                  <a:cubicBezTo>
                    <a:pt x="f17" y="f14"/>
                    <a:pt x="f3" y="f18"/>
                    <a:pt x="f19" y="f20"/>
                  </a:cubicBezTo>
                  <a:cubicBezTo>
                    <a:pt x="f21" y="f22"/>
                    <a:pt x="f23" y="f6"/>
                    <a:pt x="f24" y="f6"/>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Google Shape;1706;p38">
              <a:extLst>
                <a:ext uri="{FF2B5EF4-FFF2-40B4-BE49-F238E27FC236}">
                  <a16:creationId xmlns:a16="http://schemas.microsoft.com/office/drawing/2014/main" id="{A1B679F7-6E25-0D83-FBAD-010CC67152EA}"/>
                </a:ext>
              </a:extLst>
            </p:cNvPr>
            <p:cNvSpPr/>
            <p:nvPr/>
          </p:nvSpPr>
          <p:spPr>
            <a:xfrm>
              <a:off x="2007693" y="3229788"/>
              <a:ext cx="17199" cy="103153"/>
            </a:xfrm>
            <a:custGeom>
              <a:avLst/>
              <a:gdLst>
                <a:gd name="f0" fmla="val w"/>
                <a:gd name="f1" fmla="val h"/>
                <a:gd name="f2" fmla="val 0"/>
                <a:gd name="f3" fmla="val 7003"/>
                <a:gd name="f4" fmla="val 41988"/>
                <a:gd name="f5" fmla="val 3462"/>
                <a:gd name="f6" fmla="val 3303"/>
                <a:gd name="f7" fmla="val 3141"/>
                <a:gd name="f8" fmla="val 11"/>
                <a:gd name="f9" fmla="val 2978"/>
                <a:gd name="f10" fmla="val 32"/>
                <a:gd name="f11" fmla="val 1239"/>
                <a:gd name="f12" fmla="val 270"/>
                <a:gd name="f13" fmla="val 1"/>
                <a:gd name="f14" fmla="val 1842"/>
                <a:gd name="f15" fmla="val 3604"/>
                <a:gd name="f16" fmla="val 38397"/>
                <a:gd name="f17" fmla="val 40159"/>
                <a:gd name="f18" fmla="val 41731"/>
                <a:gd name="f19" fmla="val 41945"/>
                <a:gd name="f20" fmla="val 3164"/>
                <a:gd name="f21" fmla="val 41974"/>
                <a:gd name="f22" fmla="val 3349"/>
                <a:gd name="f23" fmla="val 3530"/>
                <a:gd name="f24" fmla="val 5451"/>
                <a:gd name="f25" fmla="val 7002"/>
                <a:gd name="f26" fmla="val 40429"/>
                <a:gd name="f27" fmla="val 38492"/>
                <a:gd name="f28" fmla="val 3485"/>
                <a:gd name="f29" fmla="val 1570"/>
                <a:gd name="f30" fmla="val 5414"/>
                <a:gd name="f31" fmla="*/ f0 1 7003"/>
                <a:gd name="f32" fmla="*/ f1 1 41988"/>
                <a:gd name="f33" fmla="val f2"/>
                <a:gd name="f34" fmla="val f3"/>
                <a:gd name="f35" fmla="val f4"/>
                <a:gd name="f36" fmla="+- f35 0 f33"/>
                <a:gd name="f37" fmla="+- f34 0 f33"/>
                <a:gd name="f38" fmla="*/ f37 1 7003"/>
                <a:gd name="f39" fmla="*/ f36 1 41988"/>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7003" h="41988">
                  <a:moveTo>
                    <a:pt x="f5" y="f2"/>
                  </a:moveTo>
                  <a:cubicBezTo>
                    <a:pt x="f6" y="f2"/>
                    <a:pt x="f7" y="f8"/>
                    <a:pt x="f9" y="f10"/>
                  </a:cubicBezTo>
                  <a:cubicBezTo>
                    <a:pt x="f11" y="f12"/>
                    <a:pt x="f13" y="f14"/>
                    <a:pt x="f13" y="f15"/>
                  </a:cubicBezTo>
                  <a:lnTo>
                    <a:pt x="f13" y="f16"/>
                  </a:lnTo>
                  <a:cubicBezTo>
                    <a:pt x="f13" y="f17"/>
                    <a:pt x="f11" y="f18"/>
                    <a:pt x="f9" y="f19"/>
                  </a:cubicBezTo>
                  <a:cubicBezTo>
                    <a:pt x="f20" y="f21"/>
                    <a:pt x="f22" y="f4"/>
                    <a:pt x="f23" y="f4"/>
                  </a:cubicBezTo>
                  <a:cubicBezTo>
                    <a:pt x="f24" y="f4"/>
                    <a:pt x="f25" y="f26"/>
                    <a:pt x="f25" y="f27"/>
                  </a:cubicBezTo>
                  <a:lnTo>
                    <a:pt x="f25" y="f28"/>
                  </a:lnTo>
                  <a:cubicBezTo>
                    <a:pt x="f25" y="f29"/>
                    <a:pt x="f30" y="f2"/>
                    <a:pt x="f5"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4" name="Google Shape;1707;p38">
              <a:extLst>
                <a:ext uri="{FF2B5EF4-FFF2-40B4-BE49-F238E27FC236}">
                  <a16:creationId xmlns:a16="http://schemas.microsoft.com/office/drawing/2014/main" id="{4835533C-644C-7F72-3D81-935C2C72F013}"/>
                </a:ext>
              </a:extLst>
            </p:cNvPr>
            <p:cNvSpPr/>
            <p:nvPr/>
          </p:nvSpPr>
          <p:spPr>
            <a:xfrm>
              <a:off x="2007693" y="3677351"/>
              <a:ext cx="17199" cy="103153"/>
            </a:xfrm>
            <a:custGeom>
              <a:avLst/>
              <a:gdLst>
                <a:gd name="f0" fmla="val w"/>
                <a:gd name="f1" fmla="val h"/>
                <a:gd name="f2" fmla="val 0"/>
                <a:gd name="f3" fmla="val 7003"/>
                <a:gd name="f4" fmla="val 41989"/>
                <a:gd name="f5" fmla="val 3462"/>
                <a:gd name="f6" fmla="val 1"/>
                <a:gd name="f7" fmla="val 3303"/>
                <a:gd name="f8" fmla="val 3141"/>
                <a:gd name="f9" fmla="val 11"/>
                <a:gd name="f10" fmla="val 2978"/>
                <a:gd name="f11" fmla="val 33"/>
                <a:gd name="f12" fmla="val 1239"/>
                <a:gd name="f13" fmla="val 271"/>
                <a:gd name="f14" fmla="val 1843"/>
                <a:gd name="f15" fmla="val 3605"/>
                <a:gd name="f16" fmla="val 38398"/>
                <a:gd name="f17" fmla="val 40160"/>
                <a:gd name="f18" fmla="val 41708"/>
                <a:gd name="f19" fmla="val 41946"/>
                <a:gd name="f20" fmla="val 3164"/>
                <a:gd name="f21" fmla="val 41975"/>
                <a:gd name="f22" fmla="val 3349"/>
                <a:gd name="f23" fmla="val 3530"/>
                <a:gd name="f24" fmla="val 5451"/>
                <a:gd name="f25" fmla="val 7002"/>
                <a:gd name="f26" fmla="val 40430"/>
                <a:gd name="f27" fmla="val 38493"/>
                <a:gd name="f28" fmla="val 3486"/>
                <a:gd name="f29" fmla="val 1570"/>
                <a:gd name="f30" fmla="val 5414"/>
                <a:gd name="f31" fmla="*/ f0 1 7003"/>
                <a:gd name="f32" fmla="*/ f1 1 41989"/>
                <a:gd name="f33" fmla="val f2"/>
                <a:gd name="f34" fmla="val f3"/>
                <a:gd name="f35" fmla="val f4"/>
                <a:gd name="f36" fmla="+- f35 0 f33"/>
                <a:gd name="f37" fmla="+- f34 0 f33"/>
                <a:gd name="f38" fmla="*/ f37 1 7003"/>
                <a:gd name="f39" fmla="*/ f36 1 41989"/>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7003" h="41989">
                  <a:moveTo>
                    <a:pt x="f5" y="f6"/>
                  </a:moveTo>
                  <a:cubicBezTo>
                    <a:pt x="f7" y="f6"/>
                    <a:pt x="f8" y="f9"/>
                    <a:pt x="f10" y="f11"/>
                  </a:cubicBezTo>
                  <a:cubicBezTo>
                    <a:pt x="f12" y="f13"/>
                    <a:pt x="f6" y="f14"/>
                    <a:pt x="f6" y="f15"/>
                  </a:cubicBezTo>
                  <a:lnTo>
                    <a:pt x="f6" y="f16"/>
                  </a:lnTo>
                  <a:cubicBezTo>
                    <a:pt x="f6" y="f17"/>
                    <a:pt x="f12" y="f18"/>
                    <a:pt x="f10" y="f19"/>
                  </a:cubicBezTo>
                  <a:cubicBezTo>
                    <a:pt x="f20" y="f21"/>
                    <a:pt x="f22" y="f4"/>
                    <a:pt x="f23" y="f4"/>
                  </a:cubicBezTo>
                  <a:cubicBezTo>
                    <a:pt x="f24" y="f4"/>
                    <a:pt x="f25" y="f26"/>
                    <a:pt x="f25" y="f27"/>
                  </a:cubicBezTo>
                  <a:lnTo>
                    <a:pt x="f25" y="f28"/>
                  </a:lnTo>
                  <a:cubicBezTo>
                    <a:pt x="f25" y="f29"/>
                    <a:pt x="f30" y="f6"/>
                    <a:pt x="f5" y="f6"/>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5" name="Google Shape;1708;p38">
              <a:extLst>
                <a:ext uri="{FF2B5EF4-FFF2-40B4-BE49-F238E27FC236}">
                  <a16:creationId xmlns:a16="http://schemas.microsoft.com/office/drawing/2014/main" id="{EA81F82A-0AAF-80ED-0B89-4010C9AF188C}"/>
                </a:ext>
              </a:extLst>
            </p:cNvPr>
            <p:cNvSpPr/>
            <p:nvPr/>
          </p:nvSpPr>
          <p:spPr>
            <a:xfrm>
              <a:off x="1818439" y="3307997"/>
              <a:ext cx="79744" cy="78016"/>
            </a:xfrm>
            <a:custGeom>
              <a:avLst/>
              <a:gdLst>
                <a:gd name="f0" fmla="val w"/>
                <a:gd name="f1" fmla="val h"/>
                <a:gd name="f2" fmla="val 0"/>
                <a:gd name="f3" fmla="val 32460"/>
                <a:gd name="f4" fmla="val 31757"/>
                <a:gd name="f5" fmla="val 3847"/>
                <a:gd name="f6" fmla="val 2953"/>
                <a:gd name="f7" fmla="val 2060"/>
                <a:gd name="f8" fmla="val 346"/>
                <a:gd name="f9" fmla="val 1382"/>
                <a:gd name="f10" fmla="val 1036"/>
                <a:gd name="f11" fmla="val 2394"/>
                <a:gd name="f12" fmla="val 4608"/>
                <a:gd name="f13" fmla="val 5966"/>
                <a:gd name="f14" fmla="val 26149"/>
                <a:gd name="f15" fmla="val 30733"/>
                <a:gd name="f16" fmla="val 26839"/>
                <a:gd name="f17" fmla="val 31423"/>
                <a:gd name="f18" fmla="val 27721"/>
                <a:gd name="f19" fmla="val 28626"/>
                <a:gd name="f20" fmla="val 29507"/>
                <a:gd name="f21" fmla="val 30412"/>
                <a:gd name="f22" fmla="val 31400"/>
                <a:gd name="f23" fmla="val 31078"/>
                <a:gd name="f24" fmla="val 29375"/>
                <a:gd name="f25" fmla="val 27161"/>
                <a:gd name="f26" fmla="val 25803"/>
                <a:gd name="f27" fmla="val 6311"/>
                <a:gd name="f28" fmla="val 5633"/>
                <a:gd name="f29" fmla="val 4740"/>
                <a:gd name="f30" fmla="*/ f0 1 32460"/>
                <a:gd name="f31" fmla="*/ f1 1 31757"/>
                <a:gd name="f32" fmla="val f2"/>
                <a:gd name="f33" fmla="val f3"/>
                <a:gd name="f34" fmla="val f4"/>
                <a:gd name="f35" fmla="+- f34 0 f32"/>
                <a:gd name="f36" fmla="+- f33 0 f32"/>
                <a:gd name="f37" fmla="*/ f36 1 32460"/>
                <a:gd name="f38" fmla="*/ f35 1 31757"/>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32460" h="31757">
                  <a:moveTo>
                    <a:pt x="f5" y="f2"/>
                  </a:moveTo>
                  <a:cubicBezTo>
                    <a:pt x="f6" y="f2"/>
                    <a:pt x="f7" y="f8"/>
                    <a:pt x="f9" y="f10"/>
                  </a:cubicBezTo>
                  <a:cubicBezTo>
                    <a:pt x="f2" y="f11"/>
                    <a:pt x="f2" y="f12"/>
                    <a:pt x="f9" y="f13"/>
                  </a:cubicBezTo>
                  <a:lnTo>
                    <a:pt x="f14" y="f15"/>
                  </a:lnTo>
                  <a:cubicBezTo>
                    <a:pt x="f16" y="f17"/>
                    <a:pt x="f18" y="f4"/>
                    <a:pt x="f19" y="f4"/>
                  </a:cubicBezTo>
                  <a:cubicBezTo>
                    <a:pt x="f20" y="f4"/>
                    <a:pt x="f21" y="f22"/>
                    <a:pt x="f23" y="f15"/>
                  </a:cubicBezTo>
                  <a:cubicBezTo>
                    <a:pt x="f3" y="f24"/>
                    <a:pt x="f3" y="f25"/>
                    <a:pt x="f23" y="f26"/>
                  </a:cubicBezTo>
                  <a:lnTo>
                    <a:pt x="f27" y="f10"/>
                  </a:lnTo>
                  <a:cubicBezTo>
                    <a:pt x="f28" y="f8"/>
                    <a:pt x="f29" y="f2"/>
                    <a:pt x="f5"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6" name="Google Shape;1709;p38">
              <a:extLst>
                <a:ext uri="{FF2B5EF4-FFF2-40B4-BE49-F238E27FC236}">
                  <a16:creationId xmlns:a16="http://schemas.microsoft.com/office/drawing/2014/main" id="{9DD102C2-AB36-854A-2CFF-FB7873677A15}"/>
                </a:ext>
              </a:extLst>
            </p:cNvPr>
            <p:cNvSpPr/>
            <p:nvPr/>
          </p:nvSpPr>
          <p:spPr>
            <a:xfrm>
              <a:off x="2134840" y="3624416"/>
              <a:ext cx="79744" cy="78016"/>
            </a:xfrm>
            <a:custGeom>
              <a:avLst/>
              <a:gdLst>
                <a:gd name="f0" fmla="val w"/>
                <a:gd name="f1" fmla="val h"/>
                <a:gd name="f2" fmla="val 0"/>
                <a:gd name="f3" fmla="val 32460"/>
                <a:gd name="f4" fmla="val 31757"/>
                <a:gd name="f5" fmla="val 3847"/>
                <a:gd name="f6" fmla="val 2954"/>
                <a:gd name="f7" fmla="val 2061"/>
                <a:gd name="f8" fmla="val 345"/>
                <a:gd name="f9" fmla="val 1382"/>
                <a:gd name="f10" fmla="val 1036"/>
                <a:gd name="f11" fmla="val 1"/>
                <a:gd name="f12" fmla="val 2393"/>
                <a:gd name="f13" fmla="val 4608"/>
                <a:gd name="f14" fmla="val 5966"/>
                <a:gd name="f15" fmla="val 26149"/>
                <a:gd name="f16" fmla="val 30732"/>
                <a:gd name="f17" fmla="val 26816"/>
                <a:gd name="f18" fmla="val 31423"/>
                <a:gd name="f19" fmla="val 27721"/>
                <a:gd name="f20" fmla="val 31756"/>
                <a:gd name="f21" fmla="val 28602"/>
                <a:gd name="f22" fmla="val 29531"/>
                <a:gd name="f23" fmla="val 30436"/>
                <a:gd name="f24" fmla="val 31399"/>
                <a:gd name="f25" fmla="val 31079"/>
                <a:gd name="f26" fmla="val 29375"/>
                <a:gd name="f27" fmla="val 27160"/>
                <a:gd name="f28" fmla="val 25803"/>
                <a:gd name="f29" fmla="val 6312"/>
                <a:gd name="f30" fmla="val 5633"/>
                <a:gd name="f31" fmla="val 4740"/>
                <a:gd name="f32" fmla="*/ f0 1 32460"/>
                <a:gd name="f33" fmla="*/ f1 1 31757"/>
                <a:gd name="f34" fmla="val f2"/>
                <a:gd name="f35" fmla="val f3"/>
                <a:gd name="f36" fmla="val f4"/>
                <a:gd name="f37" fmla="+- f36 0 f34"/>
                <a:gd name="f38" fmla="+- f35 0 f34"/>
                <a:gd name="f39" fmla="*/ f38 1 32460"/>
                <a:gd name="f40" fmla="*/ f37 1 31757"/>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2460" h="31757">
                  <a:moveTo>
                    <a:pt x="f5" y="f2"/>
                  </a:moveTo>
                  <a:cubicBezTo>
                    <a:pt x="f6" y="f2"/>
                    <a:pt x="f7" y="f8"/>
                    <a:pt x="f9" y="f10"/>
                  </a:cubicBezTo>
                  <a:cubicBezTo>
                    <a:pt x="f11" y="f12"/>
                    <a:pt x="f11" y="f13"/>
                    <a:pt x="f9" y="f14"/>
                  </a:cubicBezTo>
                  <a:lnTo>
                    <a:pt x="f15" y="f16"/>
                  </a:lnTo>
                  <a:cubicBezTo>
                    <a:pt x="f17" y="f18"/>
                    <a:pt x="f19" y="f20"/>
                    <a:pt x="f21" y="f20"/>
                  </a:cubicBezTo>
                  <a:cubicBezTo>
                    <a:pt x="f22" y="f20"/>
                    <a:pt x="f23" y="f24"/>
                    <a:pt x="f25" y="f16"/>
                  </a:cubicBezTo>
                  <a:cubicBezTo>
                    <a:pt x="f3" y="f26"/>
                    <a:pt x="f3" y="f27"/>
                    <a:pt x="f25" y="f28"/>
                  </a:cubicBezTo>
                  <a:lnTo>
                    <a:pt x="f29" y="f10"/>
                  </a:lnTo>
                  <a:cubicBezTo>
                    <a:pt x="f30" y="f8"/>
                    <a:pt x="f31" y="f2"/>
                    <a:pt x="f5"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7" name="Google Shape;1710;p38">
              <a:extLst>
                <a:ext uri="{FF2B5EF4-FFF2-40B4-BE49-F238E27FC236}">
                  <a16:creationId xmlns:a16="http://schemas.microsoft.com/office/drawing/2014/main" id="{329143A9-282D-4ADB-D5A1-8215F8864F68}"/>
                </a:ext>
              </a:extLst>
            </p:cNvPr>
            <p:cNvSpPr/>
            <p:nvPr/>
          </p:nvSpPr>
          <p:spPr>
            <a:xfrm>
              <a:off x="2134904" y="3307997"/>
              <a:ext cx="79744" cy="78016"/>
            </a:xfrm>
            <a:custGeom>
              <a:avLst/>
              <a:gdLst>
                <a:gd name="f0" fmla="val w"/>
                <a:gd name="f1" fmla="val h"/>
                <a:gd name="f2" fmla="val 0"/>
                <a:gd name="f3" fmla="val 32460"/>
                <a:gd name="f4" fmla="val 31757"/>
                <a:gd name="f5" fmla="val 28614"/>
                <a:gd name="f6" fmla="val 27721"/>
                <a:gd name="f7" fmla="val 26828"/>
                <a:gd name="f8" fmla="val 346"/>
                <a:gd name="f9" fmla="val 26149"/>
                <a:gd name="f10" fmla="val 1036"/>
                <a:gd name="f11" fmla="val 1382"/>
                <a:gd name="f12" fmla="val 25803"/>
                <a:gd name="f13" fmla="val 1"/>
                <a:gd name="f14" fmla="val 27161"/>
                <a:gd name="f15" fmla="val 29375"/>
                <a:gd name="f16" fmla="val 30733"/>
                <a:gd name="f17" fmla="val 2072"/>
                <a:gd name="f18" fmla="val 31423"/>
                <a:gd name="f19" fmla="val 2954"/>
                <a:gd name="f20" fmla="val 3859"/>
                <a:gd name="f21" fmla="val 4740"/>
                <a:gd name="f22" fmla="val 5645"/>
                <a:gd name="f23" fmla="val 31400"/>
                <a:gd name="f24" fmla="val 6311"/>
                <a:gd name="f25" fmla="val 31078"/>
                <a:gd name="f26" fmla="val 5966"/>
                <a:gd name="f27" fmla="val 4608"/>
                <a:gd name="f28" fmla="val 2394"/>
                <a:gd name="f29" fmla="val 30400"/>
                <a:gd name="f30" fmla="val 29507"/>
                <a:gd name="f31" fmla="*/ f0 1 32460"/>
                <a:gd name="f32" fmla="*/ f1 1 31757"/>
                <a:gd name="f33" fmla="val f2"/>
                <a:gd name="f34" fmla="val f3"/>
                <a:gd name="f35" fmla="val f4"/>
                <a:gd name="f36" fmla="+- f35 0 f33"/>
                <a:gd name="f37" fmla="+- f34 0 f33"/>
                <a:gd name="f38" fmla="*/ f37 1 32460"/>
                <a:gd name="f39" fmla="*/ f36 1 31757"/>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32460" h="31757">
                  <a:moveTo>
                    <a:pt x="f5" y="f2"/>
                  </a:moveTo>
                  <a:cubicBezTo>
                    <a:pt x="f6" y="f2"/>
                    <a:pt x="f7" y="f8"/>
                    <a:pt x="f9" y="f10"/>
                  </a:cubicBezTo>
                  <a:lnTo>
                    <a:pt x="f11" y="f12"/>
                  </a:lnTo>
                  <a:cubicBezTo>
                    <a:pt x="f13" y="f14"/>
                    <a:pt x="f13" y="f15"/>
                    <a:pt x="f11" y="f16"/>
                  </a:cubicBezTo>
                  <a:cubicBezTo>
                    <a:pt x="f17" y="f18"/>
                    <a:pt x="f19" y="f4"/>
                    <a:pt x="f20" y="f4"/>
                  </a:cubicBezTo>
                  <a:cubicBezTo>
                    <a:pt x="f21" y="f4"/>
                    <a:pt x="f22" y="f23"/>
                    <a:pt x="f24" y="f16"/>
                  </a:cubicBezTo>
                  <a:lnTo>
                    <a:pt x="f25" y="f26"/>
                  </a:lnTo>
                  <a:cubicBezTo>
                    <a:pt x="f3" y="f27"/>
                    <a:pt x="f3" y="f28"/>
                    <a:pt x="f25" y="f10"/>
                  </a:cubicBezTo>
                  <a:cubicBezTo>
                    <a:pt x="f29" y="f8"/>
                    <a:pt x="f30" y="f2"/>
                    <a:pt x="f5"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8" name="Google Shape;1711;p38">
              <a:extLst>
                <a:ext uri="{FF2B5EF4-FFF2-40B4-BE49-F238E27FC236}">
                  <a16:creationId xmlns:a16="http://schemas.microsoft.com/office/drawing/2014/main" id="{4734AA42-02B9-A436-2C0C-3BD7A0BDAD5E}"/>
                </a:ext>
              </a:extLst>
            </p:cNvPr>
            <p:cNvSpPr/>
            <p:nvPr/>
          </p:nvSpPr>
          <p:spPr>
            <a:xfrm>
              <a:off x="1818494" y="3624416"/>
              <a:ext cx="79744" cy="78016"/>
            </a:xfrm>
            <a:custGeom>
              <a:avLst/>
              <a:gdLst>
                <a:gd name="f0" fmla="val w"/>
                <a:gd name="f1" fmla="val h"/>
                <a:gd name="f2" fmla="val 0"/>
                <a:gd name="f3" fmla="val 32460"/>
                <a:gd name="f4" fmla="val 31757"/>
                <a:gd name="f5" fmla="val 28613"/>
                <a:gd name="f6" fmla="val 27720"/>
                <a:gd name="f7" fmla="val 26827"/>
                <a:gd name="f8" fmla="val 345"/>
                <a:gd name="f9" fmla="val 26149"/>
                <a:gd name="f10" fmla="val 1036"/>
                <a:gd name="f11" fmla="val 1382"/>
                <a:gd name="f12" fmla="val 25803"/>
                <a:gd name="f13" fmla="val 27160"/>
                <a:gd name="f14" fmla="val 29375"/>
                <a:gd name="f15" fmla="val 30732"/>
                <a:gd name="f16" fmla="val 2072"/>
                <a:gd name="f17" fmla="val 31423"/>
                <a:gd name="f18" fmla="val 2953"/>
                <a:gd name="f19" fmla="val 31756"/>
                <a:gd name="f20" fmla="val 3858"/>
                <a:gd name="f21" fmla="val 4739"/>
                <a:gd name="f22" fmla="val 5644"/>
                <a:gd name="f23" fmla="val 31399"/>
                <a:gd name="f24" fmla="val 6311"/>
                <a:gd name="f25" fmla="val 31078"/>
                <a:gd name="f26" fmla="val 5966"/>
                <a:gd name="f27" fmla="val 32459"/>
                <a:gd name="f28" fmla="val 4608"/>
                <a:gd name="f29" fmla="val 2393"/>
                <a:gd name="f30" fmla="val 30399"/>
                <a:gd name="f31" fmla="val 29506"/>
                <a:gd name="f32" fmla="*/ f0 1 32460"/>
                <a:gd name="f33" fmla="*/ f1 1 31757"/>
                <a:gd name="f34" fmla="val f2"/>
                <a:gd name="f35" fmla="val f3"/>
                <a:gd name="f36" fmla="val f4"/>
                <a:gd name="f37" fmla="+- f36 0 f34"/>
                <a:gd name="f38" fmla="+- f35 0 f34"/>
                <a:gd name="f39" fmla="*/ f38 1 32460"/>
                <a:gd name="f40" fmla="*/ f37 1 31757"/>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2460" h="31757">
                  <a:moveTo>
                    <a:pt x="f5" y="f2"/>
                  </a:moveTo>
                  <a:cubicBezTo>
                    <a:pt x="f6" y="f2"/>
                    <a:pt x="f7" y="f8"/>
                    <a:pt x="f9" y="f10"/>
                  </a:cubicBezTo>
                  <a:lnTo>
                    <a:pt x="f11" y="f12"/>
                  </a:lnTo>
                  <a:cubicBezTo>
                    <a:pt x="f2" y="f13"/>
                    <a:pt x="f2" y="f14"/>
                    <a:pt x="f11" y="f15"/>
                  </a:cubicBezTo>
                  <a:cubicBezTo>
                    <a:pt x="f16" y="f17"/>
                    <a:pt x="f18" y="f19"/>
                    <a:pt x="f20" y="f19"/>
                  </a:cubicBezTo>
                  <a:cubicBezTo>
                    <a:pt x="f21" y="f19"/>
                    <a:pt x="f22" y="f23"/>
                    <a:pt x="f24" y="f15"/>
                  </a:cubicBezTo>
                  <a:lnTo>
                    <a:pt x="f25" y="f26"/>
                  </a:lnTo>
                  <a:cubicBezTo>
                    <a:pt x="f27" y="f28"/>
                    <a:pt x="f27" y="f29"/>
                    <a:pt x="f25" y="f10"/>
                  </a:cubicBezTo>
                  <a:cubicBezTo>
                    <a:pt x="f30" y="f8"/>
                    <a:pt x="f31" y="f2"/>
                    <a:pt x="f5"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9" name="Google Shape;1712;p38">
              <a:extLst>
                <a:ext uri="{FF2B5EF4-FFF2-40B4-BE49-F238E27FC236}">
                  <a16:creationId xmlns:a16="http://schemas.microsoft.com/office/drawing/2014/main" id="{EC6E0B21-0329-71A2-F4BE-4E42A27A5F08}"/>
                </a:ext>
              </a:extLst>
            </p:cNvPr>
            <p:cNvSpPr/>
            <p:nvPr/>
          </p:nvSpPr>
          <p:spPr>
            <a:xfrm>
              <a:off x="1914497" y="3273862"/>
              <a:ext cx="42647" cy="72932"/>
            </a:xfrm>
            <a:custGeom>
              <a:avLst/>
              <a:gdLst>
                <a:gd name="f0" fmla="val w"/>
                <a:gd name="f1" fmla="val h"/>
                <a:gd name="f2" fmla="val 0"/>
                <a:gd name="f3" fmla="val 17361"/>
                <a:gd name="f4" fmla="val 29687"/>
                <a:gd name="f5" fmla="val 4006"/>
                <a:gd name="f6" fmla="val 3560"/>
                <a:gd name="f7" fmla="val 3106"/>
                <a:gd name="f8" fmla="val 88"/>
                <a:gd name="f9" fmla="val 2667"/>
                <a:gd name="f10" fmla="val 276"/>
                <a:gd name="f11" fmla="val 881"/>
                <a:gd name="f12" fmla="val 1014"/>
                <a:gd name="f13" fmla="val 3062"/>
                <a:gd name="f14" fmla="val 762"/>
                <a:gd name="f15" fmla="val 4848"/>
                <a:gd name="f16" fmla="val 10121"/>
                <a:gd name="f17" fmla="val 27495"/>
                <a:gd name="f18" fmla="val 10693"/>
                <a:gd name="f19" fmla="val 28877"/>
                <a:gd name="f20" fmla="val 12003"/>
                <a:gd name="f21" fmla="val 29686"/>
                <a:gd name="f22" fmla="val 13384"/>
                <a:gd name="f23" fmla="val 13812"/>
                <a:gd name="f24" fmla="val 14289"/>
                <a:gd name="f25" fmla="val 29591"/>
                <a:gd name="f26" fmla="val 14717"/>
                <a:gd name="f27" fmla="val 29400"/>
                <a:gd name="f28" fmla="val 16503"/>
                <a:gd name="f29" fmla="val 28662"/>
                <a:gd name="f30" fmla="val 26614"/>
                <a:gd name="f31" fmla="val 16623"/>
                <a:gd name="f32" fmla="val 24828"/>
                <a:gd name="f33" fmla="val 7240"/>
                <a:gd name="f34" fmla="val 2181"/>
                <a:gd name="f35" fmla="val 6683"/>
                <a:gd name="f36" fmla="val 833"/>
                <a:gd name="f37" fmla="val 5380"/>
                <a:gd name="f38" fmla="*/ f0 1 17361"/>
                <a:gd name="f39" fmla="*/ f1 1 29687"/>
                <a:gd name="f40" fmla="val f2"/>
                <a:gd name="f41" fmla="val f3"/>
                <a:gd name="f42" fmla="val f4"/>
                <a:gd name="f43" fmla="+- f42 0 f40"/>
                <a:gd name="f44" fmla="+- f41 0 f40"/>
                <a:gd name="f45" fmla="*/ f44 1 17361"/>
                <a:gd name="f46" fmla="*/ f43 1 29687"/>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7361" h="29687">
                  <a:moveTo>
                    <a:pt x="f5" y="f2"/>
                  </a:moveTo>
                  <a:cubicBezTo>
                    <a:pt x="f6" y="f2"/>
                    <a:pt x="f7" y="f8"/>
                    <a:pt x="f9" y="f10"/>
                  </a:cubicBezTo>
                  <a:cubicBezTo>
                    <a:pt x="f11" y="f12"/>
                    <a:pt x="f2" y="f13"/>
                    <a:pt x="f14" y="f15"/>
                  </a:cubicBezTo>
                  <a:lnTo>
                    <a:pt x="f16" y="f17"/>
                  </a:lnTo>
                  <a:cubicBezTo>
                    <a:pt x="f18" y="f19"/>
                    <a:pt x="f20" y="f21"/>
                    <a:pt x="f22" y="f21"/>
                  </a:cubicBezTo>
                  <a:cubicBezTo>
                    <a:pt x="f23" y="f21"/>
                    <a:pt x="f24" y="f25"/>
                    <a:pt x="f26" y="f27"/>
                  </a:cubicBezTo>
                  <a:cubicBezTo>
                    <a:pt x="f28" y="f29"/>
                    <a:pt x="f3" y="f30"/>
                    <a:pt x="f31" y="f32"/>
                  </a:cubicBezTo>
                  <a:lnTo>
                    <a:pt x="f33" y="f34"/>
                  </a:lnTo>
                  <a:cubicBezTo>
                    <a:pt x="f35" y="f36"/>
                    <a:pt x="f37" y="f2"/>
                    <a:pt x="f5" y="f2"/>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0" name="Google Shape;1713;p38">
              <a:extLst>
                <a:ext uri="{FF2B5EF4-FFF2-40B4-BE49-F238E27FC236}">
                  <a16:creationId xmlns:a16="http://schemas.microsoft.com/office/drawing/2014/main" id="{4480D34F-1A3D-818A-869C-AD2F15FA882E}"/>
                </a:ext>
              </a:extLst>
            </p:cNvPr>
            <p:cNvSpPr/>
            <p:nvPr/>
          </p:nvSpPr>
          <p:spPr>
            <a:xfrm>
              <a:off x="2075953" y="3663461"/>
              <a:ext cx="42656" cy="72932"/>
            </a:xfrm>
            <a:custGeom>
              <a:avLst/>
              <a:gdLst>
                <a:gd name="f0" fmla="val w"/>
                <a:gd name="f1" fmla="val h"/>
                <a:gd name="f2" fmla="val 0"/>
                <a:gd name="f3" fmla="val 17362"/>
                <a:gd name="f4" fmla="val 29687"/>
                <a:gd name="f5" fmla="val 3983"/>
                <a:gd name="f6" fmla="val 1"/>
                <a:gd name="f7" fmla="val 3536"/>
                <a:gd name="f8" fmla="val 3082"/>
                <a:gd name="f9" fmla="val 89"/>
                <a:gd name="f10" fmla="val 2644"/>
                <a:gd name="f11" fmla="val 276"/>
                <a:gd name="f12" fmla="val 858"/>
                <a:gd name="f13" fmla="val 1014"/>
                <a:gd name="f14" fmla="val 3062"/>
                <a:gd name="f15" fmla="val 739"/>
                <a:gd name="f16" fmla="val 4848"/>
                <a:gd name="f17" fmla="val 10122"/>
                <a:gd name="f18" fmla="val 27496"/>
                <a:gd name="f19" fmla="val 10693"/>
                <a:gd name="f20" fmla="val 28877"/>
                <a:gd name="f21" fmla="val 12003"/>
                <a:gd name="f22" fmla="val 13360"/>
                <a:gd name="f23" fmla="val 13813"/>
                <a:gd name="f24" fmla="val 14265"/>
                <a:gd name="f25" fmla="val 29592"/>
                <a:gd name="f26" fmla="val 14694"/>
                <a:gd name="f27" fmla="val 29401"/>
                <a:gd name="f28" fmla="val 16480"/>
                <a:gd name="f29" fmla="val 28663"/>
                <a:gd name="f30" fmla="val 17361"/>
                <a:gd name="f31" fmla="val 26615"/>
                <a:gd name="f32" fmla="val 16599"/>
                <a:gd name="f33" fmla="val 24829"/>
                <a:gd name="f34" fmla="val 7240"/>
                <a:gd name="f35" fmla="val 2181"/>
                <a:gd name="f36" fmla="val 6665"/>
                <a:gd name="f37" fmla="val 833"/>
                <a:gd name="f38" fmla="val 5358"/>
                <a:gd name="f39" fmla="*/ f0 1 17362"/>
                <a:gd name="f40" fmla="*/ f1 1 29687"/>
                <a:gd name="f41" fmla="val f2"/>
                <a:gd name="f42" fmla="val f3"/>
                <a:gd name="f43" fmla="val f4"/>
                <a:gd name="f44" fmla="+- f43 0 f41"/>
                <a:gd name="f45" fmla="+- f42 0 f41"/>
                <a:gd name="f46" fmla="*/ f45 1 17362"/>
                <a:gd name="f47" fmla="*/ f44 1 29687"/>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17362" h="29687">
                  <a:moveTo>
                    <a:pt x="f5" y="f6"/>
                  </a:moveTo>
                  <a:cubicBezTo>
                    <a:pt x="f7" y="f6"/>
                    <a:pt x="f8" y="f9"/>
                    <a:pt x="f10" y="f11"/>
                  </a:cubicBezTo>
                  <a:cubicBezTo>
                    <a:pt x="f12" y="f13"/>
                    <a:pt x="f2" y="f14"/>
                    <a:pt x="f15" y="f16"/>
                  </a:cubicBezTo>
                  <a:lnTo>
                    <a:pt x="f17" y="f18"/>
                  </a:lnTo>
                  <a:cubicBezTo>
                    <a:pt x="f19" y="f20"/>
                    <a:pt x="f21" y="f4"/>
                    <a:pt x="f22" y="f4"/>
                  </a:cubicBezTo>
                  <a:cubicBezTo>
                    <a:pt x="f23" y="f4"/>
                    <a:pt x="f24" y="f25"/>
                    <a:pt x="f26" y="f27"/>
                  </a:cubicBezTo>
                  <a:cubicBezTo>
                    <a:pt x="f28" y="f29"/>
                    <a:pt x="f30" y="f31"/>
                    <a:pt x="f32" y="f33"/>
                  </a:cubicBezTo>
                  <a:lnTo>
                    <a:pt x="f34" y="f35"/>
                  </a:lnTo>
                  <a:cubicBezTo>
                    <a:pt x="f36" y="f37"/>
                    <a:pt x="f38"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1" name="Google Shape;1714;p38">
              <a:extLst>
                <a:ext uri="{FF2B5EF4-FFF2-40B4-BE49-F238E27FC236}">
                  <a16:creationId xmlns:a16="http://schemas.microsoft.com/office/drawing/2014/main" id="{DF304AE7-681E-D75A-A89A-FBE22C86748C}"/>
                </a:ext>
              </a:extLst>
            </p:cNvPr>
            <p:cNvSpPr/>
            <p:nvPr/>
          </p:nvSpPr>
          <p:spPr>
            <a:xfrm>
              <a:off x="2173711" y="3404320"/>
              <a:ext cx="75236" cy="40325"/>
            </a:xfrm>
            <a:custGeom>
              <a:avLst/>
              <a:gdLst>
                <a:gd name="f0" fmla="val w"/>
                <a:gd name="f1" fmla="val h"/>
                <a:gd name="f2" fmla="val 0"/>
                <a:gd name="f3" fmla="val 30626"/>
                <a:gd name="f4" fmla="val 16412"/>
                <a:gd name="f5" fmla="val 26625"/>
                <a:gd name="f6" fmla="val 1"/>
                <a:gd name="f7" fmla="val 26179"/>
                <a:gd name="f8" fmla="val 25727"/>
                <a:gd name="f9" fmla="val 86"/>
                <a:gd name="f10" fmla="val 25292"/>
                <a:gd name="f11" fmla="val 266"/>
                <a:gd name="f12" fmla="val 2644"/>
                <a:gd name="f13" fmla="val 9649"/>
                <a:gd name="f14" fmla="val 858"/>
                <a:gd name="f15" fmla="val 10387"/>
                <a:gd name="f16" fmla="val 12459"/>
                <a:gd name="f17" fmla="val 739"/>
                <a:gd name="f18" fmla="val 14245"/>
                <a:gd name="f19" fmla="val 1310"/>
                <a:gd name="f20" fmla="val 15602"/>
                <a:gd name="f21" fmla="val 2620"/>
                <a:gd name="f22" fmla="val 3978"/>
                <a:gd name="f23" fmla="val 4430"/>
                <a:gd name="f24" fmla="val 4906"/>
                <a:gd name="f25" fmla="val 16317"/>
                <a:gd name="f26" fmla="val 5335"/>
                <a:gd name="f27" fmla="val 16150"/>
                <a:gd name="f28" fmla="val 27983"/>
                <a:gd name="f29" fmla="val 6767"/>
                <a:gd name="f30" fmla="val 29769"/>
                <a:gd name="f31" fmla="val 6029"/>
                <a:gd name="f32" fmla="val 3957"/>
                <a:gd name="f33" fmla="val 29888"/>
                <a:gd name="f34" fmla="val 2171"/>
                <a:gd name="f35" fmla="val 29329"/>
                <a:gd name="f36" fmla="val 820"/>
                <a:gd name="f37" fmla="val 28008"/>
                <a:gd name="f38" fmla="*/ f0 1 30626"/>
                <a:gd name="f39" fmla="*/ f1 1 16412"/>
                <a:gd name="f40" fmla="val f2"/>
                <a:gd name="f41" fmla="val f3"/>
                <a:gd name="f42" fmla="val f4"/>
                <a:gd name="f43" fmla="+- f42 0 f40"/>
                <a:gd name="f44" fmla="+- f41 0 f40"/>
                <a:gd name="f45" fmla="*/ f44 1 30626"/>
                <a:gd name="f46" fmla="*/ f43 1 16412"/>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30626" h="16412">
                  <a:moveTo>
                    <a:pt x="f5" y="f6"/>
                  </a:moveTo>
                  <a:cubicBezTo>
                    <a:pt x="f7" y="f6"/>
                    <a:pt x="f8" y="f9"/>
                    <a:pt x="f10" y="f11"/>
                  </a:cubicBezTo>
                  <a:lnTo>
                    <a:pt x="f12" y="f13"/>
                  </a:lnTo>
                  <a:cubicBezTo>
                    <a:pt x="f14" y="f15"/>
                    <a:pt x="f6" y="f16"/>
                    <a:pt x="f17" y="f18"/>
                  </a:cubicBezTo>
                  <a:cubicBezTo>
                    <a:pt x="f19" y="f20"/>
                    <a:pt x="f21" y="f4"/>
                    <a:pt x="f22" y="f4"/>
                  </a:cubicBezTo>
                  <a:cubicBezTo>
                    <a:pt x="f23" y="f4"/>
                    <a:pt x="f24" y="f25"/>
                    <a:pt x="f26" y="f27"/>
                  </a:cubicBezTo>
                  <a:lnTo>
                    <a:pt x="f28" y="f29"/>
                  </a:lnTo>
                  <a:cubicBezTo>
                    <a:pt x="f30" y="f31"/>
                    <a:pt x="f3" y="f32"/>
                    <a:pt x="f33" y="f34"/>
                  </a:cubicBezTo>
                  <a:cubicBezTo>
                    <a:pt x="f35" y="f36"/>
                    <a:pt x="f37"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2" name="Google Shape;1715;p38">
              <a:extLst>
                <a:ext uri="{FF2B5EF4-FFF2-40B4-BE49-F238E27FC236}">
                  <a16:creationId xmlns:a16="http://schemas.microsoft.com/office/drawing/2014/main" id="{FC0ED2D3-195B-5FD9-7ABF-654F18E44562}"/>
                </a:ext>
              </a:extLst>
            </p:cNvPr>
            <p:cNvSpPr/>
            <p:nvPr/>
          </p:nvSpPr>
          <p:spPr>
            <a:xfrm>
              <a:off x="1784131" y="3565693"/>
              <a:ext cx="75236" cy="40288"/>
            </a:xfrm>
            <a:custGeom>
              <a:avLst/>
              <a:gdLst>
                <a:gd name="f0" fmla="val w"/>
                <a:gd name="f1" fmla="val h"/>
                <a:gd name="f2" fmla="val 0"/>
                <a:gd name="f3" fmla="val 30626"/>
                <a:gd name="f4" fmla="val 16398"/>
                <a:gd name="f5" fmla="val 26634"/>
                <a:gd name="f6" fmla="val 26185"/>
                <a:gd name="f7" fmla="val 25730"/>
                <a:gd name="f8" fmla="val 88"/>
                <a:gd name="f9" fmla="val 25291"/>
                <a:gd name="f10" fmla="val 275"/>
                <a:gd name="f11" fmla="val 2644"/>
                <a:gd name="f12" fmla="val 9634"/>
                <a:gd name="f13" fmla="val 858"/>
                <a:gd name="f14" fmla="val 10396"/>
                <a:gd name="f15" fmla="val 12444"/>
                <a:gd name="f16" fmla="val 738"/>
                <a:gd name="f17" fmla="val 14230"/>
                <a:gd name="f18" fmla="val 1310"/>
                <a:gd name="f19" fmla="val 15588"/>
                <a:gd name="f20" fmla="val 2620"/>
                <a:gd name="f21" fmla="val 16397"/>
                <a:gd name="f22" fmla="val 3977"/>
                <a:gd name="f23" fmla="val 4430"/>
                <a:gd name="f24" fmla="val 4882"/>
                <a:gd name="f25" fmla="val 16302"/>
                <a:gd name="f26" fmla="val 5335"/>
                <a:gd name="f27" fmla="val 16135"/>
                <a:gd name="f28" fmla="val 27982"/>
                <a:gd name="f29" fmla="val 6753"/>
                <a:gd name="f30" fmla="val 29768"/>
                <a:gd name="f31" fmla="val 6014"/>
                <a:gd name="f32" fmla="val 3966"/>
                <a:gd name="f33" fmla="val 29887"/>
                <a:gd name="f34" fmla="val 2180"/>
                <a:gd name="f35" fmla="val 29330"/>
                <a:gd name="f36" fmla="val 832"/>
                <a:gd name="f37" fmla="val 28014"/>
                <a:gd name="f38" fmla="*/ f0 1 30626"/>
                <a:gd name="f39" fmla="*/ f1 1 16398"/>
                <a:gd name="f40" fmla="val f2"/>
                <a:gd name="f41" fmla="val f3"/>
                <a:gd name="f42" fmla="val f4"/>
                <a:gd name="f43" fmla="+- f42 0 f40"/>
                <a:gd name="f44" fmla="+- f41 0 f40"/>
                <a:gd name="f45" fmla="*/ f44 1 30626"/>
                <a:gd name="f46" fmla="*/ f43 1 16398"/>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30626" h="16398">
                  <a:moveTo>
                    <a:pt x="f5" y="f2"/>
                  </a:moveTo>
                  <a:cubicBezTo>
                    <a:pt x="f6" y="f2"/>
                    <a:pt x="f7" y="f8"/>
                    <a:pt x="f9" y="f10"/>
                  </a:cubicBezTo>
                  <a:lnTo>
                    <a:pt x="f11" y="f12"/>
                  </a:lnTo>
                  <a:cubicBezTo>
                    <a:pt x="f13" y="f14"/>
                    <a:pt x="f2" y="f15"/>
                    <a:pt x="f16" y="f17"/>
                  </a:cubicBezTo>
                  <a:cubicBezTo>
                    <a:pt x="f18" y="f19"/>
                    <a:pt x="f20" y="f21"/>
                    <a:pt x="f22" y="f21"/>
                  </a:cubicBezTo>
                  <a:cubicBezTo>
                    <a:pt x="f23" y="f21"/>
                    <a:pt x="f24" y="f25"/>
                    <a:pt x="f26" y="f27"/>
                  </a:cubicBezTo>
                  <a:lnTo>
                    <a:pt x="f28" y="f29"/>
                  </a:lnTo>
                  <a:cubicBezTo>
                    <a:pt x="f30" y="f31"/>
                    <a:pt x="f3" y="f32"/>
                    <a:pt x="f33" y="f34"/>
                  </a:cubicBezTo>
                  <a:cubicBezTo>
                    <a:pt x="f35" y="f36"/>
                    <a:pt x="f37" y="f2"/>
                    <a:pt x="f5" y="f2"/>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3" name="Google Shape;1716;p38">
              <a:extLst>
                <a:ext uri="{FF2B5EF4-FFF2-40B4-BE49-F238E27FC236}">
                  <a16:creationId xmlns:a16="http://schemas.microsoft.com/office/drawing/2014/main" id="{595210C8-E324-0558-92E6-CB59D6733F43}"/>
                </a:ext>
              </a:extLst>
            </p:cNvPr>
            <p:cNvSpPr/>
            <p:nvPr/>
          </p:nvSpPr>
          <p:spPr>
            <a:xfrm>
              <a:off x="2076008" y="3273908"/>
              <a:ext cx="42537" cy="72886"/>
            </a:xfrm>
            <a:custGeom>
              <a:avLst/>
              <a:gdLst>
                <a:gd name="f0" fmla="val w"/>
                <a:gd name="f1" fmla="val h"/>
                <a:gd name="f2" fmla="val 0"/>
                <a:gd name="f3" fmla="val 17314"/>
                <a:gd name="f4" fmla="val 29667"/>
                <a:gd name="f5" fmla="val 13349"/>
                <a:gd name="f6" fmla="val 11969"/>
                <a:gd name="f7" fmla="val 10657"/>
                <a:gd name="f8" fmla="val 807"/>
                <a:gd name="f9" fmla="val 10098"/>
                <a:gd name="f10" fmla="val 2161"/>
                <a:gd name="f11" fmla="val 715"/>
                <a:gd name="f12" fmla="val 24808"/>
                <a:gd name="f13" fmla="val 26594"/>
                <a:gd name="f14" fmla="val 834"/>
                <a:gd name="f15" fmla="val 28642"/>
                <a:gd name="f16" fmla="val 2620"/>
                <a:gd name="f17" fmla="val 29380"/>
                <a:gd name="f18" fmla="val 3072"/>
                <a:gd name="f19" fmla="val 29571"/>
                <a:gd name="f20" fmla="val 3525"/>
                <a:gd name="f21" fmla="val 29666"/>
                <a:gd name="f22" fmla="val 3953"/>
                <a:gd name="f23" fmla="val 5335"/>
                <a:gd name="f24" fmla="val 6644"/>
                <a:gd name="f25" fmla="val 28857"/>
                <a:gd name="f26" fmla="val 7216"/>
                <a:gd name="f27" fmla="val 27475"/>
                <a:gd name="f28" fmla="val 16575"/>
                <a:gd name="f29" fmla="val 4828"/>
                <a:gd name="f30" fmla="val 17313"/>
                <a:gd name="f31" fmla="val 3042"/>
                <a:gd name="f32" fmla="val 16456"/>
                <a:gd name="f33" fmla="val 994"/>
                <a:gd name="f34" fmla="val 14670"/>
                <a:gd name="f35" fmla="val 256"/>
                <a:gd name="f36" fmla="val 14238"/>
                <a:gd name="f37" fmla="val 83"/>
                <a:gd name="f38" fmla="val 13790"/>
                <a:gd name="f39" fmla="*/ f0 1 17314"/>
                <a:gd name="f40" fmla="*/ f1 1 29667"/>
                <a:gd name="f41" fmla="val f2"/>
                <a:gd name="f42" fmla="val f3"/>
                <a:gd name="f43" fmla="val f4"/>
                <a:gd name="f44" fmla="+- f43 0 f41"/>
                <a:gd name="f45" fmla="+- f42 0 f41"/>
                <a:gd name="f46" fmla="*/ f45 1 17314"/>
                <a:gd name="f47" fmla="*/ f44 1 29667"/>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17314" h="29667">
                  <a:moveTo>
                    <a:pt x="f5" y="f2"/>
                  </a:moveTo>
                  <a:cubicBezTo>
                    <a:pt x="f6" y="f2"/>
                    <a:pt x="f7" y="f8"/>
                    <a:pt x="f9" y="f10"/>
                  </a:cubicBezTo>
                  <a:lnTo>
                    <a:pt x="f11" y="f12"/>
                  </a:lnTo>
                  <a:cubicBezTo>
                    <a:pt x="f2" y="f13"/>
                    <a:pt x="f14" y="f15"/>
                    <a:pt x="f16" y="f17"/>
                  </a:cubicBezTo>
                  <a:cubicBezTo>
                    <a:pt x="f18" y="f19"/>
                    <a:pt x="f20" y="f21"/>
                    <a:pt x="f22" y="f21"/>
                  </a:cubicBezTo>
                  <a:cubicBezTo>
                    <a:pt x="f23" y="f21"/>
                    <a:pt x="f24" y="f25"/>
                    <a:pt x="f26" y="f27"/>
                  </a:cubicBezTo>
                  <a:lnTo>
                    <a:pt x="f28" y="f29"/>
                  </a:lnTo>
                  <a:cubicBezTo>
                    <a:pt x="f30" y="f31"/>
                    <a:pt x="f32" y="f33"/>
                    <a:pt x="f34" y="f35"/>
                  </a:cubicBezTo>
                  <a:cubicBezTo>
                    <a:pt x="f36" y="f37"/>
                    <a:pt x="f38" y="f2"/>
                    <a:pt x="f5" y="f2"/>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4" name="Google Shape;1717;p38">
              <a:extLst>
                <a:ext uri="{FF2B5EF4-FFF2-40B4-BE49-F238E27FC236}">
                  <a16:creationId xmlns:a16="http://schemas.microsoft.com/office/drawing/2014/main" id="{2E1BD585-AE9F-95FD-210D-F6D670A8B227}"/>
                </a:ext>
              </a:extLst>
            </p:cNvPr>
            <p:cNvSpPr/>
            <p:nvPr/>
          </p:nvSpPr>
          <p:spPr>
            <a:xfrm>
              <a:off x="1914616" y="3663507"/>
              <a:ext cx="42473" cy="72886"/>
            </a:xfrm>
            <a:custGeom>
              <a:avLst/>
              <a:gdLst>
                <a:gd name="f0" fmla="val w"/>
                <a:gd name="f1" fmla="val h"/>
                <a:gd name="f2" fmla="val 0"/>
                <a:gd name="f3" fmla="val 17290"/>
                <a:gd name="f4" fmla="val 29667"/>
                <a:gd name="f5" fmla="val 13349"/>
                <a:gd name="f6" fmla="val 1"/>
                <a:gd name="f7" fmla="val 11968"/>
                <a:gd name="f8" fmla="val 10652"/>
                <a:gd name="f9" fmla="val 807"/>
                <a:gd name="f10" fmla="val 10074"/>
                <a:gd name="f11" fmla="val 2161"/>
                <a:gd name="f12" fmla="val 715"/>
                <a:gd name="f13" fmla="val 24809"/>
                <a:gd name="f14" fmla="val 26595"/>
                <a:gd name="f15" fmla="val 834"/>
                <a:gd name="f16" fmla="val 28643"/>
                <a:gd name="f17" fmla="val 2620"/>
                <a:gd name="f18" fmla="val 29381"/>
                <a:gd name="f19" fmla="val 3049"/>
                <a:gd name="f20" fmla="val 29572"/>
                <a:gd name="f21" fmla="val 3501"/>
                <a:gd name="f22" fmla="val 3954"/>
                <a:gd name="f23" fmla="val 5311"/>
                <a:gd name="f24" fmla="val 6621"/>
                <a:gd name="f25" fmla="val 28857"/>
                <a:gd name="f26" fmla="val 7193"/>
                <a:gd name="f27" fmla="val 27476"/>
                <a:gd name="f28" fmla="val 16576"/>
                <a:gd name="f29" fmla="val 4828"/>
                <a:gd name="f30" fmla="val 3042"/>
                <a:gd name="f31" fmla="val 16456"/>
                <a:gd name="f32" fmla="val 994"/>
                <a:gd name="f33" fmla="val 14670"/>
                <a:gd name="f34" fmla="val 256"/>
                <a:gd name="f35" fmla="val 14238"/>
                <a:gd name="f36" fmla="val 83"/>
                <a:gd name="f37" fmla="val 13790"/>
                <a:gd name="f38" fmla="*/ f0 1 17290"/>
                <a:gd name="f39" fmla="*/ f1 1 29667"/>
                <a:gd name="f40" fmla="val f2"/>
                <a:gd name="f41" fmla="val f3"/>
                <a:gd name="f42" fmla="val f4"/>
                <a:gd name="f43" fmla="+- f42 0 f40"/>
                <a:gd name="f44" fmla="+- f41 0 f40"/>
                <a:gd name="f45" fmla="*/ f44 1 17290"/>
                <a:gd name="f46" fmla="*/ f43 1 29667"/>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7290" h="29667">
                  <a:moveTo>
                    <a:pt x="f5" y="f6"/>
                  </a:moveTo>
                  <a:cubicBezTo>
                    <a:pt x="f7" y="f6"/>
                    <a:pt x="f8" y="f9"/>
                    <a:pt x="f10" y="f11"/>
                  </a:cubicBezTo>
                  <a:lnTo>
                    <a:pt x="f12" y="f13"/>
                  </a:lnTo>
                  <a:cubicBezTo>
                    <a:pt x="f6" y="f14"/>
                    <a:pt x="f15" y="f16"/>
                    <a:pt x="f17" y="f18"/>
                  </a:cubicBezTo>
                  <a:cubicBezTo>
                    <a:pt x="f19" y="f20"/>
                    <a:pt x="f21" y="f4"/>
                    <a:pt x="f22" y="f4"/>
                  </a:cubicBezTo>
                  <a:cubicBezTo>
                    <a:pt x="f23" y="f4"/>
                    <a:pt x="f24" y="f25"/>
                    <a:pt x="f26" y="f27"/>
                  </a:cubicBezTo>
                  <a:lnTo>
                    <a:pt x="f28" y="f29"/>
                  </a:lnTo>
                  <a:cubicBezTo>
                    <a:pt x="f3" y="f30"/>
                    <a:pt x="f31" y="f32"/>
                    <a:pt x="f33" y="f34"/>
                  </a:cubicBezTo>
                  <a:cubicBezTo>
                    <a:pt x="f35" y="f36"/>
                    <a:pt x="f37"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5" name="Google Shape;1718;p38">
              <a:extLst>
                <a:ext uri="{FF2B5EF4-FFF2-40B4-BE49-F238E27FC236}">
                  <a16:creationId xmlns:a16="http://schemas.microsoft.com/office/drawing/2014/main" id="{82AD8B12-5863-F700-F082-B52E548F4640}"/>
                </a:ext>
              </a:extLst>
            </p:cNvPr>
            <p:cNvSpPr/>
            <p:nvPr/>
          </p:nvSpPr>
          <p:spPr>
            <a:xfrm>
              <a:off x="2173766" y="3565748"/>
              <a:ext cx="75117" cy="40242"/>
            </a:xfrm>
            <a:custGeom>
              <a:avLst/>
              <a:gdLst>
                <a:gd name="f0" fmla="val w"/>
                <a:gd name="f1" fmla="val h"/>
                <a:gd name="f2" fmla="val 0"/>
                <a:gd name="f3" fmla="val 30579"/>
                <a:gd name="f4" fmla="val 16379"/>
                <a:gd name="f5" fmla="val 3987"/>
                <a:gd name="f6" fmla="val 1"/>
                <a:gd name="f7" fmla="val 2600"/>
                <a:gd name="f8" fmla="val 1274"/>
                <a:gd name="f9" fmla="val 807"/>
                <a:gd name="f10" fmla="val 715"/>
                <a:gd name="f11" fmla="val 2161"/>
                <a:gd name="f12" fmla="val 3947"/>
                <a:gd name="f13" fmla="val 834"/>
                <a:gd name="f14" fmla="val 5995"/>
                <a:gd name="f15" fmla="val 2620"/>
                <a:gd name="f16" fmla="val 6734"/>
                <a:gd name="f17" fmla="val 25268"/>
                <a:gd name="f18" fmla="val 16116"/>
                <a:gd name="f19" fmla="val 25720"/>
                <a:gd name="f20" fmla="val 16283"/>
                <a:gd name="f21" fmla="val 26173"/>
                <a:gd name="f22" fmla="val 16378"/>
                <a:gd name="f23" fmla="val 26625"/>
                <a:gd name="f24" fmla="val 27982"/>
                <a:gd name="f25" fmla="val 29292"/>
                <a:gd name="f26" fmla="val 15569"/>
                <a:gd name="f27" fmla="val 29864"/>
                <a:gd name="f28" fmla="val 14211"/>
                <a:gd name="f29" fmla="val 30578"/>
                <a:gd name="f30" fmla="val 12425"/>
                <a:gd name="f31" fmla="val 29745"/>
                <a:gd name="f32" fmla="val 10377"/>
                <a:gd name="f33" fmla="val 27959"/>
                <a:gd name="f34" fmla="val 9615"/>
                <a:gd name="f35" fmla="val 5311"/>
                <a:gd name="f36" fmla="val 256"/>
                <a:gd name="f37" fmla="val 4879"/>
                <a:gd name="f38" fmla="val 83"/>
                <a:gd name="f39" fmla="val 4430"/>
                <a:gd name="f40" fmla="*/ f0 1 30579"/>
                <a:gd name="f41" fmla="*/ f1 1 16379"/>
                <a:gd name="f42" fmla="val f2"/>
                <a:gd name="f43" fmla="val f3"/>
                <a:gd name="f44" fmla="val f4"/>
                <a:gd name="f45" fmla="+- f44 0 f42"/>
                <a:gd name="f46" fmla="+- f43 0 f42"/>
                <a:gd name="f47" fmla="*/ f46 1 30579"/>
                <a:gd name="f48" fmla="*/ f45 1 16379"/>
                <a:gd name="f49" fmla="*/ f42 1 f47"/>
                <a:gd name="f50" fmla="*/ f43 1 f47"/>
                <a:gd name="f51" fmla="*/ f42 1 f48"/>
                <a:gd name="f52" fmla="*/ f44 1 f48"/>
                <a:gd name="f53" fmla="*/ f49 f40 1"/>
                <a:gd name="f54" fmla="*/ f50 f40 1"/>
                <a:gd name="f55" fmla="*/ f52 f41 1"/>
                <a:gd name="f56" fmla="*/ f51 f41 1"/>
              </a:gdLst>
              <a:ahLst/>
              <a:cxnLst>
                <a:cxn ang="3cd4">
                  <a:pos x="hc" y="t"/>
                </a:cxn>
                <a:cxn ang="0">
                  <a:pos x="r" y="vc"/>
                </a:cxn>
                <a:cxn ang="cd4">
                  <a:pos x="hc" y="b"/>
                </a:cxn>
                <a:cxn ang="cd2">
                  <a:pos x="l" y="vc"/>
                </a:cxn>
              </a:cxnLst>
              <a:rect l="f53" t="f56" r="f54" b="f55"/>
              <a:pathLst>
                <a:path w="30579" h="16379">
                  <a:moveTo>
                    <a:pt x="f5" y="f6"/>
                  </a:moveTo>
                  <a:cubicBezTo>
                    <a:pt x="f7" y="f6"/>
                    <a:pt x="f8" y="f9"/>
                    <a:pt x="f10" y="f11"/>
                  </a:cubicBezTo>
                  <a:cubicBezTo>
                    <a:pt x="f2" y="f12"/>
                    <a:pt x="f13" y="f14"/>
                    <a:pt x="f15" y="f16"/>
                  </a:cubicBezTo>
                  <a:lnTo>
                    <a:pt x="f17" y="f18"/>
                  </a:lnTo>
                  <a:cubicBezTo>
                    <a:pt x="f19" y="f20"/>
                    <a:pt x="f21" y="f22"/>
                    <a:pt x="f23" y="f22"/>
                  </a:cubicBezTo>
                  <a:cubicBezTo>
                    <a:pt x="f24" y="f22"/>
                    <a:pt x="f25" y="f26"/>
                    <a:pt x="f27" y="f28"/>
                  </a:cubicBezTo>
                  <a:cubicBezTo>
                    <a:pt x="f29" y="f30"/>
                    <a:pt x="f31" y="f32"/>
                    <a:pt x="f33" y="f34"/>
                  </a:cubicBezTo>
                  <a:lnTo>
                    <a:pt x="f35" y="f36"/>
                  </a:lnTo>
                  <a:cubicBezTo>
                    <a:pt x="f37" y="f38"/>
                    <a:pt x="f39"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6" name="Google Shape;1719;p38">
              <a:extLst>
                <a:ext uri="{FF2B5EF4-FFF2-40B4-BE49-F238E27FC236}">
                  <a16:creationId xmlns:a16="http://schemas.microsoft.com/office/drawing/2014/main" id="{4209228A-338B-3D56-4313-90EF9A4C9C16}"/>
                </a:ext>
              </a:extLst>
            </p:cNvPr>
            <p:cNvSpPr/>
            <p:nvPr/>
          </p:nvSpPr>
          <p:spPr>
            <a:xfrm>
              <a:off x="1784195" y="3404338"/>
              <a:ext cx="75117" cy="40297"/>
            </a:xfrm>
            <a:custGeom>
              <a:avLst/>
              <a:gdLst>
                <a:gd name="f0" fmla="val w"/>
                <a:gd name="f1" fmla="val h"/>
                <a:gd name="f2" fmla="val 0"/>
                <a:gd name="f3" fmla="val 30578"/>
                <a:gd name="f4" fmla="val 16402"/>
                <a:gd name="f5" fmla="val 3987"/>
                <a:gd name="f6" fmla="val 1"/>
                <a:gd name="f7" fmla="val 2600"/>
                <a:gd name="f8" fmla="val 1274"/>
                <a:gd name="f9" fmla="val 807"/>
                <a:gd name="f10" fmla="val 714"/>
                <a:gd name="f11" fmla="val 2161"/>
                <a:gd name="f12" fmla="val 3947"/>
                <a:gd name="f13" fmla="val 834"/>
                <a:gd name="f14" fmla="val 6019"/>
                <a:gd name="f15" fmla="val 2620"/>
                <a:gd name="f16" fmla="val 6757"/>
                <a:gd name="f17" fmla="val 25291"/>
                <a:gd name="f18" fmla="val 16140"/>
                <a:gd name="f19" fmla="val 25720"/>
                <a:gd name="f20" fmla="val 16307"/>
                <a:gd name="f21" fmla="val 26172"/>
                <a:gd name="f22" fmla="val 26625"/>
                <a:gd name="f23" fmla="val 27982"/>
                <a:gd name="f24" fmla="val 29292"/>
                <a:gd name="f25" fmla="val 15592"/>
                <a:gd name="f26" fmla="val 29863"/>
                <a:gd name="f27" fmla="val 14235"/>
                <a:gd name="f28" fmla="val 12449"/>
                <a:gd name="f29" fmla="val 29744"/>
                <a:gd name="f30" fmla="val 10377"/>
                <a:gd name="f31" fmla="val 27958"/>
                <a:gd name="f32" fmla="val 9639"/>
                <a:gd name="f33" fmla="val 5311"/>
                <a:gd name="f34" fmla="val 256"/>
                <a:gd name="f35" fmla="val 4878"/>
                <a:gd name="f36" fmla="val 83"/>
                <a:gd name="f37" fmla="val 4429"/>
                <a:gd name="f38" fmla="*/ f0 1 30578"/>
                <a:gd name="f39" fmla="*/ f1 1 16402"/>
                <a:gd name="f40" fmla="val f2"/>
                <a:gd name="f41" fmla="val f3"/>
                <a:gd name="f42" fmla="val f4"/>
                <a:gd name="f43" fmla="+- f42 0 f40"/>
                <a:gd name="f44" fmla="+- f41 0 f40"/>
                <a:gd name="f45" fmla="*/ f44 1 30578"/>
                <a:gd name="f46" fmla="*/ f43 1 16402"/>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30578" h="16402">
                  <a:moveTo>
                    <a:pt x="f5" y="f6"/>
                  </a:moveTo>
                  <a:cubicBezTo>
                    <a:pt x="f7" y="f6"/>
                    <a:pt x="f8" y="f9"/>
                    <a:pt x="f10" y="f11"/>
                  </a:cubicBezTo>
                  <a:cubicBezTo>
                    <a:pt x="f2" y="f12"/>
                    <a:pt x="f13" y="f14"/>
                    <a:pt x="f15" y="f16"/>
                  </a:cubicBezTo>
                  <a:lnTo>
                    <a:pt x="f17" y="f18"/>
                  </a:lnTo>
                  <a:cubicBezTo>
                    <a:pt x="f19" y="f20"/>
                    <a:pt x="f21" y="f4"/>
                    <a:pt x="f22" y="f4"/>
                  </a:cubicBezTo>
                  <a:cubicBezTo>
                    <a:pt x="f23" y="f4"/>
                    <a:pt x="f24" y="f25"/>
                    <a:pt x="f26" y="f27"/>
                  </a:cubicBezTo>
                  <a:cubicBezTo>
                    <a:pt x="f3" y="f28"/>
                    <a:pt x="f29" y="f30"/>
                    <a:pt x="f31" y="f32"/>
                  </a:cubicBezTo>
                  <a:lnTo>
                    <a:pt x="f33" y="f34"/>
                  </a:lnTo>
                  <a:cubicBezTo>
                    <a:pt x="f35" y="f36"/>
                    <a:pt x="f37"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7" name="Google Shape;1720;p38">
              <a:extLst>
                <a:ext uri="{FF2B5EF4-FFF2-40B4-BE49-F238E27FC236}">
                  <a16:creationId xmlns:a16="http://schemas.microsoft.com/office/drawing/2014/main" id="{A46F6920-3C69-0467-BD09-9B5C0A750603}"/>
                </a:ext>
              </a:extLst>
            </p:cNvPr>
            <p:cNvSpPr/>
            <p:nvPr/>
          </p:nvSpPr>
          <p:spPr>
            <a:xfrm>
              <a:off x="1972689" y="3436900"/>
              <a:ext cx="87343" cy="137562"/>
            </a:xfrm>
            <a:custGeom>
              <a:avLst/>
              <a:gdLst>
                <a:gd name="f0" fmla="val w"/>
                <a:gd name="f1" fmla="val h"/>
                <a:gd name="f2" fmla="val 0"/>
                <a:gd name="f3" fmla="val 35556"/>
                <a:gd name="f4" fmla="val 55991"/>
                <a:gd name="f5" fmla="val 17766"/>
                <a:gd name="f6" fmla="val 15815"/>
                <a:gd name="f7" fmla="val 14266"/>
                <a:gd name="f8" fmla="val 1564"/>
                <a:gd name="f9" fmla="val 3490"/>
                <a:gd name="f10" fmla="val 13993"/>
                <a:gd name="f11" fmla="val 3882"/>
                <a:gd name="f12" fmla="val 2120"/>
                <a:gd name="f13" fmla="val 548"/>
                <a:gd name="f14" fmla="val 15231"/>
                <a:gd name="f15" fmla="val 310"/>
                <a:gd name="f16" fmla="val 16969"/>
                <a:gd name="f17" fmla="val 1"/>
                <a:gd name="f18" fmla="val 19136"/>
                <a:gd name="f19" fmla="val 1668"/>
                <a:gd name="f20" fmla="val 20994"/>
                <a:gd name="f21" fmla="val 3763"/>
                <a:gd name="f22" fmla="val 52381"/>
                <a:gd name="f23" fmla="val 54144"/>
                <a:gd name="f24" fmla="val 15504"/>
                <a:gd name="f25" fmla="val 55715"/>
                <a:gd name="f26" fmla="val 17242"/>
                <a:gd name="f27" fmla="val 55953"/>
                <a:gd name="f28" fmla="val 17418"/>
                <a:gd name="f29" fmla="val 55979"/>
                <a:gd name="f30" fmla="val 17591"/>
                <a:gd name="f31" fmla="val 17761"/>
                <a:gd name="f32" fmla="val 19698"/>
                <a:gd name="f33" fmla="val 21267"/>
                <a:gd name="f34" fmla="val 54427"/>
                <a:gd name="f35" fmla="val 52500"/>
                <a:gd name="f36" fmla="val 21018"/>
                <a:gd name="f37" fmla="val 31769"/>
                <a:gd name="f38" fmla="val 33889"/>
                <a:gd name="f39" fmla="val 19160"/>
                <a:gd name="f40" fmla="val 35222"/>
                <a:gd name="f41" fmla="val 16993"/>
                <a:gd name="f42" fmla="val 34984"/>
                <a:gd name="f43" fmla="val 33412"/>
                <a:gd name="f44" fmla="val 31650"/>
                <a:gd name="f45" fmla="val 3610"/>
                <a:gd name="f46" fmla="val 1847"/>
                <a:gd name="f47" fmla="val 20005"/>
                <a:gd name="f48" fmla="val 276"/>
                <a:gd name="f49" fmla="val 18290"/>
                <a:gd name="f50" fmla="val 37"/>
                <a:gd name="f51" fmla="val 18113"/>
                <a:gd name="f52" fmla="val 12"/>
                <a:gd name="f53" fmla="val 17938"/>
                <a:gd name="f54" fmla="*/ f0 1 35556"/>
                <a:gd name="f55" fmla="*/ f1 1 55991"/>
                <a:gd name="f56" fmla="val f2"/>
                <a:gd name="f57" fmla="val f3"/>
                <a:gd name="f58" fmla="val f4"/>
                <a:gd name="f59" fmla="+- f58 0 f56"/>
                <a:gd name="f60" fmla="+- f57 0 f56"/>
                <a:gd name="f61" fmla="*/ f60 1 35556"/>
                <a:gd name="f62" fmla="*/ f59 1 55991"/>
                <a:gd name="f63" fmla="*/ f56 1 f61"/>
                <a:gd name="f64" fmla="*/ f57 1 f61"/>
                <a:gd name="f65" fmla="*/ f56 1 f62"/>
                <a:gd name="f66" fmla="*/ f58 1 f62"/>
                <a:gd name="f67" fmla="*/ f63 f54 1"/>
                <a:gd name="f68" fmla="*/ f64 f54 1"/>
                <a:gd name="f69" fmla="*/ f66 f55 1"/>
                <a:gd name="f70" fmla="*/ f65 f55 1"/>
              </a:gdLst>
              <a:ahLst/>
              <a:cxnLst>
                <a:cxn ang="3cd4">
                  <a:pos x="hc" y="t"/>
                </a:cxn>
                <a:cxn ang="0">
                  <a:pos x="r" y="vc"/>
                </a:cxn>
                <a:cxn ang="cd4">
                  <a:pos x="hc" y="b"/>
                </a:cxn>
                <a:cxn ang="cd2">
                  <a:pos x="l" y="vc"/>
                </a:cxn>
              </a:cxnLst>
              <a:rect l="f67" t="f70" r="f68" b="f69"/>
              <a:pathLst>
                <a:path w="35556" h="55991">
                  <a:moveTo>
                    <a:pt x="f5" y="f2"/>
                  </a:moveTo>
                  <a:cubicBezTo>
                    <a:pt x="f6" y="f2"/>
                    <a:pt x="f7" y="f8"/>
                    <a:pt x="f7" y="f9"/>
                  </a:cubicBezTo>
                  <a:lnTo>
                    <a:pt x="f7" y="f10"/>
                  </a:lnTo>
                  <a:lnTo>
                    <a:pt x="f11" y="f10"/>
                  </a:lnTo>
                  <a:cubicBezTo>
                    <a:pt x="f12" y="f10"/>
                    <a:pt x="f13" y="f14"/>
                    <a:pt x="f15" y="f16"/>
                  </a:cubicBezTo>
                  <a:cubicBezTo>
                    <a:pt x="f17" y="f18"/>
                    <a:pt x="f19" y="f20"/>
                    <a:pt x="f21" y="f20"/>
                  </a:cubicBezTo>
                  <a:lnTo>
                    <a:pt x="f7" y="f20"/>
                  </a:lnTo>
                  <a:lnTo>
                    <a:pt x="f7" y="f22"/>
                  </a:lnTo>
                  <a:cubicBezTo>
                    <a:pt x="f7" y="f23"/>
                    <a:pt x="f24" y="f25"/>
                    <a:pt x="f26" y="f27"/>
                  </a:cubicBezTo>
                  <a:cubicBezTo>
                    <a:pt x="f28" y="f29"/>
                    <a:pt x="f30" y="f4"/>
                    <a:pt x="f31" y="f4"/>
                  </a:cubicBezTo>
                  <a:cubicBezTo>
                    <a:pt x="f32" y="f4"/>
                    <a:pt x="f33" y="f34"/>
                    <a:pt x="f33" y="f35"/>
                  </a:cubicBezTo>
                  <a:lnTo>
                    <a:pt x="f33" y="f36"/>
                  </a:lnTo>
                  <a:lnTo>
                    <a:pt x="f37" y="f36"/>
                  </a:lnTo>
                  <a:cubicBezTo>
                    <a:pt x="f38" y="f36"/>
                    <a:pt x="f3" y="f39"/>
                    <a:pt x="f40" y="f41"/>
                  </a:cubicBezTo>
                  <a:cubicBezTo>
                    <a:pt x="f42" y="f14"/>
                    <a:pt x="f43" y="f10"/>
                    <a:pt x="f44" y="f10"/>
                  </a:cubicBezTo>
                  <a:lnTo>
                    <a:pt x="f33" y="f10"/>
                  </a:lnTo>
                  <a:lnTo>
                    <a:pt x="f33" y="f45"/>
                  </a:lnTo>
                  <a:cubicBezTo>
                    <a:pt x="f33" y="f46"/>
                    <a:pt x="f47" y="f48"/>
                    <a:pt x="f49" y="f50"/>
                  </a:cubicBezTo>
                  <a:cubicBezTo>
                    <a:pt x="f51" y="f52"/>
                    <a:pt x="f53" y="f2"/>
                    <a:pt x="f5"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8" name="Google Shape;1721;p38">
              <a:extLst>
                <a:ext uri="{FF2B5EF4-FFF2-40B4-BE49-F238E27FC236}">
                  <a16:creationId xmlns:a16="http://schemas.microsoft.com/office/drawing/2014/main" id="{0A1EA903-142E-4524-06A2-8528A20BF12F}"/>
                </a:ext>
              </a:extLst>
            </p:cNvPr>
            <p:cNvSpPr/>
            <p:nvPr/>
          </p:nvSpPr>
          <p:spPr>
            <a:xfrm>
              <a:off x="1870304" y="3396072"/>
              <a:ext cx="255309" cy="255327"/>
            </a:xfrm>
            <a:custGeom>
              <a:avLst/>
              <a:gdLst>
                <a:gd name="f0" fmla="val w"/>
                <a:gd name="f1" fmla="val h"/>
                <a:gd name="f2" fmla="val 0"/>
                <a:gd name="f3" fmla="val 103927"/>
                <a:gd name="f4" fmla="val 103926"/>
                <a:gd name="f5" fmla="val 19885"/>
                <a:gd name="f6" fmla="val 7692"/>
                <a:gd name="f7" fmla="val 10907"/>
                <a:gd name="f8" fmla="val 26767"/>
                <a:gd name="f9" fmla="val 44414"/>
                <a:gd name="f10" fmla="val 77278"/>
                <a:gd name="f11" fmla="val 26649"/>
                <a:gd name="f12" fmla="val 59513"/>
                <a:gd name="f13" fmla="val 77183"/>
                <a:gd name="f14" fmla="val 92996"/>
                <a:gd name="f15" fmla="val 96234"/>
                <a:gd name="f16" fmla="val 84041"/>
                <a:gd name="f17" fmla="val 93353"/>
                <a:gd name="f18" fmla="val 93448"/>
                <a:gd name="f19" fmla="val 79493"/>
                <a:gd name="f20" fmla="val 99115"/>
                <a:gd name="f21" fmla="val 64275"/>
                <a:gd name="f22" fmla="val 31411"/>
                <a:gd name="f23" fmla="val 4763"/>
                <a:gd name="f24" fmla="val 72491"/>
                <a:gd name="f25" fmla="val 39627"/>
                <a:gd name="f26" fmla="val 24410"/>
                <a:gd name="f27" fmla="val 10478"/>
                <a:gd name="f28" fmla="val 10502"/>
                <a:gd name="f29" fmla="*/ f0 1 103927"/>
                <a:gd name="f30" fmla="*/ f1 1 103926"/>
                <a:gd name="f31" fmla="val f2"/>
                <a:gd name="f32" fmla="val f3"/>
                <a:gd name="f33" fmla="val f4"/>
                <a:gd name="f34" fmla="+- f33 0 f31"/>
                <a:gd name="f35" fmla="+- f32 0 f31"/>
                <a:gd name="f36" fmla="*/ f35 1 103927"/>
                <a:gd name="f37" fmla="*/ f34 1 103926"/>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03927" h="103926">
                  <a:moveTo>
                    <a:pt x="f5" y="f2"/>
                  </a:moveTo>
                  <a:lnTo>
                    <a:pt x="f5" y="f2"/>
                  </a:lnTo>
                  <a:cubicBezTo>
                    <a:pt x="f6" y="f7"/>
                    <a:pt x="f2" y="f8"/>
                    <a:pt x="f2" y="f9"/>
                  </a:cubicBezTo>
                  <a:cubicBezTo>
                    <a:pt x="f2" y="f10"/>
                    <a:pt x="f11" y="f4"/>
                    <a:pt x="f12" y="f4"/>
                  </a:cubicBezTo>
                  <a:cubicBezTo>
                    <a:pt x="f13" y="f4"/>
                    <a:pt x="f14" y="f15"/>
                    <a:pt x="f3" y="f16"/>
                  </a:cubicBezTo>
                  <a:lnTo>
                    <a:pt x="f3" y="f16"/>
                  </a:lnTo>
                  <a:cubicBezTo>
                    <a:pt x="f17" y="f18"/>
                    <a:pt x="f19" y="f20"/>
                    <a:pt x="f21" y="f20"/>
                  </a:cubicBezTo>
                  <a:cubicBezTo>
                    <a:pt x="f22" y="f20"/>
                    <a:pt x="f23" y="f24"/>
                    <a:pt x="f23" y="f25"/>
                  </a:cubicBezTo>
                  <a:cubicBezTo>
                    <a:pt x="f23" y="f26"/>
                    <a:pt x="f27" y="f28"/>
                    <a:pt x="f5"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9" name="Google Shape;1722;p38">
              <a:extLst>
                <a:ext uri="{FF2B5EF4-FFF2-40B4-BE49-F238E27FC236}">
                  <a16:creationId xmlns:a16="http://schemas.microsoft.com/office/drawing/2014/main" id="{37D38A81-153D-6A32-B8A5-35C9202A86C2}"/>
                </a:ext>
              </a:extLst>
            </p:cNvPr>
            <p:cNvSpPr/>
            <p:nvPr/>
          </p:nvSpPr>
          <p:spPr>
            <a:xfrm>
              <a:off x="1870304" y="3396072"/>
              <a:ext cx="255309" cy="255327"/>
            </a:xfrm>
            <a:custGeom>
              <a:avLst/>
              <a:gdLst>
                <a:gd name="f0" fmla="val w"/>
                <a:gd name="f1" fmla="val h"/>
                <a:gd name="f2" fmla="val 0"/>
                <a:gd name="f3" fmla="val 103927"/>
                <a:gd name="f4" fmla="val 103926"/>
                <a:gd name="f5" fmla="val 19885"/>
                <a:gd name="f6" fmla="val 7692"/>
                <a:gd name="f7" fmla="val 10907"/>
                <a:gd name="f8" fmla="val 26767"/>
                <a:gd name="f9" fmla="val 44414"/>
                <a:gd name="f10" fmla="val 77278"/>
                <a:gd name="f11" fmla="val 26649"/>
                <a:gd name="f12" fmla="val 59513"/>
                <a:gd name="f13" fmla="val 77183"/>
                <a:gd name="f14" fmla="val 92996"/>
                <a:gd name="f15" fmla="val 96234"/>
                <a:gd name="f16" fmla="val 84041"/>
                <a:gd name="f17" fmla="val 93353"/>
                <a:gd name="f18" fmla="val 93448"/>
                <a:gd name="f19" fmla="val 79493"/>
                <a:gd name="f20" fmla="val 99115"/>
                <a:gd name="f21" fmla="val 64275"/>
                <a:gd name="f22" fmla="val 31411"/>
                <a:gd name="f23" fmla="val 4763"/>
                <a:gd name="f24" fmla="val 72491"/>
                <a:gd name="f25" fmla="val 39627"/>
                <a:gd name="f26" fmla="val 24410"/>
                <a:gd name="f27" fmla="val 10478"/>
                <a:gd name="f28" fmla="val 10502"/>
                <a:gd name="f29" fmla="*/ f0 1 103927"/>
                <a:gd name="f30" fmla="*/ f1 1 103926"/>
                <a:gd name="f31" fmla="val f2"/>
                <a:gd name="f32" fmla="val f3"/>
                <a:gd name="f33" fmla="val f4"/>
                <a:gd name="f34" fmla="+- f33 0 f31"/>
                <a:gd name="f35" fmla="+- f32 0 f31"/>
                <a:gd name="f36" fmla="*/ f35 1 103927"/>
                <a:gd name="f37" fmla="*/ f34 1 103926"/>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03927" h="103926">
                  <a:moveTo>
                    <a:pt x="f5" y="f2"/>
                  </a:moveTo>
                  <a:lnTo>
                    <a:pt x="f5" y="f2"/>
                  </a:lnTo>
                  <a:cubicBezTo>
                    <a:pt x="f6" y="f7"/>
                    <a:pt x="f2" y="f8"/>
                    <a:pt x="f2" y="f9"/>
                  </a:cubicBezTo>
                  <a:cubicBezTo>
                    <a:pt x="f2" y="f10"/>
                    <a:pt x="f11" y="f4"/>
                    <a:pt x="f12" y="f4"/>
                  </a:cubicBezTo>
                  <a:cubicBezTo>
                    <a:pt x="f13" y="f4"/>
                    <a:pt x="f14" y="f15"/>
                    <a:pt x="f3" y="f16"/>
                  </a:cubicBezTo>
                  <a:lnTo>
                    <a:pt x="f3" y="f16"/>
                  </a:lnTo>
                  <a:cubicBezTo>
                    <a:pt x="f17" y="f18"/>
                    <a:pt x="f19" y="f20"/>
                    <a:pt x="f21" y="f20"/>
                  </a:cubicBezTo>
                  <a:cubicBezTo>
                    <a:pt x="f22" y="f20"/>
                    <a:pt x="f23" y="f24"/>
                    <a:pt x="f23" y="f25"/>
                  </a:cubicBezTo>
                  <a:cubicBezTo>
                    <a:pt x="f23" y="f26"/>
                    <a:pt x="f27" y="f28"/>
                    <a:pt x="f5" y="f2"/>
                  </a:cubicBezTo>
                  <a:close/>
                </a:path>
              </a:pathLst>
            </a:custGeom>
            <a:solidFill>
              <a:srgbClr val="000000">
                <a:alpha val="151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60" name="Google Shape;1723;p38">
            <a:extLst>
              <a:ext uri="{FF2B5EF4-FFF2-40B4-BE49-F238E27FC236}">
                <a16:creationId xmlns:a16="http://schemas.microsoft.com/office/drawing/2014/main" id="{D720D576-05FF-BFD5-1C9F-253F9340171F}"/>
              </a:ext>
            </a:extLst>
          </p:cNvPr>
          <p:cNvGrpSpPr/>
          <p:nvPr/>
        </p:nvGrpSpPr>
        <p:grpSpPr>
          <a:xfrm>
            <a:off x="6885377" y="1514657"/>
            <a:ext cx="483891" cy="359222"/>
            <a:chOff x="6885377" y="1514657"/>
            <a:chExt cx="483891" cy="359222"/>
          </a:xfrm>
        </p:grpSpPr>
        <p:sp>
          <p:nvSpPr>
            <p:cNvPr id="61" name="Google Shape;1724;p38">
              <a:extLst>
                <a:ext uri="{FF2B5EF4-FFF2-40B4-BE49-F238E27FC236}">
                  <a16:creationId xmlns:a16="http://schemas.microsoft.com/office/drawing/2014/main" id="{FE78492C-74E8-3682-CD20-7563C0776E30}"/>
                </a:ext>
              </a:extLst>
            </p:cNvPr>
            <p:cNvSpPr/>
            <p:nvPr/>
          </p:nvSpPr>
          <p:spPr>
            <a:xfrm>
              <a:off x="6901488" y="1537408"/>
              <a:ext cx="421712" cy="312551"/>
            </a:xfrm>
            <a:custGeom>
              <a:avLst/>
              <a:gdLst>
                <a:gd name="f0" fmla="val w"/>
                <a:gd name="f1" fmla="val h"/>
                <a:gd name="f2" fmla="val 0"/>
                <a:gd name="f3" fmla="val 195280"/>
                <a:gd name="f4" fmla="val 144721"/>
                <a:gd name="f5" fmla="val 1"/>
                <a:gd name="f6" fmla="val 126574"/>
                <a:gd name="f7" fmla="val 132551"/>
                <a:gd name="f8" fmla="val 4835"/>
                <a:gd name="f9" fmla="val 137409"/>
                <a:gd name="f10" fmla="val 10837"/>
                <a:gd name="f11" fmla="val 90401"/>
                <a:gd name="f12" fmla="val 92711"/>
                <a:gd name="f13" fmla="val 94902"/>
                <a:gd name="f14" fmla="val 138576"/>
                <a:gd name="f15" fmla="val 96283"/>
                <a:gd name="f16" fmla="val 140434"/>
                <a:gd name="f17" fmla="val 98307"/>
                <a:gd name="f18" fmla="val 143125"/>
                <a:gd name="f19" fmla="val 101522"/>
                <a:gd name="f20" fmla="val 144720"/>
                <a:gd name="f21" fmla="val 104856"/>
                <a:gd name="f22" fmla="val 108190"/>
                <a:gd name="f23" fmla="val 111405"/>
                <a:gd name="f24" fmla="val 113429"/>
                <a:gd name="f25" fmla="val 114834"/>
                <a:gd name="f26" fmla="val 116978"/>
                <a:gd name="f27" fmla="val 119335"/>
                <a:gd name="f28" fmla="val 188040"/>
                <a:gd name="f29" fmla="val 192017"/>
                <a:gd name="f30" fmla="val 134170"/>
                <a:gd name="f31" fmla="val 130170"/>
                <a:gd name="f32" fmla="val 13599"/>
                <a:gd name="f33" fmla="*/ f0 1 195280"/>
                <a:gd name="f34" fmla="*/ f1 1 144721"/>
                <a:gd name="f35" fmla="val f2"/>
                <a:gd name="f36" fmla="val f3"/>
                <a:gd name="f37" fmla="val f4"/>
                <a:gd name="f38" fmla="+- f37 0 f35"/>
                <a:gd name="f39" fmla="+- f36 0 f35"/>
                <a:gd name="f40" fmla="*/ f39 1 195280"/>
                <a:gd name="f41" fmla="*/ f38 1 144721"/>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195280" h="144721">
                  <a:moveTo>
                    <a:pt x="f5" y="f2"/>
                  </a:moveTo>
                  <a:lnTo>
                    <a:pt x="f5" y="f6"/>
                  </a:lnTo>
                  <a:cubicBezTo>
                    <a:pt x="f5" y="f7"/>
                    <a:pt x="f8" y="f9"/>
                    <a:pt x="f10" y="f9"/>
                  </a:cubicBezTo>
                  <a:lnTo>
                    <a:pt x="f11" y="f9"/>
                  </a:lnTo>
                  <a:cubicBezTo>
                    <a:pt x="f12" y="f9"/>
                    <a:pt x="f13" y="f14"/>
                    <a:pt x="f15" y="f16"/>
                  </a:cubicBezTo>
                  <a:cubicBezTo>
                    <a:pt x="f17" y="f18"/>
                    <a:pt x="f19" y="f20"/>
                    <a:pt x="f21" y="f20"/>
                  </a:cubicBezTo>
                  <a:cubicBezTo>
                    <a:pt x="f22" y="f20"/>
                    <a:pt x="f23" y="f18"/>
                    <a:pt x="f24" y="f16"/>
                  </a:cubicBezTo>
                  <a:cubicBezTo>
                    <a:pt x="f25" y="f14"/>
                    <a:pt x="f26" y="f9"/>
                    <a:pt x="f27" y="f9"/>
                  </a:cubicBezTo>
                  <a:lnTo>
                    <a:pt x="f28" y="f9"/>
                  </a:lnTo>
                  <a:cubicBezTo>
                    <a:pt x="f29" y="f9"/>
                    <a:pt x="f3" y="f30"/>
                    <a:pt x="f3" y="f31"/>
                  </a:cubicBezTo>
                  <a:lnTo>
                    <a:pt x="f32" y="f2"/>
                  </a:ln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2" name="Google Shape;1725;p38">
              <a:extLst>
                <a:ext uri="{FF2B5EF4-FFF2-40B4-BE49-F238E27FC236}">
                  <a16:creationId xmlns:a16="http://schemas.microsoft.com/office/drawing/2014/main" id="{3078B312-30CA-3115-7EDC-7597B2AEC633}"/>
                </a:ext>
              </a:extLst>
            </p:cNvPr>
            <p:cNvSpPr/>
            <p:nvPr/>
          </p:nvSpPr>
          <p:spPr>
            <a:xfrm>
              <a:off x="6885377" y="1538386"/>
              <a:ext cx="483891" cy="335493"/>
            </a:xfrm>
            <a:custGeom>
              <a:avLst/>
              <a:gdLst>
                <a:gd name="f0" fmla="val w"/>
                <a:gd name="f1" fmla="val h"/>
                <a:gd name="f2" fmla="val 0"/>
                <a:gd name="f3" fmla="val 224071"/>
                <a:gd name="f4" fmla="val 155342"/>
                <a:gd name="f5" fmla="val 7240"/>
                <a:gd name="f6" fmla="val 1"/>
                <a:gd name="f7" fmla="val 3239"/>
                <a:gd name="f8" fmla="val 3240"/>
                <a:gd name="f9" fmla="val 7217"/>
                <a:gd name="f10" fmla="val 137195"/>
                <a:gd name="f11" fmla="val 141172"/>
                <a:gd name="f12" fmla="val 144435"/>
                <a:gd name="f13" fmla="val 88828"/>
                <a:gd name="f14" fmla="val 91829"/>
                <a:gd name="f15" fmla="val 94567"/>
                <a:gd name="f16" fmla="val 146173"/>
                <a:gd name="f17" fmla="val 95806"/>
                <a:gd name="f18" fmla="val 148912"/>
                <a:gd name="f19" fmla="val 97520"/>
                <a:gd name="f20" fmla="val 152722"/>
                <a:gd name="f21" fmla="val 101331"/>
                <a:gd name="f22" fmla="val 105760"/>
                <a:gd name="f23" fmla="val 120358"/>
                <a:gd name="f24" fmla="val 124788"/>
                <a:gd name="f25" fmla="val 128598"/>
                <a:gd name="f26" fmla="val 152698"/>
                <a:gd name="f27" fmla="val 130337"/>
                <a:gd name="f28" fmla="val 131575"/>
                <a:gd name="f29" fmla="val 134290"/>
                <a:gd name="f30" fmla="val 137291"/>
                <a:gd name="f31" fmla="val 216831"/>
                <a:gd name="f32" fmla="val 220832"/>
                <a:gd name="f33" fmla="val 7193"/>
                <a:gd name="f34" fmla="val 3192"/>
                <a:gd name="f35" fmla="val 122883"/>
                <a:gd name="f36" fmla="val 112047"/>
                <a:gd name="f37" fmla="val 86495"/>
                <a:gd name="f38" fmla="*/ f0 1 224071"/>
                <a:gd name="f39" fmla="*/ f1 1 155342"/>
                <a:gd name="f40" fmla="val f2"/>
                <a:gd name="f41" fmla="val f3"/>
                <a:gd name="f42" fmla="val f4"/>
                <a:gd name="f43" fmla="+- f42 0 f40"/>
                <a:gd name="f44" fmla="+- f41 0 f40"/>
                <a:gd name="f45" fmla="*/ f44 1 224071"/>
                <a:gd name="f46" fmla="*/ f43 1 155342"/>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224071" h="155342">
                  <a:moveTo>
                    <a:pt x="f5" y="f6"/>
                  </a:moveTo>
                  <a:cubicBezTo>
                    <a:pt x="f7" y="f6"/>
                    <a:pt x="f2" y="f8"/>
                    <a:pt x="f2" y="f9"/>
                  </a:cubicBezTo>
                  <a:lnTo>
                    <a:pt x="f2" y="f10"/>
                  </a:lnTo>
                  <a:cubicBezTo>
                    <a:pt x="f2" y="f11"/>
                    <a:pt x="f7" y="f12"/>
                    <a:pt x="f5" y="f12"/>
                  </a:cubicBezTo>
                  <a:lnTo>
                    <a:pt x="f13" y="f12"/>
                  </a:lnTo>
                  <a:cubicBezTo>
                    <a:pt x="f14" y="f12"/>
                    <a:pt x="f15" y="f16"/>
                    <a:pt x="f17" y="f18"/>
                  </a:cubicBezTo>
                  <a:cubicBezTo>
                    <a:pt x="f19" y="f20"/>
                    <a:pt x="f21" y="f4"/>
                    <a:pt x="f22" y="f4"/>
                  </a:cubicBezTo>
                  <a:lnTo>
                    <a:pt x="f23" y="f4"/>
                  </a:lnTo>
                  <a:cubicBezTo>
                    <a:pt x="f24" y="f4"/>
                    <a:pt x="f25" y="f26"/>
                    <a:pt x="f27" y="f18"/>
                  </a:cubicBezTo>
                  <a:cubicBezTo>
                    <a:pt x="f28" y="f16"/>
                    <a:pt x="f29" y="f12"/>
                    <a:pt x="f30" y="f12"/>
                  </a:cubicBezTo>
                  <a:lnTo>
                    <a:pt x="f31" y="f12"/>
                  </a:lnTo>
                  <a:cubicBezTo>
                    <a:pt x="f32" y="f12"/>
                    <a:pt x="f3" y="f11"/>
                    <a:pt x="f3" y="f10"/>
                  </a:cubicBezTo>
                  <a:lnTo>
                    <a:pt x="f3" y="f33"/>
                  </a:lnTo>
                  <a:cubicBezTo>
                    <a:pt x="f3" y="f34"/>
                    <a:pt x="f32" y="f6"/>
                    <a:pt x="f31" y="f6"/>
                  </a:cubicBezTo>
                  <a:lnTo>
                    <a:pt x="f35" y="f6"/>
                  </a:lnTo>
                  <a:lnTo>
                    <a:pt x="f36" y="f37"/>
                  </a:lnTo>
                  <a:lnTo>
                    <a:pt x="f5" y="f6"/>
                  </a:ln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3" name="Google Shape;1726;p38">
              <a:extLst>
                <a:ext uri="{FF2B5EF4-FFF2-40B4-BE49-F238E27FC236}">
                  <a16:creationId xmlns:a16="http://schemas.microsoft.com/office/drawing/2014/main" id="{7B50D8D5-400D-175E-C44E-378619889AD6}"/>
                </a:ext>
              </a:extLst>
            </p:cNvPr>
            <p:cNvSpPr/>
            <p:nvPr/>
          </p:nvSpPr>
          <p:spPr>
            <a:xfrm>
              <a:off x="6901488" y="1537408"/>
              <a:ext cx="421712" cy="312551"/>
            </a:xfrm>
            <a:custGeom>
              <a:avLst/>
              <a:gdLst>
                <a:gd name="f0" fmla="val w"/>
                <a:gd name="f1" fmla="val h"/>
                <a:gd name="f2" fmla="val 0"/>
                <a:gd name="f3" fmla="val 195280"/>
                <a:gd name="f4" fmla="val 144721"/>
                <a:gd name="f5" fmla="val 1"/>
                <a:gd name="f6" fmla="val 126574"/>
                <a:gd name="f7" fmla="val 132551"/>
                <a:gd name="f8" fmla="val 4835"/>
                <a:gd name="f9" fmla="val 137409"/>
                <a:gd name="f10" fmla="val 10837"/>
                <a:gd name="f11" fmla="val 90401"/>
                <a:gd name="f12" fmla="val 92711"/>
                <a:gd name="f13" fmla="val 94902"/>
                <a:gd name="f14" fmla="val 138576"/>
                <a:gd name="f15" fmla="val 96283"/>
                <a:gd name="f16" fmla="val 140434"/>
                <a:gd name="f17" fmla="val 98307"/>
                <a:gd name="f18" fmla="val 143125"/>
                <a:gd name="f19" fmla="val 101522"/>
                <a:gd name="f20" fmla="val 144720"/>
                <a:gd name="f21" fmla="val 104856"/>
                <a:gd name="f22" fmla="val 108190"/>
                <a:gd name="f23" fmla="val 111405"/>
                <a:gd name="f24" fmla="val 113429"/>
                <a:gd name="f25" fmla="val 114834"/>
                <a:gd name="f26" fmla="val 116978"/>
                <a:gd name="f27" fmla="val 119335"/>
                <a:gd name="f28" fmla="val 188040"/>
                <a:gd name="f29" fmla="val 192017"/>
                <a:gd name="f30" fmla="val 134170"/>
                <a:gd name="f31" fmla="val 130170"/>
                <a:gd name="f32" fmla="val 13599"/>
                <a:gd name="f33" fmla="*/ f0 1 195280"/>
                <a:gd name="f34" fmla="*/ f1 1 144721"/>
                <a:gd name="f35" fmla="val f2"/>
                <a:gd name="f36" fmla="val f3"/>
                <a:gd name="f37" fmla="val f4"/>
                <a:gd name="f38" fmla="+- f37 0 f35"/>
                <a:gd name="f39" fmla="+- f36 0 f35"/>
                <a:gd name="f40" fmla="*/ f39 1 195280"/>
                <a:gd name="f41" fmla="*/ f38 1 144721"/>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195280" h="144721">
                  <a:moveTo>
                    <a:pt x="f5" y="f2"/>
                  </a:moveTo>
                  <a:lnTo>
                    <a:pt x="f5" y="f6"/>
                  </a:lnTo>
                  <a:cubicBezTo>
                    <a:pt x="f5" y="f7"/>
                    <a:pt x="f8" y="f9"/>
                    <a:pt x="f10" y="f9"/>
                  </a:cubicBezTo>
                  <a:lnTo>
                    <a:pt x="f11" y="f9"/>
                  </a:lnTo>
                  <a:cubicBezTo>
                    <a:pt x="f12" y="f9"/>
                    <a:pt x="f13" y="f14"/>
                    <a:pt x="f15" y="f16"/>
                  </a:cubicBezTo>
                  <a:cubicBezTo>
                    <a:pt x="f17" y="f18"/>
                    <a:pt x="f19" y="f20"/>
                    <a:pt x="f21" y="f20"/>
                  </a:cubicBezTo>
                  <a:cubicBezTo>
                    <a:pt x="f22" y="f20"/>
                    <a:pt x="f23" y="f18"/>
                    <a:pt x="f24" y="f16"/>
                  </a:cubicBezTo>
                  <a:cubicBezTo>
                    <a:pt x="f25" y="f14"/>
                    <a:pt x="f26" y="f9"/>
                    <a:pt x="f27" y="f9"/>
                  </a:cubicBezTo>
                  <a:lnTo>
                    <a:pt x="f28" y="f9"/>
                  </a:lnTo>
                  <a:cubicBezTo>
                    <a:pt x="f29" y="f9"/>
                    <a:pt x="f3" y="f30"/>
                    <a:pt x="f3" y="f31"/>
                  </a:cubicBezTo>
                  <a:lnTo>
                    <a:pt x="f32" y="f2"/>
                  </a:lnTo>
                  <a:close/>
                </a:path>
              </a:pathLst>
            </a:custGeom>
            <a:solidFill>
              <a:srgbClr val="000000">
                <a:alpha val="151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4" name="Google Shape;1727;p38">
              <a:extLst>
                <a:ext uri="{FF2B5EF4-FFF2-40B4-BE49-F238E27FC236}">
                  <a16:creationId xmlns:a16="http://schemas.microsoft.com/office/drawing/2014/main" id="{7DC878A9-2304-22CB-CB8D-5092768F07AD}"/>
                </a:ext>
              </a:extLst>
            </p:cNvPr>
            <p:cNvSpPr/>
            <p:nvPr/>
          </p:nvSpPr>
          <p:spPr>
            <a:xfrm>
              <a:off x="6924184" y="1514657"/>
              <a:ext cx="413948" cy="308235"/>
            </a:xfrm>
            <a:custGeom>
              <a:avLst/>
              <a:gdLst>
                <a:gd name="f0" fmla="val w"/>
                <a:gd name="f1" fmla="val h"/>
                <a:gd name="f2" fmla="val 0"/>
                <a:gd name="f3" fmla="val 191683"/>
                <a:gd name="f4" fmla="val 142720"/>
                <a:gd name="f5" fmla="val 3596"/>
                <a:gd name="f6" fmla="val 1596"/>
                <a:gd name="f7" fmla="val 1620"/>
                <a:gd name="f8" fmla="val 3620"/>
                <a:gd name="f9" fmla="val 137838"/>
                <a:gd name="f10" fmla="val 79517"/>
                <a:gd name="f11" fmla="val 101188"/>
                <a:gd name="f12" fmla="val 103307"/>
                <a:gd name="f13" fmla="val 141553"/>
                <a:gd name="f14" fmla="val 105760"/>
                <a:gd name="f15" fmla="val 140910"/>
                <a:gd name="f16" fmla="val 108404"/>
                <a:gd name="f17" fmla="val 188063"/>
                <a:gd name="f18" fmla="val 190064"/>
                <a:gd name="f19" fmla="val 139291"/>
                <a:gd name="f20" fmla="val 137314"/>
                <a:gd name="f21" fmla="val 191659"/>
                <a:gd name="f22" fmla="val 1644"/>
                <a:gd name="f23" fmla="val 190040"/>
                <a:gd name="f24" fmla="val 188039"/>
                <a:gd name="f25" fmla="val 108475"/>
                <a:gd name="f26" fmla="val 105832"/>
                <a:gd name="f27" fmla="val 103355"/>
                <a:gd name="f28" fmla="val 715"/>
                <a:gd name="f29" fmla="val 101236"/>
                <a:gd name="f30" fmla="val 1953"/>
                <a:gd name="f31" fmla="val 94020"/>
                <a:gd name="f32" fmla="val 14479"/>
                <a:gd name="f33" fmla="val 6502"/>
                <a:gd name="f34" fmla="val 87518"/>
                <a:gd name="f35" fmla="val 79541"/>
                <a:gd name="f36" fmla="*/ f0 1 191683"/>
                <a:gd name="f37" fmla="*/ f1 1 142720"/>
                <a:gd name="f38" fmla="val f2"/>
                <a:gd name="f39" fmla="val f3"/>
                <a:gd name="f40" fmla="val f4"/>
                <a:gd name="f41" fmla="+- f40 0 f38"/>
                <a:gd name="f42" fmla="+- f39 0 f38"/>
                <a:gd name="f43" fmla="*/ f42 1 191683"/>
                <a:gd name="f44" fmla="*/ f41 1 142720"/>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191683" h="142720">
                  <a:moveTo>
                    <a:pt x="f5" y="f2"/>
                  </a:moveTo>
                  <a:cubicBezTo>
                    <a:pt x="f6" y="f2"/>
                    <a:pt x="f2" y="f7"/>
                    <a:pt x="f2" y="f8"/>
                  </a:cubicBezTo>
                  <a:lnTo>
                    <a:pt x="f2" y="f9"/>
                  </a:lnTo>
                  <a:lnTo>
                    <a:pt x="f10" y="f9"/>
                  </a:lnTo>
                  <a:lnTo>
                    <a:pt x="f11" y="f4"/>
                  </a:lnTo>
                  <a:cubicBezTo>
                    <a:pt x="f12" y="f13"/>
                    <a:pt x="f14" y="f15"/>
                    <a:pt x="f16" y="f15"/>
                  </a:cubicBezTo>
                  <a:lnTo>
                    <a:pt x="f17" y="f15"/>
                  </a:lnTo>
                  <a:cubicBezTo>
                    <a:pt x="f18" y="f15"/>
                    <a:pt x="f3" y="f19"/>
                    <a:pt x="f3" y="f20"/>
                  </a:cubicBezTo>
                  <a:lnTo>
                    <a:pt x="f3" y="f8"/>
                  </a:lnTo>
                  <a:cubicBezTo>
                    <a:pt x="f21" y="f22"/>
                    <a:pt x="f23" y="f2"/>
                    <a:pt x="f24" y="f2"/>
                  </a:cubicBezTo>
                  <a:lnTo>
                    <a:pt x="f25" y="f2"/>
                  </a:lnTo>
                  <a:cubicBezTo>
                    <a:pt x="f26" y="f2"/>
                    <a:pt x="f27" y="f28"/>
                    <a:pt x="f29" y="f30"/>
                  </a:cubicBezTo>
                  <a:lnTo>
                    <a:pt x="f31" y="f32"/>
                  </a:lnTo>
                  <a:cubicBezTo>
                    <a:pt x="f31" y="f33"/>
                    <a:pt x="f34" y="f2"/>
                    <a:pt x="f35" y="f2"/>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5" name="Google Shape;1728;p38">
              <a:extLst>
                <a:ext uri="{FF2B5EF4-FFF2-40B4-BE49-F238E27FC236}">
                  <a16:creationId xmlns:a16="http://schemas.microsoft.com/office/drawing/2014/main" id="{ECF47E4D-649C-CA2E-E9AE-440513857A94}"/>
                </a:ext>
              </a:extLst>
            </p:cNvPr>
            <p:cNvSpPr/>
            <p:nvPr/>
          </p:nvSpPr>
          <p:spPr>
            <a:xfrm>
              <a:off x="6916567" y="1514657"/>
              <a:ext cx="226853" cy="319985"/>
            </a:xfrm>
            <a:custGeom>
              <a:avLst/>
              <a:gdLst>
                <a:gd name="f0" fmla="val w"/>
                <a:gd name="f1" fmla="val h"/>
                <a:gd name="f2" fmla="val 0"/>
                <a:gd name="f3" fmla="val 105047"/>
                <a:gd name="f4" fmla="val 148162"/>
                <a:gd name="f5" fmla="val 3620"/>
                <a:gd name="f6" fmla="val 1620"/>
                <a:gd name="f7" fmla="val 1"/>
                <a:gd name="f8" fmla="val 137290"/>
                <a:gd name="f9" fmla="val 139291"/>
                <a:gd name="f10" fmla="val 140910"/>
                <a:gd name="f11" fmla="val 83185"/>
                <a:gd name="f12" fmla="val 92186"/>
                <a:gd name="f13" fmla="val 143172"/>
                <a:gd name="f14" fmla="val 94806"/>
                <a:gd name="f15" fmla="val 146697"/>
                <a:gd name="f16" fmla="val 95509"/>
                <a:gd name="f17" fmla="val 147673"/>
                <a:gd name="f18" fmla="val 96562"/>
                <a:gd name="f19" fmla="val 148161"/>
                <a:gd name="f20" fmla="val 97619"/>
                <a:gd name="f21" fmla="val 98676"/>
                <a:gd name="f22" fmla="val 99736"/>
                <a:gd name="f23" fmla="val 100450"/>
                <a:gd name="f24" fmla="val 101617"/>
                <a:gd name="f25" fmla="val 145125"/>
                <a:gd name="f26" fmla="val 103141"/>
                <a:gd name="f27" fmla="val 143791"/>
                <a:gd name="f28" fmla="val 105046"/>
                <a:gd name="f29" fmla="val 142767"/>
                <a:gd name="f30" fmla="val 1834"/>
                <a:gd name="f31" fmla="val 100569"/>
                <a:gd name="f32" fmla="val 4335"/>
                <a:gd name="f33" fmla="val 97616"/>
                <a:gd name="f34" fmla="val 9002"/>
                <a:gd name="f35" fmla="val 97592"/>
                <a:gd name="f36" fmla="val 14360"/>
                <a:gd name="f37" fmla="val 139148"/>
                <a:gd name="f38" fmla="val 93687"/>
                <a:gd name="f39" fmla="val 135623"/>
                <a:gd name="f40" fmla="val 88543"/>
                <a:gd name="f41" fmla="val 133599"/>
                <a:gd name="f42" fmla="val 133480"/>
                <a:gd name="f43" fmla="val 18290"/>
                <a:gd name="f44" fmla="val 12313"/>
                <a:gd name="f45" fmla="val 7455"/>
                <a:gd name="f46" fmla="val 128646"/>
                <a:gd name="f47" fmla="val 122644"/>
                <a:gd name="f48" fmla="val 101188"/>
                <a:gd name="f49" fmla="*/ f0 1 105047"/>
                <a:gd name="f50" fmla="*/ f1 1 148162"/>
                <a:gd name="f51" fmla="val f2"/>
                <a:gd name="f52" fmla="val f3"/>
                <a:gd name="f53" fmla="val f4"/>
                <a:gd name="f54" fmla="+- f53 0 f51"/>
                <a:gd name="f55" fmla="+- f52 0 f51"/>
                <a:gd name="f56" fmla="*/ f55 1 105047"/>
                <a:gd name="f57" fmla="*/ f54 1 148162"/>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105047" h="148162">
                  <a:moveTo>
                    <a:pt x="f5" y="f2"/>
                  </a:moveTo>
                  <a:cubicBezTo>
                    <a:pt x="f6" y="f2"/>
                    <a:pt x="f7" y="f6"/>
                    <a:pt x="f7" y="f5"/>
                  </a:cubicBezTo>
                  <a:lnTo>
                    <a:pt x="f7" y="f8"/>
                  </a:lnTo>
                  <a:cubicBezTo>
                    <a:pt x="f7" y="f9"/>
                    <a:pt x="f6" y="f10"/>
                    <a:pt x="f5" y="f10"/>
                  </a:cubicBezTo>
                  <a:lnTo>
                    <a:pt x="f11" y="f10"/>
                  </a:lnTo>
                  <a:cubicBezTo>
                    <a:pt x="f11" y="f10"/>
                    <a:pt x="f12" y="f13"/>
                    <a:pt x="f14" y="f15"/>
                  </a:cubicBezTo>
                  <a:cubicBezTo>
                    <a:pt x="f16" y="f17"/>
                    <a:pt x="f18" y="f19"/>
                    <a:pt x="f20" y="f19"/>
                  </a:cubicBezTo>
                  <a:cubicBezTo>
                    <a:pt x="f21" y="f19"/>
                    <a:pt x="f22" y="f17"/>
                    <a:pt x="f23" y="f15"/>
                  </a:cubicBezTo>
                  <a:cubicBezTo>
                    <a:pt x="f24" y="f25"/>
                    <a:pt x="f26" y="f27"/>
                    <a:pt x="f28" y="f29"/>
                  </a:cubicBezTo>
                  <a:lnTo>
                    <a:pt x="f28" y="f30"/>
                  </a:lnTo>
                  <a:cubicBezTo>
                    <a:pt x="f31" y="f32"/>
                    <a:pt x="f33" y="f34"/>
                    <a:pt x="f35" y="f36"/>
                  </a:cubicBezTo>
                  <a:lnTo>
                    <a:pt x="f35" y="f37"/>
                  </a:lnTo>
                  <a:cubicBezTo>
                    <a:pt x="f38" y="f39"/>
                    <a:pt x="f40" y="f41"/>
                    <a:pt x="f11" y="f41"/>
                  </a:cubicBezTo>
                  <a:lnTo>
                    <a:pt x="f11" y="f42"/>
                  </a:lnTo>
                  <a:lnTo>
                    <a:pt x="f43" y="f42"/>
                  </a:lnTo>
                  <a:cubicBezTo>
                    <a:pt x="f44" y="f42"/>
                    <a:pt x="f45" y="f46"/>
                    <a:pt x="f45" y="f47"/>
                  </a:cubicBezTo>
                  <a:lnTo>
                    <a:pt x="f45" y="f48"/>
                  </a:lnTo>
                  <a:lnTo>
                    <a:pt x="f45" y="f2"/>
                  </a:ln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6" name="Google Shape;1729;p38">
              <a:extLst>
                <a:ext uri="{FF2B5EF4-FFF2-40B4-BE49-F238E27FC236}">
                  <a16:creationId xmlns:a16="http://schemas.microsoft.com/office/drawing/2014/main" id="{2215FFAA-7514-88C2-7D35-44CA815C77EE}"/>
                </a:ext>
              </a:extLst>
            </p:cNvPr>
            <p:cNvSpPr/>
            <p:nvPr/>
          </p:nvSpPr>
          <p:spPr>
            <a:xfrm>
              <a:off x="7165320" y="1577083"/>
              <a:ext cx="135212" cy="16047"/>
            </a:xfrm>
            <a:custGeom>
              <a:avLst/>
              <a:gdLst>
                <a:gd name="f0" fmla="val w"/>
                <a:gd name="f1" fmla="val h"/>
                <a:gd name="f2" fmla="val 0"/>
                <a:gd name="f3" fmla="val 62610"/>
                <a:gd name="f4" fmla="val 7431"/>
                <a:gd name="f5" fmla="val 4240"/>
                <a:gd name="f6" fmla="val 1858"/>
                <a:gd name="f7" fmla="val 1"/>
                <a:gd name="f8" fmla="val 2358"/>
                <a:gd name="f9" fmla="val 787"/>
                <a:gd name="f10" fmla="val 4906"/>
                <a:gd name="f11" fmla="val 1239"/>
                <a:gd name="f12" fmla="val 6430"/>
                <a:gd name="f13" fmla="val 2716"/>
                <a:gd name="f14" fmla="val 7430"/>
                <a:gd name="f15" fmla="val 4335"/>
                <a:gd name="f16" fmla="val 58418"/>
                <a:gd name="f17" fmla="val 60752"/>
                <a:gd name="f18" fmla="val 62609"/>
                <a:gd name="f19" fmla="val 5120"/>
                <a:gd name="f20" fmla="val 61871"/>
                <a:gd name="f21" fmla="val 2524"/>
                <a:gd name="f22" fmla="val 61418"/>
                <a:gd name="f23" fmla="val 1000"/>
                <a:gd name="f24" fmla="val 59942"/>
                <a:gd name="f25" fmla="val 58323"/>
                <a:gd name="f26" fmla="*/ f0 1 62610"/>
                <a:gd name="f27" fmla="*/ f1 1 7431"/>
                <a:gd name="f28" fmla="val f2"/>
                <a:gd name="f29" fmla="val f3"/>
                <a:gd name="f30" fmla="val f4"/>
                <a:gd name="f31" fmla="+- f30 0 f28"/>
                <a:gd name="f32" fmla="+- f29 0 f28"/>
                <a:gd name="f33" fmla="*/ f32 1 62610"/>
                <a:gd name="f34" fmla="*/ f31 1 7431"/>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62610" h="7431">
                  <a:moveTo>
                    <a:pt x="f5" y="f2"/>
                  </a:moveTo>
                  <a:cubicBezTo>
                    <a:pt x="f6" y="f2"/>
                    <a:pt x="f7" y="f8"/>
                    <a:pt x="f9" y="f10"/>
                  </a:cubicBezTo>
                  <a:cubicBezTo>
                    <a:pt x="f11" y="f12"/>
                    <a:pt x="f13" y="f14"/>
                    <a:pt x="f15" y="f14"/>
                  </a:cubicBezTo>
                  <a:lnTo>
                    <a:pt x="f16" y="f14"/>
                  </a:lnTo>
                  <a:cubicBezTo>
                    <a:pt x="f17" y="f14"/>
                    <a:pt x="f18" y="f19"/>
                    <a:pt x="f20" y="f21"/>
                  </a:cubicBezTo>
                  <a:cubicBezTo>
                    <a:pt x="f22" y="f23"/>
                    <a:pt x="f24" y="f2"/>
                    <a:pt x="f25" y="f2"/>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7" name="Google Shape;1730;p38">
              <a:extLst>
                <a:ext uri="{FF2B5EF4-FFF2-40B4-BE49-F238E27FC236}">
                  <a16:creationId xmlns:a16="http://schemas.microsoft.com/office/drawing/2014/main" id="{EDAD94E8-482D-EA2B-B7FE-2BF19906A107}"/>
                </a:ext>
              </a:extLst>
            </p:cNvPr>
            <p:cNvSpPr/>
            <p:nvPr/>
          </p:nvSpPr>
          <p:spPr>
            <a:xfrm>
              <a:off x="7165320" y="1615891"/>
              <a:ext cx="135212" cy="16047"/>
            </a:xfrm>
            <a:custGeom>
              <a:avLst/>
              <a:gdLst>
                <a:gd name="f0" fmla="val w"/>
                <a:gd name="f1" fmla="val h"/>
                <a:gd name="f2" fmla="val 0"/>
                <a:gd name="f3" fmla="val 62610"/>
                <a:gd name="f4" fmla="val 7431"/>
                <a:gd name="f5" fmla="val 4240"/>
                <a:gd name="f6" fmla="val 1858"/>
                <a:gd name="f7" fmla="val 1"/>
                <a:gd name="f8" fmla="val 2358"/>
                <a:gd name="f9" fmla="val 787"/>
                <a:gd name="f10" fmla="val 4906"/>
                <a:gd name="f11" fmla="val 1239"/>
                <a:gd name="f12" fmla="val 6430"/>
                <a:gd name="f13" fmla="val 2716"/>
                <a:gd name="f14" fmla="val 7430"/>
                <a:gd name="f15" fmla="val 4335"/>
                <a:gd name="f16" fmla="val 58418"/>
                <a:gd name="f17" fmla="val 60752"/>
                <a:gd name="f18" fmla="val 62609"/>
                <a:gd name="f19" fmla="val 5073"/>
                <a:gd name="f20" fmla="val 61871"/>
                <a:gd name="f21" fmla="val 2525"/>
                <a:gd name="f22" fmla="val 61418"/>
                <a:gd name="f23" fmla="val 1000"/>
                <a:gd name="f24" fmla="val 59942"/>
                <a:gd name="f25" fmla="val 58323"/>
                <a:gd name="f26" fmla="*/ f0 1 62610"/>
                <a:gd name="f27" fmla="*/ f1 1 7431"/>
                <a:gd name="f28" fmla="val f2"/>
                <a:gd name="f29" fmla="val f3"/>
                <a:gd name="f30" fmla="val f4"/>
                <a:gd name="f31" fmla="+- f30 0 f28"/>
                <a:gd name="f32" fmla="+- f29 0 f28"/>
                <a:gd name="f33" fmla="*/ f32 1 62610"/>
                <a:gd name="f34" fmla="*/ f31 1 7431"/>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62610" h="7431">
                  <a:moveTo>
                    <a:pt x="f5" y="f2"/>
                  </a:moveTo>
                  <a:cubicBezTo>
                    <a:pt x="f6" y="f2"/>
                    <a:pt x="f7" y="f8"/>
                    <a:pt x="f9" y="f10"/>
                  </a:cubicBezTo>
                  <a:cubicBezTo>
                    <a:pt x="f11" y="f12"/>
                    <a:pt x="f13" y="f14"/>
                    <a:pt x="f15" y="f14"/>
                  </a:cubicBezTo>
                  <a:lnTo>
                    <a:pt x="f16" y="f14"/>
                  </a:lnTo>
                  <a:cubicBezTo>
                    <a:pt x="f17" y="f14"/>
                    <a:pt x="f18" y="f19"/>
                    <a:pt x="f20" y="f21"/>
                  </a:cubicBezTo>
                  <a:cubicBezTo>
                    <a:pt x="f22" y="f23"/>
                    <a:pt x="f24" y="f2"/>
                    <a:pt x="f25" y="f2"/>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8" name="Google Shape;1731;p38">
              <a:extLst>
                <a:ext uri="{FF2B5EF4-FFF2-40B4-BE49-F238E27FC236}">
                  <a16:creationId xmlns:a16="http://schemas.microsoft.com/office/drawing/2014/main" id="{98176FFA-BE9D-DF1A-9A06-1691893D3929}"/>
                </a:ext>
              </a:extLst>
            </p:cNvPr>
            <p:cNvSpPr/>
            <p:nvPr/>
          </p:nvSpPr>
          <p:spPr>
            <a:xfrm>
              <a:off x="7165320" y="1654634"/>
              <a:ext cx="135212" cy="16102"/>
            </a:xfrm>
            <a:custGeom>
              <a:avLst/>
              <a:gdLst>
                <a:gd name="f0" fmla="val w"/>
                <a:gd name="f1" fmla="val h"/>
                <a:gd name="f2" fmla="val 0"/>
                <a:gd name="f3" fmla="val 62610"/>
                <a:gd name="f4" fmla="val 7455"/>
                <a:gd name="f5" fmla="val 4240"/>
                <a:gd name="f6" fmla="val 1858"/>
                <a:gd name="f7" fmla="val 1"/>
                <a:gd name="f8" fmla="val 2358"/>
                <a:gd name="f9" fmla="val 787"/>
                <a:gd name="f10" fmla="val 4930"/>
                <a:gd name="f11" fmla="val 1239"/>
                <a:gd name="f12" fmla="val 6430"/>
                <a:gd name="f13" fmla="val 2716"/>
                <a:gd name="f14" fmla="val 7454"/>
                <a:gd name="f15" fmla="val 4335"/>
                <a:gd name="f16" fmla="val 58418"/>
                <a:gd name="f17" fmla="val 60752"/>
                <a:gd name="f18" fmla="val 62609"/>
                <a:gd name="f19" fmla="val 5097"/>
                <a:gd name="f20" fmla="val 61871"/>
                <a:gd name="f21" fmla="val 2549"/>
                <a:gd name="f22" fmla="val 61418"/>
                <a:gd name="f23" fmla="val 1024"/>
                <a:gd name="f24" fmla="val 59942"/>
                <a:gd name="f25" fmla="val 58323"/>
                <a:gd name="f26" fmla="*/ f0 1 62610"/>
                <a:gd name="f27" fmla="*/ f1 1 7455"/>
                <a:gd name="f28" fmla="val f2"/>
                <a:gd name="f29" fmla="val f3"/>
                <a:gd name="f30" fmla="val f4"/>
                <a:gd name="f31" fmla="+- f30 0 f28"/>
                <a:gd name="f32" fmla="+- f29 0 f28"/>
                <a:gd name="f33" fmla="*/ f32 1 62610"/>
                <a:gd name="f34" fmla="*/ f31 1 7455"/>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62610" h="7455">
                  <a:moveTo>
                    <a:pt x="f5" y="f2"/>
                  </a:moveTo>
                  <a:cubicBezTo>
                    <a:pt x="f6" y="f2"/>
                    <a:pt x="f7" y="f8"/>
                    <a:pt x="f9" y="f10"/>
                  </a:cubicBezTo>
                  <a:cubicBezTo>
                    <a:pt x="f11" y="f12"/>
                    <a:pt x="f13" y="f14"/>
                    <a:pt x="f15" y="f14"/>
                  </a:cubicBezTo>
                  <a:lnTo>
                    <a:pt x="f16" y="f14"/>
                  </a:lnTo>
                  <a:cubicBezTo>
                    <a:pt x="f17" y="f14"/>
                    <a:pt x="f18" y="f19"/>
                    <a:pt x="f20" y="f21"/>
                  </a:cubicBezTo>
                  <a:cubicBezTo>
                    <a:pt x="f22" y="f23"/>
                    <a:pt x="f24" y="f2"/>
                    <a:pt x="f25" y="f2"/>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9" name="Google Shape;1732;p38">
              <a:extLst>
                <a:ext uri="{FF2B5EF4-FFF2-40B4-BE49-F238E27FC236}">
                  <a16:creationId xmlns:a16="http://schemas.microsoft.com/office/drawing/2014/main" id="{FF3C4C4B-5875-AE3B-CCDA-6B5276394CCA}"/>
                </a:ext>
              </a:extLst>
            </p:cNvPr>
            <p:cNvSpPr/>
            <p:nvPr/>
          </p:nvSpPr>
          <p:spPr>
            <a:xfrm>
              <a:off x="7165320" y="1694364"/>
              <a:ext cx="135212" cy="16047"/>
            </a:xfrm>
            <a:custGeom>
              <a:avLst/>
              <a:gdLst>
                <a:gd name="f0" fmla="val w"/>
                <a:gd name="f1" fmla="val h"/>
                <a:gd name="f2" fmla="val 0"/>
                <a:gd name="f3" fmla="val 62610"/>
                <a:gd name="f4" fmla="val 7431"/>
                <a:gd name="f5" fmla="val 4240"/>
                <a:gd name="f6" fmla="val 1858"/>
                <a:gd name="f7" fmla="val 1"/>
                <a:gd name="f8" fmla="val 2358"/>
                <a:gd name="f9" fmla="val 787"/>
                <a:gd name="f10" fmla="val 4906"/>
                <a:gd name="f11" fmla="val 1239"/>
                <a:gd name="f12" fmla="val 6430"/>
                <a:gd name="f13" fmla="val 2716"/>
                <a:gd name="f14" fmla="val 7430"/>
                <a:gd name="f15" fmla="val 4335"/>
                <a:gd name="f16" fmla="val 58418"/>
                <a:gd name="f17" fmla="val 60752"/>
                <a:gd name="f18" fmla="val 62609"/>
                <a:gd name="f19" fmla="val 5120"/>
                <a:gd name="f20" fmla="val 61871"/>
                <a:gd name="f21" fmla="val 2524"/>
                <a:gd name="f22" fmla="val 61418"/>
                <a:gd name="f23" fmla="val 1000"/>
                <a:gd name="f24" fmla="val 59942"/>
                <a:gd name="f25" fmla="val 58323"/>
                <a:gd name="f26" fmla="*/ f0 1 62610"/>
                <a:gd name="f27" fmla="*/ f1 1 7431"/>
                <a:gd name="f28" fmla="val f2"/>
                <a:gd name="f29" fmla="val f3"/>
                <a:gd name="f30" fmla="val f4"/>
                <a:gd name="f31" fmla="+- f30 0 f28"/>
                <a:gd name="f32" fmla="+- f29 0 f28"/>
                <a:gd name="f33" fmla="*/ f32 1 62610"/>
                <a:gd name="f34" fmla="*/ f31 1 7431"/>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62610" h="7431">
                  <a:moveTo>
                    <a:pt x="f5" y="f2"/>
                  </a:moveTo>
                  <a:cubicBezTo>
                    <a:pt x="f6" y="f2"/>
                    <a:pt x="f7" y="f8"/>
                    <a:pt x="f9" y="f10"/>
                  </a:cubicBezTo>
                  <a:cubicBezTo>
                    <a:pt x="f11" y="f12"/>
                    <a:pt x="f13" y="f14"/>
                    <a:pt x="f15" y="f14"/>
                  </a:cubicBezTo>
                  <a:lnTo>
                    <a:pt x="f16" y="f14"/>
                  </a:lnTo>
                  <a:cubicBezTo>
                    <a:pt x="f17" y="f14"/>
                    <a:pt x="f18" y="f19"/>
                    <a:pt x="f20" y="f21"/>
                  </a:cubicBezTo>
                  <a:cubicBezTo>
                    <a:pt x="f22" y="f23"/>
                    <a:pt x="f24" y="f2"/>
                    <a:pt x="f25" y="f2"/>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0" name="Google Shape;1733;p38">
              <a:extLst>
                <a:ext uri="{FF2B5EF4-FFF2-40B4-BE49-F238E27FC236}">
                  <a16:creationId xmlns:a16="http://schemas.microsoft.com/office/drawing/2014/main" id="{EC8C4AD8-BE86-C043-3905-901DAE8E534C}"/>
                </a:ext>
              </a:extLst>
            </p:cNvPr>
            <p:cNvSpPr/>
            <p:nvPr/>
          </p:nvSpPr>
          <p:spPr>
            <a:xfrm>
              <a:off x="7165320" y="1733117"/>
              <a:ext cx="135212" cy="16102"/>
            </a:xfrm>
            <a:custGeom>
              <a:avLst/>
              <a:gdLst>
                <a:gd name="f0" fmla="val w"/>
                <a:gd name="f1" fmla="val h"/>
                <a:gd name="f2" fmla="val 0"/>
                <a:gd name="f3" fmla="val 62610"/>
                <a:gd name="f4" fmla="val 7455"/>
                <a:gd name="f5" fmla="val 4240"/>
                <a:gd name="f6" fmla="val 1858"/>
                <a:gd name="f7" fmla="val 1"/>
                <a:gd name="f8" fmla="val 2358"/>
                <a:gd name="f9" fmla="val 787"/>
                <a:gd name="f10" fmla="val 4930"/>
                <a:gd name="f11" fmla="val 1239"/>
                <a:gd name="f12" fmla="val 6430"/>
                <a:gd name="f13" fmla="val 2716"/>
                <a:gd name="f14" fmla="val 7454"/>
                <a:gd name="f15" fmla="val 4335"/>
                <a:gd name="f16" fmla="val 58418"/>
                <a:gd name="f17" fmla="val 60752"/>
                <a:gd name="f18" fmla="val 62609"/>
                <a:gd name="f19" fmla="val 5097"/>
                <a:gd name="f20" fmla="val 61871"/>
                <a:gd name="f21" fmla="val 2548"/>
                <a:gd name="f22" fmla="val 61418"/>
                <a:gd name="f23" fmla="val 1024"/>
                <a:gd name="f24" fmla="val 59942"/>
                <a:gd name="f25" fmla="val 58323"/>
                <a:gd name="f26" fmla="*/ f0 1 62610"/>
                <a:gd name="f27" fmla="*/ f1 1 7455"/>
                <a:gd name="f28" fmla="val f2"/>
                <a:gd name="f29" fmla="val f3"/>
                <a:gd name="f30" fmla="val f4"/>
                <a:gd name="f31" fmla="+- f30 0 f28"/>
                <a:gd name="f32" fmla="+- f29 0 f28"/>
                <a:gd name="f33" fmla="*/ f32 1 62610"/>
                <a:gd name="f34" fmla="*/ f31 1 7455"/>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62610" h="7455">
                  <a:moveTo>
                    <a:pt x="f5" y="f2"/>
                  </a:moveTo>
                  <a:cubicBezTo>
                    <a:pt x="f6" y="f2"/>
                    <a:pt x="f7" y="f8"/>
                    <a:pt x="f9" y="f10"/>
                  </a:cubicBezTo>
                  <a:cubicBezTo>
                    <a:pt x="f11" y="f12"/>
                    <a:pt x="f13" y="f14"/>
                    <a:pt x="f15" y="f14"/>
                  </a:cubicBezTo>
                  <a:lnTo>
                    <a:pt x="f16" y="f14"/>
                  </a:lnTo>
                  <a:cubicBezTo>
                    <a:pt x="f17" y="f14"/>
                    <a:pt x="f18" y="f19"/>
                    <a:pt x="f20" y="f21"/>
                  </a:cubicBezTo>
                  <a:cubicBezTo>
                    <a:pt x="f22" y="f23"/>
                    <a:pt x="f24" y="f2"/>
                    <a:pt x="f25" y="f2"/>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1" name="Google Shape;1734;p38">
              <a:extLst>
                <a:ext uri="{FF2B5EF4-FFF2-40B4-BE49-F238E27FC236}">
                  <a16:creationId xmlns:a16="http://schemas.microsoft.com/office/drawing/2014/main" id="{B94C6013-094A-E5DE-E005-709563F3FBE1}"/>
                </a:ext>
              </a:extLst>
            </p:cNvPr>
            <p:cNvSpPr/>
            <p:nvPr/>
          </p:nvSpPr>
          <p:spPr>
            <a:xfrm>
              <a:off x="6982788" y="1592263"/>
              <a:ext cx="85990" cy="140717"/>
            </a:xfrm>
            <a:custGeom>
              <a:avLst/>
              <a:gdLst>
                <a:gd name="f0" fmla="val w"/>
                <a:gd name="f1" fmla="val h"/>
                <a:gd name="f2" fmla="val 0"/>
                <a:gd name="f3" fmla="val 39819"/>
                <a:gd name="f4" fmla="val 65157"/>
                <a:gd name="f5" fmla="val 14552"/>
                <a:gd name="f6" fmla="val 12551"/>
                <a:gd name="f7" fmla="val 10956"/>
                <a:gd name="f8" fmla="val 1596"/>
                <a:gd name="f9" fmla="val 3596"/>
                <a:gd name="f10" fmla="val 14432"/>
                <a:gd name="f11" fmla="val 3597"/>
                <a:gd name="f12" fmla="val 1"/>
                <a:gd name="f13" fmla="val 16051"/>
                <a:gd name="f14" fmla="val 18028"/>
                <a:gd name="f15" fmla="val 22624"/>
                <a:gd name="f16" fmla="val 24624"/>
                <a:gd name="f17" fmla="val 26220"/>
                <a:gd name="f18" fmla="val 61561"/>
                <a:gd name="f19" fmla="val 63561"/>
                <a:gd name="f20" fmla="val 16028"/>
                <a:gd name="f21" fmla="val 65156"/>
                <a:gd name="f22" fmla="val 21743"/>
                <a:gd name="f23" fmla="val 23744"/>
                <a:gd name="f24" fmla="val 25363"/>
                <a:gd name="f25" fmla="val 28840"/>
                <a:gd name="f26" fmla="val 36199"/>
                <a:gd name="f27" fmla="val 38175"/>
                <a:gd name="f28" fmla="val 39795"/>
                <a:gd name="f29" fmla="val 27244"/>
                <a:gd name="f30" fmla="val 25244"/>
                <a:gd name="f31" fmla="val 18052"/>
                <a:gd name="f32" fmla="*/ f0 1 39819"/>
                <a:gd name="f33" fmla="*/ f1 1 65157"/>
                <a:gd name="f34" fmla="val f2"/>
                <a:gd name="f35" fmla="val f3"/>
                <a:gd name="f36" fmla="val f4"/>
                <a:gd name="f37" fmla="+- f36 0 f34"/>
                <a:gd name="f38" fmla="+- f35 0 f34"/>
                <a:gd name="f39" fmla="*/ f38 1 39819"/>
                <a:gd name="f40" fmla="*/ f37 1 65157"/>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9819" h="65157">
                  <a:moveTo>
                    <a:pt x="f5" y="f2"/>
                  </a:moveTo>
                  <a:cubicBezTo>
                    <a:pt x="f6" y="f2"/>
                    <a:pt x="f7" y="f8"/>
                    <a:pt x="f7" y="f9"/>
                  </a:cubicBezTo>
                  <a:lnTo>
                    <a:pt x="f7" y="f10"/>
                  </a:lnTo>
                  <a:lnTo>
                    <a:pt x="f11" y="f10"/>
                  </a:lnTo>
                  <a:cubicBezTo>
                    <a:pt x="f8" y="f10"/>
                    <a:pt x="f12" y="f13"/>
                    <a:pt x="f12" y="f14"/>
                  </a:cubicBezTo>
                  <a:lnTo>
                    <a:pt x="f12" y="f15"/>
                  </a:lnTo>
                  <a:cubicBezTo>
                    <a:pt x="f12" y="f16"/>
                    <a:pt x="f8" y="f17"/>
                    <a:pt x="f11" y="f17"/>
                  </a:cubicBezTo>
                  <a:lnTo>
                    <a:pt x="f10" y="f17"/>
                  </a:lnTo>
                  <a:lnTo>
                    <a:pt x="f10" y="f18"/>
                  </a:lnTo>
                  <a:cubicBezTo>
                    <a:pt x="f10" y="f19"/>
                    <a:pt x="f20" y="f21"/>
                    <a:pt x="f14" y="f21"/>
                  </a:cubicBezTo>
                  <a:lnTo>
                    <a:pt x="f22" y="f21"/>
                  </a:lnTo>
                  <a:cubicBezTo>
                    <a:pt x="f23" y="f21"/>
                    <a:pt x="f24" y="f19"/>
                    <a:pt x="f24" y="f18"/>
                  </a:cubicBezTo>
                  <a:lnTo>
                    <a:pt x="f24" y="f25"/>
                  </a:lnTo>
                  <a:lnTo>
                    <a:pt x="f26" y="f25"/>
                  </a:lnTo>
                  <a:cubicBezTo>
                    <a:pt x="f27" y="f25"/>
                    <a:pt x="f28" y="f29"/>
                    <a:pt x="f28" y="f30"/>
                  </a:cubicBezTo>
                  <a:lnTo>
                    <a:pt x="f28" y="f31"/>
                  </a:lnTo>
                  <a:cubicBezTo>
                    <a:pt x="f3" y="f13"/>
                    <a:pt x="f27" y="f10"/>
                    <a:pt x="f26" y="f10"/>
                  </a:cubicBezTo>
                  <a:lnTo>
                    <a:pt x="f24" y="f10"/>
                  </a:lnTo>
                  <a:lnTo>
                    <a:pt x="f24" y="f9"/>
                  </a:lnTo>
                  <a:cubicBezTo>
                    <a:pt x="f24" y="f8"/>
                    <a:pt x="f23" y="f2"/>
                    <a:pt x="f22" y="f2"/>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2" name="Google Shape;1735;p38">
              <a:extLst>
                <a:ext uri="{FF2B5EF4-FFF2-40B4-BE49-F238E27FC236}">
                  <a16:creationId xmlns:a16="http://schemas.microsoft.com/office/drawing/2014/main" id="{AF1BFEC9-7502-C3CC-E018-9C7C65E7106B}"/>
                </a:ext>
              </a:extLst>
            </p:cNvPr>
            <p:cNvSpPr/>
            <p:nvPr/>
          </p:nvSpPr>
          <p:spPr>
            <a:xfrm>
              <a:off x="6975226" y="1623453"/>
              <a:ext cx="47265" cy="109554"/>
            </a:xfrm>
            <a:custGeom>
              <a:avLst/>
              <a:gdLst>
                <a:gd name="f0" fmla="val w"/>
                <a:gd name="f1" fmla="val h"/>
                <a:gd name="f2" fmla="val 0"/>
                <a:gd name="f3" fmla="val 21886"/>
                <a:gd name="f4" fmla="val 50726"/>
                <a:gd name="f5" fmla="val 3620"/>
                <a:gd name="f6" fmla="val 1"/>
                <a:gd name="f7" fmla="val 1620"/>
                <a:gd name="f8" fmla="val 3597"/>
                <a:gd name="f9" fmla="val 10813"/>
                <a:gd name="f10" fmla="val 12813"/>
                <a:gd name="f11" fmla="val 14409"/>
                <a:gd name="f12" fmla="val 14456"/>
                <a:gd name="f13" fmla="val 47130"/>
                <a:gd name="f14" fmla="val 49130"/>
                <a:gd name="f15" fmla="val 16051"/>
                <a:gd name="f16" fmla="val 50725"/>
                <a:gd name="f17" fmla="val 18052"/>
                <a:gd name="f18" fmla="val 14623"/>
                <a:gd name="f19" fmla="val 10622"/>
                <a:gd name="f20" fmla="val 18647"/>
                <a:gd name="f21" fmla="val 7383"/>
                <a:gd name="f22" fmla="val 14670"/>
                <a:gd name="f23" fmla="val 10598"/>
                <a:gd name="f24" fmla="val 8621"/>
                <a:gd name="f25" fmla="val 7002"/>
                <a:gd name="f26" fmla="val 5788"/>
                <a:gd name="f27" fmla="val 3787"/>
                <a:gd name="f28" fmla="*/ f0 1 21886"/>
                <a:gd name="f29" fmla="*/ f1 1 50726"/>
                <a:gd name="f30" fmla="val f2"/>
                <a:gd name="f31" fmla="val f3"/>
                <a:gd name="f32" fmla="val f4"/>
                <a:gd name="f33" fmla="+- f32 0 f30"/>
                <a:gd name="f34" fmla="+- f31 0 f30"/>
                <a:gd name="f35" fmla="*/ f34 1 21886"/>
                <a:gd name="f36" fmla="*/ f33 1 50726"/>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21886" h="50726">
                  <a:moveTo>
                    <a:pt x="f5" y="f6"/>
                  </a:moveTo>
                  <a:cubicBezTo>
                    <a:pt x="f7" y="f6"/>
                    <a:pt x="f2" y="f7"/>
                    <a:pt x="f2" y="f8"/>
                  </a:cubicBezTo>
                  <a:lnTo>
                    <a:pt x="f2" y="f9"/>
                  </a:lnTo>
                  <a:cubicBezTo>
                    <a:pt x="f2" y="f10"/>
                    <a:pt x="f7" y="f11"/>
                    <a:pt x="f5" y="f11"/>
                  </a:cubicBezTo>
                  <a:lnTo>
                    <a:pt x="f12" y="f11"/>
                  </a:lnTo>
                  <a:lnTo>
                    <a:pt x="f12" y="f13"/>
                  </a:lnTo>
                  <a:cubicBezTo>
                    <a:pt x="f12" y="f14"/>
                    <a:pt x="f15" y="f16"/>
                    <a:pt x="f17" y="f16"/>
                  </a:cubicBezTo>
                  <a:lnTo>
                    <a:pt x="f3" y="f16"/>
                  </a:lnTo>
                  <a:lnTo>
                    <a:pt x="f3" y="f18"/>
                  </a:lnTo>
                  <a:cubicBezTo>
                    <a:pt x="f3" y="f19"/>
                    <a:pt x="f20" y="f21"/>
                    <a:pt x="f22" y="f21"/>
                  </a:cubicBezTo>
                  <a:lnTo>
                    <a:pt x="f23" y="f21"/>
                  </a:lnTo>
                  <a:cubicBezTo>
                    <a:pt x="f24" y="f21"/>
                    <a:pt x="f25" y="f26"/>
                    <a:pt x="f25" y="f27"/>
                  </a:cubicBezTo>
                  <a:lnTo>
                    <a:pt x="f25" y="f6"/>
                  </a:ln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3" name="Google Shape;1736;p38">
              <a:extLst>
                <a:ext uri="{FF2B5EF4-FFF2-40B4-BE49-F238E27FC236}">
                  <a16:creationId xmlns:a16="http://schemas.microsoft.com/office/drawing/2014/main" id="{F07D858E-3D51-DD46-43A0-95FFC4E990FB}"/>
                </a:ext>
              </a:extLst>
            </p:cNvPr>
            <p:cNvSpPr/>
            <p:nvPr/>
          </p:nvSpPr>
          <p:spPr>
            <a:xfrm>
              <a:off x="6916567" y="1514657"/>
              <a:ext cx="226853" cy="319985"/>
            </a:xfrm>
            <a:custGeom>
              <a:avLst/>
              <a:gdLst>
                <a:gd name="f0" fmla="val w"/>
                <a:gd name="f1" fmla="val h"/>
                <a:gd name="f2" fmla="val 0"/>
                <a:gd name="f3" fmla="val 105047"/>
                <a:gd name="f4" fmla="val 148162"/>
                <a:gd name="f5" fmla="val 3620"/>
                <a:gd name="f6" fmla="val 1620"/>
                <a:gd name="f7" fmla="val 1"/>
                <a:gd name="f8" fmla="val 137290"/>
                <a:gd name="f9" fmla="val 139291"/>
                <a:gd name="f10" fmla="val 140910"/>
                <a:gd name="f11" fmla="val 83185"/>
                <a:gd name="f12" fmla="val 92186"/>
                <a:gd name="f13" fmla="val 143172"/>
                <a:gd name="f14" fmla="val 94806"/>
                <a:gd name="f15" fmla="val 146697"/>
                <a:gd name="f16" fmla="val 95509"/>
                <a:gd name="f17" fmla="val 147673"/>
                <a:gd name="f18" fmla="val 96562"/>
                <a:gd name="f19" fmla="val 148161"/>
                <a:gd name="f20" fmla="val 97619"/>
                <a:gd name="f21" fmla="val 98676"/>
                <a:gd name="f22" fmla="val 99736"/>
                <a:gd name="f23" fmla="val 100450"/>
                <a:gd name="f24" fmla="val 101617"/>
                <a:gd name="f25" fmla="val 145125"/>
                <a:gd name="f26" fmla="val 103141"/>
                <a:gd name="f27" fmla="val 143791"/>
                <a:gd name="f28" fmla="val 105046"/>
                <a:gd name="f29" fmla="val 142767"/>
                <a:gd name="f30" fmla="val 1834"/>
                <a:gd name="f31" fmla="val 100569"/>
                <a:gd name="f32" fmla="val 4335"/>
                <a:gd name="f33" fmla="val 97616"/>
                <a:gd name="f34" fmla="val 9002"/>
                <a:gd name="f35" fmla="val 97592"/>
                <a:gd name="f36" fmla="val 14360"/>
                <a:gd name="f37" fmla="val 139148"/>
                <a:gd name="f38" fmla="val 93687"/>
                <a:gd name="f39" fmla="val 135623"/>
                <a:gd name="f40" fmla="val 88543"/>
                <a:gd name="f41" fmla="val 133599"/>
                <a:gd name="f42" fmla="val 133480"/>
                <a:gd name="f43" fmla="val 18290"/>
                <a:gd name="f44" fmla="val 12313"/>
                <a:gd name="f45" fmla="val 7455"/>
                <a:gd name="f46" fmla="val 128646"/>
                <a:gd name="f47" fmla="val 122644"/>
                <a:gd name="f48" fmla="val 101188"/>
                <a:gd name="f49" fmla="*/ f0 1 105047"/>
                <a:gd name="f50" fmla="*/ f1 1 148162"/>
                <a:gd name="f51" fmla="val f2"/>
                <a:gd name="f52" fmla="val f3"/>
                <a:gd name="f53" fmla="val f4"/>
                <a:gd name="f54" fmla="+- f53 0 f51"/>
                <a:gd name="f55" fmla="+- f52 0 f51"/>
                <a:gd name="f56" fmla="*/ f55 1 105047"/>
                <a:gd name="f57" fmla="*/ f54 1 148162"/>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105047" h="148162">
                  <a:moveTo>
                    <a:pt x="f5" y="f2"/>
                  </a:moveTo>
                  <a:cubicBezTo>
                    <a:pt x="f6" y="f2"/>
                    <a:pt x="f7" y="f6"/>
                    <a:pt x="f7" y="f5"/>
                  </a:cubicBezTo>
                  <a:lnTo>
                    <a:pt x="f7" y="f8"/>
                  </a:lnTo>
                  <a:cubicBezTo>
                    <a:pt x="f7" y="f9"/>
                    <a:pt x="f6" y="f10"/>
                    <a:pt x="f5" y="f10"/>
                  </a:cubicBezTo>
                  <a:lnTo>
                    <a:pt x="f11" y="f10"/>
                  </a:lnTo>
                  <a:cubicBezTo>
                    <a:pt x="f11" y="f10"/>
                    <a:pt x="f12" y="f13"/>
                    <a:pt x="f14" y="f15"/>
                  </a:cubicBezTo>
                  <a:cubicBezTo>
                    <a:pt x="f16" y="f17"/>
                    <a:pt x="f18" y="f19"/>
                    <a:pt x="f20" y="f19"/>
                  </a:cubicBezTo>
                  <a:cubicBezTo>
                    <a:pt x="f21" y="f19"/>
                    <a:pt x="f22" y="f17"/>
                    <a:pt x="f23" y="f15"/>
                  </a:cubicBezTo>
                  <a:cubicBezTo>
                    <a:pt x="f24" y="f25"/>
                    <a:pt x="f26" y="f27"/>
                    <a:pt x="f28" y="f29"/>
                  </a:cubicBezTo>
                  <a:lnTo>
                    <a:pt x="f28" y="f30"/>
                  </a:lnTo>
                  <a:cubicBezTo>
                    <a:pt x="f31" y="f32"/>
                    <a:pt x="f33" y="f34"/>
                    <a:pt x="f35" y="f36"/>
                  </a:cubicBezTo>
                  <a:lnTo>
                    <a:pt x="f35" y="f37"/>
                  </a:lnTo>
                  <a:cubicBezTo>
                    <a:pt x="f38" y="f39"/>
                    <a:pt x="f40" y="f41"/>
                    <a:pt x="f11" y="f41"/>
                  </a:cubicBezTo>
                  <a:lnTo>
                    <a:pt x="f11" y="f42"/>
                  </a:lnTo>
                  <a:lnTo>
                    <a:pt x="f43" y="f42"/>
                  </a:lnTo>
                  <a:cubicBezTo>
                    <a:pt x="f44" y="f42"/>
                    <a:pt x="f45" y="f46"/>
                    <a:pt x="f45" y="f47"/>
                  </a:cubicBezTo>
                  <a:lnTo>
                    <a:pt x="f45" y="f48"/>
                  </a:lnTo>
                  <a:lnTo>
                    <a:pt x="f45" y="f2"/>
                  </a:lnTo>
                  <a:close/>
                </a:path>
              </a:pathLst>
            </a:custGeom>
            <a:solidFill>
              <a:srgbClr val="000000">
                <a:alpha val="151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4" name="Google Shape;1737;p38">
              <a:extLst>
                <a:ext uri="{FF2B5EF4-FFF2-40B4-BE49-F238E27FC236}">
                  <a16:creationId xmlns:a16="http://schemas.microsoft.com/office/drawing/2014/main" id="{5DE282B4-F32C-DAF2-9E4E-4AFB3354CAE8}"/>
                </a:ext>
              </a:extLst>
            </p:cNvPr>
            <p:cNvSpPr/>
            <p:nvPr/>
          </p:nvSpPr>
          <p:spPr>
            <a:xfrm>
              <a:off x="6975226" y="1623453"/>
              <a:ext cx="47265" cy="109554"/>
            </a:xfrm>
            <a:custGeom>
              <a:avLst/>
              <a:gdLst>
                <a:gd name="f0" fmla="val w"/>
                <a:gd name="f1" fmla="val h"/>
                <a:gd name="f2" fmla="val 0"/>
                <a:gd name="f3" fmla="val 21886"/>
                <a:gd name="f4" fmla="val 50726"/>
                <a:gd name="f5" fmla="val 3620"/>
                <a:gd name="f6" fmla="val 1"/>
                <a:gd name="f7" fmla="val 1620"/>
                <a:gd name="f8" fmla="val 3597"/>
                <a:gd name="f9" fmla="val 10813"/>
                <a:gd name="f10" fmla="val 12813"/>
                <a:gd name="f11" fmla="val 14409"/>
                <a:gd name="f12" fmla="val 14456"/>
                <a:gd name="f13" fmla="val 47130"/>
                <a:gd name="f14" fmla="val 49130"/>
                <a:gd name="f15" fmla="val 16051"/>
                <a:gd name="f16" fmla="val 50725"/>
                <a:gd name="f17" fmla="val 18052"/>
                <a:gd name="f18" fmla="val 14623"/>
                <a:gd name="f19" fmla="val 10622"/>
                <a:gd name="f20" fmla="val 18647"/>
                <a:gd name="f21" fmla="val 7383"/>
                <a:gd name="f22" fmla="val 14670"/>
                <a:gd name="f23" fmla="val 10598"/>
                <a:gd name="f24" fmla="val 8621"/>
                <a:gd name="f25" fmla="val 7002"/>
                <a:gd name="f26" fmla="val 5788"/>
                <a:gd name="f27" fmla="val 3787"/>
                <a:gd name="f28" fmla="*/ f0 1 21886"/>
                <a:gd name="f29" fmla="*/ f1 1 50726"/>
                <a:gd name="f30" fmla="val f2"/>
                <a:gd name="f31" fmla="val f3"/>
                <a:gd name="f32" fmla="val f4"/>
                <a:gd name="f33" fmla="+- f32 0 f30"/>
                <a:gd name="f34" fmla="+- f31 0 f30"/>
                <a:gd name="f35" fmla="*/ f34 1 21886"/>
                <a:gd name="f36" fmla="*/ f33 1 50726"/>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21886" h="50726">
                  <a:moveTo>
                    <a:pt x="f5" y="f6"/>
                  </a:moveTo>
                  <a:cubicBezTo>
                    <a:pt x="f7" y="f6"/>
                    <a:pt x="f2" y="f7"/>
                    <a:pt x="f2" y="f8"/>
                  </a:cubicBezTo>
                  <a:lnTo>
                    <a:pt x="f2" y="f9"/>
                  </a:lnTo>
                  <a:cubicBezTo>
                    <a:pt x="f2" y="f10"/>
                    <a:pt x="f7" y="f11"/>
                    <a:pt x="f5" y="f11"/>
                  </a:cubicBezTo>
                  <a:lnTo>
                    <a:pt x="f12" y="f11"/>
                  </a:lnTo>
                  <a:lnTo>
                    <a:pt x="f12" y="f13"/>
                  </a:lnTo>
                  <a:cubicBezTo>
                    <a:pt x="f12" y="f14"/>
                    <a:pt x="f15" y="f16"/>
                    <a:pt x="f17" y="f16"/>
                  </a:cubicBezTo>
                  <a:lnTo>
                    <a:pt x="f3" y="f16"/>
                  </a:lnTo>
                  <a:lnTo>
                    <a:pt x="f3" y="f18"/>
                  </a:lnTo>
                  <a:cubicBezTo>
                    <a:pt x="f3" y="f19"/>
                    <a:pt x="f20" y="f21"/>
                    <a:pt x="f22" y="f21"/>
                  </a:cubicBezTo>
                  <a:lnTo>
                    <a:pt x="f23" y="f21"/>
                  </a:lnTo>
                  <a:cubicBezTo>
                    <a:pt x="f24" y="f21"/>
                    <a:pt x="f25" y="f26"/>
                    <a:pt x="f25" y="f27"/>
                  </a:cubicBezTo>
                  <a:lnTo>
                    <a:pt x="f25" y="f6"/>
                  </a:lnTo>
                  <a:close/>
                </a:path>
              </a:pathLst>
            </a:custGeom>
            <a:solidFill>
              <a:srgbClr val="FFFFFF">
                <a:alpha val="2135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5" name="Google Shape;1738;p38">
            <a:extLst>
              <a:ext uri="{FF2B5EF4-FFF2-40B4-BE49-F238E27FC236}">
                <a16:creationId xmlns:a16="http://schemas.microsoft.com/office/drawing/2014/main" id="{4F6A600F-87AE-2CB1-2758-EDF944101E02}"/>
              </a:ext>
            </a:extLst>
          </p:cNvPr>
          <p:cNvGrpSpPr/>
          <p:nvPr/>
        </p:nvGrpSpPr>
        <p:grpSpPr>
          <a:xfrm>
            <a:off x="1740414" y="1427186"/>
            <a:ext cx="551977" cy="534256"/>
            <a:chOff x="1740414" y="1427186"/>
            <a:chExt cx="551977" cy="534256"/>
          </a:xfrm>
        </p:grpSpPr>
        <p:sp>
          <p:nvSpPr>
            <p:cNvPr id="76" name="Google Shape;1739;p38">
              <a:extLst>
                <a:ext uri="{FF2B5EF4-FFF2-40B4-BE49-F238E27FC236}">
                  <a16:creationId xmlns:a16="http://schemas.microsoft.com/office/drawing/2014/main" id="{BE9A71CA-87A2-23BB-ABBF-0B9B384FF6A2}"/>
                </a:ext>
              </a:extLst>
            </p:cNvPr>
            <p:cNvSpPr/>
            <p:nvPr/>
          </p:nvSpPr>
          <p:spPr>
            <a:xfrm>
              <a:off x="1740414" y="1492584"/>
              <a:ext cx="53355" cy="48691"/>
            </a:xfrm>
            <a:custGeom>
              <a:avLst/>
              <a:gdLst>
                <a:gd name="f0" fmla="val w"/>
                <a:gd name="f1" fmla="val h"/>
                <a:gd name="f2" fmla="val 0"/>
                <a:gd name="f3" fmla="val 21672"/>
                <a:gd name="f4" fmla="val 19776"/>
                <a:gd name="f5" fmla="val 3120"/>
                <a:gd name="f6" fmla="val 1477"/>
                <a:gd name="f7" fmla="val 1326"/>
                <a:gd name="f8" fmla="val 3105"/>
                <a:gd name="f9" fmla="val 9202"/>
                <a:gd name="f10" fmla="val 3811"/>
                <a:gd name="f11" fmla="val 14655"/>
                <a:gd name="f12" fmla="val 9550"/>
                <a:gd name="f13" fmla="val 16703"/>
                <a:gd name="f14" fmla="val 18076"/>
                <a:gd name="f15" fmla="val 19775"/>
                <a:gd name="f16" fmla="val 13250"/>
                <a:gd name="f17" fmla="val 4820"/>
                <a:gd name="f18" fmla="val 4073"/>
                <a:gd name="f19" fmla="val 152"/>
                <a:gd name="f20" fmla="val 3755"/>
                <a:gd name="f21" fmla="val 49"/>
                <a:gd name="f22" fmla="val 3434"/>
                <a:gd name="f23" fmla="*/ f0 1 21672"/>
                <a:gd name="f24" fmla="*/ f1 1 19776"/>
                <a:gd name="f25" fmla="val f2"/>
                <a:gd name="f26" fmla="val f3"/>
                <a:gd name="f27" fmla="val f4"/>
                <a:gd name="f28" fmla="+- f27 0 f25"/>
                <a:gd name="f29" fmla="+- f26 0 f25"/>
                <a:gd name="f30" fmla="*/ f29 1 21672"/>
                <a:gd name="f31" fmla="*/ f28 1 19776"/>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1672" h="19776">
                  <a:moveTo>
                    <a:pt x="f5" y="f2"/>
                  </a:moveTo>
                  <a:cubicBezTo>
                    <a:pt x="f6" y="f2"/>
                    <a:pt x="f2" y="f7"/>
                    <a:pt x="f2" y="f8"/>
                  </a:cubicBezTo>
                  <a:cubicBezTo>
                    <a:pt x="f2" y="f9"/>
                    <a:pt x="f10" y="f11"/>
                    <a:pt x="f12" y="f13"/>
                  </a:cubicBezTo>
                  <a:lnTo>
                    <a:pt x="f14" y="f15"/>
                  </a:lnTo>
                  <a:lnTo>
                    <a:pt x="f3" y="f16"/>
                  </a:lnTo>
                  <a:lnTo>
                    <a:pt x="f14" y="f17"/>
                  </a:lnTo>
                  <a:lnTo>
                    <a:pt x="f18" y="f19"/>
                  </a:lnTo>
                  <a:cubicBezTo>
                    <a:pt x="f20" y="f21"/>
                    <a:pt x="f22" y="f2"/>
                    <a:pt x="f5" y="f2"/>
                  </a:cubicBezTo>
                  <a:close/>
                </a:path>
              </a:pathLst>
            </a:custGeom>
            <a:solidFill>
              <a:srgbClr val="FFDD99"/>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7" name="Google Shape;1740;p38">
              <a:extLst>
                <a:ext uri="{FF2B5EF4-FFF2-40B4-BE49-F238E27FC236}">
                  <a16:creationId xmlns:a16="http://schemas.microsoft.com/office/drawing/2014/main" id="{FE375CE7-E595-5605-C264-8A02B10032A4}"/>
                </a:ext>
              </a:extLst>
            </p:cNvPr>
            <p:cNvSpPr/>
            <p:nvPr/>
          </p:nvSpPr>
          <p:spPr>
            <a:xfrm>
              <a:off x="2239036" y="1492584"/>
              <a:ext cx="53355" cy="48691"/>
            </a:xfrm>
            <a:custGeom>
              <a:avLst/>
              <a:gdLst>
                <a:gd name="f0" fmla="val w"/>
                <a:gd name="f1" fmla="val h"/>
                <a:gd name="f2" fmla="val 0"/>
                <a:gd name="f3" fmla="val 21672"/>
                <a:gd name="f4" fmla="val 19776"/>
                <a:gd name="f5" fmla="val 18552"/>
                <a:gd name="f6" fmla="val 18238"/>
                <a:gd name="f7" fmla="val 17917"/>
                <a:gd name="f8" fmla="val 49"/>
                <a:gd name="f9" fmla="val 17600"/>
                <a:gd name="f10" fmla="val 152"/>
                <a:gd name="f11" fmla="val 3597"/>
                <a:gd name="f12" fmla="val 4820"/>
                <a:gd name="f13" fmla="val 1"/>
                <a:gd name="f14" fmla="val 13250"/>
                <a:gd name="f15" fmla="val 19775"/>
                <a:gd name="f16" fmla="val 12122"/>
                <a:gd name="f17" fmla="val 16703"/>
                <a:gd name="f18" fmla="val 17862"/>
                <a:gd name="f19" fmla="val 14655"/>
                <a:gd name="f20" fmla="val 9202"/>
                <a:gd name="f21" fmla="val 3105"/>
                <a:gd name="f22" fmla="val 1326"/>
                <a:gd name="f23" fmla="val 20196"/>
                <a:gd name="f24" fmla="*/ f0 1 21672"/>
                <a:gd name="f25" fmla="*/ f1 1 19776"/>
                <a:gd name="f26" fmla="val f2"/>
                <a:gd name="f27" fmla="val f3"/>
                <a:gd name="f28" fmla="val f4"/>
                <a:gd name="f29" fmla="+- f28 0 f26"/>
                <a:gd name="f30" fmla="+- f27 0 f26"/>
                <a:gd name="f31" fmla="*/ f30 1 21672"/>
                <a:gd name="f32" fmla="*/ f29 1 19776"/>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21672" h="19776">
                  <a:moveTo>
                    <a:pt x="f5" y="f2"/>
                  </a:moveTo>
                  <a:cubicBezTo>
                    <a:pt x="f6" y="f2"/>
                    <a:pt x="f7" y="f8"/>
                    <a:pt x="f9" y="f10"/>
                  </a:cubicBezTo>
                  <a:lnTo>
                    <a:pt x="f11" y="f12"/>
                  </a:lnTo>
                  <a:lnTo>
                    <a:pt x="f13" y="f14"/>
                  </a:lnTo>
                  <a:lnTo>
                    <a:pt x="f11" y="f15"/>
                  </a:lnTo>
                  <a:lnTo>
                    <a:pt x="f16" y="f17"/>
                  </a:lnTo>
                  <a:cubicBezTo>
                    <a:pt x="f18" y="f19"/>
                    <a:pt x="f3" y="f20"/>
                    <a:pt x="f3" y="f21"/>
                  </a:cubicBezTo>
                  <a:cubicBezTo>
                    <a:pt x="f3" y="f22"/>
                    <a:pt x="f23" y="f2"/>
                    <a:pt x="f5" y="f2"/>
                  </a:cubicBezTo>
                  <a:close/>
                </a:path>
              </a:pathLst>
            </a:custGeom>
            <a:solidFill>
              <a:srgbClr val="FFDD99"/>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8" name="Google Shape;1741;p38">
              <a:extLst>
                <a:ext uri="{FF2B5EF4-FFF2-40B4-BE49-F238E27FC236}">
                  <a16:creationId xmlns:a16="http://schemas.microsoft.com/office/drawing/2014/main" id="{305BF04E-67CF-89AE-6C99-2725D99CE551}"/>
                </a:ext>
              </a:extLst>
            </p:cNvPr>
            <p:cNvSpPr/>
            <p:nvPr/>
          </p:nvSpPr>
          <p:spPr>
            <a:xfrm>
              <a:off x="1976146" y="1427186"/>
              <a:ext cx="111821" cy="113870"/>
            </a:xfrm>
            <a:custGeom>
              <a:avLst/>
              <a:gdLst>
                <a:gd name="f0" fmla="val w"/>
                <a:gd name="f1" fmla="val h"/>
                <a:gd name="f2" fmla="val 0"/>
                <a:gd name="f3" fmla="val 45416"/>
                <a:gd name="f4" fmla="val 46248"/>
                <a:gd name="f5" fmla="val 15647"/>
                <a:gd name="f6" fmla="val 6074"/>
                <a:gd name="f7" fmla="val 8812"/>
                <a:gd name="f8" fmla="val 1"/>
                <a:gd name="f9" fmla="val 45415"/>
                <a:gd name="f10" fmla="val 43366"/>
                <a:gd name="f11" fmla="val 41319"/>
                <a:gd name="f12" fmla="val 37985"/>
                <a:gd name="f13" fmla="val 40128"/>
                <a:gd name="f14" fmla="val 36127"/>
                <a:gd name="f15" fmla="val 21672"/>
                <a:gd name="f16" fmla="val 9717"/>
                <a:gd name="f17" fmla="val 27983"/>
                <a:gd name="f18" fmla="*/ f0 1 45416"/>
                <a:gd name="f19" fmla="*/ f1 1 46248"/>
                <a:gd name="f20" fmla="val f2"/>
                <a:gd name="f21" fmla="val f3"/>
                <a:gd name="f22" fmla="val f4"/>
                <a:gd name="f23" fmla="+- f22 0 f20"/>
                <a:gd name="f24" fmla="+- f21 0 f20"/>
                <a:gd name="f25" fmla="*/ f24 1 45416"/>
                <a:gd name="f26" fmla="*/ f23 1 46248"/>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45416" h="46248">
                  <a:moveTo>
                    <a:pt x="f5" y="f2"/>
                  </a:moveTo>
                  <a:lnTo>
                    <a:pt x="f6" y="f7"/>
                  </a:lnTo>
                  <a:lnTo>
                    <a:pt x="f8" y="f4"/>
                  </a:lnTo>
                  <a:lnTo>
                    <a:pt x="f9" y="f4"/>
                  </a:lnTo>
                  <a:lnTo>
                    <a:pt x="f9" y="f10"/>
                  </a:lnTo>
                  <a:cubicBezTo>
                    <a:pt x="f11" y="f10"/>
                    <a:pt x="f12" y="f13"/>
                    <a:pt x="f12" y="f14"/>
                  </a:cubicBezTo>
                  <a:lnTo>
                    <a:pt x="f12" y="f15"/>
                  </a:lnTo>
                  <a:cubicBezTo>
                    <a:pt x="f12" y="f16"/>
                    <a:pt x="f17" y="f2"/>
                    <a:pt x="f5" y="f2"/>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9" name="Google Shape;1742;p38">
              <a:extLst>
                <a:ext uri="{FF2B5EF4-FFF2-40B4-BE49-F238E27FC236}">
                  <a16:creationId xmlns:a16="http://schemas.microsoft.com/office/drawing/2014/main" id="{5EFA85DE-F941-A62E-2E35-ACCBCA80EFAA}"/>
                </a:ext>
              </a:extLst>
            </p:cNvPr>
            <p:cNvSpPr/>
            <p:nvPr/>
          </p:nvSpPr>
          <p:spPr>
            <a:xfrm>
              <a:off x="1944636" y="1427186"/>
              <a:ext cx="72237" cy="113870"/>
            </a:xfrm>
            <a:custGeom>
              <a:avLst/>
              <a:gdLst>
                <a:gd name="f0" fmla="val w"/>
                <a:gd name="f1" fmla="val h"/>
                <a:gd name="f2" fmla="val 0"/>
                <a:gd name="f3" fmla="val 29340"/>
                <a:gd name="f4" fmla="val 46248"/>
                <a:gd name="f5" fmla="val 17242"/>
                <a:gd name="f6" fmla="val 7455"/>
                <a:gd name="f7" fmla="val 9693"/>
                <a:gd name="f8" fmla="val 21672"/>
                <a:gd name="f9" fmla="val 36127"/>
                <a:gd name="f10" fmla="val 40128"/>
                <a:gd name="f11" fmla="val 4120"/>
                <a:gd name="f12" fmla="val 43366"/>
                <a:gd name="f13" fmla="val 1"/>
                <a:gd name="f14" fmla="*/ f0 1 29340"/>
                <a:gd name="f15" fmla="*/ f1 1 46248"/>
                <a:gd name="f16" fmla="val f2"/>
                <a:gd name="f17" fmla="val f3"/>
                <a:gd name="f18" fmla="val f4"/>
                <a:gd name="f19" fmla="+- f18 0 f16"/>
                <a:gd name="f20" fmla="+- f17 0 f16"/>
                <a:gd name="f21" fmla="*/ f20 1 29340"/>
                <a:gd name="f22" fmla="*/ f19 1 4624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29340" h="46248">
                  <a:moveTo>
                    <a:pt x="f3" y="f2"/>
                  </a:moveTo>
                  <a:cubicBezTo>
                    <a:pt x="f5" y="f2"/>
                    <a:pt x="f6" y="f7"/>
                    <a:pt x="f6" y="f8"/>
                  </a:cubicBezTo>
                  <a:lnTo>
                    <a:pt x="f6" y="f9"/>
                  </a:lnTo>
                  <a:cubicBezTo>
                    <a:pt x="f6" y="f10"/>
                    <a:pt x="f11" y="f12"/>
                    <a:pt x="f13" y="f12"/>
                  </a:cubicBezTo>
                  <a:lnTo>
                    <a:pt x="f13" y="f4"/>
                  </a:lnTo>
                  <a:lnTo>
                    <a:pt x="f3" y="f4"/>
                  </a:lnTo>
                  <a:lnTo>
                    <a:pt x="f3" y="f2"/>
                  </a:ln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0" name="Google Shape;1743;p38">
              <a:extLst>
                <a:ext uri="{FF2B5EF4-FFF2-40B4-BE49-F238E27FC236}">
                  <a16:creationId xmlns:a16="http://schemas.microsoft.com/office/drawing/2014/main" id="{A5A33C79-9CE0-DE73-039E-54CE357119DE}"/>
                </a:ext>
              </a:extLst>
            </p:cNvPr>
            <p:cNvSpPr/>
            <p:nvPr/>
          </p:nvSpPr>
          <p:spPr>
            <a:xfrm>
              <a:off x="2002901" y="1499067"/>
              <a:ext cx="26974" cy="44211"/>
            </a:xfrm>
            <a:custGeom>
              <a:avLst/>
              <a:gdLst>
                <a:gd name="f0" fmla="val w"/>
                <a:gd name="f1" fmla="val h"/>
                <a:gd name="f2" fmla="val 0"/>
                <a:gd name="f3" fmla="val 10955"/>
                <a:gd name="f4" fmla="val 17957"/>
                <a:gd name="f5" fmla="val 17956"/>
                <a:gd name="f6" fmla="*/ f0 1 10955"/>
                <a:gd name="f7" fmla="*/ f1 1 17957"/>
                <a:gd name="f8" fmla="val f2"/>
                <a:gd name="f9" fmla="val f3"/>
                <a:gd name="f10" fmla="val f4"/>
                <a:gd name="f11" fmla="+- f10 0 f8"/>
                <a:gd name="f12" fmla="+- f9 0 f8"/>
                <a:gd name="f13" fmla="*/ f12 1 10955"/>
                <a:gd name="f14" fmla="*/ f11 1 17957"/>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955" h="17957">
                  <a:moveTo>
                    <a:pt x="f2" y="f2"/>
                  </a:moveTo>
                  <a:lnTo>
                    <a:pt x="f2" y="f5"/>
                  </a:lnTo>
                  <a:lnTo>
                    <a:pt x="f3" y="f5"/>
                  </a:lnTo>
                  <a:lnTo>
                    <a:pt x="f3" y="f2"/>
                  </a:lnTo>
                  <a:close/>
                </a:path>
              </a:pathLst>
            </a:custGeom>
            <a:solidFill>
              <a:srgbClr val="FFCE8A"/>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1" name="Google Shape;1744;p38">
              <a:extLst>
                <a:ext uri="{FF2B5EF4-FFF2-40B4-BE49-F238E27FC236}">
                  <a16:creationId xmlns:a16="http://schemas.microsoft.com/office/drawing/2014/main" id="{E269F995-865C-58AB-61C0-220ADA789853}"/>
                </a:ext>
              </a:extLst>
            </p:cNvPr>
            <p:cNvSpPr/>
            <p:nvPr/>
          </p:nvSpPr>
          <p:spPr>
            <a:xfrm>
              <a:off x="1785173" y="1504992"/>
              <a:ext cx="462146" cy="341153"/>
            </a:xfrm>
            <a:custGeom>
              <a:avLst/>
              <a:gdLst>
                <a:gd name="f0" fmla="val w"/>
                <a:gd name="f1" fmla="val h"/>
                <a:gd name="f2" fmla="val 0"/>
                <a:gd name="f3" fmla="val 187707"/>
                <a:gd name="f4" fmla="val 138553"/>
                <a:gd name="f5" fmla="val 1"/>
                <a:gd name="f6" fmla="val 15242"/>
                <a:gd name="f7" fmla="val 4240"/>
                <a:gd name="f8" fmla="val 21671"/>
                <a:gd name="f9" fmla="val 66943"/>
                <a:gd name="f10" fmla="val 48677"/>
                <a:gd name="f11" fmla="val 138552"/>
                <a:gd name="f12" fmla="val 109214"/>
                <a:gd name="f13" fmla="val 122574"/>
                <a:gd name="f14" fmla="val 56512"/>
                <a:gd name="f15" fmla="val 53654"/>
                <a:gd name="f16" fmla="val 124265"/>
                <a:gd name="f17" fmla="val 51058"/>
                <a:gd name="f18" fmla="val 126861"/>
                <a:gd name="f19" fmla="val 49891"/>
                <a:gd name="f20" fmla="val 183420"/>
                <a:gd name="f21" fmla="val 24791"/>
                <a:gd name="f22" fmla="val 186040"/>
                <a:gd name="f23" fmla="val 23648"/>
                <a:gd name="f24" fmla="val 21052"/>
                <a:gd name="f25" fmla="val 18195"/>
                <a:gd name="f26" fmla="val 155414"/>
                <a:gd name="f27" fmla="val 10741"/>
                <a:gd name="f28" fmla="val 152818"/>
                <a:gd name="f29" fmla="val 11622"/>
                <a:gd name="f30" fmla="val 150104"/>
                <a:gd name="f31" fmla="val 12050"/>
                <a:gd name="f32" fmla="val 147412"/>
                <a:gd name="f33" fmla="val 122169"/>
                <a:gd name="f34" fmla="val 109357"/>
                <a:gd name="f35" fmla="val 24553"/>
                <a:gd name="f36" fmla="val 96997"/>
                <a:gd name="f37" fmla="val 40009"/>
                <a:gd name="f38" fmla="val 37294"/>
                <a:gd name="f39" fmla="val 34603"/>
                <a:gd name="f40" fmla="val 32055"/>
                <a:gd name="f41" fmla="*/ f0 1 187707"/>
                <a:gd name="f42" fmla="*/ f1 1 138553"/>
                <a:gd name="f43" fmla="val f2"/>
                <a:gd name="f44" fmla="val f3"/>
                <a:gd name="f45" fmla="val f4"/>
                <a:gd name="f46" fmla="+- f45 0 f43"/>
                <a:gd name="f47" fmla="+- f44 0 f43"/>
                <a:gd name="f48" fmla="*/ f47 1 187707"/>
                <a:gd name="f49" fmla="*/ f46 1 138553"/>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187707" h="138553">
                  <a:moveTo>
                    <a:pt x="f5" y="f2"/>
                  </a:moveTo>
                  <a:lnTo>
                    <a:pt x="f5" y="f6"/>
                  </a:lnTo>
                  <a:lnTo>
                    <a:pt x="f7" y="f8"/>
                  </a:lnTo>
                  <a:lnTo>
                    <a:pt x="f9" y="f10"/>
                  </a:lnTo>
                  <a:lnTo>
                    <a:pt x="f9" y="f11"/>
                  </a:lnTo>
                  <a:lnTo>
                    <a:pt x="f12" y="f11"/>
                  </a:lnTo>
                  <a:lnTo>
                    <a:pt x="f13" y="f14"/>
                  </a:lnTo>
                  <a:cubicBezTo>
                    <a:pt x="f13" y="f15"/>
                    <a:pt x="f16" y="f17"/>
                    <a:pt x="f18" y="f19"/>
                  </a:cubicBezTo>
                  <a:lnTo>
                    <a:pt x="f20" y="f21"/>
                  </a:lnTo>
                  <a:cubicBezTo>
                    <a:pt x="f22" y="f23"/>
                    <a:pt x="f3" y="f24"/>
                    <a:pt x="f3" y="f25"/>
                  </a:cubicBezTo>
                  <a:lnTo>
                    <a:pt x="f3" y="f2"/>
                  </a:lnTo>
                  <a:lnTo>
                    <a:pt x="f26" y="f27"/>
                  </a:lnTo>
                  <a:cubicBezTo>
                    <a:pt x="f28" y="f29"/>
                    <a:pt x="f30" y="f31"/>
                    <a:pt x="f32" y="f31"/>
                  </a:cubicBezTo>
                  <a:lnTo>
                    <a:pt x="f33" y="f31"/>
                  </a:lnTo>
                  <a:lnTo>
                    <a:pt x="f34" y="f35"/>
                  </a:lnTo>
                  <a:lnTo>
                    <a:pt x="f36" y="f31"/>
                  </a:lnTo>
                  <a:lnTo>
                    <a:pt x="f37" y="f31"/>
                  </a:lnTo>
                  <a:cubicBezTo>
                    <a:pt x="f38" y="f31"/>
                    <a:pt x="f39" y="f29"/>
                    <a:pt x="f40" y="f27"/>
                  </a:cubicBezTo>
                  <a:lnTo>
                    <a:pt x="f5" y="f2"/>
                  </a:ln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2" name="Google Shape;1745;p38">
              <a:extLst>
                <a:ext uri="{FF2B5EF4-FFF2-40B4-BE49-F238E27FC236}">
                  <a16:creationId xmlns:a16="http://schemas.microsoft.com/office/drawing/2014/main" id="{6C5E75D2-57C3-1FF8-9761-FA04254F340C}"/>
                </a:ext>
              </a:extLst>
            </p:cNvPr>
            <p:cNvSpPr/>
            <p:nvPr/>
          </p:nvSpPr>
          <p:spPr>
            <a:xfrm>
              <a:off x="1785064" y="1542483"/>
              <a:ext cx="177832" cy="303562"/>
            </a:xfrm>
            <a:custGeom>
              <a:avLst/>
              <a:gdLst>
                <a:gd name="f0" fmla="val w"/>
                <a:gd name="f1" fmla="val h"/>
                <a:gd name="f2" fmla="val 0"/>
                <a:gd name="f3" fmla="val 72230"/>
                <a:gd name="f4" fmla="val 123288"/>
                <a:gd name="f5" fmla="val 1"/>
                <a:gd name="f6" fmla="val 2954"/>
                <a:gd name="f7" fmla="val 5811"/>
                <a:gd name="f8" fmla="val 1715"/>
                <a:gd name="f9" fmla="val 8407"/>
                <a:gd name="f10" fmla="val 4334"/>
                <a:gd name="f11" fmla="val 9550"/>
                <a:gd name="f12" fmla="val 60918"/>
                <a:gd name="f13" fmla="val 34651"/>
                <a:gd name="f14" fmla="val 63537"/>
                <a:gd name="f15" fmla="val 35818"/>
                <a:gd name="f16" fmla="val 65228"/>
                <a:gd name="f17" fmla="val 38413"/>
                <a:gd name="f18" fmla="val 41271"/>
                <a:gd name="f19" fmla="val 35579"/>
                <a:gd name="f20" fmla="val 68872"/>
                <a:gd name="f21" fmla="val 30364"/>
                <a:gd name="f22" fmla="val 63656"/>
                <a:gd name="f23" fmla="val 28030"/>
                <a:gd name="f24" fmla="*/ f0 1 72230"/>
                <a:gd name="f25" fmla="*/ f1 1 123288"/>
                <a:gd name="f26" fmla="val f2"/>
                <a:gd name="f27" fmla="val f3"/>
                <a:gd name="f28" fmla="val f4"/>
                <a:gd name="f29" fmla="+- f28 0 f26"/>
                <a:gd name="f30" fmla="+- f27 0 f26"/>
                <a:gd name="f31" fmla="*/ f30 1 72230"/>
                <a:gd name="f32" fmla="*/ f29 1 123288"/>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2230" h="123288">
                  <a:moveTo>
                    <a:pt x="f2" y="f5"/>
                  </a:moveTo>
                  <a:lnTo>
                    <a:pt x="f2" y="f6"/>
                  </a:lnTo>
                  <a:cubicBezTo>
                    <a:pt x="f2" y="f7"/>
                    <a:pt x="f8" y="f9"/>
                    <a:pt x="f10" y="f11"/>
                  </a:cubicBezTo>
                  <a:lnTo>
                    <a:pt x="f12" y="f13"/>
                  </a:lnTo>
                  <a:cubicBezTo>
                    <a:pt x="f14" y="f15"/>
                    <a:pt x="f16" y="f17"/>
                    <a:pt x="f16" y="f18"/>
                  </a:cubicBezTo>
                  <a:lnTo>
                    <a:pt x="f16" y="f4"/>
                  </a:lnTo>
                  <a:lnTo>
                    <a:pt x="f3" y="f4"/>
                  </a:lnTo>
                  <a:lnTo>
                    <a:pt x="f3" y="f18"/>
                  </a:lnTo>
                  <a:cubicBezTo>
                    <a:pt x="f3" y="f19"/>
                    <a:pt x="f20" y="f21"/>
                    <a:pt x="f22" y="f23"/>
                  </a:cubicBezTo>
                  <a:lnTo>
                    <a:pt x="f2" y="f5"/>
                  </a:ln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3" name="Google Shape;1746;p38">
              <a:extLst>
                <a:ext uri="{FF2B5EF4-FFF2-40B4-BE49-F238E27FC236}">
                  <a16:creationId xmlns:a16="http://schemas.microsoft.com/office/drawing/2014/main" id="{5FC72A37-D004-2109-80D2-5DEF79C6301D}"/>
                </a:ext>
              </a:extLst>
            </p:cNvPr>
            <p:cNvSpPr/>
            <p:nvPr/>
          </p:nvSpPr>
          <p:spPr>
            <a:xfrm>
              <a:off x="1994214" y="1458687"/>
              <a:ext cx="44211" cy="53026"/>
            </a:xfrm>
            <a:custGeom>
              <a:avLst/>
              <a:gdLst>
                <a:gd name="f0" fmla="val w"/>
                <a:gd name="f1" fmla="val h"/>
                <a:gd name="f2" fmla="val 0"/>
                <a:gd name="f3" fmla="val 17957"/>
                <a:gd name="f4" fmla="val 21534"/>
                <a:gd name="f5" fmla="val 8971"/>
                <a:gd name="f6" fmla="val 1"/>
                <a:gd name="f7" fmla="val 8871"/>
                <a:gd name="f8" fmla="val 8770"/>
                <a:gd name="f9" fmla="val 3"/>
                <a:gd name="f10" fmla="val 8669"/>
                <a:gd name="f11" fmla="val 6"/>
                <a:gd name="f12" fmla="val 3787"/>
                <a:gd name="f13" fmla="val 173"/>
                <a:gd name="f14" fmla="val 4340"/>
                <a:gd name="f15" fmla="val 9222"/>
                <a:gd name="f16" fmla="val 12580"/>
                <a:gd name="f17" fmla="val 17533"/>
                <a:gd name="f18" fmla="val 4025"/>
                <a:gd name="f19" fmla="val 8979"/>
                <a:gd name="f20" fmla="val 13932"/>
                <a:gd name="f21" fmla="val 8984"/>
                <a:gd name="f22" fmla="val 4012"/>
                <a:gd name="f23" fmla="val 13930"/>
                <a:gd name="f24" fmla="*/ f0 1 17957"/>
                <a:gd name="f25" fmla="*/ f1 1 21534"/>
                <a:gd name="f26" fmla="val f2"/>
                <a:gd name="f27" fmla="val f3"/>
                <a:gd name="f28" fmla="val f4"/>
                <a:gd name="f29" fmla="+- f28 0 f26"/>
                <a:gd name="f30" fmla="+- f27 0 f26"/>
                <a:gd name="f31" fmla="*/ f30 1 17957"/>
                <a:gd name="f32" fmla="*/ f29 1 21534"/>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17957" h="21534">
                  <a:moveTo>
                    <a:pt x="f5" y="f6"/>
                  </a:moveTo>
                  <a:cubicBezTo>
                    <a:pt x="f7" y="f6"/>
                    <a:pt x="f8" y="f9"/>
                    <a:pt x="f10" y="f11"/>
                  </a:cubicBezTo>
                  <a:cubicBezTo>
                    <a:pt x="f12" y="f13"/>
                    <a:pt x="f6" y="f14"/>
                    <a:pt x="f6" y="f15"/>
                  </a:cubicBezTo>
                  <a:lnTo>
                    <a:pt x="f6" y="f16"/>
                  </a:lnTo>
                  <a:cubicBezTo>
                    <a:pt x="f6" y="f17"/>
                    <a:pt x="f18" y="f4"/>
                    <a:pt x="f19" y="f4"/>
                  </a:cubicBezTo>
                  <a:cubicBezTo>
                    <a:pt x="f20" y="f4"/>
                    <a:pt x="f3" y="f17"/>
                    <a:pt x="f3" y="f16"/>
                  </a:cubicBezTo>
                  <a:lnTo>
                    <a:pt x="f3" y="f21"/>
                  </a:lnTo>
                  <a:cubicBezTo>
                    <a:pt x="f3" y="f22"/>
                    <a:pt x="f23" y="f6"/>
                    <a:pt x="f5" y="f6"/>
                  </a:cubicBezTo>
                  <a:close/>
                </a:path>
              </a:pathLst>
            </a:custGeom>
            <a:solidFill>
              <a:srgbClr val="FFDD99"/>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4" name="Google Shape;1747;p38">
              <a:extLst>
                <a:ext uri="{FF2B5EF4-FFF2-40B4-BE49-F238E27FC236}">
                  <a16:creationId xmlns:a16="http://schemas.microsoft.com/office/drawing/2014/main" id="{8CE34049-74ED-42A0-EB2E-8DC19AB1C2D0}"/>
                </a:ext>
              </a:extLst>
            </p:cNvPr>
            <p:cNvSpPr/>
            <p:nvPr/>
          </p:nvSpPr>
          <p:spPr>
            <a:xfrm>
              <a:off x="1963353" y="1534619"/>
              <a:ext cx="124596" cy="320332"/>
            </a:xfrm>
            <a:custGeom>
              <a:avLst/>
              <a:gdLst>
                <a:gd name="f0" fmla="val w"/>
                <a:gd name="f1" fmla="val h"/>
                <a:gd name="f2" fmla="val 0"/>
                <a:gd name="f3" fmla="val 50607"/>
                <a:gd name="f4" fmla="val 130099"/>
                <a:gd name="f5" fmla="val 25315"/>
                <a:gd name="f6" fmla="val 1"/>
                <a:gd name="f7" fmla="val 130098"/>
                <a:gd name="f8" fmla="val 50606"/>
                <a:gd name="f9" fmla="val 119263"/>
                <a:gd name="f10" fmla="*/ f0 1 50607"/>
                <a:gd name="f11" fmla="*/ f1 1 130099"/>
                <a:gd name="f12" fmla="val f2"/>
                <a:gd name="f13" fmla="val f3"/>
                <a:gd name="f14" fmla="val f4"/>
                <a:gd name="f15" fmla="+- f14 0 f12"/>
                <a:gd name="f16" fmla="+- f13 0 f12"/>
                <a:gd name="f17" fmla="*/ f16 1 50607"/>
                <a:gd name="f18" fmla="*/ f15 1 130099"/>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50607" h="130099">
                  <a:moveTo>
                    <a:pt x="f5" y="f6"/>
                  </a:moveTo>
                  <a:lnTo>
                    <a:pt x="f2" y="f7"/>
                  </a:lnTo>
                  <a:lnTo>
                    <a:pt x="f8" y="f9"/>
                  </a:lnTo>
                  <a:lnTo>
                    <a:pt x="f8" y="f6"/>
                  </a:ln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5" name="Google Shape;1748;p38">
              <a:extLst>
                <a:ext uri="{FF2B5EF4-FFF2-40B4-BE49-F238E27FC236}">
                  <a16:creationId xmlns:a16="http://schemas.microsoft.com/office/drawing/2014/main" id="{44D6CE2E-66F1-798E-2A3E-398DF37A72C4}"/>
                </a:ext>
              </a:extLst>
            </p:cNvPr>
            <p:cNvSpPr/>
            <p:nvPr/>
          </p:nvSpPr>
          <p:spPr>
            <a:xfrm>
              <a:off x="2001722" y="1596505"/>
              <a:ext cx="55933" cy="202896"/>
            </a:xfrm>
            <a:custGeom>
              <a:avLst/>
              <a:gdLst>
                <a:gd name="f0" fmla="val w"/>
                <a:gd name="f1" fmla="val h"/>
                <a:gd name="f2" fmla="val 0"/>
                <a:gd name="f3" fmla="val 22719"/>
                <a:gd name="f4" fmla="val 82402"/>
                <a:gd name="f5" fmla="val 18733"/>
                <a:gd name="f6" fmla="val 1"/>
                <a:gd name="f7" fmla="val 17054"/>
                <a:gd name="f8" fmla="val 15551"/>
                <a:gd name="f9" fmla="val 1202"/>
                <a:gd name="f10" fmla="val 15218"/>
                <a:gd name="f11" fmla="val 2933"/>
                <a:gd name="f12" fmla="val 381"/>
                <a:gd name="f13" fmla="val 78091"/>
                <a:gd name="f14" fmla="val 80044"/>
                <a:gd name="f15" fmla="val 1286"/>
                <a:gd name="f16" fmla="val 81949"/>
                <a:gd name="f17" fmla="val 3239"/>
                <a:gd name="f18" fmla="val 82354"/>
                <a:gd name="f19" fmla="val 3477"/>
                <a:gd name="f20" fmla="val 82378"/>
                <a:gd name="f21" fmla="val 3715"/>
                <a:gd name="f22" fmla="val 82401"/>
                <a:gd name="f23" fmla="val 3953"/>
                <a:gd name="f24" fmla="val 5644"/>
                <a:gd name="f25" fmla="val 7168"/>
                <a:gd name="f26" fmla="val 81211"/>
                <a:gd name="f27" fmla="val 7502"/>
                <a:gd name="f28" fmla="val 79496"/>
                <a:gd name="f29" fmla="val 22314"/>
                <a:gd name="f30" fmla="val 4314"/>
                <a:gd name="f31" fmla="val 2361"/>
                <a:gd name="f32" fmla="val 21433"/>
                <a:gd name="f33" fmla="val 456"/>
                <a:gd name="f34" fmla="val 19457"/>
                <a:gd name="f35" fmla="val 75"/>
                <a:gd name="f36" fmla="val 19214"/>
                <a:gd name="f37" fmla="val 25"/>
                <a:gd name="f38" fmla="val 18972"/>
                <a:gd name="f39" fmla="*/ f0 1 22719"/>
                <a:gd name="f40" fmla="*/ f1 1 82402"/>
                <a:gd name="f41" fmla="val f2"/>
                <a:gd name="f42" fmla="val f3"/>
                <a:gd name="f43" fmla="val f4"/>
                <a:gd name="f44" fmla="+- f43 0 f41"/>
                <a:gd name="f45" fmla="+- f42 0 f41"/>
                <a:gd name="f46" fmla="*/ f45 1 22719"/>
                <a:gd name="f47" fmla="*/ f44 1 82402"/>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22719" h="82402">
                  <a:moveTo>
                    <a:pt x="f5" y="f6"/>
                  </a:moveTo>
                  <a:cubicBezTo>
                    <a:pt x="f7" y="f6"/>
                    <a:pt x="f8" y="f9"/>
                    <a:pt x="f10" y="f11"/>
                  </a:cubicBezTo>
                  <a:lnTo>
                    <a:pt x="f12" y="f13"/>
                  </a:lnTo>
                  <a:cubicBezTo>
                    <a:pt x="f2" y="f14"/>
                    <a:pt x="f15" y="f16"/>
                    <a:pt x="f17" y="f18"/>
                  </a:cubicBezTo>
                  <a:cubicBezTo>
                    <a:pt x="f19" y="f20"/>
                    <a:pt x="f21" y="f22"/>
                    <a:pt x="f23" y="f22"/>
                  </a:cubicBezTo>
                  <a:cubicBezTo>
                    <a:pt x="f24" y="f22"/>
                    <a:pt x="f25" y="f26"/>
                    <a:pt x="f27" y="f28"/>
                  </a:cubicBezTo>
                  <a:lnTo>
                    <a:pt x="f29" y="f30"/>
                  </a:lnTo>
                  <a:cubicBezTo>
                    <a:pt x="f3" y="f31"/>
                    <a:pt x="f32" y="f33"/>
                    <a:pt x="f34" y="f35"/>
                  </a:cubicBezTo>
                  <a:cubicBezTo>
                    <a:pt x="f36" y="f37"/>
                    <a:pt x="f38" y="f6"/>
                    <a:pt x="f5" y="f6"/>
                  </a:cubicBezTo>
                  <a:close/>
                </a:path>
              </a:pathLst>
            </a:custGeom>
            <a:solidFill>
              <a:srgbClr val="000000">
                <a:alpha val="151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6" name="Google Shape;1749;p38">
              <a:extLst>
                <a:ext uri="{FF2B5EF4-FFF2-40B4-BE49-F238E27FC236}">
                  <a16:creationId xmlns:a16="http://schemas.microsoft.com/office/drawing/2014/main" id="{8103C9A0-4A54-DD55-F99A-CCD071E20D7A}"/>
                </a:ext>
              </a:extLst>
            </p:cNvPr>
            <p:cNvSpPr/>
            <p:nvPr/>
          </p:nvSpPr>
          <p:spPr>
            <a:xfrm>
              <a:off x="1839324" y="1765139"/>
              <a:ext cx="363821" cy="187698"/>
            </a:xfrm>
            <a:custGeom>
              <a:avLst/>
              <a:gdLst>
                <a:gd name="f0" fmla="val w"/>
                <a:gd name="f1" fmla="val h"/>
                <a:gd name="f2" fmla="val 0"/>
                <a:gd name="f3" fmla="val 147770"/>
                <a:gd name="f4" fmla="val 76230"/>
                <a:gd name="f5" fmla="val 61037"/>
                <a:gd name="f6" fmla="val 45582"/>
                <a:gd name="f7" fmla="val 32222"/>
                <a:gd name="f8" fmla="val 8835"/>
                <a:gd name="f9" fmla="val 25649"/>
                <a:gd name="f10" fmla="val 21719"/>
                <a:gd name="f11" fmla="val 25411"/>
                <a:gd name="f12" fmla="val 25125"/>
                <a:gd name="f13" fmla="val 21695"/>
                <a:gd name="f14" fmla="val 24887"/>
                <a:gd name="f15" fmla="val 21315"/>
                <a:gd name="f16" fmla="val 17909"/>
                <a:gd name="f17" fmla="val 22362"/>
                <a:gd name="f18" fmla="val 14718"/>
                <a:gd name="f19" fmla="val 23553"/>
                <a:gd name="f20" fmla="val 3763"/>
                <a:gd name="f21" fmla="val 27649"/>
                <a:gd name="f22" fmla="val 1"/>
                <a:gd name="f23" fmla="val 43461"/>
                <a:gd name="f24" fmla="val 50606"/>
                <a:gd name="f25" fmla="val 66561"/>
                <a:gd name="f26" fmla="val 8931"/>
                <a:gd name="f27" fmla="val 122478"/>
                <a:gd name="f28" fmla="val 140196"/>
                <a:gd name="f29" fmla="val 72277"/>
                <a:gd name="f30" fmla="val 144864"/>
                <a:gd name="f31" fmla="val 67681"/>
                <a:gd name="f32" fmla="val 147769"/>
                <a:gd name="f33" fmla="val 61298"/>
                <a:gd name="f34" fmla="val 54202"/>
                <a:gd name="f35" fmla="val 40866"/>
                <a:gd name="f36" fmla="val 137410"/>
                <a:gd name="f37" fmla="val 29982"/>
                <a:gd name="f38" fmla="val 124312"/>
                <a:gd name="f39" fmla="val 29030"/>
                <a:gd name="f40" fmla="val 120811"/>
                <a:gd name="f41" fmla="val 20481"/>
                <a:gd name="f42" fmla="val 112405"/>
                <a:gd name="f43" fmla="val 14456"/>
                <a:gd name="f44" fmla="val 102593"/>
                <a:gd name="f45" fmla="val 99236"/>
                <a:gd name="f46" fmla="val 96068"/>
                <a:gd name="f47" fmla="val 15170"/>
                <a:gd name="f48" fmla="val 93187"/>
                <a:gd name="f49" fmla="val 16432"/>
                <a:gd name="f50" fmla="val 85947"/>
                <a:gd name="f51" fmla="val 6478"/>
                <a:gd name="f52" fmla="val 74278"/>
                <a:gd name="f53" fmla="*/ f0 1 147770"/>
                <a:gd name="f54" fmla="*/ f1 1 76230"/>
                <a:gd name="f55" fmla="val f2"/>
                <a:gd name="f56" fmla="val f3"/>
                <a:gd name="f57" fmla="val f4"/>
                <a:gd name="f58" fmla="+- f57 0 f55"/>
                <a:gd name="f59" fmla="+- f56 0 f55"/>
                <a:gd name="f60" fmla="*/ f59 1 147770"/>
                <a:gd name="f61" fmla="*/ f58 1 76230"/>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147770" h="76230">
                  <a:moveTo>
                    <a:pt x="f5" y="f2"/>
                  </a:moveTo>
                  <a:cubicBezTo>
                    <a:pt x="f6" y="f2"/>
                    <a:pt x="f7" y="f8"/>
                    <a:pt x="f9" y="f10"/>
                  </a:cubicBezTo>
                  <a:cubicBezTo>
                    <a:pt x="f11" y="f10"/>
                    <a:pt x="f12" y="f13"/>
                    <a:pt x="f14" y="f13"/>
                  </a:cubicBezTo>
                  <a:cubicBezTo>
                    <a:pt x="f15" y="f13"/>
                    <a:pt x="f16" y="f17"/>
                    <a:pt x="f18" y="f19"/>
                  </a:cubicBezTo>
                  <a:cubicBezTo>
                    <a:pt x="f20" y="f21"/>
                    <a:pt x="f22" y="f23"/>
                    <a:pt x="f22" y="f24"/>
                  </a:cubicBezTo>
                  <a:cubicBezTo>
                    <a:pt x="f22" y="f25"/>
                    <a:pt x="f26" y="f4"/>
                    <a:pt x="f14" y="f4"/>
                  </a:cubicBezTo>
                  <a:lnTo>
                    <a:pt x="f27" y="f4"/>
                  </a:lnTo>
                  <a:lnTo>
                    <a:pt x="f28" y="f29"/>
                  </a:lnTo>
                  <a:cubicBezTo>
                    <a:pt x="f30" y="f31"/>
                    <a:pt x="f32" y="f33"/>
                    <a:pt x="f32" y="f34"/>
                  </a:cubicBezTo>
                  <a:cubicBezTo>
                    <a:pt x="f32" y="f35"/>
                    <a:pt x="f36" y="f37"/>
                    <a:pt x="f38" y="f39"/>
                  </a:cubicBezTo>
                  <a:cubicBezTo>
                    <a:pt x="f40" y="f41"/>
                    <a:pt x="f42" y="f43"/>
                    <a:pt x="f44" y="f43"/>
                  </a:cubicBezTo>
                  <a:cubicBezTo>
                    <a:pt x="f45" y="f43"/>
                    <a:pt x="f46" y="f47"/>
                    <a:pt x="f48" y="f49"/>
                  </a:cubicBezTo>
                  <a:cubicBezTo>
                    <a:pt x="f50" y="f51"/>
                    <a:pt x="f52" y="f2"/>
                    <a:pt x="f5" y="f2"/>
                  </a:cubicBez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7" name="Google Shape;1750;p38">
              <a:extLst>
                <a:ext uri="{FF2B5EF4-FFF2-40B4-BE49-F238E27FC236}">
                  <a16:creationId xmlns:a16="http://schemas.microsoft.com/office/drawing/2014/main" id="{EC041937-2DBA-5EFA-30F7-C0025495B11E}"/>
                </a:ext>
              </a:extLst>
            </p:cNvPr>
            <p:cNvSpPr/>
            <p:nvPr/>
          </p:nvSpPr>
          <p:spPr>
            <a:xfrm>
              <a:off x="1827657" y="1823642"/>
              <a:ext cx="356725" cy="137800"/>
            </a:xfrm>
            <a:custGeom>
              <a:avLst/>
              <a:gdLst>
                <a:gd name="f0" fmla="val w"/>
                <a:gd name="f1" fmla="val h"/>
                <a:gd name="f2" fmla="val 0"/>
                <a:gd name="f3" fmla="val 144888"/>
                <a:gd name="f4" fmla="val 55964"/>
                <a:gd name="f5" fmla="val 19457"/>
                <a:gd name="f6" fmla="val 8026"/>
                <a:gd name="f7" fmla="val 4334"/>
                <a:gd name="f8" fmla="val 1"/>
                <a:gd name="f9" fmla="val 15670"/>
                <a:gd name="f10" fmla="val 763"/>
                <a:gd name="f11" fmla="val 28744"/>
                <a:gd name="f12" fmla="val 1596"/>
                <a:gd name="f13" fmla="val 43747"/>
                <a:gd name="f14" fmla="val 15004"/>
                <a:gd name="f15" fmla="val 30007"/>
                <a:gd name="f16" fmla="val 127170"/>
                <a:gd name="f17" fmla="val 134052"/>
                <a:gd name="f18" fmla="val 140315"/>
                <a:gd name="f19" fmla="val 53201"/>
                <a:gd name="f20" fmla="val 48748"/>
                <a:gd name="f21" fmla="val 101545"/>
                <a:gd name="f22" fmla="val 48772"/>
                <a:gd name="f23" fmla="val 41390"/>
                <a:gd name="f24" fmla="val 40461"/>
                <a:gd name="f25" fmla="val 24506"/>
                <a:gd name="f26" fmla="val 11551"/>
                <a:gd name="f27" fmla="val 35817"/>
                <a:gd name="f28" fmla="val 19861"/>
                <a:gd name="f29" fmla="val 12193"/>
                <a:gd name="f30" fmla="val 14575"/>
                <a:gd name="f31" fmla="val 5192"/>
                <a:gd name="f32" fmla="*/ f0 1 144888"/>
                <a:gd name="f33" fmla="*/ f1 1 55964"/>
                <a:gd name="f34" fmla="val f2"/>
                <a:gd name="f35" fmla="val f3"/>
                <a:gd name="f36" fmla="val f4"/>
                <a:gd name="f37" fmla="+- f36 0 f34"/>
                <a:gd name="f38" fmla="+- f35 0 f34"/>
                <a:gd name="f39" fmla="*/ f38 1 144888"/>
                <a:gd name="f40" fmla="*/ f37 1 55964"/>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4888" h="55964">
                  <a:moveTo>
                    <a:pt x="f5" y="f2"/>
                  </a:moveTo>
                  <a:lnTo>
                    <a:pt x="f5" y="f2"/>
                  </a:lnTo>
                  <a:cubicBezTo>
                    <a:pt x="f6" y="f7"/>
                    <a:pt x="f8" y="f9"/>
                    <a:pt x="f10" y="f11"/>
                  </a:cubicBezTo>
                  <a:cubicBezTo>
                    <a:pt x="f12" y="f13"/>
                    <a:pt x="f14" y="f4"/>
                    <a:pt x="f15" y="f4"/>
                  </a:cubicBezTo>
                  <a:lnTo>
                    <a:pt x="f16" y="f4"/>
                  </a:lnTo>
                  <a:cubicBezTo>
                    <a:pt x="f17" y="f4"/>
                    <a:pt x="f18" y="f19"/>
                    <a:pt x="f3" y="f20"/>
                  </a:cubicBezTo>
                  <a:lnTo>
                    <a:pt x="f3" y="f20"/>
                  </a:lnTo>
                  <a:cubicBezTo>
                    <a:pt x="f21" y="f22"/>
                    <a:pt x="f23" y="f22"/>
                    <a:pt x="f24" y="f22"/>
                  </a:cubicBezTo>
                  <a:cubicBezTo>
                    <a:pt x="f25" y="f22"/>
                    <a:pt x="f26" y="f27"/>
                    <a:pt x="f26" y="f28"/>
                  </a:cubicBezTo>
                  <a:cubicBezTo>
                    <a:pt x="f26" y="f29"/>
                    <a:pt x="f30" y="f31"/>
                    <a:pt x="f5" y="f2"/>
                  </a:cubicBezTo>
                  <a:close/>
                </a:path>
              </a:pathLst>
            </a:custGeom>
            <a:solidFill>
              <a:srgbClr val="026B81"/>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8" name="Google Shape;1751;p38">
              <a:extLst>
                <a:ext uri="{FF2B5EF4-FFF2-40B4-BE49-F238E27FC236}">
                  <a16:creationId xmlns:a16="http://schemas.microsoft.com/office/drawing/2014/main" id="{346A87F5-7737-5586-6F1E-E227892156D6}"/>
                </a:ext>
              </a:extLst>
            </p:cNvPr>
            <p:cNvSpPr/>
            <p:nvPr/>
          </p:nvSpPr>
          <p:spPr>
            <a:xfrm>
              <a:off x="1944636" y="1427186"/>
              <a:ext cx="72237" cy="113870"/>
            </a:xfrm>
            <a:custGeom>
              <a:avLst/>
              <a:gdLst>
                <a:gd name="f0" fmla="val w"/>
                <a:gd name="f1" fmla="val h"/>
                <a:gd name="f2" fmla="val 0"/>
                <a:gd name="f3" fmla="val 29340"/>
                <a:gd name="f4" fmla="val 46248"/>
                <a:gd name="f5" fmla="val 17242"/>
                <a:gd name="f6" fmla="val 7455"/>
                <a:gd name="f7" fmla="val 9693"/>
                <a:gd name="f8" fmla="val 21672"/>
                <a:gd name="f9" fmla="val 36127"/>
                <a:gd name="f10" fmla="val 40128"/>
                <a:gd name="f11" fmla="val 4120"/>
                <a:gd name="f12" fmla="val 43366"/>
                <a:gd name="f13" fmla="val 1"/>
                <a:gd name="f14" fmla="*/ f0 1 29340"/>
                <a:gd name="f15" fmla="*/ f1 1 46248"/>
                <a:gd name="f16" fmla="val f2"/>
                <a:gd name="f17" fmla="val f3"/>
                <a:gd name="f18" fmla="val f4"/>
                <a:gd name="f19" fmla="+- f18 0 f16"/>
                <a:gd name="f20" fmla="+- f17 0 f16"/>
                <a:gd name="f21" fmla="*/ f20 1 29340"/>
                <a:gd name="f22" fmla="*/ f19 1 4624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29340" h="46248">
                  <a:moveTo>
                    <a:pt x="f3" y="f2"/>
                  </a:moveTo>
                  <a:cubicBezTo>
                    <a:pt x="f5" y="f2"/>
                    <a:pt x="f6" y="f7"/>
                    <a:pt x="f6" y="f8"/>
                  </a:cubicBezTo>
                  <a:lnTo>
                    <a:pt x="f6" y="f9"/>
                  </a:lnTo>
                  <a:cubicBezTo>
                    <a:pt x="f6" y="f10"/>
                    <a:pt x="f11" y="f12"/>
                    <a:pt x="f13" y="f12"/>
                  </a:cubicBezTo>
                  <a:lnTo>
                    <a:pt x="f13" y="f4"/>
                  </a:lnTo>
                  <a:lnTo>
                    <a:pt x="f3" y="f4"/>
                  </a:lnTo>
                  <a:lnTo>
                    <a:pt x="f3" y="f2"/>
                  </a:lnTo>
                  <a:close/>
                </a:path>
              </a:pathLst>
            </a:custGeom>
            <a:solidFill>
              <a:srgbClr val="FFFFFF">
                <a:alpha val="2135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89" name="Google Shape;1752;p38">
            <a:extLst>
              <a:ext uri="{FF2B5EF4-FFF2-40B4-BE49-F238E27FC236}">
                <a16:creationId xmlns:a16="http://schemas.microsoft.com/office/drawing/2014/main" id="{67D108D8-CDF1-CD1A-6BBC-63A23CCB7749}"/>
              </a:ext>
            </a:extLst>
          </p:cNvPr>
          <p:cNvGrpSpPr/>
          <p:nvPr/>
        </p:nvGrpSpPr>
        <p:grpSpPr>
          <a:xfrm>
            <a:off x="4452204" y="1397943"/>
            <a:ext cx="239600" cy="592924"/>
            <a:chOff x="4452204" y="1397943"/>
            <a:chExt cx="239600" cy="592924"/>
          </a:xfrm>
        </p:grpSpPr>
        <p:sp>
          <p:nvSpPr>
            <p:cNvPr id="90" name="Google Shape;1753;p38">
              <a:extLst>
                <a:ext uri="{FF2B5EF4-FFF2-40B4-BE49-F238E27FC236}">
                  <a16:creationId xmlns:a16="http://schemas.microsoft.com/office/drawing/2014/main" id="{BF655B41-0731-6A2F-5779-881D2552D8EB}"/>
                </a:ext>
              </a:extLst>
            </p:cNvPr>
            <p:cNvSpPr/>
            <p:nvPr/>
          </p:nvSpPr>
          <p:spPr>
            <a:xfrm>
              <a:off x="4461595" y="1397943"/>
              <a:ext cx="230209" cy="592924"/>
            </a:xfrm>
            <a:custGeom>
              <a:avLst/>
              <a:gdLst>
                <a:gd name="f0" fmla="val w"/>
                <a:gd name="f1" fmla="val h"/>
                <a:gd name="f2" fmla="val 0"/>
                <a:gd name="f3" fmla="val 87043"/>
                <a:gd name="f4" fmla="val 224187"/>
                <a:gd name="f5" fmla="val 41778"/>
                <a:gd name="f6" fmla="val 41165"/>
                <a:gd name="f7" fmla="val 40567"/>
                <a:gd name="f8" fmla="val 65"/>
                <a:gd name="f9" fmla="val 39985"/>
                <a:gd name="f10" fmla="val 189"/>
                <a:gd name="f11" fmla="val 32770"/>
                <a:gd name="f12" fmla="val 16263"/>
                <a:gd name="f13" fmla="val 11262"/>
                <a:gd name="f14" fmla="val 28745"/>
                <a:gd name="f15" fmla="val 7214"/>
                <a:gd name="f16" fmla="val 23744"/>
                <a:gd name="f17" fmla="val 23125"/>
                <a:gd name="f18" fmla="val 22529"/>
                <a:gd name="f19" fmla="val 7285"/>
                <a:gd name="f20" fmla="val 21934"/>
                <a:gd name="f21" fmla="val 7404"/>
                <a:gd name="f22" fmla="val 18814"/>
                <a:gd name="f23" fmla="val 16239"/>
                <a:gd name="f24" fmla="val 100114"/>
                <a:gd name="f25" fmla="val 1"/>
                <a:gd name="f26" fmla="val 115879"/>
                <a:gd name="f27" fmla="val 140431"/>
                <a:gd name="f28" fmla="val 145599"/>
                <a:gd name="f29" fmla="val 1001"/>
                <a:gd name="f30" fmla="val 150719"/>
                <a:gd name="f31" fmla="val 2978"/>
                <a:gd name="f32" fmla="val 155553"/>
                <a:gd name="f33" fmla="val 12313"/>
                <a:gd name="f34" fmla="val 178320"/>
                <a:gd name="f35" fmla="val 13980"/>
                <a:gd name="f36" fmla="val 182368"/>
                <a:gd name="f37" fmla="val 16790"/>
                <a:gd name="f38" fmla="val 185702"/>
                <a:gd name="f39" fmla="val 20243"/>
                <a:gd name="f40" fmla="val 188036"/>
                <a:gd name="f41" fmla="val 23196"/>
                <a:gd name="f42" fmla="val 189989"/>
                <a:gd name="f43" fmla="val 24911"/>
                <a:gd name="f44" fmla="val 193394"/>
                <a:gd name="f45" fmla="val 196919"/>
                <a:gd name="f46" fmla="val 219376"/>
                <a:gd name="f47" fmla="val 28840"/>
                <a:gd name="f48" fmla="val 224186"/>
                <a:gd name="f49" fmla="val 72373"/>
                <a:gd name="f50" fmla="val 76350"/>
                <a:gd name="f51" fmla="val 79589"/>
                <a:gd name="f52" fmla="val 220948"/>
                <a:gd name="f53" fmla="val 216971"/>
                <a:gd name="f54" fmla="val 190465"/>
                <a:gd name="f55" fmla="val 187917"/>
                <a:gd name="f56" fmla="val 80518"/>
                <a:gd name="f57" fmla="val 185464"/>
                <a:gd name="f58" fmla="val 82161"/>
                <a:gd name="f59" fmla="val 183511"/>
                <a:gd name="f60" fmla="val 85233"/>
                <a:gd name="f61" fmla="val 179820"/>
                <a:gd name="f62" fmla="val 175105"/>
                <a:gd name="f63" fmla="val 169985"/>
                <a:gd name="f64" fmla="val 104876"/>
                <a:gd name="f65" fmla="val 86638"/>
                <a:gd name="f66" fmla="val 104853"/>
                <a:gd name="f67" fmla="val 85206"/>
                <a:gd name="f68" fmla="val 80300"/>
                <a:gd name="f69" fmla="val 82780"/>
                <a:gd name="f70" fmla="val 76109"/>
                <a:gd name="f71" fmla="val 77898"/>
                <a:gd name="f72" fmla="val 75990"/>
                <a:gd name="f73" fmla="val 77759"/>
                <a:gd name="f74" fmla="val 75980"/>
                <a:gd name="f75" fmla="val 77619"/>
                <a:gd name="f76" fmla="val 75975"/>
                <a:gd name="f77" fmla="val 77478"/>
                <a:gd name="f78" fmla="val 76944"/>
                <a:gd name="f79" fmla="val 76401"/>
                <a:gd name="f80" fmla="val 76043"/>
                <a:gd name="f81" fmla="val 75874"/>
                <a:gd name="f82" fmla="val 76156"/>
                <a:gd name="f83" fmla="val 68706"/>
                <a:gd name="f84" fmla="val 84944"/>
                <a:gd name="f85" fmla="val 74275"/>
                <a:gd name="f86" fmla="val 69369"/>
                <a:gd name="f87" fmla="val 64871"/>
                <a:gd name="f88" fmla="val 65202"/>
                <a:gd name="f89" fmla="val 59989"/>
                <a:gd name="f90" fmla="val 65059"/>
                <a:gd name="f91" fmla="val 59877"/>
                <a:gd name="f92" fmla="val 65055"/>
                <a:gd name="f93" fmla="val 59765"/>
                <a:gd name="f94" fmla="val 65053"/>
                <a:gd name="f95" fmla="val 59653"/>
                <a:gd name="f96" fmla="val 59076"/>
                <a:gd name="f97" fmla="val 58504"/>
                <a:gd name="f98" fmla="val 65106"/>
                <a:gd name="f99" fmla="val 57965"/>
                <a:gd name="f100" fmla="val 65226"/>
                <a:gd name="f101" fmla="val 50773"/>
                <a:gd name="f102" fmla="val 74084"/>
                <a:gd name="f103" fmla="val 9214"/>
                <a:gd name="f104" fmla="val 5023"/>
                <a:gd name="f105" fmla="val 47987"/>
                <a:gd name="f106" fmla="val 1236"/>
                <a:gd name="f107" fmla="val 43915"/>
                <a:gd name="f108" fmla="val 260"/>
                <a:gd name="f109" fmla="val 43183"/>
                <a:gd name="f110" fmla="val 83"/>
                <a:gd name="f111" fmla="val 42470"/>
                <a:gd name="f112" fmla="*/ f0 1 87043"/>
                <a:gd name="f113" fmla="*/ f1 1 224187"/>
                <a:gd name="f114" fmla="val f2"/>
                <a:gd name="f115" fmla="val f3"/>
                <a:gd name="f116" fmla="val f4"/>
                <a:gd name="f117" fmla="+- f116 0 f114"/>
                <a:gd name="f118" fmla="+- f115 0 f114"/>
                <a:gd name="f119" fmla="*/ f118 1 87043"/>
                <a:gd name="f120" fmla="*/ f117 1 224187"/>
                <a:gd name="f121" fmla="*/ f114 1 f119"/>
                <a:gd name="f122" fmla="*/ f115 1 f119"/>
                <a:gd name="f123" fmla="*/ f114 1 f120"/>
                <a:gd name="f124" fmla="*/ f116 1 f120"/>
                <a:gd name="f125" fmla="*/ f121 f112 1"/>
                <a:gd name="f126" fmla="*/ f122 f112 1"/>
                <a:gd name="f127" fmla="*/ f124 f113 1"/>
                <a:gd name="f128" fmla="*/ f123 f113 1"/>
              </a:gdLst>
              <a:ahLst/>
              <a:cxnLst>
                <a:cxn ang="3cd4">
                  <a:pos x="hc" y="t"/>
                </a:cxn>
                <a:cxn ang="0">
                  <a:pos x="r" y="vc"/>
                </a:cxn>
                <a:cxn ang="cd4">
                  <a:pos x="hc" y="b"/>
                </a:cxn>
                <a:cxn ang="cd2">
                  <a:pos x="l" y="vc"/>
                </a:cxn>
              </a:cxnLst>
              <a:rect l="f125" t="f128" r="f126" b="f127"/>
              <a:pathLst>
                <a:path w="87043" h="224187">
                  <a:moveTo>
                    <a:pt x="f5" y="f2"/>
                  </a:moveTo>
                  <a:cubicBezTo>
                    <a:pt x="f6" y="f2"/>
                    <a:pt x="f7" y="f8"/>
                    <a:pt x="f9" y="f10"/>
                  </a:cubicBezTo>
                  <a:lnTo>
                    <a:pt x="f11" y="f12"/>
                  </a:lnTo>
                  <a:cubicBezTo>
                    <a:pt x="f11" y="f13"/>
                    <a:pt x="f14" y="f15"/>
                    <a:pt x="f16" y="f15"/>
                  </a:cubicBezTo>
                  <a:cubicBezTo>
                    <a:pt x="f17" y="f15"/>
                    <a:pt x="f18" y="f19"/>
                    <a:pt x="f20" y="f21"/>
                  </a:cubicBezTo>
                  <a:lnTo>
                    <a:pt x="f22" y="f23"/>
                  </a:lnTo>
                  <a:lnTo>
                    <a:pt x="f22" y="f24"/>
                  </a:lnTo>
                  <a:lnTo>
                    <a:pt x="f25" y="f26"/>
                  </a:lnTo>
                  <a:lnTo>
                    <a:pt x="f25" y="f27"/>
                  </a:lnTo>
                  <a:cubicBezTo>
                    <a:pt x="f25" y="f28"/>
                    <a:pt x="f29" y="f30"/>
                    <a:pt x="f31" y="f32"/>
                  </a:cubicBezTo>
                  <a:lnTo>
                    <a:pt x="f33" y="f34"/>
                  </a:lnTo>
                  <a:cubicBezTo>
                    <a:pt x="f35" y="f36"/>
                    <a:pt x="f37" y="f38"/>
                    <a:pt x="f39" y="f40"/>
                  </a:cubicBezTo>
                  <a:cubicBezTo>
                    <a:pt x="f41" y="f42"/>
                    <a:pt x="f43" y="f44"/>
                    <a:pt x="f43" y="f45"/>
                  </a:cubicBezTo>
                  <a:lnTo>
                    <a:pt x="f43" y="f46"/>
                  </a:lnTo>
                  <a:lnTo>
                    <a:pt x="f47" y="f48"/>
                  </a:lnTo>
                  <a:lnTo>
                    <a:pt x="f49" y="f48"/>
                  </a:lnTo>
                  <a:cubicBezTo>
                    <a:pt x="f50" y="f48"/>
                    <a:pt x="f51" y="f52"/>
                    <a:pt x="f51" y="f53"/>
                  </a:cubicBezTo>
                  <a:lnTo>
                    <a:pt x="f51" y="f54"/>
                  </a:lnTo>
                  <a:cubicBezTo>
                    <a:pt x="f51" y="f55"/>
                    <a:pt x="f56" y="f57"/>
                    <a:pt x="f58" y="f59"/>
                  </a:cubicBezTo>
                  <a:cubicBezTo>
                    <a:pt x="f60" y="f61"/>
                    <a:pt x="f3" y="f62"/>
                    <a:pt x="f3" y="f63"/>
                  </a:cubicBezTo>
                  <a:lnTo>
                    <a:pt x="f3" y="f64"/>
                  </a:lnTo>
                  <a:lnTo>
                    <a:pt x="f65" y="f66"/>
                  </a:lnTo>
                  <a:lnTo>
                    <a:pt x="f65" y="f67"/>
                  </a:lnTo>
                  <a:cubicBezTo>
                    <a:pt x="f65" y="f68"/>
                    <a:pt x="f69" y="f70"/>
                    <a:pt x="f71" y="f72"/>
                  </a:cubicBezTo>
                  <a:cubicBezTo>
                    <a:pt x="f73" y="f74"/>
                    <a:pt x="f75" y="f76"/>
                    <a:pt x="f77" y="f76"/>
                  </a:cubicBezTo>
                  <a:cubicBezTo>
                    <a:pt x="f78" y="f76"/>
                    <a:pt x="f79" y="f80"/>
                    <a:pt x="f81" y="f82"/>
                  </a:cubicBezTo>
                  <a:lnTo>
                    <a:pt x="f83" y="f84"/>
                  </a:lnTo>
                  <a:lnTo>
                    <a:pt x="f83" y="f85"/>
                  </a:lnTo>
                  <a:cubicBezTo>
                    <a:pt x="f83" y="f86"/>
                    <a:pt x="f87" y="f88"/>
                    <a:pt x="f89" y="f90"/>
                  </a:cubicBezTo>
                  <a:cubicBezTo>
                    <a:pt x="f91" y="f92"/>
                    <a:pt x="f93" y="f94"/>
                    <a:pt x="f95" y="f94"/>
                  </a:cubicBezTo>
                  <a:cubicBezTo>
                    <a:pt x="f96" y="f94"/>
                    <a:pt x="f97" y="f98"/>
                    <a:pt x="f99" y="f100"/>
                  </a:cubicBezTo>
                  <a:lnTo>
                    <a:pt x="f101" y="f102"/>
                  </a:lnTo>
                  <a:lnTo>
                    <a:pt x="f101" y="f103"/>
                  </a:lnTo>
                  <a:cubicBezTo>
                    <a:pt x="f101" y="f104"/>
                    <a:pt x="f105" y="f106"/>
                    <a:pt x="f107" y="f108"/>
                  </a:cubicBezTo>
                  <a:cubicBezTo>
                    <a:pt x="f109" y="f110"/>
                    <a:pt x="f111" y="f2"/>
                    <a:pt x="f5" y="f2"/>
                  </a:cubicBezTo>
                  <a:close/>
                </a:path>
              </a:pathLst>
            </a:custGeom>
            <a:solidFill>
              <a:srgbClr val="FFCE8A"/>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1" name="Google Shape;1754;p38">
              <a:extLst>
                <a:ext uri="{FF2B5EF4-FFF2-40B4-BE49-F238E27FC236}">
                  <a16:creationId xmlns:a16="http://schemas.microsoft.com/office/drawing/2014/main" id="{3AF698A5-FF85-FA82-721C-572F203FE52D}"/>
                </a:ext>
              </a:extLst>
            </p:cNvPr>
            <p:cNvSpPr/>
            <p:nvPr/>
          </p:nvSpPr>
          <p:spPr>
            <a:xfrm>
              <a:off x="4500850" y="1661437"/>
              <a:ext cx="66010" cy="116677"/>
            </a:xfrm>
            <a:custGeom>
              <a:avLst/>
              <a:gdLst>
                <a:gd name="f0" fmla="val w"/>
                <a:gd name="f1" fmla="val h"/>
                <a:gd name="f2" fmla="val 0"/>
                <a:gd name="f3" fmla="val 24958"/>
                <a:gd name="f4" fmla="val 44117"/>
                <a:gd name="f5" fmla="val 1"/>
                <a:gd name="f6" fmla="val 24529"/>
                <a:gd name="f7" fmla="val 4811"/>
                <a:gd name="f8" fmla="val 21195"/>
                <a:gd name="f9" fmla="val 7193"/>
                <a:gd name="f10" fmla="val 12741"/>
                <a:gd name="f11" fmla="val 13242"/>
                <a:gd name="f12" fmla="val 11693"/>
                <a:gd name="f13" fmla="val 17171"/>
                <a:gd name="f14" fmla="val 6787"/>
                <a:gd name="f15" fmla="val 17504"/>
                <a:gd name="f16" fmla="val 1739"/>
                <a:gd name="f17" fmla="val 21100"/>
                <a:gd name="f18" fmla="val 500"/>
                <a:gd name="f19" fmla="val 22005"/>
                <a:gd name="f20" fmla="val 23577"/>
                <a:gd name="f21" fmla="val 429"/>
                <a:gd name="f22" fmla="val 25030"/>
                <a:gd name="f23" fmla="val 5763"/>
                <a:gd name="f24" fmla="val 41605"/>
                <a:gd name="f25" fmla="val 6262"/>
                <a:gd name="f26" fmla="val 43138"/>
                <a:gd name="f27" fmla="val 7671"/>
                <a:gd name="f28" fmla="val 44116"/>
                <a:gd name="f29" fmla="val 9195"/>
                <a:gd name="f30" fmla="val 9565"/>
                <a:gd name="f31" fmla="val 9940"/>
                <a:gd name="f32" fmla="val 44059"/>
                <a:gd name="f33" fmla="val 10312"/>
                <a:gd name="f34" fmla="val 43938"/>
                <a:gd name="f35" fmla="val 12217"/>
                <a:gd name="f36" fmla="val 43319"/>
                <a:gd name="f37" fmla="val 13265"/>
                <a:gd name="f38" fmla="val 41295"/>
                <a:gd name="f39" fmla="val 12646"/>
                <a:gd name="f40" fmla="val 39390"/>
                <a:gd name="f41" fmla="val 8145"/>
                <a:gd name="f42" fmla="val 25387"/>
                <a:gd name="f43" fmla="val 18885"/>
                <a:gd name="f44" fmla="val 17719"/>
                <a:gd name="f45" fmla="val 22695"/>
                <a:gd name="f46" fmla="val 15004"/>
                <a:gd name="f47" fmla="val 10622"/>
                <a:gd name="f48" fmla="val 5954"/>
                <a:gd name="f49" fmla="*/ f0 1 24958"/>
                <a:gd name="f50" fmla="*/ f1 1 44117"/>
                <a:gd name="f51" fmla="val f2"/>
                <a:gd name="f52" fmla="val f3"/>
                <a:gd name="f53" fmla="val f4"/>
                <a:gd name="f54" fmla="+- f53 0 f51"/>
                <a:gd name="f55" fmla="+- f52 0 f51"/>
                <a:gd name="f56" fmla="*/ f55 1 24958"/>
                <a:gd name="f57" fmla="*/ f54 1 44117"/>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24958" h="44117">
                  <a:moveTo>
                    <a:pt x="f3" y="f5"/>
                  </a:moveTo>
                  <a:cubicBezTo>
                    <a:pt x="f3" y="f5"/>
                    <a:pt x="f6" y="f7"/>
                    <a:pt x="f8" y="f9"/>
                  </a:cubicBezTo>
                  <a:lnTo>
                    <a:pt x="f10" y="f11"/>
                  </a:lnTo>
                  <a:lnTo>
                    <a:pt x="f12" y="f13"/>
                  </a:lnTo>
                  <a:lnTo>
                    <a:pt x="f14" y="f15"/>
                  </a:lnTo>
                  <a:lnTo>
                    <a:pt x="f16" y="f17"/>
                  </a:lnTo>
                  <a:cubicBezTo>
                    <a:pt x="f18" y="f19"/>
                    <a:pt x="f2" y="f20"/>
                    <a:pt x="f21" y="f22"/>
                  </a:cubicBezTo>
                  <a:lnTo>
                    <a:pt x="f23" y="f24"/>
                  </a:lnTo>
                  <a:cubicBezTo>
                    <a:pt x="f25" y="f26"/>
                    <a:pt x="f27" y="f28"/>
                    <a:pt x="f29" y="f28"/>
                  </a:cubicBezTo>
                  <a:cubicBezTo>
                    <a:pt x="f30" y="f28"/>
                    <a:pt x="f31" y="f32"/>
                    <a:pt x="f33" y="f34"/>
                  </a:cubicBezTo>
                  <a:cubicBezTo>
                    <a:pt x="f35" y="f36"/>
                    <a:pt x="f37" y="f38"/>
                    <a:pt x="f39" y="f40"/>
                  </a:cubicBezTo>
                  <a:lnTo>
                    <a:pt x="f41" y="f42"/>
                  </a:lnTo>
                  <a:lnTo>
                    <a:pt x="f43" y="f44"/>
                  </a:lnTo>
                  <a:cubicBezTo>
                    <a:pt x="f45" y="f46"/>
                    <a:pt x="f3" y="f47"/>
                    <a:pt x="f3" y="f48"/>
                  </a:cubicBezTo>
                  <a:lnTo>
                    <a:pt x="f3" y="f5"/>
                  </a:lnTo>
                  <a:close/>
                </a:path>
              </a:pathLst>
            </a:custGeom>
            <a:solidFill>
              <a:srgbClr val="F8BA7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2" name="Google Shape;1755;p38">
              <a:extLst>
                <a:ext uri="{FF2B5EF4-FFF2-40B4-BE49-F238E27FC236}">
                  <a16:creationId xmlns:a16="http://schemas.microsoft.com/office/drawing/2014/main" id="{FC48E2D8-85D9-EBC3-AD1F-54602F949B39}"/>
                </a:ext>
              </a:extLst>
            </p:cNvPr>
            <p:cNvSpPr/>
            <p:nvPr/>
          </p:nvSpPr>
          <p:spPr>
            <a:xfrm>
              <a:off x="4532680" y="1687781"/>
              <a:ext cx="149403" cy="121432"/>
            </a:xfrm>
            <a:custGeom>
              <a:avLst/>
              <a:gdLst>
                <a:gd name="f0" fmla="val w"/>
                <a:gd name="f1" fmla="val h"/>
                <a:gd name="f2" fmla="val 0"/>
                <a:gd name="f3" fmla="val 56489"/>
                <a:gd name="f4" fmla="val 45915"/>
                <a:gd name="f5" fmla="val 50178"/>
                <a:gd name="f6" fmla="val 23839"/>
                <a:gd name="f7" fmla="val 26363"/>
                <a:gd name="f8" fmla="val 5954"/>
                <a:gd name="f9" fmla="val 8454"/>
                <a:gd name="f10" fmla="val 310"/>
                <a:gd name="f11" fmla="val 8740"/>
                <a:gd name="f12" fmla="val 1"/>
                <a:gd name="f13" fmla="val 12717"/>
                <a:gd name="f14" fmla="val 19957"/>
                <a:gd name="f15" fmla="val 32959"/>
                <a:gd name="f16" fmla="val 45914"/>
                <a:gd name="f17" fmla="val 27411"/>
                <a:gd name="f18" fmla="val 56488"/>
                <a:gd name="f19" fmla="val 3930"/>
                <a:gd name="f20" fmla="*/ f0 1 56489"/>
                <a:gd name="f21" fmla="*/ f1 1 45915"/>
                <a:gd name="f22" fmla="val f2"/>
                <a:gd name="f23" fmla="val f3"/>
                <a:gd name="f24" fmla="val f4"/>
                <a:gd name="f25" fmla="+- f24 0 f22"/>
                <a:gd name="f26" fmla="+- f23 0 f22"/>
                <a:gd name="f27" fmla="*/ f26 1 56489"/>
                <a:gd name="f28" fmla="*/ f25 1 45915"/>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56489" h="45915">
                  <a:moveTo>
                    <a:pt x="f5" y="f2"/>
                  </a:moveTo>
                  <a:lnTo>
                    <a:pt x="f6" y="f7"/>
                  </a:lnTo>
                  <a:lnTo>
                    <a:pt x="f8" y="f9"/>
                  </a:lnTo>
                  <a:lnTo>
                    <a:pt x="f10" y="f11"/>
                  </a:lnTo>
                  <a:lnTo>
                    <a:pt x="f12" y="f13"/>
                  </a:lnTo>
                  <a:lnTo>
                    <a:pt x="f14" y="f15"/>
                  </a:lnTo>
                  <a:lnTo>
                    <a:pt x="f14" y="f16"/>
                  </a:lnTo>
                  <a:lnTo>
                    <a:pt x="f17" y="f16"/>
                  </a:lnTo>
                  <a:lnTo>
                    <a:pt x="f17" y="f15"/>
                  </a:lnTo>
                  <a:lnTo>
                    <a:pt x="f18" y="f19"/>
                  </a:lnTo>
                  <a:lnTo>
                    <a:pt x="f5" y="f2"/>
                  </a:ln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3" name="Google Shape;1756;p38">
              <a:extLst>
                <a:ext uri="{FF2B5EF4-FFF2-40B4-BE49-F238E27FC236}">
                  <a16:creationId xmlns:a16="http://schemas.microsoft.com/office/drawing/2014/main" id="{761C4806-5A22-81D3-E823-4C1E2108F881}"/>
                </a:ext>
              </a:extLst>
            </p:cNvPr>
            <p:cNvSpPr/>
            <p:nvPr/>
          </p:nvSpPr>
          <p:spPr>
            <a:xfrm>
              <a:off x="4595829" y="1570683"/>
              <a:ext cx="44156" cy="133237"/>
            </a:xfrm>
            <a:custGeom>
              <a:avLst/>
              <a:gdLst>
                <a:gd name="f0" fmla="val w"/>
                <a:gd name="f1" fmla="val h"/>
                <a:gd name="f2" fmla="val 0"/>
                <a:gd name="f3" fmla="val 16695"/>
                <a:gd name="f4" fmla="val 50376"/>
                <a:gd name="f5" fmla="val 7455"/>
                <a:gd name="f6" fmla="val 3192"/>
                <a:gd name="f7" fmla="val 834"/>
                <a:gd name="f8" fmla="val 1"/>
                <a:gd name="f9" fmla="val 4477"/>
                <a:gd name="f10" fmla="val 8835"/>
                <a:gd name="f11" fmla="val 41128"/>
                <a:gd name="f12" fmla="val 45295"/>
                <a:gd name="f13" fmla="val 2763"/>
                <a:gd name="f14" fmla="val 49058"/>
                <a:gd name="f15" fmla="val 6812"/>
                <a:gd name="f16" fmla="val 50058"/>
                <a:gd name="f17" fmla="val 7659"/>
                <a:gd name="f18" fmla="val 50274"/>
                <a:gd name="f19" fmla="val 8493"/>
                <a:gd name="f20" fmla="val 50375"/>
                <a:gd name="f21" fmla="val 9301"/>
                <a:gd name="f22" fmla="val 12331"/>
                <a:gd name="f23" fmla="val 15003"/>
                <a:gd name="f24" fmla="val 48947"/>
                <a:gd name="f25" fmla="val 46748"/>
                <a:gd name="f26" fmla="val 16665"/>
                <a:gd name="f27" fmla="val 16635"/>
                <a:gd name="f28" fmla="val 16605"/>
                <a:gd name="f29" fmla="val 11527"/>
                <a:gd name="f30" fmla="val 42718"/>
                <a:gd name="f31" fmla="val 37770"/>
                <a:gd name="f32" fmla="*/ f0 1 16695"/>
                <a:gd name="f33" fmla="*/ f1 1 50376"/>
                <a:gd name="f34" fmla="val f2"/>
                <a:gd name="f35" fmla="val f3"/>
                <a:gd name="f36" fmla="val f4"/>
                <a:gd name="f37" fmla="+- f36 0 f34"/>
                <a:gd name="f38" fmla="+- f35 0 f34"/>
                <a:gd name="f39" fmla="*/ f38 1 16695"/>
                <a:gd name="f40" fmla="*/ f37 1 50376"/>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6695" h="50376">
                  <a:moveTo>
                    <a:pt x="f5" y="f2"/>
                  </a:moveTo>
                  <a:cubicBezTo>
                    <a:pt x="f6" y="f7"/>
                    <a:pt x="f8" y="f9"/>
                    <a:pt x="f8" y="f10"/>
                  </a:cubicBezTo>
                  <a:lnTo>
                    <a:pt x="f8" y="f11"/>
                  </a:lnTo>
                  <a:cubicBezTo>
                    <a:pt x="f8" y="f12"/>
                    <a:pt x="f13" y="f14"/>
                    <a:pt x="f15" y="f16"/>
                  </a:cubicBezTo>
                  <a:cubicBezTo>
                    <a:pt x="f17" y="f18"/>
                    <a:pt x="f19" y="f20"/>
                    <a:pt x="f21" y="f20"/>
                  </a:cubicBezTo>
                  <a:cubicBezTo>
                    <a:pt x="f22" y="f20"/>
                    <a:pt x="f23" y="f24"/>
                    <a:pt x="f3" y="f25"/>
                  </a:cubicBezTo>
                  <a:lnTo>
                    <a:pt x="f3" y="f25"/>
                  </a:lnTo>
                  <a:cubicBezTo>
                    <a:pt x="f26" y="f25"/>
                    <a:pt x="f27" y="f25"/>
                    <a:pt x="f28" y="f25"/>
                  </a:cubicBezTo>
                  <a:cubicBezTo>
                    <a:pt x="f29" y="f25"/>
                    <a:pt x="f5" y="f30"/>
                    <a:pt x="f5" y="f31"/>
                  </a:cubicBezTo>
                  <a:lnTo>
                    <a:pt x="f5" y="f2"/>
                  </a:lnTo>
                  <a:close/>
                </a:path>
              </a:pathLst>
            </a:custGeom>
            <a:solidFill>
              <a:srgbClr val="F8BA7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4" name="Google Shape;1757;p38">
              <a:extLst>
                <a:ext uri="{FF2B5EF4-FFF2-40B4-BE49-F238E27FC236}">
                  <a16:creationId xmlns:a16="http://schemas.microsoft.com/office/drawing/2014/main" id="{BAF8E2BC-BCFC-0B53-63CF-828C8A7E448D}"/>
                </a:ext>
              </a:extLst>
            </p:cNvPr>
            <p:cNvSpPr/>
            <p:nvPr/>
          </p:nvSpPr>
          <p:spPr>
            <a:xfrm>
              <a:off x="4643350" y="1597849"/>
              <a:ext cx="44156" cy="107679"/>
            </a:xfrm>
            <a:custGeom>
              <a:avLst/>
              <a:gdLst>
                <a:gd name="f0" fmla="val w"/>
                <a:gd name="f1" fmla="val h"/>
                <a:gd name="f2" fmla="val 0"/>
                <a:gd name="f3" fmla="val 16695"/>
                <a:gd name="f4" fmla="val 40716"/>
                <a:gd name="f5" fmla="val 7431"/>
                <a:gd name="f6" fmla="val 3192"/>
                <a:gd name="f7" fmla="val 857"/>
                <a:gd name="f8" fmla="val 1"/>
                <a:gd name="f9" fmla="val 4620"/>
                <a:gd name="f10" fmla="val 9097"/>
                <a:gd name="f11" fmla="val 31459"/>
                <a:gd name="f12" fmla="val 35460"/>
                <a:gd name="f13" fmla="val 2501"/>
                <a:gd name="f14" fmla="val 39056"/>
                <a:gd name="f15" fmla="val 6312"/>
                <a:gd name="f16" fmla="val 40246"/>
                <a:gd name="f17" fmla="val 7325"/>
                <a:gd name="f18" fmla="val 40567"/>
                <a:gd name="f19" fmla="val 8322"/>
                <a:gd name="f20" fmla="val 9283"/>
                <a:gd name="f21" fmla="val 12318"/>
                <a:gd name="f22" fmla="val 14994"/>
                <a:gd name="f23" fmla="val 39233"/>
                <a:gd name="f24" fmla="val 37008"/>
                <a:gd name="f25" fmla="val 11575"/>
                <a:gd name="f26" fmla="val 32840"/>
                <a:gd name="f27" fmla="val 27720"/>
                <a:gd name="f28" fmla="*/ f0 1 16695"/>
                <a:gd name="f29" fmla="*/ f1 1 40716"/>
                <a:gd name="f30" fmla="val f2"/>
                <a:gd name="f31" fmla="val f3"/>
                <a:gd name="f32" fmla="val f4"/>
                <a:gd name="f33" fmla="+- f32 0 f30"/>
                <a:gd name="f34" fmla="+- f31 0 f30"/>
                <a:gd name="f35" fmla="*/ f34 1 16695"/>
                <a:gd name="f36" fmla="*/ f33 1 40716"/>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16695" h="40716">
                  <a:moveTo>
                    <a:pt x="f5" y="f2"/>
                  </a:moveTo>
                  <a:cubicBezTo>
                    <a:pt x="f6" y="f7"/>
                    <a:pt x="f8" y="f9"/>
                    <a:pt x="f8" y="f10"/>
                  </a:cubicBezTo>
                  <a:lnTo>
                    <a:pt x="f8" y="f11"/>
                  </a:lnTo>
                  <a:cubicBezTo>
                    <a:pt x="f8" y="f12"/>
                    <a:pt x="f13" y="f14"/>
                    <a:pt x="f15" y="f16"/>
                  </a:cubicBezTo>
                  <a:cubicBezTo>
                    <a:pt x="f17" y="f18"/>
                    <a:pt x="f19" y="f4"/>
                    <a:pt x="f20" y="f4"/>
                  </a:cubicBezTo>
                  <a:cubicBezTo>
                    <a:pt x="f21" y="f4"/>
                    <a:pt x="f22" y="f23"/>
                    <a:pt x="f3" y="f24"/>
                  </a:cubicBezTo>
                  <a:cubicBezTo>
                    <a:pt x="f25" y="f24"/>
                    <a:pt x="f5" y="f26"/>
                    <a:pt x="f5" y="f27"/>
                  </a:cubicBezTo>
                  <a:lnTo>
                    <a:pt x="f5" y="f2"/>
                  </a:lnTo>
                  <a:close/>
                </a:path>
              </a:pathLst>
            </a:custGeom>
            <a:solidFill>
              <a:srgbClr val="F8BA7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5" name="Google Shape;1758;p38">
              <a:extLst>
                <a:ext uri="{FF2B5EF4-FFF2-40B4-BE49-F238E27FC236}">
                  <a16:creationId xmlns:a16="http://schemas.microsoft.com/office/drawing/2014/main" id="{9BE474A7-6422-2487-7ED5-EBE6486ED549}"/>
                </a:ext>
              </a:extLst>
            </p:cNvPr>
            <p:cNvSpPr/>
            <p:nvPr/>
          </p:nvSpPr>
          <p:spPr>
            <a:xfrm>
              <a:off x="4452204" y="1398190"/>
              <a:ext cx="114629" cy="592613"/>
            </a:xfrm>
            <a:custGeom>
              <a:avLst/>
              <a:gdLst>
                <a:gd name="f0" fmla="val w"/>
                <a:gd name="f1" fmla="val h"/>
                <a:gd name="f2" fmla="val 0"/>
                <a:gd name="f3" fmla="val 43343"/>
                <a:gd name="f4" fmla="val 224070"/>
                <a:gd name="f5" fmla="val 39104"/>
                <a:gd name="f6" fmla="val 881"/>
                <a:gd name="f7" fmla="val 35913"/>
                <a:gd name="f8" fmla="val 4620"/>
                <a:gd name="f9" fmla="val 9121"/>
                <a:gd name="f10" fmla="val 90662"/>
                <a:gd name="f11" fmla="val 35346"/>
                <a:gd name="f12" fmla="val 90557"/>
                <a:gd name="f13" fmla="val 34769"/>
                <a:gd name="f14" fmla="val 90505"/>
                <a:gd name="f15" fmla="val 34190"/>
                <a:gd name="f16" fmla="val 32265"/>
                <a:gd name="f17" fmla="val 30321"/>
                <a:gd name="f18" fmla="val 91085"/>
                <a:gd name="f19" fmla="val 28673"/>
                <a:gd name="f20" fmla="val 92257"/>
                <a:gd name="f21" fmla="val 25410"/>
                <a:gd name="f22" fmla="val 94591"/>
                <a:gd name="f23" fmla="val 7192"/>
                <a:gd name="f24" fmla="val 21148"/>
                <a:gd name="f25" fmla="val 8050"/>
                <a:gd name="f26" fmla="val 17957"/>
                <a:gd name="f27" fmla="val 11788"/>
                <a:gd name="f28" fmla="val 16289"/>
                <a:gd name="f29" fmla="val 99854"/>
                <a:gd name="f30" fmla="val 3787"/>
                <a:gd name="f31" fmla="val 109975"/>
                <a:gd name="f32" fmla="val 1405"/>
                <a:gd name="f33" fmla="val 111666"/>
                <a:gd name="f34" fmla="val 114404"/>
                <a:gd name="f35" fmla="val 117334"/>
                <a:gd name="f36" fmla="val 140029"/>
                <a:gd name="f37" fmla="val 145316"/>
                <a:gd name="f38" fmla="val 1048"/>
                <a:gd name="f39" fmla="val 150507"/>
                <a:gd name="f40" fmla="val 3073"/>
                <a:gd name="f41" fmla="val 155365"/>
                <a:gd name="f42" fmla="val 12574"/>
                <a:gd name="f43" fmla="val 178132"/>
                <a:gd name="f44" fmla="val 14265"/>
                <a:gd name="f45" fmla="val 182228"/>
                <a:gd name="f46" fmla="val 17123"/>
                <a:gd name="f47" fmla="val 185562"/>
                <a:gd name="f48" fmla="val 20671"/>
                <a:gd name="f49" fmla="val 187872"/>
                <a:gd name="f50" fmla="val 23672"/>
                <a:gd name="f51" fmla="val 189848"/>
                <a:gd name="f52" fmla="val 25387"/>
                <a:gd name="f53" fmla="val 193230"/>
                <a:gd name="f54" fmla="val 196802"/>
                <a:gd name="f55" fmla="val 216640"/>
                <a:gd name="f56" fmla="val 220736"/>
                <a:gd name="f57" fmla="val 28721"/>
                <a:gd name="f58" fmla="val 32841"/>
                <a:gd name="f59" fmla="val 197374"/>
                <a:gd name="f60" fmla="val 191277"/>
                <a:gd name="f61" fmla="val 29721"/>
                <a:gd name="f62" fmla="val 185490"/>
                <a:gd name="f63" fmla="val 24506"/>
                <a:gd name="f64" fmla="val 181966"/>
                <a:gd name="f65" fmla="val 22148"/>
                <a:gd name="f66" fmla="val 180346"/>
                <a:gd name="f67" fmla="val 20314"/>
                <a:gd name="f68" fmla="val 178108"/>
                <a:gd name="f69" fmla="val 19243"/>
                <a:gd name="f70" fmla="val 175488"/>
                <a:gd name="f71" fmla="val 9598"/>
                <a:gd name="f72" fmla="val 152341"/>
                <a:gd name="f73" fmla="val 7907"/>
                <a:gd name="f74" fmla="val 148245"/>
                <a:gd name="f75" fmla="val 7026"/>
                <a:gd name="f76" fmla="val 143958"/>
                <a:gd name="f77" fmla="val 139552"/>
                <a:gd name="f78" fmla="val 117453"/>
                <a:gd name="f79" fmla="val 116857"/>
                <a:gd name="f80" fmla="val 7335"/>
                <a:gd name="f81" fmla="val 116310"/>
                <a:gd name="f82" fmla="val 7716"/>
                <a:gd name="f83" fmla="val 116024"/>
                <a:gd name="f84" fmla="val 40818"/>
                <a:gd name="f85" fmla="val 93043"/>
                <a:gd name="f86" fmla="val 43128"/>
                <a:gd name="f87" fmla="val 95496"/>
                <a:gd name="f88" fmla="val 98520"/>
                <a:gd name="f89" fmla="val 99259"/>
                <a:gd name="f90" fmla="*/ f0 1 43343"/>
                <a:gd name="f91" fmla="*/ f1 1 224070"/>
                <a:gd name="f92" fmla="val f2"/>
                <a:gd name="f93" fmla="val f3"/>
                <a:gd name="f94" fmla="val f4"/>
                <a:gd name="f95" fmla="+- f94 0 f92"/>
                <a:gd name="f96" fmla="+- f93 0 f92"/>
                <a:gd name="f97" fmla="*/ f96 1 43343"/>
                <a:gd name="f98" fmla="*/ f95 1 224070"/>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43343" h="224070">
                  <a:moveTo>
                    <a:pt x="f3" y="f2"/>
                  </a:moveTo>
                  <a:cubicBezTo>
                    <a:pt x="f5" y="f6"/>
                    <a:pt x="f7" y="f8"/>
                    <a:pt x="f7" y="f9"/>
                  </a:cubicBezTo>
                  <a:lnTo>
                    <a:pt x="f7" y="f10"/>
                  </a:lnTo>
                  <a:cubicBezTo>
                    <a:pt x="f11" y="f12"/>
                    <a:pt x="f13" y="f14"/>
                    <a:pt x="f15" y="f14"/>
                  </a:cubicBezTo>
                  <a:cubicBezTo>
                    <a:pt x="f16" y="f14"/>
                    <a:pt x="f17" y="f18"/>
                    <a:pt x="f19" y="f20"/>
                  </a:cubicBezTo>
                  <a:lnTo>
                    <a:pt x="f21" y="f22"/>
                  </a:lnTo>
                  <a:lnTo>
                    <a:pt x="f21" y="f23"/>
                  </a:lnTo>
                  <a:cubicBezTo>
                    <a:pt x="f24" y="f25"/>
                    <a:pt x="f26" y="f27"/>
                    <a:pt x="f26" y="f28"/>
                  </a:cubicBezTo>
                  <a:lnTo>
                    <a:pt x="f26" y="f29"/>
                  </a:lnTo>
                  <a:lnTo>
                    <a:pt x="f30" y="f31"/>
                  </a:lnTo>
                  <a:cubicBezTo>
                    <a:pt x="f32" y="f33"/>
                    <a:pt x="f2" y="f34"/>
                    <a:pt x="f2" y="f35"/>
                  </a:cubicBezTo>
                  <a:lnTo>
                    <a:pt x="f2" y="f36"/>
                  </a:lnTo>
                  <a:cubicBezTo>
                    <a:pt x="f2" y="f37"/>
                    <a:pt x="f38" y="f39"/>
                    <a:pt x="f40" y="f41"/>
                  </a:cubicBezTo>
                  <a:lnTo>
                    <a:pt x="f42" y="f43"/>
                  </a:lnTo>
                  <a:cubicBezTo>
                    <a:pt x="f44" y="f45"/>
                    <a:pt x="f46" y="f47"/>
                    <a:pt x="f48" y="f49"/>
                  </a:cubicBezTo>
                  <a:cubicBezTo>
                    <a:pt x="f50" y="f51"/>
                    <a:pt x="f52" y="f53"/>
                    <a:pt x="f52" y="f54"/>
                  </a:cubicBezTo>
                  <a:lnTo>
                    <a:pt x="f52" y="f55"/>
                  </a:lnTo>
                  <a:cubicBezTo>
                    <a:pt x="f52" y="f56"/>
                    <a:pt x="f57" y="f4"/>
                    <a:pt x="f58" y="f4"/>
                  </a:cubicBezTo>
                  <a:lnTo>
                    <a:pt x="f58" y="f59"/>
                  </a:lnTo>
                  <a:cubicBezTo>
                    <a:pt x="f58" y="f60"/>
                    <a:pt x="f61" y="f62"/>
                    <a:pt x="f63" y="f64"/>
                  </a:cubicBezTo>
                  <a:cubicBezTo>
                    <a:pt x="f65" y="f66"/>
                    <a:pt x="f67" y="f68"/>
                    <a:pt x="f69" y="f70"/>
                  </a:cubicBezTo>
                  <a:lnTo>
                    <a:pt x="f71" y="f72"/>
                  </a:lnTo>
                  <a:cubicBezTo>
                    <a:pt x="f73" y="f74"/>
                    <a:pt x="f75" y="f76"/>
                    <a:pt x="f75" y="f77"/>
                  </a:cubicBezTo>
                  <a:lnTo>
                    <a:pt x="f75" y="f78"/>
                  </a:lnTo>
                  <a:cubicBezTo>
                    <a:pt x="f75" y="f79"/>
                    <a:pt x="f80" y="f81"/>
                    <a:pt x="f82" y="f83"/>
                  </a:cubicBezTo>
                  <a:lnTo>
                    <a:pt x="f84" y="f85"/>
                  </a:lnTo>
                  <a:cubicBezTo>
                    <a:pt x="f86" y="f87"/>
                    <a:pt x="f3" y="f88"/>
                    <a:pt x="f3" y="f89"/>
                  </a:cubicBezTo>
                  <a:lnTo>
                    <a:pt x="f3" y="f2"/>
                  </a:lnTo>
                  <a:close/>
                </a:path>
              </a:pathLst>
            </a:custGeom>
            <a:solidFill>
              <a:srgbClr val="F8BA7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6" name="Google Shape;1759;p38">
              <a:extLst>
                <a:ext uri="{FF2B5EF4-FFF2-40B4-BE49-F238E27FC236}">
                  <a16:creationId xmlns:a16="http://schemas.microsoft.com/office/drawing/2014/main" id="{43872B20-4494-87A0-2090-5D38A9C396D8}"/>
                </a:ext>
              </a:extLst>
            </p:cNvPr>
            <p:cNvSpPr/>
            <p:nvPr/>
          </p:nvSpPr>
          <p:spPr>
            <a:xfrm>
              <a:off x="4566897" y="1660934"/>
              <a:ext cx="0" cy="502"/>
            </a:xfrm>
            <a:custGeom>
              <a:avLst/>
              <a:gdLst>
                <a:gd name="f0" fmla="val w"/>
                <a:gd name="f1" fmla="val h"/>
                <a:gd name="f2" fmla="val 0"/>
                <a:gd name="f3" fmla="val 1"/>
                <a:gd name="f4" fmla="val 191"/>
                <a:gd name="f5" fmla="*/ f0 1 1"/>
                <a:gd name="f6" fmla="*/ f1 1 191"/>
                <a:gd name="f7" fmla="val f2"/>
                <a:gd name="f8" fmla="val f3"/>
                <a:gd name="f9" fmla="val f4"/>
                <a:gd name="f10" fmla="+- f9 0 f7"/>
                <a:gd name="f11" fmla="+- f8 0 f7"/>
                <a:gd name="f12" fmla="val f11"/>
                <a:gd name="f13" fmla="*/ f10 1 19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 h="191">
                  <a:moveTo>
                    <a:pt x="f3" y="f2"/>
                  </a:moveTo>
                  <a:lnTo>
                    <a:pt x="f3" y="f4"/>
                  </a:lnTo>
                  <a:close/>
                </a:path>
              </a:pathLst>
            </a:custGeom>
            <a:solidFill>
              <a:srgbClr val="F8BA7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7" name="Google Shape;1760;p38">
              <a:extLst>
                <a:ext uri="{FF2B5EF4-FFF2-40B4-BE49-F238E27FC236}">
                  <a16:creationId xmlns:a16="http://schemas.microsoft.com/office/drawing/2014/main" id="{1A561FAE-3F4D-3618-BCAD-7AFC46C1E0D8}"/>
                </a:ext>
              </a:extLst>
            </p:cNvPr>
            <p:cNvSpPr/>
            <p:nvPr/>
          </p:nvSpPr>
          <p:spPr>
            <a:xfrm>
              <a:off x="4557634" y="1800142"/>
              <a:ext cx="85660" cy="123764"/>
            </a:xfrm>
            <a:custGeom>
              <a:avLst/>
              <a:gdLst>
                <a:gd name="f0" fmla="val w"/>
                <a:gd name="f1" fmla="val h"/>
                <a:gd name="f2" fmla="val 0"/>
                <a:gd name="f3" fmla="val 32388"/>
                <a:gd name="f4" fmla="val 46796"/>
                <a:gd name="f5" fmla="val 14432"/>
                <a:gd name="f6" fmla="val 7430"/>
                <a:gd name="f7" fmla="val 10502"/>
                <a:gd name="f8" fmla="val 3596"/>
                <a:gd name="f9" fmla="val 1596"/>
                <a:gd name="f10" fmla="val 12122"/>
                <a:gd name="f11" fmla="val 14098"/>
                <a:gd name="f12" fmla="val 17837"/>
                <a:gd name="f13" fmla="val 19814"/>
                <a:gd name="f14" fmla="val 21433"/>
                <a:gd name="f15" fmla="val 10478"/>
                <a:gd name="f16" fmla="val 43200"/>
                <a:gd name="f17" fmla="val 45176"/>
                <a:gd name="f18" fmla="val 12074"/>
                <a:gd name="f19" fmla="val 46795"/>
                <a:gd name="f20" fmla="val 14074"/>
                <a:gd name="f21" fmla="val 17789"/>
                <a:gd name="f22" fmla="val 19790"/>
                <a:gd name="f23" fmla="val 21409"/>
                <a:gd name="f24" fmla="val 25363"/>
                <a:gd name="f25" fmla="val 28720"/>
                <a:gd name="f26" fmla="val 30721"/>
                <a:gd name="f27" fmla="val 32316"/>
                <a:gd name="f28" fmla="val 23743"/>
                <a:gd name="f29" fmla="val 21767"/>
                <a:gd name="f30" fmla="val 14217"/>
                <a:gd name="f31" fmla="val 30745"/>
                <a:gd name="f32" fmla="val 10479"/>
                <a:gd name="f33" fmla="val 17813"/>
                <a:gd name="f34" fmla="*/ f0 1 32388"/>
                <a:gd name="f35" fmla="*/ f1 1 46796"/>
                <a:gd name="f36" fmla="val f2"/>
                <a:gd name="f37" fmla="val f3"/>
                <a:gd name="f38" fmla="val f4"/>
                <a:gd name="f39" fmla="+- f38 0 f36"/>
                <a:gd name="f40" fmla="+- f37 0 f36"/>
                <a:gd name="f41" fmla="*/ f40 1 32388"/>
                <a:gd name="f42" fmla="*/ f39 1 46796"/>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388" h="46796">
                  <a:moveTo>
                    <a:pt x="f5" y="f2"/>
                  </a:moveTo>
                  <a:lnTo>
                    <a:pt x="f6" y="f7"/>
                  </a:lnTo>
                  <a:lnTo>
                    <a:pt x="f8" y="f7"/>
                  </a:lnTo>
                  <a:cubicBezTo>
                    <a:pt x="f9" y="f7"/>
                    <a:pt x="f2" y="f10"/>
                    <a:pt x="f2" y="f11"/>
                  </a:cubicBezTo>
                  <a:lnTo>
                    <a:pt x="f2" y="f12"/>
                  </a:lnTo>
                  <a:cubicBezTo>
                    <a:pt x="f2" y="f13"/>
                    <a:pt x="f9" y="f14"/>
                    <a:pt x="f8" y="f14"/>
                  </a:cubicBezTo>
                  <a:lnTo>
                    <a:pt x="f15" y="f14"/>
                  </a:lnTo>
                  <a:lnTo>
                    <a:pt x="f15" y="f16"/>
                  </a:lnTo>
                  <a:cubicBezTo>
                    <a:pt x="f15" y="f17"/>
                    <a:pt x="f18" y="f19"/>
                    <a:pt x="f20" y="f19"/>
                  </a:cubicBezTo>
                  <a:lnTo>
                    <a:pt x="f21" y="f19"/>
                  </a:lnTo>
                  <a:cubicBezTo>
                    <a:pt x="f22" y="f19"/>
                    <a:pt x="f23" y="f17"/>
                    <a:pt x="f23" y="f16"/>
                  </a:cubicBezTo>
                  <a:lnTo>
                    <a:pt x="f23" y="f24"/>
                  </a:lnTo>
                  <a:lnTo>
                    <a:pt x="f25" y="f24"/>
                  </a:lnTo>
                  <a:cubicBezTo>
                    <a:pt x="f26" y="f24"/>
                    <a:pt x="f27" y="f28"/>
                    <a:pt x="f27" y="f29"/>
                  </a:cubicBezTo>
                  <a:lnTo>
                    <a:pt x="f27" y="f30"/>
                  </a:lnTo>
                  <a:cubicBezTo>
                    <a:pt x="f3" y="f10"/>
                    <a:pt x="f31" y="f32"/>
                    <a:pt x="f25" y="f32"/>
                  </a:cubicBezTo>
                  <a:lnTo>
                    <a:pt x="f14" y="f32"/>
                  </a:lnTo>
                  <a:lnTo>
                    <a:pt x="f14" y="f8"/>
                  </a:lnTo>
                  <a:cubicBezTo>
                    <a:pt x="f14" y="f9"/>
                    <a:pt x="f13" y="f2"/>
                    <a:pt x="f33" y="f2"/>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8" name="Google Shape;1761;p38">
              <a:extLst>
                <a:ext uri="{FF2B5EF4-FFF2-40B4-BE49-F238E27FC236}">
                  <a16:creationId xmlns:a16="http://schemas.microsoft.com/office/drawing/2014/main" id="{4D5B9E18-D280-89E2-64CB-A0389C955B35}"/>
                </a:ext>
              </a:extLst>
            </p:cNvPr>
            <p:cNvSpPr/>
            <p:nvPr/>
          </p:nvSpPr>
          <p:spPr>
            <a:xfrm>
              <a:off x="4576169" y="1800078"/>
              <a:ext cx="19650" cy="28657"/>
            </a:xfrm>
            <a:custGeom>
              <a:avLst/>
              <a:gdLst>
                <a:gd name="f0" fmla="val w"/>
                <a:gd name="f1" fmla="val h"/>
                <a:gd name="f2" fmla="val 0"/>
                <a:gd name="f3" fmla="val 7431"/>
                <a:gd name="f4" fmla="val 10836"/>
                <a:gd name="f5" fmla="val 3597"/>
                <a:gd name="f6" fmla="val 1596"/>
                <a:gd name="f7" fmla="val 1"/>
                <a:gd name="f8" fmla="val 3596"/>
                <a:gd name="f9" fmla="val 4097"/>
                <a:gd name="f10" fmla="val 7573"/>
                <a:gd name="f11" fmla="*/ f0 1 7431"/>
                <a:gd name="f12" fmla="*/ f1 1 10836"/>
                <a:gd name="f13" fmla="val f2"/>
                <a:gd name="f14" fmla="val f3"/>
                <a:gd name="f15" fmla="val f4"/>
                <a:gd name="f16" fmla="+- f15 0 f13"/>
                <a:gd name="f17" fmla="+- f14 0 f13"/>
                <a:gd name="f18" fmla="*/ f17 1 7431"/>
                <a:gd name="f19" fmla="*/ f16 1 1083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7431" h="10836">
                  <a:moveTo>
                    <a:pt x="f5" y="f2"/>
                  </a:moveTo>
                  <a:cubicBezTo>
                    <a:pt x="f6" y="f2"/>
                    <a:pt x="f7" y="f6"/>
                    <a:pt x="f7" y="f8"/>
                  </a:cubicBezTo>
                  <a:lnTo>
                    <a:pt x="f7" y="f4"/>
                  </a:lnTo>
                  <a:cubicBezTo>
                    <a:pt x="f9" y="f4"/>
                    <a:pt x="f3" y="f10"/>
                    <a:pt x="f3" y="f8"/>
                  </a:cubicBezTo>
                  <a:lnTo>
                    <a:pt x="f3" y="f2"/>
                  </a:ln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9" name="Google Shape;1762;p38">
              <a:extLst>
                <a:ext uri="{FF2B5EF4-FFF2-40B4-BE49-F238E27FC236}">
                  <a16:creationId xmlns:a16="http://schemas.microsoft.com/office/drawing/2014/main" id="{882A8E0B-AE2D-A8FC-D981-61BCCFBFD6A5}"/>
                </a:ext>
              </a:extLst>
            </p:cNvPr>
            <p:cNvSpPr/>
            <p:nvPr/>
          </p:nvSpPr>
          <p:spPr>
            <a:xfrm>
              <a:off x="4547238" y="1827876"/>
              <a:ext cx="68150" cy="105183"/>
            </a:xfrm>
            <a:custGeom>
              <a:avLst/>
              <a:gdLst>
                <a:gd name="f0" fmla="val w"/>
                <a:gd name="f1" fmla="val h"/>
                <a:gd name="f2" fmla="val 0"/>
                <a:gd name="f3" fmla="val 25768"/>
                <a:gd name="f4" fmla="val 39771"/>
                <a:gd name="f5" fmla="val 3597"/>
                <a:gd name="f6" fmla="val 1"/>
                <a:gd name="f7" fmla="val 1596"/>
                <a:gd name="f8" fmla="val 10812"/>
                <a:gd name="f9" fmla="val 12813"/>
                <a:gd name="f10" fmla="val 14408"/>
                <a:gd name="f11" fmla="val 10932"/>
                <a:gd name="f12" fmla="val 36175"/>
                <a:gd name="f13" fmla="val 38175"/>
                <a:gd name="f14" fmla="val 12527"/>
                <a:gd name="f15" fmla="val 14528"/>
                <a:gd name="f16" fmla="val 22172"/>
                <a:gd name="f17" fmla="val 24172"/>
                <a:gd name="f18" fmla="val 32769"/>
                <a:gd name="f19" fmla="val 21934"/>
                <a:gd name="f20" fmla="val 21920"/>
                <a:gd name="f21" fmla="val 21905"/>
                <a:gd name="f22" fmla="val 21891"/>
                <a:gd name="f23" fmla="val 19981"/>
                <a:gd name="f24" fmla="val 18362"/>
                <a:gd name="f25" fmla="val 31183"/>
                <a:gd name="f26" fmla="val 29197"/>
                <a:gd name="f27" fmla="val 11050"/>
                <a:gd name="f28" fmla="val 9050"/>
                <a:gd name="f29" fmla="val 16766"/>
                <a:gd name="f30" fmla="val 7431"/>
                <a:gd name="f31" fmla="val 14766"/>
                <a:gd name="f32" fmla="val 11027"/>
                <a:gd name="f33" fmla="val 5835"/>
                <a:gd name="f34" fmla="val 3835"/>
                <a:gd name="f35" fmla="*/ f0 1 25768"/>
                <a:gd name="f36" fmla="*/ f1 1 39771"/>
                <a:gd name="f37" fmla="val f2"/>
                <a:gd name="f38" fmla="val f3"/>
                <a:gd name="f39" fmla="val f4"/>
                <a:gd name="f40" fmla="+- f39 0 f37"/>
                <a:gd name="f41" fmla="+- f38 0 f37"/>
                <a:gd name="f42" fmla="*/ f41 1 25768"/>
                <a:gd name="f43" fmla="*/ f40 1 39771"/>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25768" h="39771">
                  <a:moveTo>
                    <a:pt x="f5" y="f6"/>
                  </a:moveTo>
                  <a:cubicBezTo>
                    <a:pt x="f7" y="f6"/>
                    <a:pt x="f6" y="f7"/>
                    <a:pt x="f6" y="f5"/>
                  </a:cubicBezTo>
                  <a:lnTo>
                    <a:pt x="f6" y="f8"/>
                  </a:lnTo>
                  <a:cubicBezTo>
                    <a:pt x="f6" y="f9"/>
                    <a:pt x="f7" y="f10"/>
                    <a:pt x="f5" y="f10"/>
                  </a:cubicBezTo>
                  <a:lnTo>
                    <a:pt x="f11" y="f10"/>
                  </a:lnTo>
                  <a:lnTo>
                    <a:pt x="f11" y="f12"/>
                  </a:lnTo>
                  <a:cubicBezTo>
                    <a:pt x="f11" y="f13"/>
                    <a:pt x="f14" y="f4"/>
                    <a:pt x="f15" y="f4"/>
                  </a:cubicBezTo>
                  <a:lnTo>
                    <a:pt x="f16" y="f4"/>
                  </a:lnTo>
                  <a:cubicBezTo>
                    <a:pt x="f17" y="f4"/>
                    <a:pt x="f3" y="f13"/>
                    <a:pt x="f3" y="f12"/>
                  </a:cubicBezTo>
                  <a:lnTo>
                    <a:pt x="f3" y="f18"/>
                  </a:lnTo>
                  <a:lnTo>
                    <a:pt x="f19" y="f18"/>
                  </a:lnTo>
                  <a:cubicBezTo>
                    <a:pt x="f20" y="f18"/>
                    <a:pt x="f21" y="f18"/>
                    <a:pt x="f22" y="f18"/>
                  </a:cubicBezTo>
                  <a:cubicBezTo>
                    <a:pt x="f23" y="f18"/>
                    <a:pt x="f24" y="f25"/>
                    <a:pt x="f24" y="f26"/>
                  </a:cubicBezTo>
                  <a:lnTo>
                    <a:pt x="f24" y="f27"/>
                  </a:lnTo>
                  <a:cubicBezTo>
                    <a:pt x="f24" y="f28"/>
                    <a:pt x="f29" y="f30"/>
                    <a:pt x="f31" y="f30"/>
                  </a:cubicBezTo>
                  <a:lnTo>
                    <a:pt x="f32" y="f30"/>
                  </a:lnTo>
                  <a:cubicBezTo>
                    <a:pt x="f28" y="f30"/>
                    <a:pt x="f30" y="f33"/>
                    <a:pt x="f30" y="f34"/>
                  </a:cubicBezTo>
                  <a:lnTo>
                    <a:pt x="f30" y="f6"/>
                  </a:ln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0" name="Google Shape;1763;p38">
              <a:extLst>
                <a:ext uri="{FF2B5EF4-FFF2-40B4-BE49-F238E27FC236}">
                  <a16:creationId xmlns:a16="http://schemas.microsoft.com/office/drawing/2014/main" id="{A7FEC7A6-4774-56F7-5369-DD5785E13CD0}"/>
                </a:ext>
              </a:extLst>
            </p:cNvPr>
            <p:cNvSpPr/>
            <p:nvPr/>
          </p:nvSpPr>
          <p:spPr>
            <a:xfrm>
              <a:off x="4518882" y="1696477"/>
              <a:ext cx="29416" cy="24944"/>
            </a:xfrm>
            <a:custGeom>
              <a:avLst/>
              <a:gdLst>
                <a:gd name="f0" fmla="val w"/>
                <a:gd name="f1" fmla="val h"/>
                <a:gd name="f2" fmla="val 0"/>
                <a:gd name="f3" fmla="val 11122"/>
                <a:gd name="f4" fmla="val 9432"/>
                <a:gd name="f5" fmla="val 5954"/>
                <a:gd name="f6" fmla="val 1"/>
                <a:gd name="f7" fmla="val 4263"/>
                <a:gd name="f8" fmla="val 5168"/>
                <a:gd name="f9" fmla="val 9431"/>
                <a:gd name="f10" fmla="*/ f0 1 11122"/>
                <a:gd name="f11" fmla="*/ f1 1 9432"/>
                <a:gd name="f12" fmla="val f2"/>
                <a:gd name="f13" fmla="val f3"/>
                <a:gd name="f14" fmla="val f4"/>
                <a:gd name="f15" fmla="+- f14 0 f12"/>
                <a:gd name="f16" fmla="+- f13 0 f12"/>
                <a:gd name="f17" fmla="*/ f16 1 11122"/>
                <a:gd name="f18" fmla="*/ f15 1 9432"/>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11122" h="9432">
                  <a:moveTo>
                    <a:pt x="f5" y="f6"/>
                  </a:moveTo>
                  <a:lnTo>
                    <a:pt x="f2" y="f7"/>
                  </a:lnTo>
                  <a:lnTo>
                    <a:pt x="f8" y="f9"/>
                  </a:lnTo>
                  <a:lnTo>
                    <a:pt x="f3" y="f8"/>
                  </a:lnTo>
                  <a:lnTo>
                    <a:pt x="f5" y="f6"/>
                  </a:ln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1" name="Google Shape;1764;p38">
              <a:extLst>
                <a:ext uri="{FF2B5EF4-FFF2-40B4-BE49-F238E27FC236}">
                  <a16:creationId xmlns:a16="http://schemas.microsoft.com/office/drawing/2014/main" id="{38D00F01-3BAA-D48E-A94F-FAE268729B0F}"/>
                </a:ext>
              </a:extLst>
            </p:cNvPr>
            <p:cNvSpPr/>
            <p:nvPr/>
          </p:nvSpPr>
          <p:spPr>
            <a:xfrm>
              <a:off x="4576169" y="1800078"/>
              <a:ext cx="19650" cy="28657"/>
            </a:xfrm>
            <a:custGeom>
              <a:avLst/>
              <a:gdLst>
                <a:gd name="f0" fmla="val w"/>
                <a:gd name="f1" fmla="val h"/>
                <a:gd name="f2" fmla="val 0"/>
                <a:gd name="f3" fmla="val 7431"/>
                <a:gd name="f4" fmla="val 10836"/>
                <a:gd name="f5" fmla="val 3597"/>
                <a:gd name="f6" fmla="val 1596"/>
                <a:gd name="f7" fmla="val 1"/>
                <a:gd name="f8" fmla="val 3596"/>
                <a:gd name="f9" fmla="val 4097"/>
                <a:gd name="f10" fmla="val 7573"/>
                <a:gd name="f11" fmla="*/ f0 1 7431"/>
                <a:gd name="f12" fmla="*/ f1 1 10836"/>
                <a:gd name="f13" fmla="val f2"/>
                <a:gd name="f14" fmla="val f3"/>
                <a:gd name="f15" fmla="val f4"/>
                <a:gd name="f16" fmla="+- f15 0 f13"/>
                <a:gd name="f17" fmla="+- f14 0 f13"/>
                <a:gd name="f18" fmla="*/ f17 1 7431"/>
                <a:gd name="f19" fmla="*/ f16 1 1083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7431" h="10836">
                  <a:moveTo>
                    <a:pt x="f5" y="f2"/>
                  </a:moveTo>
                  <a:cubicBezTo>
                    <a:pt x="f6" y="f2"/>
                    <a:pt x="f7" y="f6"/>
                    <a:pt x="f7" y="f8"/>
                  </a:cubicBezTo>
                  <a:lnTo>
                    <a:pt x="f7" y="f4"/>
                  </a:lnTo>
                  <a:cubicBezTo>
                    <a:pt x="f9" y="f4"/>
                    <a:pt x="f3" y="f10"/>
                    <a:pt x="f3" y="f8"/>
                  </a:cubicBezTo>
                  <a:lnTo>
                    <a:pt x="f3" y="f2"/>
                  </a:lnTo>
                  <a:close/>
                </a:path>
              </a:pathLst>
            </a:custGeom>
            <a:solidFill>
              <a:srgbClr val="CEEAFF">
                <a:alpha val="224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2" name="Google Shape;1765;p38">
              <a:extLst>
                <a:ext uri="{FF2B5EF4-FFF2-40B4-BE49-F238E27FC236}">
                  <a16:creationId xmlns:a16="http://schemas.microsoft.com/office/drawing/2014/main" id="{B5533671-BBE0-DFF3-AA9C-FD5634A93F71}"/>
                </a:ext>
              </a:extLst>
            </p:cNvPr>
            <p:cNvSpPr/>
            <p:nvPr/>
          </p:nvSpPr>
          <p:spPr>
            <a:xfrm>
              <a:off x="4547238" y="1827876"/>
              <a:ext cx="68150" cy="105183"/>
            </a:xfrm>
            <a:custGeom>
              <a:avLst/>
              <a:gdLst>
                <a:gd name="f0" fmla="val w"/>
                <a:gd name="f1" fmla="val h"/>
                <a:gd name="f2" fmla="val 0"/>
                <a:gd name="f3" fmla="val 25768"/>
                <a:gd name="f4" fmla="val 39771"/>
                <a:gd name="f5" fmla="val 3597"/>
                <a:gd name="f6" fmla="val 1"/>
                <a:gd name="f7" fmla="val 1596"/>
                <a:gd name="f8" fmla="val 10812"/>
                <a:gd name="f9" fmla="val 12813"/>
                <a:gd name="f10" fmla="val 14408"/>
                <a:gd name="f11" fmla="val 10932"/>
                <a:gd name="f12" fmla="val 36175"/>
                <a:gd name="f13" fmla="val 38175"/>
                <a:gd name="f14" fmla="val 12527"/>
                <a:gd name="f15" fmla="val 14528"/>
                <a:gd name="f16" fmla="val 22172"/>
                <a:gd name="f17" fmla="val 24172"/>
                <a:gd name="f18" fmla="val 32769"/>
                <a:gd name="f19" fmla="val 21934"/>
                <a:gd name="f20" fmla="val 21920"/>
                <a:gd name="f21" fmla="val 21905"/>
                <a:gd name="f22" fmla="val 21891"/>
                <a:gd name="f23" fmla="val 19981"/>
                <a:gd name="f24" fmla="val 18362"/>
                <a:gd name="f25" fmla="val 31183"/>
                <a:gd name="f26" fmla="val 29197"/>
                <a:gd name="f27" fmla="val 11050"/>
                <a:gd name="f28" fmla="val 9050"/>
                <a:gd name="f29" fmla="val 16766"/>
                <a:gd name="f30" fmla="val 7431"/>
                <a:gd name="f31" fmla="val 14766"/>
                <a:gd name="f32" fmla="val 11027"/>
                <a:gd name="f33" fmla="val 5835"/>
                <a:gd name="f34" fmla="val 3835"/>
                <a:gd name="f35" fmla="*/ f0 1 25768"/>
                <a:gd name="f36" fmla="*/ f1 1 39771"/>
                <a:gd name="f37" fmla="val f2"/>
                <a:gd name="f38" fmla="val f3"/>
                <a:gd name="f39" fmla="val f4"/>
                <a:gd name="f40" fmla="+- f39 0 f37"/>
                <a:gd name="f41" fmla="+- f38 0 f37"/>
                <a:gd name="f42" fmla="*/ f41 1 25768"/>
                <a:gd name="f43" fmla="*/ f40 1 39771"/>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25768" h="39771">
                  <a:moveTo>
                    <a:pt x="f5" y="f6"/>
                  </a:moveTo>
                  <a:cubicBezTo>
                    <a:pt x="f7" y="f6"/>
                    <a:pt x="f6" y="f7"/>
                    <a:pt x="f6" y="f5"/>
                  </a:cubicBezTo>
                  <a:lnTo>
                    <a:pt x="f6" y="f8"/>
                  </a:lnTo>
                  <a:cubicBezTo>
                    <a:pt x="f6" y="f9"/>
                    <a:pt x="f7" y="f10"/>
                    <a:pt x="f5" y="f10"/>
                  </a:cubicBezTo>
                  <a:lnTo>
                    <a:pt x="f11" y="f10"/>
                  </a:lnTo>
                  <a:lnTo>
                    <a:pt x="f11" y="f12"/>
                  </a:lnTo>
                  <a:cubicBezTo>
                    <a:pt x="f11" y="f13"/>
                    <a:pt x="f14" y="f4"/>
                    <a:pt x="f15" y="f4"/>
                  </a:cubicBezTo>
                  <a:lnTo>
                    <a:pt x="f16" y="f4"/>
                  </a:lnTo>
                  <a:cubicBezTo>
                    <a:pt x="f17" y="f4"/>
                    <a:pt x="f3" y="f13"/>
                    <a:pt x="f3" y="f12"/>
                  </a:cubicBezTo>
                  <a:lnTo>
                    <a:pt x="f3" y="f18"/>
                  </a:lnTo>
                  <a:lnTo>
                    <a:pt x="f19" y="f18"/>
                  </a:lnTo>
                  <a:cubicBezTo>
                    <a:pt x="f20" y="f18"/>
                    <a:pt x="f21" y="f18"/>
                    <a:pt x="f22" y="f18"/>
                  </a:cubicBezTo>
                  <a:cubicBezTo>
                    <a:pt x="f23" y="f18"/>
                    <a:pt x="f24" y="f25"/>
                    <a:pt x="f24" y="f26"/>
                  </a:cubicBezTo>
                  <a:lnTo>
                    <a:pt x="f24" y="f27"/>
                  </a:lnTo>
                  <a:cubicBezTo>
                    <a:pt x="f24" y="f28"/>
                    <a:pt x="f29" y="f30"/>
                    <a:pt x="f31" y="f30"/>
                  </a:cubicBezTo>
                  <a:lnTo>
                    <a:pt x="f32" y="f30"/>
                  </a:lnTo>
                  <a:cubicBezTo>
                    <a:pt x="f28" y="f30"/>
                    <a:pt x="f30" y="f33"/>
                    <a:pt x="f30" y="f34"/>
                  </a:cubicBezTo>
                  <a:lnTo>
                    <a:pt x="f30" y="f6"/>
                  </a:lnTo>
                  <a:close/>
                </a:path>
              </a:pathLst>
            </a:custGeom>
            <a:solidFill>
              <a:srgbClr val="CEEAFF">
                <a:alpha val="224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03" name="Grupo 102">
            <a:extLst>
              <a:ext uri="{FF2B5EF4-FFF2-40B4-BE49-F238E27FC236}">
                <a16:creationId xmlns:a16="http://schemas.microsoft.com/office/drawing/2014/main" id="{B1A47DE3-E57B-7E15-854D-615D7181D012}"/>
              </a:ext>
            </a:extLst>
          </p:cNvPr>
          <p:cNvGrpSpPr/>
          <p:nvPr/>
        </p:nvGrpSpPr>
        <p:grpSpPr>
          <a:xfrm>
            <a:off x="-26837" y="-344452"/>
            <a:ext cx="2564558" cy="1857061"/>
            <a:chOff x="-26837" y="-344452"/>
            <a:chExt cx="2564558" cy="1857061"/>
          </a:xfrm>
        </p:grpSpPr>
        <p:grpSp>
          <p:nvGrpSpPr>
            <p:cNvPr id="104" name="Grupo 103">
              <a:extLst>
                <a:ext uri="{FF2B5EF4-FFF2-40B4-BE49-F238E27FC236}">
                  <a16:creationId xmlns:a16="http://schemas.microsoft.com/office/drawing/2014/main" id="{800774C7-A9CE-8014-CBD8-8CEA5D47BA69}"/>
                </a:ext>
              </a:extLst>
            </p:cNvPr>
            <p:cNvGrpSpPr/>
            <p:nvPr/>
          </p:nvGrpSpPr>
          <p:grpSpPr>
            <a:xfrm>
              <a:off x="1039404" y="-344452"/>
              <a:ext cx="1498317" cy="1006690"/>
              <a:chOff x="1039404" y="-344452"/>
              <a:chExt cx="1498317" cy="1006690"/>
            </a:xfrm>
          </p:grpSpPr>
          <p:sp>
            <p:nvSpPr>
              <p:cNvPr id="105" name="Forma libre: forma 110">
                <a:extLst>
                  <a:ext uri="{FF2B5EF4-FFF2-40B4-BE49-F238E27FC236}">
                    <a16:creationId xmlns:a16="http://schemas.microsoft.com/office/drawing/2014/main" id="{1FAB9B65-C33A-65B1-8FC1-CD1F574212F8}"/>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06" name="Grupo 111">
                <a:extLst>
                  <a:ext uri="{FF2B5EF4-FFF2-40B4-BE49-F238E27FC236}">
                    <a16:creationId xmlns:a16="http://schemas.microsoft.com/office/drawing/2014/main" id="{8B912131-4A6D-100F-0097-81FA8E1C71D3}"/>
                  </a:ext>
                </a:extLst>
              </p:cNvPr>
              <p:cNvGrpSpPr/>
              <p:nvPr/>
            </p:nvGrpSpPr>
            <p:grpSpPr>
              <a:xfrm>
                <a:off x="1260381" y="52680"/>
                <a:ext cx="1237420" cy="371731"/>
                <a:chOff x="1260381" y="52680"/>
                <a:chExt cx="1237420" cy="371731"/>
              </a:xfrm>
            </p:grpSpPr>
            <p:sp>
              <p:nvSpPr>
                <p:cNvPr id="107" name="Elipse 112">
                  <a:extLst>
                    <a:ext uri="{FF2B5EF4-FFF2-40B4-BE49-F238E27FC236}">
                      <a16:creationId xmlns:a16="http://schemas.microsoft.com/office/drawing/2014/main" id="{785BD026-64D0-45C0-72AD-A64E63818BA5}"/>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08" name="Elipse 113">
                  <a:extLst>
                    <a:ext uri="{FF2B5EF4-FFF2-40B4-BE49-F238E27FC236}">
                      <a16:creationId xmlns:a16="http://schemas.microsoft.com/office/drawing/2014/main" id="{256D36F9-31B4-15EB-FEC9-9AE34C8E63D9}"/>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09" name="Elipse 114">
                  <a:extLst>
                    <a:ext uri="{FF2B5EF4-FFF2-40B4-BE49-F238E27FC236}">
                      <a16:creationId xmlns:a16="http://schemas.microsoft.com/office/drawing/2014/main" id="{C8781588-AE93-EF1A-96A1-D7909A98D700}"/>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110" name="Grupo 104">
              <a:extLst>
                <a:ext uri="{FF2B5EF4-FFF2-40B4-BE49-F238E27FC236}">
                  <a16:creationId xmlns:a16="http://schemas.microsoft.com/office/drawing/2014/main" id="{46C33D38-6A76-B231-05DF-328C40A27B57}"/>
                </a:ext>
              </a:extLst>
            </p:cNvPr>
            <p:cNvGrpSpPr/>
            <p:nvPr/>
          </p:nvGrpSpPr>
          <p:grpSpPr>
            <a:xfrm>
              <a:off x="-26837" y="14292"/>
              <a:ext cx="1035694" cy="1498317"/>
              <a:chOff x="-26837" y="14292"/>
              <a:chExt cx="1035694" cy="1498317"/>
            </a:xfrm>
          </p:grpSpPr>
          <p:sp>
            <p:nvSpPr>
              <p:cNvPr id="111" name="Forma libre: forma 105">
                <a:extLst>
                  <a:ext uri="{FF2B5EF4-FFF2-40B4-BE49-F238E27FC236}">
                    <a16:creationId xmlns:a16="http://schemas.microsoft.com/office/drawing/2014/main" id="{897B21B0-967B-1853-FBB7-1921A560C92C}"/>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12" name="Grupo 106">
                <a:extLst>
                  <a:ext uri="{FF2B5EF4-FFF2-40B4-BE49-F238E27FC236}">
                    <a16:creationId xmlns:a16="http://schemas.microsoft.com/office/drawing/2014/main" id="{04205949-632F-E2A6-19ED-1CA3CEED0E7E}"/>
                  </a:ext>
                </a:extLst>
              </p:cNvPr>
              <p:cNvGrpSpPr/>
              <p:nvPr/>
            </p:nvGrpSpPr>
            <p:grpSpPr>
              <a:xfrm>
                <a:off x="184827" y="230730"/>
                <a:ext cx="824030" cy="1050070"/>
                <a:chOff x="184827" y="230730"/>
                <a:chExt cx="824030" cy="1050070"/>
              </a:xfrm>
            </p:grpSpPr>
            <p:sp>
              <p:nvSpPr>
                <p:cNvPr id="113" name="Elipse 107">
                  <a:extLst>
                    <a:ext uri="{FF2B5EF4-FFF2-40B4-BE49-F238E27FC236}">
                      <a16:creationId xmlns:a16="http://schemas.microsoft.com/office/drawing/2014/main" id="{548508F2-CEBD-8B40-8AEC-00062F72D6A9}"/>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14" name="Elipse 108">
                  <a:extLst>
                    <a:ext uri="{FF2B5EF4-FFF2-40B4-BE49-F238E27FC236}">
                      <a16:creationId xmlns:a16="http://schemas.microsoft.com/office/drawing/2014/main" id="{B6ED996E-CDB3-D8B5-B74C-9C6877567C59}"/>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15" name="Elipse 109">
                  <a:extLst>
                    <a:ext uri="{FF2B5EF4-FFF2-40B4-BE49-F238E27FC236}">
                      <a16:creationId xmlns:a16="http://schemas.microsoft.com/office/drawing/2014/main" id="{32DFF01A-9F79-BC68-E559-ECA663C68CAE}"/>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116" name="Grupo 115">
            <a:extLst>
              <a:ext uri="{FF2B5EF4-FFF2-40B4-BE49-F238E27FC236}">
                <a16:creationId xmlns:a16="http://schemas.microsoft.com/office/drawing/2014/main" id="{49DD5055-0411-4C2F-9030-CF324B5CE944}"/>
              </a:ext>
            </a:extLst>
          </p:cNvPr>
          <p:cNvGrpSpPr/>
          <p:nvPr/>
        </p:nvGrpSpPr>
        <p:grpSpPr>
          <a:xfrm>
            <a:off x="6697486" y="-370944"/>
            <a:ext cx="2456251" cy="1778636"/>
            <a:chOff x="6697486" y="-370944"/>
            <a:chExt cx="2456251" cy="1778636"/>
          </a:xfrm>
        </p:grpSpPr>
        <p:grpSp>
          <p:nvGrpSpPr>
            <p:cNvPr id="117" name="Grupo 116">
              <a:extLst>
                <a:ext uri="{FF2B5EF4-FFF2-40B4-BE49-F238E27FC236}">
                  <a16:creationId xmlns:a16="http://schemas.microsoft.com/office/drawing/2014/main" id="{E52ACCE7-AA02-08E0-3337-C4262B83C777}"/>
                </a:ext>
              </a:extLst>
            </p:cNvPr>
            <p:cNvGrpSpPr/>
            <p:nvPr/>
          </p:nvGrpSpPr>
          <p:grpSpPr>
            <a:xfrm>
              <a:off x="6697486" y="-370944"/>
              <a:ext cx="1435041" cy="964179"/>
              <a:chOff x="6697486" y="-370944"/>
              <a:chExt cx="1435041" cy="964179"/>
            </a:xfrm>
          </p:grpSpPr>
          <p:sp>
            <p:nvSpPr>
              <p:cNvPr id="118" name="Forma libre: forma 123">
                <a:extLst>
                  <a:ext uri="{FF2B5EF4-FFF2-40B4-BE49-F238E27FC236}">
                    <a16:creationId xmlns:a16="http://schemas.microsoft.com/office/drawing/2014/main" id="{1146D5B6-6CC0-DBD4-E5F4-9D6F1E29DDE2}"/>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19" name="Grupo 124">
                <a:extLst>
                  <a:ext uri="{FF2B5EF4-FFF2-40B4-BE49-F238E27FC236}">
                    <a16:creationId xmlns:a16="http://schemas.microsoft.com/office/drawing/2014/main" id="{F8C1C03D-39D0-63AE-5A94-25CA92230356}"/>
                  </a:ext>
                </a:extLst>
              </p:cNvPr>
              <p:cNvGrpSpPr/>
              <p:nvPr/>
            </p:nvGrpSpPr>
            <p:grpSpPr>
              <a:xfrm>
                <a:off x="6735716" y="9422"/>
                <a:ext cx="1185154" cy="356031"/>
                <a:chOff x="6735716" y="9422"/>
                <a:chExt cx="1185154" cy="356031"/>
              </a:xfrm>
            </p:grpSpPr>
            <p:sp>
              <p:nvSpPr>
                <p:cNvPr id="120" name="Elipse 125">
                  <a:extLst>
                    <a:ext uri="{FF2B5EF4-FFF2-40B4-BE49-F238E27FC236}">
                      <a16:creationId xmlns:a16="http://schemas.microsoft.com/office/drawing/2014/main" id="{C796F87B-E5F1-3B2C-85D4-8752C621DF87}"/>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21" name="Elipse 126">
                  <a:extLst>
                    <a:ext uri="{FF2B5EF4-FFF2-40B4-BE49-F238E27FC236}">
                      <a16:creationId xmlns:a16="http://schemas.microsoft.com/office/drawing/2014/main" id="{ECD53A0A-8AF3-6118-5B42-92F617888EE3}"/>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22" name="Elipse 127">
                  <a:extLst>
                    <a:ext uri="{FF2B5EF4-FFF2-40B4-BE49-F238E27FC236}">
                      <a16:creationId xmlns:a16="http://schemas.microsoft.com/office/drawing/2014/main" id="{49E3D71B-00F8-A160-5897-443AD908BE25}"/>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123" name="Grupo 117">
              <a:extLst>
                <a:ext uri="{FF2B5EF4-FFF2-40B4-BE49-F238E27FC236}">
                  <a16:creationId xmlns:a16="http://schemas.microsoft.com/office/drawing/2014/main" id="{B7D8AB74-1914-B9DB-B4B9-06905FDE771E}"/>
                </a:ext>
              </a:extLst>
            </p:cNvPr>
            <p:cNvGrpSpPr/>
            <p:nvPr/>
          </p:nvGrpSpPr>
          <p:grpSpPr>
            <a:xfrm>
              <a:off x="8161778" y="-27349"/>
              <a:ext cx="991959" cy="1435041"/>
              <a:chOff x="8161778" y="-27349"/>
              <a:chExt cx="991959" cy="1435041"/>
            </a:xfrm>
          </p:grpSpPr>
          <p:sp>
            <p:nvSpPr>
              <p:cNvPr id="124" name="Forma libre: forma 118">
                <a:extLst>
                  <a:ext uri="{FF2B5EF4-FFF2-40B4-BE49-F238E27FC236}">
                    <a16:creationId xmlns:a16="http://schemas.microsoft.com/office/drawing/2014/main" id="{341EB5D8-2B4F-9280-2CF1-86214E9C8289}"/>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25" name="Grupo 119">
                <a:extLst>
                  <a:ext uri="{FF2B5EF4-FFF2-40B4-BE49-F238E27FC236}">
                    <a16:creationId xmlns:a16="http://schemas.microsoft.com/office/drawing/2014/main" id="{FEDFC8BB-789B-826F-3767-7BBC9557C9E5}"/>
                  </a:ext>
                </a:extLst>
              </p:cNvPr>
              <p:cNvGrpSpPr/>
              <p:nvPr/>
            </p:nvGrpSpPr>
            <p:grpSpPr>
              <a:xfrm>
                <a:off x="8161778" y="179953"/>
                <a:ext cx="789228" cy="1005712"/>
                <a:chOff x="8161778" y="179953"/>
                <a:chExt cx="789228" cy="1005712"/>
              </a:xfrm>
            </p:grpSpPr>
            <p:sp>
              <p:nvSpPr>
                <p:cNvPr id="126" name="Elipse 120">
                  <a:extLst>
                    <a:ext uri="{FF2B5EF4-FFF2-40B4-BE49-F238E27FC236}">
                      <a16:creationId xmlns:a16="http://schemas.microsoft.com/office/drawing/2014/main" id="{EFB42421-E290-761F-9ECB-EFB93F03182F}"/>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27" name="Elipse 121">
                  <a:extLst>
                    <a:ext uri="{FF2B5EF4-FFF2-40B4-BE49-F238E27FC236}">
                      <a16:creationId xmlns:a16="http://schemas.microsoft.com/office/drawing/2014/main" id="{ED5B778E-8E78-00C8-850B-DF3AEE2028D5}"/>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28" name="Elipse 122">
                  <a:extLst>
                    <a:ext uri="{FF2B5EF4-FFF2-40B4-BE49-F238E27FC236}">
                      <a16:creationId xmlns:a16="http://schemas.microsoft.com/office/drawing/2014/main" id="{5E82A1E2-FE40-6E9B-315D-64BD4FC25FC3}"/>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129" name="AutoShape 3">
            <a:extLst>
              <a:ext uri="{FF2B5EF4-FFF2-40B4-BE49-F238E27FC236}">
                <a16:creationId xmlns:a16="http://schemas.microsoft.com/office/drawing/2014/main" id="{D34BAEE7-8488-5C8D-B5F1-86A1D1DD1231}"/>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0" name="Freeform 5">
            <a:extLst>
              <a:ext uri="{FF2B5EF4-FFF2-40B4-BE49-F238E27FC236}">
                <a16:creationId xmlns:a16="http://schemas.microsoft.com/office/drawing/2014/main" id="{375320D7-6C51-8411-0810-5C675BF8A39B}"/>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1" name="Freeform 5">
            <a:extLst>
              <a:ext uri="{FF2B5EF4-FFF2-40B4-BE49-F238E27FC236}">
                <a16:creationId xmlns:a16="http://schemas.microsoft.com/office/drawing/2014/main" id="{4F8E16F4-6070-DDCB-8D6D-24FCF084BDB4}"/>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10">
    <p:spTree>
      <p:nvGrpSpPr>
        <p:cNvPr id="1" name=""/>
        <p:cNvGrpSpPr/>
        <p:nvPr/>
      </p:nvGrpSpPr>
      <p:grpSpPr>
        <a:xfrm>
          <a:off x="0" y="0"/>
          <a:ext cx="0" cy="0"/>
          <a:chOff x="0" y="0"/>
          <a:chExt cx="0" cy="0"/>
        </a:xfrm>
      </p:grpSpPr>
      <p:sp>
        <p:nvSpPr>
          <p:cNvPr id="2" name="Google Shape;1269;p64">
            <a:extLst>
              <a:ext uri="{FF2B5EF4-FFF2-40B4-BE49-F238E27FC236}">
                <a16:creationId xmlns:a16="http://schemas.microsoft.com/office/drawing/2014/main" id="{E3A72224-268E-EBDA-4689-EC667CE3AD85}"/>
              </a:ext>
            </a:extLst>
          </p:cNvPr>
          <p:cNvSpPr txBox="1">
            <a:spLocks noGrp="1"/>
          </p:cNvSpPr>
          <p:nvPr>
            <p:ph type="title"/>
          </p:nvPr>
        </p:nvSpPr>
        <p:spPr/>
        <p:txBody>
          <a:bodyPr>
            <a:noAutofit/>
          </a:bodyPr>
          <a:lstStyle/>
          <a:p>
            <a:pPr lvl="0"/>
            <a:r>
              <a:rPr lang="en-US"/>
              <a:t>HOW DOES IT WORK?</a:t>
            </a:r>
          </a:p>
        </p:txBody>
      </p:sp>
      <p:sp>
        <p:nvSpPr>
          <p:cNvPr id="3" name="Google Shape;1281;p64">
            <a:extLst>
              <a:ext uri="{FF2B5EF4-FFF2-40B4-BE49-F238E27FC236}">
                <a16:creationId xmlns:a16="http://schemas.microsoft.com/office/drawing/2014/main" id="{4880EE7C-789A-2E1A-EE9B-A3B0E5BC27C7}"/>
              </a:ext>
            </a:extLst>
          </p:cNvPr>
          <p:cNvSpPr txBox="1">
            <a:spLocks noGrp="1"/>
          </p:cNvSpPr>
          <p:nvPr>
            <p:ph type="subTitle" idx="4294967295"/>
          </p:nvPr>
        </p:nvSpPr>
        <p:spPr>
          <a:xfrm>
            <a:off x="715673" y="2723092"/>
            <a:ext cx="1371600" cy="1029303"/>
          </a:xfrm>
        </p:spPr>
        <p:txBody>
          <a:bodyPr tIns="0" rIns="0" bIns="0"/>
          <a:lstStyle/>
          <a:p>
            <a:pPr marL="0" lvl="0" indent="0">
              <a:buNone/>
            </a:pPr>
            <a:r>
              <a:rPr lang="en-US"/>
              <a:t>Yes, this is the ringed one. It’s a gas giant</a:t>
            </a:r>
          </a:p>
        </p:txBody>
      </p:sp>
      <p:sp>
        <p:nvSpPr>
          <p:cNvPr id="4" name="Google Shape;1282;p64">
            <a:extLst>
              <a:ext uri="{FF2B5EF4-FFF2-40B4-BE49-F238E27FC236}">
                <a16:creationId xmlns:a16="http://schemas.microsoft.com/office/drawing/2014/main" id="{8EFE0096-8CEA-CC22-B203-A49C82BB1B8C}"/>
              </a:ext>
            </a:extLst>
          </p:cNvPr>
          <p:cNvSpPr txBox="1">
            <a:spLocks noGrp="1"/>
          </p:cNvSpPr>
          <p:nvPr>
            <p:ph type="subTitle" idx="4294967295"/>
          </p:nvPr>
        </p:nvSpPr>
        <p:spPr>
          <a:xfrm>
            <a:off x="717328" y="2293324"/>
            <a:ext cx="1371600" cy="383398"/>
          </a:xfrm>
        </p:spPr>
        <p:txBody>
          <a:bodyPr tIns="0" rIns="0" bIns="0"/>
          <a:lstStyle/>
          <a:p>
            <a:pPr marL="0" lvl="0" indent="0">
              <a:buNone/>
            </a:pPr>
            <a:r>
              <a:rPr lang="en-US" sz="2000">
                <a:solidFill>
                  <a:srgbClr val="DDCE8E"/>
                </a:solidFill>
                <a:latin typeface="Prompt ExtraBold"/>
                <a:cs typeface="Prompt ExtraBold"/>
              </a:rPr>
              <a:t>SATURN</a:t>
            </a:r>
          </a:p>
        </p:txBody>
      </p:sp>
      <p:sp>
        <p:nvSpPr>
          <p:cNvPr id="5" name="Google Shape;1283;p64">
            <a:extLst>
              <a:ext uri="{FF2B5EF4-FFF2-40B4-BE49-F238E27FC236}">
                <a16:creationId xmlns:a16="http://schemas.microsoft.com/office/drawing/2014/main" id="{11DE91E0-907A-CE48-59E2-7A60559859CA}"/>
              </a:ext>
            </a:extLst>
          </p:cNvPr>
          <p:cNvSpPr txBox="1">
            <a:spLocks noGrp="1"/>
          </p:cNvSpPr>
          <p:nvPr>
            <p:ph type="title" idx="4294967295"/>
          </p:nvPr>
        </p:nvSpPr>
        <p:spPr>
          <a:xfrm>
            <a:off x="717328" y="1497796"/>
            <a:ext cx="1371600" cy="705898"/>
          </a:xfrm>
        </p:spPr>
        <p:txBody>
          <a:bodyPr tIns="0" rIns="0" bIns="0" anchor="b"/>
          <a:lstStyle/>
          <a:p>
            <a:pPr lvl="0"/>
            <a:r>
              <a:rPr lang="en-US">
                <a:solidFill>
                  <a:srgbClr val="DDCE8E"/>
                </a:solidFill>
              </a:rPr>
              <a:t>20%</a:t>
            </a:r>
          </a:p>
        </p:txBody>
      </p:sp>
      <p:sp>
        <p:nvSpPr>
          <p:cNvPr id="6" name="Google Shape;1284;p64">
            <a:extLst>
              <a:ext uri="{FF2B5EF4-FFF2-40B4-BE49-F238E27FC236}">
                <a16:creationId xmlns:a16="http://schemas.microsoft.com/office/drawing/2014/main" id="{81816AAD-8B80-33F5-7A0A-1698E422F70E}"/>
              </a:ext>
            </a:extLst>
          </p:cNvPr>
          <p:cNvSpPr txBox="1">
            <a:spLocks noGrp="1"/>
          </p:cNvSpPr>
          <p:nvPr>
            <p:ph type="subTitle" idx="4294967295"/>
          </p:nvPr>
        </p:nvSpPr>
        <p:spPr>
          <a:xfrm>
            <a:off x="7059177" y="2723092"/>
            <a:ext cx="1371600" cy="737399"/>
          </a:xfrm>
        </p:spPr>
        <p:txBody>
          <a:bodyPr tIns="0" rIns="0" bIns="0"/>
          <a:lstStyle/>
          <a:p>
            <a:pPr marL="0" lvl="0" indent="0" algn="r">
              <a:buNone/>
            </a:pPr>
            <a:r>
              <a:rPr lang="en-US"/>
              <a:t>It’s a cold place full of iron oxide dust</a:t>
            </a:r>
          </a:p>
        </p:txBody>
      </p:sp>
      <p:sp>
        <p:nvSpPr>
          <p:cNvPr id="7" name="Google Shape;1285;p64">
            <a:extLst>
              <a:ext uri="{FF2B5EF4-FFF2-40B4-BE49-F238E27FC236}">
                <a16:creationId xmlns:a16="http://schemas.microsoft.com/office/drawing/2014/main" id="{C117E60F-DD93-44B2-6EAF-53FC145BFBA6}"/>
              </a:ext>
            </a:extLst>
          </p:cNvPr>
          <p:cNvSpPr txBox="1">
            <a:spLocks noGrp="1"/>
          </p:cNvSpPr>
          <p:nvPr>
            <p:ph type="subTitle" idx="4294967295"/>
          </p:nvPr>
        </p:nvSpPr>
        <p:spPr>
          <a:xfrm>
            <a:off x="7059177" y="2293324"/>
            <a:ext cx="1371600" cy="383398"/>
          </a:xfrm>
        </p:spPr>
        <p:txBody>
          <a:bodyPr tIns="0" rIns="0" bIns="0"/>
          <a:lstStyle/>
          <a:p>
            <a:pPr marL="0" lvl="0" indent="0" algn="r">
              <a:buNone/>
            </a:pPr>
            <a:r>
              <a:rPr lang="en-US" sz="2000">
                <a:solidFill>
                  <a:srgbClr val="915EC3"/>
                </a:solidFill>
                <a:latin typeface="Prompt ExtraBold"/>
                <a:cs typeface="Prompt ExtraBold"/>
              </a:rPr>
              <a:t>MARS</a:t>
            </a:r>
          </a:p>
        </p:txBody>
      </p:sp>
      <p:sp>
        <p:nvSpPr>
          <p:cNvPr id="8" name="Google Shape;1286;p64">
            <a:extLst>
              <a:ext uri="{FF2B5EF4-FFF2-40B4-BE49-F238E27FC236}">
                <a16:creationId xmlns:a16="http://schemas.microsoft.com/office/drawing/2014/main" id="{FAA38989-6E10-850B-74C3-C666494D3C49}"/>
              </a:ext>
            </a:extLst>
          </p:cNvPr>
          <p:cNvSpPr txBox="1">
            <a:spLocks noGrp="1"/>
          </p:cNvSpPr>
          <p:nvPr>
            <p:ph type="title" idx="4294967295"/>
          </p:nvPr>
        </p:nvSpPr>
        <p:spPr>
          <a:xfrm>
            <a:off x="7059177" y="1497796"/>
            <a:ext cx="1371600" cy="705898"/>
          </a:xfrm>
        </p:spPr>
        <p:txBody>
          <a:bodyPr tIns="0" rIns="0" bIns="0" anchor="b"/>
          <a:lstStyle/>
          <a:p>
            <a:pPr lvl="0" algn="r"/>
            <a:r>
              <a:rPr lang="en-US"/>
              <a:t>50%</a:t>
            </a:r>
          </a:p>
        </p:txBody>
      </p:sp>
      <p:grpSp>
        <p:nvGrpSpPr>
          <p:cNvPr id="9" name="Google Shape;1287;p64">
            <a:extLst>
              <a:ext uri="{FF2B5EF4-FFF2-40B4-BE49-F238E27FC236}">
                <a16:creationId xmlns:a16="http://schemas.microsoft.com/office/drawing/2014/main" id="{AB69C4F7-3E97-3027-452D-E9A11D03A1CB}"/>
              </a:ext>
            </a:extLst>
          </p:cNvPr>
          <p:cNvGrpSpPr/>
          <p:nvPr/>
        </p:nvGrpSpPr>
        <p:grpSpPr>
          <a:xfrm>
            <a:off x="1663586" y="5770522"/>
            <a:ext cx="421922" cy="419370"/>
            <a:chOff x="1663586" y="5770522"/>
            <a:chExt cx="421922" cy="419370"/>
          </a:xfrm>
        </p:grpSpPr>
        <p:sp>
          <p:nvSpPr>
            <p:cNvPr id="10" name="Google Shape;1288;p64">
              <a:extLst>
                <a:ext uri="{FF2B5EF4-FFF2-40B4-BE49-F238E27FC236}">
                  <a16:creationId xmlns:a16="http://schemas.microsoft.com/office/drawing/2014/main" id="{ECAB86CA-F263-1DA5-85DD-3AAEAD41031E}"/>
                </a:ext>
              </a:extLst>
            </p:cNvPr>
            <p:cNvSpPr/>
            <p:nvPr/>
          </p:nvSpPr>
          <p:spPr>
            <a:xfrm>
              <a:off x="1868841" y="5770522"/>
              <a:ext cx="44275" cy="94164"/>
            </a:xfrm>
            <a:custGeom>
              <a:avLst/>
              <a:gdLst>
                <a:gd name="f0" fmla="val w"/>
                <a:gd name="f1" fmla="val h"/>
                <a:gd name="f2" fmla="val 0"/>
                <a:gd name="f3" fmla="val 1230"/>
                <a:gd name="f4" fmla="val 2616"/>
                <a:gd name="f5" fmla="val 1229"/>
                <a:gd name="f6" fmla="val 1"/>
                <a:gd name="f7" fmla="val 757"/>
                <a:gd name="f8" fmla="val 379"/>
                <a:gd name="f9" fmla="val 284"/>
                <a:gd name="f10" fmla="val 1355"/>
                <a:gd name="f11" fmla="*/ f0 1 1230"/>
                <a:gd name="f12" fmla="*/ f1 1 2616"/>
                <a:gd name="f13" fmla="val f2"/>
                <a:gd name="f14" fmla="val f3"/>
                <a:gd name="f15" fmla="val f4"/>
                <a:gd name="f16" fmla="+- f15 0 f13"/>
                <a:gd name="f17" fmla="+- f14 0 f13"/>
                <a:gd name="f18" fmla="*/ f17 1 1230"/>
                <a:gd name="f19" fmla="*/ f16 1 261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230" h="2616">
                  <a:moveTo>
                    <a:pt x="f5" y="f6"/>
                  </a:moveTo>
                  <a:cubicBezTo>
                    <a:pt x="f7" y="f8"/>
                    <a:pt x="f9" y="f10"/>
                    <a:pt x="f6" y="f4"/>
                  </a:cubicBezTo>
                  <a:lnTo>
                    <a:pt x="f5" y="f4"/>
                  </a:lnTo>
                  <a:lnTo>
                    <a:pt x="f5" y="f6"/>
                  </a:ln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Google Shape;1289;p64">
              <a:extLst>
                <a:ext uri="{FF2B5EF4-FFF2-40B4-BE49-F238E27FC236}">
                  <a16:creationId xmlns:a16="http://schemas.microsoft.com/office/drawing/2014/main" id="{2F304C8B-E822-364B-5FB7-FD407E3EBE16}"/>
                </a:ext>
              </a:extLst>
            </p:cNvPr>
            <p:cNvSpPr/>
            <p:nvPr/>
          </p:nvSpPr>
          <p:spPr>
            <a:xfrm>
              <a:off x="1868841" y="5988268"/>
              <a:ext cx="44275" cy="93021"/>
            </a:xfrm>
            <a:custGeom>
              <a:avLst/>
              <a:gdLst>
                <a:gd name="f0" fmla="val w"/>
                <a:gd name="f1" fmla="val h"/>
                <a:gd name="f2" fmla="val 0"/>
                <a:gd name="f3" fmla="val 1230"/>
                <a:gd name="f4" fmla="val 2584"/>
                <a:gd name="f5" fmla="val 1"/>
                <a:gd name="f6" fmla="val 284"/>
                <a:gd name="f7" fmla="val 1261"/>
                <a:gd name="f8" fmla="val 757"/>
                <a:gd name="f9" fmla="val 2237"/>
                <a:gd name="f10" fmla="val 1229"/>
                <a:gd name="f11" fmla="*/ f0 1 1230"/>
                <a:gd name="f12" fmla="*/ f1 1 2584"/>
                <a:gd name="f13" fmla="val f2"/>
                <a:gd name="f14" fmla="val f3"/>
                <a:gd name="f15" fmla="val f4"/>
                <a:gd name="f16" fmla="+- f15 0 f13"/>
                <a:gd name="f17" fmla="+- f14 0 f13"/>
                <a:gd name="f18" fmla="*/ f17 1 1230"/>
                <a:gd name="f19" fmla="*/ f16 1 258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230" h="2584">
                  <a:moveTo>
                    <a:pt x="f5" y="f5"/>
                  </a:moveTo>
                  <a:cubicBezTo>
                    <a:pt x="f6" y="f7"/>
                    <a:pt x="f8" y="f9"/>
                    <a:pt x="f10" y="f4"/>
                  </a:cubicBezTo>
                  <a:lnTo>
                    <a:pt x="f10" y="f5"/>
                  </a:ln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Google Shape;1290;p64">
              <a:extLst>
                <a:ext uri="{FF2B5EF4-FFF2-40B4-BE49-F238E27FC236}">
                  <a16:creationId xmlns:a16="http://schemas.microsoft.com/office/drawing/2014/main" id="{BE1172EA-3D1B-1F98-F07E-31F391925FCD}"/>
                </a:ext>
              </a:extLst>
            </p:cNvPr>
            <p:cNvSpPr/>
            <p:nvPr/>
          </p:nvSpPr>
          <p:spPr>
            <a:xfrm>
              <a:off x="1863190" y="5888489"/>
              <a:ext cx="49926" cy="73718"/>
            </a:xfrm>
            <a:custGeom>
              <a:avLst/>
              <a:gdLst>
                <a:gd name="f0" fmla="val w"/>
                <a:gd name="f1" fmla="val h"/>
                <a:gd name="f2" fmla="val 0"/>
                <a:gd name="f3" fmla="val 1387"/>
                <a:gd name="f4" fmla="val 2048"/>
                <a:gd name="f5" fmla="val 63"/>
                <a:gd name="f6" fmla="val 725"/>
                <a:gd name="f7" fmla="val 1355"/>
                <a:gd name="f8" fmla="val 1386"/>
                <a:gd name="f9" fmla="*/ f0 1 1387"/>
                <a:gd name="f10" fmla="*/ f1 1 2048"/>
                <a:gd name="f11" fmla="val f2"/>
                <a:gd name="f12" fmla="val f3"/>
                <a:gd name="f13" fmla="val f4"/>
                <a:gd name="f14" fmla="+- f13 0 f11"/>
                <a:gd name="f15" fmla="+- f12 0 f11"/>
                <a:gd name="f16" fmla="*/ f15 1 1387"/>
                <a:gd name="f17" fmla="*/ f14 1 2048"/>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387" h="2048">
                  <a:moveTo>
                    <a:pt x="f5" y="f2"/>
                  </a:moveTo>
                  <a:cubicBezTo>
                    <a:pt x="f2" y="f6"/>
                    <a:pt x="f2" y="f7"/>
                    <a:pt x="f5" y="f4"/>
                  </a:cubicBezTo>
                  <a:lnTo>
                    <a:pt x="f8" y="f4"/>
                  </a:lnTo>
                  <a:lnTo>
                    <a:pt x="f8" y="f2"/>
                  </a:ln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Google Shape;1291;p64">
              <a:extLst>
                <a:ext uri="{FF2B5EF4-FFF2-40B4-BE49-F238E27FC236}">
                  <a16:creationId xmlns:a16="http://schemas.microsoft.com/office/drawing/2014/main" id="{1BAE64B9-A3EC-85C2-AC31-41237B8CE605}"/>
                </a:ext>
              </a:extLst>
            </p:cNvPr>
            <p:cNvSpPr/>
            <p:nvPr/>
          </p:nvSpPr>
          <p:spPr>
            <a:xfrm>
              <a:off x="1972049" y="5773942"/>
              <a:ext cx="100977" cy="90754"/>
            </a:xfrm>
            <a:custGeom>
              <a:avLst/>
              <a:gdLst>
                <a:gd name="f0" fmla="val w"/>
                <a:gd name="f1" fmla="val h"/>
                <a:gd name="f2" fmla="val 0"/>
                <a:gd name="f3" fmla="val 2805"/>
                <a:gd name="f4" fmla="val 2521"/>
                <a:gd name="f5" fmla="val 1"/>
                <a:gd name="f6" fmla="val 442"/>
                <a:gd name="f7" fmla="val 630"/>
                <a:gd name="f8" fmla="val 757"/>
                <a:gd name="f9" fmla="val 1512"/>
                <a:gd name="f10" fmla="val 946"/>
                <a:gd name="f11" fmla="val 2301"/>
                <a:gd name="f12" fmla="val 1292"/>
                <a:gd name="f13" fmla="val 1261"/>
                <a:gd name="f14" fmla="val 347"/>
                <a:gd name="f15" fmla="*/ f0 1 2805"/>
                <a:gd name="f16" fmla="*/ f1 1 2521"/>
                <a:gd name="f17" fmla="val f2"/>
                <a:gd name="f18" fmla="val f3"/>
                <a:gd name="f19" fmla="val f4"/>
                <a:gd name="f20" fmla="+- f19 0 f17"/>
                <a:gd name="f21" fmla="+- f18 0 f17"/>
                <a:gd name="f22" fmla="*/ f21 1 2805"/>
                <a:gd name="f23" fmla="*/ f20 1 2521"/>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2805" h="2521">
                  <a:moveTo>
                    <a:pt x="f5" y="f2"/>
                  </a:moveTo>
                  <a:cubicBezTo>
                    <a:pt x="f6" y="f7"/>
                    <a:pt x="f8" y="f9"/>
                    <a:pt x="f10" y="f4"/>
                  </a:cubicBezTo>
                  <a:lnTo>
                    <a:pt x="f3" y="f4"/>
                  </a:lnTo>
                  <a:cubicBezTo>
                    <a:pt x="f11" y="f12"/>
                    <a:pt x="f13" y="f14"/>
                    <a:pt x="f5" y="f2"/>
                  </a:cubicBez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Google Shape;1292;p64">
              <a:extLst>
                <a:ext uri="{FF2B5EF4-FFF2-40B4-BE49-F238E27FC236}">
                  <a16:creationId xmlns:a16="http://schemas.microsoft.com/office/drawing/2014/main" id="{32F34617-B1CF-34D4-9F63-1469CC887F91}"/>
                </a:ext>
              </a:extLst>
            </p:cNvPr>
            <p:cNvSpPr/>
            <p:nvPr/>
          </p:nvSpPr>
          <p:spPr>
            <a:xfrm>
              <a:off x="2009485" y="5888489"/>
              <a:ext cx="76023" cy="73718"/>
            </a:xfrm>
            <a:custGeom>
              <a:avLst/>
              <a:gdLst>
                <a:gd name="f0" fmla="val w"/>
                <a:gd name="f1" fmla="val h"/>
                <a:gd name="f2" fmla="val 0"/>
                <a:gd name="f3" fmla="val 2112"/>
                <a:gd name="f4" fmla="val 2048"/>
                <a:gd name="f5" fmla="val 63"/>
                <a:gd name="f6" fmla="val 725"/>
                <a:gd name="f7" fmla="val 1355"/>
                <a:gd name="f8" fmla="val 1954"/>
                <a:gd name="f9" fmla="val 1733"/>
                <a:gd name="f10" fmla="val 2080"/>
                <a:gd name="f11" fmla="val 1386"/>
                <a:gd name="f12" fmla="val 1040"/>
                <a:gd name="f13" fmla="val 2111"/>
                <a:gd name="f14" fmla="val 662"/>
                <a:gd name="f15" fmla="val 347"/>
                <a:gd name="f16" fmla="*/ f0 1 2112"/>
                <a:gd name="f17" fmla="*/ f1 1 2048"/>
                <a:gd name="f18" fmla="val f2"/>
                <a:gd name="f19" fmla="val f3"/>
                <a:gd name="f20" fmla="val f4"/>
                <a:gd name="f21" fmla="+- f20 0 f18"/>
                <a:gd name="f22" fmla="+- f19 0 f18"/>
                <a:gd name="f23" fmla="*/ f22 1 2112"/>
                <a:gd name="f24" fmla="*/ f21 1 2048"/>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112" h="2048">
                  <a:moveTo>
                    <a:pt x="f2" y="f2"/>
                  </a:moveTo>
                  <a:cubicBezTo>
                    <a:pt x="f5" y="f6"/>
                    <a:pt x="f5" y="f7"/>
                    <a:pt x="f2" y="f4"/>
                  </a:cubicBezTo>
                  <a:lnTo>
                    <a:pt x="f8" y="f4"/>
                  </a:lnTo>
                  <a:cubicBezTo>
                    <a:pt x="f4" y="f9"/>
                    <a:pt x="f10" y="f11"/>
                    <a:pt x="f10" y="f12"/>
                  </a:cubicBezTo>
                  <a:cubicBezTo>
                    <a:pt x="f13" y="f14"/>
                    <a:pt x="f4" y="f15"/>
                    <a:pt x="f8" y="f2"/>
                  </a:cubicBez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Google Shape;1293;p64">
              <a:extLst>
                <a:ext uri="{FF2B5EF4-FFF2-40B4-BE49-F238E27FC236}">
                  <a16:creationId xmlns:a16="http://schemas.microsoft.com/office/drawing/2014/main" id="{680ECFBB-0608-B0CC-CB26-712584C61598}"/>
                </a:ext>
              </a:extLst>
            </p:cNvPr>
            <p:cNvSpPr/>
            <p:nvPr/>
          </p:nvSpPr>
          <p:spPr>
            <a:xfrm>
              <a:off x="1936918" y="5770522"/>
              <a:ext cx="44238" cy="94164"/>
            </a:xfrm>
            <a:custGeom>
              <a:avLst/>
              <a:gdLst>
                <a:gd name="f0" fmla="val w"/>
                <a:gd name="f1" fmla="val h"/>
                <a:gd name="f2" fmla="val 0"/>
                <a:gd name="f3" fmla="val 1229"/>
                <a:gd name="f4" fmla="val 2616"/>
                <a:gd name="f5" fmla="val 1"/>
                <a:gd name="f6" fmla="val 977"/>
                <a:gd name="f7" fmla="val 1355"/>
                <a:gd name="f8" fmla="val 473"/>
                <a:gd name="f9" fmla="val 379"/>
                <a:gd name="f10" fmla="*/ f0 1 1229"/>
                <a:gd name="f11" fmla="*/ f1 1 2616"/>
                <a:gd name="f12" fmla="val f2"/>
                <a:gd name="f13" fmla="val f3"/>
                <a:gd name="f14" fmla="val f4"/>
                <a:gd name="f15" fmla="+- f14 0 f12"/>
                <a:gd name="f16" fmla="+- f13 0 f12"/>
                <a:gd name="f17" fmla="*/ f16 1 1229"/>
                <a:gd name="f18" fmla="*/ f15 1 2616"/>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1229" h="2616">
                  <a:moveTo>
                    <a:pt x="f2" y="f5"/>
                  </a:moveTo>
                  <a:lnTo>
                    <a:pt x="f2" y="f4"/>
                  </a:lnTo>
                  <a:lnTo>
                    <a:pt x="f3" y="f4"/>
                  </a:lnTo>
                  <a:cubicBezTo>
                    <a:pt x="f6" y="f7"/>
                    <a:pt x="f8" y="f9"/>
                    <a:pt x="f2" y="f5"/>
                  </a:cubicBez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Google Shape;1294;p64">
              <a:extLst>
                <a:ext uri="{FF2B5EF4-FFF2-40B4-BE49-F238E27FC236}">
                  <a16:creationId xmlns:a16="http://schemas.microsoft.com/office/drawing/2014/main" id="{C7DF2AD9-FAB7-08ED-9296-E2B54EEB14AA}"/>
                </a:ext>
              </a:extLst>
            </p:cNvPr>
            <p:cNvSpPr/>
            <p:nvPr/>
          </p:nvSpPr>
          <p:spPr>
            <a:xfrm>
              <a:off x="1936918" y="5988268"/>
              <a:ext cx="44238" cy="93021"/>
            </a:xfrm>
            <a:custGeom>
              <a:avLst/>
              <a:gdLst>
                <a:gd name="f0" fmla="val w"/>
                <a:gd name="f1" fmla="val h"/>
                <a:gd name="f2" fmla="val 0"/>
                <a:gd name="f3" fmla="val 1229"/>
                <a:gd name="f4" fmla="val 2584"/>
                <a:gd name="f5" fmla="val 1"/>
                <a:gd name="f6" fmla="val 473"/>
                <a:gd name="f7" fmla="val 2237"/>
                <a:gd name="f8" fmla="val 945"/>
                <a:gd name="f9" fmla="val 1261"/>
                <a:gd name="f10" fmla="*/ f0 1 1229"/>
                <a:gd name="f11" fmla="*/ f1 1 2584"/>
                <a:gd name="f12" fmla="val f2"/>
                <a:gd name="f13" fmla="val f3"/>
                <a:gd name="f14" fmla="val f4"/>
                <a:gd name="f15" fmla="+- f14 0 f12"/>
                <a:gd name="f16" fmla="+- f13 0 f12"/>
                <a:gd name="f17" fmla="*/ f16 1 1229"/>
                <a:gd name="f18" fmla="*/ f15 1 2584"/>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1229" h="2584">
                  <a:moveTo>
                    <a:pt x="f2" y="f5"/>
                  </a:moveTo>
                  <a:lnTo>
                    <a:pt x="f2" y="f4"/>
                  </a:lnTo>
                  <a:cubicBezTo>
                    <a:pt x="f6" y="f7"/>
                    <a:pt x="f8" y="f9"/>
                    <a:pt x="f3" y="f5"/>
                  </a:cubicBez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Google Shape;1295;p64">
              <a:extLst>
                <a:ext uri="{FF2B5EF4-FFF2-40B4-BE49-F238E27FC236}">
                  <a16:creationId xmlns:a16="http://schemas.microsoft.com/office/drawing/2014/main" id="{24F99B0C-6665-7FAF-8642-C9F2E9DB5F7B}"/>
                </a:ext>
              </a:extLst>
            </p:cNvPr>
            <p:cNvSpPr/>
            <p:nvPr/>
          </p:nvSpPr>
          <p:spPr>
            <a:xfrm>
              <a:off x="1663586" y="5986000"/>
              <a:ext cx="215514" cy="203892"/>
            </a:xfrm>
            <a:custGeom>
              <a:avLst/>
              <a:gdLst>
                <a:gd name="f0" fmla="val w"/>
                <a:gd name="f1" fmla="val h"/>
                <a:gd name="f2" fmla="val 0"/>
                <a:gd name="f3" fmla="val 5987"/>
                <a:gd name="f4" fmla="val 5664"/>
                <a:gd name="f5" fmla="val 3182"/>
                <a:gd name="f6" fmla="val 1"/>
                <a:gd name="f7" fmla="val 3371"/>
                <a:gd name="f8" fmla="val 442"/>
                <a:gd name="f9" fmla="val 3623"/>
                <a:gd name="f10" fmla="val 851"/>
                <a:gd name="f11" fmla="val 3938"/>
                <a:gd name="f12" fmla="val 1198"/>
                <a:gd name="f13" fmla="val 3088"/>
                <a:gd name="f14" fmla="val 2017"/>
                <a:gd name="f15" fmla="val 2946"/>
                <a:gd name="f16" fmla="val 1946"/>
                <a:gd name="f17" fmla="val 2791"/>
                <a:gd name="f18" fmla="val 1911"/>
                <a:gd name="f19" fmla="val 2638"/>
                <a:gd name="f20" fmla="val 2382"/>
                <a:gd name="f21" fmla="val 2131"/>
                <a:gd name="f22" fmla="val 2009"/>
                <a:gd name="f23" fmla="val 1954"/>
                <a:gd name="f24" fmla="val 2206"/>
                <a:gd name="f25" fmla="val 378"/>
                <a:gd name="f26" fmla="val 3907"/>
                <a:gd name="f27" fmla="val 4317"/>
                <a:gd name="f28" fmla="val 4978"/>
                <a:gd name="f29" fmla="val 5356"/>
                <a:gd name="f30" fmla="val 583"/>
                <a:gd name="f31" fmla="val 5561"/>
                <a:gd name="f32" fmla="val 1115"/>
                <a:gd name="f33" fmla="val 1379"/>
                <a:gd name="f34" fmla="val 1639"/>
                <a:gd name="f35" fmla="val 1828"/>
                <a:gd name="f36" fmla="val 3403"/>
                <a:gd name="f37" fmla="val 3687"/>
                <a:gd name="f38" fmla="val 3718"/>
                <a:gd name="f39" fmla="val 3372"/>
                <a:gd name="f40" fmla="val 3781"/>
                <a:gd name="f41" fmla="val 2899"/>
                <a:gd name="f42" fmla="val 2521"/>
                <a:gd name="f43" fmla="val 4443"/>
                <a:gd name="f44" fmla="val 1702"/>
                <a:gd name="f45" fmla="val 4821"/>
                <a:gd name="f46" fmla="val 2111"/>
                <a:gd name="f47" fmla="val 5388"/>
                <a:gd name="f48" fmla="val 2426"/>
                <a:gd name="f49" fmla="val 5986"/>
                <a:gd name="f50" fmla="val 2584"/>
                <a:gd name="f51" fmla="val 5545"/>
                <a:gd name="f52" fmla="val 5230"/>
                <a:gd name="f53" fmla="val 1040"/>
                <a:gd name="f54" fmla="val 5041"/>
                <a:gd name="f55" fmla="*/ f0 1 5987"/>
                <a:gd name="f56" fmla="*/ f1 1 5664"/>
                <a:gd name="f57" fmla="val f2"/>
                <a:gd name="f58" fmla="val f3"/>
                <a:gd name="f59" fmla="val f4"/>
                <a:gd name="f60" fmla="+- f59 0 f57"/>
                <a:gd name="f61" fmla="+- f58 0 f57"/>
                <a:gd name="f62" fmla="*/ f61 1 5987"/>
                <a:gd name="f63" fmla="*/ f60 1 5664"/>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987" h="5664">
                  <a:moveTo>
                    <a:pt x="f5" y="f6"/>
                  </a:moveTo>
                  <a:cubicBezTo>
                    <a:pt x="f7" y="f8"/>
                    <a:pt x="f9" y="f10"/>
                    <a:pt x="f11" y="f12"/>
                  </a:cubicBezTo>
                  <a:lnTo>
                    <a:pt x="f13" y="f14"/>
                  </a:lnTo>
                  <a:cubicBezTo>
                    <a:pt x="f15" y="f16"/>
                    <a:pt x="f17" y="f18"/>
                    <a:pt x="f19" y="f18"/>
                  </a:cubicBezTo>
                  <a:cubicBezTo>
                    <a:pt x="f20" y="f18"/>
                    <a:pt x="f21" y="f22"/>
                    <a:pt x="f23" y="f24"/>
                  </a:cubicBezTo>
                  <a:lnTo>
                    <a:pt x="f25" y="f26"/>
                  </a:lnTo>
                  <a:cubicBezTo>
                    <a:pt x="f2" y="f27"/>
                    <a:pt x="f2" y="f28"/>
                    <a:pt x="f25" y="f29"/>
                  </a:cubicBezTo>
                  <a:cubicBezTo>
                    <a:pt x="f30" y="f31"/>
                    <a:pt x="f10" y="f4"/>
                    <a:pt x="f32" y="f4"/>
                  </a:cubicBezTo>
                  <a:cubicBezTo>
                    <a:pt x="f33" y="f4"/>
                    <a:pt x="f34" y="f31"/>
                    <a:pt x="f35" y="f29"/>
                  </a:cubicBezTo>
                  <a:lnTo>
                    <a:pt x="f36" y="f37"/>
                  </a:lnTo>
                  <a:cubicBezTo>
                    <a:pt x="f38" y="f39"/>
                    <a:pt x="f40" y="f41"/>
                    <a:pt x="f9" y="f42"/>
                  </a:cubicBezTo>
                  <a:lnTo>
                    <a:pt x="f43" y="f44"/>
                  </a:lnTo>
                  <a:cubicBezTo>
                    <a:pt x="f45" y="f46"/>
                    <a:pt x="f47" y="f48"/>
                    <a:pt x="f49" y="f50"/>
                  </a:cubicBezTo>
                  <a:cubicBezTo>
                    <a:pt x="f51" y="f23"/>
                    <a:pt x="f52" y="f53"/>
                    <a:pt x="f54" y="f6"/>
                  </a:cubicBez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Google Shape;1296;p64">
              <a:extLst>
                <a:ext uri="{FF2B5EF4-FFF2-40B4-BE49-F238E27FC236}">
                  <a16:creationId xmlns:a16="http://schemas.microsoft.com/office/drawing/2014/main" id="{842C39D0-3979-3923-F8E5-4A5EDB1BCE44}"/>
                </a:ext>
              </a:extLst>
            </p:cNvPr>
            <p:cNvSpPr/>
            <p:nvPr/>
          </p:nvSpPr>
          <p:spPr>
            <a:xfrm>
              <a:off x="1972049" y="5986000"/>
              <a:ext cx="100977" cy="93021"/>
            </a:xfrm>
            <a:custGeom>
              <a:avLst/>
              <a:gdLst>
                <a:gd name="f0" fmla="val w"/>
                <a:gd name="f1" fmla="val h"/>
                <a:gd name="f2" fmla="val 0"/>
                <a:gd name="f3" fmla="val 2805"/>
                <a:gd name="f4" fmla="val 2584"/>
                <a:gd name="f5" fmla="val 946"/>
                <a:gd name="f6" fmla="val 1"/>
                <a:gd name="f7" fmla="val 757"/>
                <a:gd name="f8" fmla="val 1040"/>
                <a:gd name="f9" fmla="val 442"/>
                <a:gd name="f10" fmla="val 1954"/>
                <a:gd name="f11" fmla="val 1261"/>
                <a:gd name="f12" fmla="val 2174"/>
                <a:gd name="f13" fmla="val 2301"/>
                <a:gd name="f14" fmla="val 1229"/>
                <a:gd name="f15" fmla="*/ f0 1 2805"/>
                <a:gd name="f16" fmla="*/ f1 1 2584"/>
                <a:gd name="f17" fmla="val f2"/>
                <a:gd name="f18" fmla="val f3"/>
                <a:gd name="f19" fmla="val f4"/>
                <a:gd name="f20" fmla="+- f19 0 f17"/>
                <a:gd name="f21" fmla="+- f18 0 f17"/>
                <a:gd name="f22" fmla="*/ f21 1 2805"/>
                <a:gd name="f23" fmla="*/ f20 1 2584"/>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2805" h="2584">
                  <a:moveTo>
                    <a:pt x="f5" y="f6"/>
                  </a:moveTo>
                  <a:cubicBezTo>
                    <a:pt x="f7" y="f8"/>
                    <a:pt x="f9" y="f10"/>
                    <a:pt x="f6" y="f4"/>
                  </a:cubicBezTo>
                  <a:cubicBezTo>
                    <a:pt x="f11" y="f12"/>
                    <a:pt x="f13" y="f14"/>
                    <a:pt x="f3" y="f6"/>
                  </a:cubicBez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Google Shape;1297;p64">
              <a:extLst>
                <a:ext uri="{FF2B5EF4-FFF2-40B4-BE49-F238E27FC236}">
                  <a16:creationId xmlns:a16="http://schemas.microsoft.com/office/drawing/2014/main" id="{6D859240-C01A-3547-1619-A03891494DF1}"/>
                </a:ext>
              </a:extLst>
            </p:cNvPr>
            <p:cNvSpPr/>
            <p:nvPr/>
          </p:nvSpPr>
          <p:spPr>
            <a:xfrm>
              <a:off x="1765642" y="5888489"/>
              <a:ext cx="74907" cy="73718"/>
            </a:xfrm>
            <a:custGeom>
              <a:avLst/>
              <a:gdLst>
                <a:gd name="f0" fmla="val w"/>
                <a:gd name="f1" fmla="val h"/>
                <a:gd name="f2" fmla="val 0"/>
                <a:gd name="f3" fmla="val 2081"/>
                <a:gd name="f4" fmla="val 2048"/>
                <a:gd name="f5" fmla="val 95"/>
                <a:gd name="f6" fmla="val 32"/>
                <a:gd name="f7" fmla="val 315"/>
                <a:gd name="f8" fmla="val 1"/>
                <a:gd name="f9" fmla="val 662"/>
                <a:gd name="f10" fmla="val 1040"/>
                <a:gd name="f11" fmla="val 1386"/>
                <a:gd name="f12" fmla="val 1733"/>
                <a:gd name="f13" fmla="val 2080"/>
                <a:gd name="f14" fmla="val 1986"/>
                <a:gd name="f15" fmla="val 1355"/>
                <a:gd name="f16" fmla="val 725"/>
                <a:gd name="f17" fmla="*/ f0 1 2081"/>
                <a:gd name="f18" fmla="*/ f1 1 2048"/>
                <a:gd name="f19" fmla="val f2"/>
                <a:gd name="f20" fmla="val f3"/>
                <a:gd name="f21" fmla="val f4"/>
                <a:gd name="f22" fmla="+- f21 0 f19"/>
                <a:gd name="f23" fmla="+- f20 0 f19"/>
                <a:gd name="f24" fmla="*/ f23 1 2081"/>
                <a:gd name="f25" fmla="*/ f22 1 2048"/>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2081" h="2048">
                  <a:moveTo>
                    <a:pt x="f5" y="f2"/>
                  </a:moveTo>
                  <a:cubicBezTo>
                    <a:pt x="f6" y="f7"/>
                    <a:pt x="f8" y="f9"/>
                    <a:pt x="f8" y="f10"/>
                  </a:cubicBezTo>
                  <a:cubicBezTo>
                    <a:pt x="f8" y="f11"/>
                    <a:pt x="f6" y="f12"/>
                    <a:pt x="f5" y="f4"/>
                  </a:cubicBezTo>
                  <a:lnTo>
                    <a:pt x="f13" y="f4"/>
                  </a:lnTo>
                  <a:cubicBezTo>
                    <a:pt x="f14" y="f15"/>
                    <a:pt x="f14" y="f16"/>
                    <a:pt x="f13" y="f2"/>
                  </a:cubicBez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Google Shape;1298;p64">
              <a:extLst>
                <a:ext uri="{FF2B5EF4-FFF2-40B4-BE49-F238E27FC236}">
                  <a16:creationId xmlns:a16="http://schemas.microsoft.com/office/drawing/2014/main" id="{3A54D6B0-ABAC-F306-15F7-670E214002CC}"/>
                </a:ext>
              </a:extLst>
            </p:cNvPr>
            <p:cNvSpPr/>
            <p:nvPr/>
          </p:nvSpPr>
          <p:spPr>
            <a:xfrm>
              <a:off x="1778133" y="5771674"/>
              <a:ext cx="100977" cy="90754"/>
            </a:xfrm>
            <a:custGeom>
              <a:avLst/>
              <a:gdLst>
                <a:gd name="f0" fmla="val w"/>
                <a:gd name="f1" fmla="val h"/>
                <a:gd name="f2" fmla="val 0"/>
                <a:gd name="f3" fmla="val 2805"/>
                <a:gd name="f4" fmla="val 2521"/>
                <a:gd name="f5" fmla="val 2804"/>
                <a:gd name="f6" fmla="val 1544"/>
                <a:gd name="f7" fmla="val 410"/>
                <a:gd name="f8" fmla="val 504"/>
                <a:gd name="f9" fmla="val 1355"/>
                <a:gd name="f10" fmla="val 1859"/>
                <a:gd name="f11" fmla="val 2017"/>
                <a:gd name="f12" fmla="val 1575"/>
                <a:gd name="f13" fmla="val 2363"/>
                <a:gd name="f14" fmla="val 693"/>
                <a:gd name="f15" fmla="*/ f0 1 2805"/>
                <a:gd name="f16" fmla="*/ f1 1 2521"/>
                <a:gd name="f17" fmla="val f2"/>
                <a:gd name="f18" fmla="val f3"/>
                <a:gd name="f19" fmla="val f4"/>
                <a:gd name="f20" fmla="+- f19 0 f17"/>
                <a:gd name="f21" fmla="+- f18 0 f17"/>
                <a:gd name="f22" fmla="*/ f21 1 2805"/>
                <a:gd name="f23" fmla="*/ f20 1 2521"/>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2805" h="2521">
                  <a:moveTo>
                    <a:pt x="f5" y="f2"/>
                  </a:moveTo>
                  <a:lnTo>
                    <a:pt x="f5" y="f2"/>
                  </a:lnTo>
                  <a:cubicBezTo>
                    <a:pt x="f6" y="f7"/>
                    <a:pt x="f8" y="f9"/>
                    <a:pt x="f2" y="f4"/>
                  </a:cubicBezTo>
                  <a:lnTo>
                    <a:pt x="f10" y="f4"/>
                  </a:lnTo>
                  <a:cubicBezTo>
                    <a:pt x="f11" y="f12"/>
                    <a:pt x="f13" y="f14"/>
                    <a:pt x="f5" y="f2"/>
                  </a:cubicBez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Google Shape;1299;p64">
              <a:extLst>
                <a:ext uri="{FF2B5EF4-FFF2-40B4-BE49-F238E27FC236}">
                  <a16:creationId xmlns:a16="http://schemas.microsoft.com/office/drawing/2014/main" id="{CF593532-FE22-F2F6-1486-C2560625A5DA}"/>
                </a:ext>
              </a:extLst>
            </p:cNvPr>
            <p:cNvSpPr/>
            <p:nvPr/>
          </p:nvSpPr>
          <p:spPr>
            <a:xfrm>
              <a:off x="1936918" y="5888489"/>
              <a:ext cx="51041" cy="73718"/>
            </a:xfrm>
            <a:custGeom>
              <a:avLst/>
              <a:gdLst>
                <a:gd name="f0" fmla="val w"/>
                <a:gd name="f1" fmla="val h"/>
                <a:gd name="f2" fmla="val 0"/>
                <a:gd name="f3" fmla="val 1418"/>
                <a:gd name="f4" fmla="val 2048"/>
                <a:gd name="f5" fmla="val 1292"/>
                <a:gd name="f6" fmla="val 1355"/>
                <a:gd name="f7" fmla="val 725"/>
                <a:gd name="f8" fmla="*/ f0 1 1418"/>
                <a:gd name="f9" fmla="*/ f1 1 2048"/>
                <a:gd name="f10" fmla="val f2"/>
                <a:gd name="f11" fmla="val f3"/>
                <a:gd name="f12" fmla="val f4"/>
                <a:gd name="f13" fmla="+- f12 0 f10"/>
                <a:gd name="f14" fmla="+- f11 0 f10"/>
                <a:gd name="f15" fmla="*/ f14 1 1418"/>
                <a:gd name="f16" fmla="*/ f13 1 2048"/>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1418" h="2048">
                  <a:moveTo>
                    <a:pt x="f2" y="f2"/>
                  </a:moveTo>
                  <a:lnTo>
                    <a:pt x="f2" y="f4"/>
                  </a:lnTo>
                  <a:lnTo>
                    <a:pt x="f5" y="f4"/>
                  </a:lnTo>
                  <a:cubicBezTo>
                    <a:pt x="f3" y="f6"/>
                    <a:pt x="f3" y="f7"/>
                    <a:pt x="f5" y="f2"/>
                  </a:cubicBezTo>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22" name="Google Shape;1300;p64">
            <a:extLst>
              <a:ext uri="{FF2B5EF4-FFF2-40B4-BE49-F238E27FC236}">
                <a16:creationId xmlns:a16="http://schemas.microsoft.com/office/drawing/2014/main" id="{664BBD12-8E65-921D-B9F9-91E99E5C2842}"/>
              </a:ext>
            </a:extLst>
          </p:cNvPr>
          <p:cNvGrpSpPr/>
          <p:nvPr/>
        </p:nvGrpSpPr>
        <p:grpSpPr>
          <a:xfrm>
            <a:off x="715673" y="3540181"/>
            <a:ext cx="1189798" cy="111300"/>
            <a:chOff x="715673" y="3540181"/>
            <a:chExt cx="1189798" cy="111300"/>
          </a:xfrm>
        </p:grpSpPr>
        <p:sp>
          <p:nvSpPr>
            <p:cNvPr id="23" name="Google Shape;1301;p64">
              <a:extLst>
                <a:ext uri="{FF2B5EF4-FFF2-40B4-BE49-F238E27FC236}">
                  <a16:creationId xmlns:a16="http://schemas.microsoft.com/office/drawing/2014/main" id="{D3CB8FCE-03A5-B131-34BF-D32A28BA0425}"/>
                </a:ext>
              </a:extLst>
            </p:cNvPr>
            <p:cNvSpPr/>
            <p:nvPr/>
          </p:nvSpPr>
          <p:spPr>
            <a:xfrm>
              <a:off x="715673" y="3571262"/>
              <a:ext cx="1189798" cy="51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Google Shape;1302;p64">
              <a:extLst>
                <a:ext uri="{FF2B5EF4-FFF2-40B4-BE49-F238E27FC236}">
                  <a16:creationId xmlns:a16="http://schemas.microsoft.com/office/drawing/2014/main" id="{B4876CDB-C601-4B6B-BC31-24DBBDB07AC5}"/>
                </a:ext>
              </a:extLst>
            </p:cNvPr>
            <p:cNvSpPr/>
            <p:nvPr/>
          </p:nvSpPr>
          <p:spPr>
            <a:xfrm>
              <a:off x="715673" y="3571262"/>
              <a:ext cx="267297" cy="51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Google Shape;1303;p64">
              <a:extLst>
                <a:ext uri="{FF2B5EF4-FFF2-40B4-BE49-F238E27FC236}">
                  <a16:creationId xmlns:a16="http://schemas.microsoft.com/office/drawing/2014/main" id="{D6E91799-5939-40D3-236C-193B6F5EFA71}"/>
                </a:ext>
              </a:extLst>
            </p:cNvPr>
            <p:cNvSpPr/>
            <p:nvPr/>
          </p:nvSpPr>
          <p:spPr>
            <a:xfrm>
              <a:off x="922181" y="3540181"/>
              <a:ext cx="111300" cy="1113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26" name="Google Shape;1304;p64">
            <a:extLst>
              <a:ext uri="{FF2B5EF4-FFF2-40B4-BE49-F238E27FC236}">
                <a16:creationId xmlns:a16="http://schemas.microsoft.com/office/drawing/2014/main" id="{72ACB314-2592-B3DA-9F28-546FA40D44C0}"/>
              </a:ext>
            </a:extLst>
          </p:cNvPr>
          <p:cNvSpPr/>
          <p:nvPr/>
        </p:nvSpPr>
        <p:spPr>
          <a:xfrm>
            <a:off x="7240978" y="3567988"/>
            <a:ext cx="1189798" cy="51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AE6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Google Shape;1305;p64">
            <a:extLst>
              <a:ext uri="{FF2B5EF4-FFF2-40B4-BE49-F238E27FC236}">
                <a16:creationId xmlns:a16="http://schemas.microsoft.com/office/drawing/2014/main" id="{DEE6E0A3-CD92-35B1-44ED-4CEBFA29BBFA}"/>
              </a:ext>
            </a:extLst>
          </p:cNvPr>
          <p:cNvSpPr/>
          <p:nvPr/>
        </p:nvSpPr>
        <p:spPr>
          <a:xfrm>
            <a:off x="7240978" y="3567997"/>
            <a:ext cx="659995" cy="51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Google Shape;1306;p64">
            <a:extLst>
              <a:ext uri="{FF2B5EF4-FFF2-40B4-BE49-F238E27FC236}">
                <a16:creationId xmlns:a16="http://schemas.microsoft.com/office/drawing/2014/main" id="{9CBAE8CF-68C6-7B75-F7AE-5ACC6859D1E2}"/>
              </a:ext>
            </a:extLst>
          </p:cNvPr>
          <p:cNvSpPr/>
          <p:nvPr/>
        </p:nvSpPr>
        <p:spPr>
          <a:xfrm>
            <a:off x="7852272" y="3536908"/>
            <a:ext cx="111300" cy="1113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Google Shape;892;p31">
            <a:extLst>
              <a:ext uri="{FF2B5EF4-FFF2-40B4-BE49-F238E27FC236}">
                <a16:creationId xmlns:a16="http://schemas.microsoft.com/office/drawing/2014/main" id="{61FF3437-1F4F-1E88-40A0-E7031365BF4F}"/>
              </a:ext>
            </a:extLst>
          </p:cNvPr>
          <p:cNvSpPr/>
          <p:nvPr/>
        </p:nvSpPr>
        <p:spPr>
          <a:xfrm flipH="1">
            <a:off x="0" y="4201978"/>
            <a:ext cx="9144000" cy="941521"/>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6F41C8"/>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Freeform 5">
            <a:extLst>
              <a:ext uri="{FF2B5EF4-FFF2-40B4-BE49-F238E27FC236}">
                <a16:creationId xmlns:a16="http://schemas.microsoft.com/office/drawing/2014/main" id="{D9F7342F-71B8-FA98-8810-9C89BD03A72F}"/>
              </a:ext>
            </a:extLst>
          </p:cNvPr>
          <p:cNvSpPr/>
          <p:nvPr/>
        </p:nvSpPr>
        <p:spPr>
          <a:xfrm>
            <a:off x="4021138" y="2733671"/>
            <a:ext cx="1054102" cy="1884358"/>
          </a:xfrm>
          <a:custGeom>
            <a:avLst/>
            <a:gdLst>
              <a:gd name="f0" fmla="val 10800000"/>
              <a:gd name="f1" fmla="val 5400000"/>
              <a:gd name="f2" fmla="val 180"/>
              <a:gd name="f3" fmla="val w"/>
              <a:gd name="f4" fmla="val h"/>
              <a:gd name="f5" fmla="val 0"/>
              <a:gd name="f6" fmla="val 220"/>
              <a:gd name="f7" fmla="val 393"/>
              <a:gd name="f8" fmla="val 145"/>
              <a:gd name="f9" fmla="val 121"/>
              <a:gd name="f10" fmla="val 99"/>
              <a:gd name="f11" fmla="val 75"/>
              <a:gd name="f12" fmla="val 334"/>
              <a:gd name="f13" fmla="val 275"/>
              <a:gd name="f14" fmla="val 214"/>
              <a:gd name="f15" fmla="val 49"/>
              <a:gd name="f16" fmla="val 25"/>
              <a:gd name="f17" fmla="val 190"/>
              <a:gd name="f18" fmla="val 168"/>
              <a:gd name="f19" fmla="val 143"/>
              <a:gd name="f20" fmla="val 24"/>
              <a:gd name="f21" fmla="val 48"/>
              <a:gd name="f22" fmla="val 74"/>
              <a:gd name="f23" fmla="val 111"/>
              <a:gd name="f24" fmla="val 80"/>
              <a:gd name="f25" fmla="val 82"/>
              <a:gd name="f26" fmla="val 89"/>
              <a:gd name="f27" fmla="val 46"/>
              <a:gd name="f28" fmla="val 97"/>
              <a:gd name="f29" fmla="val 45"/>
              <a:gd name="f30" fmla="val 30"/>
              <a:gd name="f31" fmla="val 16"/>
              <a:gd name="f32" fmla="val 106"/>
              <a:gd name="f33" fmla="val 112"/>
              <a:gd name="f34" fmla="val 15"/>
              <a:gd name="f35" fmla="val 129"/>
              <a:gd name="f36" fmla="val 47"/>
              <a:gd name="f37" fmla="val 136"/>
              <a:gd name="f38" fmla="val 144"/>
              <a:gd name="f39" fmla="val 79"/>
              <a:gd name="f40" fmla="val 109"/>
              <a:gd name="f41" fmla="val 142"/>
              <a:gd name="f42" fmla="val 170"/>
              <a:gd name="f43" fmla="val 194"/>
              <a:gd name="f44" fmla="val 167"/>
              <a:gd name="f45" fmla="val 188"/>
              <a:gd name="f46" fmla="val 213"/>
              <a:gd name="f47" fmla="val 196"/>
              <a:gd name="f48" fmla="val 171"/>
              <a:gd name="f49" fmla="val 274"/>
              <a:gd name="f50" fmla="val 333"/>
              <a:gd name="f51" fmla="+- 0 0 -90"/>
              <a:gd name="f52" fmla="*/ f3 1 220"/>
              <a:gd name="f53" fmla="*/ f4 1 393"/>
              <a:gd name="f54" fmla="val f5"/>
              <a:gd name="f55" fmla="val f6"/>
              <a:gd name="f56" fmla="val f7"/>
              <a:gd name="f57" fmla="*/ f51 f0 1"/>
              <a:gd name="f58" fmla="+- f56 0 f54"/>
              <a:gd name="f59" fmla="+- f55 0 f54"/>
              <a:gd name="f60" fmla="*/ f57 1 f2"/>
              <a:gd name="f61" fmla="*/ f59 1 220"/>
              <a:gd name="f62" fmla="*/ f58 1 393"/>
              <a:gd name="f63" fmla="*/ 145 f59 1"/>
              <a:gd name="f64" fmla="*/ 393 f58 1"/>
              <a:gd name="f65" fmla="*/ 75 f59 1"/>
              <a:gd name="f66" fmla="*/ 214 f58 1"/>
              <a:gd name="f67" fmla="*/ 0 f59 1"/>
              <a:gd name="f68" fmla="*/ 143 f58 1"/>
              <a:gd name="f69" fmla="*/ 74 f59 1"/>
              <a:gd name="f70" fmla="*/ 49 f58 1"/>
              <a:gd name="f71" fmla="*/ 97 f59 1"/>
              <a:gd name="f72" fmla="*/ 45 f58 1"/>
              <a:gd name="f73" fmla="*/ 0 f58 1"/>
              <a:gd name="f74" fmla="*/ 121 f59 1"/>
              <a:gd name="f75" fmla="*/ 46 f58 1"/>
              <a:gd name="f76" fmla="*/ 144 f59 1"/>
              <a:gd name="f77" fmla="*/ 48 f58 1"/>
              <a:gd name="f78" fmla="*/ 142 f58 1"/>
              <a:gd name="f79" fmla="*/ 220 f59 1"/>
              <a:gd name="f80" fmla="*/ 213 f58 1"/>
              <a:gd name="f81" fmla="+- f60 0 f1"/>
              <a:gd name="f82" fmla="*/ f63 1 220"/>
              <a:gd name="f83" fmla="*/ f64 1 393"/>
              <a:gd name="f84" fmla="*/ f65 1 220"/>
              <a:gd name="f85" fmla="*/ f66 1 393"/>
              <a:gd name="f86" fmla="*/ f67 1 220"/>
              <a:gd name="f87" fmla="*/ f68 1 393"/>
              <a:gd name="f88" fmla="*/ f69 1 220"/>
              <a:gd name="f89" fmla="*/ f70 1 393"/>
              <a:gd name="f90" fmla="*/ f71 1 220"/>
              <a:gd name="f91" fmla="*/ f72 1 393"/>
              <a:gd name="f92" fmla="*/ f73 1 393"/>
              <a:gd name="f93" fmla="*/ f74 1 220"/>
              <a:gd name="f94" fmla="*/ f75 1 393"/>
              <a:gd name="f95" fmla="*/ f76 1 220"/>
              <a:gd name="f96" fmla="*/ f77 1 393"/>
              <a:gd name="f97" fmla="*/ f78 1 393"/>
              <a:gd name="f98" fmla="*/ f79 1 220"/>
              <a:gd name="f99" fmla="*/ f80 1 39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2"/>
              <a:gd name="f115" fmla="*/ f93 1 f61"/>
              <a:gd name="f116" fmla="*/ f94 1 f62"/>
              <a:gd name="f117" fmla="*/ f95 1 f61"/>
              <a:gd name="f118" fmla="*/ f96 1 f62"/>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3 1"/>
              <a:gd name="f137" fmla="*/ f115 f52 1"/>
              <a:gd name="f138" fmla="*/ f116 f53 1"/>
              <a:gd name="f139" fmla="*/ f117 f52 1"/>
              <a:gd name="f140" fmla="*/ f118 f53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7"/>
              </a:cxn>
              <a:cxn ang="f81">
                <a:pos x="f128" y="f129"/>
              </a:cxn>
              <a:cxn ang="f81">
                <a:pos x="f130" y="f129"/>
              </a:cxn>
              <a:cxn ang="f81">
                <a:pos x="f130" y="f131"/>
              </a:cxn>
              <a:cxn ang="f81">
                <a:pos x="f132" y="f131"/>
              </a:cxn>
              <a:cxn ang="f81">
                <a:pos x="f132" y="f133"/>
              </a:cxn>
              <a:cxn ang="f81">
                <a:pos x="f134" y="f135"/>
              </a:cxn>
              <a:cxn ang="f81">
                <a:pos x="f134" y="f136"/>
              </a:cxn>
              <a:cxn ang="f81">
                <a:pos x="f137" y="f136"/>
              </a:cxn>
              <a:cxn ang="f81">
                <a:pos x="f137" y="f138"/>
              </a:cxn>
              <a:cxn ang="f81">
                <a:pos x="f139" y="f140"/>
              </a:cxn>
              <a:cxn ang="f81">
                <a:pos x="f139" y="f141"/>
              </a:cxn>
              <a:cxn ang="f81">
                <a:pos x="f142" y="f141"/>
              </a:cxn>
              <a:cxn ang="f81">
                <a:pos x="f142" y="f143"/>
              </a:cxn>
              <a:cxn ang="f81">
                <a:pos x="f126" y="f143"/>
              </a:cxn>
              <a:cxn ang="f81">
                <a:pos x="f126" y="f127"/>
              </a:cxn>
            </a:cxnLst>
            <a:rect l="f122" t="f125" r="f123" b="f124"/>
            <a:pathLst>
              <a:path w="220" h="393">
                <a:moveTo>
                  <a:pt x="f8" y="f7"/>
                </a:moveTo>
                <a:cubicBezTo>
                  <a:pt x="f9" y="f7"/>
                  <a:pt x="f10" y="f7"/>
                  <a:pt x="f11" y="f7"/>
                </a:cubicBezTo>
                <a:cubicBezTo>
                  <a:pt x="f11" y="f12"/>
                  <a:pt x="f11" y="f13"/>
                  <a:pt x="f11" y="f14"/>
                </a:cubicBezTo>
                <a:cubicBezTo>
                  <a:pt x="f15" y="f14"/>
                  <a:pt x="f16" y="f14"/>
                  <a:pt x="f5" y="f14"/>
                </a:cubicBezTo>
                <a:cubicBezTo>
                  <a:pt x="f5" y="f17"/>
                  <a:pt x="f5" y="f18"/>
                  <a:pt x="f5" y="f19"/>
                </a:cubicBezTo>
                <a:cubicBezTo>
                  <a:pt x="f20" y="f19"/>
                  <a:pt x="f21" y="f19"/>
                  <a:pt x="f22" y="f19"/>
                </a:cubicBezTo>
                <a:cubicBezTo>
                  <a:pt x="f22" y="f23"/>
                  <a:pt x="f22" y="f24"/>
                  <a:pt x="f22" y="f15"/>
                </a:cubicBezTo>
                <a:cubicBezTo>
                  <a:pt x="f25" y="f21"/>
                  <a:pt x="f26" y="f27"/>
                  <a:pt x="f28" y="f29"/>
                </a:cubicBezTo>
                <a:cubicBezTo>
                  <a:pt x="f28" y="f30"/>
                  <a:pt x="f28" y="f31"/>
                  <a:pt x="f28" y="f5"/>
                </a:cubicBezTo>
                <a:cubicBezTo>
                  <a:pt x="f32" y="f5"/>
                  <a:pt x="f33" y="f5"/>
                  <a:pt x="f9" y="f5"/>
                </a:cubicBezTo>
                <a:cubicBezTo>
                  <a:pt x="f9" y="f34"/>
                  <a:pt x="f9" y="f30"/>
                  <a:pt x="f9" y="f27"/>
                </a:cubicBezTo>
                <a:cubicBezTo>
                  <a:pt x="f35" y="f36"/>
                  <a:pt x="f37" y="f36"/>
                  <a:pt x="f38" y="f21"/>
                </a:cubicBezTo>
                <a:cubicBezTo>
                  <a:pt x="f38" y="f39"/>
                  <a:pt x="f38" y="f40"/>
                  <a:pt x="f38" y="f41"/>
                </a:cubicBezTo>
                <a:cubicBezTo>
                  <a:pt x="f42" y="f41"/>
                  <a:pt x="f43" y="f41"/>
                  <a:pt x="f6" y="f41"/>
                </a:cubicBezTo>
                <a:cubicBezTo>
                  <a:pt x="f6" y="f44"/>
                  <a:pt x="f6" y="f45"/>
                  <a:pt x="f6" y="f46"/>
                </a:cubicBezTo>
                <a:cubicBezTo>
                  <a:pt x="f47" y="f46"/>
                  <a:pt x="f48" y="f46"/>
                  <a:pt x="f8" y="f46"/>
                </a:cubicBezTo>
                <a:cubicBezTo>
                  <a:pt x="f8" y="f49"/>
                  <a:pt x="f8" y="f50"/>
                  <a:pt x="f8" y="f7"/>
                </a:cubicBezTo>
                <a:close/>
              </a:path>
            </a:pathLst>
          </a:custGeom>
          <a:solidFill>
            <a:srgbClr val="DDCE8E"/>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31" name="Grupo 1">
            <a:extLst>
              <a:ext uri="{FF2B5EF4-FFF2-40B4-BE49-F238E27FC236}">
                <a16:creationId xmlns:a16="http://schemas.microsoft.com/office/drawing/2014/main" id="{3EAA1360-A5A0-F6A7-7B45-812B6BF384AF}"/>
              </a:ext>
            </a:extLst>
          </p:cNvPr>
          <p:cNvGrpSpPr/>
          <p:nvPr/>
        </p:nvGrpSpPr>
        <p:grpSpPr>
          <a:xfrm>
            <a:off x="2898776" y="1138235"/>
            <a:ext cx="3294061" cy="1490664"/>
            <a:chOff x="2898776" y="1138235"/>
            <a:chExt cx="3294061" cy="1490664"/>
          </a:xfrm>
        </p:grpSpPr>
        <p:sp>
          <p:nvSpPr>
            <p:cNvPr id="32" name="Freeform 6">
              <a:extLst>
                <a:ext uri="{FF2B5EF4-FFF2-40B4-BE49-F238E27FC236}">
                  <a16:creationId xmlns:a16="http://schemas.microsoft.com/office/drawing/2014/main" id="{37E9AD96-6112-7988-71A3-A34573318F63}"/>
                </a:ext>
              </a:extLst>
            </p:cNvPr>
            <p:cNvSpPr/>
            <p:nvPr/>
          </p:nvSpPr>
          <p:spPr>
            <a:xfrm>
              <a:off x="2898776" y="1138235"/>
              <a:ext cx="517522" cy="911227"/>
            </a:xfrm>
            <a:custGeom>
              <a:avLst/>
              <a:gdLst>
                <a:gd name="f0" fmla="val 10800000"/>
                <a:gd name="f1" fmla="val 5400000"/>
                <a:gd name="f2" fmla="val 180"/>
                <a:gd name="f3" fmla="val w"/>
                <a:gd name="f4" fmla="val h"/>
                <a:gd name="f5" fmla="val 0"/>
                <a:gd name="f6" fmla="val 108"/>
                <a:gd name="f7" fmla="val 190"/>
                <a:gd name="f8" fmla="val 171"/>
                <a:gd name="f9" fmla="val 103"/>
                <a:gd name="f10" fmla="val 177"/>
                <a:gd name="f11" fmla="val 99"/>
                <a:gd name="f12" fmla="val 183"/>
                <a:gd name="f13" fmla="val 93"/>
                <a:gd name="f14" fmla="val 43"/>
                <a:gd name="f15" fmla="val 143"/>
                <a:gd name="f16" fmla="val 5"/>
                <a:gd name="f17" fmla="val 91"/>
                <a:gd name="f18" fmla="val 1"/>
                <a:gd name="f19" fmla="val 20"/>
                <a:gd name="f20" fmla="val 14"/>
                <a:gd name="f21" fmla="val 7"/>
                <a:gd name="f22" fmla="val 11"/>
                <a:gd name="f23" fmla="val 15"/>
                <a:gd name="f24" fmla="val 6"/>
                <a:gd name="f25" fmla="val 22"/>
                <a:gd name="f26" fmla="val 12"/>
                <a:gd name="f27" fmla="val 23"/>
                <a:gd name="f28" fmla="val 19"/>
                <a:gd name="f29" fmla="val 28"/>
                <a:gd name="f30" fmla="val 66"/>
                <a:gd name="f31" fmla="val 49"/>
                <a:gd name="f32" fmla="val 106"/>
                <a:gd name="f33" fmla="val 80"/>
                <a:gd name="f34" fmla="val 141"/>
                <a:gd name="f35" fmla="val 89"/>
                <a:gd name="f36" fmla="val 151"/>
                <a:gd name="f37" fmla="val 98"/>
                <a:gd name="f38" fmla="val 161"/>
                <a:gd name="f39" fmla="+- 0 0 -90"/>
                <a:gd name="f40" fmla="*/ f3 1 108"/>
                <a:gd name="f41" fmla="*/ f4 1 190"/>
                <a:gd name="f42" fmla="val f5"/>
                <a:gd name="f43" fmla="val f6"/>
                <a:gd name="f44" fmla="val f7"/>
                <a:gd name="f45" fmla="*/ f39 f0 1"/>
                <a:gd name="f46" fmla="+- f44 0 f42"/>
                <a:gd name="f47" fmla="+- f43 0 f42"/>
                <a:gd name="f48" fmla="*/ f45 1 f2"/>
                <a:gd name="f49" fmla="*/ f47 1 108"/>
                <a:gd name="f50" fmla="*/ f46 1 190"/>
                <a:gd name="f51" fmla="*/ 108 f47 1"/>
                <a:gd name="f52" fmla="*/ 171 f46 1"/>
                <a:gd name="f53" fmla="*/ 93 f47 1"/>
                <a:gd name="f54" fmla="*/ 190 f46 1"/>
                <a:gd name="f55" fmla="*/ 1 f47 1"/>
                <a:gd name="f56" fmla="*/ 20 f46 1"/>
                <a:gd name="f57" fmla="*/ 11 f47 1"/>
                <a:gd name="f58" fmla="*/ 0 f46 1"/>
                <a:gd name="f59" fmla="*/ 23 f47 1"/>
                <a:gd name="f60" fmla="*/ 19 f46 1"/>
                <a:gd name="f61" fmla="*/ 80 f47 1"/>
                <a:gd name="f62" fmla="*/ 141 f46 1"/>
                <a:gd name="f63" fmla="+- f48 0 f1"/>
                <a:gd name="f64" fmla="*/ f51 1 108"/>
                <a:gd name="f65" fmla="*/ f52 1 190"/>
                <a:gd name="f66" fmla="*/ f53 1 108"/>
                <a:gd name="f67" fmla="*/ f54 1 190"/>
                <a:gd name="f68" fmla="*/ f55 1 108"/>
                <a:gd name="f69" fmla="*/ f56 1 190"/>
                <a:gd name="f70" fmla="*/ f57 1 108"/>
                <a:gd name="f71" fmla="*/ f58 1 190"/>
                <a:gd name="f72" fmla="*/ f59 1 108"/>
                <a:gd name="f73" fmla="*/ f60 1 190"/>
                <a:gd name="f74" fmla="*/ f61 1 108"/>
                <a:gd name="f75" fmla="*/ f62 1 190"/>
                <a:gd name="f76" fmla="*/ 0 1 f49"/>
                <a:gd name="f77" fmla="*/ f43 1 f49"/>
                <a:gd name="f78" fmla="*/ 0 1 f50"/>
                <a:gd name="f79" fmla="*/ f44 1 f50"/>
                <a:gd name="f80" fmla="*/ f64 1 f49"/>
                <a:gd name="f81" fmla="*/ f65 1 f50"/>
                <a:gd name="f82" fmla="*/ f66 1 f49"/>
                <a:gd name="f83" fmla="*/ f67 1 f50"/>
                <a:gd name="f84" fmla="*/ f68 1 f49"/>
                <a:gd name="f85" fmla="*/ f69 1 f50"/>
                <a:gd name="f86" fmla="*/ f70 1 f49"/>
                <a:gd name="f87" fmla="*/ f71 1 f50"/>
                <a:gd name="f88" fmla="*/ f72 1 f49"/>
                <a:gd name="f89" fmla="*/ f73 1 f50"/>
                <a:gd name="f90" fmla="*/ f74 1 f49"/>
                <a:gd name="f91" fmla="*/ f75 1 f50"/>
                <a:gd name="f92" fmla="*/ f76 f40 1"/>
                <a:gd name="f93" fmla="*/ f77 f40 1"/>
                <a:gd name="f94" fmla="*/ f79 f41 1"/>
                <a:gd name="f95" fmla="*/ f78 f41 1"/>
                <a:gd name="f96" fmla="*/ f80 f40 1"/>
                <a:gd name="f97" fmla="*/ f81 f41 1"/>
                <a:gd name="f98" fmla="*/ f82 f40 1"/>
                <a:gd name="f99" fmla="*/ f83 f41 1"/>
                <a:gd name="f100" fmla="*/ f84 f40 1"/>
                <a:gd name="f101" fmla="*/ f85 f41 1"/>
                <a:gd name="f102" fmla="*/ f86 f40 1"/>
                <a:gd name="f103" fmla="*/ f87 f41 1"/>
                <a:gd name="f104" fmla="*/ f88 f40 1"/>
                <a:gd name="f105" fmla="*/ f89 f41 1"/>
                <a:gd name="f106" fmla="*/ f90 f40 1"/>
                <a:gd name="f107" fmla="*/ f91 f41 1"/>
              </a:gdLst>
              <a:ahLst/>
              <a:cxnLst>
                <a:cxn ang="3cd4">
                  <a:pos x="hc" y="t"/>
                </a:cxn>
                <a:cxn ang="0">
                  <a:pos x="r" y="vc"/>
                </a:cxn>
                <a:cxn ang="cd4">
                  <a:pos x="hc" y="b"/>
                </a:cxn>
                <a:cxn ang="cd2">
                  <a:pos x="l" y="vc"/>
                </a:cxn>
                <a:cxn ang="f63">
                  <a:pos x="f96" y="f97"/>
                </a:cxn>
                <a:cxn ang="f63">
                  <a:pos x="f98" y="f99"/>
                </a:cxn>
                <a:cxn ang="f63">
                  <a:pos x="f100" y="f101"/>
                </a:cxn>
                <a:cxn ang="f63">
                  <a:pos x="f102" y="f103"/>
                </a:cxn>
                <a:cxn ang="f63">
                  <a:pos x="f104" y="f105"/>
                </a:cxn>
                <a:cxn ang="f63">
                  <a:pos x="f106" y="f107"/>
                </a:cxn>
                <a:cxn ang="f63">
                  <a:pos x="f96" y="f97"/>
                </a:cxn>
              </a:cxnLst>
              <a:rect l="f92" t="f95" r="f93" b="f94"/>
              <a:pathLst>
                <a:path w="108" h="190">
                  <a:moveTo>
                    <a:pt x="f6" y="f8"/>
                  </a:moveTo>
                  <a:cubicBezTo>
                    <a:pt x="f9" y="f10"/>
                    <a:pt x="f11" y="f12"/>
                    <a:pt x="f13" y="f7"/>
                  </a:cubicBezTo>
                  <a:cubicBezTo>
                    <a:pt x="f14" y="f15"/>
                    <a:pt x="f16" y="f17"/>
                    <a:pt x="f18" y="f19"/>
                  </a:cubicBezTo>
                  <a:cubicBezTo>
                    <a:pt x="f5" y="f20"/>
                    <a:pt x="f21" y="f21"/>
                    <a:pt x="f22" y="f5"/>
                  </a:cubicBezTo>
                  <a:cubicBezTo>
                    <a:pt x="f23" y="f24"/>
                    <a:pt x="f25" y="f26"/>
                    <a:pt x="f27" y="f28"/>
                  </a:cubicBezTo>
                  <a:cubicBezTo>
                    <a:pt x="f29" y="f30"/>
                    <a:pt x="f31" y="f32"/>
                    <a:pt x="f33" y="f34"/>
                  </a:cubicBezTo>
                  <a:cubicBezTo>
                    <a:pt x="f35" y="f36"/>
                    <a:pt x="f37" y="f38"/>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3" name="Freeform 7">
              <a:extLst>
                <a:ext uri="{FF2B5EF4-FFF2-40B4-BE49-F238E27FC236}">
                  <a16:creationId xmlns:a16="http://schemas.microsoft.com/office/drawing/2014/main" id="{B8FB462B-E05B-7519-0F6F-B77465468B86}"/>
                </a:ext>
              </a:extLst>
            </p:cNvPr>
            <p:cNvSpPr/>
            <p:nvPr/>
          </p:nvSpPr>
          <p:spPr>
            <a:xfrm>
              <a:off x="5675315" y="1138235"/>
              <a:ext cx="517522" cy="911227"/>
            </a:xfrm>
            <a:custGeom>
              <a:avLst/>
              <a:gdLst>
                <a:gd name="f0" fmla="val 10800000"/>
                <a:gd name="f1" fmla="val 5400000"/>
                <a:gd name="f2" fmla="val 180"/>
                <a:gd name="f3" fmla="val w"/>
                <a:gd name="f4" fmla="val h"/>
                <a:gd name="f5" fmla="val 0"/>
                <a:gd name="f6" fmla="val 108"/>
                <a:gd name="f7" fmla="val 190"/>
                <a:gd name="f8" fmla="val 15"/>
                <a:gd name="f9" fmla="val 10"/>
                <a:gd name="f10" fmla="val 183"/>
                <a:gd name="f11" fmla="val 5"/>
                <a:gd name="f12" fmla="val 177"/>
                <a:gd name="f13" fmla="val 171"/>
                <a:gd name="f14" fmla="val 11"/>
                <a:gd name="f15" fmla="val 159"/>
                <a:gd name="f16" fmla="val 23"/>
                <a:gd name="f17" fmla="val 147"/>
                <a:gd name="f18" fmla="val 33"/>
                <a:gd name="f19" fmla="val 135"/>
                <a:gd name="f20" fmla="val 61"/>
                <a:gd name="f21" fmla="val 101"/>
                <a:gd name="f22" fmla="val 80"/>
                <a:gd name="f23" fmla="val 63"/>
                <a:gd name="f24" fmla="val 85"/>
                <a:gd name="f25" fmla="val 19"/>
                <a:gd name="f26" fmla="val 12"/>
                <a:gd name="f27" fmla="val 92"/>
                <a:gd name="f28" fmla="val 6"/>
                <a:gd name="f29" fmla="val 97"/>
                <a:gd name="f30" fmla="val 100"/>
                <a:gd name="f31" fmla="val 7"/>
                <a:gd name="f32" fmla="val 107"/>
                <a:gd name="f33" fmla="val 22"/>
                <a:gd name="f34" fmla="val 104"/>
                <a:gd name="f35" fmla="val 76"/>
                <a:gd name="f36" fmla="val 79"/>
                <a:gd name="f37" fmla="val 121"/>
                <a:gd name="f38" fmla="val 44"/>
                <a:gd name="f39" fmla="val 161"/>
                <a:gd name="f40" fmla="val 35"/>
                <a:gd name="f41" fmla="val 26"/>
                <a:gd name="f42" fmla="+- 0 0 -90"/>
                <a:gd name="f43" fmla="*/ f3 1 108"/>
                <a:gd name="f44" fmla="*/ f4 1 190"/>
                <a:gd name="f45" fmla="val f5"/>
                <a:gd name="f46" fmla="val f6"/>
                <a:gd name="f47" fmla="val f7"/>
                <a:gd name="f48" fmla="*/ f42 f0 1"/>
                <a:gd name="f49" fmla="+- f47 0 f45"/>
                <a:gd name="f50" fmla="+- f46 0 f45"/>
                <a:gd name="f51" fmla="*/ f48 1 f2"/>
                <a:gd name="f52" fmla="*/ f50 1 108"/>
                <a:gd name="f53" fmla="*/ f49 1 190"/>
                <a:gd name="f54" fmla="*/ 15 f50 1"/>
                <a:gd name="f55" fmla="*/ 190 f49 1"/>
                <a:gd name="f56" fmla="*/ 0 f50 1"/>
                <a:gd name="f57" fmla="*/ 171 f49 1"/>
                <a:gd name="f58" fmla="*/ 33 f50 1"/>
                <a:gd name="f59" fmla="*/ 135 f49 1"/>
                <a:gd name="f60" fmla="*/ 85 f50 1"/>
                <a:gd name="f61" fmla="*/ 19 f49 1"/>
                <a:gd name="f62" fmla="*/ 97 f50 1"/>
                <a:gd name="f63" fmla="*/ 0 f49 1"/>
                <a:gd name="f64" fmla="*/ 107 f50 1"/>
                <a:gd name="f65" fmla="*/ 22 f49 1"/>
                <a:gd name="f66" fmla="*/ 44 f50 1"/>
                <a:gd name="f67" fmla="*/ 161 f49 1"/>
                <a:gd name="f68" fmla="+- f51 0 f1"/>
                <a:gd name="f69" fmla="*/ f54 1 108"/>
                <a:gd name="f70" fmla="*/ f55 1 190"/>
                <a:gd name="f71" fmla="*/ f56 1 108"/>
                <a:gd name="f72" fmla="*/ f57 1 190"/>
                <a:gd name="f73" fmla="*/ f58 1 108"/>
                <a:gd name="f74" fmla="*/ f59 1 190"/>
                <a:gd name="f75" fmla="*/ f60 1 108"/>
                <a:gd name="f76" fmla="*/ f61 1 190"/>
                <a:gd name="f77" fmla="*/ f62 1 108"/>
                <a:gd name="f78" fmla="*/ f63 1 190"/>
                <a:gd name="f79" fmla="*/ f64 1 108"/>
                <a:gd name="f80" fmla="*/ f65 1 190"/>
                <a:gd name="f81" fmla="*/ f66 1 108"/>
                <a:gd name="f82" fmla="*/ f67 1 190"/>
                <a:gd name="f83" fmla="*/ 0 1 f52"/>
                <a:gd name="f84" fmla="*/ f46 1 f52"/>
                <a:gd name="f85" fmla="*/ 0 1 f53"/>
                <a:gd name="f86" fmla="*/ f47 1 f53"/>
                <a:gd name="f87" fmla="*/ f69 1 f52"/>
                <a:gd name="f88" fmla="*/ f70 1 f53"/>
                <a:gd name="f89" fmla="*/ f71 1 f52"/>
                <a:gd name="f90" fmla="*/ f72 1 f53"/>
                <a:gd name="f91" fmla="*/ f73 1 f52"/>
                <a:gd name="f92" fmla="*/ f74 1 f53"/>
                <a:gd name="f93" fmla="*/ f75 1 f52"/>
                <a:gd name="f94" fmla="*/ f76 1 f53"/>
                <a:gd name="f95" fmla="*/ f77 1 f52"/>
                <a:gd name="f96" fmla="*/ f78 1 f53"/>
                <a:gd name="f97" fmla="*/ f79 1 f52"/>
                <a:gd name="f98" fmla="*/ f80 1 f53"/>
                <a:gd name="f99" fmla="*/ f81 1 f52"/>
                <a:gd name="f100" fmla="*/ f82 1 f53"/>
                <a:gd name="f101" fmla="*/ f83 f43 1"/>
                <a:gd name="f102" fmla="*/ f84 f43 1"/>
                <a:gd name="f103" fmla="*/ f86 f44 1"/>
                <a:gd name="f104" fmla="*/ f85 f44 1"/>
                <a:gd name="f105" fmla="*/ f87 f43 1"/>
                <a:gd name="f106" fmla="*/ f88 f44 1"/>
                <a:gd name="f107" fmla="*/ f89 f43 1"/>
                <a:gd name="f108" fmla="*/ f90 f44 1"/>
                <a:gd name="f109" fmla="*/ f91 f43 1"/>
                <a:gd name="f110" fmla="*/ f92 f44 1"/>
                <a:gd name="f111" fmla="*/ f93 f43 1"/>
                <a:gd name="f112" fmla="*/ f94 f44 1"/>
                <a:gd name="f113" fmla="*/ f95 f43 1"/>
                <a:gd name="f114" fmla="*/ f96 f44 1"/>
                <a:gd name="f115" fmla="*/ f97 f43 1"/>
                <a:gd name="f116" fmla="*/ f98 f44 1"/>
                <a:gd name="f117" fmla="*/ f99 f43 1"/>
                <a:gd name="f118" fmla="*/ f100 f44 1"/>
              </a:gdLst>
              <a:ahLst/>
              <a:cxnLst>
                <a:cxn ang="3cd4">
                  <a:pos x="hc" y="t"/>
                </a:cxn>
                <a:cxn ang="0">
                  <a:pos x="r" y="vc"/>
                </a:cxn>
                <a:cxn ang="cd4">
                  <a:pos x="hc" y="b"/>
                </a:cxn>
                <a:cxn ang="cd2">
                  <a:pos x="l" y="vc"/>
                </a:cxn>
                <a:cxn ang="f68">
                  <a:pos x="f105" y="f106"/>
                </a:cxn>
                <a:cxn ang="f68">
                  <a:pos x="f107" y="f108"/>
                </a:cxn>
                <a:cxn ang="f68">
                  <a:pos x="f109" y="f110"/>
                </a:cxn>
                <a:cxn ang="f68">
                  <a:pos x="f111" y="f112"/>
                </a:cxn>
                <a:cxn ang="f68">
                  <a:pos x="f113" y="f114"/>
                </a:cxn>
                <a:cxn ang="f68">
                  <a:pos x="f115" y="f116"/>
                </a:cxn>
                <a:cxn ang="f68">
                  <a:pos x="f117" y="f118"/>
                </a:cxn>
                <a:cxn ang="f68">
                  <a:pos x="f105" y="f106"/>
                </a:cxn>
              </a:cxnLst>
              <a:rect l="f101" t="f104" r="f102" b="f103"/>
              <a:pathLst>
                <a:path w="108" h="190">
                  <a:moveTo>
                    <a:pt x="f8" y="f7"/>
                  </a:moveTo>
                  <a:cubicBezTo>
                    <a:pt x="f9" y="f10"/>
                    <a:pt x="f11" y="f12"/>
                    <a:pt x="f5" y="f13"/>
                  </a:cubicBezTo>
                  <a:cubicBezTo>
                    <a:pt x="f14" y="f15"/>
                    <a:pt x="f16" y="f17"/>
                    <a:pt x="f18" y="f19"/>
                  </a:cubicBezTo>
                  <a:cubicBezTo>
                    <a:pt x="f20" y="f21"/>
                    <a:pt x="f22" y="f23"/>
                    <a:pt x="f24" y="f25"/>
                  </a:cubicBezTo>
                  <a:cubicBezTo>
                    <a:pt x="f24" y="f26"/>
                    <a:pt x="f27" y="f28"/>
                    <a:pt x="f29" y="f5"/>
                  </a:cubicBezTo>
                  <a:cubicBezTo>
                    <a:pt x="f30" y="f31"/>
                    <a:pt x="f6" y="f8"/>
                    <a:pt x="f32" y="f33"/>
                  </a:cubicBezTo>
                  <a:cubicBezTo>
                    <a:pt x="f34" y="f35"/>
                    <a:pt x="f36" y="f37"/>
                    <a:pt x="f38" y="f39"/>
                  </a:cubicBezTo>
                  <a:cubicBezTo>
                    <a:pt x="f40" y="f13"/>
                    <a:pt x="f41" y="f2"/>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4" name="Freeform 8">
              <a:extLst>
                <a:ext uri="{FF2B5EF4-FFF2-40B4-BE49-F238E27FC236}">
                  <a16:creationId xmlns:a16="http://schemas.microsoft.com/office/drawing/2014/main" id="{C1AEBBF7-9E9B-3ED7-D4DB-6CE6ED04930C}"/>
                </a:ext>
              </a:extLst>
            </p:cNvPr>
            <p:cNvSpPr/>
            <p:nvPr/>
          </p:nvSpPr>
          <p:spPr>
            <a:xfrm>
              <a:off x="3416298" y="1995485"/>
              <a:ext cx="365129" cy="365129"/>
            </a:xfrm>
            <a:custGeom>
              <a:avLst/>
              <a:gdLst>
                <a:gd name="f0" fmla="val 10800000"/>
                <a:gd name="f1" fmla="val 5400000"/>
                <a:gd name="f2" fmla="val 180"/>
                <a:gd name="f3" fmla="val w"/>
                <a:gd name="f4" fmla="val h"/>
                <a:gd name="f5" fmla="val 0"/>
                <a:gd name="f6" fmla="val 76"/>
                <a:gd name="f7" fmla="val 38"/>
                <a:gd name="f8" fmla="val 61"/>
                <a:gd name="f9" fmla="val 15"/>
                <a:gd name="f10" fmla="val 37"/>
                <a:gd name="f11" fmla="val 59"/>
                <a:gd name="f12" fmla="val 75"/>
                <a:gd name="f13" fmla="val 19"/>
                <a:gd name="f14" fmla="val 1"/>
                <a:gd name="f15" fmla="val 57"/>
                <a:gd name="f16" fmla="val 17"/>
                <a:gd name="f17" fmla="+- 0 0 -90"/>
                <a:gd name="f18" fmla="*/ f3 1 76"/>
                <a:gd name="f19" fmla="*/ f4 1 76"/>
                <a:gd name="f20" fmla="val f5"/>
                <a:gd name="f21" fmla="val f6"/>
                <a:gd name="f22" fmla="*/ f17 f0 1"/>
                <a:gd name="f23" fmla="+- f21 0 f20"/>
                <a:gd name="f24" fmla="*/ f22 1 f2"/>
                <a:gd name="f25" fmla="*/ f23 1 76"/>
                <a:gd name="f26" fmla="*/ 38 f23 1"/>
                <a:gd name="f27" fmla="*/ 0 f23 1"/>
                <a:gd name="f28" fmla="*/ 76 f23 1"/>
                <a:gd name="f29" fmla="*/ 37 f23 1"/>
                <a:gd name="f30" fmla="*/ 75 f23 1"/>
                <a:gd name="f31" fmla="*/ 1 f23 1"/>
                <a:gd name="f32" fmla="+- f24 0 f1"/>
                <a:gd name="f33" fmla="*/ f26 1 76"/>
                <a:gd name="f34" fmla="*/ f27 1 76"/>
                <a:gd name="f35" fmla="*/ f28 1 76"/>
                <a:gd name="f36" fmla="*/ f29 1 76"/>
                <a:gd name="f37" fmla="*/ f30 1 76"/>
                <a:gd name="f38" fmla="*/ f31 1 76"/>
                <a:gd name="f39" fmla="*/ 0 1 f25"/>
                <a:gd name="f40" fmla="*/ f21 1 f25"/>
                <a:gd name="f41" fmla="*/ f33 1 f25"/>
                <a:gd name="f42" fmla="*/ f34 1 f25"/>
                <a:gd name="f43" fmla="*/ f35 1 f25"/>
                <a:gd name="f44" fmla="*/ f36 1 f25"/>
                <a:gd name="f45" fmla="*/ f37 1 f25"/>
                <a:gd name="f46" fmla="*/ f38 1 f25"/>
                <a:gd name="f47" fmla="*/ f39 f18 1"/>
                <a:gd name="f48" fmla="*/ f40 f18 1"/>
                <a:gd name="f49" fmla="*/ f40 f19 1"/>
                <a:gd name="f50" fmla="*/ f39 f19 1"/>
                <a:gd name="f51" fmla="*/ f41 f18 1"/>
                <a:gd name="f52" fmla="*/ f42 f19 1"/>
                <a:gd name="f53" fmla="*/ f43 f18 1"/>
                <a:gd name="f54" fmla="*/ f44 f19 1"/>
                <a:gd name="f55" fmla="*/ f45 f19 1"/>
                <a:gd name="f56" fmla="*/ f46 f18 1"/>
                <a:gd name="f57" fmla="*/ f41 f19 1"/>
              </a:gdLst>
              <a:ahLst/>
              <a:cxnLst>
                <a:cxn ang="3cd4">
                  <a:pos x="hc" y="t"/>
                </a:cxn>
                <a:cxn ang="0">
                  <a:pos x="r" y="vc"/>
                </a:cxn>
                <a:cxn ang="cd4">
                  <a:pos x="hc" y="b"/>
                </a:cxn>
                <a:cxn ang="cd2">
                  <a:pos x="l" y="vc"/>
                </a:cxn>
                <a:cxn ang="f32">
                  <a:pos x="f51" y="f52"/>
                </a:cxn>
                <a:cxn ang="f32">
                  <a:pos x="f53" y="f54"/>
                </a:cxn>
                <a:cxn ang="f32">
                  <a:pos x="f51" y="f55"/>
                </a:cxn>
                <a:cxn ang="f32">
                  <a:pos x="f56" y="f57"/>
                </a:cxn>
                <a:cxn ang="f32">
                  <a:pos x="f51" y="f52"/>
                </a:cxn>
              </a:cxnLst>
              <a:rect l="f47" t="f50" r="f48" b="f49"/>
              <a:pathLst>
                <a:path w="76" h="76">
                  <a:moveTo>
                    <a:pt x="f7" y="f5"/>
                  </a:moveTo>
                  <a:cubicBezTo>
                    <a:pt x="f8" y="f5"/>
                    <a:pt x="f6" y="f9"/>
                    <a:pt x="f6" y="f10"/>
                  </a:cubicBezTo>
                  <a:cubicBezTo>
                    <a:pt x="f6" y="f11"/>
                    <a:pt x="f11" y="f6"/>
                    <a:pt x="f7" y="f12"/>
                  </a:cubicBezTo>
                  <a:cubicBezTo>
                    <a:pt x="f13" y="f12"/>
                    <a:pt x="f14" y="f15"/>
                    <a:pt x="f14" y="f7"/>
                  </a:cubicBezTo>
                  <a:cubicBezTo>
                    <a:pt x="f5" y="f16"/>
                    <a:pt x="f16" y="f5"/>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5" name="Freeform 9">
              <a:extLst>
                <a:ext uri="{FF2B5EF4-FFF2-40B4-BE49-F238E27FC236}">
                  <a16:creationId xmlns:a16="http://schemas.microsoft.com/office/drawing/2014/main" id="{3AAA3D77-3F73-7782-53DF-09F7890F3B0E}"/>
                </a:ext>
              </a:extLst>
            </p:cNvPr>
            <p:cNvSpPr/>
            <p:nvPr/>
          </p:nvSpPr>
          <p:spPr>
            <a:xfrm>
              <a:off x="5300667" y="1995485"/>
              <a:ext cx="369883" cy="365129"/>
            </a:xfrm>
            <a:custGeom>
              <a:avLst/>
              <a:gdLst>
                <a:gd name="f0" fmla="val 10800000"/>
                <a:gd name="f1" fmla="val 5400000"/>
                <a:gd name="f2" fmla="val 180"/>
                <a:gd name="f3" fmla="val w"/>
                <a:gd name="f4" fmla="val h"/>
                <a:gd name="f5" fmla="val 0"/>
                <a:gd name="f6" fmla="val 77"/>
                <a:gd name="f7" fmla="val 76"/>
                <a:gd name="f8" fmla="val 38"/>
                <a:gd name="f9" fmla="val 60"/>
                <a:gd name="f10" fmla="val 16"/>
                <a:gd name="f11" fmla="val 37"/>
                <a:gd name="f12" fmla="val 57"/>
                <a:gd name="f13" fmla="val 59"/>
                <a:gd name="f14" fmla="val 75"/>
                <a:gd name="f15" fmla="val 19"/>
                <a:gd name="f16" fmla="val 1"/>
                <a:gd name="f17" fmla="val 58"/>
                <a:gd name="f18" fmla="val 17"/>
                <a:gd name="f19" fmla="+- 0 0 -90"/>
                <a:gd name="f20" fmla="*/ f3 1 77"/>
                <a:gd name="f21" fmla="*/ f4 1 76"/>
                <a:gd name="f22" fmla="val f5"/>
                <a:gd name="f23" fmla="val f6"/>
                <a:gd name="f24" fmla="val f7"/>
                <a:gd name="f25" fmla="*/ f19 f0 1"/>
                <a:gd name="f26" fmla="+- f24 0 f22"/>
                <a:gd name="f27" fmla="+- f23 0 f22"/>
                <a:gd name="f28" fmla="*/ f25 1 f2"/>
                <a:gd name="f29" fmla="*/ f27 1 77"/>
                <a:gd name="f30" fmla="*/ f26 1 76"/>
                <a:gd name="f31" fmla="*/ 38 f27 1"/>
                <a:gd name="f32" fmla="*/ 0 f26 1"/>
                <a:gd name="f33" fmla="*/ 77 f27 1"/>
                <a:gd name="f34" fmla="*/ 37 f26 1"/>
                <a:gd name="f35" fmla="*/ 75 f26 1"/>
                <a:gd name="f36" fmla="*/ 1 f27 1"/>
                <a:gd name="f37" fmla="*/ 38 f26 1"/>
                <a:gd name="f38" fmla="+- f28 0 f1"/>
                <a:gd name="f39" fmla="*/ f31 1 77"/>
                <a:gd name="f40" fmla="*/ f32 1 76"/>
                <a:gd name="f41" fmla="*/ f33 1 77"/>
                <a:gd name="f42" fmla="*/ f34 1 76"/>
                <a:gd name="f43" fmla="*/ f35 1 76"/>
                <a:gd name="f44" fmla="*/ f36 1 77"/>
                <a:gd name="f45" fmla="*/ f37 1 76"/>
                <a:gd name="f46" fmla="*/ 0 1 f29"/>
                <a:gd name="f47" fmla="*/ f23 1 f29"/>
                <a:gd name="f48" fmla="*/ 0 1 f30"/>
                <a:gd name="f49" fmla="*/ f24 1 f30"/>
                <a:gd name="f50" fmla="*/ f39 1 f29"/>
                <a:gd name="f51" fmla="*/ f40 1 f30"/>
                <a:gd name="f52" fmla="*/ f41 1 f29"/>
                <a:gd name="f53" fmla="*/ f42 1 f30"/>
                <a:gd name="f54" fmla="*/ f43 1 f30"/>
                <a:gd name="f55" fmla="*/ f44 1 f29"/>
                <a:gd name="f56" fmla="*/ f45 1 f30"/>
                <a:gd name="f57" fmla="*/ f46 f20 1"/>
                <a:gd name="f58" fmla="*/ f47 f20 1"/>
                <a:gd name="f59" fmla="*/ f49 f21 1"/>
                <a:gd name="f60" fmla="*/ f48 f21 1"/>
                <a:gd name="f61" fmla="*/ f50 f20 1"/>
                <a:gd name="f62" fmla="*/ f51 f21 1"/>
                <a:gd name="f63" fmla="*/ f52 f20 1"/>
                <a:gd name="f64" fmla="*/ f53 f21 1"/>
                <a:gd name="f65" fmla="*/ f54 f21 1"/>
                <a:gd name="f66" fmla="*/ f55 f20 1"/>
                <a:gd name="f67" fmla="*/ f56 f21 1"/>
              </a:gdLst>
              <a:ahLst/>
              <a:cxnLst>
                <a:cxn ang="3cd4">
                  <a:pos x="hc" y="t"/>
                </a:cxn>
                <a:cxn ang="0">
                  <a:pos x="r" y="vc"/>
                </a:cxn>
                <a:cxn ang="cd4">
                  <a:pos x="hc" y="b"/>
                </a:cxn>
                <a:cxn ang="cd2">
                  <a:pos x="l" y="vc"/>
                </a:cxn>
                <a:cxn ang="f38">
                  <a:pos x="f61" y="f62"/>
                </a:cxn>
                <a:cxn ang="f38">
                  <a:pos x="f63" y="f64"/>
                </a:cxn>
                <a:cxn ang="f38">
                  <a:pos x="f61" y="f65"/>
                </a:cxn>
                <a:cxn ang="f38">
                  <a:pos x="f66" y="f67"/>
                </a:cxn>
                <a:cxn ang="f38">
                  <a:pos x="f61" y="f62"/>
                </a:cxn>
              </a:cxnLst>
              <a:rect l="f57" t="f60" r="f58" b="f59"/>
              <a:pathLst>
                <a:path w="77" h="76">
                  <a:moveTo>
                    <a:pt x="f8" y="f5"/>
                  </a:moveTo>
                  <a:cubicBezTo>
                    <a:pt x="f9" y="f5"/>
                    <a:pt x="f6" y="f10"/>
                    <a:pt x="f6" y="f11"/>
                  </a:cubicBezTo>
                  <a:cubicBezTo>
                    <a:pt x="f6" y="f12"/>
                    <a:pt x="f13" y="f7"/>
                    <a:pt x="f8" y="f14"/>
                  </a:cubicBezTo>
                  <a:cubicBezTo>
                    <a:pt x="f15" y="f14"/>
                    <a:pt x="f16" y="f17"/>
                    <a:pt x="f16" y="f8"/>
                  </a:cubicBezTo>
                  <a:cubicBezTo>
                    <a:pt x="f5" y="f18"/>
                    <a:pt x="f18"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6" name="Freeform 10">
              <a:extLst>
                <a:ext uri="{FF2B5EF4-FFF2-40B4-BE49-F238E27FC236}">
                  <a16:creationId xmlns:a16="http://schemas.microsoft.com/office/drawing/2014/main" id="{96E56FC6-FC1B-874E-4DE5-EA2B649363C0}"/>
                </a:ext>
              </a:extLst>
            </p:cNvPr>
            <p:cNvSpPr/>
            <p:nvPr/>
          </p:nvSpPr>
          <p:spPr>
            <a:xfrm>
              <a:off x="4360865" y="2265361"/>
              <a:ext cx="365129" cy="363538"/>
            </a:xfrm>
            <a:custGeom>
              <a:avLst/>
              <a:gdLst>
                <a:gd name="f0" fmla="val 10800000"/>
                <a:gd name="f1" fmla="val 5400000"/>
                <a:gd name="f2" fmla="val 180"/>
                <a:gd name="f3" fmla="val w"/>
                <a:gd name="f4" fmla="val h"/>
                <a:gd name="f5" fmla="val 0"/>
                <a:gd name="f6" fmla="val 76"/>
                <a:gd name="f7" fmla="val 38"/>
                <a:gd name="f8" fmla="val 60"/>
                <a:gd name="f9" fmla="val 16"/>
                <a:gd name="f10" fmla="val 58"/>
                <a:gd name="f11" fmla="val 59"/>
                <a:gd name="f12" fmla="val 75"/>
                <a:gd name="f13" fmla="val 39"/>
                <a:gd name="f14" fmla="val 19"/>
                <a:gd name="f15" fmla="val 17"/>
                <a:gd name="f16" fmla="+- 0 0 -90"/>
                <a:gd name="f17" fmla="*/ f3 1 76"/>
                <a:gd name="f18" fmla="*/ f4 1 76"/>
                <a:gd name="f19" fmla="val f5"/>
                <a:gd name="f20" fmla="val f6"/>
                <a:gd name="f21" fmla="*/ f16 f0 1"/>
                <a:gd name="f22" fmla="+- f20 0 f19"/>
                <a:gd name="f23" fmla="*/ f21 1 f2"/>
                <a:gd name="f24" fmla="*/ f22 1 76"/>
                <a:gd name="f25" fmla="*/ 38 f22 1"/>
                <a:gd name="f26" fmla="*/ 0 f22 1"/>
                <a:gd name="f27" fmla="*/ 76 f22 1"/>
                <a:gd name="f28" fmla="*/ 39 f22 1"/>
                <a:gd name="f29" fmla="*/ 75 f22 1"/>
                <a:gd name="f30" fmla="+- f23 0 f1"/>
                <a:gd name="f31" fmla="*/ f25 1 76"/>
                <a:gd name="f32" fmla="*/ f26 1 76"/>
                <a:gd name="f33" fmla="*/ f27 1 76"/>
                <a:gd name="f34" fmla="*/ f28 1 76"/>
                <a:gd name="f35" fmla="*/ f29 1 76"/>
                <a:gd name="f36" fmla="*/ 0 1 f24"/>
                <a:gd name="f37" fmla="*/ f20 1 f24"/>
                <a:gd name="f38" fmla="*/ f31 1 f24"/>
                <a:gd name="f39" fmla="*/ f32 1 f24"/>
                <a:gd name="f40" fmla="*/ f33 1 f24"/>
                <a:gd name="f41" fmla="*/ f34 1 f24"/>
                <a:gd name="f42" fmla="*/ f35 1 f24"/>
                <a:gd name="f43" fmla="*/ f36 f17 1"/>
                <a:gd name="f44" fmla="*/ f37 f17 1"/>
                <a:gd name="f45" fmla="*/ f37 f18 1"/>
                <a:gd name="f46" fmla="*/ f36 f18 1"/>
                <a:gd name="f47" fmla="*/ f38 f17 1"/>
                <a:gd name="f48" fmla="*/ f39 f18 1"/>
                <a:gd name="f49" fmla="*/ f40 f17 1"/>
                <a:gd name="f50" fmla="*/ f38 f18 1"/>
                <a:gd name="f51" fmla="*/ f41 f17 1"/>
                <a:gd name="f52" fmla="*/ f42 f18 1"/>
                <a:gd name="f53" fmla="*/ f39 f17 1"/>
              </a:gdLst>
              <a:ahLst/>
              <a:cxnLst>
                <a:cxn ang="3cd4">
                  <a:pos x="hc" y="t"/>
                </a:cxn>
                <a:cxn ang="0">
                  <a:pos x="r" y="vc"/>
                </a:cxn>
                <a:cxn ang="cd4">
                  <a:pos x="hc" y="b"/>
                </a:cxn>
                <a:cxn ang="cd2">
                  <a:pos x="l" y="vc"/>
                </a:cxn>
                <a:cxn ang="f30">
                  <a:pos x="f47" y="f48"/>
                </a:cxn>
                <a:cxn ang="f30">
                  <a:pos x="f49" y="f50"/>
                </a:cxn>
                <a:cxn ang="f30">
                  <a:pos x="f51" y="f52"/>
                </a:cxn>
                <a:cxn ang="f30">
                  <a:pos x="f53" y="f50"/>
                </a:cxn>
                <a:cxn ang="f30">
                  <a:pos x="f47" y="f48"/>
                </a:cxn>
              </a:cxnLst>
              <a:rect l="f43" t="f46" r="f44" b="f45"/>
              <a:pathLst>
                <a:path w="76" h="76">
                  <a:moveTo>
                    <a:pt x="f7" y="f5"/>
                  </a:moveTo>
                  <a:cubicBezTo>
                    <a:pt x="f8" y="f5"/>
                    <a:pt x="f6" y="f9"/>
                    <a:pt x="f6" y="f7"/>
                  </a:cubicBezTo>
                  <a:cubicBezTo>
                    <a:pt x="f6" y="f10"/>
                    <a:pt x="f11" y="f12"/>
                    <a:pt x="f13" y="f12"/>
                  </a:cubicBezTo>
                  <a:cubicBezTo>
                    <a:pt x="f14" y="f6"/>
                    <a:pt x="f5" y="f10"/>
                    <a:pt x="f5" y="f7"/>
                  </a:cubicBezTo>
                  <a:cubicBezTo>
                    <a:pt x="f5" y="f15"/>
                    <a:pt x="f15" y="f5"/>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7" name="Freeform 11">
              <a:extLst>
                <a:ext uri="{FF2B5EF4-FFF2-40B4-BE49-F238E27FC236}">
                  <a16:creationId xmlns:a16="http://schemas.microsoft.com/office/drawing/2014/main" id="{D62A6E80-1EC6-172B-460B-9830E0C68F4C}"/>
                </a:ext>
              </a:extLst>
            </p:cNvPr>
            <p:cNvSpPr/>
            <p:nvPr/>
          </p:nvSpPr>
          <p:spPr>
            <a:xfrm>
              <a:off x="3824285" y="2255833"/>
              <a:ext cx="441326" cy="223835"/>
            </a:xfrm>
            <a:custGeom>
              <a:avLst/>
              <a:gdLst>
                <a:gd name="f0" fmla="val 10800000"/>
                <a:gd name="f1" fmla="val 5400000"/>
                <a:gd name="f2" fmla="val 180"/>
                <a:gd name="f3" fmla="val w"/>
                <a:gd name="f4" fmla="val h"/>
                <a:gd name="f5" fmla="val 0"/>
                <a:gd name="f6" fmla="val 92"/>
                <a:gd name="f7" fmla="val 47"/>
                <a:gd name="f8" fmla="val 11"/>
                <a:gd name="f9" fmla="val 40"/>
                <a:gd name="f10" fmla="val 8"/>
                <a:gd name="f11" fmla="val 66"/>
                <a:gd name="f12" fmla="val 16"/>
                <a:gd name="f13" fmla="val 23"/>
                <a:gd name="f14" fmla="val 30"/>
                <a:gd name="f15" fmla="val 91"/>
                <a:gd name="f16" fmla="val 37"/>
                <a:gd name="f17" fmla="val 89"/>
                <a:gd name="f18" fmla="val 60"/>
                <a:gd name="f19" fmla="val 39"/>
                <a:gd name="f20" fmla="val 31"/>
                <a:gd name="f21" fmla="val 22"/>
                <a:gd name="f22" fmla="val 5"/>
                <a:gd name="f23" fmla="val 13"/>
                <a:gd name="f24" fmla="val 6"/>
                <a:gd name="f25" fmla="+- 0 0 -90"/>
                <a:gd name="f26" fmla="*/ f3 1 92"/>
                <a:gd name="f27" fmla="*/ f4 1 47"/>
                <a:gd name="f28" fmla="val f5"/>
                <a:gd name="f29" fmla="val f6"/>
                <a:gd name="f30" fmla="val f7"/>
                <a:gd name="f31" fmla="*/ f25 f0 1"/>
                <a:gd name="f32" fmla="+- f30 0 f28"/>
                <a:gd name="f33" fmla="+- f29 0 f28"/>
                <a:gd name="f34" fmla="*/ f31 1 f2"/>
                <a:gd name="f35" fmla="*/ f33 1 92"/>
                <a:gd name="f36" fmla="*/ f32 1 47"/>
                <a:gd name="f37" fmla="*/ 11 f33 1"/>
                <a:gd name="f38" fmla="*/ 0 f32 1"/>
                <a:gd name="f39" fmla="*/ 92 f33 1"/>
                <a:gd name="f40" fmla="*/ 23 f32 1"/>
                <a:gd name="f41" fmla="*/ 89 f33 1"/>
                <a:gd name="f42" fmla="*/ 47 f32 1"/>
                <a:gd name="f43" fmla="*/ 0 f33 1"/>
                <a:gd name="f44" fmla="*/ 22 f32 1"/>
                <a:gd name="f45" fmla="+- f34 0 f1"/>
                <a:gd name="f46" fmla="*/ f37 1 92"/>
                <a:gd name="f47" fmla="*/ f38 1 47"/>
                <a:gd name="f48" fmla="*/ f39 1 92"/>
                <a:gd name="f49" fmla="*/ f40 1 47"/>
                <a:gd name="f50" fmla="*/ f41 1 92"/>
                <a:gd name="f51" fmla="*/ f42 1 47"/>
                <a:gd name="f52" fmla="*/ f43 1 92"/>
                <a:gd name="f53" fmla="*/ f44 1 47"/>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92" h="47">
                  <a:moveTo>
                    <a:pt x="f8" y="f5"/>
                  </a:moveTo>
                  <a:cubicBezTo>
                    <a:pt x="f9" y="f10"/>
                    <a:pt x="f11" y="f12"/>
                    <a:pt x="f6" y="f13"/>
                  </a:cubicBezTo>
                  <a:cubicBezTo>
                    <a:pt x="f6" y="f14"/>
                    <a:pt x="f15" y="f16"/>
                    <a:pt x="f17" y="f7"/>
                  </a:cubicBezTo>
                  <a:cubicBezTo>
                    <a:pt x="f18" y="f19"/>
                    <a:pt x="f20" y="f20"/>
                    <a:pt x="f5" y="f21"/>
                  </a:cubicBezTo>
                  <a:cubicBezTo>
                    <a:pt x="f22" y="f23"/>
                    <a:pt x="f10" y="f24"/>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8" name="Freeform 12">
              <a:extLst>
                <a:ext uri="{FF2B5EF4-FFF2-40B4-BE49-F238E27FC236}">
                  <a16:creationId xmlns:a16="http://schemas.microsoft.com/office/drawing/2014/main" id="{BB581677-5C4D-6B40-B910-CABB93DD8BAC}"/>
                </a:ext>
              </a:extLst>
            </p:cNvPr>
            <p:cNvSpPr/>
            <p:nvPr/>
          </p:nvSpPr>
          <p:spPr>
            <a:xfrm>
              <a:off x="4821238" y="2255833"/>
              <a:ext cx="441326" cy="228600"/>
            </a:xfrm>
            <a:custGeom>
              <a:avLst/>
              <a:gdLst>
                <a:gd name="f0" fmla="val 10800000"/>
                <a:gd name="f1" fmla="val 5400000"/>
                <a:gd name="f2" fmla="val 180"/>
                <a:gd name="f3" fmla="val w"/>
                <a:gd name="f4" fmla="val h"/>
                <a:gd name="f5" fmla="val 0"/>
                <a:gd name="f6" fmla="val 92"/>
                <a:gd name="f7" fmla="val 48"/>
                <a:gd name="f8" fmla="val 4"/>
                <a:gd name="f9" fmla="val 2"/>
                <a:gd name="f10" fmla="val 38"/>
                <a:gd name="f11" fmla="val 1"/>
                <a:gd name="f12" fmla="val 31"/>
                <a:gd name="f13" fmla="val 24"/>
                <a:gd name="f14" fmla="val 27"/>
                <a:gd name="f15" fmla="val 16"/>
                <a:gd name="f16" fmla="val 53"/>
                <a:gd name="f17" fmla="val 8"/>
                <a:gd name="f18" fmla="val 81"/>
                <a:gd name="f19" fmla="val 84"/>
                <a:gd name="f20" fmla="val 5"/>
                <a:gd name="f21" fmla="val 87"/>
                <a:gd name="f22" fmla="val 12"/>
                <a:gd name="f23" fmla="val 22"/>
                <a:gd name="f24" fmla="val 63"/>
                <a:gd name="f25" fmla="val 30"/>
                <a:gd name="f26" fmla="val 34"/>
                <a:gd name="f27" fmla="val 39"/>
                <a:gd name="f28" fmla="+- 0 0 -90"/>
                <a:gd name="f29" fmla="*/ f3 1 92"/>
                <a:gd name="f30" fmla="*/ f4 1 48"/>
                <a:gd name="f31" fmla="val f5"/>
                <a:gd name="f32" fmla="val f6"/>
                <a:gd name="f33" fmla="val f7"/>
                <a:gd name="f34" fmla="*/ f28 f0 1"/>
                <a:gd name="f35" fmla="+- f33 0 f31"/>
                <a:gd name="f36" fmla="+- f32 0 f31"/>
                <a:gd name="f37" fmla="*/ f34 1 f2"/>
                <a:gd name="f38" fmla="*/ f36 1 92"/>
                <a:gd name="f39" fmla="*/ f35 1 48"/>
                <a:gd name="f40" fmla="*/ 4 f36 1"/>
                <a:gd name="f41" fmla="*/ 48 f35 1"/>
                <a:gd name="f42" fmla="*/ 0 f36 1"/>
                <a:gd name="f43" fmla="*/ 24 f35 1"/>
                <a:gd name="f44" fmla="*/ 81 f36 1"/>
                <a:gd name="f45" fmla="*/ 0 f35 1"/>
                <a:gd name="f46" fmla="*/ 92 f36 1"/>
                <a:gd name="f47" fmla="*/ 22 f35 1"/>
                <a:gd name="f48" fmla="+- f37 0 f1"/>
                <a:gd name="f49" fmla="*/ f40 1 92"/>
                <a:gd name="f50" fmla="*/ f41 1 48"/>
                <a:gd name="f51" fmla="*/ f42 1 92"/>
                <a:gd name="f52" fmla="*/ f43 1 48"/>
                <a:gd name="f53" fmla="*/ f44 1 92"/>
                <a:gd name="f54" fmla="*/ f45 1 48"/>
                <a:gd name="f55" fmla="*/ f46 1 92"/>
                <a:gd name="f56" fmla="*/ f47 1 48"/>
                <a:gd name="f57" fmla="*/ 0 1 f38"/>
                <a:gd name="f58" fmla="*/ f32 1 f38"/>
                <a:gd name="f59" fmla="*/ 0 1 f39"/>
                <a:gd name="f60" fmla="*/ f33 1 f39"/>
                <a:gd name="f61" fmla="*/ f49 1 f38"/>
                <a:gd name="f62" fmla="*/ f50 1 f39"/>
                <a:gd name="f63" fmla="*/ f51 1 f38"/>
                <a:gd name="f64" fmla="*/ f52 1 f39"/>
                <a:gd name="f65" fmla="*/ f53 1 f38"/>
                <a:gd name="f66" fmla="*/ f54 1 f39"/>
                <a:gd name="f67" fmla="*/ f55 1 f38"/>
                <a:gd name="f68" fmla="*/ f56 1 f39"/>
                <a:gd name="f69" fmla="*/ f57 f29 1"/>
                <a:gd name="f70" fmla="*/ f58 f29 1"/>
                <a:gd name="f71" fmla="*/ f60 f30 1"/>
                <a:gd name="f72" fmla="*/ f59 f30 1"/>
                <a:gd name="f73" fmla="*/ f61 f29 1"/>
                <a:gd name="f74" fmla="*/ f62 f30 1"/>
                <a:gd name="f75" fmla="*/ f63 f29 1"/>
                <a:gd name="f76" fmla="*/ f64 f30 1"/>
                <a:gd name="f77" fmla="*/ f65 f29 1"/>
                <a:gd name="f78" fmla="*/ f66 f30 1"/>
                <a:gd name="f79" fmla="*/ f67 f29 1"/>
                <a:gd name="f80" fmla="*/ f68 f30 1"/>
              </a:gdLst>
              <a:ahLst/>
              <a:cxnLst>
                <a:cxn ang="3cd4">
                  <a:pos x="hc" y="t"/>
                </a:cxn>
                <a:cxn ang="0">
                  <a:pos x="r" y="vc"/>
                </a:cxn>
                <a:cxn ang="cd4">
                  <a:pos x="hc" y="b"/>
                </a:cxn>
                <a:cxn ang="cd2">
                  <a:pos x="l" y="vc"/>
                </a:cxn>
                <a:cxn ang="f48">
                  <a:pos x="f73" y="f74"/>
                </a:cxn>
                <a:cxn ang="f48">
                  <a:pos x="f75" y="f76"/>
                </a:cxn>
                <a:cxn ang="f48">
                  <a:pos x="f77" y="f78"/>
                </a:cxn>
                <a:cxn ang="f48">
                  <a:pos x="f79" y="f80"/>
                </a:cxn>
                <a:cxn ang="f48">
                  <a:pos x="f73" y="f74"/>
                </a:cxn>
              </a:cxnLst>
              <a:rect l="f69" t="f72" r="f70" b="f71"/>
              <a:pathLst>
                <a:path w="92" h="48">
                  <a:moveTo>
                    <a:pt x="f8" y="f7"/>
                  </a:moveTo>
                  <a:cubicBezTo>
                    <a:pt x="f9" y="f10"/>
                    <a:pt x="f11" y="f12"/>
                    <a:pt x="f5" y="f13"/>
                  </a:cubicBezTo>
                  <a:cubicBezTo>
                    <a:pt x="f14" y="f15"/>
                    <a:pt x="f16" y="f17"/>
                    <a:pt x="f18" y="f5"/>
                  </a:cubicBezTo>
                  <a:cubicBezTo>
                    <a:pt x="f19" y="f20"/>
                    <a:pt x="f21" y="f22"/>
                    <a:pt x="f6" y="f23"/>
                  </a:cubicBezTo>
                  <a:cubicBezTo>
                    <a:pt x="f24" y="f25"/>
                    <a:pt x="f26" y="f2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39" name="Grupo 2">
            <a:extLst>
              <a:ext uri="{FF2B5EF4-FFF2-40B4-BE49-F238E27FC236}">
                <a16:creationId xmlns:a16="http://schemas.microsoft.com/office/drawing/2014/main" id="{18B04A3A-EFED-F04E-A1E5-479ED81C27A1}"/>
              </a:ext>
            </a:extLst>
          </p:cNvPr>
          <p:cNvGrpSpPr/>
          <p:nvPr/>
        </p:nvGrpSpPr>
        <p:grpSpPr>
          <a:xfrm>
            <a:off x="-26837" y="-344452"/>
            <a:ext cx="2564558" cy="1857061"/>
            <a:chOff x="-26837" y="-344452"/>
            <a:chExt cx="2564558" cy="1857061"/>
          </a:xfrm>
        </p:grpSpPr>
        <p:grpSp>
          <p:nvGrpSpPr>
            <p:cNvPr id="40" name="Grupo 49">
              <a:extLst>
                <a:ext uri="{FF2B5EF4-FFF2-40B4-BE49-F238E27FC236}">
                  <a16:creationId xmlns:a16="http://schemas.microsoft.com/office/drawing/2014/main" id="{EEE48288-9242-F8F2-FDE5-F1E727518A2B}"/>
                </a:ext>
              </a:extLst>
            </p:cNvPr>
            <p:cNvGrpSpPr/>
            <p:nvPr/>
          </p:nvGrpSpPr>
          <p:grpSpPr>
            <a:xfrm>
              <a:off x="1039404" y="-344452"/>
              <a:ext cx="1498317" cy="1006690"/>
              <a:chOff x="1039404" y="-344452"/>
              <a:chExt cx="1498317" cy="1006690"/>
            </a:xfrm>
          </p:grpSpPr>
          <p:sp>
            <p:nvSpPr>
              <p:cNvPr id="41" name="Forma libre: forma 50">
                <a:extLst>
                  <a:ext uri="{FF2B5EF4-FFF2-40B4-BE49-F238E27FC236}">
                    <a16:creationId xmlns:a16="http://schemas.microsoft.com/office/drawing/2014/main" id="{D5CC5EB9-DFE1-677A-9185-48FB8C3854A8}"/>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42" name="Grupo 51">
                <a:extLst>
                  <a:ext uri="{FF2B5EF4-FFF2-40B4-BE49-F238E27FC236}">
                    <a16:creationId xmlns:a16="http://schemas.microsoft.com/office/drawing/2014/main" id="{3C6BBCC8-E007-1BB0-D1DE-BF80598AB37F}"/>
                  </a:ext>
                </a:extLst>
              </p:cNvPr>
              <p:cNvGrpSpPr/>
              <p:nvPr/>
            </p:nvGrpSpPr>
            <p:grpSpPr>
              <a:xfrm>
                <a:off x="1260381" y="52680"/>
                <a:ext cx="1237420" cy="371731"/>
                <a:chOff x="1260381" y="52680"/>
                <a:chExt cx="1237420" cy="371731"/>
              </a:xfrm>
            </p:grpSpPr>
            <p:sp>
              <p:nvSpPr>
                <p:cNvPr id="43" name="Elipse 52">
                  <a:extLst>
                    <a:ext uri="{FF2B5EF4-FFF2-40B4-BE49-F238E27FC236}">
                      <a16:creationId xmlns:a16="http://schemas.microsoft.com/office/drawing/2014/main" id="{F00384E3-6B05-09AB-B136-F0819DD0CAA1}"/>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4" name="Elipse 53">
                  <a:extLst>
                    <a:ext uri="{FF2B5EF4-FFF2-40B4-BE49-F238E27FC236}">
                      <a16:creationId xmlns:a16="http://schemas.microsoft.com/office/drawing/2014/main" id="{9DCA82AA-6A5D-EC3B-852B-CCE1FB78F202}"/>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5" name="Elipse 54">
                  <a:extLst>
                    <a:ext uri="{FF2B5EF4-FFF2-40B4-BE49-F238E27FC236}">
                      <a16:creationId xmlns:a16="http://schemas.microsoft.com/office/drawing/2014/main" id="{D1D80A59-911E-D691-941C-15C259804EAB}"/>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46" name="Grupo 43">
              <a:extLst>
                <a:ext uri="{FF2B5EF4-FFF2-40B4-BE49-F238E27FC236}">
                  <a16:creationId xmlns:a16="http://schemas.microsoft.com/office/drawing/2014/main" id="{8DEB32C1-AD73-65F3-0508-9373AFEC469C}"/>
                </a:ext>
              </a:extLst>
            </p:cNvPr>
            <p:cNvGrpSpPr/>
            <p:nvPr/>
          </p:nvGrpSpPr>
          <p:grpSpPr>
            <a:xfrm>
              <a:off x="-26837" y="14292"/>
              <a:ext cx="1035694" cy="1498317"/>
              <a:chOff x="-26837" y="14292"/>
              <a:chExt cx="1035694" cy="1498317"/>
            </a:xfrm>
          </p:grpSpPr>
          <p:sp>
            <p:nvSpPr>
              <p:cNvPr id="47" name="Forma libre: forma 44">
                <a:extLst>
                  <a:ext uri="{FF2B5EF4-FFF2-40B4-BE49-F238E27FC236}">
                    <a16:creationId xmlns:a16="http://schemas.microsoft.com/office/drawing/2014/main" id="{9F9D0146-19A5-C4C9-D66A-96B96F9BF791}"/>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48" name="Grupo 45">
                <a:extLst>
                  <a:ext uri="{FF2B5EF4-FFF2-40B4-BE49-F238E27FC236}">
                    <a16:creationId xmlns:a16="http://schemas.microsoft.com/office/drawing/2014/main" id="{C51ED71D-4ECF-F368-D0C4-639B12BB3F2F}"/>
                  </a:ext>
                </a:extLst>
              </p:cNvPr>
              <p:cNvGrpSpPr/>
              <p:nvPr/>
            </p:nvGrpSpPr>
            <p:grpSpPr>
              <a:xfrm>
                <a:off x="184827" y="230730"/>
                <a:ext cx="824030" cy="1050070"/>
                <a:chOff x="184827" y="230730"/>
                <a:chExt cx="824030" cy="1050070"/>
              </a:xfrm>
            </p:grpSpPr>
            <p:sp>
              <p:nvSpPr>
                <p:cNvPr id="49" name="Elipse 46">
                  <a:extLst>
                    <a:ext uri="{FF2B5EF4-FFF2-40B4-BE49-F238E27FC236}">
                      <a16:creationId xmlns:a16="http://schemas.microsoft.com/office/drawing/2014/main" id="{2C910318-6F01-57A3-0795-FEFEA52201F9}"/>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50" name="Elipse 47">
                  <a:extLst>
                    <a:ext uri="{FF2B5EF4-FFF2-40B4-BE49-F238E27FC236}">
                      <a16:creationId xmlns:a16="http://schemas.microsoft.com/office/drawing/2014/main" id="{28DBC13C-DFD6-5C12-E215-814F65CEBDDE}"/>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51" name="Elipse 48">
                  <a:extLst>
                    <a:ext uri="{FF2B5EF4-FFF2-40B4-BE49-F238E27FC236}">
                      <a16:creationId xmlns:a16="http://schemas.microsoft.com/office/drawing/2014/main" id="{9A260106-7CB6-CD03-32A5-925A87F5DE9D}"/>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52" name="Grupo 62">
            <a:extLst>
              <a:ext uri="{FF2B5EF4-FFF2-40B4-BE49-F238E27FC236}">
                <a16:creationId xmlns:a16="http://schemas.microsoft.com/office/drawing/2014/main" id="{DBA6349E-F865-7010-3806-194D2DF0FC7F}"/>
              </a:ext>
            </a:extLst>
          </p:cNvPr>
          <p:cNvGrpSpPr/>
          <p:nvPr/>
        </p:nvGrpSpPr>
        <p:grpSpPr>
          <a:xfrm>
            <a:off x="6597560" y="-352538"/>
            <a:ext cx="2570497" cy="1861370"/>
            <a:chOff x="6597560" y="-352538"/>
            <a:chExt cx="2570497" cy="1861370"/>
          </a:xfrm>
        </p:grpSpPr>
        <p:grpSp>
          <p:nvGrpSpPr>
            <p:cNvPr id="53" name="Grupo 63">
              <a:extLst>
                <a:ext uri="{FF2B5EF4-FFF2-40B4-BE49-F238E27FC236}">
                  <a16:creationId xmlns:a16="http://schemas.microsoft.com/office/drawing/2014/main" id="{AA5ED4DF-5D66-D06F-6B5D-DC8714DEADDF}"/>
                </a:ext>
              </a:extLst>
            </p:cNvPr>
            <p:cNvGrpSpPr/>
            <p:nvPr/>
          </p:nvGrpSpPr>
          <p:grpSpPr>
            <a:xfrm>
              <a:off x="6597560" y="-352538"/>
              <a:ext cx="1501792" cy="1009022"/>
              <a:chOff x="6597560" y="-352538"/>
              <a:chExt cx="1501792" cy="1009022"/>
            </a:xfrm>
          </p:grpSpPr>
          <p:sp>
            <p:nvSpPr>
              <p:cNvPr id="54" name="Forma libre: forma 70">
                <a:extLst>
                  <a:ext uri="{FF2B5EF4-FFF2-40B4-BE49-F238E27FC236}">
                    <a16:creationId xmlns:a16="http://schemas.microsoft.com/office/drawing/2014/main" id="{24ADEEE2-05B3-B5D3-DE82-511519EBB93A}"/>
                  </a:ext>
                </a:extLst>
              </p:cNvPr>
              <p:cNvSpPr/>
              <p:nvPr/>
            </p:nvSpPr>
            <p:spPr>
              <a:xfrm rot="18899994" flipH="1">
                <a:off x="6843945" y="-598923"/>
                <a:ext cx="1009022" cy="1501792"/>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55" name="Grupo 71">
                <a:extLst>
                  <a:ext uri="{FF2B5EF4-FFF2-40B4-BE49-F238E27FC236}">
                    <a16:creationId xmlns:a16="http://schemas.microsoft.com/office/drawing/2014/main" id="{7C3FE7C1-50F3-C719-BF44-AAE4E4A46833}"/>
                  </a:ext>
                </a:extLst>
              </p:cNvPr>
              <p:cNvGrpSpPr/>
              <p:nvPr/>
            </p:nvGrpSpPr>
            <p:grpSpPr>
              <a:xfrm>
                <a:off x="6637584" y="45519"/>
                <a:ext cx="1240282" cy="372599"/>
                <a:chOff x="6637584" y="45519"/>
                <a:chExt cx="1240282" cy="372599"/>
              </a:xfrm>
            </p:grpSpPr>
            <p:sp>
              <p:nvSpPr>
                <p:cNvPr id="56" name="Elipse 72">
                  <a:extLst>
                    <a:ext uri="{FF2B5EF4-FFF2-40B4-BE49-F238E27FC236}">
                      <a16:creationId xmlns:a16="http://schemas.microsoft.com/office/drawing/2014/main" id="{EF5F9999-A70F-9B98-3BE2-B3A1860E85ED}"/>
                    </a:ext>
                  </a:extLst>
                </p:cNvPr>
                <p:cNvSpPr/>
                <p:nvPr/>
              </p:nvSpPr>
              <p:spPr>
                <a:xfrm rot="18899994" flipH="1">
                  <a:off x="6637584" y="45519"/>
                  <a:ext cx="212396" cy="2123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57" name="Elipse 73">
                  <a:extLst>
                    <a:ext uri="{FF2B5EF4-FFF2-40B4-BE49-F238E27FC236}">
                      <a16:creationId xmlns:a16="http://schemas.microsoft.com/office/drawing/2014/main" id="{8AD8A586-6ECB-2BEE-C802-8E4002FEAAAD}"/>
                    </a:ext>
                  </a:extLst>
                </p:cNvPr>
                <p:cNvSpPr/>
                <p:nvPr/>
              </p:nvSpPr>
              <p:spPr>
                <a:xfrm rot="18899994" flipH="1">
                  <a:off x="7168201" y="147749"/>
                  <a:ext cx="212396" cy="2123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58" name="Elipse 74">
                  <a:extLst>
                    <a:ext uri="{FF2B5EF4-FFF2-40B4-BE49-F238E27FC236}">
                      <a16:creationId xmlns:a16="http://schemas.microsoft.com/office/drawing/2014/main" id="{28D3C49B-398A-C3DC-DB44-B8B478446896}"/>
                    </a:ext>
                  </a:extLst>
                </p:cNvPr>
                <p:cNvSpPr/>
                <p:nvPr/>
              </p:nvSpPr>
              <p:spPr>
                <a:xfrm rot="18899994" flipH="1">
                  <a:off x="7665470" y="205722"/>
                  <a:ext cx="212396" cy="2123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59" name="Grupo 64">
              <a:extLst>
                <a:ext uri="{FF2B5EF4-FFF2-40B4-BE49-F238E27FC236}">
                  <a16:creationId xmlns:a16="http://schemas.microsoft.com/office/drawing/2014/main" id="{DBBDF8DD-DFC4-07E3-5434-4D76F244C937}"/>
                </a:ext>
              </a:extLst>
            </p:cNvPr>
            <p:cNvGrpSpPr/>
            <p:nvPr/>
          </p:nvGrpSpPr>
          <p:grpSpPr>
            <a:xfrm>
              <a:off x="8129966" y="7040"/>
              <a:ext cx="1038091" cy="1501792"/>
              <a:chOff x="8129966" y="7040"/>
              <a:chExt cx="1038091" cy="1501792"/>
            </a:xfrm>
          </p:grpSpPr>
          <p:sp>
            <p:nvSpPr>
              <p:cNvPr id="60" name="Forma libre: forma 65">
                <a:extLst>
                  <a:ext uri="{FF2B5EF4-FFF2-40B4-BE49-F238E27FC236}">
                    <a16:creationId xmlns:a16="http://schemas.microsoft.com/office/drawing/2014/main" id="{95645FDA-61D8-732A-AB15-5E45EDE9BD04}"/>
                  </a:ext>
                </a:extLst>
              </p:cNvPr>
              <p:cNvSpPr/>
              <p:nvPr/>
            </p:nvSpPr>
            <p:spPr>
              <a:xfrm flipH="1">
                <a:off x="8159035" y="7040"/>
                <a:ext cx="1009022" cy="1501792"/>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61" name="Grupo 66">
                <a:extLst>
                  <a:ext uri="{FF2B5EF4-FFF2-40B4-BE49-F238E27FC236}">
                    <a16:creationId xmlns:a16="http://schemas.microsoft.com/office/drawing/2014/main" id="{40466A5F-BB9F-9A44-4F2C-0636C000B588}"/>
                  </a:ext>
                </a:extLst>
              </p:cNvPr>
              <p:cNvGrpSpPr/>
              <p:nvPr/>
            </p:nvGrpSpPr>
            <p:grpSpPr>
              <a:xfrm>
                <a:off x="8129966" y="223982"/>
                <a:ext cx="825941" cy="1052501"/>
                <a:chOff x="8129966" y="223982"/>
                <a:chExt cx="825941" cy="1052501"/>
              </a:xfrm>
            </p:grpSpPr>
            <p:sp>
              <p:nvSpPr>
                <p:cNvPr id="62" name="Elipse 67">
                  <a:extLst>
                    <a:ext uri="{FF2B5EF4-FFF2-40B4-BE49-F238E27FC236}">
                      <a16:creationId xmlns:a16="http://schemas.microsoft.com/office/drawing/2014/main" id="{18EE6395-D151-D9E0-F329-E2E601AAEBFA}"/>
                    </a:ext>
                  </a:extLst>
                </p:cNvPr>
                <p:cNvSpPr/>
                <p:nvPr/>
              </p:nvSpPr>
              <p:spPr>
                <a:xfrm flipH="1">
                  <a:off x="8129966" y="223982"/>
                  <a:ext cx="212396" cy="2123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63" name="Elipse 68">
                  <a:extLst>
                    <a:ext uri="{FF2B5EF4-FFF2-40B4-BE49-F238E27FC236}">
                      <a16:creationId xmlns:a16="http://schemas.microsoft.com/office/drawing/2014/main" id="{1F5790C8-E700-131D-4011-BE12E89F7B1D}"/>
                    </a:ext>
                  </a:extLst>
                </p:cNvPr>
                <p:cNvSpPr/>
                <p:nvPr/>
              </p:nvSpPr>
              <p:spPr>
                <a:xfrm flipH="1">
                  <a:off x="8432889" y="671480"/>
                  <a:ext cx="212396" cy="2123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64" name="Elipse 69">
                  <a:extLst>
                    <a:ext uri="{FF2B5EF4-FFF2-40B4-BE49-F238E27FC236}">
                      <a16:creationId xmlns:a16="http://schemas.microsoft.com/office/drawing/2014/main" id="{D5AD1C63-42FA-7327-DB20-4ED5629FC2C4}"/>
                    </a:ext>
                  </a:extLst>
                </p:cNvPr>
                <p:cNvSpPr/>
                <p:nvPr/>
              </p:nvSpPr>
              <p:spPr>
                <a:xfrm flipH="1">
                  <a:off x="8743511" y="1064087"/>
                  <a:ext cx="212396" cy="21239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Google Shape;1770;p39">
            <a:extLst>
              <a:ext uri="{FF2B5EF4-FFF2-40B4-BE49-F238E27FC236}">
                <a16:creationId xmlns:a16="http://schemas.microsoft.com/office/drawing/2014/main" id="{FBEACDB3-2C9A-D987-4292-649707DF300D}"/>
              </a:ext>
            </a:extLst>
          </p:cNvPr>
          <p:cNvSpPr txBox="1">
            <a:spLocks noGrp="1"/>
          </p:cNvSpPr>
          <p:nvPr>
            <p:ph type="title"/>
          </p:nvPr>
        </p:nvSpPr>
        <p:spPr>
          <a:xfrm>
            <a:off x="1000856" y="1443179"/>
            <a:ext cx="7704002" cy="572697"/>
          </a:xfrm>
        </p:spPr>
        <p:txBody>
          <a:bodyPr/>
          <a:lstStyle/>
          <a:p>
            <a:pPr lvl="0"/>
            <a:r>
              <a:rPr lang="en-US"/>
              <a:t>THIS IS A GRAPH</a:t>
            </a:r>
            <a:endParaRPr lang="en-US">
              <a:solidFill>
                <a:srgbClr val="D9D9D9"/>
              </a:solidFill>
            </a:endParaRPr>
          </a:p>
        </p:txBody>
      </p:sp>
      <p:sp>
        <p:nvSpPr>
          <p:cNvPr id="3" name="Google Shape;1771;p39">
            <a:extLst>
              <a:ext uri="{FF2B5EF4-FFF2-40B4-BE49-F238E27FC236}">
                <a16:creationId xmlns:a16="http://schemas.microsoft.com/office/drawing/2014/main" id="{B03200B0-3507-EE2E-9A88-D9934340BA15}"/>
              </a:ext>
            </a:extLst>
          </p:cNvPr>
          <p:cNvSpPr txBox="1"/>
          <p:nvPr/>
        </p:nvSpPr>
        <p:spPr>
          <a:xfrm>
            <a:off x="4276511" y="4003983"/>
            <a:ext cx="4276200" cy="488701"/>
          </a:xfrm>
          <a:prstGeom prst="rect">
            <a:avLst/>
          </a:prstGeom>
          <a:noFill/>
          <a:ln cap="flat">
            <a:noFill/>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200" b="0" i="0" u="none" strike="noStrike" kern="0" cap="none" spc="0" baseline="0">
                <a:solidFill>
                  <a:srgbClr val="42296B"/>
                </a:solidFill>
                <a:uFillTx/>
                <a:latin typeface="Open Sans"/>
                <a:ea typeface="Open Sans"/>
                <a:cs typeface="Open Sans"/>
              </a:rPr>
              <a:t>Follow the link in the graph to modify its data and then paste the new one here. </a:t>
            </a:r>
            <a:r>
              <a:rPr lang="en-US" sz="1200" b="1" i="0" u="none" strike="noStrike" kern="0" cap="none" spc="0" baseline="0">
                <a:solidFill>
                  <a:srgbClr val="42296B"/>
                </a:solidFill>
                <a:uFillTx/>
                <a:latin typeface="Open Sans"/>
                <a:ea typeface="Open Sans"/>
                <a:cs typeface="Open Sans"/>
                <a:hlinkClick r:id="rId3"/>
              </a:rPr>
              <a:t>For more info, click here</a:t>
            </a:r>
            <a:endParaRPr lang="en-US" sz="1200" b="0" i="0" u="none" strike="noStrike" kern="0" cap="none" spc="0" baseline="0">
              <a:solidFill>
                <a:srgbClr val="42296B"/>
              </a:solidFill>
              <a:uFillTx/>
              <a:latin typeface="Open Sans"/>
              <a:ea typeface="Open Sans"/>
              <a:cs typeface="Open Sans"/>
            </a:endParaRPr>
          </a:p>
        </p:txBody>
      </p:sp>
      <p:sp>
        <p:nvSpPr>
          <p:cNvPr id="4" name="Google Shape;1772;p39">
            <a:extLst>
              <a:ext uri="{FF2B5EF4-FFF2-40B4-BE49-F238E27FC236}">
                <a16:creationId xmlns:a16="http://schemas.microsoft.com/office/drawing/2014/main" id="{425E1EA4-548B-3904-06D3-5269A46C14CE}"/>
              </a:ext>
            </a:extLst>
          </p:cNvPr>
          <p:cNvSpPr/>
          <p:nvPr/>
        </p:nvSpPr>
        <p:spPr>
          <a:xfrm>
            <a:off x="993952" y="2348810"/>
            <a:ext cx="310201" cy="310201"/>
          </a:xfrm>
          <a:prstGeom prst="rect">
            <a:avLst/>
          </a:pr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 name="Google Shape;1773;p39">
            <a:extLst>
              <a:ext uri="{FF2B5EF4-FFF2-40B4-BE49-F238E27FC236}">
                <a16:creationId xmlns:a16="http://schemas.microsoft.com/office/drawing/2014/main" id="{BD1F0E72-BE75-8D82-95CA-40605F923F59}"/>
              </a:ext>
            </a:extLst>
          </p:cNvPr>
          <p:cNvSpPr/>
          <p:nvPr/>
        </p:nvSpPr>
        <p:spPr>
          <a:xfrm>
            <a:off x="993952" y="3338318"/>
            <a:ext cx="310201" cy="310201"/>
          </a:xfrm>
          <a:prstGeom prst="rect">
            <a:avLst/>
          </a:pr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DDCE8E"/>
              </a:solidFill>
              <a:uFillTx/>
              <a:latin typeface="Arial"/>
              <a:ea typeface="Arial"/>
              <a:cs typeface="Arial"/>
            </a:endParaRPr>
          </a:p>
        </p:txBody>
      </p:sp>
      <p:sp>
        <p:nvSpPr>
          <p:cNvPr id="6" name="Google Shape;1774;p39">
            <a:extLst>
              <a:ext uri="{FF2B5EF4-FFF2-40B4-BE49-F238E27FC236}">
                <a16:creationId xmlns:a16="http://schemas.microsoft.com/office/drawing/2014/main" id="{1F1815DC-29CC-8CA7-AA07-C4D6E8BD1977}"/>
              </a:ext>
            </a:extLst>
          </p:cNvPr>
          <p:cNvSpPr txBox="1"/>
          <p:nvPr/>
        </p:nvSpPr>
        <p:spPr>
          <a:xfrm>
            <a:off x="1496753" y="2273061"/>
            <a:ext cx="2015995" cy="461698"/>
          </a:xfrm>
          <a:prstGeom prst="rect">
            <a:avLst/>
          </a:prstGeom>
          <a:noFill/>
          <a:ln cap="flat">
            <a:noFill/>
          </a:ln>
        </p:spPr>
        <p:txBody>
          <a:bodyPr vert="horz" wrap="square" lIns="0"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0" cap="none" spc="0" baseline="0">
                <a:solidFill>
                  <a:srgbClr val="42296B"/>
                </a:solidFill>
                <a:uFillTx/>
                <a:latin typeface="Passion One"/>
                <a:ea typeface="Passion One"/>
                <a:cs typeface="Passion One"/>
              </a:rPr>
              <a:t>MERCURY</a:t>
            </a:r>
          </a:p>
        </p:txBody>
      </p:sp>
      <p:sp>
        <p:nvSpPr>
          <p:cNvPr id="7" name="Google Shape;1775;p39">
            <a:extLst>
              <a:ext uri="{FF2B5EF4-FFF2-40B4-BE49-F238E27FC236}">
                <a16:creationId xmlns:a16="http://schemas.microsoft.com/office/drawing/2014/main" id="{4AC1351F-F38B-8B20-6F17-6FBA39C718E2}"/>
              </a:ext>
            </a:extLst>
          </p:cNvPr>
          <p:cNvSpPr txBox="1"/>
          <p:nvPr/>
        </p:nvSpPr>
        <p:spPr>
          <a:xfrm>
            <a:off x="1496753" y="2635273"/>
            <a:ext cx="2015995" cy="461698"/>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160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Open Sans"/>
                <a:ea typeface="Open Sans"/>
                <a:cs typeface="Open Sans"/>
              </a:rPr>
              <a:t>It’s the closest planet to the Sun</a:t>
            </a:r>
          </a:p>
        </p:txBody>
      </p:sp>
      <p:sp>
        <p:nvSpPr>
          <p:cNvPr id="8" name="Google Shape;1776;p39">
            <a:extLst>
              <a:ext uri="{FF2B5EF4-FFF2-40B4-BE49-F238E27FC236}">
                <a16:creationId xmlns:a16="http://schemas.microsoft.com/office/drawing/2014/main" id="{B3B7C62A-CBBA-AADE-F705-9043CFF7B956}"/>
              </a:ext>
            </a:extLst>
          </p:cNvPr>
          <p:cNvSpPr txBox="1"/>
          <p:nvPr/>
        </p:nvSpPr>
        <p:spPr>
          <a:xfrm>
            <a:off x="1496753" y="3262570"/>
            <a:ext cx="2015995" cy="461698"/>
          </a:xfrm>
          <a:prstGeom prst="rect">
            <a:avLst/>
          </a:prstGeom>
          <a:noFill/>
          <a:ln cap="flat">
            <a:noFill/>
          </a:ln>
        </p:spPr>
        <p:txBody>
          <a:bodyPr vert="horz" wrap="square" lIns="0"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0" cap="none" spc="0" baseline="0">
                <a:solidFill>
                  <a:srgbClr val="42296B"/>
                </a:solidFill>
                <a:uFillTx/>
                <a:latin typeface="Passion One"/>
                <a:ea typeface="Passion One"/>
                <a:cs typeface="Passion One"/>
              </a:rPr>
              <a:t>JUPITER</a:t>
            </a:r>
          </a:p>
        </p:txBody>
      </p:sp>
      <p:sp>
        <p:nvSpPr>
          <p:cNvPr id="9" name="Google Shape;1777;p39">
            <a:extLst>
              <a:ext uri="{FF2B5EF4-FFF2-40B4-BE49-F238E27FC236}">
                <a16:creationId xmlns:a16="http://schemas.microsoft.com/office/drawing/2014/main" id="{2C76D7BE-0383-9ADB-0840-8E24FCEC4FBD}"/>
              </a:ext>
            </a:extLst>
          </p:cNvPr>
          <p:cNvSpPr txBox="1"/>
          <p:nvPr/>
        </p:nvSpPr>
        <p:spPr>
          <a:xfrm>
            <a:off x="1496753" y="3624754"/>
            <a:ext cx="2015995" cy="461698"/>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160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Open Sans"/>
                <a:ea typeface="Open Sans"/>
                <a:cs typeface="Open Sans"/>
              </a:rPr>
              <a:t>It’s the biggest planet of them all</a:t>
            </a:r>
          </a:p>
        </p:txBody>
      </p:sp>
      <p:sp>
        <p:nvSpPr>
          <p:cNvPr id="10" name="Google Shape;892;p31">
            <a:extLst>
              <a:ext uri="{FF2B5EF4-FFF2-40B4-BE49-F238E27FC236}">
                <a16:creationId xmlns:a16="http://schemas.microsoft.com/office/drawing/2014/main" id="{13B25026-C66E-42BF-F272-330459B87F9C}"/>
              </a:ext>
            </a:extLst>
          </p:cNvPr>
          <p:cNvSpPr/>
          <p:nvPr/>
        </p:nvSpPr>
        <p:spPr>
          <a:xfrm flipH="1">
            <a:off x="0" y="4325185"/>
            <a:ext cx="9144000" cy="818314"/>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6F41C8"/>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11" name="Grupo 14">
            <a:extLst>
              <a:ext uri="{FF2B5EF4-FFF2-40B4-BE49-F238E27FC236}">
                <a16:creationId xmlns:a16="http://schemas.microsoft.com/office/drawing/2014/main" id="{50601BB9-7929-EAC9-FDB5-757CE5DBDBD5}"/>
              </a:ext>
            </a:extLst>
          </p:cNvPr>
          <p:cNvGrpSpPr/>
          <p:nvPr/>
        </p:nvGrpSpPr>
        <p:grpSpPr>
          <a:xfrm>
            <a:off x="-26837" y="-344452"/>
            <a:ext cx="2564558" cy="1857061"/>
            <a:chOff x="-26837" y="-344452"/>
            <a:chExt cx="2564558" cy="1857061"/>
          </a:xfrm>
        </p:grpSpPr>
        <p:grpSp>
          <p:nvGrpSpPr>
            <p:cNvPr id="12" name="Grupo 15">
              <a:extLst>
                <a:ext uri="{FF2B5EF4-FFF2-40B4-BE49-F238E27FC236}">
                  <a16:creationId xmlns:a16="http://schemas.microsoft.com/office/drawing/2014/main" id="{68C8F989-7836-0414-2361-110CE7398787}"/>
                </a:ext>
              </a:extLst>
            </p:cNvPr>
            <p:cNvGrpSpPr/>
            <p:nvPr/>
          </p:nvGrpSpPr>
          <p:grpSpPr>
            <a:xfrm>
              <a:off x="1039404" y="-344452"/>
              <a:ext cx="1498317" cy="1006690"/>
              <a:chOff x="1039404" y="-344452"/>
              <a:chExt cx="1498317" cy="1006690"/>
            </a:xfrm>
          </p:grpSpPr>
          <p:sp>
            <p:nvSpPr>
              <p:cNvPr id="13" name="Forma libre: forma 22">
                <a:extLst>
                  <a:ext uri="{FF2B5EF4-FFF2-40B4-BE49-F238E27FC236}">
                    <a16:creationId xmlns:a16="http://schemas.microsoft.com/office/drawing/2014/main" id="{9A81716C-32E8-BA92-178A-70F3EAF245FC}"/>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4" name="Grupo 23">
                <a:extLst>
                  <a:ext uri="{FF2B5EF4-FFF2-40B4-BE49-F238E27FC236}">
                    <a16:creationId xmlns:a16="http://schemas.microsoft.com/office/drawing/2014/main" id="{BC5E3689-D10C-BBED-1B83-1EFC1652E7A2}"/>
                  </a:ext>
                </a:extLst>
              </p:cNvPr>
              <p:cNvGrpSpPr/>
              <p:nvPr/>
            </p:nvGrpSpPr>
            <p:grpSpPr>
              <a:xfrm>
                <a:off x="1260381" y="52680"/>
                <a:ext cx="1237420" cy="371731"/>
                <a:chOff x="1260381" y="52680"/>
                <a:chExt cx="1237420" cy="371731"/>
              </a:xfrm>
            </p:grpSpPr>
            <p:sp>
              <p:nvSpPr>
                <p:cNvPr id="15" name="Elipse 24">
                  <a:extLst>
                    <a:ext uri="{FF2B5EF4-FFF2-40B4-BE49-F238E27FC236}">
                      <a16:creationId xmlns:a16="http://schemas.microsoft.com/office/drawing/2014/main" id="{2BCA4B34-D5BC-C04E-A972-DACA60191660}"/>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6" name="Elipse 25">
                  <a:extLst>
                    <a:ext uri="{FF2B5EF4-FFF2-40B4-BE49-F238E27FC236}">
                      <a16:creationId xmlns:a16="http://schemas.microsoft.com/office/drawing/2014/main" id="{CD8D431C-1A73-FA3E-124C-4BCA2854555A}"/>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7" name="Elipse 26">
                  <a:extLst>
                    <a:ext uri="{FF2B5EF4-FFF2-40B4-BE49-F238E27FC236}">
                      <a16:creationId xmlns:a16="http://schemas.microsoft.com/office/drawing/2014/main" id="{283515BD-8880-E4E5-C9E1-8106097E2A8E}"/>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18" name="Grupo 16">
              <a:extLst>
                <a:ext uri="{FF2B5EF4-FFF2-40B4-BE49-F238E27FC236}">
                  <a16:creationId xmlns:a16="http://schemas.microsoft.com/office/drawing/2014/main" id="{55315CE7-F915-B212-3354-A4A5A574DC62}"/>
                </a:ext>
              </a:extLst>
            </p:cNvPr>
            <p:cNvGrpSpPr/>
            <p:nvPr/>
          </p:nvGrpSpPr>
          <p:grpSpPr>
            <a:xfrm>
              <a:off x="-26837" y="14292"/>
              <a:ext cx="1035694" cy="1498317"/>
              <a:chOff x="-26837" y="14292"/>
              <a:chExt cx="1035694" cy="1498317"/>
            </a:xfrm>
          </p:grpSpPr>
          <p:sp>
            <p:nvSpPr>
              <p:cNvPr id="19" name="Forma libre: forma 17">
                <a:extLst>
                  <a:ext uri="{FF2B5EF4-FFF2-40B4-BE49-F238E27FC236}">
                    <a16:creationId xmlns:a16="http://schemas.microsoft.com/office/drawing/2014/main" id="{0B487C1F-B777-9F96-3929-74FE01E70263}"/>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0" name="Grupo 18">
                <a:extLst>
                  <a:ext uri="{FF2B5EF4-FFF2-40B4-BE49-F238E27FC236}">
                    <a16:creationId xmlns:a16="http://schemas.microsoft.com/office/drawing/2014/main" id="{14F0D9A6-DBD7-F750-180D-264BCA30FDFA}"/>
                  </a:ext>
                </a:extLst>
              </p:cNvPr>
              <p:cNvGrpSpPr/>
              <p:nvPr/>
            </p:nvGrpSpPr>
            <p:grpSpPr>
              <a:xfrm>
                <a:off x="184827" y="230730"/>
                <a:ext cx="824030" cy="1050070"/>
                <a:chOff x="184827" y="230730"/>
                <a:chExt cx="824030" cy="1050070"/>
              </a:xfrm>
            </p:grpSpPr>
            <p:sp>
              <p:nvSpPr>
                <p:cNvPr id="21" name="Elipse 19">
                  <a:extLst>
                    <a:ext uri="{FF2B5EF4-FFF2-40B4-BE49-F238E27FC236}">
                      <a16:creationId xmlns:a16="http://schemas.microsoft.com/office/drawing/2014/main" id="{4817ADED-41CD-A2B1-61CA-38B3DCDD4674}"/>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2" name="Elipse 20">
                  <a:extLst>
                    <a:ext uri="{FF2B5EF4-FFF2-40B4-BE49-F238E27FC236}">
                      <a16:creationId xmlns:a16="http://schemas.microsoft.com/office/drawing/2014/main" id="{1EDBFD09-E86E-53EC-0ECA-85C9EF78133A}"/>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3" name="Elipse 21">
                  <a:extLst>
                    <a:ext uri="{FF2B5EF4-FFF2-40B4-BE49-F238E27FC236}">
                      <a16:creationId xmlns:a16="http://schemas.microsoft.com/office/drawing/2014/main" id="{1362A723-DF7B-F7F7-6CB8-388B90F54CEA}"/>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24" name="Grupo 27">
            <a:extLst>
              <a:ext uri="{FF2B5EF4-FFF2-40B4-BE49-F238E27FC236}">
                <a16:creationId xmlns:a16="http://schemas.microsoft.com/office/drawing/2014/main" id="{E9F25C72-F640-5519-461D-3692EDA2BC2B}"/>
              </a:ext>
            </a:extLst>
          </p:cNvPr>
          <p:cNvGrpSpPr/>
          <p:nvPr/>
        </p:nvGrpSpPr>
        <p:grpSpPr>
          <a:xfrm>
            <a:off x="6697486" y="-370944"/>
            <a:ext cx="2456251" cy="1778636"/>
            <a:chOff x="6697486" y="-370944"/>
            <a:chExt cx="2456251" cy="1778636"/>
          </a:xfrm>
        </p:grpSpPr>
        <p:grpSp>
          <p:nvGrpSpPr>
            <p:cNvPr id="25" name="Grupo 28">
              <a:extLst>
                <a:ext uri="{FF2B5EF4-FFF2-40B4-BE49-F238E27FC236}">
                  <a16:creationId xmlns:a16="http://schemas.microsoft.com/office/drawing/2014/main" id="{5CEC9870-0AEF-0708-FA40-B7E603D5E020}"/>
                </a:ext>
              </a:extLst>
            </p:cNvPr>
            <p:cNvGrpSpPr/>
            <p:nvPr/>
          </p:nvGrpSpPr>
          <p:grpSpPr>
            <a:xfrm>
              <a:off x="6697486" y="-370944"/>
              <a:ext cx="1435041" cy="964179"/>
              <a:chOff x="6697486" y="-370944"/>
              <a:chExt cx="1435041" cy="964179"/>
            </a:xfrm>
          </p:grpSpPr>
          <p:sp>
            <p:nvSpPr>
              <p:cNvPr id="26" name="Forma libre: forma 35">
                <a:extLst>
                  <a:ext uri="{FF2B5EF4-FFF2-40B4-BE49-F238E27FC236}">
                    <a16:creationId xmlns:a16="http://schemas.microsoft.com/office/drawing/2014/main" id="{F0E2BA34-2DD1-2ED1-1251-3306DB604B2F}"/>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7" name="Grupo 36">
                <a:extLst>
                  <a:ext uri="{FF2B5EF4-FFF2-40B4-BE49-F238E27FC236}">
                    <a16:creationId xmlns:a16="http://schemas.microsoft.com/office/drawing/2014/main" id="{842C5483-A36C-2C62-C415-81D0BFB789FE}"/>
                  </a:ext>
                </a:extLst>
              </p:cNvPr>
              <p:cNvGrpSpPr/>
              <p:nvPr/>
            </p:nvGrpSpPr>
            <p:grpSpPr>
              <a:xfrm>
                <a:off x="6735716" y="9422"/>
                <a:ext cx="1185154" cy="356031"/>
                <a:chOff x="6735716" y="9422"/>
                <a:chExt cx="1185154" cy="356031"/>
              </a:xfrm>
            </p:grpSpPr>
            <p:sp>
              <p:nvSpPr>
                <p:cNvPr id="28" name="Elipse 37">
                  <a:extLst>
                    <a:ext uri="{FF2B5EF4-FFF2-40B4-BE49-F238E27FC236}">
                      <a16:creationId xmlns:a16="http://schemas.microsoft.com/office/drawing/2014/main" id="{61D2B0C0-4001-FEB7-B97D-6AE5FB513703}"/>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9" name="Elipse 38">
                  <a:extLst>
                    <a:ext uri="{FF2B5EF4-FFF2-40B4-BE49-F238E27FC236}">
                      <a16:creationId xmlns:a16="http://schemas.microsoft.com/office/drawing/2014/main" id="{B97FB8BD-3FE5-E8CD-D3F6-B84A70665DC3}"/>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0" name="Elipse 39">
                  <a:extLst>
                    <a:ext uri="{FF2B5EF4-FFF2-40B4-BE49-F238E27FC236}">
                      <a16:creationId xmlns:a16="http://schemas.microsoft.com/office/drawing/2014/main" id="{196CA4D9-F6BE-48F2-F523-8DA96DFDD2DC}"/>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31" name="Grupo 29">
              <a:extLst>
                <a:ext uri="{FF2B5EF4-FFF2-40B4-BE49-F238E27FC236}">
                  <a16:creationId xmlns:a16="http://schemas.microsoft.com/office/drawing/2014/main" id="{884FDD2F-8C22-139C-BA1A-D766CB8B225F}"/>
                </a:ext>
              </a:extLst>
            </p:cNvPr>
            <p:cNvGrpSpPr/>
            <p:nvPr/>
          </p:nvGrpSpPr>
          <p:grpSpPr>
            <a:xfrm>
              <a:off x="8161778" y="-27349"/>
              <a:ext cx="991959" cy="1435041"/>
              <a:chOff x="8161778" y="-27349"/>
              <a:chExt cx="991959" cy="1435041"/>
            </a:xfrm>
          </p:grpSpPr>
          <p:sp>
            <p:nvSpPr>
              <p:cNvPr id="32" name="Forma libre: forma 30">
                <a:extLst>
                  <a:ext uri="{FF2B5EF4-FFF2-40B4-BE49-F238E27FC236}">
                    <a16:creationId xmlns:a16="http://schemas.microsoft.com/office/drawing/2014/main" id="{7FA8C792-343C-B482-6136-85C8B722AEC0}"/>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3" name="Grupo 31">
                <a:extLst>
                  <a:ext uri="{FF2B5EF4-FFF2-40B4-BE49-F238E27FC236}">
                    <a16:creationId xmlns:a16="http://schemas.microsoft.com/office/drawing/2014/main" id="{F4E040ED-CC42-0551-81A0-741B263C2BD5}"/>
                  </a:ext>
                </a:extLst>
              </p:cNvPr>
              <p:cNvGrpSpPr/>
              <p:nvPr/>
            </p:nvGrpSpPr>
            <p:grpSpPr>
              <a:xfrm>
                <a:off x="8161778" y="179953"/>
                <a:ext cx="789228" cy="1005712"/>
                <a:chOff x="8161778" y="179953"/>
                <a:chExt cx="789228" cy="1005712"/>
              </a:xfrm>
            </p:grpSpPr>
            <p:sp>
              <p:nvSpPr>
                <p:cNvPr id="34" name="Elipse 32">
                  <a:extLst>
                    <a:ext uri="{FF2B5EF4-FFF2-40B4-BE49-F238E27FC236}">
                      <a16:creationId xmlns:a16="http://schemas.microsoft.com/office/drawing/2014/main" id="{C64E0B41-6EEC-5FB8-8A33-B3A5427C9C1B}"/>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5" name="Elipse 33">
                  <a:extLst>
                    <a:ext uri="{FF2B5EF4-FFF2-40B4-BE49-F238E27FC236}">
                      <a16:creationId xmlns:a16="http://schemas.microsoft.com/office/drawing/2014/main" id="{C5D39CA3-A5D3-1BA1-2492-95AAF81FD38E}"/>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6" name="Elipse 34">
                  <a:extLst>
                    <a:ext uri="{FF2B5EF4-FFF2-40B4-BE49-F238E27FC236}">
                      <a16:creationId xmlns:a16="http://schemas.microsoft.com/office/drawing/2014/main" id="{367C2BA2-E0B9-1966-681E-8ED0BF8EFDAE}"/>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37" name="AutoShape 3">
            <a:extLst>
              <a:ext uri="{FF2B5EF4-FFF2-40B4-BE49-F238E27FC236}">
                <a16:creationId xmlns:a16="http://schemas.microsoft.com/office/drawing/2014/main" id="{075D5BB8-22A5-5505-2FB0-FB4CE70BEB48}"/>
              </a:ext>
            </a:extLst>
          </p:cNvPr>
          <p:cNvSpPr/>
          <p:nvPr/>
        </p:nvSpPr>
        <p:spPr>
          <a:xfrm>
            <a:off x="895353" y="733595"/>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8" name="Freeform 5">
            <a:extLst>
              <a:ext uri="{FF2B5EF4-FFF2-40B4-BE49-F238E27FC236}">
                <a16:creationId xmlns:a16="http://schemas.microsoft.com/office/drawing/2014/main" id="{7FDB50FF-193C-E40D-C7B9-44E7D730E74E}"/>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9" name="Freeform 5">
            <a:extLst>
              <a:ext uri="{FF2B5EF4-FFF2-40B4-BE49-F238E27FC236}">
                <a16:creationId xmlns:a16="http://schemas.microsoft.com/office/drawing/2014/main" id="{7279DE66-D33A-46BE-9174-7798B56AF279}"/>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40" name="Grupo 1">
            <a:extLst>
              <a:ext uri="{FF2B5EF4-FFF2-40B4-BE49-F238E27FC236}">
                <a16:creationId xmlns:a16="http://schemas.microsoft.com/office/drawing/2014/main" id="{761567FC-B38B-83CF-0FCE-7A950702D49F}"/>
              </a:ext>
            </a:extLst>
          </p:cNvPr>
          <p:cNvGrpSpPr/>
          <p:nvPr/>
        </p:nvGrpSpPr>
        <p:grpSpPr>
          <a:xfrm>
            <a:off x="5313358" y="544516"/>
            <a:ext cx="2441575" cy="3332165"/>
            <a:chOff x="5313358" y="544516"/>
            <a:chExt cx="2441575" cy="3332165"/>
          </a:xfrm>
        </p:grpSpPr>
        <p:sp>
          <p:nvSpPr>
            <p:cNvPr id="41" name="Freeform 4">
              <a:extLst>
                <a:ext uri="{FF2B5EF4-FFF2-40B4-BE49-F238E27FC236}">
                  <a16:creationId xmlns:a16="http://schemas.microsoft.com/office/drawing/2014/main" id="{B623C68E-6B7C-820C-CD1B-87547F82A723}"/>
                </a:ext>
              </a:extLst>
            </p:cNvPr>
            <p:cNvSpPr/>
            <p:nvPr/>
          </p:nvSpPr>
          <p:spPr>
            <a:xfrm>
              <a:off x="5313358" y="544516"/>
              <a:ext cx="1693861" cy="3332165"/>
            </a:xfrm>
            <a:custGeom>
              <a:avLst/>
              <a:gdLst>
                <a:gd name="f0" fmla="val 10800000"/>
                <a:gd name="f1" fmla="val 5400000"/>
                <a:gd name="f2" fmla="val 180"/>
                <a:gd name="f3" fmla="val w"/>
                <a:gd name="f4" fmla="val h"/>
                <a:gd name="f5" fmla="val 0"/>
                <a:gd name="f6" fmla="val 807"/>
                <a:gd name="f7" fmla="val 1590"/>
                <a:gd name="f8" fmla="val 53"/>
                <a:gd name="f9" fmla="val 192"/>
                <a:gd name="f10" fmla="val 37"/>
                <a:gd name="f11" fmla="val 174"/>
                <a:gd name="f12" fmla="val 29"/>
                <a:gd name="f13" fmla="val 153"/>
                <a:gd name="f14" fmla="val 32"/>
                <a:gd name="f15" fmla="val 128"/>
                <a:gd name="f16" fmla="val 33"/>
                <a:gd name="f17" fmla="val 120"/>
                <a:gd name="f18" fmla="val 39"/>
                <a:gd name="f19" fmla="val 109"/>
                <a:gd name="f20" fmla="val 45"/>
                <a:gd name="f21" fmla="val 106"/>
                <a:gd name="f22" fmla="val 51"/>
                <a:gd name="f23" fmla="val 103"/>
                <a:gd name="f24" fmla="val 64"/>
                <a:gd name="f25" fmla="val 107"/>
                <a:gd name="f26" fmla="val 69"/>
                <a:gd name="f27" fmla="val 113"/>
                <a:gd name="f28" fmla="val 97"/>
                <a:gd name="f29" fmla="val 139"/>
                <a:gd name="f30" fmla="val 122"/>
                <a:gd name="f31" fmla="val 168"/>
                <a:gd name="f32" fmla="val 150"/>
                <a:gd name="f33" fmla="val 194"/>
                <a:gd name="f34" fmla="val 181"/>
                <a:gd name="f35" fmla="val 223"/>
                <a:gd name="f36" fmla="val 214"/>
                <a:gd name="f37" fmla="val 252"/>
                <a:gd name="f38" fmla="val 248"/>
                <a:gd name="f39" fmla="val 279"/>
                <a:gd name="f40" fmla="val 280"/>
                <a:gd name="f41" fmla="val 304"/>
                <a:gd name="f42" fmla="val 337"/>
                <a:gd name="f43" fmla="val 326"/>
                <a:gd name="f44" fmla="val 371"/>
                <a:gd name="f45" fmla="val 346"/>
                <a:gd name="f46" fmla="val 405"/>
                <a:gd name="f47" fmla="val 367"/>
                <a:gd name="f48" fmla="val 438"/>
                <a:gd name="f49" fmla="val 390"/>
                <a:gd name="f50" fmla="val 476"/>
                <a:gd name="f51" fmla="val 469"/>
                <a:gd name="f52" fmla="val 391"/>
                <a:gd name="f53" fmla="val 466"/>
                <a:gd name="f54" fmla="val 465"/>
                <a:gd name="f55" fmla="val 342"/>
                <a:gd name="f56" fmla="val 366"/>
                <a:gd name="f57" fmla="val 278"/>
                <a:gd name="f58" fmla="val 189"/>
                <a:gd name="f59" fmla="val 213"/>
                <a:gd name="f60" fmla="val 166"/>
                <a:gd name="f61" fmla="val 197"/>
                <a:gd name="f62" fmla="val 145"/>
                <a:gd name="f63" fmla="val 176"/>
                <a:gd name="f64" fmla="val 126"/>
                <a:gd name="f65" fmla="val 155"/>
                <a:gd name="f66" fmla="val 102"/>
                <a:gd name="f67" fmla="val 131"/>
                <a:gd name="f68" fmla="val 82"/>
                <a:gd name="f69" fmla="val 104"/>
                <a:gd name="f70" fmla="val 49"/>
                <a:gd name="f71" fmla="val 90"/>
                <a:gd name="f72" fmla="val 24"/>
                <a:gd name="f73" fmla="val 80"/>
                <a:gd name="f74" fmla="val 18"/>
                <a:gd name="f75" fmla="val 4"/>
                <a:gd name="f76" fmla="val 40"/>
                <a:gd name="f77" fmla="val 1"/>
                <a:gd name="f78" fmla="val 50"/>
                <a:gd name="f79" fmla="val 54"/>
                <a:gd name="f80" fmla="val 2"/>
                <a:gd name="f81" fmla="val 63"/>
                <a:gd name="f82" fmla="val 7"/>
                <a:gd name="f83" fmla="val 72"/>
                <a:gd name="f84" fmla="val 14"/>
                <a:gd name="f85" fmla="val 79"/>
                <a:gd name="f86" fmla="val 21"/>
                <a:gd name="f87" fmla="val 137"/>
                <a:gd name="f88" fmla="val 83"/>
                <a:gd name="f89" fmla="val 201"/>
                <a:gd name="f90" fmla="val 269"/>
                <a:gd name="f91" fmla="val 187"/>
                <a:gd name="f92" fmla="val 319"/>
                <a:gd name="f93" fmla="val 224"/>
                <a:gd name="f94" fmla="val 357"/>
                <a:gd name="f95" fmla="val 273"/>
                <a:gd name="f96" fmla="val 393"/>
                <a:gd name="f97" fmla="val 325"/>
                <a:gd name="f98" fmla="val 412"/>
                <a:gd name="f99" fmla="val 352"/>
                <a:gd name="f100" fmla="val 431"/>
                <a:gd name="f101" fmla="val 379"/>
                <a:gd name="f102" fmla="val 451"/>
                <a:gd name="f103" fmla="val 406"/>
                <a:gd name="f104" fmla="val 456"/>
                <a:gd name="f105" fmla="val 414"/>
                <a:gd name="f106" fmla="val 463"/>
                <a:gd name="f107" fmla="val 421"/>
                <a:gd name="f108" fmla="val 471"/>
                <a:gd name="f109" fmla="val 432"/>
                <a:gd name="f110" fmla="val 425"/>
                <a:gd name="f111" fmla="val 472"/>
                <a:gd name="f112" fmla="val 423"/>
                <a:gd name="f113" fmla="val 422"/>
                <a:gd name="f114" fmla="val 419"/>
                <a:gd name="f115" fmla="val 343"/>
                <a:gd name="f116" fmla="val 370"/>
                <a:gd name="f117" fmla="val 262"/>
                <a:gd name="f118" fmla="val 297"/>
                <a:gd name="f119" fmla="val 259"/>
                <a:gd name="f120" fmla="val 169"/>
                <a:gd name="f121" fmla="val 218"/>
                <a:gd name="f122" fmla="val 108"/>
                <a:gd name="f123" fmla="val 164"/>
                <a:gd name="f124" fmla="val 95"/>
                <a:gd name="f125" fmla="val 81"/>
                <a:gd name="f126" fmla="val 66"/>
                <a:gd name="f127" fmla="val 132"/>
                <a:gd name="f128" fmla="val 61"/>
                <a:gd name="f129" fmla="val 130"/>
                <a:gd name="f130" fmla="val 125"/>
                <a:gd name="f131" fmla="val 46"/>
                <a:gd name="f132" fmla="val 149"/>
                <a:gd name="f133" fmla="val 41"/>
                <a:gd name="f134" fmla="val 165"/>
                <a:gd name="f135" fmla="val 59"/>
                <a:gd name="f136" fmla="val 249"/>
                <a:gd name="f137" fmla="val 101"/>
                <a:gd name="f138" fmla="val 316"/>
                <a:gd name="f139" fmla="val 144"/>
                <a:gd name="f140" fmla="val 384"/>
                <a:gd name="f141" fmla="val 394"/>
                <a:gd name="f142" fmla="val 193"/>
                <a:gd name="f143" fmla="val 402"/>
                <a:gd name="f144" fmla="val 202"/>
                <a:gd name="f145" fmla="val 410"/>
                <a:gd name="f146" fmla="val 211"/>
                <a:gd name="f147" fmla="val 237"/>
                <a:gd name="f148" fmla="val 453"/>
                <a:gd name="f149" fmla="val 263"/>
                <a:gd name="f150" fmla="val 289"/>
                <a:gd name="f151" fmla="val 470"/>
                <a:gd name="f152" fmla="val 260"/>
                <a:gd name="f153" fmla="val 235"/>
                <a:gd name="f154" fmla="val 494"/>
                <a:gd name="f155" fmla="val 499"/>
                <a:gd name="f156" fmla="val 207"/>
                <a:gd name="f157" fmla="val 509"/>
                <a:gd name="f158" fmla="val 200"/>
                <a:gd name="f159" fmla="val 516"/>
                <a:gd name="f160" fmla="val 522"/>
                <a:gd name="f161" fmla="val 530"/>
                <a:gd name="f162" fmla="val 220"/>
                <a:gd name="f163" fmla="val 534"/>
                <a:gd name="f164" fmla="val 306"/>
                <a:gd name="f165" fmla="val 586"/>
                <a:gd name="f166" fmla="val 637"/>
                <a:gd name="f167" fmla="val 428"/>
                <a:gd name="f168" fmla="val 639"/>
                <a:gd name="f169" fmla="val 430"/>
                <a:gd name="f170" fmla="val 641"/>
                <a:gd name="f171" fmla="val 433"/>
                <a:gd name="f172" fmla="val 643"/>
                <a:gd name="f173" fmla="val 435"/>
                <a:gd name="f174" fmla="val 712"/>
                <a:gd name="f175" fmla="val 506"/>
                <a:gd name="f176" fmla="val 741"/>
                <a:gd name="f177" fmla="val 591"/>
                <a:gd name="f178" fmla="val 731"/>
                <a:gd name="f179" fmla="val 689"/>
                <a:gd name="f180" fmla="val 727"/>
                <a:gd name="f181" fmla="val 729"/>
                <a:gd name="f182" fmla="val 752"/>
                <a:gd name="f183" fmla="val 755"/>
                <a:gd name="f184" fmla="val 776"/>
                <a:gd name="f185" fmla="val 781"/>
                <a:gd name="f186" fmla="val 815"/>
                <a:gd name="f187" fmla="val 805"/>
                <a:gd name="f188" fmla="val 813"/>
                <a:gd name="f189" fmla="val 775"/>
                <a:gd name="f190" fmla="val 846"/>
                <a:gd name="f191" fmla="val 757"/>
                <a:gd name="f192" fmla="val 866"/>
                <a:gd name="f193" fmla="val 743"/>
                <a:gd name="f194" fmla="val 891"/>
                <a:gd name="f195" fmla="val 732"/>
                <a:gd name="f196" fmla="val 915"/>
                <a:gd name="f197" fmla="val 706"/>
                <a:gd name="f198" fmla="val 971"/>
                <a:gd name="f199" fmla="val 668"/>
                <a:gd name="f200" fmla="val 1017"/>
                <a:gd name="f201" fmla="val 630"/>
                <a:gd name="f202" fmla="val 1069"/>
                <a:gd name="f203" fmla="val 624"/>
                <a:gd name="f204" fmla="val 1062"/>
                <a:gd name="f205" fmla="val 620"/>
                <a:gd name="f206" fmla="val 1058"/>
                <a:gd name="f207" fmla="val 616"/>
                <a:gd name="f208" fmla="val 1053"/>
                <a:gd name="f209" fmla="val 609"/>
                <a:gd name="f210" fmla="val 1044"/>
                <a:gd name="f211" fmla="val 602"/>
                <a:gd name="f212" fmla="val 1035"/>
                <a:gd name="f213" fmla="val 596"/>
                <a:gd name="f214" fmla="val 1026"/>
                <a:gd name="f215" fmla="val 577"/>
                <a:gd name="f216" fmla="val 1001"/>
                <a:gd name="f217" fmla="val 562"/>
                <a:gd name="f218" fmla="val 974"/>
                <a:gd name="f219" fmla="val 520"/>
                <a:gd name="f220" fmla="val 991"/>
                <a:gd name="f221" fmla="val 496"/>
                <a:gd name="f222" fmla="val 986"/>
                <a:gd name="f223" fmla="val 449"/>
                <a:gd name="f224" fmla="val 966"/>
                <a:gd name="f225" fmla="val 993"/>
                <a:gd name="f226" fmla="val 455"/>
                <a:gd name="f227" fmla="val 997"/>
                <a:gd name="f228" fmla="val 517"/>
                <a:gd name="f229" fmla="val 1011"/>
                <a:gd name="f230" fmla="val 511"/>
                <a:gd name="f231" fmla="val 1042"/>
                <a:gd name="f232" fmla="val 492"/>
                <a:gd name="f233" fmla="val 1067"/>
                <a:gd name="f234" fmla="val 473"/>
                <a:gd name="f235" fmla="val 1090"/>
                <a:gd name="f236" fmla="val 454"/>
                <a:gd name="f237" fmla="val 1113"/>
                <a:gd name="f238" fmla="val 429"/>
                <a:gd name="f239" fmla="val 1131"/>
                <a:gd name="f240" fmla="val 408"/>
                <a:gd name="f241" fmla="val 1153"/>
                <a:gd name="f242" fmla="val 478"/>
                <a:gd name="f243" fmla="val 1128"/>
                <a:gd name="f244" fmla="val 519"/>
                <a:gd name="f245" fmla="val 1075"/>
                <a:gd name="f246" fmla="val 547"/>
                <a:gd name="f247" fmla="val 1007"/>
                <a:gd name="f248" fmla="val 578"/>
                <a:gd name="f249" fmla="val 1025"/>
                <a:gd name="f250" fmla="val 600"/>
                <a:gd name="f251" fmla="val 1049"/>
                <a:gd name="f252" fmla="val 618"/>
                <a:gd name="f253" fmla="val 1078"/>
                <a:gd name="f254" fmla="val 1081"/>
                <a:gd name="f255" fmla="val 621"/>
                <a:gd name="f256" fmla="val 1088"/>
                <a:gd name="f257" fmla="val 619"/>
                <a:gd name="f258" fmla="val 1091"/>
                <a:gd name="f259" fmla="val 605"/>
                <a:gd name="f260" fmla="val 1114"/>
                <a:gd name="f261" fmla="val 612"/>
                <a:gd name="f262" fmla="val 1138"/>
                <a:gd name="f263" fmla="val 614"/>
                <a:gd name="f264" fmla="val 1161"/>
                <a:gd name="f265" fmla="val 615"/>
                <a:gd name="f266" fmla="val 1178"/>
                <a:gd name="f267" fmla="val 611"/>
                <a:gd name="f268" fmla="val 1189"/>
                <a:gd name="f269" fmla="val 1200"/>
                <a:gd name="f270" fmla="val 567"/>
                <a:gd name="f271" fmla="val 1220"/>
                <a:gd name="f272" fmla="val 540"/>
                <a:gd name="f273" fmla="val 1242"/>
                <a:gd name="f274" fmla="val 514"/>
                <a:gd name="f275" fmla="val 1267"/>
                <a:gd name="f276" fmla="val 484"/>
                <a:gd name="f277" fmla="val 1295"/>
                <a:gd name="f278" fmla="val 1317"/>
                <a:gd name="f279" fmla="val 413"/>
                <a:gd name="f280" fmla="val 1333"/>
                <a:gd name="f281" fmla="val 401"/>
                <a:gd name="f282" fmla="val 1338"/>
                <a:gd name="f283" fmla="val 1345"/>
                <a:gd name="f284" fmla="val 400"/>
                <a:gd name="f285" fmla="val 1360"/>
                <a:gd name="f286" fmla="val 418"/>
                <a:gd name="f287" fmla="val 436"/>
                <a:gd name="f288" fmla="val 1378"/>
                <a:gd name="f289" fmla="val 1393"/>
                <a:gd name="f290" fmla="val 1412"/>
                <a:gd name="f291" fmla="val 420"/>
                <a:gd name="f292" fmla="val 399"/>
                <a:gd name="f293" fmla="val 1472"/>
                <a:gd name="f294" fmla="val 1530"/>
                <a:gd name="f295" fmla="val 382"/>
                <a:gd name="f296" fmla="val 350"/>
                <a:gd name="f297" fmla="val 1532"/>
                <a:gd name="f298" fmla="val 1474"/>
                <a:gd name="f299" fmla="val 1413"/>
                <a:gd name="f300" fmla="val 329"/>
                <a:gd name="f301" fmla="val 309"/>
                <a:gd name="f302" fmla="val 288"/>
                <a:gd name="f303" fmla="val 1395"/>
                <a:gd name="f304" fmla="val 1379"/>
                <a:gd name="f305" fmla="val 1361"/>
                <a:gd name="f306" fmla="val 308"/>
                <a:gd name="f307" fmla="val 327"/>
                <a:gd name="f308" fmla="val 347"/>
                <a:gd name="f309" fmla="val 1354"/>
                <a:gd name="f310" fmla="val 1349"/>
                <a:gd name="f311" fmla="val 1342"/>
                <a:gd name="f312" fmla="val 332"/>
                <a:gd name="f313" fmla="val 1337"/>
                <a:gd name="f314" fmla="val 322"/>
                <a:gd name="f315" fmla="val 1324"/>
                <a:gd name="f316" fmla="val 317"/>
                <a:gd name="f317" fmla="val 1311"/>
                <a:gd name="f318" fmla="val 1301"/>
                <a:gd name="f319" fmla="val 295"/>
                <a:gd name="f320" fmla="val 1287"/>
                <a:gd name="f321" fmla="val 1286"/>
                <a:gd name="f322" fmla="val 313"/>
                <a:gd name="f323" fmla="val 320"/>
                <a:gd name="f324" fmla="val 1284"/>
                <a:gd name="f325" fmla="val 1282"/>
                <a:gd name="f326" fmla="val 1276"/>
                <a:gd name="f327" fmla="val 334"/>
                <a:gd name="f328" fmla="val 1272"/>
                <a:gd name="f329" fmla="val 1269"/>
                <a:gd name="f330" fmla="val 1264"/>
                <a:gd name="f331" fmla="val 1263"/>
                <a:gd name="f332" fmla="val 300"/>
                <a:gd name="f333" fmla="val 1258"/>
                <a:gd name="f334" fmla="val 1255"/>
                <a:gd name="f335" fmla="val 1250"/>
                <a:gd name="f336" fmla="val 1240"/>
                <a:gd name="f337" fmla="val 208"/>
                <a:gd name="f338" fmla="val 1214"/>
                <a:gd name="f339" fmla="val 1180"/>
                <a:gd name="f340" fmla="val 1147"/>
                <a:gd name="f341" fmla="val 210"/>
                <a:gd name="f342" fmla="val 1080"/>
                <a:gd name="f343" fmla="val 225"/>
                <a:gd name="f344" fmla="val 1009"/>
                <a:gd name="f345" fmla="val 231"/>
                <a:gd name="f346" fmla="val 973"/>
                <a:gd name="f347" fmla="val 268"/>
                <a:gd name="f348" fmla="val 266"/>
                <a:gd name="f349" fmla="val 1031"/>
                <a:gd name="f350" fmla="val 1055"/>
                <a:gd name="f351" fmla="val 258"/>
                <a:gd name="f352" fmla="val 1105"/>
                <a:gd name="f353" fmla="val 1132"/>
                <a:gd name="f354" fmla="val 1156"/>
                <a:gd name="f355" fmla="val 1158"/>
                <a:gd name="f356" fmla="val 323"/>
                <a:gd name="f357" fmla="val 1159"/>
                <a:gd name="f358" fmla="val 1157"/>
                <a:gd name="f359" fmla="val 335"/>
                <a:gd name="f360" fmla="val 1152"/>
                <a:gd name="f361" fmla="val 1151"/>
                <a:gd name="f362" fmla="val 1149"/>
                <a:gd name="f363" fmla="val 1146"/>
                <a:gd name="f364" fmla="val 284"/>
                <a:gd name="f365" fmla="val 281"/>
                <a:gd name="f366" fmla="val 1107"/>
                <a:gd name="f367" fmla="val 277"/>
                <a:gd name="f368" fmla="val 1048"/>
                <a:gd name="f369" fmla="val 276"/>
                <a:gd name="f370" fmla="val 1014"/>
                <a:gd name="f371" fmla="val 290"/>
                <a:gd name="f372" fmla="val 1022"/>
                <a:gd name="f373" fmla="val 298"/>
                <a:gd name="f374" fmla="val 1027"/>
                <a:gd name="f375" fmla="val 307"/>
                <a:gd name="f376" fmla="val 1034"/>
                <a:gd name="f377" fmla="val 1038"/>
                <a:gd name="f378" fmla="val 336"/>
                <a:gd name="f379" fmla="val 1036"/>
                <a:gd name="f380" fmla="val 1033"/>
                <a:gd name="f381" fmla="val 338"/>
                <a:gd name="f382" fmla="val 1024"/>
                <a:gd name="f383" fmla="val 1015"/>
                <a:gd name="f384" fmla="val 312"/>
                <a:gd name="f385" fmla="val 977"/>
                <a:gd name="f386" fmla="val 934"/>
                <a:gd name="f387" fmla="val 198"/>
                <a:gd name="f388" fmla="val 881"/>
                <a:gd name="f389" fmla="val 195"/>
                <a:gd name="f390" fmla="val 874"/>
                <a:gd name="f391" fmla="val 190"/>
                <a:gd name="f392" fmla="val 868"/>
                <a:gd name="f393" fmla="val 862"/>
                <a:gd name="f394" fmla="val 179"/>
                <a:gd name="f395" fmla="val 850"/>
                <a:gd name="f396" fmla="val 171"/>
                <a:gd name="f397" fmla="val 844"/>
                <a:gd name="f398" fmla="val 154"/>
                <a:gd name="f399" fmla="val 848"/>
                <a:gd name="f400" fmla="val 853"/>
                <a:gd name="f401" fmla="val 121"/>
                <a:gd name="f402" fmla="val 841"/>
                <a:gd name="f403" fmla="val 124"/>
                <a:gd name="f404" fmla="val 817"/>
                <a:gd name="f405" fmla="val 811"/>
                <a:gd name="f406" fmla="val 127"/>
                <a:gd name="f407" fmla="val 806"/>
                <a:gd name="f408" fmla="val 800"/>
                <a:gd name="f409" fmla="val 87"/>
                <a:gd name="f410" fmla="val 84"/>
                <a:gd name="f411" fmla="val 749"/>
                <a:gd name="f412" fmla="val 722"/>
                <a:gd name="f413" fmla="val 678"/>
                <a:gd name="f414" fmla="val 73"/>
                <a:gd name="f415" fmla="val 633"/>
                <a:gd name="f416" fmla="val 44"/>
                <a:gd name="f417" fmla="val 590"/>
                <a:gd name="f418" fmla="val 12"/>
                <a:gd name="f419" fmla="val 544"/>
                <a:gd name="f420" fmla="val 497"/>
                <a:gd name="f421" fmla="val 11"/>
                <a:gd name="f422" fmla="val 442"/>
                <a:gd name="f423" fmla="val 20"/>
                <a:gd name="f424" fmla="val 397"/>
                <a:gd name="f425" fmla="val 23"/>
                <a:gd name="f426" fmla="val 351"/>
                <a:gd name="f427" fmla="val 305"/>
                <a:gd name="f428" fmla="val 31"/>
                <a:gd name="f429" fmla="val 36"/>
                <a:gd name="f430" fmla="val 283"/>
                <a:gd name="f431" fmla="val 47"/>
                <a:gd name="f432" fmla="val 57"/>
                <a:gd name="f433" fmla="val 291"/>
                <a:gd name="f434" fmla="val 68"/>
                <a:gd name="f435" fmla="val 311"/>
                <a:gd name="f436" fmla="val 74"/>
                <a:gd name="f437" fmla="val 75"/>
                <a:gd name="f438" fmla="val 341"/>
                <a:gd name="f439" fmla="val 378"/>
                <a:gd name="f440" fmla="val 416"/>
                <a:gd name="f441" fmla="val 482"/>
                <a:gd name="f442" fmla="val 91"/>
                <a:gd name="f443" fmla="val 508"/>
                <a:gd name="f444" fmla="val 531"/>
                <a:gd name="f445" fmla="val 554"/>
                <a:gd name="f446" fmla="val 138"/>
                <a:gd name="f447" fmla="val 601"/>
                <a:gd name="f448" fmla="val 157"/>
                <a:gd name="f449" fmla="val 158"/>
                <a:gd name="f450" fmla="val 599"/>
                <a:gd name="f451" fmla="val 148"/>
                <a:gd name="f452" fmla="val 557"/>
                <a:gd name="f453" fmla="val 535"/>
                <a:gd name="f454" fmla="val 114"/>
                <a:gd name="f455" fmla="val 510"/>
                <a:gd name="f456" fmla="val 98"/>
                <a:gd name="f457" fmla="val 485"/>
                <a:gd name="f458" fmla="val 459"/>
                <a:gd name="f459" fmla="val 396"/>
                <a:gd name="f460" fmla="val 361"/>
                <a:gd name="f461" fmla="val 105"/>
                <a:gd name="f462" fmla="val 110"/>
                <a:gd name="f463" fmla="val 375"/>
                <a:gd name="f464" fmla="val 441"/>
                <a:gd name="f465" fmla="val 173"/>
                <a:gd name="f466" fmla="val 188"/>
                <a:gd name="f467" fmla="val 204"/>
                <a:gd name="f468" fmla="val 648"/>
                <a:gd name="f469" fmla="val 772"/>
                <a:gd name="f470" fmla="val 773"/>
                <a:gd name="f471" fmla="val 774"/>
                <a:gd name="f472" fmla="val 286"/>
                <a:gd name="f473" fmla="val 779"/>
                <a:gd name="f474" fmla="val 764"/>
                <a:gd name="f475" fmla="val 753"/>
                <a:gd name="f476" fmla="val 272"/>
                <a:gd name="f477" fmla="val 662"/>
                <a:gd name="f478" fmla="val 156"/>
                <a:gd name="f479" fmla="val 377"/>
                <a:gd name="f480" fmla="val 89"/>
                <a:gd name="f481" fmla="val 328"/>
                <a:gd name="f482" fmla="val 67"/>
                <a:gd name="f483" fmla="val 56"/>
                <a:gd name="f484" fmla="val 267"/>
                <a:gd name="f485" fmla="val 221"/>
                <a:gd name="f486" fmla="val 205"/>
                <a:gd name="f487" fmla="val 86"/>
                <a:gd name="f488" fmla="val 96"/>
                <a:gd name="f489" fmla="val 100"/>
                <a:gd name="f490" fmla="val 143"/>
                <a:gd name="f491" fmla="val 363"/>
                <a:gd name="f492" fmla="val 458"/>
                <a:gd name="f493" fmla="val 293"/>
                <a:gd name="f494" fmla="val 490"/>
                <a:gd name="f495" fmla="val 310"/>
                <a:gd name="f496" fmla="val 489"/>
                <a:gd name="f497" fmla="val 448"/>
                <a:gd name="f498" fmla="val 383"/>
                <a:gd name="f499" fmla="val 191"/>
                <a:gd name="f500" fmla="val 285"/>
                <a:gd name="f501" fmla="val 117"/>
                <a:gd name="f502" fmla="val 227"/>
                <a:gd name="f503" fmla="val 362"/>
                <a:gd name="f504" fmla="val 1306"/>
                <a:gd name="f505" fmla="val 1329"/>
                <a:gd name="f506" fmla="val 1350"/>
                <a:gd name="f507" fmla="val 1374"/>
                <a:gd name="f508" fmla="val 340"/>
                <a:gd name="f509" fmla="val 299"/>
                <a:gd name="f510" fmla="val 1384"/>
                <a:gd name="f511" fmla="val 1391"/>
                <a:gd name="f512" fmla="val 1400"/>
                <a:gd name="f513" fmla="val 364"/>
                <a:gd name="f514" fmla="val 1461"/>
                <a:gd name="f515" fmla="val 1520"/>
                <a:gd name="f516" fmla="val 1580"/>
                <a:gd name="f517" fmla="val 372"/>
                <a:gd name="f518" fmla="val 1579"/>
                <a:gd name="f519" fmla="val 385"/>
                <a:gd name="f520" fmla="val 1519"/>
                <a:gd name="f521" fmla="val 426"/>
                <a:gd name="f522" fmla="val 445"/>
                <a:gd name="f523" fmla="val 1390"/>
                <a:gd name="f524" fmla="val 1382"/>
                <a:gd name="f525" fmla="val 1372"/>
                <a:gd name="f526" fmla="val 424"/>
                <a:gd name="f527" fmla="val 1348"/>
                <a:gd name="f528" fmla="val 1327"/>
                <a:gd name="f529" fmla="val 376"/>
                <a:gd name="f530" fmla="val 1013"/>
                <a:gd name="f531" fmla="val 998"/>
                <a:gd name="f532" fmla="val 389"/>
                <a:gd name="f533" fmla="val 985"/>
                <a:gd name="f534" fmla="val 374"/>
                <a:gd name="f535" fmla="val 984"/>
                <a:gd name="f536" fmla="val 359"/>
                <a:gd name="f537" fmla="val 345"/>
                <a:gd name="f538" fmla="val 358"/>
                <a:gd name="f539" fmla="val 1041"/>
                <a:gd name="f540" fmla="val 1040"/>
                <a:gd name="f541" fmla="val 1028"/>
                <a:gd name="f542" fmla="val 488"/>
                <a:gd name="f543" fmla="val 587"/>
                <a:gd name="f544" fmla="val 504"/>
                <a:gd name="f545" fmla="val 588"/>
                <a:gd name="f546" fmla="val 576"/>
                <a:gd name="f547" fmla="val 561"/>
                <a:gd name="f548" fmla="val 545"/>
                <a:gd name="f549" fmla="val 507"/>
                <a:gd name="f550" fmla="val 532"/>
                <a:gd name="f551" fmla="val 491"/>
                <a:gd name="f552" fmla="val 475"/>
                <a:gd name="f553" fmla="val 461"/>
                <a:gd name="f554" fmla="val 543"/>
                <a:gd name="f555" fmla="val 559"/>
                <a:gd name="f556" fmla="val 574"/>
                <a:gd name="f557" fmla="val 623"/>
                <a:gd name="f558" fmla="val 638"/>
                <a:gd name="f559" fmla="val 651"/>
                <a:gd name="f560" fmla="val 479"/>
                <a:gd name="f561" fmla="val 464"/>
                <a:gd name="f562" fmla="val 452"/>
                <a:gd name="f563" fmla="val 594"/>
                <a:gd name="f564" fmla="val 481"/>
                <a:gd name="f565" fmla="val 595"/>
                <a:gd name="f566" fmla="val 608"/>
                <a:gd name="f567" fmla="val 1261"/>
                <a:gd name="f568" fmla="val 1246"/>
                <a:gd name="f569" fmla="val 1233"/>
                <a:gd name="f570" fmla="val 1232"/>
                <a:gd name="f571" fmla="val 1247"/>
                <a:gd name="f572" fmla="val 1262"/>
                <a:gd name="f573" fmla="val 1277"/>
                <a:gd name="f574" fmla="val 1289"/>
                <a:gd name="f575" fmla="val 571"/>
                <a:gd name="f576" fmla="val 568"/>
                <a:gd name="f577" fmla="val 558"/>
                <a:gd name="f578" fmla="val 439"/>
                <a:gd name="f579" fmla="val 447"/>
                <a:gd name="f580" fmla="val 598"/>
                <a:gd name="f581" fmla="val 592"/>
                <a:gd name="f582" fmla="val 440"/>
                <a:gd name="f583" fmla="val 930"/>
                <a:gd name="f584" fmla="val 443"/>
                <a:gd name="f585" fmla="val 922"/>
                <a:gd name="f586" fmla="val 914"/>
                <a:gd name="f587" fmla="val 907"/>
                <a:gd name="f588" fmla="val 901"/>
                <a:gd name="f589" fmla="val 890"/>
                <a:gd name="f590" fmla="val 444"/>
                <a:gd name="f591" fmla="val 437"/>
                <a:gd name="f592" fmla="val 892"/>
                <a:gd name="f593" fmla="val 427"/>
                <a:gd name="f594" fmla="val 908"/>
                <a:gd name="f595" fmla="val 923"/>
                <a:gd name="f596" fmla="val 950"/>
                <a:gd name="f597" fmla="val 942"/>
                <a:gd name="f598" fmla="val 933"/>
                <a:gd name="f599" fmla="val 935"/>
                <a:gd name="f600" fmla="val 946"/>
                <a:gd name="f601" fmla="val 953"/>
                <a:gd name="f602" fmla="val 958"/>
                <a:gd name="f603" fmla="val 969"/>
                <a:gd name="f604" fmla="val 415"/>
                <a:gd name="f605" fmla="val 960"/>
                <a:gd name="f606" fmla="val 541"/>
                <a:gd name="f607" fmla="val 542"/>
                <a:gd name="f608" fmla="val 527"/>
                <a:gd name="f609" fmla="val 502"/>
                <a:gd name="f610" fmla="val 434"/>
                <a:gd name="f611" fmla="val 503"/>
                <a:gd name="f612" fmla="val 446"/>
                <a:gd name="f613" fmla="val 512"/>
                <a:gd name="f614" fmla="val 457"/>
                <a:gd name="f615" fmla="val 525"/>
                <a:gd name="f616" fmla="val 450"/>
                <a:gd name="f617" fmla="val 789"/>
                <a:gd name="f618" fmla="val 796"/>
                <a:gd name="f619" fmla="val 802"/>
                <a:gd name="f620" fmla="val 814"/>
                <a:gd name="f621" fmla="val 812"/>
                <a:gd name="f622" fmla="val 330"/>
                <a:gd name="f623" fmla="val 803"/>
                <a:gd name="f624" fmla="val 331"/>
                <a:gd name="f625" fmla="val 790"/>
                <a:gd name="f626" fmla="val 324"/>
                <a:gd name="f627" fmla="val 782"/>
                <a:gd name="f628" fmla="val 686"/>
                <a:gd name="f629" fmla="val 671"/>
                <a:gd name="f630" fmla="val 663"/>
                <a:gd name="f631" fmla="val 657"/>
                <a:gd name="f632" fmla="val 646"/>
                <a:gd name="f633" fmla="val 647"/>
                <a:gd name="f634" fmla="val 649"/>
                <a:gd name="f635" fmla="val 658"/>
                <a:gd name="f636" fmla="val 409"/>
                <a:gd name="f637" fmla="val 665"/>
                <a:gd name="f638" fmla="val 679"/>
                <a:gd name="f639" fmla="val 569"/>
                <a:gd name="f640" fmla="val 768"/>
                <a:gd name="f641" fmla="val 766"/>
                <a:gd name="f642" fmla="val 763"/>
                <a:gd name="f643" fmla="val 760"/>
                <a:gd name="f644" fmla="val 756"/>
                <a:gd name="f645" fmla="val 553"/>
                <a:gd name="f646" fmla="val 748"/>
                <a:gd name="f647" fmla="val 546"/>
                <a:gd name="f648" fmla="val 529"/>
                <a:gd name="f649" fmla="val 761"/>
                <a:gd name="f650" fmla="val 765"/>
                <a:gd name="f651" fmla="val 548"/>
                <a:gd name="f652" fmla="val 783"/>
                <a:gd name="f653" fmla="val 212"/>
                <a:gd name="f654" fmla="val 199"/>
                <a:gd name="f655" fmla="val 824"/>
                <a:gd name="f656" fmla="val 831"/>
                <a:gd name="f657" fmla="val 838"/>
                <a:gd name="f658" fmla="val 845"/>
                <a:gd name="f659" fmla="val 856"/>
                <a:gd name="f660" fmla="val 855"/>
                <a:gd name="f661" fmla="val 854"/>
                <a:gd name="f662" fmla="val 226"/>
                <a:gd name="f663" fmla="val 832"/>
                <a:gd name="f664" fmla="val 217"/>
                <a:gd name="f665" fmla="val 177"/>
                <a:gd name="f666" fmla="val 821"/>
                <a:gd name="f667" fmla="val 819"/>
                <a:gd name="f668" fmla="val 816"/>
                <a:gd name="f669" fmla="val 170"/>
                <a:gd name="f670" fmla="val 808"/>
                <a:gd name="f671" fmla="val 163"/>
                <a:gd name="f672" fmla="val 140"/>
                <a:gd name="f673" fmla="val 823"/>
                <a:gd name="f674" fmla="val 833"/>
                <a:gd name="f675" fmla="val 834"/>
                <a:gd name="f676" fmla="val 161"/>
                <a:gd name="f677" fmla="val 835"/>
                <a:gd name="f678" fmla="val 826"/>
                <a:gd name="f679" fmla="val 261"/>
                <a:gd name="f680" fmla="val 264"/>
                <a:gd name="f681" fmla="val 274"/>
                <a:gd name="f682" fmla="val 843"/>
                <a:gd name="f683" fmla="val 282"/>
                <a:gd name="f684" fmla="val 828"/>
                <a:gd name="f685" fmla="val 822"/>
                <a:gd name="f686" fmla="val 270"/>
                <a:gd name="f687" fmla="val 247"/>
                <a:gd name="f688" fmla="val 829"/>
                <a:gd name="f689" fmla="val 836"/>
                <a:gd name="f690" fmla="val 256"/>
                <a:gd name="f691" fmla="val 733"/>
                <a:gd name="f692" fmla="val 356"/>
                <a:gd name="f693" fmla="val 353"/>
                <a:gd name="f694" fmla="val 339"/>
                <a:gd name="f695" fmla="val 762"/>
                <a:gd name="f696" fmla="val 355"/>
                <a:gd name="f697" fmla="val 771"/>
                <a:gd name="f698" fmla="val 770"/>
                <a:gd name="f699" fmla="val 373"/>
                <a:gd name="f700" fmla="val 754"/>
                <a:gd name="f701" fmla="val 747"/>
                <a:gd name="f702" fmla="val 740"/>
                <a:gd name="f703" fmla="val 526"/>
                <a:gd name="f704" fmla="val 505"/>
                <a:gd name="f705" fmla="val 498"/>
                <a:gd name="f706" fmla="val 486"/>
                <a:gd name="f707" fmla="val 480"/>
                <a:gd name="f708" fmla="val 493"/>
                <a:gd name="f709" fmla="val 501"/>
                <a:gd name="f710" fmla="val 513"/>
                <a:gd name="f711" fmla="val 460"/>
                <a:gd name="f712" fmla="val 603"/>
                <a:gd name="f713" fmla="val 635"/>
                <a:gd name="f714" fmla="val 634"/>
                <a:gd name="f715" fmla="val 617"/>
                <a:gd name="f716" fmla="val 477"/>
                <a:gd name="f717" fmla="val 467"/>
                <a:gd name="f718" fmla="val 863"/>
                <a:gd name="f719" fmla="val 860"/>
                <a:gd name="f720" fmla="val 495"/>
                <a:gd name="f721" fmla="val 474"/>
                <a:gd name="f722" fmla="val 857"/>
                <a:gd name="f723" fmla="val 864"/>
                <a:gd name="f724" fmla="val 869"/>
                <a:gd name="f725" fmla="val 880"/>
                <a:gd name="f726" fmla="val 487"/>
                <a:gd name="f727" fmla="val 873"/>
                <a:gd name="f728" fmla="val 354"/>
                <a:gd name="f729" fmla="val 900"/>
                <a:gd name="f730" fmla="val 898"/>
                <a:gd name="f731" fmla="val 895"/>
                <a:gd name="f732" fmla="val 887"/>
                <a:gd name="f733" fmla="val 878"/>
                <a:gd name="f734" fmla="val 333"/>
                <a:gd name="f735" fmla="val 315"/>
                <a:gd name="f736" fmla="val 889"/>
                <a:gd name="f737" fmla="val 894"/>
                <a:gd name="f738" fmla="val 912"/>
                <a:gd name="f739" fmla="val 913"/>
                <a:gd name="f740" fmla="val 905"/>
                <a:gd name="f741" fmla="val 956"/>
                <a:gd name="f742" fmla="val 954"/>
                <a:gd name="f743" fmla="val 951"/>
                <a:gd name="f744" fmla="val 948"/>
                <a:gd name="f745" fmla="val 943"/>
                <a:gd name="f746" fmla="val 936"/>
                <a:gd name="f747" fmla="val 947"/>
                <a:gd name="f748" fmla="val 952"/>
                <a:gd name="f749" fmla="val 959"/>
                <a:gd name="f750" fmla="val 970"/>
                <a:gd name="f751" fmla="val 961"/>
                <a:gd name="f752" fmla="val 1057"/>
                <a:gd name="f753" fmla="val 369"/>
                <a:gd name="f754" fmla="val 365"/>
                <a:gd name="f755" fmla="val 1064"/>
                <a:gd name="f756" fmla="val 1071"/>
                <a:gd name="f757" fmla="val 1085"/>
                <a:gd name="f758" fmla="val 368"/>
                <a:gd name="f759" fmla="val 1096"/>
                <a:gd name="f760" fmla="val 1095"/>
                <a:gd name="f761" fmla="val 1094"/>
                <a:gd name="f762" fmla="val 1079"/>
                <a:gd name="f763" fmla="val 392"/>
                <a:gd name="f764" fmla="val 1072"/>
                <a:gd name="f765" fmla="val 1225"/>
                <a:gd name="f766" fmla="val 1212"/>
                <a:gd name="f767" fmla="val 1204"/>
                <a:gd name="f768" fmla="val 1197"/>
                <a:gd name="f769" fmla="val 1191"/>
                <a:gd name="f770" fmla="val 1181"/>
                <a:gd name="f771" fmla="val 1182"/>
                <a:gd name="f772" fmla="val 1198"/>
                <a:gd name="f773" fmla="val 1211"/>
                <a:gd name="f774" fmla="val 717"/>
                <a:gd name="f775" fmla="val 714"/>
                <a:gd name="f776" fmla="val 711"/>
                <a:gd name="f777" fmla="val 709"/>
                <a:gd name="f778" fmla="val 703"/>
                <a:gd name="f779" fmla="val 585"/>
                <a:gd name="f780" fmla="val 694"/>
                <a:gd name="f781" fmla="val 572"/>
                <a:gd name="f782" fmla="val 693"/>
                <a:gd name="f783" fmla="val 560"/>
                <a:gd name="f784" fmla="val 708"/>
                <a:gd name="f785" fmla="val 716"/>
                <a:gd name="f786" fmla="val 575"/>
                <a:gd name="f787" fmla="val 728"/>
                <a:gd name="f788" fmla="val 581"/>
                <a:gd name="f789" fmla="val 721"/>
                <a:gd name="f790" fmla="val 404"/>
                <a:gd name="f791" fmla="val 515"/>
                <a:gd name="f792" fmla="val 528"/>
                <a:gd name="f793" fmla="val 388"/>
                <a:gd name="f794" fmla="val 632"/>
                <a:gd name="f795" fmla="val 539"/>
                <a:gd name="f796" fmla="val 551"/>
                <a:gd name="f797" fmla="val 625"/>
                <a:gd name="f798" fmla="val 563"/>
                <a:gd name="f799" fmla="val 644"/>
                <a:gd name="f800" fmla="val 631"/>
                <a:gd name="f801" fmla="val 593"/>
                <a:gd name="f802" fmla="val 584"/>
                <a:gd name="f803" fmla="val 610"/>
                <a:gd name="f804" fmla="val 1129"/>
                <a:gd name="f805" fmla="val 381"/>
                <a:gd name="f806" fmla="val 1120"/>
                <a:gd name="f807" fmla="val 1121"/>
                <a:gd name="f808" fmla="val 1136"/>
                <a:gd name="f809" fmla="val 1143"/>
                <a:gd name="f810" fmla="val 1154"/>
                <a:gd name="f811" fmla="val 380"/>
                <a:gd name="f812" fmla="val 659"/>
                <a:gd name="f813" fmla="val 656"/>
                <a:gd name="f814" fmla="val 653"/>
                <a:gd name="f815" fmla="val 640"/>
                <a:gd name="f816" fmla="val 652"/>
                <a:gd name="f817" fmla="val 664"/>
                <a:gd name="f818" fmla="val 674"/>
                <a:gd name="f819" fmla="val 675"/>
                <a:gd name="f820" fmla="val 676"/>
                <a:gd name="f821" fmla="val 667"/>
                <a:gd name="f822" fmla="val 736"/>
                <a:gd name="f823" fmla="val 725"/>
                <a:gd name="f824" fmla="val 411"/>
                <a:gd name="f825" fmla="val 718"/>
                <a:gd name="f826" fmla="val 705"/>
                <a:gd name="f827" fmla="val 699"/>
                <a:gd name="f828" fmla="val 692"/>
                <a:gd name="f829" fmla="val 387"/>
                <a:gd name="f830" fmla="val 698"/>
                <a:gd name="f831" fmla="val 704"/>
                <a:gd name="f832" fmla="val 724"/>
                <a:gd name="f833" fmla="val 818"/>
                <a:gd name="f834" fmla="val 521"/>
                <a:gd name="f835" fmla="val 799"/>
                <a:gd name="f836" fmla="val 810"/>
                <a:gd name="f837" fmla="val 314"/>
                <a:gd name="f838" fmla="val 318"/>
                <a:gd name="f839" fmla="val 742"/>
                <a:gd name="f840" fmla="val 123"/>
                <a:gd name="f841" fmla="val 118"/>
                <a:gd name="f842" fmla="val 112"/>
                <a:gd name="f843" fmla="val 769"/>
                <a:gd name="f844" fmla="val 785"/>
                <a:gd name="f845" fmla="val 135"/>
                <a:gd name="f846" fmla="val 784"/>
                <a:gd name="f847" fmla="val 136"/>
                <a:gd name="f848" fmla="val 827"/>
                <a:gd name="f849" fmla="val 830"/>
                <a:gd name="f850" fmla="val 842"/>
                <a:gd name="f851" fmla="val 861"/>
                <a:gd name="f852" fmla="val 858"/>
                <a:gd name="f853" fmla="val 837"/>
                <a:gd name="f854" fmla="+- 0 0 -90"/>
                <a:gd name="f855" fmla="*/ f3 1 807"/>
                <a:gd name="f856" fmla="*/ f4 1 1590"/>
                <a:gd name="f857" fmla="val f5"/>
                <a:gd name="f858" fmla="val f6"/>
                <a:gd name="f859" fmla="val f7"/>
                <a:gd name="f860" fmla="*/ f854 f0 1"/>
                <a:gd name="f861" fmla="+- f859 0 f857"/>
                <a:gd name="f862" fmla="+- f858 0 f857"/>
                <a:gd name="f863" fmla="*/ f860 1 f2"/>
                <a:gd name="f864" fmla="*/ f862 1 807"/>
                <a:gd name="f865" fmla="*/ f861 1 1590"/>
                <a:gd name="f866" fmla="*/ 150 f862 1"/>
                <a:gd name="f867" fmla="*/ 194 f861 1"/>
                <a:gd name="f868" fmla="*/ 189 f862 1"/>
                <a:gd name="f869" fmla="*/ 213 f861 1"/>
                <a:gd name="f870" fmla="*/ 79 f862 1"/>
                <a:gd name="f871" fmla="*/ 21 f861 1"/>
                <a:gd name="f872" fmla="*/ 471 f862 1"/>
                <a:gd name="f873" fmla="*/ 422 f861 1"/>
                <a:gd name="f874" fmla="*/ 181 f862 1"/>
                <a:gd name="f875" fmla="*/ 59 f861 1"/>
                <a:gd name="f876" fmla="*/ 516 f862 1"/>
                <a:gd name="f877" fmla="*/ 201 f861 1"/>
                <a:gd name="f878" fmla="*/ 776 f862 1"/>
                <a:gd name="f879" fmla="*/ 781 f861 1"/>
                <a:gd name="f880" fmla="*/ 596 f862 1"/>
                <a:gd name="f881" fmla="*/ 1026 f861 1"/>
                <a:gd name="f882" fmla="*/ 408 f862 1"/>
                <a:gd name="f883" fmla="*/ 1153 f861 1"/>
                <a:gd name="f884" fmla="*/ 1200 f861 1"/>
                <a:gd name="f885" fmla="*/ 456 f862 1"/>
                <a:gd name="f886" fmla="*/ 1412 f861 1"/>
                <a:gd name="f887" fmla="*/ 288 f862 1"/>
                <a:gd name="f888" fmla="*/ 1413 f861 1"/>
                <a:gd name="f889" fmla="*/ 295 f862 1"/>
                <a:gd name="f890" fmla="*/ 1287 f861 1"/>
                <a:gd name="f891" fmla="*/ 208 f862 1"/>
                <a:gd name="f892" fmla="*/ 1180 f861 1"/>
                <a:gd name="f893" fmla="*/ 317 f862 1"/>
                <a:gd name="f894" fmla="*/ 1158 f861 1"/>
                <a:gd name="f895" fmla="*/ 307 f862 1"/>
                <a:gd name="f896" fmla="*/ 1031 f861 1"/>
                <a:gd name="f897" fmla="*/ 187 f862 1"/>
                <a:gd name="f898" fmla="*/ 862 f861 1"/>
                <a:gd name="f899" fmla="*/ 44 f862 1"/>
                <a:gd name="f900" fmla="*/ 590 f861 1"/>
                <a:gd name="f901" fmla="*/ 75 f862 1"/>
                <a:gd name="f902" fmla="*/ 341 f861 1"/>
                <a:gd name="f903" fmla="*/ 127 f862 1"/>
                <a:gd name="f904" fmla="*/ 535 f861 1"/>
                <a:gd name="f905" fmla="*/ 277 f862 1"/>
                <a:gd name="f906" fmla="*/ 772 f861 1"/>
                <a:gd name="f907" fmla="*/ 64 f862 1"/>
                <a:gd name="f908" fmla="*/ 231 f861 1"/>
                <a:gd name="f909" fmla="*/ 304 f862 1"/>
                <a:gd name="f910" fmla="*/ 489 f861 1"/>
                <a:gd name="f911" fmla="*/ 362 f862 1"/>
                <a:gd name="f912" fmla="*/ 1306 f861 1"/>
                <a:gd name="f913" fmla="*/ 364 f862 1"/>
                <a:gd name="f914" fmla="*/ 1580 f861 1"/>
                <a:gd name="f915" fmla="*/ 383 f862 1"/>
                <a:gd name="f916" fmla="*/ 1372 f861 1"/>
                <a:gd name="f917" fmla="*/ 345 f862 1"/>
                <a:gd name="f918" fmla="*/ 1011 f861 1"/>
                <a:gd name="f919" fmla="*/ 491 f862 1"/>
                <a:gd name="f920" fmla="*/ 532 f861 1"/>
                <a:gd name="f921" fmla="*/ 621 f862 1"/>
                <a:gd name="f922" fmla="*/ 452 f861 1"/>
                <a:gd name="f923" fmla="*/ 1262 f861 1"/>
                <a:gd name="f924" fmla="*/ 586 f862 1"/>
                <a:gd name="f925" fmla="*/ 447 f861 1"/>
                <a:gd name="f926" fmla="*/ 461 f862 1"/>
                <a:gd name="f927" fmla="*/ 907 f861 1"/>
                <a:gd name="f928" fmla="*/ 406 f862 1"/>
                <a:gd name="f929" fmla="*/ 934 f861 1"/>
                <a:gd name="f930" fmla="*/ 542 f862 1"/>
                <a:gd name="f931" fmla="*/ 437 f861 1"/>
                <a:gd name="f932" fmla="*/ 319 f862 1"/>
                <a:gd name="f933" fmla="*/ 774 f861 1"/>
                <a:gd name="f934" fmla="*/ 409 f862 1"/>
                <a:gd name="f935" fmla="*/ 665 f861 1"/>
                <a:gd name="f936" fmla="*/ 530 f862 1"/>
                <a:gd name="f937" fmla="*/ 765 f861 1"/>
                <a:gd name="f938" fmla="*/ 191 f862 1"/>
                <a:gd name="f939" fmla="*/ 838 f861 1"/>
                <a:gd name="f940" fmla="*/ 177 f862 1"/>
                <a:gd name="f941" fmla="*/ 813 f861 1"/>
                <a:gd name="f942" fmla="*/ 261 f862 1"/>
                <a:gd name="f943" fmla="*/ 850 f861 1"/>
                <a:gd name="f944" fmla="*/ 373 f862 1"/>
                <a:gd name="f945" fmla="*/ 754 f861 1"/>
                <a:gd name="f946" fmla="*/ 493 f862 1"/>
                <a:gd name="f947" fmla="*/ 499 f861 1"/>
                <a:gd name="f948" fmla="*/ 458 f862 1"/>
                <a:gd name="f949" fmla="*/ 634 f861 1"/>
                <a:gd name="f950" fmla="*/ 481 f862 1"/>
                <a:gd name="f951" fmla="*/ 846 f861 1"/>
                <a:gd name="f952" fmla="*/ 354 f862 1"/>
                <a:gd name="f953" fmla="*/ 892 f861 1"/>
                <a:gd name="f954" fmla="*/ 366 f862 1"/>
                <a:gd name="f955" fmla="*/ 956 f861 1"/>
                <a:gd name="f956" fmla="*/ 391 f862 1"/>
                <a:gd name="f957" fmla="*/ 1079 f861 1"/>
                <a:gd name="f958" fmla="*/ 357 f862 1"/>
                <a:gd name="f959" fmla="*/ 1198 f861 1"/>
                <a:gd name="f960" fmla="*/ 560 f862 1"/>
                <a:gd name="f961" fmla="*/ 708 f861 1"/>
                <a:gd name="f962" fmla="*/ 528 f862 1"/>
                <a:gd name="f963" fmla="*/ 383 f861 1"/>
                <a:gd name="f964" fmla="*/ 639 f862 1"/>
                <a:gd name="f965" fmla="*/ 540 f861 1"/>
                <a:gd name="f966" fmla="*/ 644 f862 1"/>
                <a:gd name="f967" fmla="*/ 602 f861 1"/>
                <a:gd name="f968" fmla="*/ 399 f862 1"/>
                <a:gd name="f969" fmla="*/ 1138 f861 1"/>
                <a:gd name="f970" fmla="*/ 624 f862 1"/>
                <a:gd name="f971" fmla="*/ 662 f861 1"/>
                <a:gd name="f972" fmla="*/ 392 f862 1"/>
                <a:gd name="f973" fmla="*/ 736 f861 1"/>
                <a:gd name="f974" fmla="*/ 513 f862 1"/>
                <a:gd name="f975" fmla="*/ 834 f861 1"/>
                <a:gd name="f976" fmla="*/ 478 f862 1"/>
                <a:gd name="f977" fmla="*/ 320 f861 1"/>
                <a:gd name="f978" fmla="*/ 126 f862 1"/>
                <a:gd name="f979" fmla="*/ 783 f861 1"/>
                <a:gd name="f980" fmla="*/ 305 f862 1"/>
                <a:gd name="f981" fmla="*/ 831 f861 1"/>
                <a:gd name="f982" fmla="+- f863 0 f1"/>
                <a:gd name="f983" fmla="*/ f866 1 807"/>
                <a:gd name="f984" fmla="*/ f867 1 1590"/>
                <a:gd name="f985" fmla="*/ f868 1 807"/>
                <a:gd name="f986" fmla="*/ f869 1 1590"/>
                <a:gd name="f987" fmla="*/ f870 1 807"/>
                <a:gd name="f988" fmla="*/ f871 1 1590"/>
                <a:gd name="f989" fmla="*/ f872 1 807"/>
                <a:gd name="f990" fmla="*/ f873 1 1590"/>
                <a:gd name="f991" fmla="*/ f874 1 807"/>
                <a:gd name="f992" fmla="*/ f875 1 1590"/>
                <a:gd name="f993" fmla="*/ f876 1 807"/>
                <a:gd name="f994" fmla="*/ f877 1 1590"/>
                <a:gd name="f995" fmla="*/ f878 1 807"/>
                <a:gd name="f996" fmla="*/ f879 1 1590"/>
                <a:gd name="f997" fmla="*/ f880 1 807"/>
                <a:gd name="f998" fmla="*/ f881 1 1590"/>
                <a:gd name="f999" fmla="*/ f882 1 807"/>
                <a:gd name="f1000" fmla="*/ f883 1 1590"/>
                <a:gd name="f1001" fmla="*/ f884 1 1590"/>
                <a:gd name="f1002" fmla="*/ f885 1 807"/>
                <a:gd name="f1003" fmla="*/ f886 1 1590"/>
                <a:gd name="f1004" fmla="*/ f887 1 807"/>
                <a:gd name="f1005" fmla="*/ f888 1 1590"/>
                <a:gd name="f1006" fmla="*/ f889 1 807"/>
                <a:gd name="f1007" fmla="*/ f890 1 1590"/>
                <a:gd name="f1008" fmla="*/ f891 1 807"/>
                <a:gd name="f1009" fmla="*/ f892 1 1590"/>
                <a:gd name="f1010" fmla="*/ f893 1 807"/>
                <a:gd name="f1011" fmla="*/ f894 1 1590"/>
                <a:gd name="f1012" fmla="*/ f895 1 807"/>
                <a:gd name="f1013" fmla="*/ f896 1 1590"/>
                <a:gd name="f1014" fmla="*/ f897 1 807"/>
                <a:gd name="f1015" fmla="*/ f898 1 1590"/>
                <a:gd name="f1016" fmla="*/ f899 1 807"/>
                <a:gd name="f1017" fmla="*/ f900 1 1590"/>
                <a:gd name="f1018" fmla="*/ f901 1 807"/>
                <a:gd name="f1019" fmla="*/ f902 1 1590"/>
                <a:gd name="f1020" fmla="*/ f903 1 807"/>
                <a:gd name="f1021" fmla="*/ f904 1 1590"/>
                <a:gd name="f1022" fmla="*/ f905 1 807"/>
                <a:gd name="f1023" fmla="*/ f906 1 1590"/>
                <a:gd name="f1024" fmla="*/ f907 1 807"/>
                <a:gd name="f1025" fmla="*/ f908 1 1590"/>
                <a:gd name="f1026" fmla="*/ f909 1 807"/>
                <a:gd name="f1027" fmla="*/ f910 1 1590"/>
                <a:gd name="f1028" fmla="*/ f911 1 807"/>
                <a:gd name="f1029" fmla="*/ f912 1 1590"/>
                <a:gd name="f1030" fmla="*/ f913 1 807"/>
                <a:gd name="f1031" fmla="*/ f914 1 1590"/>
                <a:gd name="f1032" fmla="*/ f915 1 807"/>
                <a:gd name="f1033" fmla="*/ f916 1 1590"/>
                <a:gd name="f1034" fmla="*/ f917 1 807"/>
                <a:gd name="f1035" fmla="*/ f918 1 1590"/>
                <a:gd name="f1036" fmla="*/ f919 1 807"/>
                <a:gd name="f1037" fmla="*/ f920 1 1590"/>
                <a:gd name="f1038" fmla="*/ f921 1 807"/>
                <a:gd name="f1039" fmla="*/ f922 1 1590"/>
                <a:gd name="f1040" fmla="*/ f923 1 1590"/>
                <a:gd name="f1041" fmla="*/ f924 1 807"/>
                <a:gd name="f1042" fmla="*/ f925 1 1590"/>
                <a:gd name="f1043" fmla="*/ f926 1 807"/>
                <a:gd name="f1044" fmla="*/ f927 1 1590"/>
                <a:gd name="f1045" fmla="*/ f928 1 807"/>
                <a:gd name="f1046" fmla="*/ f929 1 1590"/>
                <a:gd name="f1047" fmla="*/ f930 1 807"/>
                <a:gd name="f1048" fmla="*/ f931 1 1590"/>
                <a:gd name="f1049" fmla="*/ f932 1 807"/>
                <a:gd name="f1050" fmla="*/ f933 1 1590"/>
                <a:gd name="f1051" fmla="*/ f934 1 807"/>
                <a:gd name="f1052" fmla="*/ f935 1 1590"/>
                <a:gd name="f1053" fmla="*/ f936 1 807"/>
                <a:gd name="f1054" fmla="*/ f937 1 1590"/>
                <a:gd name="f1055" fmla="*/ f938 1 807"/>
                <a:gd name="f1056" fmla="*/ f939 1 1590"/>
                <a:gd name="f1057" fmla="*/ f940 1 807"/>
                <a:gd name="f1058" fmla="*/ f941 1 1590"/>
                <a:gd name="f1059" fmla="*/ f942 1 807"/>
                <a:gd name="f1060" fmla="*/ f943 1 1590"/>
                <a:gd name="f1061" fmla="*/ f944 1 807"/>
                <a:gd name="f1062" fmla="*/ f945 1 1590"/>
                <a:gd name="f1063" fmla="*/ f946 1 807"/>
                <a:gd name="f1064" fmla="*/ f947 1 1590"/>
                <a:gd name="f1065" fmla="*/ f948 1 807"/>
                <a:gd name="f1066" fmla="*/ f949 1 1590"/>
                <a:gd name="f1067" fmla="*/ f950 1 807"/>
                <a:gd name="f1068" fmla="*/ f951 1 1590"/>
                <a:gd name="f1069" fmla="*/ f952 1 807"/>
                <a:gd name="f1070" fmla="*/ f953 1 1590"/>
                <a:gd name="f1071" fmla="*/ f954 1 807"/>
                <a:gd name="f1072" fmla="*/ f955 1 1590"/>
                <a:gd name="f1073" fmla="*/ f956 1 807"/>
                <a:gd name="f1074" fmla="*/ f957 1 1590"/>
                <a:gd name="f1075" fmla="*/ f958 1 807"/>
                <a:gd name="f1076" fmla="*/ f959 1 1590"/>
                <a:gd name="f1077" fmla="*/ f960 1 807"/>
                <a:gd name="f1078" fmla="*/ f961 1 1590"/>
                <a:gd name="f1079" fmla="*/ f962 1 807"/>
                <a:gd name="f1080" fmla="*/ f963 1 1590"/>
                <a:gd name="f1081" fmla="*/ f964 1 807"/>
                <a:gd name="f1082" fmla="*/ f965 1 1590"/>
                <a:gd name="f1083" fmla="*/ f966 1 807"/>
                <a:gd name="f1084" fmla="*/ f967 1 1590"/>
                <a:gd name="f1085" fmla="*/ f968 1 807"/>
                <a:gd name="f1086" fmla="*/ f969 1 1590"/>
                <a:gd name="f1087" fmla="*/ f970 1 807"/>
                <a:gd name="f1088" fmla="*/ f971 1 1590"/>
                <a:gd name="f1089" fmla="*/ f972 1 807"/>
                <a:gd name="f1090" fmla="*/ f973 1 1590"/>
                <a:gd name="f1091" fmla="*/ f974 1 807"/>
                <a:gd name="f1092" fmla="*/ f975 1 1590"/>
                <a:gd name="f1093" fmla="*/ f976 1 807"/>
                <a:gd name="f1094" fmla="*/ f977 1 1590"/>
                <a:gd name="f1095" fmla="*/ f978 1 807"/>
                <a:gd name="f1096" fmla="*/ f979 1 1590"/>
                <a:gd name="f1097" fmla="*/ f980 1 807"/>
                <a:gd name="f1098" fmla="*/ f981 1 1590"/>
                <a:gd name="f1099" fmla="*/ 0 1 f864"/>
                <a:gd name="f1100" fmla="*/ f858 1 f864"/>
                <a:gd name="f1101" fmla="*/ 0 1 f865"/>
                <a:gd name="f1102" fmla="*/ f859 1 f865"/>
                <a:gd name="f1103" fmla="*/ f983 1 f864"/>
                <a:gd name="f1104" fmla="*/ f984 1 f865"/>
                <a:gd name="f1105" fmla="*/ f985 1 f864"/>
                <a:gd name="f1106" fmla="*/ f986 1 f865"/>
                <a:gd name="f1107" fmla="*/ f987 1 f864"/>
                <a:gd name="f1108" fmla="*/ f988 1 f865"/>
                <a:gd name="f1109" fmla="*/ f989 1 f864"/>
                <a:gd name="f1110" fmla="*/ f990 1 f865"/>
                <a:gd name="f1111" fmla="*/ f991 1 f864"/>
                <a:gd name="f1112" fmla="*/ f992 1 f865"/>
                <a:gd name="f1113" fmla="*/ f993 1 f864"/>
                <a:gd name="f1114" fmla="*/ f994 1 f865"/>
                <a:gd name="f1115" fmla="*/ f995 1 f864"/>
                <a:gd name="f1116" fmla="*/ f996 1 f865"/>
                <a:gd name="f1117" fmla="*/ f997 1 f864"/>
                <a:gd name="f1118" fmla="*/ f998 1 f865"/>
                <a:gd name="f1119" fmla="*/ f999 1 f864"/>
                <a:gd name="f1120" fmla="*/ f1000 1 f865"/>
                <a:gd name="f1121" fmla="*/ f1001 1 f865"/>
                <a:gd name="f1122" fmla="*/ f1002 1 f864"/>
                <a:gd name="f1123" fmla="*/ f1003 1 f865"/>
                <a:gd name="f1124" fmla="*/ f1004 1 f864"/>
                <a:gd name="f1125" fmla="*/ f1005 1 f865"/>
                <a:gd name="f1126" fmla="*/ f1006 1 f864"/>
                <a:gd name="f1127" fmla="*/ f1007 1 f865"/>
                <a:gd name="f1128" fmla="*/ f1008 1 f864"/>
                <a:gd name="f1129" fmla="*/ f1009 1 f865"/>
                <a:gd name="f1130" fmla="*/ f1010 1 f864"/>
                <a:gd name="f1131" fmla="*/ f1011 1 f865"/>
                <a:gd name="f1132" fmla="*/ f1012 1 f864"/>
                <a:gd name="f1133" fmla="*/ f1013 1 f865"/>
                <a:gd name="f1134" fmla="*/ f1014 1 f864"/>
                <a:gd name="f1135" fmla="*/ f1015 1 f865"/>
                <a:gd name="f1136" fmla="*/ f1016 1 f864"/>
                <a:gd name="f1137" fmla="*/ f1017 1 f865"/>
                <a:gd name="f1138" fmla="*/ f1018 1 f864"/>
                <a:gd name="f1139" fmla="*/ f1019 1 f865"/>
                <a:gd name="f1140" fmla="*/ f1020 1 f864"/>
                <a:gd name="f1141" fmla="*/ f1021 1 f865"/>
                <a:gd name="f1142" fmla="*/ f1022 1 f864"/>
                <a:gd name="f1143" fmla="*/ f1023 1 f865"/>
                <a:gd name="f1144" fmla="*/ f1024 1 f864"/>
                <a:gd name="f1145" fmla="*/ f1025 1 f865"/>
                <a:gd name="f1146" fmla="*/ f1026 1 f864"/>
                <a:gd name="f1147" fmla="*/ f1027 1 f865"/>
                <a:gd name="f1148" fmla="*/ f1028 1 f864"/>
                <a:gd name="f1149" fmla="*/ f1029 1 f865"/>
                <a:gd name="f1150" fmla="*/ f1030 1 f864"/>
                <a:gd name="f1151" fmla="*/ f1031 1 f865"/>
                <a:gd name="f1152" fmla="*/ f1032 1 f864"/>
                <a:gd name="f1153" fmla="*/ f1033 1 f865"/>
                <a:gd name="f1154" fmla="*/ f1034 1 f864"/>
                <a:gd name="f1155" fmla="*/ f1035 1 f865"/>
                <a:gd name="f1156" fmla="*/ f1036 1 f864"/>
                <a:gd name="f1157" fmla="*/ f1037 1 f865"/>
                <a:gd name="f1158" fmla="*/ f1038 1 f864"/>
                <a:gd name="f1159" fmla="*/ f1039 1 f865"/>
                <a:gd name="f1160" fmla="*/ f1040 1 f865"/>
                <a:gd name="f1161" fmla="*/ f1041 1 f864"/>
                <a:gd name="f1162" fmla="*/ f1042 1 f865"/>
                <a:gd name="f1163" fmla="*/ f1043 1 f864"/>
                <a:gd name="f1164" fmla="*/ f1044 1 f865"/>
                <a:gd name="f1165" fmla="*/ f1045 1 f864"/>
                <a:gd name="f1166" fmla="*/ f1046 1 f865"/>
                <a:gd name="f1167" fmla="*/ f1047 1 f864"/>
                <a:gd name="f1168" fmla="*/ f1048 1 f865"/>
                <a:gd name="f1169" fmla="*/ f1049 1 f864"/>
                <a:gd name="f1170" fmla="*/ f1050 1 f865"/>
                <a:gd name="f1171" fmla="*/ f1051 1 f864"/>
                <a:gd name="f1172" fmla="*/ f1052 1 f865"/>
                <a:gd name="f1173" fmla="*/ f1053 1 f864"/>
                <a:gd name="f1174" fmla="*/ f1054 1 f865"/>
                <a:gd name="f1175" fmla="*/ f1055 1 f864"/>
                <a:gd name="f1176" fmla="*/ f1056 1 f865"/>
                <a:gd name="f1177" fmla="*/ f1057 1 f864"/>
                <a:gd name="f1178" fmla="*/ f1058 1 f865"/>
                <a:gd name="f1179" fmla="*/ f1059 1 f864"/>
                <a:gd name="f1180" fmla="*/ f1060 1 f865"/>
                <a:gd name="f1181" fmla="*/ f1061 1 f864"/>
                <a:gd name="f1182" fmla="*/ f1062 1 f865"/>
                <a:gd name="f1183" fmla="*/ f1063 1 f864"/>
                <a:gd name="f1184" fmla="*/ f1064 1 f865"/>
                <a:gd name="f1185" fmla="*/ f1065 1 f864"/>
                <a:gd name="f1186" fmla="*/ f1066 1 f865"/>
                <a:gd name="f1187" fmla="*/ f1067 1 f864"/>
                <a:gd name="f1188" fmla="*/ f1068 1 f865"/>
                <a:gd name="f1189" fmla="*/ f1069 1 f864"/>
                <a:gd name="f1190" fmla="*/ f1070 1 f865"/>
                <a:gd name="f1191" fmla="*/ f1071 1 f864"/>
                <a:gd name="f1192" fmla="*/ f1072 1 f865"/>
                <a:gd name="f1193" fmla="*/ f1073 1 f864"/>
                <a:gd name="f1194" fmla="*/ f1074 1 f865"/>
                <a:gd name="f1195" fmla="*/ f1075 1 f864"/>
                <a:gd name="f1196" fmla="*/ f1076 1 f865"/>
                <a:gd name="f1197" fmla="*/ f1077 1 f864"/>
                <a:gd name="f1198" fmla="*/ f1078 1 f865"/>
                <a:gd name="f1199" fmla="*/ f1079 1 f864"/>
                <a:gd name="f1200" fmla="*/ f1080 1 f865"/>
                <a:gd name="f1201" fmla="*/ f1081 1 f864"/>
                <a:gd name="f1202" fmla="*/ f1082 1 f865"/>
                <a:gd name="f1203" fmla="*/ f1083 1 f864"/>
                <a:gd name="f1204" fmla="*/ f1084 1 f865"/>
                <a:gd name="f1205" fmla="*/ f1085 1 f864"/>
                <a:gd name="f1206" fmla="*/ f1086 1 f865"/>
                <a:gd name="f1207" fmla="*/ f1087 1 f864"/>
                <a:gd name="f1208" fmla="*/ f1088 1 f865"/>
                <a:gd name="f1209" fmla="*/ f1089 1 f864"/>
                <a:gd name="f1210" fmla="*/ f1090 1 f865"/>
                <a:gd name="f1211" fmla="*/ f1091 1 f864"/>
                <a:gd name="f1212" fmla="*/ f1092 1 f865"/>
                <a:gd name="f1213" fmla="*/ f1093 1 f864"/>
                <a:gd name="f1214" fmla="*/ f1094 1 f865"/>
                <a:gd name="f1215" fmla="*/ f1095 1 f864"/>
                <a:gd name="f1216" fmla="*/ f1096 1 f865"/>
                <a:gd name="f1217" fmla="*/ f1097 1 f864"/>
                <a:gd name="f1218" fmla="*/ f1098 1 f865"/>
                <a:gd name="f1219" fmla="*/ f1099 f855 1"/>
                <a:gd name="f1220" fmla="*/ f1100 f855 1"/>
                <a:gd name="f1221" fmla="*/ f1102 f856 1"/>
                <a:gd name="f1222" fmla="*/ f1101 f856 1"/>
                <a:gd name="f1223" fmla="*/ f1103 f855 1"/>
                <a:gd name="f1224" fmla="*/ f1104 f856 1"/>
                <a:gd name="f1225" fmla="*/ f1105 f855 1"/>
                <a:gd name="f1226" fmla="*/ f1106 f856 1"/>
                <a:gd name="f1227" fmla="*/ f1107 f855 1"/>
                <a:gd name="f1228" fmla="*/ f1108 f856 1"/>
                <a:gd name="f1229" fmla="*/ f1109 f855 1"/>
                <a:gd name="f1230" fmla="*/ f1110 f856 1"/>
                <a:gd name="f1231" fmla="*/ f1111 f855 1"/>
                <a:gd name="f1232" fmla="*/ f1112 f856 1"/>
                <a:gd name="f1233" fmla="*/ f1113 f855 1"/>
                <a:gd name="f1234" fmla="*/ f1114 f856 1"/>
                <a:gd name="f1235" fmla="*/ f1115 f855 1"/>
                <a:gd name="f1236" fmla="*/ f1116 f856 1"/>
                <a:gd name="f1237" fmla="*/ f1117 f855 1"/>
                <a:gd name="f1238" fmla="*/ f1118 f856 1"/>
                <a:gd name="f1239" fmla="*/ f1119 f855 1"/>
                <a:gd name="f1240" fmla="*/ f1120 f856 1"/>
                <a:gd name="f1241" fmla="*/ f1121 f856 1"/>
                <a:gd name="f1242" fmla="*/ f1122 f855 1"/>
                <a:gd name="f1243" fmla="*/ f1123 f856 1"/>
                <a:gd name="f1244" fmla="*/ f1124 f855 1"/>
                <a:gd name="f1245" fmla="*/ f1125 f856 1"/>
                <a:gd name="f1246" fmla="*/ f1126 f855 1"/>
                <a:gd name="f1247" fmla="*/ f1127 f856 1"/>
                <a:gd name="f1248" fmla="*/ f1128 f855 1"/>
                <a:gd name="f1249" fmla="*/ f1129 f856 1"/>
                <a:gd name="f1250" fmla="*/ f1130 f855 1"/>
                <a:gd name="f1251" fmla="*/ f1131 f856 1"/>
                <a:gd name="f1252" fmla="*/ f1132 f855 1"/>
                <a:gd name="f1253" fmla="*/ f1133 f856 1"/>
                <a:gd name="f1254" fmla="*/ f1134 f855 1"/>
                <a:gd name="f1255" fmla="*/ f1135 f856 1"/>
                <a:gd name="f1256" fmla="*/ f1136 f855 1"/>
                <a:gd name="f1257" fmla="*/ f1137 f856 1"/>
                <a:gd name="f1258" fmla="*/ f1138 f855 1"/>
                <a:gd name="f1259" fmla="*/ f1139 f856 1"/>
                <a:gd name="f1260" fmla="*/ f1140 f855 1"/>
                <a:gd name="f1261" fmla="*/ f1141 f856 1"/>
                <a:gd name="f1262" fmla="*/ f1142 f855 1"/>
                <a:gd name="f1263" fmla="*/ f1143 f856 1"/>
                <a:gd name="f1264" fmla="*/ f1144 f855 1"/>
                <a:gd name="f1265" fmla="*/ f1145 f856 1"/>
                <a:gd name="f1266" fmla="*/ f1146 f855 1"/>
                <a:gd name="f1267" fmla="*/ f1147 f856 1"/>
                <a:gd name="f1268" fmla="*/ f1148 f855 1"/>
                <a:gd name="f1269" fmla="*/ f1149 f856 1"/>
                <a:gd name="f1270" fmla="*/ f1150 f855 1"/>
                <a:gd name="f1271" fmla="*/ f1151 f856 1"/>
                <a:gd name="f1272" fmla="*/ f1152 f855 1"/>
                <a:gd name="f1273" fmla="*/ f1153 f856 1"/>
                <a:gd name="f1274" fmla="*/ f1154 f855 1"/>
                <a:gd name="f1275" fmla="*/ f1155 f856 1"/>
                <a:gd name="f1276" fmla="*/ f1156 f855 1"/>
                <a:gd name="f1277" fmla="*/ f1157 f856 1"/>
                <a:gd name="f1278" fmla="*/ f1158 f855 1"/>
                <a:gd name="f1279" fmla="*/ f1159 f856 1"/>
                <a:gd name="f1280" fmla="*/ f1160 f856 1"/>
                <a:gd name="f1281" fmla="*/ f1161 f855 1"/>
                <a:gd name="f1282" fmla="*/ f1162 f856 1"/>
                <a:gd name="f1283" fmla="*/ f1163 f855 1"/>
                <a:gd name="f1284" fmla="*/ f1164 f856 1"/>
                <a:gd name="f1285" fmla="*/ f1165 f855 1"/>
                <a:gd name="f1286" fmla="*/ f1166 f856 1"/>
                <a:gd name="f1287" fmla="*/ f1167 f855 1"/>
                <a:gd name="f1288" fmla="*/ f1168 f856 1"/>
                <a:gd name="f1289" fmla="*/ f1169 f855 1"/>
                <a:gd name="f1290" fmla="*/ f1170 f856 1"/>
                <a:gd name="f1291" fmla="*/ f1171 f855 1"/>
                <a:gd name="f1292" fmla="*/ f1172 f856 1"/>
                <a:gd name="f1293" fmla="*/ f1173 f855 1"/>
                <a:gd name="f1294" fmla="*/ f1174 f856 1"/>
                <a:gd name="f1295" fmla="*/ f1175 f855 1"/>
                <a:gd name="f1296" fmla="*/ f1176 f856 1"/>
                <a:gd name="f1297" fmla="*/ f1177 f855 1"/>
                <a:gd name="f1298" fmla="*/ f1178 f856 1"/>
                <a:gd name="f1299" fmla="*/ f1179 f855 1"/>
                <a:gd name="f1300" fmla="*/ f1180 f856 1"/>
                <a:gd name="f1301" fmla="*/ f1181 f855 1"/>
                <a:gd name="f1302" fmla="*/ f1182 f856 1"/>
                <a:gd name="f1303" fmla="*/ f1183 f855 1"/>
                <a:gd name="f1304" fmla="*/ f1184 f856 1"/>
                <a:gd name="f1305" fmla="*/ f1185 f855 1"/>
                <a:gd name="f1306" fmla="*/ f1186 f856 1"/>
                <a:gd name="f1307" fmla="*/ f1187 f855 1"/>
                <a:gd name="f1308" fmla="*/ f1188 f856 1"/>
                <a:gd name="f1309" fmla="*/ f1189 f855 1"/>
                <a:gd name="f1310" fmla="*/ f1190 f856 1"/>
                <a:gd name="f1311" fmla="*/ f1191 f855 1"/>
                <a:gd name="f1312" fmla="*/ f1192 f856 1"/>
                <a:gd name="f1313" fmla="*/ f1193 f855 1"/>
                <a:gd name="f1314" fmla="*/ f1194 f856 1"/>
                <a:gd name="f1315" fmla="*/ f1195 f855 1"/>
                <a:gd name="f1316" fmla="*/ f1196 f856 1"/>
                <a:gd name="f1317" fmla="*/ f1197 f855 1"/>
                <a:gd name="f1318" fmla="*/ f1198 f856 1"/>
                <a:gd name="f1319" fmla="*/ f1199 f855 1"/>
                <a:gd name="f1320" fmla="*/ f1200 f856 1"/>
                <a:gd name="f1321" fmla="*/ f1201 f855 1"/>
                <a:gd name="f1322" fmla="*/ f1202 f856 1"/>
                <a:gd name="f1323" fmla="*/ f1203 f855 1"/>
                <a:gd name="f1324" fmla="*/ f1204 f856 1"/>
                <a:gd name="f1325" fmla="*/ f1205 f855 1"/>
                <a:gd name="f1326" fmla="*/ f1206 f856 1"/>
                <a:gd name="f1327" fmla="*/ f1207 f855 1"/>
                <a:gd name="f1328" fmla="*/ f1208 f856 1"/>
                <a:gd name="f1329" fmla="*/ f1209 f855 1"/>
                <a:gd name="f1330" fmla="*/ f1210 f856 1"/>
                <a:gd name="f1331" fmla="*/ f1211 f855 1"/>
                <a:gd name="f1332" fmla="*/ f1212 f856 1"/>
                <a:gd name="f1333" fmla="*/ f1213 f855 1"/>
                <a:gd name="f1334" fmla="*/ f1214 f856 1"/>
                <a:gd name="f1335" fmla="*/ f1215 f855 1"/>
                <a:gd name="f1336" fmla="*/ f1216 f856 1"/>
                <a:gd name="f1337" fmla="*/ f1217 f855 1"/>
                <a:gd name="f1338" fmla="*/ f1218 f856 1"/>
              </a:gdLst>
              <a:ahLst/>
              <a:cxnLst>
                <a:cxn ang="3cd4">
                  <a:pos x="hc" y="t"/>
                </a:cxn>
                <a:cxn ang="0">
                  <a:pos x="r" y="vc"/>
                </a:cxn>
                <a:cxn ang="cd4">
                  <a:pos x="hc" y="b"/>
                </a:cxn>
                <a:cxn ang="cd2">
                  <a:pos x="l" y="vc"/>
                </a:cxn>
                <a:cxn ang="f982">
                  <a:pos x="f1223" y="f1224"/>
                </a:cxn>
                <a:cxn ang="f982">
                  <a:pos x="f1225" y="f1226"/>
                </a:cxn>
                <a:cxn ang="f982">
                  <a:pos x="f1227" y="f1228"/>
                </a:cxn>
                <a:cxn ang="f982">
                  <a:pos x="f1229" y="f1230"/>
                </a:cxn>
                <a:cxn ang="f982">
                  <a:pos x="f1231" y="f1232"/>
                </a:cxn>
                <a:cxn ang="f982">
                  <a:pos x="f1233" y="f1234"/>
                </a:cxn>
                <a:cxn ang="f982">
                  <a:pos x="f1235" y="f1236"/>
                </a:cxn>
                <a:cxn ang="f982">
                  <a:pos x="f1237" y="f1238"/>
                </a:cxn>
                <a:cxn ang="f982">
                  <a:pos x="f1239" y="f1240"/>
                </a:cxn>
                <a:cxn ang="f982">
                  <a:pos x="f1237" y="f1241"/>
                </a:cxn>
                <a:cxn ang="f982">
                  <a:pos x="f1242" y="f1243"/>
                </a:cxn>
                <a:cxn ang="f982">
                  <a:pos x="f1244" y="f1245"/>
                </a:cxn>
                <a:cxn ang="f982">
                  <a:pos x="f1246" y="f1247"/>
                </a:cxn>
                <a:cxn ang="f982">
                  <a:pos x="f1248" y="f1249"/>
                </a:cxn>
                <a:cxn ang="f982">
                  <a:pos x="f1250" y="f1251"/>
                </a:cxn>
                <a:cxn ang="f982">
                  <a:pos x="f1252" y="f1253"/>
                </a:cxn>
                <a:cxn ang="f982">
                  <a:pos x="f1254" y="f1255"/>
                </a:cxn>
                <a:cxn ang="f982">
                  <a:pos x="f1256" y="f1257"/>
                </a:cxn>
                <a:cxn ang="f982">
                  <a:pos x="f1258" y="f1259"/>
                </a:cxn>
                <a:cxn ang="f982">
                  <a:pos x="f1260" y="f1261"/>
                </a:cxn>
                <a:cxn ang="f982">
                  <a:pos x="f1262" y="f1263"/>
                </a:cxn>
                <a:cxn ang="f982">
                  <a:pos x="f1264" y="f1265"/>
                </a:cxn>
                <a:cxn ang="f982">
                  <a:pos x="f1266" y="f1267"/>
                </a:cxn>
                <a:cxn ang="f982">
                  <a:pos x="f1268" y="f1269"/>
                </a:cxn>
                <a:cxn ang="f982">
                  <a:pos x="f1270" y="f1271"/>
                </a:cxn>
                <a:cxn ang="f982">
                  <a:pos x="f1272" y="f1273"/>
                </a:cxn>
                <a:cxn ang="f982">
                  <a:pos x="f1274" y="f1275"/>
                </a:cxn>
                <a:cxn ang="f982">
                  <a:pos x="f1276" y="f1277"/>
                </a:cxn>
                <a:cxn ang="f982">
                  <a:pos x="f1278" y="f1279"/>
                </a:cxn>
                <a:cxn ang="f982">
                  <a:pos x="f1274" y="f1280"/>
                </a:cxn>
                <a:cxn ang="f982">
                  <a:pos x="f1281" y="f1282"/>
                </a:cxn>
                <a:cxn ang="f982">
                  <a:pos x="f1283" y="f1284"/>
                </a:cxn>
                <a:cxn ang="f982">
                  <a:pos x="f1285" y="f1286"/>
                </a:cxn>
                <a:cxn ang="f982">
                  <a:pos x="f1287" y="f1288"/>
                </a:cxn>
                <a:cxn ang="f982">
                  <a:pos x="f1289" y="f1290"/>
                </a:cxn>
                <a:cxn ang="f982">
                  <a:pos x="f1289" y="f1290"/>
                </a:cxn>
                <a:cxn ang="f982">
                  <a:pos x="f1291" y="f1292"/>
                </a:cxn>
                <a:cxn ang="f982">
                  <a:pos x="f1293" y="f1294"/>
                </a:cxn>
                <a:cxn ang="f982">
                  <a:pos x="f1295" y="f1296"/>
                </a:cxn>
                <a:cxn ang="f982">
                  <a:pos x="f1297" y="f1298"/>
                </a:cxn>
                <a:cxn ang="f982">
                  <a:pos x="f1299" y="f1300"/>
                </a:cxn>
                <a:cxn ang="f982">
                  <a:pos x="f1299" y="f1300"/>
                </a:cxn>
                <a:cxn ang="f982">
                  <a:pos x="f1301" y="f1302"/>
                </a:cxn>
                <a:cxn ang="f982">
                  <a:pos x="f1303" y="f1304"/>
                </a:cxn>
                <a:cxn ang="f982">
                  <a:pos x="f1305" y="f1306"/>
                </a:cxn>
                <a:cxn ang="f982">
                  <a:pos x="f1307" y="f1308"/>
                </a:cxn>
                <a:cxn ang="f982">
                  <a:pos x="f1309" y="f1310"/>
                </a:cxn>
                <a:cxn ang="f982">
                  <a:pos x="f1311" y="f1312"/>
                </a:cxn>
                <a:cxn ang="f982">
                  <a:pos x="f1311" y="f1312"/>
                </a:cxn>
                <a:cxn ang="f982">
                  <a:pos x="f1313" y="f1314"/>
                </a:cxn>
                <a:cxn ang="f982">
                  <a:pos x="f1315" y="f1316"/>
                </a:cxn>
                <a:cxn ang="f982">
                  <a:pos x="f1317" y="f1318"/>
                </a:cxn>
                <a:cxn ang="f982">
                  <a:pos x="f1319" y="f1320"/>
                </a:cxn>
                <a:cxn ang="f982">
                  <a:pos x="f1321" y="f1322"/>
                </a:cxn>
                <a:cxn ang="f982">
                  <a:pos x="f1323" y="f1324"/>
                </a:cxn>
                <a:cxn ang="f982">
                  <a:pos x="f1325" y="f1326"/>
                </a:cxn>
                <a:cxn ang="f982">
                  <a:pos x="f1327" y="f1328"/>
                </a:cxn>
                <a:cxn ang="f982">
                  <a:pos x="f1327" y="f1328"/>
                </a:cxn>
                <a:cxn ang="f982">
                  <a:pos x="f1329" y="f1330"/>
                </a:cxn>
                <a:cxn ang="f982">
                  <a:pos x="f1331" y="f1332"/>
                </a:cxn>
                <a:cxn ang="f982">
                  <a:pos x="f1333" y="f1334"/>
                </a:cxn>
                <a:cxn ang="f982">
                  <a:pos x="f1335" y="f1336"/>
                </a:cxn>
                <a:cxn ang="f982">
                  <a:pos x="f1337" y="f1338"/>
                </a:cxn>
              </a:cxnLst>
              <a:rect l="f1219" t="f1222" r="f1220" b="f1221"/>
              <a:pathLst>
                <a:path w="807" h="159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1" y="f42"/>
                    <a:pt x="f43" y="f44"/>
                  </a:cubicBezTo>
                  <a:cubicBezTo>
                    <a:pt x="f45" y="f46"/>
                    <a:pt x="f47" y="f48"/>
                    <a:pt x="f49" y="f50"/>
                  </a:cubicBezTo>
                  <a:cubicBezTo>
                    <a:pt x="f49" y="f51"/>
                    <a:pt x="f52" y="f53"/>
                    <a:pt x="f49" y="f54"/>
                  </a:cubicBezTo>
                  <a:cubicBezTo>
                    <a:pt x="f55" y="f56"/>
                    <a:pt x="f40" y="f57"/>
                    <a:pt x="f58" y="f59"/>
                  </a:cubicBezTo>
                  <a:cubicBezTo>
                    <a:pt x="f60" y="f61"/>
                    <a:pt x="f62" y="f63"/>
                    <a:pt x="f64" y="f65"/>
                  </a:cubicBezTo>
                  <a:cubicBezTo>
                    <a:pt x="f66" y="f67"/>
                    <a:pt x="f68" y="f69"/>
                    <a:pt x="f70" y="f71"/>
                  </a:cubicBezTo>
                  <a:cubicBezTo>
                    <a:pt x="f72" y="f73"/>
                    <a:pt x="f74" y="f72"/>
                    <a:pt x="f10" y="f75"/>
                  </a:cubicBezTo>
                  <a:cubicBezTo>
                    <a:pt x="f76" y="f77"/>
                    <a:pt x="f78" y="f5"/>
                    <a:pt x="f79" y="f80"/>
                  </a:cubicBezTo>
                  <a:cubicBezTo>
                    <a:pt x="f81" y="f82"/>
                    <a:pt x="f83" y="f84"/>
                    <a:pt x="f85" y="f86"/>
                  </a:cubicBezTo>
                  <a:cubicBezTo>
                    <a:pt x="f87" y="f88"/>
                    <a:pt x="f89" y="f87"/>
                    <a:pt x="f90" y="f91"/>
                  </a:cubicBezTo>
                  <a:cubicBezTo>
                    <a:pt x="f92" y="f93"/>
                    <a:pt x="f94" y="f95"/>
                    <a:pt x="f96" y="f97"/>
                  </a:cubicBezTo>
                  <a:cubicBezTo>
                    <a:pt x="f98" y="f99"/>
                    <a:pt x="f100" y="f101"/>
                    <a:pt x="f102" y="f103"/>
                  </a:cubicBezTo>
                  <a:cubicBezTo>
                    <a:pt x="f104" y="f105"/>
                    <a:pt x="f106" y="f107"/>
                    <a:pt x="f108" y="f109"/>
                  </a:cubicBezTo>
                  <a:cubicBezTo>
                    <a:pt x="f108" y="f110"/>
                    <a:pt x="f111" y="f112"/>
                    <a:pt x="f108" y="f113"/>
                  </a:cubicBezTo>
                  <a:cubicBezTo>
                    <a:pt x="f114" y="f115"/>
                    <a:pt x="f116" y="f117"/>
                    <a:pt x="f118" y="f89"/>
                  </a:cubicBezTo>
                  <a:cubicBezTo>
                    <a:pt x="f119" y="f120"/>
                    <a:pt x="f121" y="f29"/>
                    <a:pt x="f2" y="f122"/>
                  </a:cubicBezTo>
                  <a:cubicBezTo>
                    <a:pt x="f123" y="f124"/>
                    <a:pt x="f32" y="f125"/>
                    <a:pt x="f87" y="f126"/>
                  </a:cubicBezTo>
                  <a:cubicBezTo>
                    <a:pt x="f127" y="f128"/>
                    <a:pt x="f129" y="f79"/>
                    <a:pt x="f130" y="f131"/>
                  </a:cubicBezTo>
                  <a:cubicBezTo>
                    <a:pt x="f132" y="f133"/>
                    <a:pt x="f134" y="f70"/>
                    <a:pt x="f34" y="f135"/>
                  </a:cubicBezTo>
                  <a:cubicBezTo>
                    <a:pt x="f136" y="f137"/>
                    <a:pt x="f138" y="f139"/>
                    <a:pt x="f140" y="f91"/>
                  </a:cubicBezTo>
                  <a:cubicBezTo>
                    <a:pt x="f141" y="f142"/>
                    <a:pt x="f143" y="f144"/>
                    <a:pt x="f145" y="f146"/>
                  </a:cubicBezTo>
                  <a:cubicBezTo>
                    <a:pt x="f109" y="f147"/>
                    <a:pt x="f148" y="f149"/>
                    <a:pt x="f50" y="f150"/>
                  </a:cubicBezTo>
                  <a:cubicBezTo>
                    <a:pt x="f151" y="f152"/>
                    <a:pt x="f50" y="f153"/>
                    <a:pt x="f154" y="f59"/>
                  </a:cubicBezTo>
                  <a:cubicBezTo>
                    <a:pt x="f155" y="f156"/>
                    <a:pt x="f157" y="f158"/>
                    <a:pt x="f159" y="f89"/>
                  </a:cubicBezTo>
                  <a:cubicBezTo>
                    <a:pt x="f160" y="f89"/>
                    <a:pt x="f161" y="f59"/>
                    <a:pt x="f161" y="f162"/>
                  </a:cubicBezTo>
                  <a:cubicBezTo>
                    <a:pt x="f163" y="f164"/>
                    <a:pt x="f165" y="f47"/>
                    <a:pt x="f166" y="f167"/>
                  </a:cubicBezTo>
                  <a:cubicBezTo>
                    <a:pt x="f168" y="f169"/>
                    <a:pt x="f170" y="f171"/>
                    <a:pt x="f172" y="f173"/>
                  </a:cubicBezTo>
                  <a:cubicBezTo>
                    <a:pt x="f174" y="f175"/>
                    <a:pt x="f176" y="f177"/>
                    <a:pt x="f178" y="f179"/>
                  </a:cubicBezTo>
                  <a:cubicBezTo>
                    <a:pt x="f180" y="f181"/>
                    <a:pt x="f182" y="f183"/>
                    <a:pt x="f184" y="f185"/>
                  </a:cubicBezTo>
                  <a:cubicBezTo>
                    <a:pt x="f6" y="f186"/>
                    <a:pt x="f187" y="f188"/>
                    <a:pt x="f189" y="f190"/>
                  </a:cubicBezTo>
                  <a:cubicBezTo>
                    <a:pt x="f191" y="f192"/>
                    <a:pt x="f193" y="f194"/>
                    <a:pt x="f195" y="f196"/>
                  </a:cubicBezTo>
                  <a:cubicBezTo>
                    <a:pt x="f197" y="f198"/>
                    <a:pt x="f199" y="f200"/>
                    <a:pt x="f201" y="f202"/>
                  </a:cubicBezTo>
                  <a:cubicBezTo>
                    <a:pt x="f203" y="f204"/>
                    <a:pt x="f205" y="f206"/>
                    <a:pt x="f207" y="f208"/>
                  </a:cubicBezTo>
                  <a:cubicBezTo>
                    <a:pt x="f209" y="f210"/>
                    <a:pt x="f211" y="f212"/>
                    <a:pt x="f213" y="f214"/>
                  </a:cubicBezTo>
                  <a:cubicBezTo>
                    <a:pt x="f215" y="f216"/>
                    <a:pt x="f217" y="f218"/>
                    <a:pt x="f219" y="f220"/>
                  </a:cubicBezTo>
                  <a:cubicBezTo>
                    <a:pt x="f221" y="f216"/>
                    <a:pt x="f151" y="f222"/>
                    <a:pt x="f223" y="f224"/>
                  </a:cubicBezTo>
                  <a:cubicBezTo>
                    <a:pt x="f223" y="f225"/>
                    <a:pt x="f226" y="f227"/>
                    <a:pt x="f228" y="f229"/>
                  </a:cubicBezTo>
                  <a:cubicBezTo>
                    <a:pt x="f230" y="f231"/>
                    <a:pt x="f232" y="f233"/>
                    <a:pt x="f234" y="f235"/>
                  </a:cubicBezTo>
                  <a:cubicBezTo>
                    <a:pt x="f236" y="f237"/>
                    <a:pt x="f238" y="f239"/>
                    <a:pt x="f240" y="f241"/>
                  </a:cubicBezTo>
                  <a:cubicBezTo>
                    <a:pt x="f242" y="f243"/>
                    <a:pt x="f244" y="f245"/>
                    <a:pt x="f246" y="f247"/>
                  </a:cubicBezTo>
                  <a:cubicBezTo>
                    <a:pt x="f248" y="f249"/>
                    <a:pt x="f250" y="f251"/>
                    <a:pt x="f252" y="f253"/>
                  </a:cubicBezTo>
                  <a:cubicBezTo>
                    <a:pt x="f205" y="f254"/>
                    <a:pt x="f255" y="f256"/>
                    <a:pt x="f257" y="f258"/>
                  </a:cubicBezTo>
                  <a:cubicBezTo>
                    <a:pt x="f259" y="f260"/>
                    <a:pt x="f261" y="f262"/>
                    <a:pt x="f263" y="f264"/>
                  </a:cubicBezTo>
                  <a:cubicBezTo>
                    <a:pt x="f265" y="f266"/>
                    <a:pt x="f267" y="f268"/>
                    <a:pt x="f213" y="f269"/>
                  </a:cubicBezTo>
                  <a:cubicBezTo>
                    <a:pt x="f270" y="f271"/>
                    <a:pt x="f272" y="f273"/>
                    <a:pt x="f274" y="f275"/>
                  </a:cubicBezTo>
                  <a:cubicBezTo>
                    <a:pt x="f276" y="f277"/>
                    <a:pt x="f102" y="f278"/>
                    <a:pt x="f279" y="f280"/>
                  </a:cubicBezTo>
                  <a:cubicBezTo>
                    <a:pt x="f281" y="f282"/>
                    <a:pt x="f141" y="f283"/>
                    <a:pt x="f284" y="f285"/>
                  </a:cubicBezTo>
                  <a:cubicBezTo>
                    <a:pt x="f286" y="f285"/>
                    <a:pt x="f287" y="f285"/>
                    <a:pt x="f104" y="f285"/>
                  </a:cubicBezTo>
                  <a:cubicBezTo>
                    <a:pt x="f104" y="f288"/>
                    <a:pt x="f104" y="f289"/>
                    <a:pt x="f104" y="f290"/>
                  </a:cubicBezTo>
                  <a:cubicBezTo>
                    <a:pt x="f48" y="f290"/>
                    <a:pt x="f291" y="f290"/>
                    <a:pt x="f292" y="f290"/>
                  </a:cubicBezTo>
                  <a:cubicBezTo>
                    <a:pt x="f292" y="f293"/>
                    <a:pt x="f292" y="f294"/>
                    <a:pt x="f292" y="f7"/>
                  </a:cubicBezTo>
                  <a:cubicBezTo>
                    <a:pt x="f295" y="f7"/>
                    <a:pt x="f47" y="f7"/>
                    <a:pt x="f296" y="f7"/>
                  </a:cubicBezTo>
                  <a:cubicBezTo>
                    <a:pt x="f296" y="f297"/>
                    <a:pt x="f296" y="f298"/>
                    <a:pt x="f296" y="f299"/>
                  </a:cubicBezTo>
                  <a:cubicBezTo>
                    <a:pt x="f300" y="f299"/>
                    <a:pt x="f301" y="f299"/>
                    <a:pt x="f302" y="f299"/>
                  </a:cubicBezTo>
                  <a:cubicBezTo>
                    <a:pt x="f302" y="f303"/>
                    <a:pt x="f302" y="f304"/>
                    <a:pt x="f302" y="f305"/>
                  </a:cubicBezTo>
                  <a:cubicBezTo>
                    <a:pt x="f306" y="f305"/>
                    <a:pt x="f307" y="f305"/>
                    <a:pt x="f308" y="f305"/>
                  </a:cubicBezTo>
                  <a:cubicBezTo>
                    <a:pt x="f308" y="f309"/>
                    <a:pt x="f308" y="f310"/>
                    <a:pt x="f308" y="f311"/>
                  </a:cubicBezTo>
                  <a:cubicBezTo>
                    <a:pt x="f312" y="f283"/>
                    <a:pt x="f307" y="f313"/>
                    <a:pt x="f314" y="f315"/>
                  </a:cubicBezTo>
                  <a:cubicBezTo>
                    <a:pt x="f316" y="f317"/>
                    <a:pt x="f164" y="f318"/>
                    <a:pt x="f319" y="f320"/>
                  </a:cubicBezTo>
                  <a:cubicBezTo>
                    <a:pt x="f41" y="f321"/>
                    <a:pt x="f322" y="f321"/>
                    <a:pt x="f323" y="f324"/>
                  </a:cubicBezTo>
                  <a:cubicBezTo>
                    <a:pt x="f97" y="f325"/>
                    <a:pt x="f300" y="f326"/>
                    <a:pt x="f327" y="f328"/>
                  </a:cubicBezTo>
                  <a:cubicBezTo>
                    <a:pt x="f300" y="f329"/>
                    <a:pt x="f97" y="f330"/>
                    <a:pt x="f323" y="f331"/>
                  </a:cubicBezTo>
                  <a:cubicBezTo>
                    <a:pt x="f332" y="f333"/>
                    <a:pt x="f39" y="f334"/>
                    <a:pt x="f119" y="f335"/>
                  </a:cubicBezTo>
                  <a:cubicBezTo>
                    <a:pt x="f93" y="f336"/>
                    <a:pt x="f337" y="f338"/>
                    <a:pt x="f337" y="f339"/>
                  </a:cubicBezTo>
                  <a:cubicBezTo>
                    <a:pt x="f337" y="f340"/>
                    <a:pt x="f341" y="f237"/>
                    <a:pt x="f36" y="f342"/>
                  </a:cubicBezTo>
                  <a:cubicBezTo>
                    <a:pt x="f121" y="f210"/>
                    <a:pt x="f343" y="f344"/>
                    <a:pt x="f345" y="f346"/>
                  </a:cubicBezTo>
                  <a:cubicBezTo>
                    <a:pt x="f347" y="f220"/>
                    <a:pt x="f348" y="f220"/>
                    <a:pt x="f117" y="f349"/>
                  </a:cubicBezTo>
                  <a:cubicBezTo>
                    <a:pt x="f119" y="f350"/>
                    <a:pt x="f351" y="f342"/>
                    <a:pt x="f152" y="f352"/>
                  </a:cubicBezTo>
                  <a:cubicBezTo>
                    <a:pt x="f117" y="f353"/>
                    <a:pt x="f150" y="f354"/>
                    <a:pt x="f316" y="f355"/>
                  </a:cubicBezTo>
                  <a:cubicBezTo>
                    <a:pt x="f356" y="f357"/>
                    <a:pt x="f300" y="f358"/>
                    <a:pt x="f359" y="f360"/>
                  </a:cubicBezTo>
                  <a:cubicBezTo>
                    <a:pt x="f312" y="f361"/>
                    <a:pt x="f300" y="f362"/>
                    <a:pt x="f97" y="f362"/>
                  </a:cubicBezTo>
                  <a:cubicBezTo>
                    <a:pt x="f332" y="f363"/>
                    <a:pt x="f364" y="f239"/>
                    <a:pt x="f365" y="f366"/>
                  </a:cubicBezTo>
                  <a:cubicBezTo>
                    <a:pt x="f367" y="f253"/>
                    <a:pt x="f367" y="f368"/>
                    <a:pt x="f369" y="f370"/>
                  </a:cubicBezTo>
                  <a:cubicBezTo>
                    <a:pt x="f371" y="f372"/>
                    <a:pt x="f373" y="f374"/>
                    <a:pt x="f375" y="f349"/>
                  </a:cubicBezTo>
                  <a:cubicBezTo>
                    <a:pt x="f138" y="f376"/>
                    <a:pt x="f97" y="f212"/>
                    <a:pt x="f327" y="f377"/>
                  </a:cubicBezTo>
                  <a:cubicBezTo>
                    <a:pt x="f378" y="f379"/>
                    <a:pt x="f42" y="f380"/>
                    <a:pt x="f381" y="f349"/>
                  </a:cubicBezTo>
                  <a:cubicBezTo>
                    <a:pt x="f300" y="f382"/>
                    <a:pt x="f314" y="f383"/>
                    <a:pt x="f384" y="f344"/>
                  </a:cubicBezTo>
                  <a:cubicBezTo>
                    <a:pt x="f117" y="f385"/>
                    <a:pt x="f93" y="f386"/>
                    <a:pt x="f387" y="f388"/>
                  </a:cubicBezTo>
                  <a:cubicBezTo>
                    <a:pt x="f389" y="f390"/>
                    <a:pt x="f391" y="f392"/>
                    <a:pt x="f91" y="f393"/>
                  </a:cubicBezTo>
                  <a:cubicBezTo>
                    <a:pt x="f394" y="f395"/>
                    <a:pt x="f396" y="f397"/>
                    <a:pt x="f398" y="f399"/>
                  </a:cubicBezTo>
                  <a:cubicBezTo>
                    <a:pt x="f67" y="f400"/>
                    <a:pt x="f401" y="f402"/>
                    <a:pt x="f403" y="f404"/>
                  </a:cubicBezTo>
                  <a:cubicBezTo>
                    <a:pt x="f130" y="f405"/>
                    <a:pt x="f406" y="f407"/>
                    <a:pt x="f15" y="f408"/>
                  </a:cubicBezTo>
                  <a:cubicBezTo>
                    <a:pt x="f409" y="f189"/>
                    <a:pt x="f410" y="f411"/>
                    <a:pt x="f30" y="f412"/>
                  </a:cubicBezTo>
                  <a:cubicBezTo>
                    <a:pt x="f28" y="f413"/>
                    <a:pt x="f414" y="f415"/>
                    <a:pt x="f416" y="f417"/>
                  </a:cubicBezTo>
                  <a:cubicBezTo>
                    <a:pt x="f418" y="f419"/>
                    <a:pt x="f5" y="f420"/>
                    <a:pt x="f421" y="f422"/>
                  </a:cubicBezTo>
                  <a:cubicBezTo>
                    <a:pt x="f423" y="f424"/>
                    <a:pt x="f425" y="f426"/>
                    <a:pt x="f12" y="f427"/>
                  </a:cubicBezTo>
                  <a:cubicBezTo>
                    <a:pt x="f428" y="f118"/>
                    <a:pt x="f429" y="f371"/>
                    <a:pt x="f18" y="f430"/>
                  </a:cubicBezTo>
                  <a:cubicBezTo>
                    <a:pt x="f431" y="f302"/>
                    <a:pt x="f432" y="f433"/>
                    <a:pt x="f128" y="f373"/>
                  </a:cubicBezTo>
                  <a:cubicBezTo>
                    <a:pt x="f434" y="f435"/>
                    <a:pt x="f436" y="f307"/>
                    <a:pt x="f437" y="f438"/>
                  </a:cubicBezTo>
                  <a:cubicBezTo>
                    <a:pt x="f85" y="f439"/>
                    <a:pt x="f68" y="f440"/>
                    <a:pt x="f88" y="f148"/>
                  </a:cubicBezTo>
                  <a:cubicBezTo>
                    <a:pt x="f410" y="f441"/>
                    <a:pt x="f442" y="f443"/>
                    <a:pt x="f122" y="f444"/>
                  </a:cubicBezTo>
                  <a:cubicBezTo>
                    <a:pt x="f403" y="f445"/>
                    <a:pt x="f446" y="f248"/>
                    <a:pt x="f13" y="f447"/>
                  </a:cubicBezTo>
                  <a:cubicBezTo>
                    <a:pt x="f65" y="f447"/>
                    <a:pt x="f448" y="f250"/>
                    <a:pt x="f449" y="f450"/>
                  </a:cubicBezTo>
                  <a:cubicBezTo>
                    <a:pt x="f451" y="f248"/>
                    <a:pt x="f87" y="f452"/>
                    <a:pt x="f406" y="f453"/>
                  </a:cubicBezTo>
                  <a:cubicBezTo>
                    <a:pt x="f454" y="f455"/>
                    <a:pt x="f456" y="f457"/>
                    <a:pt x="f442" y="f458"/>
                  </a:cubicBezTo>
                  <a:cubicBezTo>
                    <a:pt x="f88" y="f167"/>
                    <a:pt x="f410" y="f459"/>
                    <a:pt x="f456" y="f460"/>
                  </a:cubicBezTo>
                  <a:cubicBezTo>
                    <a:pt x="f461" y="f116"/>
                    <a:pt x="f462" y="f463"/>
                    <a:pt x="f454" y="f295"/>
                  </a:cubicBezTo>
                  <a:cubicBezTo>
                    <a:pt x="f13" y="f464"/>
                    <a:pt x="f465" y="f443"/>
                    <a:pt x="f466" y="f215"/>
                  </a:cubicBezTo>
                  <a:cubicBezTo>
                    <a:pt x="f467" y="f468"/>
                    <a:pt x="f147" y="f174"/>
                    <a:pt x="f367" y="f469"/>
                  </a:cubicBezTo>
                  <a:cubicBezTo>
                    <a:pt x="f57" y="f470"/>
                    <a:pt x="f40" y="f471"/>
                    <a:pt x="f472" y="f473"/>
                  </a:cubicBezTo>
                  <a:cubicBezTo>
                    <a:pt x="f40" y="f474"/>
                    <a:pt x="f367" y="f475"/>
                    <a:pt x="f476" y="f193"/>
                  </a:cubicBezTo>
                  <a:cubicBezTo>
                    <a:pt x="f345" y="f477"/>
                    <a:pt x="f158" y="f248"/>
                    <a:pt x="f11" y="f232"/>
                  </a:cubicBezTo>
                  <a:cubicBezTo>
                    <a:pt x="f478" y="f109"/>
                    <a:pt x="f406" y="f479"/>
                    <a:pt x="f480" y="f481"/>
                  </a:cubicBezTo>
                  <a:cubicBezTo>
                    <a:pt x="f482" y="f373"/>
                    <a:pt x="f483" y="f484"/>
                    <a:pt x="f24" y="f345"/>
                  </a:cubicBezTo>
                  <a:cubicBezTo>
                    <a:pt x="f126" y="f485"/>
                    <a:pt x="f436" y="f59"/>
                    <a:pt x="f85" y="f486"/>
                  </a:cubicBezTo>
                  <a:cubicBezTo>
                    <a:pt x="f487" y="f341"/>
                    <a:pt x="f488" y="f36"/>
                    <a:pt x="f489" y="f162"/>
                  </a:cubicBezTo>
                  <a:cubicBezTo>
                    <a:pt x="f490" y="f373"/>
                    <a:pt x="f467" y="f491"/>
                    <a:pt x="f152" y="f109"/>
                  </a:cubicBezTo>
                  <a:cubicBezTo>
                    <a:pt x="f40" y="f492"/>
                    <a:pt x="f493" y="f494"/>
                    <a:pt x="f495" y="f219"/>
                  </a:cubicBezTo>
                  <a:cubicBezTo>
                    <a:pt x="f306" y="f455"/>
                    <a:pt x="f306" y="f155"/>
                    <a:pt x="f41" y="f496"/>
                  </a:cubicBezTo>
                  <a:cubicBezTo>
                    <a:pt x="f371" y="f497"/>
                    <a:pt x="f484" y="f105"/>
                    <a:pt x="f147" y="f498"/>
                  </a:cubicBezTo>
                  <a:cubicBezTo>
                    <a:pt x="f499" y="f378"/>
                    <a:pt x="f132" y="f500"/>
                    <a:pt x="f501" y="f502"/>
                  </a:cubicBezTo>
                  <a:cubicBezTo>
                    <a:pt x="f23" y="f144"/>
                    <a:pt x="f68" y="f9"/>
                    <a:pt x="f79" y="f142"/>
                  </a:cubicBezTo>
                  <a:lnTo>
                    <a:pt x="f8" y="f9"/>
                  </a:lnTo>
                  <a:close/>
                  <a:moveTo>
                    <a:pt x="f503" y="f504"/>
                  </a:moveTo>
                  <a:cubicBezTo>
                    <a:pt x="f503" y="f505"/>
                    <a:pt x="f503" y="f506"/>
                    <a:pt x="f503" y="f507"/>
                  </a:cubicBezTo>
                  <a:cubicBezTo>
                    <a:pt x="f508" y="f507"/>
                    <a:pt x="f323" y="f507"/>
                    <a:pt x="f373" y="f507"/>
                  </a:cubicBezTo>
                  <a:cubicBezTo>
                    <a:pt x="f509" y="f510"/>
                    <a:pt x="f509" y="f511"/>
                    <a:pt x="f332" y="f512"/>
                  </a:cubicBezTo>
                  <a:cubicBezTo>
                    <a:pt x="f314" y="f512"/>
                    <a:pt x="f438" y="f512"/>
                    <a:pt x="f513" y="f512"/>
                  </a:cubicBezTo>
                  <a:cubicBezTo>
                    <a:pt x="f513" y="f514"/>
                    <a:pt x="f513" y="f515"/>
                    <a:pt x="f513" y="f516"/>
                  </a:cubicBezTo>
                  <a:cubicBezTo>
                    <a:pt x="f517" y="f518"/>
                    <a:pt x="f479" y="f518"/>
                    <a:pt x="f519" y="f518"/>
                  </a:cubicBezTo>
                  <a:cubicBezTo>
                    <a:pt x="f519" y="f520"/>
                    <a:pt x="f519" y="f514"/>
                    <a:pt x="f519" y="f512"/>
                  </a:cubicBezTo>
                  <a:cubicBezTo>
                    <a:pt x="f103" y="f512"/>
                    <a:pt x="f521" y="f512"/>
                    <a:pt x="f522" y="f512"/>
                  </a:cubicBezTo>
                  <a:cubicBezTo>
                    <a:pt x="f522" y="f523"/>
                    <a:pt x="f522" y="f524"/>
                    <a:pt x="f522" y="f525"/>
                  </a:cubicBezTo>
                  <a:cubicBezTo>
                    <a:pt x="f526" y="f525"/>
                    <a:pt x="f46" y="f525"/>
                    <a:pt x="f498" y="f525"/>
                  </a:cubicBezTo>
                  <a:cubicBezTo>
                    <a:pt x="f498" y="f527"/>
                    <a:pt x="f498" y="f528"/>
                    <a:pt x="f498" y="f504"/>
                  </a:cubicBezTo>
                  <a:cubicBezTo>
                    <a:pt x="f529" y="f504"/>
                    <a:pt x="f44" y="f504"/>
                    <a:pt x="f503" y="f504"/>
                  </a:cubicBezTo>
                  <a:close/>
                  <a:moveTo>
                    <a:pt x="f143" y="f530"/>
                  </a:moveTo>
                  <a:cubicBezTo>
                    <a:pt x="f143" y="f531"/>
                    <a:pt x="f532" y="f533"/>
                    <a:pt x="f534" y="f535"/>
                  </a:cubicBezTo>
                  <a:cubicBezTo>
                    <a:pt x="f536" y="f535"/>
                    <a:pt x="f45" y="f227"/>
                    <a:pt x="f537" y="f229"/>
                  </a:cubicBezTo>
                  <a:cubicBezTo>
                    <a:pt x="f537" y="f374"/>
                    <a:pt x="f538" y="f539"/>
                    <a:pt x="f534" y="f539"/>
                  </a:cubicBezTo>
                  <a:cubicBezTo>
                    <a:pt x="f532" y="f540"/>
                    <a:pt x="f143" y="f541"/>
                    <a:pt x="f143" y="f530"/>
                  </a:cubicBezTo>
                  <a:close/>
                  <a:moveTo>
                    <a:pt x="f542" y="f543"/>
                  </a:moveTo>
                  <a:cubicBezTo>
                    <a:pt x="f544" y="f545"/>
                    <a:pt x="f159" y="f546"/>
                    <a:pt x="f228" y="f547"/>
                  </a:cubicBezTo>
                  <a:cubicBezTo>
                    <a:pt x="f228" y="f548"/>
                    <a:pt x="f549" y="f550"/>
                    <a:pt x="f551" y="f550"/>
                  </a:cubicBezTo>
                  <a:cubicBezTo>
                    <a:pt x="f552" y="f444"/>
                    <a:pt x="f553" y="f554"/>
                    <a:pt x="f553" y="f555"/>
                  </a:cubicBezTo>
                  <a:cubicBezTo>
                    <a:pt x="f553" y="f556"/>
                    <a:pt x="f234" y="f543"/>
                    <a:pt x="f542" y="f543"/>
                  </a:cubicBezTo>
                  <a:close/>
                  <a:moveTo>
                    <a:pt x="f557" y="f443"/>
                  </a:moveTo>
                  <a:cubicBezTo>
                    <a:pt x="f558" y="f549"/>
                    <a:pt x="f559" y="f154"/>
                    <a:pt x="f559" y="f560"/>
                  </a:cubicBezTo>
                  <a:cubicBezTo>
                    <a:pt x="f559" y="f561"/>
                    <a:pt x="f166" y="f102"/>
                    <a:pt x="f255" y="f562"/>
                  </a:cubicBezTo>
                  <a:cubicBezTo>
                    <a:pt x="f259" y="f562"/>
                    <a:pt x="f563" y="f54"/>
                    <a:pt x="f563" y="f564"/>
                  </a:cubicBezTo>
                  <a:cubicBezTo>
                    <a:pt x="f565" y="f221"/>
                    <a:pt x="f566" y="f443"/>
                    <a:pt x="f557" y="f443"/>
                  </a:cubicBezTo>
                  <a:close/>
                  <a:moveTo>
                    <a:pt x="f143" y="f567"/>
                  </a:moveTo>
                  <a:cubicBezTo>
                    <a:pt x="f143" y="f568"/>
                    <a:pt x="f532" y="f569"/>
                    <a:pt x="f534" y="f569"/>
                  </a:cubicBezTo>
                  <a:cubicBezTo>
                    <a:pt x="f536" y="f570"/>
                    <a:pt x="f537" y="f571"/>
                    <a:pt x="f537" y="f572"/>
                  </a:cubicBezTo>
                  <a:cubicBezTo>
                    <a:pt x="f537" y="f573"/>
                    <a:pt x="f536" y="f574"/>
                    <a:pt x="f534" y="f574"/>
                  </a:cubicBezTo>
                  <a:cubicBezTo>
                    <a:pt x="f532" y="f574"/>
                    <a:pt x="f143" y="f573"/>
                    <a:pt x="f143" y="f567"/>
                  </a:cubicBezTo>
                  <a:close/>
                  <a:moveTo>
                    <a:pt x="f575" y="f103"/>
                  </a:moveTo>
                  <a:cubicBezTo>
                    <a:pt x="f576" y="f145"/>
                    <a:pt x="f577" y="f114"/>
                    <a:pt x="f555" y="f107"/>
                  </a:cubicBezTo>
                  <a:cubicBezTo>
                    <a:pt x="f270" y="f169"/>
                    <a:pt x="f215" y="f578"/>
                    <a:pt x="f165" y="f579"/>
                  </a:cubicBezTo>
                  <a:cubicBezTo>
                    <a:pt x="f417" y="f422"/>
                    <a:pt x="f450" y="f287"/>
                    <a:pt x="f580" y="f100"/>
                  </a:cubicBezTo>
                  <a:cubicBezTo>
                    <a:pt x="f580" y="f286"/>
                    <a:pt x="f581" y="f103"/>
                    <a:pt x="f575" y="f103"/>
                  </a:cubicBezTo>
                  <a:close/>
                  <a:moveTo>
                    <a:pt x="f582" y="f583"/>
                  </a:moveTo>
                  <a:cubicBezTo>
                    <a:pt x="f584" y="f583"/>
                    <a:pt x="f522" y="f583"/>
                    <a:pt x="f497" y="f583"/>
                  </a:cubicBezTo>
                  <a:cubicBezTo>
                    <a:pt x="f148" y="f585"/>
                    <a:pt x="f553" y="f586"/>
                    <a:pt x="f553" y="f587"/>
                  </a:cubicBezTo>
                  <a:cubicBezTo>
                    <a:pt x="f553" y="f588"/>
                    <a:pt x="f223" y="f589"/>
                    <a:pt x="f590" y="f194"/>
                  </a:cubicBezTo>
                  <a:cubicBezTo>
                    <a:pt x="f591" y="f592"/>
                    <a:pt x="f593" y="f588"/>
                    <a:pt x="f521" y="f594"/>
                  </a:cubicBezTo>
                  <a:cubicBezTo>
                    <a:pt x="f110" y="f196"/>
                    <a:pt x="f173" y="f595"/>
                    <a:pt x="f582" y="f583"/>
                  </a:cubicBezTo>
                  <a:close/>
                  <a:moveTo>
                    <a:pt x="f173" y="f596"/>
                  </a:moveTo>
                  <a:cubicBezTo>
                    <a:pt x="f107" y="f597"/>
                    <a:pt x="f279" y="f598"/>
                    <a:pt x="f103" y="f386"/>
                  </a:cubicBezTo>
                  <a:cubicBezTo>
                    <a:pt x="f284" y="f599"/>
                    <a:pt x="f52" y="f600"/>
                    <a:pt x="f49" y="f601"/>
                  </a:cubicBezTo>
                  <a:cubicBezTo>
                    <a:pt x="f49" y="f602"/>
                    <a:pt x="f143" y="f603"/>
                    <a:pt x="f240" y="f603"/>
                  </a:cubicBezTo>
                  <a:cubicBezTo>
                    <a:pt x="f604" y="f603"/>
                    <a:pt x="f113" y="f605"/>
                    <a:pt x="f173" y="f596"/>
                  </a:cubicBezTo>
                  <a:close/>
                  <a:moveTo>
                    <a:pt x="f606" y="f522"/>
                  </a:moveTo>
                  <a:cubicBezTo>
                    <a:pt x="f606" y="f584"/>
                    <a:pt x="f607" y="f582"/>
                    <a:pt x="f607" y="f591"/>
                  </a:cubicBezTo>
                  <a:cubicBezTo>
                    <a:pt x="f163" y="f109"/>
                    <a:pt x="f608" y="f112"/>
                    <a:pt x="f219" y="f112"/>
                  </a:cubicBezTo>
                  <a:cubicBezTo>
                    <a:pt x="f274" y="f112"/>
                    <a:pt x="f609" y="f610"/>
                    <a:pt x="f609" y="f578"/>
                  </a:cubicBezTo>
                  <a:cubicBezTo>
                    <a:pt x="f611" y="f612"/>
                    <a:pt x="f613" y="f614"/>
                    <a:pt x="f244" y="f492"/>
                  </a:cubicBezTo>
                  <a:cubicBezTo>
                    <a:pt x="f615" y="f458"/>
                    <a:pt x="f163" y="f616"/>
                    <a:pt x="f606" y="f522"/>
                  </a:cubicBezTo>
                  <a:close/>
                  <a:moveTo>
                    <a:pt x="f92" y="f471"/>
                  </a:moveTo>
                  <a:cubicBezTo>
                    <a:pt x="f138" y="f471"/>
                    <a:pt x="f322" y="f471"/>
                    <a:pt x="f435" y="f471"/>
                  </a:cubicBezTo>
                  <a:cubicBezTo>
                    <a:pt x="f164" y="f185"/>
                    <a:pt x="f118" y="f617"/>
                    <a:pt x="f118" y="f618"/>
                  </a:cubicBezTo>
                  <a:cubicBezTo>
                    <a:pt x="f118" y="f619"/>
                    <a:pt x="f306" y="f620"/>
                    <a:pt x="f322" y="f188"/>
                  </a:cubicBezTo>
                  <a:cubicBezTo>
                    <a:pt x="f323" y="f621"/>
                    <a:pt x="f622" y="f623"/>
                    <a:pt x="f624" y="f618"/>
                  </a:cubicBezTo>
                  <a:cubicBezTo>
                    <a:pt x="f312" y="f625"/>
                    <a:pt x="f626" y="f627"/>
                    <a:pt x="f92" y="f471"/>
                  </a:cubicBezTo>
                  <a:close/>
                  <a:moveTo>
                    <a:pt x="f526" y="f628"/>
                  </a:moveTo>
                  <a:cubicBezTo>
                    <a:pt x="f521" y="f628"/>
                    <a:pt x="f238" y="f628"/>
                    <a:pt x="f109" y="f628"/>
                  </a:cubicBezTo>
                  <a:cubicBezTo>
                    <a:pt x="f287" y="f413"/>
                    <a:pt x="f590" y="f629"/>
                    <a:pt x="f590" y="f630"/>
                  </a:cubicBezTo>
                  <a:cubicBezTo>
                    <a:pt x="f584" y="f631"/>
                    <a:pt x="f109" y="f632"/>
                    <a:pt x="f167" y="f633"/>
                  </a:cubicBezTo>
                  <a:cubicBezTo>
                    <a:pt x="f291" y="f634"/>
                    <a:pt x="f145" y="f635"/>
                    <a:pt x="f636" y="f637"/>
                  </a:cubicBezTo>
                  <a:cubicBezTo>
                    <a:pt x="f636" y="f629"/>
                    <a:pt x="f286" y="f638"/>
                    <a:pt x="f526" y="f628"/>
                  </a:cubicBezTo>
                  <a:close/>
                  <a:moveTo>
                    <a:pt x="f639" y="f640"/>
                  </a:moveTo>
                  <a:cubicBezTo>
                    <a:pt x="f639" y="f641"/>
                    <a:pt x="f639" y="f642"/>
                    <a:pt x="f639" y="f643"/>
                  </a:cubicBezTo>
                  <a:cubicBezTo>
                    <a:pt x="f547" y="f644"/>
                    <a:pt x="f645" y="f646"/>
                    <a:pt x="f647" y="f646"/>
                  </a:cubicBezTo>
                  <a:cubicBezTo>
                    <a:pt x="f272" y="f411"/>
                    <a:pt x="f648" y="f649"/>
                    <a:pt x="f161" y="f650"/>
                  </a:cubicBezTo>
                  <a:cubicBezTo>
                    <a:pt x="f550" y="f469"/>
                    <a:pt x="f606" y="f627"/>
                    <a:pt x="f651" y="f652"/>
                  </a:cubicBezTo>
                  <a:cubicBezTo>
                    <a:pt x="f445" y="f652"/>
                    <a:pt x="f217" y="f471"/>
                    <a:pt x="f639" y="f640"/>
                  </a:cubicBezTo>
                  <a:close/>
                  <a:moveTo>
                    <a:pt x="f653" y="f404"/>
                  </a:moveTo>
                  <a:cubicBezTo>
                    <a:pt x="f341" y="f404"/>
                    <a:pt x="f156" y="f404"/>
                    <a:pt x="f467" y="f404"/>
                  </a:cubicBezTo>
                  <a:cubicBezTo>
                    <a:pt x="f654" y="f655"/>
                    <a:pt x="f391" y="f656"/>
                    <a:pt x="f499" y="f657"/>
                  </a:cubicBezTo>
                  <a:cubicBezTo>
                    <a:pt x="f499" y="f658"/>
                    <a:pt x="f144" y="f659"/>
                    <a:pt x="f156" y="f660"/>
                  </a:cubicBezTo>
                  <a:cubicBezTo>
                    <a:pt x="f36" y="f661"/>
                    <a:pt x="f343" y="f658"/>
                    <a:pt x="f662" y="f657"/>
                  </a:cubicBezTo>
                  <a:cubicBezTo>
                    <a:pt x="f502" y="f663"/>
                    <a:pt x="f664" y="f655"/>
                    <a:pt x="f653" y="f404"/>
                  </a:cubicBezTo>
                  <a:close/>
                  <a:moveTo>
                    <a:pt x="f665" y="f666"/>
                  </a:moveTo>
                  <a:cubicBezTo>
                    <a:pt x="f665" y="f667"/>
                    <a:pt x="f665" y="f668"/>
                    <a:pt x="f665" y="f188"/>
                  </a:cubicBezTo>
                  <a:cubicBezTo>
                    <a:pt x="f669" y="f670"/>
                    <a:pt x="f671" y="f408"/>
                    <a:pt x="f478" y="f408"/>
                  </a:cubicBezTo>
                  <a:cubicBezTo>
                    <a:pt x="f132" y="f408"/>
                    <a:pt x="f446" y="f405"/>
                    <a:pt x="f446" y="f186"/>
                  </a:cubicBezTo>
                  <a:cubicBezTo>
                    <a:pt x="f672" y="f673"/>
                    <a:pt x="f451" y="f674"/>
                    <a:pt x="f65" y="f675"/>
                  </a:cubicBezTo>
                  <a:cubicBezTo>
                    <a:pt x="f676" y="f677"/>
                    <a:pt x="f669" y="f678"/>
                    <a:pt x="f665" y="f666"/>
                  </a:cubicBezTo>
                  <a:close/>
                  <a:moveTo>
                    <a:pt x="f679" y="f395"/>
                  </a:moveTo>
                  <a:cubicBezTo>
                    <a:pt x="f680" y="f395"/>
                    <a:pt x="f348" y="f395"/>
                    <a:pt x="f90" y="f395"/>
                  </a:cubicBezTo>
                  <a:cubicBezTo>
                    <a:pt x="f681" y="f682"/>
                    <a:pt x="f430" y="f677"/>
                    <a:pt x="f683" y="f684"/>
                  </a:cubicBezTo>
                  <a:cubicBezTo>
                    <a:pt x="f365" y="f685"/>
                    <a:pt x="f686" y="f188"/>
                    <a:pt x="f149" y="f621"/>
                  </a:cubicBezTo>
                  <a:cubicBezTo>
                    <a:pt x="f351" y="f405"/>
                    <a:pt x="f687" y="f673"/>
                    <a:pt x="f687" y="f688"/>
                  </a:cubicBezTo>
                  <a:cubicBezTo>
                    <a:pt x="f687" y="f689"/>
                    <a:pt x="f690" y="f682"/>
                    <a:pt x="f679" y="f395"/>
                  </a:cubicBezTo>
                  <a:close/>
                  <a:moveTo>
                    <a:pt x="f538" y="f691"/>
                  </a:moveTo>
                  <a:cubicBezTo>
                    <a:pt x="f692" y="f691"/>
                    <a:pt x="f693" y="f691"/>
                    <a:pt x="f296" y="f691"/>
                  </a:cubicBezTo>
                  <a:cubicBezTo>
                    <a:pt x="f45" y="f176"/>
                    <a:pt x="f381" y="f646"/>
                    <a:pt x="f381" y="f183"/>
                  </a:cubicBezTo>
                  <a:cubicBezTo>
                    <a:pt x="f694" y="f695"/>
                    <a:pt x="f296" y="f469"/>
                    <a:pt x="f696" y="f697"/>
                  </a:cubicBezTo>
                  <a:cubicBezTo>
                    <a:pt x="f503" y="f698"/>
                    <a:pt x="f517" y="f643"/>
                    <a:pt x="f699" y="f700"/>
                  </a:cubicBezTo>
                  <a:cubicBezTo>
                    <a:pt x="f534" y="f701"/>
                    <a:pt x="f513" y="f702"/>
                    <a:pt x="f538" y="f691"/>
                  </a:cubicBezTo>
                  <a:close/>
                  <a:moveTo>
                    <a:pt x="f455" y="f703"/>
                  </a:moveTo>
                  <a:cubicBezTo>
                    <a:pt x="f244" y="f613"/>
                    <a:pt x="f608" y="f704"/>
                    <a:pt x="f608" y="f705"/>
                  </a:cubicBezTo>
                  <a:cubicBezTo>
                    <a:pt x="f608" y="f232"/>
                    <a:pt x="f159" y="f706"/>
                    <a:pt x="f455" y="f707"/>
                  </a:cubicBezTo>
                  <a:cubicBezTo>
                    <a:pt x="f544" y="f706"/>
                    <a:pt x="f154" y="f232"/>
                    <a:pt x="f708" y="f155"/>
                  </a:cubicBezTo>
                  <a:cubicBezTo>
                    <a:pt x="f232" y="f704"/>
                    <a:pt x="f709" y="f710"/>
                    <a:pt x="f455" y="f703"/>
                  </a:cubicBezTo>
                  <a:close/>
                  <a:moveTo>
                    <a:pt x="f106" y="f213"/>
                  </a:moveTo>
                  <a:cubicBezTo>
                    <a:pt x="f711" y="f213"/>
                    <a:pt x="f614" y="f213"/>
                    <a:pt x="f236" y="f213"/>
                  </a:cubicBezTo>
                  <a:cubicBezTo>
                    <a:pt x="f223" y="f712"/>
                    <a:pt x="f464" y="f267"/>
                    <a:pt x="f464" y="f252"/>
                  </a:cubicBezTo>
                  <a:cubicBezTo>
                    <a:pt x="f422" y="f203"/>
                    <a:pt x="f148" y="f713"/>
                    <a:pt x="f492" y="f714"/>
                  </a:cubicBezTo>
                  <a:cubicBezTo>
                    <a:pt x="f54" y="f415"/>
                    <a:pt x="f552" y="f203"/>
                    <a:pt x="f50" y="f715"/>
                  </a:cubicBezTo>
                  <a:cubicBezTo>
                    <a:pt x="f716" y="f267"/>
                    <a:pt x="f717" y="f712"/>
                    <a:pt x="f106" y="f213"/>
                  </a:cubicBezTo>
                  <a:close/>
                  <a:moveTo>
                    <a:pt x="f609" y="f392"/>
                  </a:moveTo>
                  <a:cubicBezTo>
                    <a:pt x="f609" y="f192"/>
                    <a:pt x="f609" y="f718"/>
                    <a:pt x="f609" y="f719"/>
                  </a:cubicBezTo>
                  <a:cubicBezTo>
                    <a:pt x="f720" y="f660"/>
                    <a:pt x="f542" y="f658"/>
                    <a:pt x="f564" y="f190"/>
                  </a:cubicBezTo>
                  <a:cubicBezTo>
                    <a:pt x="f721" y="f190"/>
                    <a:pt x="f54" y="f722"/>
                    <a:pt x="f561" y="f723"/>
                  </a:cubicBezTo>
                  <a:cubicBezTo>
                    <a:pt x="f106" y="f724"/>
                    <a:pt x="f721" y="f725"/>
                    <a:pt x="f707" y="f388"/>
                  </a:cubicBezTo>
                  <a:cubicBezTo>
                    <a:pt x="f726" y="f388"/>
                    <a:pt x="f154" y="f727"/>
                    <a:pt x="f609" y="f392"/>
                  </a:cubicBezTo>
                  <a:close/>
                  <a:moveTo>
                    <a:pt x="f728" y="f729"/>
                  </a:moveTo>
                  <a:cubicBezTo>
                    <a:pt x="f728" y="f730"/>
                    <a:pt x="f728" y="f731"/>
                    <a:pt x="f728" y="f592"/>
                  </a:cubicBezTo>
                  <a:cubicBezTo>
                    <a:pt x="f308" y="f732"/>
                    <a:pt x="f508" y="f733"/>
                    <a:pt x="f734" y="f733"/>
                  </a:cubicBezTo>
                  <a:cubicBezTo>
                    <a:pt x="f307" y="f733"/>
                    <a:pt x="f735" y="f736"/>
                    <a:pt x="f735" y="f737"/>
                  </a:cubicBezTo>
                  <a:cubicBezTo>
                    <a:pt x="f138" y="f588"/>
                    <a:pt x="f97" y="f738"/>
                    <a:pt x="f312" y="f739"/>
                  </a:cubicBezTo>
                  <a:cubicBezTo>
                    <a:pt x="f381" y="f586"/>
                    <a:pt x="f45" y="f740"/>
                    <a:pt x="f728" y="f729"/>
                  </a:cubicBezTo>
                  <a:close/>
                  <a:moveTo>
                    <a:pt x="f56" y="f741"/>
                  </a:moveTo>
                  <a:cubicBezTo>
                    <a:pt x="f56" y="f742"/>
                    <a:pt x="f56" y="f743"/>
                    <a:pt x="f56" y="f744"/>
                  </a:cubicBezTo>
                  <a:cubicBezTo>
                    <a:pt x="f536" y="f745"/>
                    <a:pt x="f99" y="f599"/>
                    <a:pt x="f537" y="f599"/>
                  </a:cubicBezTo>
                  <a:cubicBezTo>
                    <a:pt x="f381" y="f746"/>
                    <a:pt x="f307" y="f747"/>
                    <a:pt x="f481" y="f748"/>
                  </a:cubicBezTo>
                  <a:cubicBezTo>
                    <a:pt x="f300" y="f749"/>
                    <a:pt x="f381" y="f603"/>
                    <a:pt x="f537" y="f750"/>
                  </a:cubicBezTo>
                  <a:cubicBezTo>
                    <a:pt x="f99" y="f198"/>
                    <a:pt x="f536" y="f751"/>
                    <a:pt x="f56" y="f741"/>
                  </a:cubicBezTo>
                  <a:close/>
                  <a:moveTo>
                    <a:pt x="f439" y="f752"/>
                  </a:moveTo>
                  <a:cubicBezTo>
                    <a:pt x="f463" y="f752"/>
                    <a:pt x="f517" y="f752"/>
                    <a:pt x="f753" y="f752"/>
                  </a:cubicBezTo>
                  <a:cubicBezTo>
                    <a:pt x="f754" y="f755"/>
                    <a:pt x="f692" y="f756"/>
                    <a:pt x="f94" y="f253"/>
                  </a:cubicBezTo>
                  <a:cubicBezTo>
                    <a:pt x="f94" y="f757"/>
                    <a:pt x="f758" y="f759"/>
                    <a:pt x="f517" y="f760"/>
                  </a:cubicBezTo>
                  <a:cubicBezTo>
                    <a:pt x="f101" y="f761"/>
                    <a:pt x="f49" y="f757"/>
                    <a:pt x="f52" y="f762"/>
                  </a:cubicBezTo>
                  <a:cubicBezTo>
                    <a:pt x="f763" y="f764"/>
                    <a:pt x="f498" y="f755"/>
                    <a:pt x="f439" y="f752"/>
                  </a:cubicBezTo>
                  <a:close/>
                  <a:moveTo>
                    <a:pt x="f699" y="f765"/>
                  </a:moveTo>
                  <a:cubicBezTo>
                    <a:pt x="f295" y="f766"/>
                    <a:pt x="f52" y="f767"/>
                    <a:pt x="f52" y="f768"/>
                  </a:cubicBezTo>
                  <a:cubicBezTo>
                    <a:pt x="f52" y="f769"/>
                    <a:pt x="f101" y="f339"/>
                    <a:pt x="f463" y="f770"/>
                  </a:cubicBezTo>
                  <a:cubicBezTo>
                    <a:pt x="f47" y="f771"/>
                    <a:pt x="f538" y="f769"/>
                    <a:pt x="f94" y="f772"/>
                  </a:cubicBezTo>
                  <a:cubicBezTo>
                    <a:pt x="f696" y="f767"/>
                    <a:pt x="f754" y="f773"/>
                    <a:pt x="f699" y="f765"/>
                  </a:cubicBezTo>
                  <a:close/>
                  <a:moveTo>
                    <a:pt x="f580" y="f774"/>
                  </a:moveTo>
                  <a:cubicBezTo>
                    <a:pt x="f580" y="f775"/>
                    <a:pt x="f580" y="f776"/>
                    <a:pt x="f580" y="f777"/>
                  </a:cubicBezTo>
                  <a:cubicBezTo>
                    <a:pt x="f581" y="f778"/>
                    <a:pt x="f779" y="f780"/>
                    <a:pt x="f248" y="f780"/>
                  </a:cubicBezTo>
                  <a:cubicBezTo>
                    <a:pt x="f781" y="f782"/>
                    <a:pt x="f783" y="f778"/>
                    <a:pt x="f783" y="f784"/>
                  </a:cubicBezTo>
                  <a:cubicBezTo>
                    <a:pt x="f783" y="f785"/>
                    <a:pt x="f576" y="f180"/>
                    <a:pt x="f786" y="f787"/>
                  </a:cubicBezTo>
                  <a:cubicBezTo>
                    <a:pt x="f788" y="f181"/>
                    <a:pt x="f417" y="f789"/>
                    <a:pt x="f580" y="f774"/>
                  </a:cubicBezTo>
                  <a:close/>
                  <a:moveTo>
                    <a:pt x="f175" y="f790"/>
                  </a:moveTo>
                  <a:cubicBezTo>
                    <a:pt x="f157" y="f790"/>
                    <a:pt x="f613" y="f790"/>
                    <a:pt x="f791" y="f790"/>
                  </a:cubicBezTo>
                  <a:cubicBezTo>
                    <a:pt x="f244" y="f424"/>
                    <a:pt x="f792" y="f49"/>
                    <a:pt x="f792" y="f498"/>
                  </a:cubicBezTo>
                  <a:cubicBezTo>
                    <a:pt x="f792" y="f529"/>
                    <a:pt x="f228" y="f754"/>
                    <a:pt x="f613" y="f754"/>
                  </a:cubicBezTo>
                  <a:cubicBezTo>
                    <a:pt x="f704" y="f56"/>
                    <a:pt x="f720" y="f463"/>
                    <a:pt x="f708" y="f295"/>
                  </a:cubicBezTo>
                  <a:cubicBezTo>
                    <a:pt x="f232" y="f793"/>
                    <a:pt x="f709" y="f459"/>
                    <a:pt x="f175" y="f790"/>
                  </a:cubicBezTo>
                  <a:close/>
                  <a:moveTo>
                    <a:pt x="f168" y="f651"/>
                  </a:moveTo>
                  <a:cubicBezTo>
                    <a:pt x="f168" y="f548"/>
                    <a:pt x="f168" y="f607"/>
                    <a:pt x="f168" y="f272"/>
                  </a:cubicBezTo>
                  <a:cubicBezTo>
                    <a:pt x="f794" y="f453"/>
                    <a:pt x="f203" y="f608"/>
                    <a:pt x="f715" y="f608"/>
                  </a:cubicBezTo>
                  <a:cubicBezTo>
                    <a:pt x="f267" y="f792"/>
                    <a:pt x="f250" y="f795"/>
                    <a:pt x="f447" y="f419"/>
                  </a:cubicBezTo>
                  <a:cubicBezTo>
                    <a:pt x="f211" y="f796"/>
                    <a:pt x="f261" y="f547"/>
                    <a:pt x="f252" y="f217"/>
                  </a:cubicBezTo>
                  <a:cubicBezTo>
                    <a:pt x="f797" y="f798"/>
                    <a:pt x="f794" y="f645"/>
                    <a:pt x="f168" y="f651"/>
                  </a:cubicBezTo>
                  <a:close/>
                  <a:moveTo>
                    <a:pt x="f799" y="f211"/>
                  </a:moveTo>
                  <a:cubicBezTo>
                    <a:pt x="f800" y="f801"/>
                    <a:pt x="f203" y="f802"/>
                    <a:pt x="f252" y="f779"/>
                  </a:cubicBezTo>
                  <a:cubicBezTo>
                    <a:pt x="f267" y="f165"/>
                    <a:pt x="f259" y="f213"/>
                    <a:pt x="f450" y="f211"/>
                  </a:cubicBezTo>
                  <a:cubicBezTo>
                    <a:pt x="f259" y="f566"/>
                    <a:pt x="f803" y="f252"/>
                    <a:pt x="f207" y="f257"/>
                  </a:cubicBezTo>
                  <a:cubicBezTo>
                    <a:pt x="f557" y="f257"/>
                    <a:pt x="f800" y="f803"/>
                    <a:pt x="f799" y="f211"/>
                  </a:cubicBezTo>
                  <a:close/>
                  <a:moveTo>
                    <a:pt x="f292" y="f262"/>
                  </a:moveTo>
                  <a:cubicBezTo>
                    <a:pt x="f793" y="f804"/>
                    <a:pt x="f805" y="f806"/>
                    <a:pt x="f529" y="f806"/>
                  </a:cubicBezTo>
                  <a:cubicBezTo>
                    <a:pt x="f758" y="f807"/>
                    <a:pt x="f503" y="f239"/>
                    <a:pt x="f696" y="f808"/>
                  </a:cubicBezTo>
                  <a:cubicBezTo>
                    <a:pt x="f460" y="f809"/>
                    <a:pt x="f47" y="f241"/>
                    <a:pt x="f534" y="f810"/>
                  </a:cubicBezTo>
                  <a:cubicBezTo>
                    <a:pt x="f811" y="f354"/>
                    <a:pt x="f793" y="f363"/>
                    <a:pt x="f292" y="f262"/>
                  </a:cubicBezTo>
                  <a:close/>
                  <a:moveTo>
                    <a:pt x="f203" y="f477"/>
                  </a:moveTo>
                  <a:cubicBezTo>
                    <a:pt x="f203" y="f812"/>
                    <a:pt x="f203" y="f813"/>
                    <a:pt x="f203" y="f814"/>
                  </a:cubicBezTo>
                  <a:cubicBezTo>
                    <a:pt x="f715" y="f634"/>
                    <a:pt x="f209" y="f815"/>
                    <a:pt x="f211" y="f815"/>
                  </a:cubicBezTo>
                  <a:cubicBezTo>
                    <a:pt x="f213" y="f170"/>
                    <a:pt x="f779" y="f816"/>
                    <a:pt x="f165" y="f813"/>
                  </a:cubicBezTo>
                  <a:cubicBezTo>
                    <a:pt x="f543" y="f817"/>
                    <a:pt x="f213" y="f818"/>
                    <a:pt x="f211" y="f819"/>
                  </a:cubicBezTo>
                  <a:cubicBezTo>
                    <a:pt x="f209" y="f820"/>
                    <a:pt x="f715" y="f821"/>
                    <a:pt x="f203" y="f477"/>
                  </a:cubicBezTo>
                  <a:close/>
                  <a:moveTo>
                    <a:pt x="f763" y="f822"/>
                  </a:moveTo>
                  <a:cubicBezTo>
                    <a:pt x="f281" y="f823"/>
                    <a:pt x="f824" y="f825"/>
                    <a:pt x="f145" y="f174"/>
                  </a:cubicBezTo>
                  <a:cubicBezTo>
                    <a:pt x="f636" y="f826"/>
                    <a:pt x="f292" y="f827"/>
                    <a:pt x="f96" y="f828"/>
                  </a:cubicBezTo>
                  <a:cubicBezTo>
                    <a:pt x="f829" y="f830"/>
                    <a:pt x="f479" y="f831"/>
                    <a:pt x="f529" y="f776"/>
                  </a:cubicBezTo>
                  <a:cubicBezTo>
                    <a:pt x="f463" y="f774"/>
                    <a:pt x="f140" y="f832"/>
                    <a:pt x="f763" y="f822"/>
                  </a:cubicBezTo>
                  <a:close/>
                  <a:moveTo>
                    <a:pt x="f453" y="f666"/>
                  </a:moveTo>
                  <a:cubicBezTo>
                    <a:pt x="f453" y="f833"/>
                    <a:pt x="f453" y="f186"/>
                    <a:pt x="f453" y="f621"/>
                  </a:cubicBezTo>
                  <a:cubicBezTo>
                    <a:pt x="f792" y="f670"/>
                    <a:pt x="f834" y="f835"/>
                    <a:pt x="f274" y="f835"/>
                  </a:cubicBezTo>
                  <a:cubicBezTo>
                    <a:pt x="f549" y="f835"/>
                    <a:pt x="f221" y="f836"/>
                    <a:pt x="f420" y="f186"/>
                  </a:cubicBezTo>
                  <a:cubicBezTo>
                    <a:pt x="f705" y="f685"/>
                    <a:pt x="f549" y="f674"/>
                    <a:pt x="f710" y="f675"/>
                  </a:cubicBezTo>
                  <a:cubicBezTo>
                    <a:pt x="f219" y="f677"/>
                    <a:pt x="f792" y="f678"/>
                    <a:pt x="f453" y="f666"/>
                  </a:cubicBezTo>
                  <a:close/>
                  <a:moveTo>
                    <a:pt x="f221" y="f308"/>
                  </a:moveTo>
                  <a:cubicBezTo>
                    <a:pt x="f611" y="f381"/>
                    <a:pt x="f613" y="f622"/>
                    <a:pt x="f230" y="f481"/>
                  </a:cubicBezTo>
                  <a:cubicBezTo>
                    <a:pt x="f175" y="f323"/>
                    <a:pt x="f705" y="f837"/>
                    <a:pt x="f551" y="f375"/>
                  </a:cubicBezTo>
                  <a:cubicBezTo>
                    <a:pt x="f706" y="f435"/>
                    <a:pt x="f716" y="f838"/>
                    <a:pt x="f242" y="f323"/>
                  </a:cubicBezTo>
                  <a:cubicBezTo>
                    <a:pt x="f564" y="f300"/>
                    <a:pt x="f542" y="f378"/>
                    <a:pt x="f221" y="f308"/>
                  </a:cubicBezTo>
                  <a:close/>
                  <a:moveTo>
                    <a:pt x="f406" y="f193"/>
                  </a:moveTo>
                  <a:cubicBezTo>
                    <a:pt x="f130" y="f839"/>
                    <a:pt x="f840" y="f839"/>
                    <a:pt x="f401" y="f176"/>
                  </a:cubicBezTo>
                  <a:cubicBezTo>
                    <a:pt x="f841" y="f646"/>
                    <a:pt x="f842" y="f183"/>
                    <a:pt x="f27" y="f649"/>
                  </a:cubicBezTo>
                  <a:cubicBezTo>
                    <a:pt x="f454" y="f843"/>
                    <a:pt x="f17" y="f184"/>
                    <a:pt x="f64" y="f652"/>
                  </a:cubicBezTo>
                  <a:cubicBezTo>
                    <a:pt x="f406" y="f844"/>
                    <a:pt x="f845" y="f846"/>
                    <a:pt x="f87" y="f627"/>
                  </a:cubicBezTo>
                  <a:cubicBezTo>
                    <a:pt x="f29" y="f473"/>
                    <a:pt x="f672" y="f470"/>
                    <a:pt x="f29" y="f698"/>
                  </a:cubicBezTo>
                  <a:cubicBezTo>
                    <a:pt x="f847" y="f643"/>
                    <a:pt x="f67" y="f182"/>
                    <a:pt x="f406" y="f193"/>
                  </a:cubicBezTo>
                  <a:close/>
                  <a:moveTo>
                    <a:pt x="f384" y="f848"/>
                  </a:moveTo>
                  <a:cubicBezTo>
                    <a:pt x="f495" y="f688"/>
                    <a:pt x="f375" y="f849"/>
                    <a:pt x="f427" y="f656"/>
                  </a:cubicBezTo>
                  <a:cubicBezTo>
                    <a:pt x="f435" y="f850"/>
                    <a:pt x="f138" y="f400"/>
                    <a:pt x="f314" y="f723"/>
                  </a:cubicBezTo>
                  <a:cubicBezTo>
                    <a:pt x="f43" y="f851"/>
                    <a:pt x="f327" y="f852"/>
                    <a:pt x="f327" y="f661"/>
                  </a:cubicBezTo>
                  <a:cubicBezTo>
                    <a:pt x="f378" y="f853"/>
                    <a:pt x="f314" y="f675"/>
                    <a:pt x="f384" y="f84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2" name="Freeform 5">
              <a:extLst>
                <a:ext uri="{FF2B5EF4-FFF2-40B4-BE49-F238E27FC236}">
                  <a16:creationId xmlns:a16="http://schemas.microsoft.com/office/drawing/2014/main" id="{354C4AD0-55EF-3445-68B7-696ABD274513}"/>
                </a:ext>
              </a:extLst>
            </p:cNvPr>
            <p:cNvSpPr/>
            <p:nvPr/>
          </p:nvSpPr>
          <p:spPr>
            <a:xfrm>
              <a:off x="6616698" y="2179636"/>
              <a:ext cx="1138235" cy="1335088"/>
            </a:xfrm>
            <a:custGeom>
              <a:avLst/>
              <a:gdLst>
                <a:gd name="f0" fmla="val 10800000"/>
                <a:gd name="f1" fmla="val 5400000"/>
                <a:gd name="f2" fmla="val 180"/>
                <a:gd name="f3" fmla="val w"/>
                <a:gd name="f4" fmla="val h"/>
                <a:gd name="f5" fmla="val 0"/>
                <a:gd name="f6" fmla="val 543"/>
                <a:gd name="f7" fmla="val 637"/>
                <a:gd name="f8" fmla="val 492"/>
                <a:gd name="f9" fmla="val 83"/>
                <a:gd name="f10" fmla="val 517"/>
                <a:gd name="f11" fmla="val 132"/>
                <a:gd name="f12" fmla="val 462"/>
                <a:gd name="f13" fmla="val 187"/>
                <a:gd name="f14" fmla="val 423"/>
                <a:gd name="f15" fmla="val 170"/>
                <a:gd name="f16" fmla="val 430"/>
                <a:gd name="f17" fmla="val 154"/>
                <a:gd name="f18" fmla="val 437"/>
                <a:gd name="f19" fmla="val 137"/>
                <a:gd name="f20" fmla="val 443"/>
                <a:gd name="f21" fmla="val 105"/>
                <a:gd name="f22" fmla="val 454"/>
                <a:gd name="f23" fmla="val 74"/>
                <a:gd name="f24" fmla="val 466"/>
                <a:gd name="f25" fmla="val 43"/>
                <a:gd name="f26" fmla="val 477"/>
                <a:gd name="f27" fmla="val 30"/>
                <a:gd name="f28" fmla="val 481"/>
                <a:gd name="f29" fmla="val 23"/>
                <a:gd name="f30" fmla="val 478"/>
                <a:gd name="f31" fmla="val 22"/>
                <a:gd name="f32" fmla="val 463"/>
                <a:gd name="f33" fmla="val 19"/>
                <a:gd name="f34" fmla="val 422"/>
                <a:gd name="f35" fmla="val 15"/>
                <a:gd name="f36" fmla="val 382"/>
                <a:gd name="f37" fmla="val 12"/>
                <a:gd name="f38" fmla="val 341"/>
                <a:gd name="f39" fmla="val 11"/>
                <a:gd name="f40" fmla="val 319"/>
                <a:gd name="f41" fmla="val 20"/>
                <a:gd name="f42" fmla="val 300"/>
                <a:gd name="f43" fmla="val 34"/>
                <a:gd name="f44" fmla="val 281"/>
                <a:gd name="f45" fmla="val 57"/>
                <a:gd name="f46" fmla="val 252"/>
                <a:gd name="f47" fmla="val 75"/>
                <a:gd name="f48" fmla="val 219"/>
                <a:gd name="f49" fmla="val 94"/>
                <a:gd name="f50" fmla="val 113"/>
                <a:gd name="f51" fmla="val 157"/>
                <a:gd name="f52" fmla="val 130"/>
                <a:gd name="f53" fmla="val 126"/>
                <a:gd name="f54" fmla="val 150"/>
                <a:gd name="f55" fmla="val 97"/>
                <a:gd name="f56" fmla="val 164"/>
                <a:gd name="f57" fmla="val 77"/>
                <a:gd name="f58" fmla="val 182"/>
                <a:gd name="f59" fmla="val 58"/>
                <a:gd name="f60" fmla="val 200"/>
                <a:gd name="f61" fmla="val 41"/>
                <a:gd name="f62" fmla="val 242"/>
                <a:gd name="f63" fmla="val 4"/>
                <a:gd name="f64" fmla="val 290"/>
                <a:gd name="f65" fmla="val 339"/>
                <a:gd name="f66" fmla="val 26"/>
                <a:gd name="f67" fmla="val 357"/>
                <a:gd name="f68" fmla="val 374"/>
                <a:gd name="f69" fmla="val 44"/>
                <a:gd name="f70" fmla="val 394"/>
                <a:gd name="f71" fmla="val 55"/>
                <a:gd name="f72" fmla="val 389"/>
                <a:gd name="f73" fmla="val 62"/>
                <a:gd name="f74" fmla="val 385"/>
                <a:gd name="f75" fmla="val 68"/>
                <a:gd name="f76" fmla="val 381"/>
                <a:gd name="f77" fmla="val 73"/>
                <a:gd name="f78" fmla="val 372"/>
                <a:gd name="f79" fmla="val 82"/>
                <a:gd name="f80" fmla="val 364"/>
                <a:gd name="f81" fmla="val 91"/>
                <a:gd name="f82" fmla="val 355"/>
                <a:gd name="f83" fmla="val 98"/>
                <a:gd name="f84" fmla="val 309"/>
                <a:gd name="f85" fmla="val 131"/>
                <a:gd name="f86" fmla="val 294"/>
                <a:gd name="f87" fmla="val 287"/>
                <a:gd name="f88" fmla="val 234"/>
                <a:gd name="f89" fmla="val 293"/>
                <a:gd name="f90" fmla="val 224"/>
                <a:gd name="f91" fmla="val 298"/>
                <a:gd name="f92" fmla="val 214"/>
                <a:gd name="f93" fmla="val 303"/>
                <a:gd name="f94" fmla="val 204"/>
                <a:gd name="f95" fmla="val 328"/>
                <a:gd name="f96" fmla="val 362"/>
                <a:gd name="f97" fmla="val 102"/>
                <a:gd name="f98" fmla="val 409"/>
                <a:gd name="f99" fmla="val 63"/>
                <a:gd name="f100" fmla="val 53"/>
                <a:gd name="f101" fmla="val 452"/>
                <a:gd name="f102" fmla="val 35"/>
                <a:gd name="f103" fmla="val 468"/>
                <a:gd name="f104" fmla="val 27"/>
                <a:gd name="f105" fmla="val 482"/>
                <a:gd name="f106" fmla="val 31"/>
                <a:gd name="f107" fmla="val 489"/>
                <a:gd name="f108" fmla="val 47"/>
                <a:gd name="f109" fmla="val 506"/>
                <a:gd name="f110" fmla="val 86"/>
                <a:gd name="f111" fmla="val 522"/>
                <a:gd name="f112" fmla="val 125"/>
                <a:gd name="f113" fmla="val 538"/>
                <a:gd name="f114" fmla="val 165"/>
                <a:gd name="f115" fmla="val 176"/>
                <a:gd name="f116" fmla="val 541"/>
                <a:gd name="f117" fmla="val 184"/>
                <a:gd name="f118" fmla="val 525"/>
                <a:gd name="f119" fmla="val 515"/>
                <a:gd name="f120" fmla="val 189"/>
                <a:gd name="f121" fmla="val 507"/>
                <a:gd name="f122" fmla="val 197"/>
                <a:gd name="f123" fmla="val 498"/>
                <a:gd name="f124" fmla="val 203"/>
                <a:gd name="f125" fmla="val 488"/>
                <a:gd name="f126" fmla="val 210"/>
                <a:gd name="f127" fmla="val 217"/>
                <a:gd name="f128" fmla="val 223"/>
                <a:gd name="f129" fmla="val 465"/>
                <a:gd name="f130" fmla="val 221"/>
                <a:gd name="f131" fmla="val 220"/>
                <a:gd name="f132" fmla="val 472"/>
                <a:gd name="f133" fmla="val 205"/>
                <a:gd name="f134" fmla="val 191"/>
                <a:gd name="f135" fmla="val 493"/>
                <a:gd name="f136" fmla="val 174"/>
                <a:gd name="f137" fmla="val 449"/>
                <a:gd name="f138" fmla="val 421"/>
                <a:gd name="f139" fmla="val 254"/>
                <a:gd name="f140" fmla="val 313"/>
                <a:gd name="f141" fmla="val 373"/>
                <a:gd name="f142" fmla="val 371"/>
                <a:gd name="f143" fmla="val 241"/>
                <a:gd name="f144" fmla="val 549"/>
                <a:gd name="f145" fmla="val 597"/>
                <a:gd name="f146" fmla="val 156"/>
                <a:gd name="f147" fmla="val 612"/>
                <a:gd name="f148" fmla="val 622"/>
                <a:gd name="f149" fmla="val 107"/>
                <a:gd name="f150" fmla="val 631"/>
                <a:gd name="f151" fmla="val 90"/>
                <a:gd name="f152" fmla="val 69"/>
                <a:gd name="f153" fmla="val 613"/>
                <a:gd name="f154" fmla="val 596"/>
                <a:gd name="f155" fmla="val 51"/>
                <a:gd name="f156" fmla="val 586"/>
                <a:gd name="f157" fmla="val 584"/>
                <a:gd name="f158" fmla="val 582"/>
                <a:gd name="f159" fmla="val 5"/>
                <a:gd name="f160" fmla="val 570"/>
                <a:gd name="f161" fmla="val 3"/>
                <a:gd name="f162" fmla="val 553"/>
                <a:gd name="f163" fmla="val 1"/>
                <a:gd name="f164" fmla="val 535"/>
                <a:gd name="f165" fmla="val 516"/>
                <a:gd name="f166" fmla="+- 0 0 -90"/>
                <a:gd name="f167" fmla="*/ f3 1 543"/>
                <a:gd name="f168" fmla="*/ f4 1 637"/>
                <a:gd name="f169" fmla="val f5"/>
                <a:gd name="f170" fmla="val f6"/>
                <a:gd name="f171" fmla="val f7"/>
                <a:gd name="f172" fmla="*/ f166 f0 1"/>
                <a:gd name="f173" fmla="+- f171 0 f169"/>
                <a:gd name="f174" fmla="+- f170 0 f169"/>
                <a:gd name="f175" fmla="*/ f172 1 f2"/>
                <a:gd name="f176" fmla="*/ f174 1 543"/>
                <a:gd name="f177" fmla="*/ f173 1 637"/>
                <a:gd name="f178" fmla="*/ 0 f174 1"/>
                <a:gd name="f179" fmla="*/ 492 f173 1"/>
                <a:gd name="f180" fmla="*/ 187 f174 1"/>
                <a:gd name="f181" fmla="*/ 423 f173 1"/>
                <a:gd name="f182" fmla="*/ 137 f174 1"/>
                <a:gd name="f183" fmla="*/ 443 f173 1"/>
                <a:gd name="f184" fmla="*/ 43 f174 1"/>
                <a:gd name="f185" fmla="*/ 477 f173 1"/>
                <a:gd name="f186" fmla="*/ 22 f174 1"/>
                <a:gd name="f187" fmla="*/ 463 f173 1"/>
                <a:gd name="f188" fmla="*/ 12 f174 1"/>
                <a:gd name="f189" fmla="*/ 341 f173 1"/>
                <a:gd name="f190" fmla="*/ 34 f174 1"/>
                <a:gd name="f191" fmla="*/ 281 f173 1"/>
                <a:gd name="f192" fmla="*/ 94 f174 1"/>
                <a:gd name="f193" fmla="*/ 187 f173 1"/>
                <a:gd name="f194" fmla="*/ 150 f174 1"/>
                <a:gd name="f195" fmla="*/ 97 f173 1"/>
                <a:gd name="f196" fmla="*/ 200 f174 1"/>
                <a:gd name="f197" fmla="*/ 41 f173 1"/>
                <a:gd name="f198" fmla="*/ 339 f174 1"/>
                <a:gd name="f199" fmla="*/ 26 f173 1"/>
                <a:gd name="f200" fmla="*/ 394 f174 1"/>
                <a:gd name="f201" fmla="*/ 55 f173 1"/>
                <a:gd name="f202" fmla="*/ 381 f174 1"/>
                <a:gd name="f203" fmla="*/ 73 f173 1"/>
                <a:gd name="f204" fmla="*/ 355 f174 1"/>
                <a:gd name="f205" fmla="*/ 98 f173 1"/>
                <a:gd name="f206" fmla="*/ 287 f174 1"/>
                <a:gd name="f207" fmla="*/ 234 f173 1"/>
                <a:gd name="f208" fmla="*/ 303 f174 1"/>
                <a:gd name="f209" fmla="*/ 204 f173 1"/>
                <a:gd name="f210" fmla="*/ 409 f174 1"/>
                <a:gd name="f211" fmla="*/ 63 f173 1"/>
                <a:gd name="f212" fmla="*/ 452 f174 1"/>
                <a:gd name="f213" fmla="*/ 35 f173 1"/>
                <a:gd name="f214" fmla="*/ 489 f174 1"/>
                <a:gd name="f215" fmla="*/ 47 f173 1"/>
                <a:gd name="f216" fmla="*/ 538 f174 1"/>
                <a:gd name="f217" fmla="*/ 165 f173 1"/>
                <a:gd name="f218" fmla="*/ 525 f174 1"/>
                <a:gd name="f219" fmla="*/ 498 f174 1"/>
                <a:gd name="f220" fmla="*/ 203 f173 1"/>
                <a:gd name="f221" fmla="*/ 468 f174 1"/>
                <a:gd name="f222" fmla="*/ 224 f173 1"/>
                <a:gd name="f223" fmla="*/ 463 f174 1"/>
                <a:gd name="f224" fmla="*/ 220 f173 1"/>
                <a:gd name="f225" fmla="*/ 493 f174 1"/>
                <a:gd name="f226" fmla="*/ 174 f173 1"/>
                <a:gd name="f227" fmla="*/ 254 f173 1"/>
                <a:gd name="f228" fmla="*/ 422 f173 1"/>
                <a:gd name="f229" fmla="*/ 176 f174 1"/>
                <a:gd name="f230" fmla="*/ 597 f173 1"/>
                <a:gd name="f231" fmla="*/ 107 f174 1"/>
                <a:gd name="f232" fmla="*/ 631 f173 1"/>
                <a:gd name="f233" fmla="*/ 69 f174 1"/>
                <a:gd name="f234" fmla="*/ 613 f173 1"/>
                <a:gd name="f235" fmla="*/ 584 f173 1"/>
                <a:gd name="f236" fmla="*/ 3 f174 1"/>
                <a:gd name="f237" fmla="*/ 553 f173 1"/>
                <a:gd name="f238" fmla="+- f175 0 f1"/>
                <a:gd name="f239" fmla="*/ f178 1 543"/>
                <a:gd name="f240" fmla="*/ f179 1 637"/>
                <a:gd name="f241" fmla="*/ f180 1 543"/>
                <a:gd name="f242" fmla="*/ f181 1 637"/>
                <a:gd name="f243" fmla="*/ f182 1 543"/>
                <a:gd name="f244" fmla="*/ f183 1 637"/>
                <a:gd name="f245" fmla="*/ f184 1 543"/>
                <a:gd name="f246" fmla="*/ f185 1 637"/>
                <a:gd name="f247" fmla="*/ f186 1 543"/>
                <a:gd name="f248" fmla="*/ f187 1 637"/>
                <a:gd name="f249" fmla="*/ f188 1 543"/>
                <a:gd name="f250" fmla="*/ f189 1 637"/>
                <a:gd name="f251" fmla="*/ f190 1 543"/>
                <a:gd name="f252" fmla="*/ f191 1 637"/>
                <a:gd name="f253" fmla="*/ f192 1 543"/>
                <a:gd name="f254" fmla="*/ f193 1 637"/>
                <a:gd name="f255" fmla="*/ f194 1 543"/>
                <a:gd name="f256" fmla="*/ f195 1 637"/>
                <a:gd name="f257" fmla="*/ f196 1 543"/>
                <a:gd name="f258" fmla="*/ f197 1 637"/>
                <a:gd name="f259" fmla="*/ f198 1 543"/>
                <a:gd name="f260" fmla="*/ f199 1 637"/>
                <a:gd name="f261" fmla="*/ f200 1 543"/>
                <a:gd name="f262" fmla="*/ f201 1 637"/>
                <a:gd name="f263" fmla="*/ f202 1 543"/>
                <a:gd name="f264" fmla="*/ f203 1 637"/>
                <a:gd name="f265" fmla="*/ f204 1 543"/>
                <a:gd name="f266" fmla="*/ f205 1 637"/>
                <a:gd name="f267" fmla="*/ f206 1 543"/>
                <a:gd name="f268" fmla="*/ f207 1 637"/>
                <a:gd name="f269" fmla="*/ f208 1 543"/>
                <a:gd name="f270" fmla="*/ f209 1 637"/>
                <a:gd name="f271" fmla="*/ f210 1 543"/>
                <a:gd name="f272" fmla="*/ f211 1 637"/>
                <a:gd name="f273" fmla="*/ f212 1 543"/>
                <a:gd name="f274" fmla="*/ f213 1 637"/>
                <a:gd name="f275" fmla="*/ f214 1 543"/>
                <a:gd name="f276" fmla="*/ f215 1 637"/>
                <a:gd name="f277" fmla="*/ f216 1 543"/>
                <a:gd name="f278" fmla="*/ f217 1 637"/>
                <a:gd name="f279" fmla="*/ f218 1 543"/>
                <a:gd name="f280" fmla="*/ f219 1 543"/>
                <a:gd name="f281" fmla="*/ f220 1 637"/>
                <a:gd name="f282" fmla="*/ f221 1 543"/>
                <a:gd name="f283" fmla="*/ f222 1 637"/>
                <a:gd name="f284" fmla="*/ f223 1 543"/>
                <a:gd name="f285" fmla="*/ f224 1 637"/>
                <a:gd name="f286" fmla="*/ f225 1 543"/>
                <a:gd name="f287" fmla="*/ f226 1 637"/>
                <a:gd name="f288" fmla="*/ f227 1 637"/>
                <a:gd name="f289" fmla="*/ f228 1 637"/>
                <a:gd name="f290" fmla="*/ f229 1 543"/>
                <a:gd name="f291" fmla="*/ f230 1 637"/>
                <a:gd name="f292" fmla="*/ f231 1 543"/>
                <a:gd name="f293" fmla="*/ f232 1 637"/>
                <a:gd name="f294" fmla="*/ f233 1 543"/>
                <a:gd name="f295" fmla="*/ f234 1 637"/>
                <a:gd name="f296" fmla="*/ f235 1 637"/>
                <a:gd name="f297" fmla="*/ f236 1 543"/>
                <a:gd name="f298" fmla="*/ f237 1 637"/>
                <a:gd name="f299" fmla="*/ 0 1 f176"/>
                <a:gd name="f300" fmla="*/ f170 1 f176"/>
                <a:gd name="f301" fmla="*/ 0 1 f177"/>
                <a:gd name="f302" fmla="*/ f171 1 f177"/>
                <a:gd name="f303" fmla="*/ f239 1 f176"/>
                <a:gd name="f304" fmla="*/ f240 1 f177"/>
                <a:gd name="f305" fmla="*/ f241 1 f176"/>
                <a:gd name="f306" fmla="*/ f242 1 f177"/>
                <a:gd name="f307" fmla="*/ f243 1 f176"/>
                <a:gd name="f308" fmla="*/ f244 1 f177"/>
                <a:gd name="f309" fmla="*/ f245 1 f176"/>
                <a:gd name="f310" fmla="*/ f246 1 f177"/>
                <a:gd name="f311" fmla="*/ f247 1 f176"/>
                <a:gd name="f312" fmla="*/ f248 1 f177"/>
                <a:gd name="f313" fmla="*/ f249 1 f176"/>
                <a:gd name="f314" fmla="*/ f250 1 f177"/>
                <a:gd name="f315" fmla="*/ f251 1 f176"/>
                <a:gd name="f316" fmla="*/ f252 1 f177"/>
                <a:gd name="f317" fmla="*/ f253 1 f176"/>
                <a:gd name="f318" fmla="*/ f254 1 f177"/>
                <a:gd name="f319" fmla="*/ f255 1 f176"/>
                <a:gd name="f320" fmla="*/ f256 1 f177"/>
                <a:gd name="f321" fmla="*/ f257 1 f176"/>
                <a:gd name="f322" fmla="*/ f258 1 f177"/>
                <a:gd name="f323" fmla="*/ f259 1 f176"/>
                <a:gd name="f324" fmla="*/ f260 1 f177"/>
                <a:gd name="f325" fmla="*/ f261 1 f176"/>
                <a:gd name="f326" fmla="*/ f262 1 f177"/>
                <a:gd name="f327" fmla="*/ f263 1 f176"/>
                <a:gd name="f328" fmla="*/ f264 1 f177"/>
                <a:gd name="f329" fmla="*/ f265 1 f176"/>
                <a:gd name="f330" fmla="*/ f266 1 f177"/>
                <a:gd name="f331" fmla="*/ f267 1 f176"/>
                <a:gd name="f332" fmla="*/ f268 1 f177"/>
                <a:gd name="f333" fmla="*/ f269 1 f176"/>
                <a:gd name="f334" fmla="*/ f270 1 f177"/>
                <a:gd name="f335" fmla="*/ f271 1 f176"/>
                <a:gd name="f336" fmla="*/ f272 1 f177"/>
                <a:gd name="f337" fmla="*/ f273 1 f176"/>
                <a:gd name="f338" fmla="*/ f274 1 f177"/>
                <a:gd name="f339" fmla="*/ f275 1 f176"/>
                <a:gd name="f340" fmla="*/ f276 1 f177"/>
                <a:gd name="f341" fmla="*/ f277 1 f176"/>
                <a:gd name="f342" fmla="*/ f278 1 f177"/>
                <a:gd name="f343" fmla="*/ f279 1 f176"/>
                <a:gd name="f344" fmla="*/ f280 1 f176"/>
                <a:gd name="f345" fmla="*/ f281 1 f177"/>
                <a:gd name="f346" fmla="*/ f282 1 f176"/>
                <a:gd name="f347" fmla="*/ f283 1 f177"/>
                <a:gd name="f348" fmla="*/ f284 1 f176"/>
                <a:gd name="f349" fmla="*/ f285 1 f177"/>
                <a:gd name="f350" fmla="*/ f286 1 f176"/>
                <a:gd name="f351" fmla="*/ f287 1 f177"/>
                <a:gd name="f352" fmla="*/ f288 1 f177"/>
                <a:gd name="f353" fmla="*/ f289 1 f177"/>
                <a:gd name="f354" fmla="*/ f290 1 f176"/>
                <a:gd name="f355" fmla="*/ f291 1 f177"/>
                <a:gd name="f356" fmla="*/ f292 1 f176"/>
                <a:gd name="f357" fmla="*/ f293 1 f177"/>
                <a:gd name="f358" fmla="*/ f294 1 f176"/>
                <a:gd name="f359" fmla="*/ f295 1 f177"/>
                <a:gd name="f360" fmla="*/ f296 1 f177"/>
                <a:gd name="f361" fmla="*/ f297 1 f176"/>
                <a:gd name="f362" fmla="*/ f298 1 f177"/>
                <a:gd name="f363" fmla="*/ f299 f167 1"/>
                <a:gd name="f364" fmla="*/ f300 f167 1"/>
                <a:gd name="f365" fmla="*/ f302 f168 1"/>
                <a:gd name="f366" fmla="*/ f301 f168 1"/>
                <a:gd name="f367" fmla="*/ f303 f167 1"/>
                <a:gd name="f368" fmla="*/ f304 f168 1"/>
                <a:gd name="f369" fmla="*/ f305 f167 1"/>
                <a:gd name="f370" fmla="*/ f306 f168 1"/>
                <a:gd name="f371" fmla="*/ f307 f167 1"/>
                <a:gd name="f372" fmla="*/ f308 f168 1"/>
                <a:gd name="f373" fmla="*/ f309 f167 1"/>
                <a:gd name="f374" fmla="*/ f310 f168 1"/>
                <a:gd name="f375" fmla="*/ f311 f167 1"/>
                <a:gd name="f376" fmla="*/ f312 f168 1"/>
                <a:gd name="f377" fmla="*/ f313 f167 1"/>
                <a:gd name="f378" fmla="*/ f314 f168 1"/>
                <a:gd name="f379" fmla="*/ f315 f167 1"/>
                <a:gd name="f380" fmla="*/ f316 f168 1"/>
                <a:gd name="f381" fmla="*/ f317 f167 1"/>
                <a:gd name="f382" fmla="*/ f318 f168 1"/>
                <a:gd name="f383" fmla="*/ f319 f167 1"/>
                <a:gd name="f384" fmla="*/ f320 f168 1"/>
                <a:gd name="f385" fmla="*/ f321 f167 1"/>
                <a:gd name="f386" fmla="*/ f322 f168 1"/>
                <a:gd name="f387" fmla="*/ f323 f167 1"/>
                <a:gd name="f388" fmla="*/ f324 f168 1"/>
                <a:gd name="f389" fmla="*/ f325 f167 1"/>
                <a:gd name="f390" fmla="*/ f326 f168 1"/>
                <a:gd name="f391" fmla="*/ f327 f167 1"/>
                <a:gd name="f392" fmla="*/ f328 f168 1"/>
                <a:gd name="f393" fmla="*/ f329 f167 1"/>
                <a:gd name="f394" fmla="*/ f330 f168 1"/>
                <a:gd name="f395" fmla="*/ f331 f167 1"/>
                <a:gd name="f396" fmla="*/ f332 f168 1"/>
                <a:gd name="f397" fmla="*/ f333 f167 1"/>
                <a:gd name="f398" fmla="*/ f334 f168 1"/>
                <a:gd name="f399" fmla="*/ f335 f167 1"/>
                <a:gd name="f400" fmla="*/ f336 f168 1"/>
                <a:gd name="f401" fmla="*/ f337 f167 1"/>
                <a:gd name="f402" fmla="*/ f338 f168 1"/>
                <a:gd name="f403" fmla="*/ f339 f167 1"/>
                <a:gd name="f404" fmla="*/ f340 f168 1"/>
                <a:gd name="f405" fmla="*/ f341 f167 1"/>
                <a:gd name="f406" fmla="*/ f342 f168 1"/>
                <a:gd name="f407" fmla="*/ f343 f167 1"/>
                <a:gd name="f408" fmla="*/ f344 f167 1"/>
                <a:gd name="f409" fmla="*/ f345 f168 1"/>
                <a:gd name="f410" fmla="*/ f346 f167 1"/>
                <a:gd name="f411" fmla="*/ f347 f168 1"/>
                <a:gd name="f412" fmla="*/ f348 f167 1"/>
                <a:gd name="f413" fmla="*/ f349 f168 1"/>
                <a:gd name="f414" fmla="*/ f350 f167 1"/>
                <a:gd name="f415" fmla="*/ f351 f168 1"/>
                <a:gd name="f416" fmla="*/ f352 f168 1"/>
                <a:gd name="f417" fmla="*/ f353 f168 1"/>
                <a:gd name="f418" fmla="*/ f354 f167 1"/>
                <a:gd name="f419" fmla="*/ f355 f168 1"/>
                <a:gd name="f420" fmla="*/ f356 f167 1"/>
                <a:gd name="f421" fmla="*/ f357 f168 1"/>
                <a:gd name="f422" fmla="*/ f358 f167 1"/>
                <a:gd name="f423" fmla="*/ f359 f168 1"/>
                <a:gd name="f424" fmla="*/ f360 f168 1"/>
                <a:gd name="f425" fmla="*/ f361 f167 1"/>
                <a:gd name="f426" fmla="*/ f362 f168 1"/>
              </a:gdLst>
              <a:ahLst/>
              <a:cxnLst>
                <a:cxn ang="3cd4">
                  <a:pos x="hc" y="t"/>
                </a:cxn>
                <a:cxn ang="0">
                  <a:pos x="r" y="vc"/>
                </a:cxn>
                <a:cxn ang="cd4">
                  <a:pos x="hc" y="b"/>
                </a:cxn>
                <a:cxn ang="cd2">
                  <a:pos x="l" y="vc"/>
                </a:cxn>
                <a:cxn ang="f238">
                  <a:pos x="f367" y="f368"/>
                </a:cxn>
                <a:cxn ang="f238">
                  <a:pos x="f369" y="f370"/>
                </a:cxn>
                <a:cxn ang="f238">
                  <a:pos x="f371" y="f372"/>
                </a:cxn>
                <a:cxn ang="f238">
                  <a:pos x="f373" y="f374"/>
                </a:cxn>
                <a:cxn ang="f238">
                  <a:pos x="f375" y="f376"/>
                </a:cxn>
                <a:cxn ang="f238">
                  <a:pos x="f377" y="f378"/>
                </a:cxn>
                <a:cxn ang="f238">
                  <a:pos x="f379" y="f380"/>
                </a:cxn>
                <a:cxn ang="f238">
                  <a:pos x="f381" y="f382"/>
                </a:cxn>
                <a:cxn ang="f238">
                  <a:pos x="f383" y="f384"/>
                </a:cxn>
                <a:cxn ang="f238">
                  <a:pos x="f385" y="f386"/>
                </a:cxn>
                <a:cxn ang="f238">
                  <a:pos x="f387" y="f388"/>
                </a:cxn>
                <a:cxn ang="f238">
                  <a:pos x="f389" y="f390"/>
                </a:cxn>
                <a:cxn ang="f238">
                  <a:pos x="f391" y="f392"/>
                </a:cxn>
                <a:cxn ang="f238">
                  <a:pos x="f393" y="f394"/>
                </a:cxn>
                <a:cxn ang="f238">
                  <a:pos x="f395" y="f396"/>
                </a:cxn>
                <a:cxn ang="f238">
                  <a:pos x="f397" y="f398"/>
                </a:cxn>
                <a:cxn ang="f238">
                  <a:pos x="f399" y="f400"/>
                </a:cxn>
                <a:cxn ang="f238">
                  <a:pos x="f401" y="f402"/>
                </a:cxn>
                <a:cxn ang="f238">
                  <a:pos x="f403" y="f404"/>
                </a:cxn>
                <a:cxn ang="f238">
                  <a:pos x="f405" y="f406"/>
                </a:cxn>
                <a:cxn ang="f238">
                  <a:pos x="f407" y="f382"/>
                </a:cxn>
                <a:cxn ang="f238">
                  <a:pos x="f408" y="f409"/>
                </a:cxn>
                <a:cxn ang="f238">
                  <a:pos x="f410" y="f411"/>
                </a:cxn>
                <a:cxn ang="f238">
                  <a:pos x="f412" y="f413"/>
                </a:cxn>
                <a:cxn ang="f238">
                  <a:pos x="f414" y="f415"/>
                </a:cxn>
                <a:cxn ang="f238">
                  <a:pos x="f399" y="f416"/>
                </a:cxn>
                <a:cxn ang="f238">
                  <a:pos x="f387" y="f417"/>
                </a:cxn>
                <a:cxn ang="f238">
                  <a:pos x="f418" y="f419"/>
                </a:cxn>
                <a:cxn ang="f238">
                  <a:pos x="f420" y="f421"/>
                </a:cxn>
                <a:cxn ang="f238">
                  <a:pos x="f422" y="f423"/>
                </a:cxn>
                <a:cxn ang="f238">
                  <a:pos x="f379" y="f424"/>
                </a:cxn>
                <a:cxn ang="f238">
                  <a:pos x="f425" y="f426"/>
                </a:cxn>
                <a:cxn ang="f238">
                  <a:pos x="f367" y="f368"/>
                </a:cxn>
              </a:cxnLst>
              <a:rect l="f363" t="f366" r="f364" b="f365"/>
              <a:pathLst>
                <a:path w="543" h="637">
                  <a:moveTo>
                    <a:pt x="f5"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47" y="f48"/>
                    <a:pt x="f49" y="f13"/>
                  </a:cubicBezTo>
                  <a:cubicBezTo>
                    <a:pt x="f50" y="f51"/>
                    <a:pt x="f52" y="f53"/>
                    <a:pt x="f54" y="f55"/>
                  </a:cubicBezTo>
                  <a:cubicBezTo>
                    <a:pt x="f56" y="f57"/>
                    <a:pt x="f58" y="f59"/>
                    <a:pt x="f60" y="f61"/>
                  </a:cubicBezTo>
                  <a:cubicBezTo>
                    <a:pt x="f62" y="f63"/>
                    <a:pt x="f64" y="f5"/>
                    <a:pt x="f65" y="f66"/>
                  </a:cubicBezTo>
                  <a:cubicBezTo>
                    <a:pt x="f67" y="f43"/>
                    <a:pt x="f68" y="f69"/>
                    <a:pt x="f70" y="f71"/>
                  </a:cubicBezTo>
                  <a:cubicBezTo>
                    <a:pt x="f72" y="f73"/>
                    <a:pt x="f74" y="f75"/>
                    <a:pt x="f76" y="f77"/>
                  </a:cubicBezTo>
                  <a:cubicBezTo>
                    <a:pt x="f78" y="f79"/>
                    <a:pt x="f80" y="f81"/>
                    <a:pt x="f82" y="f83"/>
                  </a:cubicBezTo>
                  <a:cubicBezTo>
                    <a:pt x="f84" y="f85"/>
                    <a:pt x="f86" y="f2"/>
                    <a:pt x="f87" y="f88"/>
                  </a:cubicBezTo>
                  <a:cubicBezTo>
                    <a:pt x="f89" y="f90"/>
                    <a:pt x="f91" y="f92"/>
                    <a:pt x="f93" y="f94"/>
                  </a:cubicBezTo>
                  <a:cubicBezTo>
                    <a:pt x="f95" y="f54"/>
                    <a:pt x="f96" y="f97"/>
                    <a:pt x="f98" y="f99"/>
                  </a:cubicBezTo>
                  <a:cubicBezTo>
                    <a:pt x="f34" y="f100"/>
                    <a:pt x="f18" y="f69"/>
                    <a:pt x="f101" y="f102"/>
                  </a:cubicBezTo>
                  <a:cubicBezTo>
                    <a:pt x="f103" y="f104"/>
                    <a:pt x="f105" y="f106"/>
                    <a:pt x="f107" y="f108"/>
                  </a:cubicBezTo>
                  <a:cubicBezTo>
                    <a:pt x="f109" y="f110"/>
                    <a:pt x="f111" y="f112"/>
                    <a:pt x="f113" y="f114"/>
                  </a:cubicBezTo>
                  <a:cubicBezTo>
                    <a:pt x="f6" y="f115"/>
                    <a:pt x="f116" y="f117"/>
                    <a:pt x="f118" y="f13"/>
                  </a:cubicBezTo>
                  <a:cubicBezTo>
                    <a:pt x="f119" y="f120"/>
                    <a:pt x="f121" y="f122"/>
                    <a:pt x="f123" y="f124"/>
                  </a:cubicBezTo>
                  <a:cubicBezTo>
                    <a:pt x="f125" y="f126"/>
                    <a:pt x="f30" y="f127"/>
                    <a:pt x="f103" y="f90"/>
                  </a:cubicBezTo>
                  <a:cubicBezTo>
                    <a:pt x="f24" y="f128"/>
                    <a:pt x="f129" y="f130"/>
                    <a:pt x="f32" y="f131"/>
                  </a:cubicBezTo>
                  <a:cubicBezTo>
                    <a:pt x="f132" y="f133"/>
                    <a:pt x="f105" y="f134"/>
                    <a:pt x="f135" y="f136"/>
                  </a:cubicBezTo>
                  <a:cubicBezTo>
                    <a:pt x="f137" y="f13"/>
                    <a:pt x="f138" y="f126"/>
                    <a:pt x="f98" y="f139"/>
                  </a:cubicBezTo>
                  <a:cubicBezTo>
                    <a:pt x="f70" y="f140"/>
                    <a:pt x="f141" y="f142"/>
                    <a:pt x="f65" y="f34"/>
                  </a:cubicBezTo>
                  <a:cubicBezTo>
                    <a:pt x="f86" y="f107"/>
                    <a:pt x="f143" y="f144"/>
                    <a:pt x="f115" y="f145"/>
                  </a:cubicBezTo>
                  <a:cubicBezTo>
                    <a:pt x="f146" y="f147"/>
                    <a:pt x="f85" y="f148"/>
                    <a:pt x="f149" y="f150"/>
                  </a:cubicBezTo>
                  <a:cubicBezTo>
                    <a:pt x="f151" y="f7"/>
                    <a:pt x="f47" y="f150"/>
                    <a:pt x="f152" y="f153"/>
                  </a:cubicBezTo>
                  <a:cubicBezTo>
                    <a:pt x="f99" y="f154"/>
                    <a:pt x="f155" y="f156"/>
                    <a:pt x="f43" y="f157"/>
                  </a:cubicBezTo>
                  <a:cubicBezTo>
                    <a:pt x="f35" y="f158"/>
                    <a:pt x="f159" y="f160"/>
                    <a:pt x="f161" y="f162"/>
                  </a:cubicBezTo>
                  <a:cubicBezTo>
                    <a:pt x="f163" y="f164"/>
                    <a:pt x="f163" y="f165"/>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Google Shape;1783;p40">
            <a:extLst>
              <a:ext uri="{FF2B5EF4-FFF2-40B4-BE49-F238E27FC236}">
                <a16:creationId xmlns:a16="http://schemas.microsoft.com/office/drawing/2014/main" id="{338AA55F-5E3B-A733-A4D1-70FB5CB87CEB}"/>
              </a:ext>
            </a:extLst>
          </p:cNvPr>
          <p:cNvSpPr txBox="1">
            <a:spLocks noGrp="1"/>
          </p:cNvSpPr>
          <p:nvPr>
            <p:ph type="title"/>
          </p:nvPr>
        </p:nvSpPr>
        <p:spPr/>
        <p:txBody>
          <a:bodyPr/>
          <a:lstStyle/>
          <a:p>
            <a:pPr lvl="0"/>
            <a:r>
              <a:rPr lang="en-US"/>
              <a:t>PLACES WITH BIG CELEBRATIONS</a:t>
            </a:r>
          </a:p>
        </p:txBody>
      </p:sp>
      <p:grpSp>
        <p:nvGrpSpPr>
          <p:cNvPr id="3" name="Google Shape;1784;p40">
            <a:extLst>
              <a:ext uri="{FF2B5EF4-FFF2-40B4-BE49-F238E27FC236}">
                <a16:creationId xmlns:a16="http://schemas.microsoft.com/office/drawing/2014/main" id="{8D51E288-EBFB-A721-C4DC-CE24E955740F}"/>
              </a:ext>
            </a:extLst>
          </p:cNvPr>
          <p:cNvGrpSpPr/>
          <p:nvPr/>
        </p:nvGrpSpPr>
        <p:grpSpPr>
          <a:xfrm>
            <a:off x="3977777" y="1045689"/>
            <a:ext cx="4452853" cy="3469041"/>
            <a:chOff x="3977777" y="1045689"/>
            <a:chExt cx="4452853" cy="3469041"/>
          </a:xfrm>
        </p:grpSpPr>
        <p:grpSp>
          <p:nvGrpSpPr>
            <p:cNvPr id="4" name="Google Shape;1785;p40">
              <a:extLst>
                <a:ext uri="{FF2B5EF4-FFF2-40B4-BE49-F238E27FC236}">
                  <a16:creationId xmlns:a16="http://schemas.microsoft.com/office/drawing/2014/main" id="{C229D1F7-8750-4651-A833-8633797021DB}"/>
                </a:ext>
              </a:extLst>
            </p:cNvPr>
            <p:cNvGrpSpPr/>
            <p:nvPr/>
          </p:nvGrpSpPr>
          <p:grpSpPr>
            <a:xfrm>
              <a:off x="3977777" y="1045689"/>
              <a:ext cx="4452853" cy="3329604"/>
              <a:chOff x="3977777" y="1045689"/>
              <a:chExt cx="4452853" cy="3329604"/>
            </a:xfrm>
          </p:grpSpPr>
          <p:sp>
            <p:nvSpPr>
              <p:cNvPr id="5" name="Google Shape;1786;p40">
                <a:extLst>
                  <a:ext uri="{FF2B5EF4-FFF2-40B4-BE49-F238E27FC236}">
                    <a16:creationId xmlns:a16="http://schemas.microsoft.com/office/drawing/2014/main" id="{80FA147A-EB85-7587-81D8-3E2F8EE1AC78}"/>
                  </a:ext>
                </a:extLst>
              </p:cNvPr>
              <p:cNvSpPr/>
              <p:nvPr/>
            </p:nvSpPr>
            <p:spPr>
              <a:xfrm>
                <a:off x="4645216" y="2252496"/>
                <a:ext cx="498338" cy="730605"/>
              </a:xfrm>
              <a:custGeom>
                <a:avLst/>
                <a:gdLst>
                  <a:gd name="f0" fmla="val w"/>
                  <a:gd name="f1" fmla="val h"/>
                  <a:gd name="f2" fmla="val 0"/>
                  <a:gd name="f3" fmla="val 18864"/>
                  <a:gd name="f4" fmla="val 27656"/>
                  <a:gd name="f5" fmla="val 11150"/>
                  <a:gd name="f6" fmla="val 1"/>
                  <a:gd name="f7" fmla="val 11059"/>
                  <a:gd name="f8" fmla="val 11006"/>
                  <a:gd name="f9" fmla="val 72"/>
                  <a:gd name="f10" fmla="val 11002"/>
                  <a:gd name="f11" fmla="val 252"/>
                  <a:gd name="f12" fmla="val 11275"/>
                  <a:gd name="f13" fmla="val 1431"/>
                  <a:gd name="f14" fmla="val 11023"/>
                  <a:gd name="f15" fmla="val 1414"/>
                  <a:gd name="f16" fmla="val 10737"/>
                  <a:gd name="f17" fmla="val 1388"/>
                  <a:gd name="f18" fmla="val 10493"/>
                  <a:gd name="f19" fmla="val 9909"/>
                  <a:gd name="f20" fmla="val 9562"/>
                  <a:gd name="f21" fmla="val 1536"/>
                  <a:gd name="f22" fmla="val 10478"/>
                  <a:gd name="f23" fmla="val 2300"/>
                  <a:gd name="f24" fmla="val 10367"/>
                  <a:gd name="f25" fmla="val 2470"/>
                  <a:gd name="f26" fmla="val 10201"/>
                  <a:gd name="f27" fmla="val 2546"/>
                  <a:gd name="f28" fmla="val 10035"/>
                  <a:gd name="f29" fmla="val 9772"/>
                  <a:gd name="f30" fmla="val 9511"/>
                  <a:gd name="f31" fmla="val 2353"/>
                  <a:gd name="f32" fmla="val 9489"/>
                  <a:gd name="f33" fmla="val 2038"/>
                  <a:gd name="f34" fmla="val 9393"/>
                  <a:gd name="f35" fmla="val 1905"/>
                  <a:gd name="f36" fmla="val 9312"/>
                  <a:gd name="f37" fmla="val 1847"/>
                  <a:gd name="f38" fmla="val 9241"/>
                  <a:gd name="f39" fmla="val 8791"/>
                  <a:gd name="f40" fmla="val 8796"/>
                  <a:gd name="f41" fmla="val 4246"/>
                  <a:gd name="f42" fmla="val 7949"/>
                  <a:gd name="f43" fmla="val 7908"/>
                  <a:gd name="f44" fmla="val 7867"/>
                  <a:gd name="f45" fmla="val 4240"/>
                  <a:gd name="f46" fmla="val 7823"/>
                  <a:gd name="f47" fmla="val 4229"/>
                  <a:gd name="f48" fmla="val 7161"/>
                  <a:gd name="f49" fmla="val 4431"/>
                  <a:gd name="f50" fmla="val 8042"/>
                  <a:gd name="f51" fmla="val 5299"/>
                  <a:gd name="f52" fmla="val 8525"/>
                  <a:gd name="f53" fmla="val 8554"/>
                  <a:gd name="f54" fmla="val 8582"/>
                  <a:gd name="f55" fmla="val 5296"/>
                  <a:gd name="f56" fmla="val 8608"/>
                  <a:gd name="f57" fmla="val 5289"/>
                  <a:gd name="f58" fmla="val 8477"/>
                  <a:gd name="f59" fmla="val 7087"/>
                  <a:gd name="f60" fmla="val 8430"/>
                  <a:gd name="f61" fmla="val 9766"/>
                  <a:gd name="f62" fmla="val 6822"/>
                  <a:gd name="f63" fmla="val 10742"/>
                  <a:gd name="f64" fmla="val 6537"/>
                  <a:gd name="f65" fmla="val 10909"/>
                  <a:gd name="f66" fmla="val 6251"/>
                  <a:gd name="f67" fmla="val 11051"/>
                  <a:gd name="f68" fmla="val 6037"/>
                  <a:gd name="f69" fmla="val 11337"/>
                  <a:gd name="f70" fmla="val 5672"/>
                  <a:gd name="f71" fmla="val 11831"/>
                  <a:gd name="f72" fmla="val 5965"/>
                  <a:gd name="f73" fmla="val 12518"/>
                  <a:gd name="f74" fmla="val 6532"/>
                  <a:gd name="f75" fmla="val 6594"/>
                  <a:gd name="f76" fmla="val 6659"/>
                  <a:gd name="f77" fmla="val 12510"/>
                  <a:gd name="f78" fmla="val 6727"/>
                  <a:gd name="f79" fmla="val 12492"/>
                  <a:gd name="f80" fmla="val 6745"/>
                  <a:gd name="f81" fmla="val 12493"/>
                  <a:gd name="f82" fmla="val 6765"/>
                  <a:gd name="f83" fmla="val 6785"/>
                  <a:gd name="f84" fmla="val 7250"/>
                  <a:gd name="f85" fmla="val 8207"/>
                  <a:gd name="f86" fmla="val 12253"/>
                  <a:gd name="f87" fmla="val 8949"/>
                  <a:gd name="f88" fmla="val 9391"/>
                  <a:gd name="f89" fmla="val 9756"/>
                  <a:gd name="f90" fmla="val 12338"/>
                  <a:gd name="f91" fmla="val 9894"/>
                  <a:gd name="f92" fmla="val 12611"/>
                  <a:gd name="f93" fmla="val 8192"/>
                  <a:gd name="f94" fmla="val 12980"/>
                  <a:gd name="f95" fmla="val 8716"/>
                  <a:gd name="f96" fmla="val 14873"/>
                  <a:gd name="f97" fmla="val 9870"/>
                  <a:gd name="f98" fmla="val 15588"/>
                  <a:gd name="f99" fmla="val 8573"/>
                  <a:gd name="f100" fmla="val 16409"/>
                  <a:gd name="f101" fmla="val 9168"/>
                  <a:gd name="f102" fmla="val 17255"/>
                  <a:gd name="f103" fmla="val 8870"/>
                  <a:gd name="f104" fmla="val 18207"/>
                  <a:gd name="f105" fmla="val 8746"/>
                  <a:gd name="f106" fmla="val 18128"/>
                  <a:gd name="f107" fmla="val 8505"/>
                  <a:gd name="f108" fmla="val 17655"/>
                  <a:gd name="f109" fmla="val 8308"/>
                  <a:gd name="f110" fmla="val 8297"/>
                  <a:gd name="f111" fmla="val 8286"/>
                  <a:gd name="f112" fmla="val 17656"/>
                  <a:gd name="f113" fmla="val 8275"/>
                  <a:gd name="f114" fmla="val 17659"/>
                  <a:gd name="f115" fmla="val 5477"/>
                  <a:gd name="f116" fmla="val 18040"/>
                  <a:gd name="f117" fmla="val 5464"/>
                  <a:gd name="f118" fmla="val 18039"/>
                  <a:gd name="f119" fmla="val 5450"/>
                  <a:gd name="f120" fmla="val 5438"/>
                  <a:gd name="f121" fmla="val 5043"/>
                  <a:gd name="f122" fmla="val 5052"/>
                  <a:gd name="f123" fmla="val 18505"/>
                  <a:gd name="f124" fmla="val 5375"/>
                  <a:gd name="f125" fmla="val 5416"/>
                  <a:gd name="f126" fmla="val 5462"/>
                  <a:gd name="f127" fmla="val 18498"/>
                  <a:gd name="f128" fmla="val 5513"/>
                  <a:gd name="f129" fmla="val 18481"/>
                  <a:gd name="f130" fmla="val 6156"/>
                  <a:gd name="f131" fmla="val 18529"/>
                  <a:gd name="f132" fmla="val 6441"/>
                  <a:gd name="f133" fmla="val 19255"/>
                  <a:gd name="f134" fmla="val 6310"/>
                  <a:gd name="f135" fmla="val 19767"/>
                  <a:gd name="f136" fmla="val 6009"/>
                  <a:gd name="f137" fmla="val 20770"/>
                  <a:gd name="f138" fmla="val 4952"/>
                  <a:gd name="f139" fmla="val 21081"/>
                  <a:gd name="f140" fmla="val 3902"/>
                  <a:gd name="f141" fmla="val 3421"/>
                  <a:gd name="f142" fmla="val 2941"/>
                  <a:gd name="f143" fmla="val 21015"/>
                  <a:gd name="f144" fmla="val 2536"/>
                  <a:gd name="f145" fmla="val 20922"/>
                  <a:gd name="f146" fmla="val 2521"/>
                  <a:gd name="f147" fmla="val 20919"/>
                  <a:gd name="f148" fmla="val 2506"/>
                  <a:gd name="f149" fmla="val 20917"/>
                  <a:gd name="f150" fmla="val 2491"/>
                  <a:gd name="f151" fmla="val 2274"/>
                  <a:gd name="f152" fmla="val 2194"/>
                  <a:gd name="f153" fmla="val 21238"/>
                  <a:gd name="f154" fmla="val 2417"/>
                  <a:gd name="f155" fmla="val 21338"/>
                  <a:gd name="f156" fmla="val 3441"/>
                  <a:gd name="f157" fmla="val 21791"/>
                  <a:gd name="f158" fmla="val 4501"/>
                  <a:gd name="f159" fmla="val 22267"/>
                  <a:gd name="f160" fmla="val 5358"/>
                  <a:gd name="f161" fmla="val 23005"/>
                  <a:gd name="f162" fmla="val 5884"/>
                  <a:gd name="f163" fmla="val 23467"/>
                  <a:gd name="f164" fmla="val 6330"/>
                  <a:gd name="f165" fmla="val 23700"/>
                  <a:gd name="f166" fmla="val 6696"/>
                  <a:gd name="f167" fmla="val 6876"/>
                  <a:gd name="f168" fmla="val 7038"/>
                  <a:gd name="f169" fmla="val 23643"/>
                  <a:gd name="f170" fmla="val 7180"/>
                  <a:gd name="f171" fmla="val 23529"/>
                  <a:gd name="f172" fmla="val 7263"/>
                  <a:gd name="f173" fmla="val 23565"/>
                  <a:gd name="f174" fmla="val 7311"/>
                  <a:gd name="f175" fmla="val 23660"/>
                  <a:gd name="f176" fmla="val 7299"/>
                  <a:gd name="f177" fmla="val 23755"/>
                  <a:gd name="f178" fmla="val 7266"/>
                  <a:gd name="f179" fmla="val 24268"/>
                  <a:gd name="f180" fmla="val 6907"/>
                  <a:gd name="f181" fmla="val 24396"/>
                  <a:gd name="f182" fmla="val 6484"/>
                  <a:gd name="f183" fmla="val 6140"/>
                  <a:gd name="f184" fmla="val 5753"/>
                  <a:gd name="f185" fmla="val 24311"/>
                  <a:gd name="f186" fmla="val 5465"/>
                  <a:gd name="f187" fmla="val 24279"/>
                  <a:gd name="f188" fmla="val 5396"/>
                  <a:gd name="f189" fmla="val 24275"/>
                  <a:gd name="f190" fmla="val 5326"/>
                  <a:gd name="f191" fmla="val 24273"/>
                  <a:gd name="f192" fmla="val 5256"/>
                  <a:gd name="f193" fmla="val 3629"/>
                  <a:gd name="f194" fmla="val 1806"/>
                  <a:gd name="f195" fmla="val 25299"/>
                  <a:gd name="f196" fmla="val 334"/>
                  <a:gd name="f197" fmla="val 25756"/>
                  <a:gd name="f198" fmla="val 25922"/>
                  <a:gd name="f199" fmla="val 322"/>
                  <a:gd name="f200" fmla="val 26375"/>
                  <a:gd name="f201" fmla="val 548"/>
                  <a:gd name="f202" fmla="val 26506"/>
                  <a:gd name="f203" fmla="val 751"/>
                  <a:gd name="f204" fmla="val 26625"/>
                  <a:gd name="f205" fmla="val 1000"/>
                  <a:gd name="f206" fmla="val 26663"/>
                  <a:gd name="f207" fmla="val 1237"/>
                  <a:gd name="f208" fmla="val 1568"/>
                  <a:gd name="f209" fmla="val 1875"/>
                  <a:gd name="f210" fmla="val 26588"/>
                  <a:gd name="f211" fmla="val 2000"/>
                  <a:gd name="f212" fmla="val 26553"/>
                  <a:gd name="f213" fmla="val 2186"/>
                  <a:gd name="f214" fmla="val 26513"/>
                  <a:gd name="f215" fmla="val 2389"/>
                  <a:gd name="f216" fmla="val 26480"/>
                  <a:gd name="f217" fmla="val 2574"/>
                  <a:gd name="f218" fmla="val 2876"/>
                  <a:gd name="f219" fmla="val 3132"/>
                  <a:gd name="f220" fmla="val 26566"/>
                  <a:gd name="f221" fmla="val 3191"/>
                  <a:gd name="f222" fmla="val 26839"/>
                  <a:gd name="f223" fmla="val 26946"/>
                  <a:gd name="f224" fmla="val 3274"/>
                  <a:gd name="f225" fmla="val 27030"/>
                  <a:gd name="f226" fmla="val 3382"/>
                  <a:gd name="f227" fmla="val 27041"/>
                  <a:gd name="f228" fmla="val 3439"/>
                  <a:gd name="f229" fmla="val 27055"/>
                  <a:gd name="f230" fmla="val 3495"/>
                  <a:gd name="f231" fmla="val 27061"/>
                  <a:gd name="f232" fmla="val 3551"/>
                  <a:gd name="f233" fmla="val 4369"/>
                  <a:gd name="f234" fmla="val 5045"/>
                  <a:gd name="f235" fmla="val 25699"/>
                  <a:gd name="f236" fmla="val 5696"/>
                  <a:gd name="f237" fmla="val 5898"/>
                  <a:gd name="f238" fmla="val 6098"/>
                  <a:gd name="f239" fmla="val 25830"/>
                  <a:gd name="f240" fmla="val 6299"/>
                  <a:gd name="f241" fmla="val 26172"/>
                  <a:gd name="f242" fmla="val 6584"/>
                  <a:gd name="f243" fmla="val 26637"/>
                  <a:gd name="f244" fmla="val 7084"/>
                  <a:gd name="f245" fmla="val 26922"/>
                  <a:gd name="f246" fmla="val 7620"/>
                  <a:gd name="f247" fmla="val 26958"/>
                  <a:gd name="f248" fmla="val 9171"/>
                  <a:gd name="f249" fmla="val 27111"/>
                  <a:gd name="f250" fmla="val 11143"/>
                  <a:gd name="f251" fmla="val 12923"/>
                  <a:gd name="f252" fmla="val 13918"/>
                  <a:gd name="f253" fmla="val 14853"/>
                  <a:gd name="f254" fmla="val 27486"/>
                  <a:gd name="f255" fmla="val 15621"/>
                  <a:gd name="f256" fmla="val 26982"/>
                  <a:gd name="f257" fmla="val 15814"/>
                  <a:gd name="f258" fmla="val 26853"/>
                  <a:gd name="f259" fmla="val 15707"/>
                  <a:gd name="f260" fmla="val 26579"/>
                  <a:gd name="f261" fmla="val 15510"/>
                  <a:gd name="f262" fmla="val 15488"/>
                  <a:gd name="f263" fmla="val 15466"/>
                  <a:gd name="f264" fmla="val 26582"/>
                  <a:gd name="f265" fmla="val 15443"/>
                  <a:gd name="f266" fmla="val 26589"/>
                  <a:gd name="f267" fmla="val 15391"/>
                  <a:gd name="f268" fmla="val 26601"/>
                  <a:gd name="f269" fmla="val 15338"/>
                  <a:gd name="f270" fmla="val 26607"/>
                  <a:gd name="f271" fmla="val 15286"/>
                  <a:gd name="f272" fmla="val 15076"/>
                  <a:gd name="f273" fmla="val 14871"/>
                  <a:gd name="f274" fmla="val 14728"/>
                  <a:gd name="f275" fmla="val 26351"/>
                  <a:gd name="f276" fmla="val 14026"/>
                  <a:gd name="f277" fmla="val 25529"/>
                  <a:gd name="f278" fmla="val 15062"/>
                  <a:gd name="f279" fmla="val 24970"/>
                  <a:gd name="f280" fmla="val 15943"/>
                  <a:gd name="f281" fmla="val 24815"/>
                  <a:gd name="f282" fmla="val 18863"/>
                  <a:gd name="f283" fmla="val 24254"/>
                  <a:gd name="f284" fmla="val 17795"/>
                  <a:gd name="f285" fmla="val 21599"/>
                  <a:gd name="f286" fmla="val 15442"/>
                  <a:gd name="f287" fmla="val 15349"/>
                  <a:gd name="f288" fmla="val 15254"/>
                  <a:gd name="f289" fmla="val 21604"/>
                  <a:gd name="f290" fmla="val 15157"/>
                  <a:gd name="f291" fmla="val 21612"/>
                  <a:gd name="f292" fmla="val 15383"/>
                  <a:gd name="f293" fmla="val 20541"/>
                  <a:gd name="f294" fmla="val 19040"/>
                  <a:gd name="f295" fmla="val 14490"/>
                  <a:gd name="f296" fmla="val 18267"/>
                  <a:gd name="f297" fmla="val 15788"/>
                  <a:gd name="f298" fmla="val 17957"/>
                  <a:gd name="f299" fmla="val 15216"/>
                  <a:gd name="f300" fmla="val 15921"/>
                  <a:gd name="f301" fmla="val 14954"/>
                  <a:gd name="f302" fmla="val 14980"/>
                  <a:gd name="f303" fmla="val 14538"/>
                  <a:gd name="f304" fmla="val 13790"/>
                  <a:gd name="f305" fmla="val 14442"/>
                  <a:gd name="f306" fmla="val 11813"/>
                  <a:gd name="f307" fmla="val 13180"/>
                  <a:gd name="f308" fmla="val 11218"/>
                  <a:gd name="f309" fmla="val 13407"/>
                  <a:gd name="f310" fmla="val 8515"/>
                  <a:gd name="f311" fmla="val 10954"/>
                  <a:gd name="f312" fmla="val 9516"/>
                  <a:gd name="f313" fmla="val 10763"/>
                  <a:gd name="f314" fmla="val 8920"/>
                  <a:gd name="f315" fmla="val 10878"/>
                  <a:gd name="f316" fmla="val 10998"/>
                  <a:gd name="f317" fmla="val 8643"/>
                  <a:gd name="f318" fmla="val 11119"/>
                  <a:gd name="f319" fmla="val 11425"/>
                  <a:gd name="f320" fmla="val 11737"/>
                  <a:gd name="f321" fmla="val 9111"/>
                  <a:gd name="f322" fmla="val 11977"/>
                  <a:gd name="f323" fmla="val 12136"/>
                  <a:gd name="f324" fmla="val 12262"/>
                  <a:gd name="f325" fmla="val 8907"/>
                  <a:gd name="f326" fmla="val 12335"/>
                  <a:gd name="f327" fmla="val 8230"/>
                  <a:gd name="f328" fmla="val 12494"/>
                  <a:gd name="f329" fmla="val 8265"/>
                  <a:gd name="f330" fmla="val 12648"/>
                  <a:gd name="f331" fmla="val 8281"/>
                  <a:gd name="f332" fmla="val 12797"/>
                  <a:gd name="f333" fmla="val 14272"/>
                  <a:gd name="f334" fmla="val 15277"/>
                  <a:gd name="f335" fmla="val 6673"/>
                  <a:gd name="f336" fmla="val 15645"/>
                  <a:gd name="f337" fmla="val 5408"/>
                  <a:gd name="f338" fmla="val 15559"/>
                  <a:gd name="f339" fmla="val 4439"/>
                  <a:gd name="f340" fmla="val 14274"/>
                  <a:gd name="f341" fmla="val 4088"/>
                  <a:gd name="f342" fmla="val 13255"/>
                  <a:gd name="f343" fmla="val 13010"/>
                  <a:gd name="f344" fmla="val 12779"/>
                  <a:gd name="f345" fmla="val 4109"/>
                  <a:gd name="f346" fmla="val 12585"/>
                  <a:gd name="f347" fmla="val 4146"/>
                  <a:gd name="f348" fmla="val 12351"/>
                  <a:gd name="f349" fmla="val 4187"/>
                  <a:gd name="f350" fmla="val 12169"/>
                  <a:gd name="f351" fmla="val 4204"/>
                  <a:gd name="f352" fmla="val 12026"/>
                  <a:gd name="f353" fmla="val 11799"/>
                  <a:gd name="f354" fmla="val 11675"/>
                  <a:gd name="f355" fmla="val 4161"/>
                  <a:gd name="f356" fmla="val 11609"/>
                  <a:gd name="f357" fmla="val 4110"/>
                  <a:gd name="f358" fmla="val 11116"/>
                  <a:gd name="f359" fmla="val 3371"/>
                  <a:gd name="f360" fmla="val 13883"/>
                  <a:gd name="f361" fmla="val 2204"/>
                  <a:gd name="f362" fmla="val 14568"/>
                  <a:gd name="f363" fmla="val 14578"/>
                  <a:gd name="f364" fmla="val 14588"/>
                  <a:gd name="f365" fmla="val 2205"/>
                  <a:gd name="f366" fmla="val 14597"/>
                  <a:gd name="f367" fmla="val 14692"/>
                  <a:gd name="f368" fmla="val 2193"/>
                  <a:gd name="f369" fmla="val 14764"/>
                  <a:gd name="f370" fmla="val 2122"/>
                  <a:gd name="f371" fmla="val 14788"/>
                  <a:gd name="f372" fmla="val 1241"/>
                  <a:gd name="f373" fmla="val 13966"/>
                  <a:gd name="f374" fmla="val 1038"/>
                  <a:gd name="f375" fmla="val 13323"/>
                  <a:gd name="f376" fmla="val 979"/>
                  <a:gd name="f377" fmla="val 13299"/>
                  <a:gd name="f378" fmla="val 980"/>
                  <a:gd name="f379" fmla="val 13274"/>
                  <a:gd name="f380" fmla="val 981"/>
                  <a:gd name="f381" fmla="val 13249"/>
                  <a:gd name="f382" fmla="val 11488"/>
                  <a:gd name="f383" fmla="*/ f0 1 18864"/>
                  <a:gd name="f384" fmla="*/ f1 1 27656"/>
                  <a:gd name="f385" fmla="val f2"/>
                  <a:gd name="f386" fmla="val f3"/>
                  <a:gd name="f387" fmla="val f4"/>
                  <a:gd name="f388" fmla="+- f387 0 f385"/>
                  <a:gd name="f389" fmla="+- f386 0 f385"/>
                  <a:gd name="f390" fmla="*/ f389 1 18864"/>
                  <a:gd name="f391" fmla="*/ f388 1 27656"/>
                  <a:gd name="f392" fmla="*/ f385 1 f390"/>
                  <a:gd name="f393" fmla="*/ f386 1 f390"/>
                  <a:gd name="f394" fmla="*/ f385 1 f391"/>
                  <a:gd name="f395" fmla="*/ f387 1 f391"/>
                  <a:gd name="f396" fmla="*/ f392 f383 1"/>
                  <a:gd name="f397" fmla="*/ f393 f383 1"/>
                  <a:gd name="f398" fmla="*/ f395 f384 1"/>
                  <a:gd name="f399" fmla="*/ f394 f384 1"/>
                </a:gdLst>
                <a:ahLst/>
                <a:cxnLst>
                  <a:cxn ang="3cd4">
                    <a:pos x="hc" y="t"/>
                  </a:cxn>
                  <a:cxn ang="0">
                    <a:pos x="r" y="vc"/>
                  </a:cxn>
                  <a:cxn ang="cd4">
                    <a:pos x="hc" y="b"/>
                  </a:cxn>
                  <a:cxn ang="cd2">
                    <a:pos x="l" y="vc"/>
                  </a:cxn>
                </a:cxnLst>
                <a:rect l="f396" t="f399" r="f397" b="f398"/>
                <a:pathLst>
                  <a:path w="18864" h="27656">
                    <a:moveTo>
                      <a:pt x="f5" y="f6"/>
                    </a:moveTo>
                    <a:cubicBezTo>
                      <a:pt x="f7" y="f6"/>
                      <a:pt x="f8" y="f9"/>
                      <a:pt x="f10" y="f11"/>
                    </a:cubicBezTo>
                    <a:lnTo>
                      <a:pt x="f12" y="f13"/>
                    </a:lnTo>
                    <a:cubicBezTo>
                      <a:pt x="f14" y="f15"/>
                      <a:pt x="f16" y="f17"/>
                      <a:pt x="f18" y="f17"/>
                    </a:cubicBezTo>
                    <a:cubicBezTo>
                      <a:pt x="f19" y="f17"/>
                      <a:pt x="f20" y="f21"/>
                      <a:pt x="f22" y="f23"/>
                    </a:cubicBezTo>
                    <a:cubicBezTo>
                      <a:pt x="f24" y="f25"/>
                      <a:pt x="f26" y="f27"/>
                      <a:pt x="f28" y="f27"/>
                    </a:cubicBezTo>
                    <a:cubicBezTo>
                      <a:pt x="f29" y="f27"/>
                      <a:pt x="f30" y="f31"/>
                      <a:pt x="f32" y="f33"/>
                    </a:cubicBezTo>
                    <a:cubicBezTo>
                      <a:pt x="f34" y="f35"/>
                      <a:pt x="f36" y="f37"/>
                      <a:pt x="f38" y="f37"/>
                    </a:cubicBezTo>
                    <a:cubicBezTo>
                      <a:pt x="f39" y="f37"/>
                      <a:pt x="f40" y="f41"/>
                      <a:pt x="f42" y="f41"/>
                    </a:cubicBezTo>
                    <a:cubicBezTo>
                      <a:pt x="f43" y="f41"/>
                      <a:pt x="f44" y="f45"/>
                      <a:pt x="f46" y="f47"/>
                    </a:cubicBezTo>
                    <a:lnTo>
                      <a:pt x="f46" y="f47"/>
                    </a:lnTo>
                    <a:cubicBezTo>
                      <a:pt x="f48" y="f49"/>
                      <a:pt x="f50" y="f51"/>
                      <a:pt x="f52" y="f51"/>
                    </a:cubicBezTo>
                    <a:cubicBezTo>
                      <a:pt x="f53" y="f51"/>
                      <a:pt x="f54" y="f55"/>
                      <a:pt x="f56" y="f57"/>
                    </a:cubicBezTo>
                    <a:lnTo>
                      <a:pt x="f56" y="f57"/>
                    </a:lnTo>
                    <a:cubicBezTo>
                      <a:pt x="f58" y="f59"/>
                      <a:pt x="f60" y="f61"/>
                      <a:pt x="f62" y="f63"/>
                    </a:cubicBezTo>
                    <a:cubicBezTo>
                      <a:pt x="f64" y="f65"/>
                      <a:pt x="f66" y="f67"/>
                      <a:pt x="f68" y="f69"/>
                    </a:cubicBezTo>
                    <a:cubicBezTo>
                      <a:pt x="f70" y="f71"/>
                      <a:pt x="f72" y="f73"/>
                      <a:pt x="f74" y="f73"/>
                    </a:cubicBezTo>
                    <a:cubicBezTo>
                      <a:pt x="f75" y="f73"/>
                      <a:pt x="f76" y="f77"/>
                      <a:pt x="f78" y="f79"/>
                    </a:cubicBezTo>
                    <a:cubicBezTo>
                      <a:pt x="f80" y="f81"/>
                      <a:pt x="f82" y="f81"/>
                      <a:pt x="f83" y="f81"/>
                    </a:cubicBezTo>
                    <a:cubicBezTo>
                      <a:pt x="f84" y="f81"/>
                      <a:pt x="f85" y="f86"/>
                      <a:pt x="f87" y="f86"/>
                    </a:cubicBezTo>
                    <a:cubicBezTo>
                      <a:pt x="f88" y="f86"/>
                      <a:pt x="f89" y="f90"/>
                      <a:pt x="f91" y="f92"/>
                    </a:cubicBezTo>
                    <a:cubicBezTo>
                      <a:pt x="f93" y="f94"/>
                      <a:pt x="f95" y="f96"/>
                      <a:pt x="f97" y="f98"/>
                    </a:cubicBezTo>
                    <a:cubicBezTo>
                      <a:pt x="f99" y="f100"/>
                      <a:pt x="f101" y="f102"/>
                      <a:pt x="f103" y="f104"/>
                    </a:cubicBezTo>
                    <a:cubicBezTo>
                      <a:pt x="f105" y="f106"/>
                      <a:pt x="f107" y="f108"/>
                      <a:pt x="f109" y="f108"/>
                    </a:cubicBezTo>
                    <a:cubicBezTo>
                      <a:pt x="f110" y="f108"/>
                      <a:pt x="f111" y="f112"/>
                      <a:pt x="f113" y="f114"/>
                    </a:cubicBezTo>
                    <a:lnTo>
                      <a:pt x="f115" y="f116"/>
                    </a:lnTo>
                    <a:cubicBezTo>
                      <a:pt x="f117" y="f118"/>
                      <a:pt x="f119" y="f118"/>
                      <a:pt x="f120" y="f118"/>
                    </a:cubicBezTo>
                    <a:cubicBezTo>
                      <a:pt x="f121" y="f118"/>
                      <a:pt x="f122" y="f123"/>
                      <a:pt x="f124" y="f123"/>
                    </a:cubicBezTo>
                    <a:cubicBezTo>
                      <a:pt x="f125" y="f123"/>
                      <a:pt x="f126" y="f127"/>
                      <a:pt x="f128" y="f129"/>
                    </a:cubicBezTo>
                    <a:cubicBezTo>
                      <a:pt x="f130" y="f131"/>
                      <a:pt x="f132" y="f133"/>
                      <a:pt x="f134" y="f135"/>
                    </a:cubicBezTo>
                    <a:cubicBezTo>
                      <a:pt x="f136" y="f137"/>
                      <a:pt x="f138" y="f139"/>
                      <a:pt x="f140" y="f139"/>
                    </a:cubicBezTo>
                    <a:cubicBezTo>
                      <a:pt x="f141" y="f139"/>
                      <a:pt x="f142" y="f143"/>
                      <a:pt x="f144" y="f145"/>
                    </a:cubicBezTo>
                    <a:cubicBezTo>
                      <a:pt x="f146" y="f147"/>
                      <a:pt x="f148" y="f149"/>
                      <a:pt x="f150" y="f149"/>
                    </a:cubicBezTo>
                    <a:cubicBezTo>
                      <a:pt x="f151" y="f149"/>
                      <a:pt x="f152" y="f153"/>
                      <a:pt x="f154" y="f155"/>
                    </a:cubicBezTo>
                    <a:cubicBezTo>
                      <a:pt x="f156" y="f157"/>
                      <a:pt x="f158" y="f159"/>
                      <a:pt x="f160" y="f161"/>
                    </a:cubicBezTo>
                    <a:cubicBezTo>
                      <a:pt x="f162" y="f163"/>
                      <a:pt x="f164" y="f165"/>
                      <a:pt x="f166" y="f165"/>
                    </a:cubicBezTo>
                    <a:cubicBezTo>
                      <a:pt x="f167" y="f165"/>
                      <a:pt x="f168" y="f169"/>
                      <a:pt x="f170" y="f171"/>
                    </a:cubicBezTo>
                    <a:cubicBezTo>
                      <a:pt x="f172" y="f173"/>
                      <a:pt x="f174" y="f175"/>
                      <a:pt x="f176" y="f177"/>
                    </a:cubicBezTo>
                    <a:cubicBezTo>
                      <a:pt x="f178" y="f179"/>
                      <a:pt x="f180" y="f181"/>
                      <a:pt x="f182" y="f181"/>
                    </a:cubicBezTo>
                    <a:cubicBezTo>
                      <a:pt x="f183" y="f181"/>
                      <a:pt x="f184" y="f185"/>
                      <a:pt x="f186" y="f187"/>
                    </a:cubicBezTo>
                    <a:cubicBezTo>
                      <a:pt x="f188" y="f189"/>
                      <a:pt x="f190" y="f191"/>
                      <a:pt x="f192" y="f191"/>
                    </a:cubicBezTo>
                    <a:cubicBezTo>
                      <a:pt x="f193" y="f191"/>
                      <a:pt x="f194" y="f195"/>
                      <a:pt x="f196" y="f197"/>
                    </a:cubicBezTo>
                    <a:cubicBezTo>
                      <a:pt x="f2" y="f198"/>
                      <a:pt x="f199" y="f200"/>
                      <a:pt x="f201" y="f202"/>
                    </a:cubicBezTo>
                    <a:cubicBezTo>
                      <a:pt x="f203" y="f204"/>
                      <a:pt x="f205" y="f206"/>
                      <a:pt x="f207" y="f206"/>
                    </a:cubicBezTo>
                    <a:cubicBezTo>
                      <a:pt x="f208" y="f206"/>
                      <a:pt x="f209" y="f210"/>
                      <a:pt x="f211" y="f212"/>
                    </a:cubicBezTo>
                    <a:cubicBezTo>
                      <a:pt x="f213" y="f214"/>
                      <a:pt x="f215" y="f216"/>
                      <a:pt x="f217" y="f216"/>
                    </a:cubicBezTo>
                    <a:cubicBezTo>
                      <a:pt x="f218" y="f216"/>
                      <a:pt x="f219" y="f220"/>
                      <a:pt x="f221" y="f222"/>
                    </a:cubicBezTo>
                    <a:cubicBezTo>
                      <a:pt x="f221" y="f223"/>
                      <a:pt x="f224" y="f225"/>
                      <a:pt x="f226" y="f227"/>
                    </a:cubicBezTo>
                    <a:cubicBezTo>
                      <a:pt x="f228" y="f229"/>
                      <a:pt x="f230" y="f231"/>
                      <a:pt x="f232" y="f231"/>
                    </a:cubicBezTo>
                    <a:cubicBezTo>
                      <a:pt x="f233" y="f231"/>
                      <a:pt x="f234" y="f235"/>
                      <a:pt x="f236" y="f235"/>
                    </a:cubicBezTo>
                    <a:cubicBezTo>
                      <a:pt x="f237" y="f235"/>
                      <a:pt x="f238" y="f239"/>
                      <a:pt x="f240" y="f241"/>
                    </a:cubicBezTo>
                    <a:cubicBezTo>
                      <a:pt x="f242" y="f243"/>
                      <a:pt x="f244" y="f245"/>
                      <a:pt x="f246" y="f247"/>
                    </a:cubicBezTo>
                    <a:cubicBezTo>
                      <a:pt x="f248" y="f249"/>
                      <a:pt x="f250" y="f4"/>
                      <a:pt x="f251" y="f4"/>
                    </a:cubicBezTo>
                    <a:cubicBezTo>
                      <a:pt x="f252" y="f4"/>
                      <a:pt x="f253" y="f254"/>
                      <a:pt x="f255" y="f256"/>
                    </a:cubicBezTo>
                    <a:cubicBezTo>
                      <a:pt x="f257" y="f258"/>
                      <a:pt x="f259" y="f260"/>
                      <a:pt x="f261" y="f260"/>
                    </a:cubicBezTo>
                    <a:cubicBezTo>
                      <a:pt x="f262" y="f260"/>
                      <a:pt x="f263" y="f264"/>
                      <a:pt x="f265" y="f266"/>
                    </a:cubicBezTo>
                    <a:cubicBezTo>
                      <a:pt x="f267" y="f268"/>
                      <a:pt x="f269" y="f270"/>
                      <a:pt x="f271" y="f270"/>
                    </a:cubicBezTo>
                    <a:cubicBezTo>
                      <a:pt x="f272" y="f270"/>
                      <a:pt x="f273" y="f214"/>
                      <a:pt x="f274" y="f275"/>
                    </a:cubicBezTo>
                    <a:cubicBezTo>
                      <a:pt x="f276" y="f277"/>
                      <a:pt x="f278" y="f279"/>
                      <a:pt x="f280" y="f281"/>
                    </a:cubicBezTo>
                    <a:cubicBezTo>
                      <a:pt x="f282" y="f283"/>
                      <a:pt x="f284" y="f285"/>
                      <a:pt x="f286" y="f285"/>
                    </a:cubicBezTo>
                    <a:cubicBezTo>
                      <a:pt x="f287" y="f285"/>
                      <a:pt x="f288" y="f289"/>
                      <a:pt x="f290" y="f291"/>
                    </a:cubicBezTo>
                    <a:cubicBezTo>
                      <a:pt x="f292" y="f293"/>
                      <a:pt x="f292" y="f294"/>
                      <a:pt x="f295" y="f296"/>
                    </a:cubicBezTo>
                    <a:cubicBezTo>
                      <a:pt x="f297" y="f298"/>
                      <a:pt x="f299" y="f300"/>
                      <a:pt x="f301" y="f302"/>
                    </a:cubicBezTo>
                    <a:cubicBezTo>
                      <a:pt x="f303" y="f304"/>
                      <a:pt x="f305" y="f306"/>
                      <a:pt x="f307" y="f308"/>
                    </a:cubicBezTo>
                    <a:cubicBezTo>
                      <a:pt x="f309" y="f310"/>
                      <a:pt x="f311" y="f312"/>
                      <a:pt x="f313" y="f314"/>
                    </a:cubicBezTo>
                    <a:cubicBezTo>
                      <a:pt x="f315" y="f95"/>
                      <a:pt x="f316" y="f317"/>
                      <a:pt x="f318" y="f317"/>
                    </a:cubicBezTo>
                    <a:cubicBezTo>
                      <a:pt x="f319" y="f317"/>
                      <a:pt x="f320" y="f321"/>
                      <a:pt x="f322" y="f321"/>
                    </a:cubicBezTo>
                    <a:cubicBezTo>
                      <a:pt x="f323" y="f321"/>
                      <a:pt x="f324" y="f325"/>
                      <a:pt x="f326" y="f327"/>
                    </a:cubicBezTo>
                    <a:cubicBezTo>
                      <a:pt x="f328" y="f329"/>
                      <a:pt x="f330" y="f331"/>
                      <a:pt x="f332" y="f331"/>
                    </a:cubicBezTo>
                    <a:cubicBezTo>
                      <a:pt x="f333" y="f331"/>
                      <a:pt x="f334" y="f335"/>
                      <a:pt x="f336" y="f337"/>
                    </a:cubicBezTo>
                    <a:cubicBezTo>
                      <a:pt x="f338" y="f339"/>
                      <a:pt x="f340" y="f341"/>
                      <a:pt x="f342" y="f341"/>
                    </a:cubicBezTo>
                    <a:cubicBezTo>
                      <a:pt x="f343" y="f341"/>
                      <a:pt x="f344" y="f345"/>
                      <a:pt x="f346" y="f347"/>
                    </a:cubicBezTo>
                    <a:cubicBezTo>
                      <a:pt x="f348" y="f349"/>
                      <a:pt x="f350" y="f351"/>
                      <a:pt x="f352" y="f351"/>
                    </a:cubicBezTo>
                    <a:cubicBezTo>
                      <a:pt x="f353" y="f351"/>
                      <a:pt x="f354" y="f355"/>
                      <a:pt x="f356" y="f357"/>
                    </a:cubicBezTo>
                    <a:cubicBezTo>
                      <a:pt x="f358" y="f359"/>
                      <a:pt x="f360" y="f361"/>
                      <a:pt x="f362" y="f361"/>
                    </a:cubicBezTo>
                    <a:cubicBezTo>
                      <a:pt x="f363" y="f361"/>
                      <a:pt x="f364" y="f365"/>
                      <a:pt x="f366" y="f365"/>
                    </a:cubicBezTo>
                    <a:cubicBezTo>
                      <a:pt x="f367" y="f368"/>
                      <a:pt x="f369" y="f370"/>
                      <a:pt x="f371" y="f33"/>
                    </a:cubicBezTo>
                    <a:cubicBezTo>
                      <a:pt x="f301" y="f372"/>
                      <a:pt x="f373" y="f374"/>
                      <a:pt x="f375" y="f376"/>
                    </a:cubicBezTo>
                    <a:cubicBezTo>
                      <a:pt x="f377" y="f378"/>
                      <a:pt x="f379" y="f380"/>
                      <a:pt x="f381" y="f380"/>
                    </a:cubicBezTo>
                    <a:cubicBezTo>
                      <a:pt x="f348" y="f380"/>
                      <a:pt x="f382" y="f6"/>
                      <a:pt x="f5" y="f6"/>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 name="Google Shape;1787;p40">
                <a:extLst>
                  <a:ext uri="{FF2B5EF4-FFF2-40B4-BE49-F238E27FC236}">
                    <a16:creationId xmlns:a16="http://schemas.microsoft.com/office/drawing/2014/main" id="{72BD9986-0FD6-9770-E106-179B2727C314}"/>
                  </a:ext>
                </a:extLst>
              </p:cNvPr>
              <p:cNvSpPr/>
              <p:nvPr/>
            </p:nvSpPr>
            <p:spPr>
              <a:xfrm>
                <a:off x="4424205" y="2486692"/>
                <a:ext cx="364452" cy="299868"/>
              </a:xfrm>
              <a:custGeom>
                <a:avLst/>
                <a:gdLst>
                  <a:gd name="f0" fmla="val w"/>
                  <a:gd name="f1" fmla="val h"/>
                  <a:gd name="f2" fmla="val 0"/>
                  <a:gd name="f3" fmla="val 13796"/>
                  <a:gd name="f4" fmla="val 11351"/>
                  <a:gd name="f5" fmla="val 10070"/>
                  <a:gd name="f6" fmla="val 1"/>
                  <a:gd name="f7" fmla="val 9471"/>
                  <a:gd name="f8" fmla="val 8827"/>
                  <a:gd name="f9" fmla="val 65"/>
                  <a:gd name="f10" fmla="val 8592"/>
                  <a:gd name="f11" fmla="val 79"/>
                  <a:gd name="f12" fmla="val 7557"/>
                  <a:gd name="f13" fmla="val 103"/>
                  <a:gd name="f14" fmla="val 6640"/>
                  <a:gd name="f15" fmla="val 1139"/>
                  <a:gd name="f16" fmla="val 7652"/>
                  <a:gd name="f17" fmla="val 1960"/>
                  <a:gd name="f18" fmla="val 7390"/>
                  <a:gd name="f19" fmla="val 2091"/>
                  <a:gd name="f20" fmla="val 7497"/>
                  <a:gd name="f21" fmla="val 2329"/>
                  <a:gd name="f22" fmla="val 7676"/>
                  <a:gd name="f23" fmla="val 2484"/>
                  <a:gd name="f24" fmla="val 7537"/>
                  <a:gd name="f25" fmla="val 2617"/>
                  <a:gd name="f26" fmla="val 7407"/>
                  <a:gd name="f27" fmla="val 2674"/>
                  <a:gd name="f28" fmla="val 7282"/>
                  <a:gd name="f29" fmla="val 6624"/>
                  <a:gd name="f30" fmla="val 6115"/>
                  <a:gd name="f31" fmla="val 1109"/>
                  <a:gd name="f32" fmla="val 5253"/>
                  <a:gd name="f33" fmla="val 5185"/>
                  <a:gd name="f34" fmla="val 5116"/>
                  <a:gd name="f35" fmla="val 1118"/>
                  <a:gd name="f36" fmla="val 5044"/>
                  <a:gd name="f37" fmla="val 4008"/>
                  <a:gd name="f38" fmla="val 1663"/>
                  <a:gd name="f39" fmla="val 5104"/>
                  <a:gd name="f40" fmla="val 2806"/>
                  <a:gd name="f41" fmla="val 3020"/>
                  <a:gd name="f42" fmla="val 3091"/>
                  <a:gd name="f43" fmla="val 2402"/>
                  <a:gd name="f44" fmla="val 3518"/>
                  <a:gd name="f45" fmla="val 3556"/>
                  <a:gd name="f46" fmla="val 4423"/>
                  <a:gd name="f47" fmla="val 4137"/>
                  <a:gd name="f48" fmla="val 4172"/>
                  <a:gd name="f49" fmla="val 4205"/>
                  <a:gd name="f50" fmla="val 4420"/>
                  <a:gd name="f51" fmla="val 4235"/>
                  <a:gd name="f52" fmla="val 4413"/>
                  <a:gd name="f53" fmla="val 4696"/>
                  <a:gd name="f54" fmla="val 5377"/>
                  <a:gd name="f55" fmla="val 3902"/>
                  <a:gd name="f56" fmla="val 6490"/>
                  <a:gd name="f57" fmla="val 2909"/>
                  <a:gd name="f58" fmla="val 2774"/>
                  <a:gd name="f59" fmla="val 2636"/>
                  <a:gd name="f60" fmla="val 6469"/>
                  <a:gd name="f61" fmla="val 2496"/>
                  <a:gd name="f62" fmla="val 6425"/>
                  <a:gd name="f63" fmla="val 1949"/>
                  <a:gd name="f64" fmla="val 2234"/>
                  <a:gd name="f65" fmla="val 7318"/>
                  <a:gd name="f66" fmla="val 7568"/>
                  <a:gd name="f67" fmla="val 2039"/>
                  <a:gd name="f68" fmla="val 7464"/>
                  <a:gd name="f69" fmla="val 1611"/>
                  <a:gd name="f70" fmla="val 7384"/>
                  <a:gd name="f71" fmla="val 1248"/>
                  <a:gd name="f72" fmla="val 482"/>
                  <a:gd name="f73" fmla="val 7738"/>
                  <a:gd name="f74" fmla="val 234"/>
                  <a:gd name="f75" fmla="val 8973"/>
                  <a:gd name="f76" fmla="val 294"/>
                  <a:gd name="f77" fmla="val 9330"/>
                  <a:gd name="f78" fmla="val 413"/>
                  <a:gd name="f79" fmla="val 10009"/>
                  <a:gd name="f80" fmla="val 949"/>
                  <a:gd name="f81" fmla="val 10295"/>
                  <a:gd name="f82" fmla="val 10628"/>
                  <a:gd name="f83" fmla="val 2377"/>
                  <a:gd name="f84" fmla="val 10187"/>
                  <a:gd name="f85" fmla="val 2854"/>
                  <a:gd name="f86" fmla="val 10985"/>
                  <a:gd name="f87" fmla="val 3201"/>
                  <a:gd name="f88" fmla="val 11247"/>
                  <a:gd name="f89" fmla="val 3530"/>
                  <a:gd name="f90" fmla="val 3848"/>
                  <a:gd name="f91" fmla="val 5047"/>
                  <a:gd name="f92" fmla="val 6078"/>
                  <a:gd name="f93" fmla="val 9872"/>
                  <a:gd name="f94" fmla="val 7258"/>
                  <a:gd name="f95" fmla="val 7511"/>
                  <a:gd name="f96" fmla="val 9889"/>
                  <a:gd name="f97" fmla="val 7640"/>
                  <a:gd name="f98" fmla="val 9925"/>
                  <a:gd name="f99" fmla="val 8143"/>
                  <a:gd name="f100" fmla="val 10071"/>
                  <a:gd name="f101" fmla="val 8543"/>
                  <a:gd name="f102" fmla="val 10393"/>
                  <a:gd name="f103" fmla="val 9045"/>
                  <a:gd name="f104" fmla="val 9243"/>
                  <a:gd name="f105" fmla="val 9457"/>
                  <a:gd name="f106" fmla="val 10343"/>
                  <a:gd name="f107" fmla="val 9700"/>
                  <a:gd name="f108" fmla="val 10211"/>
                  <a:gd name="f109" fmla="val 10485"/>
                  <a:gd name="f110" fmla="val 9640"/>
                  <a:gd name="f111" fmla="val 11057"/>
                  <a:gd name="f112" fmla="val 8890"/>
                  <a:gd name="f113" fmla="val 11259"/>
                  <a:gd name="f114" fmla="val 7925"/>
                  <a:gd name="f115" fmla="val 11164"/>
                  <a:gd name="f116" fmla="val 6663"/>
                  <a:gd name="f117" fmla="val 10890"/>
                  <a:gd name="f118" fmla="val 6449"/>
                  <a:gd name="f119" fmla="val 11593"/>
                  <a:gd name="f120" fmla="val 5234"/>
                  <a:gd name="f121" fmla="val 11724"/>
                  <a:gd name="f122" fmla="val 5199"/>
                  <a:gd name="f123" fmla="val 11795"/>
                  <a:gd name="f124" fmla="val 5080"/>
                  <a:gd name="f125" fmla="val 11759"/>
                  <a:gd name="f126" fmla="val 4949"/>
                  <a:gd name="f127" fmla="val 12283"/>
                  <a:gd name="f128" fmla="val 3996"/>
                  <a:gd name="f129" fmla="val 13438"/>
                  <a:gd name="f130" fmla="val 4163"/>
                  <a:gd name="f131" fmla="val 12819"/>
                  <a:gd name="f132" fmla="val 2817"/>
                  <a:gd name="f133" fmla="val 13641"/>
                  <a:gd name="f134" fmla="val 2365"/>
                  <a:gd name="f135" fmla="val 13795"/>
                  <a:gd name="f136" fmla="val 1603"/>
                  <a:gd name="f137" fmla="val 12902"/>
                  <a:gd name="f138" fmla="val 1079"/>
                  <a:gd name="f139" fmla="val 12622"/>
                  <a:gd name="f140" fmla="val 964"/>
                  <a:gd name="f141" fmla="val 12337"/>
                  <a:gd name="f142" fmla="val 944"/>
                  <a:gd name="f143" fmla="val 12051"/>
                  <a:gd name="f144" fmla="val 11896"/>
                  <a:gd name="f145" fmla="val 11740"/>
                  <a:gd name="f146" fmla="val 950"/>
                  <a:gd name="f147" fmla="val 11584"/>
                  <a:gd name="f148" fmla="val 11347"/>
                  <a:gd name="f149" fmla="val 11111"/>
                  <a:gd name="f150" fmla="val 936"/>
                  <a:gd name="f151" fmla="val 10878"/>
                  <a:gd name="f152" fmla="val 865"/>
                  <a:gd name="f153" fmla="val 11801"/>
                  <a:gd name="f154" fmla="val 152"/>
                  <a:gd name="f155" fmla="val 10988"/>
                  <a:gd name="f156" fmla="*/ f0 1 13796"/>
                  <a:gd name="f157" fmla="*/ f1 1 11351"/>
                  <a:gd name="f158" fmla="val f2"/>
                  <a:gd name="f159" fmla="val f3"/>
                  <a:gd name="f160" fmla="val f4"/>
                  <a:gd name="f161" fmla="+- f160 0 f158"/>
                  <a:gd name="f162" fmla="+- f159 0 f158"/>
                  <a:gd name="f163" fmla="*/ f162 1 13796"/>
                  <a:gd name="f164" fmla="*/ f161 1 11351"/>
                  <a:gd name="f165" fmla="*/ f158 1 f163"/>
                  <a:gd name="f166" fmla="*/ f159 1 f163"/>
                  <a:gd name="f167" fmla="*/ f158 1 f164"/>
                  <a:gd name="f168" fmla="*/ f160 1 f164"/>
                  <a:gd name="f169" fmla="*/ f165 f156 1"/>
                  <a:gd name="f170" fmla="*/ f166 f156 1"/>
                  <a:gd name="f171" fmla="*/ f168 f157 1"/>
                  <a:gd name="f172" fmla="*/ f167 f157 1"/>
                </a:gdLst>
                <a:ahLst/>
                <a:cxnLst>
                  <a:cxn ang="3cd4">
                    <a:pos x="hc" y="t"/>
                  </a:cxn>
                  <a:cxn ang="0">
                    <a:pos x="r" y="vc"/>
                  </a:cxn>
                  <a:cxn ang="cd4">
                    <a:pos x="hc" y="b"/>
                  </a:cxn>
                  <a:cxn ang="cd2">
                    <a:pos x="l" y="vc"/>
                  </a:cxn>
                </a:cxnLst>
                <a:rect l="f169" t="f172" r="f170" b="f171"/>
                <a:pathLst>
                  <a:path w="13796" h="11351">
                    <a:moveTo>
                      <a:pt x="f5" y="f6"/>
                    </a:moveTo>
                    <a:cubicBezTo>
                      <a:pt x="f7" y="f6"/>
                      <a:pt x="f8" y="f9"/>
                      <a:pt x="f10" y="f11"/>
                    </a:cubicBezTo>
                    <a:cubicBezTo>
                      <a:pt x="f12" y="f13"/>
                      <a:pt x="f14" y="f15"/>
                      <a:pt x="f16" y="f17"/>
                    </a:cubicBezTo>
                    <a:cubicBezTo>
                      <a:pt x="f18" y="f19"/>
                      <a:pt x="f20" y="f21"/>
                      <a:pt x="f22" y="f23"/>
                    </a:cubicBezTo>
                    <a:cubicBezTo>
                      <a:pt x="f24" y="f25"/>
                      <a:pt x="f26" y="f27"/>
                      <a:pt x="f28" y="f27"/>
                    </a:cubicBezTo>
                    <a:cubicBezTo>
                      <a:pt x="f29" y="f27"/>
                      <a:pt x="f30" y="f31"/>
                      <a:pt x="f32" y="f31"/>
                    </a:cubicBezTo>
                    <a:cubicBezTo>
                      <a:pt x="f33" y="f31"/>
                      <a:pt x="f34" y="f35"/>
                      <a:pt x="f36" y="f15"/>
                    </a:cubicBezTo>
                    <a:cubicBezTo>
                      <a:pt x="f37" y="f38"/>
                      <a:pt x="f39" y="f40"/>
                      <a:pt x="f41" y="f42"/>
                    </a:cubicBezTo>
                    <a:cubicBezTo>
                      <a:pt x="f43" y="f44"/>
                      <a:pt x="f45" y="f46"/>
                      <a:pt x="f47" y="f46"/>
                    </a:cubicBezTo>
                    <a:cubicBezTo>
                      <a:pt x="f48" y="f46"/>
                      <a:pt x="f49" y="f50"/>
                      <a:pt x="f51" y="f52"/>
                    </a:cubicBezTo>
                    <a:lnTo>
                      <a:pt x="f51" y="f52"/>
                    </a:lnTo>
                    <a:cubicBezTo>
                      <a:pt x="f53" y="f54"/>
                      <a:pt x="f55" y="f56"/>
                      <a:pt x="f57" y="f56"/>
                    </a:cubicBezTo>
                    <a:cubicBezTo>
                      <a:pt x="f58" y="f56"/>
                      <a:pt x="f59" y="f60"/>
                      <a:pt x="f61" y="f62"/>
                    </a:cubicBezTo>
                    <a:cubicBezTo>
                      <a:pt x="f63" y="f62"/>
                      <a:pt x="f64" y="f65"/>
                      <a:pt x="f23" y="f66"/>
                    </a:cubicBezTo>
                    <a:cubicBezTo>
                      <a:pt x="f67" y="f68"/>
                      <a:pt x="f69" y="f70"/>
                      <a:pt x="f71" y="f70"/>
                    </a:cubicBezTo>
                    <a:cubicBezTo>
                      <a:pt x="f72" y="f70"/>
                      <a:pt x="f2" y="f73"/>
                      <a:pt x="f74" y="f75"/>
                    </a:cubicBezTo>
                    <a:cubicBezTo>
                      <a:pt x="f76" y="f77"/>
                      <a:pt x="f78" y="f79"/>
                      <a:pt x="f80" y="f81"/>
                    </a:cubicBezTo>
                    <a:cubicBezTo>
                      <a:pt x="f38" y="f82"/>
                      <a:pt x="f83" y="f84"/>
                      <a:pt x="f85" y="f86"/>
                    </a:cubicBezTo>
                    <a:cubicBezTo>
                      <a:pt x="f87" y="f88"/>
                      <a:pt x="f89" y="f4"/>
                      <a:pt x="f90" y="f4"/>
                    </a:cubicBezTo>
                    <a:cubicBezTo>
                      <a:pt x="f91" y="f4"/>
                      <a:pt x="f92" y="f93"/>
                      <a:pt x="f94" y="f93"/>
                    </a:cubicBezTo>
                    <a:cubicBezTo>
                      <a:pt x="f70" y="f93"/>
                      <a:pt x="f95" y="f96"/>
                      <a:pt x="f97" y="f98"/>
                    </a:cubicBezTo>
                    <a:cubicBezTo>
                      <a:pt x="f99" y="f100"/>
                      <a:pt x="f101" y="f102"/>
                      <a:pt x="f103" y="f102"/>
                    </a:cubicBezTo>
                    <a:cubicBezTo>
                      <a:pt x="f104" y="f102"/>
                      <a:pt x="f105" y="f106"/>
                      <a:pt x="f107" y="f108"/>
                    </a:cubicBezTo>
                    <a:cubicBezTo>
                      <a:pt x="f109" y="f110"/>
                      <a:pt x="f111" y="f112"/>
                      <a:pt x="f113" y="f114"/>
                    </a:cubicBezTo>
                    <a:cubicBezTo>
                      <a:pt x="f115" y="f116"/>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2"/>
                    </a:cubicBezTo>
                    <a:cubicBezTo>
                      <a:pt x="f144" y="f142"/>
                      <a:pt x="f145" y="f146"/>
                      <a:pt x="f147" y="f146"/>
                    </a:cubicBezTo>
                    <a:cubicBezTo>
                      <a:pt x="f148" y="f146"/>
                      <a:pt x="f149" y="f150"/>
                      <a:pt x="f151" y="f152"/>
                    </a:cubicBezTo>
                    <a:cubicBezTo>
                      <a:pt x="f153" y="f154"/>
                      <a:pt x="f155" y="f6"/>
                      <a:pt x="f5" y="f6"/>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1788;p40">
                <a:extLst>
                  <a:ext uri="{FF2B5EF4-FFF2-40B4-BE49-F238E27FC236}">
                    <a16:creationId xmlns:a16="http://schemas.microsoft.com/office/drawing/2014/main" id="{E32C19DA-9DAE-A4B0-B733-A87918C6AF2F}"/>
                  </a:ext>
                </a:extLst>
              </p:cNvPr>
              <p:cNvSpPr/>
              <p:nvPr/>
            </p:nvSpPr>
            <p:spPr>
              <a:xfrm>
                <a:off x="4436047" y="1314568"/>
                <a:ext cx="453268" cy="342817"/>
              </a:xfrm>
              <a:custGeom>
                <a:avLst/>
                <a:gdLst>
                  <a:gd name="f0" fmla="val w"/>
                  <a:gd name="f1" fmla="val h"/>
                  <a:gd name="f2" fmla="val 0"/>
                  <a:gd name="f3" fmla="val 17158"/>
                  <a:gd name="f4" fmla="val 12977"/>
                  <a:gd name="f5" fmla="val 5582"/>
                  <a:gd name="f6" fmla="val 5459"/>
                  <a:gd name="f7" fmla="val 5377"/>
                  <a:gd name="f8" fmla="val 298"/>
                  <a:gd name="f9" fmla="val 5358"/>
                  <a:gd name="f10" fmla="val 1121"/>
                  <a:gd name="f11" fmla="val 5133"/>
                  <a:gd name="f12" fmla="val 886"/>
                  <a:gd name="f13" fmla="val 4736"/>
                  <a:gd name="f14" fmla="val 754"/>
                  <a:gd name="f15" fmla="val 4358"/>
                  <a:gd name="f16" fmla="val 3838"/>
                  <a:gd name="f17" fmla="val 3355"/>
                  <a:gd name="f18" fmla="val 1006"/>
                  <a:gd name="f19" fmla="val 3418"/>
                  <a:gd name="f20" fmla="val 1586"/>
                  <a:gd name="f21" fmla="val 3810"/>
                  <a:gd name="f22" fmla="val 1824"/>
                  <a:gd name="f23" fmla="val 4489"/>
                  <a:gd name="f24" fmla="val 1764"/>
                  <a:gd name="f25" fmla="val 4703"/>
                  <a:gd name="f26" fmla="val 2205"/>
                  <a:gd name="f27" fmla="val 4775"/>
                  <a:gd name="f28" fmla="val 2383"/>
                  <a:gd name="f29" fmla="val 4739"/>
                  <a:gd name="f30" fmla="val 2586"/>
                  <a:gd name="f31" fmla="val 4596"/>
                  <a:gd name="f32" fmla="val 2729"/>
                  <a:gd name="f33" fmla="val 4536"/>
                  <a:gd name="f34" fmla="val 2789"/>
                  <a:gd name="f35" fmla="val 4483"/>
                  <a:gd name="f36" fmla="val 2807"/>
                  <a:gd name="f37" fmla="val 4434"/>
                  <a:gd name="f38" fmla="val 4364"/>
                  <a:gd name="f39" fmla="val 4303"/>
                  <a:gd name="f40" fmla="val 2771"/>
                  <a:gd name="f41" fmla="val 4240"/>
                  <a:gd name="f42" fmla="val 4191"/>
                  <a:gd name="f43" fmla="val 4141"/>
                  <a:gd name="f44" fmla="val 2793"/>
                  <a:gd name="f45" fmla="val 4084"/>
                  <a:gd name="f46" fmla="val 2871"/>
                  <a:gd name="f47" fmla="val 3906"/>
                  <a:gd name="f48" fmla="val 3395"/>
                  <a:gd name="f49" fmla="val 5406"/>
                  <a:gd name="f50" fmla="val 3872"/>
                  <a:gd name="f51" fmla="val 5811"/>
                  <a:gd name="f52" fmla="val 3967"/>
                  <a:gd name="f53" fmla="val 5605"/>
                  <a:gd name="f54" fmla="val 4298"/>
                  <a:gd name="f55" fmla="val 5369"/>
                  <a:gd name="f56" fmla="val 4424"/>
                  <a:gd name="f57" fmla="val 5114"/>
                  <a:gd name="f58" fmla="val 4296"/>
                  <a:gd name="f59" fmla="val 3290"/>
                  <a:gd name="f60" fmla="val 3123"/>
                  <a:gd name="f61" fmla="val 2521"/>
                  <a:gd name="f62" fmla="val 2281"/>
                  <a:gd name="f63" fmla="val 2063"/>
                  <a:gd name="f64" fmla="val 3251"/>
                  <a:gd name="f65" fmla="val 1882"/>
                  <a:gd name="f66" fmla="val 3586"/>
                  <a:gd name="f67" fmla="val 1929"/>
                  <a:gd name="f68" fmla="val 4157"/>
                  <a:gd name="f69" fmla="val 2465"/>
                  <a:gd name="f70" fmla="val 4479"/>
                  <a:gd name="f71" fmla="val 2858"/>
                  <a:gd name="f72" fmla="val 4800"/>
                  <a:gd name="f73" fmla="val 3596"/>
                  <a:gd name="f74" fmla="val 5229"/>
                  <a:gd name="f75" fmla="val 4263"/>
                  <a:gd name="f76" fmla="val 6360"/>
                  <a:gd name="f77" fmla="val 3156"/>
                  <a:gd name="f78" fmla="val 6693"/>
                  <a:gd name="f79" fmla="val 227"/>
                  <a:gd name="f80" fmla="val 7991"/>
                  <a:gd name="f81" fmla="val 8074"/>
                  <a:gd name="f82" fmla="val 60"/>
                  <a:gd name="f83" fmla="val 8408"/>
                  <a:gd name="f84" fmla="val 310"/>
                  <a:gd name="f85" fmla="val 8420"/>
                  <a:gd name="f86" fmla="val 2906"/>
                  <a:gd name="f87" fmla="val 8563"/>
                  <a:gd name="f88" fmla="val 2930"/>
                  <a:gd name="f89" fmla="val 8561"/>
                  <a:gd name="f90" fmla="val 2953"/>
                  <a:gd name="f91" fmla="val 8560"/>
                  <a:gd name="f92" fmla="val 2975"/>
                  <a:gd name="f93" fmla="val 4630"/>
                  <a:gd name="f94" fmla="val 2728"/>
                  <a:gd name="f95" fmla="val 12361"/>
                  <a:gd name="f96" fmla="val 6720"/>
                  <a:gd name="f97" fmla="val 6738"/>
                  <a:gd name="f98" fmla="val 6757"/>
                  <a:gd name="f99" fmla="val 6775"/>
                  <a:gd name="f100" fmla="val 7305"/>
                  <a:gd name="f101" fmla="val 12806"/>
                  <a:gd name="f102" fmla="val 7759"/>
                  <a:gd name="f103" fmla="val 8175"/>
                  <a:gd name="f104" fmla="val 9525"/>
                  <a:gd name="f105" fmla="val 10473"/>
                  <a:gd name="f106" fmla="val 11184"/>
                  <a:gd name="f107" fmla="val 12300"/>
                  <a:gd name="f108" fmla="val 12378"/>
                  <a:gd name="f109" fmla="val 12457"/>
                  <a:gd name="f110" fmla="val 11187"/>
                  <a:gd name="f111" fmla="val 12538"/>
                  <a:gd name="f112" fmla="val 11194"/>
                  <a:gd name="f113" fmla="val 17157"/>
                  <a:gd name="f114" fmla="val 10980"/>
                  <a:gd name="f115" fmla="val 14312"/>
                  <a:gd name="f116" fmla="val 7646"/>
                  <a:gd name="f117" fmla="val 15669"/>
                  <a:gd name="f118" fmla="val 5681"/>
                  <a:gd name="f119" fmla="val 15741"/>
                  <a:gd name="f120" fmla="val 5598"/>
                  <a:gd name="f121" fmla="val 5455"/>
                  <a:gd name="f122" fmla="val 15657"/>
                  <a:gd name="f123" fmla="val 5372"/>
                  <a:gd name="f124" fmla="val 15408"/>
                  <a:gd name="f125" fmla="val 15125"/>
                  <a:gd name="f126" fmla="val 5052"/>
                  <a:gd name="f127" fmla="val 14824"/>
                  <a:gd name="f128" fmla="val 14192"/>
                  <a:gd name="f129" fmla="val 13484"/>
                  <a:gd name="f130" fmla="val 5411"/>
                  <a:gd name="f131" fmla="val 12861"/>
                  <a:gd name="f132" fmla="val 12733"/>
                  <a:gd name="f133" fmla="val 12609"/>
                  <a:gd name="f134" fmla="val 5396"/>
                  <a:gd name="f135" fmla="val 12490"/>
                  <a:gd name="f136" fmla="val 5360"/>
                  <a:gd name="f137" fmla="val 11591"/>
                  <a:gd name="f138" fmla="val 4640"/>
                  <a:gd name="f139" fmla="val 10568"/>
                  <a:gd name="f140" fmla="val 4054"/>
                  <a:gd name="f141" fmla="val 9486"/>
                  <a:gd name="f142" fmla="val 8921"/>
                  <a:gd name="f143" fmla="val 8340"/>
                  <a:gd name="f144" fmla="val 4214"/>
                  <a:gd name="f145" fmla="val 7751"/>
                  <a:gd name="f146" fmla="val 4598"/>
                  <a:gd name="f147" fmla="val 6561"/>
                  <a:gd name="f148" fmla="val 3443"/>
                  <a:gd name="f149" fmla="val 9085"/>
                  <a:gd name="f150" fmla="val 1026"/>
                  <a:gd name="f151" fmla="val 7382"/>
                  <a:gd name="f152" fmla="val 74"/>
                  <a:gd name="f153" fmla="val 7353"/>
                  <a:gd name="f154" fmla="val 7322"/>
                  <a:gd name="f155" fmla="val 54"/>
                  <a:gd name="f156" fmla="val 7292"/>
                  <a:gd name="f157" fmla="val 7188"/>
                  <a:gd name="f158" fmla="val 7089"/>
                  <a:gd name="f159" fmla="val 127"/>
                  <a:gd name="f160" fmla="val 7061"/>
                  <a:gd name="f161" fmla="val 228"/>
                  <a:gd name="f162" fmla="val 6728"/>
                  <a:gd name="f163" fmla="val 1871"/>
                  <a:gd name="f164" fmla="val 6311"/>
                  <a:gd name="f165" fmla="val 1414"/>
                  <a:gd name="f166" fmla="val 5850"/>
                  <a:gd name="f167" fmla="*/ f0 1 17158"/>
                  <a:gd name="f168" fmla="*/ f1 1 12977"/>
                  <a:gd name="f169" fmla="val f2"/>
                  <a:gd name="f170" fmla="val f3"/>
                  <a:gd name="f171" fmla="val f4"/>
                  <a:gd name="f172" fmla="+- f171 0 f169"/>
                  <a:gd name="f173" fmla="+- f170 0 f169"/>
                  <a:gd name="f174" fmla="*/ f173 1 17158"/>
                  <a:gd name="f175" fmla="*/ f172 1 12977"/>
                  <a:gd name="f176" fmla="*/ f169 1 f174"/>
                  <a:gd name="f177" fmla="*/ f170 1 f174"/>
                  <a:gd name="f178" fmla="*/ f169 1 f175"/>
                  <a:gd name="f179" fmla="*/ f171 1 f175"/>
                  <a:gd name="f180" fmla="*/ f176 f167 1"/>
                  <a:gd name="f181" fmla="*/ f177 f167 1"/>
                  <a:gd name="f182" fmla="*/ f179 f168 1"/>
                  <a:gd name="f183" fmla="*/ f178 f168 1"/>
                </a:gdLst>
                <a:ahLst/>
                <a:cxnLst>
                  <a:cxn ang="3cd4">
                    <a:pos x="hc" y="t"/>
                  </a:cxn>
                  <a:cxn ang="0">
                    <a:pos x="r" y="vc"/>
                  </a:cxn>
                  <a:cxn ang="cd4">
                    <a:pos x="hc" y="b"/>
                  </a:cxn>
                  <a:cxn ang="cd2">
                    <a:pos x="l" y="vc"/>
                  </a:cxn>
                </a:cxnLst>
                <a:rect l="f180" t="f183" r="f181" b="f182"/>
                <a:pathLst>
                  <a:path w="17158" h="12977">
                    <a:moveTo>
                      <a:pt x="f5" y="f2"/>
                    </a:moveTo>
                    <a:cubicBezTo>
                      <a:pt x="f6" y="f2"/>
                      <a:pt x="f7" y="f8"/>
                      <a:pt x="f9" y="f10"/>
                    </a:cubicBezTo>
                    <a:cubicBezTo>
                      <a:pt x="f11" y="f12"/>
                      <a:pt x="f13" y="f14"/>
                      <a:pt x="f15" y="f14"/>
                    </a:cubicBezTo>
                    <a:cubicBezTo>
                      <a:pt x="f16" y="f14"/>
                      <a:pt x="f17" y="f18"/>
                      <a:pt x="f19" y="f20"/>
                    </a:cubicBezTo>
                    <a:cubicBezTo>
                      <a:pt x="f21" y="f22"/>
                      <a:pt x="f23" y="f24"/>
                      <a:pt x="f25" y="f26"/>
                    </a:cubicBezTo>
                    <a:cubicBezTo>
                      <a:pt x="f27" y="f28"/>
                      <a:pt x="f29" y="f30"/>
                      <a:pt x="f31" y="f32"/>
                    </a:cubicBezTo>
                    <a:cubicBezTo>
                      <a:pt x="f33" y="f34"/>
                      <a:pt x="f35" y="f36"/>
                      <a:pt x="f37" y="f36"/>
                    </a:cubicBezTo>
                    <a:cubicBezTo>
                      <a:pt x="f38" y="f36"/>
                      <a:pt x="f39" y="f40"/>
                      <a:pt x="f41" y="f40"/>
                    </a:cubicBezTo>
                    <a:cubicBezTo>
                      <a:pt x="f42" y="f40"/>
                      <a:pt x="f43" y="f44"/>
                      <a:pt x="f45" y="f46"/>
                    </a:cubicBezTo>
                    <a:cubicBezTo>
                      <a:pt x="f47" y="f48"/>
                      <a:pt x="f49" y="f50"/>
                      <a:pt x="f51" y="f52"/>
                    </a:cubicBezTo>
                    <a:cubicBezTo>
                      <a:pt x="f53" y="f54"/>
                      <a:pt x="f55" y="f56"/>
                      <a:pt x="f57" y="f56"/>
                    </a:cubicBezTo>
                    <a:cubicBezTo>
                      <a:pt x="f58" y="f56"/>
                      <a:pt x="f59" y="f60"/>
                      <a:pt x="f61" y="f60"/>
                    </a:cubicBezTo>
                    <a:cubicBezTo>
                      <a:pt x="f62" y="f60"/>
                      <a:pt x="f63" y="f64"/>
                      <a:pt x="f65" y="f66"/>
                    </a:cubicBezTo>
                    <a:cubicBezTo>
                      <a:pt x="f67" y="f68"/>
                      <a:pt x="f69" y="f70"/>
                      <a:pt x="f71" y="f72"/>
                    </a:cubicBezTo>
                    <a:cubicBezTo>
                      <a:pt x="f73" y="f74"/>
                      <a:pt x="f75" y="f76"/>
                      <a:pt x="f77" y="f78"/>
                    </a:cubicBezTo>
                    <a:lnTo>
                      <a:pt x="f79" y="f80"/>
                    </a:lnTo>
                    <a:cubicBezTo>
                      <a:pt x="f2" y="f81"/>
                      <a:pt x="f82" y="f83"/>
                      <a:pt x="f84" y="f85"/>
                    </a:cubicBezTo>
                    <a:lnTo>
                      <a:pt x="f86" y="f87"/>
                    </a:lnTo>
                    <a:cubicBezTo>
                      <a:pt x="f88" y="f89"/>
                      <a:pt x="f90" y="f91"/>
                      <a:pt x="f92" y="f91"/>
                    </a:cubicBezTo>
                    <a:cubicBezTo>
                      <a:pt x="f93" y="f91"/>
                      <a:pt x="f94" y="f95"/>
                      <a:pt x="f96" y="f95"/>
                    </a:cubicBezTo>
                    <a:cubicBezTo>
                      <a:pt x="f97" y="f95"/>
                      <a:pt x="f98" y="f95"/>
                      <a:pt x="f99" y="f95"/>
                    </a:cubicBezTo>
                    <a:cubicBezTo>
                      <a:pt x="f100" y="f101"/>
                      <a:pt x="f102" y="f4"/>
                      <a:pt x="f103" y="f4"/>
                    </a:cubicBezTo>
                    <a:cubicBezTo>
                      <a:pt x="f104" y="f4"/>
                      <a:pt x="f105" y="f106"/>
                      <a:pt x="f107" y="f106"/>
                    </a:cubicBezTo>
                    <a:cubicBezTo>
                      <a:pt x="f108" y="f106"/>
                      <a:pt x="f109" y="f110"/>
                      <a:pt x="f111" y="f112"/>
                    </a:cubicBezTo>
                    <a:cubicBezTo>
                      <a:pt x="f113" y="f114"/>
                      <a:pt x="f115" y="f116"/>
                      <a:pt x="f117" y="f118"/>
                    </a:cubicBezTo>
                    <a:cubicBezTo>
                      <a:pt x="f119" y="f120"/>
                      <a:pt x="f119" y="f121"/>
                      <a:pt x="f122" y="f123"/>
                    </a:cubicBezTo>
                    <a:cubicBezTo>
                      <a:pt x="f124" y="f11"/>
                      <a:pt x="f125" y="f126"/>
                      <a:pt x="f127" y="f126"/>
                    </a:cubicBezTo>
                    <a:cubicBezTo>
                      <a:pt x="f128" y="f126"/>
                      <a:pt x="f129" y="f130"/>
                      <a:pt x="f131" y="f130"/>
                    </a:cubicBezTo>
                    <a:cubicBezTo>
                      <a:pt x="f132" y="f130"/>
                      <a:pt x="f133" y="f134"/>
                      <a:pt x="f135" y="f136"/>
                    </a:cubicBezTo>
                    <a:cubicBezTo>
                      <a:pt x="f137" y="f138"/>
                      <a:pt x="f139" y="f140"/>
                      <a:pt x="f141" y="f140"/>
                    </a:cubicBezTo>
                    <a:cubicBezTo>
                      <a:pt x="f142" y="f140"/>
                      <a:pt x="f143" y="f144"/>
                      <a:pt x="f145" y="f146"/>
                    </a:cubicBezTo>
                    <a:cubicBezTo>
                      <a:pt x="f147" y="f148"/>
                      <a:pt x="f149" y="f150"/>
                      <a:pt x="f151" y="f152"/>
                    </a:cubicBezTo>
                    <a:cubicBezTo>
                      <a:pt x="f153" y="f82"/>
                      <a:pt x="f154" y="f155"/>
                      <a:pt x="f156" y="f155"/>
                    </a:cubicBezTo>
                    <a:cubicBezTo>
                      <a:pt x="f157" y="f155"/>
                      <a:pt x="f158" y="f159"/>
                      <a:pt x="f160" y="f161"/>
                    </a:cubicBezTo>
                    <a:lnTo>
                      <a:pt x="f162" y="f163"/>
                    </a:lnTo>
                    <a:cubicBezTo>
                      <a:pt x="f164" y="f165"/>
                      <a:pt x="f166"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Google Shape;1789;p40">
                <a:extLst>
                  <a:ext uri="{FF2B5EF4-FFF2-40B4-BE49-F238E27FC236}">
                    <a16:creationId xmlns:a16="http://schemas.microsoft.com/office/drawing/2014/main" id="{DF75857C-2CD5-9241-C8AA-E19D21167C1D}"/>
                  </a:ext>
                </a:extLst>
              </p:cNvPr>
              <p:cNvSpPr/>
              <p:nvPr/>
            </p:nvSpPr>
            <p:spPr>
              <a:xfrm>
                <a:off x="5327102" y="3792483"/>
                <a:ext cx="107304" cy="130027"/>
              </a:xfrm>
              <a:custGeom>
                <a:avLst/>
                <a:gdLst>
                  <a:gd name="f0" fmla="val w"/>
                  <a:gd name="f1" fmla="val h"/>
                  <a:gd name="f2" fmla="val 0"/>
                  <a:gd name="f3" fmla="val 4062"/>
                  <a:gd name="f4" fmla="val 4922"/>
                  <a:gd name="f5" fmla="val 2224"/>
                  <a:gd name="f6" fmla="val 2136"/>
                  <a:gd name="f7" fmla="val 2045"/>
                  <a:gd name="f8" fmla="val 12"/>
                  <a:gd name="f9" fmla="val 1954"/>
                  <a:gd name="f10" fmla="val 37"/>
                  <a:gd name="f11" fmla="val 382"/>
                  <a:gd name="f12" fmla="val 430"/>
                  <a:gd name="f13" fmla="val 1"/>
                  <a:gd name="f14" fmla="val 3299"/>
                  <a:gd name="f15" fmla="val 1013"/>
                  <a:gd name="f16" fmla="val 4168"/>
                  <a:gd name="f17" fmla="val 1120"/>
                  <a:gd name="f18" fmla="val 4252"/>
                  <a:gd name="f19" fmla="val 1180"/>
                  <a:gd name="f20" fmla="val 4276"/>
                  <a:gd name="f21" fmla="val 1168"/>
                  <a:gd name="f22" fmla="val 4395"/>
                  <a:gd name="f23" fmla="val 1122"/>
                  <a:gd name="f24" fmla="val 4610"/>
                  <a:gd name="f25" fmla="val 1292"/>
                  <a:gd name="f26" fmla="val 4921"/>
                  <a:gd name="f27" fmla="val 1554"/>
                  <a:gd name="f28" fmla="val 1568"/>
                  <a:gd name="f29" fmla="val 1582"/>
                  <a:gd name="f30" fmla="val 4920"/>
                  <a:gd name="f31" fmla="val 1596"/>
                  <a:gd name="f32" fmla="val 4919"/>
                  <a:gd name="f33" fmla="val 2335"/>
                  <a:gd name="f34" fmla="val 4788"/>
                  <a:gd name="f35" fmla="val 2442"/>
                  <a:gd name="f36" fmla="val 3835"/>
                  <a:gd name="f37" fmla="val 2430"/>
                  <a:gd name="f38" fmla="val 3216"/>
                  <a:gd name="f39" fmla="val 2311"/>
                  <a:gd name="f40" fmla="val 2680"/>
                  <a:gd name="f41" fmla="val 2727"/>
                  <a:gd name="f42" fmla="val 2561"/>
                  <a:gd name="f43" fmla="val 3085"/>
                  <a:gd name="f44" fmla="val 2323"/>
                  <a:gd name="f45" fmla="val 4061"/>
                  <a:gd name="f46" fmla="val 1632"/>
                  <a:gd name="f47" fmla="val 3268"/>
                  <a:gd name="f48" fmla="*/ f0 1 4062"/>
                  <a:gd name="f49" fmla="*/ f1 1 4922"/>
                  <a:gd name="f50" fmla="val f2"/>
                  <a:gd name="f51" fmla="val f3"/>
                  <a:gd name="f52" fmla="val f4"/>
                  <a:gd name="f53" fmla="+- f52 0 f50"/>
                  <a:gd name="f54" fmla="+- f51 0 f50"/>
                  <a:gd name="f55" fmla="*/ f54 1 4062"/>
                  <a:gd name="f56" fmla="*/ f53 1 4922"/>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4062" h="4922">
                    <a:moveTo>
                      <a:pt x="f5" y="f2"/>
                    </a:moveTo>
                    <a:cubicBezTo>
                      <a:pt x="f6" y="f2"/>
                      <a:pt x="f7" y="f8"/>
                      <a:pt x="f9" y="f10"/>
                    </a:cubicBezTo>
                    <a:cubicBezTo>
                      <a:pt x="f11" y="f12"/>
                      <a:pt x="f13" y="f14"/>
                      <a:pt x="f15" y="f16"/>
                    </a:cubicBezTo>
                    <a:cubicBezTo>
                      <a:pt x="f17" y="f18"/>
                      <a:pt x="f19" y="f20"/>
                      <a:pt x="f21" y="f22"/>
                    </a:cubicBezTo>
                    <a:cubicBezTo>
                      <a:pt x="f23" y="f24"/>
                      <a:pt x="f25" y="f26"/>
                      <a:pt x="f27" y="f26"/>
                    </a:cubicBezTo>
                    <a:cubicBezTo>
                      <a:pt x="f28" y="f26"/>
                      <a:pt x="f29" y="f30"/>
                      <a:pt x="f31" y="f32"/>
                    </a:cubicBezTo>
                    <a:cubicBezTo>
                      <a:pt x="f33" y="f34"/>
                      <a:pt x="f35" y="f36"/>
                      <a:pt x="f37" y="f38"/>
                    </a:cubicBezTo>
                    <a:cubicBezTo>
                      <a:pt x="f39" y="f40"/>
                      <a:pt x="f41" y="f42"/>
                      <a:pt x="f43" y="f44"/>
                    </a:cubicBezTo>
                    <a:cubicBezTo>
                      <a:pt x="f45" y="f46"/>
                      <a:pt x="f47"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Google Shape;1790;p40">
                <a:extLst>
                  <a:ext uri="{FF2B5EF4-FFF2-40B4-BE49-F238E27FC236}">
                    <a16:creationId xmlns:a16="http://schemas.microsoft.com/office/drawing/2014/main" id="{7BFFC331-A060-D79F-80B8-93741B8EC4EA}"/>
                  </a:ext>
                </a:extLst>
              </p:cNvPr>
              <p:cNvSpPr/>
              <p:nvPr/>
            </p:nvSpPr>
            <p:spPr>
              <a:xfrm>
                <a:off x="5282141" y="3935266"/>
                <a:ext cx="135888" cy="195068"/>
              </a:xfrm>
              <a:custGeom>
                <a:avLst/>
                <a:gdLst>
                  <a:gd name="f0" fmla="val w"/>
                  <a:gd name="f1" fmla="val h"/>
                  <a:gd name="f2" fmla="val 0"/>
                  <a:gd name="f3" fmla="val 5144"/>
                  <a:gd name="f4" fmla="val 7384"/>
                  <a:gd name="f5" fmla="val 3725"/>
                  <a:gd name="f6" fmla="val 1"/>
                  <a:gd name="f7" fmla="val 3036"/>
                  <a:gd name="f8" fmla="val 2040"/>
                  <a:gd name="f9" fmla="val 378"/>
                  <a:gd name="f10" fmla="val 1358"/>
                  <a:gd name="f11" fmla="val 633"/>
                  <a:gd name="f12" fmla="val 24"/>
                  <a:gd name="f13" fmla="val 1109"/>
                  <a:gd name="f14" fmla="val 1823"/>
                  <a:gd name="f15" fmla="val 60"/>
                  <a:gd name="f16" fmla="val 3050"/>
                  <a:gd name="f17" fmla="val 167"/>
                  <a:gd name="f18" fmla="val 3431"/>
                  <a:gd name="f19" fmla="val 715"/>
                  <a:gd name="f20" fmla="val 3324"/>
                  <a:gd name="f21" fmla="val 1000"/>
                  <a:gd name="f22" fmla="val 3443"/>
                  <a:gd name="f23" fmla="val 1560"/>
                  <a:gd name="f24" fmla="val 3740"/>
                  <a:gd name="f25" fmla="val 1060"/>
                  <a:gd name="f26" fmla="val 3776"/>
                  <a:gd name="f27" fmla="val 846"/>
                  <a:gd name="f28" fmla="val 4050"/>
                  <a:gd name="f29" fmla="val 679"/>
                  <a:gd name="f30" fmla="val 4228"/>
                  <a:gd name="f31" fmla="val 393"/>
                  <a:gd name="f32" fmla="val 6217"/>
                  <a:gd name="f33" fmla="val 322"/>
                  <a:gd name="f34" fmla="val 6479"/>
                  <a:gd name="f35" fmla="val 243"/>
                  <a:gd name="f36" fmla="val 6943"/>
                  <a:gd name="f37" fmla="val 609"/>
                  <a:gd name="f38" fmla="val 7160"/>
                  <a:gd name="f39" fmla="val 1031"/>
                  <a:gd name="f40" fmla="val 1508"/>
                  <a:gd name="f41" fmla="val 2056"/>
                  <a:gd name="f42" fmla="val 6883"/>
                  <a:gd name="f43" fmla="val 2120"/>
                  <a:gd name="f44" fmla="val 6372"/>
                  <a:gd name="f45" fmla="val 2858"/>
                  <a:gd name="f46" fmla="val 6491"/>
                  <a:gd name="f47" fmla="val 2667"/>
                  <a:gd name="f48" fmla="val 7098"/>
                  <a:gd name="f49" fmla="val 2989"/>
                  <a:gd name="f50" fmla="val 3477"/>
                  <a:gd name="f51" fmla="val 4037"/>
                  <a:gd name="f52" fmla="val 6169"/>
                  <a:gd name="f53" fmla="val 3953"/>
                  <a:gd name="f54" fmla="val 5729"/>
                  <a:gd name="f55" fmla="val 3751"/>
                  <a:gd name="f56" fmla="val 5026"/>
                  <a:gd name="f57" fmla="val 3834"/>
                  <a:gd name="f58" fmla="val 4371"/>
                  <a:gd name="f59" fmla="val 3965"/>
                  <a:gd name="f60" fmla="val 3645"/>
                  <a:gd name="f61" fmla="val 2466"/>
                  <a:gd name="f62" fmla="val 4632"/>
                  <a:gd name="f63" fmla="val 2264"/>
                  <a:gd name="f64" fmla="val 4965"/>
                  <a:gd name="f65" fmla="val 1347"/>
                  <a:gd name="f66" fmla="val 490"/>
                  <a:gd name="f67" fmla="val 4679"/>
                  <a:gd name="f68" fmla="val 37"/>
                  <a:gd name="f69" fmla="val 3786"/>
                  <a:gd name="f70" fmla="val 2"/>
                  <a:gd name="f71" fmla="val 3766"/>
                  <a:gd name="f72" fmla="val 3746"/>
                  <a:gd name="f73" fmla="*/ f0 1 5144"/>
                  <a:gd name="f74" fmla="*/ f1 1 7384"/>
                  <a:gd name="f75" fmla="val f2"/>
                  <a:gd name="f76" fmla="val f3"/>
                  <a:gd name="f77" fmla="val f4"/>
                  <a:gd name="f78" fmla="+- f77 0 f75"/>
                  <a:gd name="f79" fmla="+- f76 0 f75"/>
                  <a:gd name="f80" fmla="*/ f79 1 5144"/>
                  <a:gd name="f81" fmla="*/ f78 1 7384"/>
                  <a:gd name="f82" fmla="*/ f75 1 f80"/>
                  <a:gd name="f83" fmla="*/ f76 1 f80"/>
                  <a:gd name="f84" fmla="*/ f75 1 f81"/>
                  <a:gd name="f85" fmla="*/ f77 1 f81"/>
                  <a:gd name="f86" fmla="*/ f82 f73 1"/>
                  <a:gd name="f87" fmla="*/ f83 f73 1"/>
                  <a:gd name="f88" fmla="*/ f85 f74 1"/>
                  <a:gd name="f89" fmla="*/ f84 f74 1"/>
                </a:gdLst>
                <a:ahLst/>
                <a:cxnLst>
                  <a:cxn ang="3cd4">
                    <a:pos x="hc" y="t"/>
                  </a:cxn>
                  <a:cxn ang="0">
                    <a:pos x="r" y="vc"/>
                  </a:cxn>
                  <a:cxn ang="cd4">
                    <a:pos x="hc" y="b"/>
                  </a:cxn>
                  <a:cxn ang="cd2">
                    <a:pos x="l" y="vc"/>
                  </a:cxn>
                </a:cxnLst>
                <a:rect l="f86" t="f89" r="f87" b="f88"/>
                <a:pathLst>
                  <a:path w="5144" h="7384">
                    <a:moveTo>
                      <a:pt x="f5" y="f6"/>
                    </a:moveTo>
                    <a:cubicBezTo>
                      <a:pt x="f7" y="f6"/>
                      <a:pt x="f8" y="f9"/>
                      <a:pt x="f10" y="f11"/>
                    </a:cubicBezTo>
                    <a:cubicBezTo>
                      <a:pt x="f12" y="f13"/>
                      <a:pt x="f2" y="f14"/>
                      <a:pt x="f15" y="f16"/>
                    </a:cubicBezTo>
                    <a:cubicBezTo>
                      <a:pt x="f17" y="f18"/>
                      <a:pt x="f19" y="f20"/>
                      <a:pt x="f21" y="f22"/>
                    </a:cubicBezTo>
                    <a:cubicBezTo>
                      <a:pt x="f23" y="f24"/>
                      <a:pt x="f25" y="f26"/>
                      <a:pt x="f27" y="f28"/>
                    </a:cubicBezTo>
                    <a:cubicBezTo>
                      <a:pt x="f29" y="f30"/>
                      <a:pt x="f31" y="f32"/>
                      <a:pt x="f33" y="f34"/>
                    </a:cubicBezTo>
                    <a:cubicBezTo>
                      <a:pt x="f35" y="f36"/>
                      <a:pt x="f37" y="f38"/>
                      <a:pt x="f39" y="f38"/>
                    </a:cubicBezTo>
                    <a:cubicBezTo>
                      <a:pt x="f40" y="f38"/>
                      <a:pt x="f41" y="f42"/>
                      <a:pt x="f43" y="f44"/>
                    </a:cubicBezTo>
                    <a:cubicBezTo>
                      <a:pt x="f45" y="f46"/>
                      <a:pt x="f47" y="f48"/>
                      <a:pt x="f49" y="f4"/>
                    </a:cubicBezTo>
                    <a:cubicBezTo>
                      <a:pt x="f50" y="f4"/>
                      <a:pt x="f51" y="f52"/>
                      <a:pt x="f53" y="f54"/>
                    </a:cubicBezTo>
                    <a:cubicBezTo>
                      <a:pt x="f55" y="f56"/>
                      <a:pt x="f57" y="f58"/>
                      <a:pt x="f59" y="f60"/>
                    </a:cubicBezTo>
                    <a:cubicBezTo>
                      <a:pt x="f59" y="f61"/>
                      <a:pt x="f62" y="f63"/>
                      <a:pt x="f64" y="f65"/>
                    </a:cubicBezTo>
                    <a:cubicBezTo>
                      <a:pt x="f3" y="f66"/>
                      <a:pt x="f67" y="f68"/>
                      <a:pt x="f69" y="f70"/>
                    </a:cubicBezTo>
                    <a:cubicBezTo>
                      <a:pt x="f71" y="f6"/>
                      <a:pt x="f72" y="f6"/>
                      <a:pt x="f5" y="f6"/>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Google Shape;1791;p40">
                <a:extLst>
                  <a:ext uri="{FF2B5EF4-FFF2-40B4-BE49-F238E27FC236}">
                    <a16:creationId xmlns:a16="http://schemas.microsoft.com/office/drawing/2014/main" id="{8EF344B3-19DC-9DFD-D3EA-7D48DE7295DA}"/>
                  </a:ext>
                </a:extLst>
              </p:cNvPr>
              <p:cNvSpPr/>
              <p:nvPr/>
            </p:nvSpPr>
            <p:spPr>
              <a:xfrm>
                <a:off x="5548378" y="4205517"/>
                <a:ext cx="258729" cy="159142"/>
              </a:xfrm>
              <a:custGeom>
                <a:avLst/>
                <a:gdLst>
                  <a:gd name="f0" fmla="val w"/>
                  <a:gd name="f1" fmla="val h"/>
                  <a:gd name="f2" fmla="val 0"/>
                  <a:gd name="f3" fmla="val 9794"/>
                  <a:gd name="f4" fmla="val 6024"/>
                  <a:gd name="f5" fmla="val 1490"/>
                  <a:gd name="f6" fmla="val 1100"/>
                  <a:gd name="f7" fmla="val 741"/>
                  <a:gd name="f8" fmla="val 101"/>
                  <a:gd name="f9" fmla="val 436"/>
                  <a:gd name="f10" fmla="val 380"/>
                  <a:gd name="f11" fmla="val 804"/>
                  <a:gd name="f12" fmla="val 379"/>
                  <a:gd name="f13" fmla="val 2286"/>
                  <a:gd name="f14" fmla="val 1238"/>
                  <a:gd name="f15" fmla="val 1248"/>
                  <a:gd name="f16" fmla="val 1259"/>
                  <a:gd name="f17" fmla="val 1269"/>
                  <a:gd name="f18" fmla="val 2285"/>
                  <a:gd name="f19" fmla="val 2543"/>
                  <a:gd name="f20" fmla="val 2440"/>
                  <a:gd name="f21" fmla="val 3281"/>
                  <a:gd name="f22" fmla="val 3285"/>
                  <a:gd name="f23" fmla="val 4007"/>
                  <a:gd name="f24" fmla="val 4238"/>
                  <a:gd name="f25" fmla="val 4186"/>
                  <a:gd name="f26" fmla="val 4354"/>
                  <a:gd name="f27" fmla="val 4375"/>
                  <a:gd name="f28" fmla="val 4564"/>
                  <a:gd name="f29" fmla="val 4664"/>
                  <a:gd name="f30" fmla="val 4765"/>
                  <a:gd name="f31" fmla="val 4369"/>
                  <a:gd name="f32" fmla="val 4865"/>
                  <a:gd name="f33" fmla="val 6734"/>
                  <a:gd name="f34" fmla="val 4476"/>
                  <a:gd name="f35" fmla="val 5615"/>
                  <a:gd name="f36" fmla="val 5952"/>
                  <a:gd name="f37" fmla="val 6603"/>
                  <a:gd name="f38" fmla="val 7615"/>
                  <a:gd name="f39" fmla="val 5869"/>
                  <a:gd name="f40" fmla="val 8925"/>
                  <a:gd name="f41" fmla="val 5178"/>
                  <a:gd name="f42" fmla="val 8341"/>
                  <a:gd name="f43" fmla="val 3702"/>
                  <a:gd name="f44" fmla="val 8234"/>
                  <a:gd name="f45" fmla="val 2488"/>
                  <a:gd name="f46" fmla="val 1547"/>
                  <a:gd name="f47" fmla="val 9710"/>
                  <a:gd name="f48" fmla="val 273"/>
                  <a:gd name="f49" fmla="val 9631"/>
                  <a:gd name="f50" fmla="val 114"/>
                  <a:gd name="f51" fmla="val 9505"/>
                  <a:gd name="f52" fmla="val 51"/>
                  <a:gd name="f53" fmla="val 9350"/>
                  <a:gd name="f54" fmla="val 8790"/>
                  <a:gd name="f55" fmla="val 7846"/>
                  <a:gd name="f56" fmla="val 865"/>
                  <a:gd name="f57" fmla="val 7278"/>
                  <a:gd name="f58" fmla="val 7205"/>
                  <a:gd name="f59" fmla="val 7138"/>
                  <a:gd name="f60" fmla="val 851"/>
                  <a:gd name="f61" fmla="val 7079"/>
                  <a:gd name="f62" fmla="val 821"/>
                  <a:gd name="f63" fmla="val 6731"/>
                  <a:gd name="f64" fmla="val 624"/>
                  <a:gd name="f65" fmla="val 6359"/>
                  <a:gd name="f66" fmla="val 538"/>
                  <a:gd name="f67" fmla="val 5972"/>
                  <a:gd name="f68" fmla="val 5750"/>
                  <a:gd name="f69" fmla="val 5523"/>
                  <a:gd name="f70" fmla="val 566"/>
                  <a:gd name="f71" fmla="val 5293"/>
                  <a:gd name="f72" fmla="val 618"/>
                  <a:gd name="f73" fmla="val 5128"/>
                  <a:gd name="f74" fmla="val 666"/>
                  <a:gd name="f75" fmla="val 4955"/>
                  <a:gd name="f76" fmla="val 686"/>
                  <a:gd name="f77" fmla="val 4776"/>
                  <a:gd name="f78" fmla="val 3735"/>
                  <a:gd name="f79" fmla="val 2507"/>
                  <a:gd name="f80" fmla="*/ f0 1 9794"/>
                  <a:gd name="f81" fmla="*/ f1 1 6024"/>
                  <a:gd name="f82" fmla="val f2"/>
                  <a:gd name="f83" fmla="val f3"/>
                  <a:gd name="f84" fmla="val f4"/>
                  <a:gd name="f85" fmla="+- f84 0 f82"/>
                  <a:gd name="f86" fmla="+- f83 0 f82"/>
                  <a:gd name="f87" fmla="*/ f86 1 9794"/>
                  <a:gd name="f88" fmla="*/ f85 1 6024"/>
                  <a:gd name="f89" fmla="*/ f82 1 f87"/>
                  <a:gd name="f90" fmla="*/ f83 1 f87"/>
                  <a:gd name="f91" fmla="*/ f82 1 f88"/>
                  <a:gd name="f92" fmla="*/ f84 1 f88"/>
                  <a:gd name="f93" fmla="*/ f89 f80 1"/>
                  <a:gd name="f94" fmla="*/ f90 f80 1"/>
                  <a:gd name="f95" fmla="*/ f92 f81 1"/>
                  <a:gd name="f96" fmla="*/ f91 f81 1"/>
                </a:gdLst>
                <a:ahLst/>
                <a:cxnLst>
                  <a:cxn ang="3cd4">
                    <a:pos x="hc" y="t"/>
                  </a:cxn>
                  <a:cxn ang="0">
                    <a:pos x="r" y="vc"/>
                  </a:cxn>
                  <a:cxn ang="cd4">
                    <a:pos x="hc" y="b"/>
                  </a:cxn>
                  <a:cxn ang="cd2">
                    <a:pos x="l" y="vc"/>
                  </a:cxn>
                </a:cxnLst>
                <a:rect l="f93" t="f96" r="f94" b="f95"/>
                <a:pathLst>
                  <a:path w="9794" h="6024">
                    <a:moveTo>
                      <a:pt x="f5" y="f2"/>
                    </a:moveTo>
                    <a:cubicBezTo>
                      <a:pt x="f6" y="f2"/>
                      <a:pt x="f7" y="f8"/>
                      <a:pt x="f9" y="f10"/>
                    </a:cubicBezTo>
                    <a:cubicBezTo>
                      <a:pt x="f2" y="f11"/>
                      <a:pt x="f12" y="f13"/>
                      <a:pt x="f14" y="f13"/>
                    </a:cubicBezTo>
                    <a:cubicBezTo>
                      <a:pt x="f15" y="f13"/>
                      <a:pt x="f16" y="f13"/>
                      <a:pt x="f17" y="f18"/>
                    </a:cubicBezTo>
                    <a:cubicBezTo>
                      <a:pt x="f19" y="f20"/>
                      <a:pt x="f21" y="f22"/>
                      <a:pt x="f23" y="f24"/>
                    </a:cubicBezTo>
                    <a:cubicBezTo>
                      <a:pt x="f25" y="f26"/>
                      <a:pt x="f27" y="f27"/>
                      <a:pt x="f28" y="f27"/>
                    </a:cubicBezTo>
                    <a:cubicBezTo>
                      <a:pt x="f29" y="f27"/>
                      <a:pt x="f30" y="f31"/>
                      <a:pt x="f32" y="f31"/>
                    </a:cubicBezTo>
                    <a:cubicBezTo>
                      <a:pt x="f33" y="f34"/>
                      <a:pt x="f35" y="f36"/>
                      <a:pt x="f37" y="f4"/>
                    </a:cubicBezTo>
                    <a:cubicBezTo>
                      <a:pt x="f38" y="f39"/>
                      <a:pt x="f40" y="f41"/>
                      <a:pt x="f42" y="f43"/>
                    </a:cubicBezTo>
                    <a:cubicBezTo>
                      <a:pt x="f44" y="f45"/>
                      <a:pt x="f3" y="f46"/>
                      <a:pt x="f47" y="f48"/>
                    </a:cubicBezTo>
                    <a:cubicBezTo>
                      <a:pt x="f49" y="f50"/>
                      <a:pt x="f51" y="f52"/>
                      <a:pt x="f53" y="f52"/>
                    </a:cubicBezTo>
                    <a:cubicBezTo>
                      <a:pt x="f54" y="f52"/>
                      <a:pt x="f55" y="f56"/>
                      <a:pt x="f57" y="f56"/>
                    </a:cubicBezTo>
                    <a:cubicBezTo>
                      <a:pt x="f58" y="f56"/>
                      <a:pt x="f59" y="f60"/>
                      <a:pt x="f61" y="f62"/>
                    </a:cubicBezTo>
                    <a:cubicBezTo>
                      <a:pt x="f63" y="f64"/>
                      <a:pt x="f65" y="f66"/>
                      <a:pt x="f67" y="f66"/>
                    </a:cubicBezTo>
                    <a:cubicBezTo>
                      <a:pt x="f68" y="f66"/>
                      <a:pt x="f69" y="f70"/>
                      <a:pt x="f71" y="f72"/>
                    </a:cubicBezTo>
                    <a:cubicBezTo>
                      <a:pt x="f73" y="f74"/>
                      <a:pt x="f75" y="f76"/>
                      <a:pt x="f77" y="f76"/>
                    </a:cubicBezTo>
                    <a:cubicBezTo>
                      <a:pt x="f78" y="f76"/>
                      <a:pt x="f79"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Google Shape;1792;p40">
                <a:extLst>
                  <a:ext uri="{FF2B5EF4-FFF2-40B4-BE49-F238E27FC236}">
                    <a16:creationId xmlns:a16="http://schemas.microsoft.com/office/drawing/2014/main" id="{2AF2523B-0694-CEFD-4BF2-F546D54C647C}"/>
                  </a:ext>
                </a:extLst>
              </p:cNvPr>
              <p:cNvSpPr/>
              <p:nvPr/>
            </p:nvSpPr>
            <p:spPr>
              <a:xfrm>
                <a:off x="4835210" y="3973442"/>
                <a:ext cx="106619" cy="48710"/>
              </a:xfrm>
              <a:custGeom>
                <a:avLst/>
                <a:gdLst>
                  <a:gd name="f0" fmla="val w"/>
                  <a:gd name="f1" fmla="val h"/>
                  <a:gd name="f2" fmla="val 0"/>
                  <a:gd name="f3" fmla="val 4036"/>
                  <a:gd name="f4" fmla="val 1844"/>
                  <a:gd name="f5" fmla="val 3116"/>
                  <a:gd name="f6" fmla="val 3038"/>
                  <a:gd name="f7" fmla="val 2959"/>
                  <a:gd name="f8" fmla="val 42"/>
                  <a:gd name="f9" fmla="val 2917"/>
                  <a:gd name="f10" fmla="val 140"/>
                  <a:gd name="f11" fmla="val 2860"/>
                  <a:gd name="f12" fmla="val 107"/>
                  <a:gd name="f13" fmla="val 2741"/>
                  <a:gd name="f14" fmla="val 92"/>
                  <a:gd name="f15" fmla="val 2585"/>
                  <a:gd name="f16" fmla="val 1780"/>
                  <a:gd name="f17" fmla="val 1"/>
                  <a:gd name="f18" fmla="val 491"/>
                  <a:gd name="f19" fmla="val 928"/>
                  <a:gd name="f20" fmla="val 890"/>
                  <a:gd name="f21" fmla="val 1043"/>
                  <a:gd name="f22" fmla="val 875"/>
                  <a:gd name="f23" fmla="val 1152"/>
                  <a:gd name="f24" fmla="val 867"/>
                  <a:gd name="f25" fmla="val 1257"/>
                  <a:gd name="f26" fmla="val 2469"/>
                  <a:gd name="f27" fmla="val 3026"/>
                  <a:gd name="f28" fmla="val 3354"/>
                  <a:gd name="f29" fmla="val 3403"/>
                  <a:gd name="f30" fmla="val 3448"/>
                  <a:gd name="f31" fmla="val 1822"/>
                  <a:gd name="f32" fmla="val 3488"/>
                  <a:gd name="f33" fmla="val 1771"/>
                  <a:gd name="f34" fmla="val 974"/>
                  <a:gd name="f35" fmla="val 3821"/>
                  <a:gd name="f36" fmla="val 724"/>
                  <a:gd name="f37" fmla="val 3464"/>
                  <a:gd name="f38" fmla="val 414"/>
                  <a:gd name="f39" fmla="val 3417"/>
                  <a:gd name="f40" fmla="val 378"/>
                  <a:gd name="f41" fmla="val 3369"/>
                  <a:gd name="f42" fmla="val 343"/>
                  <a:gd name="f43" fmla="val 3333"/>
                  <a:gd name="f44" fmla="val 307"/>
                  <a:gd name="f45" fmla="val 3394"/>
                  <a:gd name="f46" fmla="val 132"/>
                  <a:gd name="f47" fmla="val 3255"/>
                  <a:gd name="f48" fmla="*/ f0 1 4036"/>
                  <a:gd name="f49" fmla="*/ f1 1 1844"/>
                  <a:gd name="f50" fmla="val f2"/>
                  <a:gd name="f51" fmla="val f3"/>
                  <a:gd name="f52" fmla="val f4"/>
                  <a:gd name="f53" fmla="+- f52 0 f50"/>
                  <a:gd name="f54" fmla="+- f51 0 f50"/>
                  <a:gd name="f55" fmla="*/ f54 1 4036"/>
                  <a:gd name="f56" fmla="*/ f53 1 1844"/>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4036" h="1844">
                    <a:moveTo>
                      <a:pt x="f5" y="f2"/>
                    </a:moveTo>
                    <a:cubicBezTo>
                      <a:pt x="f6" y="f2"/>
                      <a:pt x="f7" y="f8"/>
                      <a:pt x="f9" y="f10"/>
                    </a:cubicBezTo>
                    <a:cubicBezTo>
                      <a:pt x="f11" y="f12"/>
                      <a:pt x="f13" y="f14"/>
                      <a:pt x="f15" y="f14"/>
                    </a:cubicBezTo>
                    <a:cubicBezTo>
                      <a:pt x="f16" y="f14"/>
                      <a:pt x="f17" y="f18"/>
                      <a:pt x="f19" y="f20"/>
                    </a:cubicBezTo>
                    <a:cubicBezTo>
                      <a:pt x="f21" y="f22"/>
                      <a:pt x="f23" y="f24"/>
                      <a:pt x="f25" y="f24"/>
                    </a:cubicBezTo>
                    <a:cubicBezTo>
                      <a:pt x="f26" y="f24"/>
                      <a:pt x="f27" y="f4"/>
                      <a:pt x="f28" y="f4"/>
                    </a:cubicBezTo>
                    <a:cubicBezTo>
                      <a:pt x="f29" y="f4"/>
                      <a:pt x="f30" y="f31"/>
                      <a:pt x="f32" y="f33"/>
                    </a:cubicBezTo>
                    <a:cubicBezTo>
                      <a:pt x="f3" y="f34"/>
                      <a:pt x="f35" y="f36"/>
                      <a:pt x="f37" y="f38"/>
                    </a:cubicBezTo>
                    <a:cubicBezTo>
                      <a:pt x="f39" y="f40"/>
                      <a:pt x="f41" y="f42"/>
                      <a:pt x="f43" y="f44"/>
                    </a:cubicBezTo>
                    <a:cubicBezTo>
                      <a:pt x="f45" y="f46"/>
                      <a:pt x="f47"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Google Shape;1793;p40">
                <a:extLst>
                  <a:ext uri="{FF2B5EF4-FFF2-40B4-BE49-F238E27FC236}">
                    <a16:creationId xmlns:a16="http://schemas.microsoft.com/office/drawing/2014/main" id="{8ED3F82B-A8A2-F255-02FA-64C86BBE8E35}"/>
                  </a:ext>
                </a:extLst>
              </p:cNvPr>
              <p:cNvSpPr/>
              <p:nvPr/>
            </p:nvSpPr>
            <p:spPr>
              <a:xfrm>
                <a:off x="6325426" y="4159047"/>
                <a:ext cx="184050" cy="81363"/>
              </a:xfrm>
              <a:custGeom>
                <a:avLst/>
                <a:gdLst>
                  <a:gd name="f0" fmla="val w"/>
                  <a:gd name="f1" fmla="val h"/>
                  <a:gd name="f2" fmla="val 0"/>
                  <a:gd name="f3" fmla="val 6967"/>
                  <a:gd name="f4" fmla="val 3080"/>
                  <a:gd name="f5" fmla="val 2399"/>
                  <a:gd name="f6" fmla="val 1"/>
                  <a:gd name="f7" fmla="val 1149"/>
                  <a:gd name="f8" fmla="val 709"/>
                  <a:gd name="f9" fmla="val 2716"/>
                  <a:gd name="f10" fmla="val 1068"/>
                  <a:gd name="f11" fmla="val 4073"/>
                  <a:gd name="f12" fmla="val 1234"/>
                  <a:gd name="f13" fmla="val 4609"/>
                  <a:gd name="f14" fmla="val 2996"/>
                  <a:gd name="f15" fmla="val 5859"/>
                  <a:gd name="f16" fmla="val 6966"/>
                  <a:gd name="f17" fmla="val 3044"/>
                  <a:gd name="f18" fmla="val 3692"/>
                  <a:gd name="f19" fmla="val 472"/>
                  <a:gd name="f20" fmla="val 3430"/>
                  <a:gd name="f21" fmla="val 210"/>
                  <a:gd name="f22" fmla="val 3141"/>
                  <a:gd name="f23" fmla="val 62"/>
                  <a:gd name="f24" fmla="val 2766"/>
                  <a:gd name="f25" fmla="*/ f0 1 6967"/>
                  <a:gd name="f26" fmla="*/ f1 1 3080"/>
                  <a:gd name="f27" fmla="val f2"/>
                  <a:gd name="f28" fmla="val f3"/>
                  <a:gd name="f29" fmla="val f4"/>
                  <a:gd name="f30" fmla="+- f29 0 f27"/>
                  <a:gd name="f31" fmla="+- f28 0 f27"/>
                  <a:gd name="f32" fmla="*/ f31 1 6967"/>
                  <a:gd name="f33" fmla="*/ f30 1 3080"/>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6967" h="3080">
                    <a:moveTo>
                      <a:pt x="f5" y="f6"/>
                    </a:moveTo>
                    <a:cubicBezTo>
                      <a:pt x="f7" y="f6"/>
                      <a:pt x="f2" y="f8"/>
                      <a:pt x="f9" y="f10"/>
                    </a:cubicBezTo>
                    <a:cubicBezTo>
                      <a:pt x="f11" y="f12"/>
                      <a:pt x="f13" y="f14"/>
                      <a:pt x="f15" y="f4"/>
                    </a:cubicBezTo>
                    <a:cubicBezTo>
                      <a:pt x="f16" y="f17"/>
                      <a:pt x="f18" y="f19"/>
                      <a:pt x="f20" y="f21"/>
                    </a:cubicBezTo>
                    <a:cubicBezTo>
                      <a:pt x="f22" y="f23"/>
                      <a:pt x="f24" y="f6"/>
                      <a:pt x="f5" y="f6"/>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Google Shape;1794;p40">
                <a:extLst>
                  <a:ext uri="{FF2B5EF4-FFF2-40B4-BE49-F238E27FC236}">
                    <a16:creationId xmlns:a16="http://schemas.microsoft.com/office/drawing/2014/main" id="{D91EC426-E1AF-6B6C-59B8-8592AFA4EFC5}"/>
                  </a:ext>
                </a:extLst>
              </p:cNvPr>
              <p:cNvSpPr/>
              <p:nvPr/>
            </p:nvSpPr>
            <p:spPr>
              <a:xfrm>
                <a:off x="5561453" y="2496622"/>
                <a:ext cx="109654" cy="58247"/>
              </a:xfrm>
              <a:custGeom>
                <a:avLst/>
                <a:gdLst>
                  <a:gd name="f0" fmla="val w"/>
                  <a:gd name="f1" fmla="val h"/>
                  <a:gd name="f2" fmla="val 0"/>
                  <a:gd name="f3" fmla="val 4151"/>
                  <a:gd name="f4" fmla="val 2205"/>
                  <a:gd name="f5" fmla="val 2939"/>
                  <a:gd name="f6" fmla="val 1"/>
                  <a:gd name="f7" fmla="val 2413"/>
                  <a:gd name="f8" fmla="val 1835"/>
                  <a:gd name="f9" fmla="val 135"/>
                  <a:gd name="f10" fmla="val 1726"/>
                  <a:gd name="f11" fmla="val 525"/>
                  <a:gd name="f12" fmla="val 1084"/>
                  <a:gd name="f13" fmla="val 1750"/>
                  <a:gd name="f14" fmla="val 1608"/>
                  <a:gd name="f15" fmla="val 2560"/>
                  <a:gd name="f16" fmla="val 1751"/>
                  <a:gd name="f17" fmla="val 2691"/>
                  <a:gd name="f18" fmla="val 2075"/>
                  <a:gd name="f19" fmla="val 2846"/>
                  <a:gd name="f20" fmla="val 3002"/>
                  <a:gd name="f21" fmla="val 3569"/>
                  <a:gd name="f22" fmla="val 4150"/>
                  <a:gd name="f23" fmla="val 488"/>
                  <a:gd name="f24" fmla="val 3655"/>
                  <a:gd name="f25" fmla="val 96"/>
                  <a:gd name="f26" fmla="val 3482"/>
                  <a:gd name="f27" fmla="val 38"/>
                  <a:gd name="f28" fmla="val 3218"/>
                  <a:gd name="f29" fmla="*/ f0 1 4151"/>
                  <a:gd name="f30" fmla="*/ f1 1 2205"/>
                  <a:gd name="f31" fmla="val f2"/>
                  <a:gd name="f32" fmla="val f3"/>
                  <a:gd name="f33" fmla="val f4"/>
                  <a:gd name="f34" fmla="+- f33 0 f31"/>
                  <a:gd name="f35" fmla="+- f32 0 f31"/>
                  <a:gd name="f36" fmla="*/ f35 1 4151"/>
                  <a:gd name="f37" fmla="*/ f34 1 2205"/>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4151" h="2205">
                    <a:moveTo>
                      <a:pt x="f5" y="f6"/>
                    </a:moveTo>
                    <a:cubicBezTo>
                      <a:pt x="f7" y="f6"/>
                      <a:pt x="f8" y="f9"/>
                      <a:pt x="f10" y="f11"/>
                    </a:cubicBezTo>
                    <a:cubicBezTo>
                      <a:pt x="f2" y="f12"/>
                      <a:pt x="f13" y="f14"/>
                      <a:pt x="f15" y="f16"/>
                    </a:cubicBezTo>
                    <a:cubicBezTo>
                      <a:pt x="f17" y="f18"/>
                      <a:pt x="f19" y="f4"/>
                      <a:pt x="f20" y="f4"/>
                    </a:cubicBezTo>
                    <a:cubicBezTo>
                      <a:pt x="f21" y="f4"/>
                      <a:pt x="f22" y="f23"/>
                      <a:pt x="f24" y="f25"/>
                    </a:cubicBezTo>
                    <a:cubicBezTo>
                      <a:pt x="f26" y="f27"/>
                      <a:pt x="f28" y="f6"/>
                      <a:pt x="f5" y="f6"/>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Google Shape;1795;p40">
                <a:extLst>
                  <a:ext uri="{FF2B5EF4-FFF2-40B4-BE49-F238E27FC236}">
                    <a16:creationId xmlns:a16="http://schemas.microsoft.com/office/drawing/2014/main" id="{A02F19F2-9FD2-F8B0-4334-0DFD7962086B}"/>
                  </a:ext>
                </a:extLst>
              </p:cNvPr>
              <p:cNvSpPr/>
              <p:nvPr/>
            </p:nvSpPr>
            <p:spPr>
              <a:xfrm>
                <a:off x="5644801" y="2644508"/>
                <a:ext cx="97264" cy="90562"/>
              </a:xfrm>
              <a:custGeom>
                <a:avLst/>
                <a:gdLst>
                  <a:gd name="f0" fmla="val w"/>
                  <a:gd name="f1" fmla="val h"/>
                  <a:gd name="f2" fmla="val 0"/>
                  <a:gd name="f3" fmla="val 3682"/>
                  <a:gd name="f4" fmla="val 3428"/>
                  <a:gd name="f5" fmla="val 3036"/>
                  <a:gd name="f6" fmla="val 2821"/>
                  <a:gd name="f7" fmla="val 2438"/>
                  <a:gd name="f8" fmla="val 335"/>
                  <a:gd name="f9" fmla="val 1846"/>
                  <a:gd name="f10" fmla="val 1213"/>
                  <a:gd name="f11" fmla="val 1766"/>
                  <a:gd name="f12" fmla="val 1343"/>
                  <a:gd name="f13" fmla="val 1595"/>
                  <a:gd name="f14" fmla="val 1486"/>
                  <a:gd name="f15" fmla="val 1481"/>
                  <a:gd name="f16" fmla="val 1406"/>
                  <a:gd name="f17" fmla="val 1355"/>
                  <a:gd name="f18" fmla="val 1425"/>
                  <a:gd name="f19" fmla="val 1369"/>
                  <a:gd name="f20" fmla="val 1261"/>
                  <a:gd name="f21" fmla="val 1402"/>
                  <a:gd name="f22" fmla="val 926"/>
                  <a:gd name="f23" fmla="val 1122"/>
                  <a:gd name="f24" fmla="val 631"/>
                  <a:gd name="f25" fmla="val 850"/>
                  <a:gd name="f26" fmla="val 725"/>
                  <a:gd name="f27" fmla="val 602"/>
                  <a:gd name="f28" fmla="val 694"/>
                  <a:gd name="f29" fmla="val 512"/>
                  <a:gd name="f30" fmla="val 844"/>
                  <a:gd name="f31" fmla="val 369"/>
                  <a:gd name="f32" fmla="val 1106"/>
                  <a:gd name="f33" fmla="val 60"/>
                  <a:gd name="f34" fmla="val 1404"/>
                  <a:gd name="f35" fmla="val 1725"/>
                  <a:gd name="f36" fmla="val 48"/>
                  <a:gd name="f37" fmla="val 2582"/>
                  <a:gd name="f38" fmla="val 679"/>
                  <a:gd name="f39" fmla="val 3285"/>
                  <a:gd name="f40" fmla="val 1536"/>
                  <a:gd name="f41" fmla="val 2813"/>
                  <a:gd name="f42" fmla="val 3017"/>
                  <a:gd name="f43" fmla="*/ f0 1 3682"/>
                  <a:gd name="f44" fmla="*/ f1 1 3428"/>
                  <a:gd name="f45" fmla="val f2"/>
                  <a:gd name="f46" fmla="val f3"/>
                  <a:gd name="f47" fmla="val f4"/>
                  <a:gd name="f48" fmla="+- f47 0 f45"/>
                  <a:gd name="f49" fmla="+- f46 0 f45"/>
                  <a:gd name="f50" fmla="*/ f49 1 3682"/>
                  <a:gd name="f51" fmla="*/ f48 1 3428"/>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3682" h="3428">
                    <a:moveTo>
                      <a:pt x="f5" y="f2"/>
                    </a:moveTo>
                    <a:cubicBezTo>
                      <a:pt x="f6" y="f2"/>
                      <a:pt x="f7" y="f8"/>
                      <a:pt x="f9" y="f10"/>
                    </a:cubicBezTo>
                    <a:cubicBezTo>
                      <a:pt x="f11" y="f12"/>
                      <a:pt x="f13" y="f14"/>
                      <a:pt x="f15" y="f14"/>
                    </a:cubicBezTo>
                    <a:cubicBezTo>
                      <a:pt x="f16" y="f14"/>
                      <a:pt x="f17" y="f18"/>
                      <a:pt x="f19" y="f20"/>
                    </a:cubicBezTo>
                    <a:cubicBezTo>
                      <a:pt x="f21" y="f22"/>
                      <a:pt x="f23" y="f24"/>
                      <a:pt x="f25" y="f24"/>
                    </a:cubicBezTo>
                    <a:cubicBezTo>
                      <a:pt x="f26" y="f24"/>
                      <a:pt x="f27" y="f28"/>
                      <a:pt x="f29" y="f30"/>
                    </a:cubicBezTo>
                    <a:cubicBezTo>
                      <a:pt x="f31" y="f32"/>
                      <a:pt x="f33" y="f34"/>
                      <a:pt x="f2" y="f35"/>
                    </a:cubicBezTo>
                    <a:cubicBezTo>
                      <a:pt x="f36" y="f37"/>
                      <a:pt x="f38" y="f39"/>
                      <a:pt x="f40" y="f4"/>
                    </a:cubicBezTo>
                    <a:cubicBezTo>
                      <a:pt x="f41" y="f42"/>
                      <a:pt x="f3"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Google Shape;1796;p40">
                <a:extLst>
                  <a:ext uri="{FF2B5EF4-FFF2-40B4-BE49-F238E27FC236}">
                    <a16:creationId xmlns:a16="http://schemas.microsoft.com/office/drawing/2014/main" id="{3E4E10AC-A5F4-2F51-00B9-50A2C9AAC767}"/>
                  </a:ext>
                </a:extLst>
              </p:cNvPr>
              <p:cNvSpPr/>
              <p:nvPr/>
            </p:nvSpPr>
            <p:spPr>
              <a:xfrm>
                <a:off x="5585155" y="2689314"/>
                <a:ext cx="65333" cy="49405"/>
              </a:xfrm>
              <a:custGeom>
                <a:avLst/>
                <a:gdLst>
                  <a:gd name="f0" fmla="val w"/>
                  <a:gd name="f1" fmla="val h"/>
                  <a:gd name="f2" fmla="val 0"/>
                  <a:gd name="f3" fmla="val 2473"/>
                  <a:gd name="f4" fmla="val 1870"/>
                  <a:gd name="f5" fmla="val 858"/>
                  <a:gd name="f6" fmla="val 601"/>
                  <a:gd name="f7" fmla="val 331"/>
                  <a:gd name="f8" fmla="val 190"/>
                  <a:gd name="f9" fmla="val 270"/>
                  <a:gd name="f10" fmla="val 446"/>
                  <a:gd name="f11" fmla="val 994"/>
                  <a:gd name="f12" fmla="val 1110"/>
                  <a:gd name="f13" fmla="val 1785"/>
                  <a:gd name="f14" fmla="val 1975"/>
                  <a:gd name="f15" fmla="val 2130"/>
                  <a:gd name="f16" fmla="val 1801"/>
                  <a:gd name="f17" fmla="val 2211"/>
                  <a:gd name="f18" fmla="val 1636"/>
                  <a:gd name="f19" fmla="val 970"/>
                  <a:gd name="f20" fmla="val 1853"/>
                  <a:gd name="f21" fmla="val 124"/>
                  <a:gd name="f22" fmla="val 1115"/>
                  <a:gd name="f23" fmla="val 77"/>
                  <a:gd name="f24" fmla="val 1038"/>
                  <a:gd name="f25" fmla="val 24"/>
                  <a:gd name="f26" fmla="val 949"/>
                  <a:gd name="f27" fmla="*/ f0 1 2473"/>
                  <a:gd name="f28" fmla="*/ f1 1 1870"/>
                  <a:gd name="f29" fmla="val f2"/>
                  <a:gd name="f30" fmla="val f3"/>
                  <a:gd name="f31" fmla="val f4"/>
                  <a:gd name="f32" fmla="+- f31 0 f29"/>
                  <a:gd name="f33" fmla="+- f30 0 f29"/>
                  <a:gd name="f34" fmla="*/ f33 1 2473"/>
                  <a:gd name="f35" fmla="*/ f32 1 1870"/>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473" h="1870">
                    <a:moveTo>
                      <a:pt x="f5" y="f2"/>
                    </a:moveTo>
                    <a:cubicBezTo>
                      <a:pt x="f6" y="f2"/>
                      <a:pt x="f7" y="f8"/>
                      <a:pt x="f9" y="f10"/>
                    </a:cubicBezTo>
                    <a:cubicBezTo>
                      <a:pt x="f2" y="f11"/>
                      <a:pt x="f12" y="f4"/>
                      <a:pt x="f13" y="f4"/>
                    </a:cubicBezTo>
                    <a:cubicBezTo>
                      <a:pt x="f14" y="f4"/>
                      <a:pt x="f15" y="f16"/>
                      <a:pt x="f17" y="f18"/>
                    </a:cubicBezTo>
                    <a:cubicBezTo>
                      <a:pt x="f3" y="f19"/>
                      <a:pt x="f20" y="f21"/>
                      <a:pt x="f22" y="f23"/>
                    </a:cubicBezTo>
                    <a:cubicBezTo>
                      <a:pt x="f24" y="f25"/>
                      <a:pt x="f26"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Google Shape;1797;p40">
                <a:extLst>
                  <a:ext uri="{FF2B5EF4-FFF2-40B4-BE49-F238E27FC236}">
                    <a16:creationId xmlns:a16="http://schemas.microsoft.com/office/drawing/2014/main" id="{053B08BF-2989-B45C-A5AA-BAFBDE14908A}"/>
                  </a:ext>
                </a:extLst>
              </p:cNvPr>
              <p:cNvSpPr/>
              <p:nvPr/>
            </p:nvSpPr>
            <p:spPr>
              <a:xfrm>
                <a:off x="5632832" y="2744525"/>
                <a:ext cx="55869" cy="37088"/>
              </a:xfrm>
              <a:custGeom>
                <a:avLst/>
                <a:gdLst>
                  <a:gd name="f0" fmla="val w"/>
                  <a:gd name="f1" fmla="val h"/>
                  <a:gd name="f2" fmla="val 0"/>
                  <a:gd name="f3" fmla="val 2115"/>
                  <a:gd name="f4" fmla="val 1404"/>
                  <a:gd name="f5" fmla="val 374"/>
                  <a:gd name="f6" fmla="val 229"/>
                  <a:gd name="f7" fmla="val 97"/>
                  <a:gd name="f8" fmla="val 47"/>
                  <a:gd name="f9" fmla="val 1"/>
                  <a:gd name="f10" fmla="val 165"/>
                  <a:gd name="f11" fmla="val 60"/>
                  <a:gd name="f12" fmla="val 773"/>
                  <a:gd name="f13" fmla="val 989"/>
                  <a:gd name="f14" fmla="val 1201"/>
                  <a:gd name="f15" fmla="val 1513"/>
                  <a:gd name="f16" fmla="val 1517"/>
                  <a:gd name="f17" fmla="val 1520"/>
                  <a:gd name="f18" fmla="val 1524"/>
                  <a:gd name="f19" fmla="val 2114"/>
                  <a:gd name="f20" fmla="val 1653"/>
                  <a:gd name="f21" fmla="val 475"/>
                  <a:gd name="f22" fmla="val 1263"/>
                  <a:gd name="f23" fmla="val 439"/>
                  <a:gd name="f24" fmla="val 1082"/>
                  <a:gd name="f25" fmla="val 234"/>
                  <a:gd name="f26" fmla="val 697"/>
                  <a:gd name="f27" fmla="*/ f0 1 2115"/>
                  <a:gd name="f28" fmla="*/ f1 1 1404"/>
                  <a:gd name="f29" fmla="val f2"/>
                  <a:gd name="f30" fmla="val f3"/>
                  <a:gd name="f31" fmla="val f4"/>
                  <a:gd name="f32" fmla="+- f31 0 f29"/>
                  <a:gd name="f33" fmla="+- f30 0 f29"/>
                  <a:gd name="f34" fmla="*/ f33 1 2115"/>
                  <a:gd name="f35" fmla="*/ f32 1 1404"/>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115" h="1404">
                    <a:moveTo>
                      <a:pt x="f5" y="f2"/>
                    </a:moveTo>
                    <a:cubicBezTo>
                      <a:pt x="f6" y="f2"/>
                      <a:pt x="f7" y="f8"/>
                      <a:pt x="f9" y="f10"/>
                    </a:cubicBezTo>
                    <a:cubicBezTo>
                      <a:pt x="f11" y="f12"/>
                      <a:pt x="f13" y="f14"/>
                      <a:pt x="f15" y="f4"/>
                    </a:cubicBezTo>
                    <a:cubicBezTo>
                      <a:pt x="f16" y="f4"/>
                      <a:pt x="f17" y="f4"/>
                      <a:pt x="f18" y="f4"/>
                    </a:cubicBezTo>
                    <a:cubicBezTo>
                      <a:pt x="f19" y="f4"/>
                      <a:pt x="f20" y="f21"/>
                      <a:pt x="f22" y="f23"/>
                    </a:cubicBezTo>
                    <a:cubicBezTo>
                      <a:pt x="f24" y="f25"/>
                      <a:pt x="f26"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Google Shape;1798;p40">
                <a:extLst>
                  <a:ext uri="{FF2B5EF4-FFF2-40B4-BE49-F238E27FC236}">
                    <a16:creationId xmlns:a16="http://schemas.microsoft.com/office/drawing/2014/main" id="{3684DA46-EA97-E1C3-9F48-5ED94513F066}"/>
                  </a:ext>
                </a:extLst>
              </p:cNvPr>
              <p:cNvSpPr/>
              <p:nvPr/>
            </p:nvSpPr>
            <p:spPr>
              <a:xfrm>
                <a:off x="6190195" y="2416631"/>
                <a:ext cx="115150" cy="55184"/>
              </a:xfrm>
              <a:custGeom>
                <a:avLst/>
                <a:gdLst>
                  <a:gd name="f0" fmla="val w"/>
                  <a:gd name="f1" fmla="val h"/>
                  <a:gd name="f2" fmla="val 0"/>
                  <a:gd name="f3" fmla="val 4359"/>
                  <a:gd name="f4" fmla="val 2089"/>
                  <a:gd name="f5" fmla="val 2982"/>
                  <a:gd name="f6" fmla="val 2824"/>
                  <a:gd name="f7" fmla="val 2632"/>
                  <a:gd name="f8" fmla="val 156"/>
                  <a:gd name="f9" fmla="val 2513"/>
                  <a:gd name="f10" fmla="val 243"/>
                  <a:gd name="f11" fmla="val 2025"/>
                  <a:gd name="f12" fmla="val 564"/>
                  <a:gd name="f13" fmla="val 1"/>
                  <a:gd name="f14" fmla="val 1612"/>
                  <a:gd name="f15" fmla="val 1429"/>
                  <a:gd name="f16" fmla="val 2088"/>
                  <a:gd name="f17" fmla="val 2168"/>
                  <a:gd name="f18" fmla="val 1909"/>
                  <a:gd name="f19" fmla="val 4358"/>
                  <a:gd name="f20" fmla="val 1124"/>
                  <a:gd name="f21" fmla="val 3180"/>
                  <a:gd name="f22" fmla="val 147"/>
                  <a:gd name="f23" fmla="val 3132"/>
                  <a:gd name="f24" fmla="val 40"/>
                  <a:gd name="f25" fmla="val 3061"/>
                  <a:gd name="f26" fmla="*/ f0 1 4359"/>
                  <a:gd name="f27" fmla="*/ f1 1 2089"/>
                  <a:gd name="f28" fmla="val f2"/>
                  <a:gd name="f29" fmla="val f3"/>
                  <a:gd name="f30" fmla="val f4"/>
                  <a:gd name="f31" fmla="+- f30 0 f28"/>
                  <a:gd name="f32" fmla="+- f29 0 f28"/>
                  <a:gd name="f33" fmla="*/ f32 1 4359"/>
                  <a:gd name="f34" fmla="*/ f31 1 2089"/>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359" h="2089">
                    <a:moveTo>
                      <a:pt x="f5" y="f2"/>
                    </a:moveTo>
                    <a:cubicBezTo>
                      <a:pt x="f6" y="f2"/>
                      <a:pt x="f7" y="f8"/>
                      <a:pt x="f9" y="f10"/>
                    </a:cubicBezTo>
                    <a:cubicBezTo>
                      <a:pt x="f11" y="f12"/>
                      <a:pt x="f13" y="f14"/>
                      <a:pt x="f15" y="f16"/>
                    </a:cubicBezTo>
                    <a:cubicBezTo>
                      <a:pt x="f17" y="f18"/>
                      <a:pt x="f19" y="f20"/>
                      <a:pt x="f21" y="f22"/>
                    </a:cubicBezTo>
                    <a:cubicBezTo>
                      <a:pt x="f23" y="f24"/>
                      <a:pt x="f25"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Google Shape;1799;p40">
                <a:extLst>
                  <a:ext uri="{FF2B5EF4-FFF2-40B4-BE49-F238E27FC236}">
                    <a16:creationId xmlns:a16="http://schemas.microsoft.com/office/drawing/2014/main" id="{3087240A-50A8-DF06-06F2-A3158B330C1A}"/>
                  </a:ext>
                </a:extLst>
              </p:cNvPr>
              <p:cNvSpPr/>
              <p:nvPr/>
            </p:nvSpPr>
            <p:spPr>
              <a:xfrm>
                <a:off x="7042891" y="1278093"/>
                <a:ext cx="89346" cy="106015"/>
              </a:xfrm>
              <a:custGeom>
                <a:avLst/>
                <a:gdLst>
                  <a:gd name="f0" fmla="val w"/>
                  <a:gd name="f1" fmla="val h"/>
                  <a:gd name="f2" fmla="val 0"/>
                  <a:gd name="f3" fmla="val 3382"/>
                  <a:gd name="f4" fmla="val 4013"/>
                  <a:gd name="f5" fmla="val 808"/>
                  <a:gd name="f6" fmla="val 1"/>
                  <a:gd name="f7" fmla="val 690"/>
                  <a:gd name="f8" fmla="val 570"/>
                  <a:gd name="f9" fmla="val 30"/>
                  <a:gd name="f10" fmla="val 453"/>
                  <a:gd name="f11" fmla="val 97"/>
                  <a:gd name="f12" fmla="val 429"/>
                  <a:gd name="f13" fmla="val 883"/>
                  <a:gd name="f14" fmla="val 2062"/>
                  <a:gd name="f15" fmla="val 477"/>
                  <a:gd name="f16" fmla="val 2776"/>
                  <a:gd name="f17" fmla="val 2788"/>
                  <a:gd name="f18" fmla="val 739"/>
                  <a:gd name="f19" fmla="val 3133"/>
                  <a:gd name="f20" fmla="val 1155"/>
                  <a:gd name="f21" fmla="val 3205"/>
                  <a:gd name="f22" fmla="val 1358"/>
                  <a:gd name="f23" fmla="val 3574"/>
                  <a:gd name="f24" fmla="val 1522"/>
                  <a:gd name="f25" fmla="val 3877"/>
                  <a:gd name="f26" fmla="val 1742"/>
                  <a:gd name="f27" fmla="val 4012"/>
                  <a:gd name="f28" fmla="val 1952"/>
                  <a:gd name="f29" fmla="val 2245"/>
                  <a:gd name="f30" fmla="val 2520"/>
                  <a:gd name="f31" fmla="val 3749"/>
                  <a:gd name="f32" fmla="val 2596"/>
                  <a:gd name="f33" fmla="val 3312"/>
                  <a:gd name="f34" fmla="val 2787"/>
                  <a:gd name="f35" fmla="val 2752"/>
                  <a:gd name="f36" fmla="val 2002"/>
                  <a:gd name="f37" fmla="val 2989"/>
                  <a:gd name="f38" fmla="val 1455"/>
                  <a:gd name="f39" fmla="val 2739"/>
                  <a:gd name="f40" fmla="val 1038"/>
                  <a:gd name="f41" fmla="val 2227"/>
                  <a:gd name="f42" fmla="val 1014"/>
                  <a:gd name="f43" fmla="val 1917"/>
                  <a:gd name="f44" fmla="val 752"/>
                  <a:gd name="f45" fmla="val 1682"/>
                  <a:gd name="f46" fmla="val 413"/>
                  <a:gd name="f47" fmla="val 1254"/>
                  <a:gd name="f48" fmla="*/ f0 1 3382"/>
                  <a:gd name="f49" fmla="*/ f1 1 4013"/>
                  <a:gd name="f50" fmla="val f2"/>
                  <a:gd name="f51" fmla="val f3"/>
                  <a:gd name="f52" fmla="val f4"/>
                  <a:gd name="f53" fmla="+- f52 0 f50"/>
                  <a:gd name="f54" fmla="+- f51 0 f50"/>
                  <a:gd name="f55" fmla="*/ f54 1 3382"/>
                  <a:gd name="f56" fmla="*/ f53 1 4013"/>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3382" h="4013">
                    <a:moveTo>
                      <a:pt x="f5" y="f6"/>
                    </a:moveTo>
                    <a:cubicBezTo>
                      <a:pt x="f7" y="f6"/>
                      <a:pt x="f8" y="f9"/>
                      <a:pt x="f10" y="f11"/>
                    </a:cubicBezTo>
                    <a:cubicBezTo>
                      <a:pt x="f12" y="f13"/>
                      <a:pt x="f2" y="f14"/>
                      <a:pt x="f15" y="f16"/>
                    </a:cubicBezTo>
                    <a:lnTo>
                      <a:pt x="f15" y="f17"/>
                    </a:lnTo>
                    <a:cubicBezTo>
                      <a:pt x="f18" y="f19"/>
                      <a:pt x="f20" y="f21"/>
                      <a:pt x="f22" y="f23"/>
                    </a:cubicBezTo>
                    <a:cubicBezTo>
                      <a:pt x="f24" y="f25"/>
                      <a:pt x="f26" y="f27"/>
                      <a:pt x="f28" y="f27"/>
                    </a:cubicBezTo>
                    <a:cubicBezTo>
                      <a:pt x="f29" y="f27"/>
                      <a:pt x="f30" y="f31"/>
                      <a:pt x="f32" y="f33"/>
                    </a:cubicBezTo>
                    <a:cubicBezTo>
                      <a:pt x="f34" y="f35"/>
                      <a:pt x="f3" y="f36"/>
                      <a:pt x="f37" y="f38"/>
                    </a:cubicBezTo>
                    <a:cubicBezTo>
                      <a:pt x="f39" y="f40"/>
                      <a:pt x="f41" y="f42"/>
                      <a:pt x="f43" y="f44"/>
                    </a:cubicBezTo>
                    <a:cubicBezTo>
                      <a:pt x="f45" y="f46"/>
                      <a:pt x="f47" y="f6"/>
                      <a:pt x="f5" y="f6"/>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Google Shape;1800;p40">
                <a:extLst>
                  <a:ext uri="{FF2B5EF4-FFF2-40B4-BE49-F238E27FC236}">
                    <a16:creationId xmlns:a16="http://schemas.microsoft.com/office/drawing/2014/main" id="{19449CFE-A262-35BD-6608-F95C8B079F21}"/>
                  </a:ext>
                </a:extLst>
              </p:cNvPr>
              <p:cNvSpPr/>
              <p:nvPr/>
            </p:nvSpPr>
            <p:spPr>
              <a:xfrm>
                <a:off x="4795241" y="2238652"/>
                <a:ext cx="86913" cy="56007"/>
              </a:xfrm>
              <a:custGeom>
                <a:avLst/>
                <a:gdLst>
                  <a:gd name="f0" fmla="val w"/>
                  <a:gd name="f1" fmla="val h"/>
                  <a:gd name="f2" fmla="val 0"/>
                  <a:gd name="f3" fmla="val 3290"/>
                  <a:gd name="f4" fmla="val 2120"/>
                  <a:gd name="f5" fmla="val 2394"/>
                  <a:gd name="f6" fmla="val 2128"/>
                  <a:gd name="f7" fmla="val 1656"/>
                  <a:gd name="f8" fmla="val 433"/>
                  <a:gd name="f9" fmla="val 1417"/>
                  <a:gd name="f10" fmla="val 467"/>
                  <a:gd name="f11" fmla="val 846"/>
                  <a:gd name="f12" fmla="val 717"/>
                  <a:gd name="f13" fmla="val 1586"/>
                  <a:gd name="f14" fmla="val 584"/>
                  <a:gd name="f15" fmla="val 2110"/>
                  <a:gd name="f16" fmla="val 602"/>
                  <a:gd name="f17" fmla="val 2116"/>
                  <a:gd name="f18" fmla="val 622"/>
                  <a:gd name="f19" fmla="val 2119"/>
                  <a:gd name="f20" fmla="val 643"/>
                  <a:gd name="f21" fmla="val 701"/>
                  <a:gd name="f22" fmla="val 763"/>
                  <a:gd name="f23" fmla="val 2095"/>
                  <a:gd name="f24" fmla="val 798"/>
                  <a:gd name="f25" fmla="val 2050"/>
                  <a:gd name="f26" fmla="val 1120"/>
                  <a:gd name="f27" fmla="val 1705"/>
                  <a:gd name="f28" fmla="val 1691"/>
                  <a:gd name="f29" fmla="val 1646"/>
                  <a:gd name="f30" fmla="val 2144"/>
                  <a:gd name="f31" fmla="val 2169"/>
                  <a:gd name="f32" fmla="val 1651"/>
                  <a:gd name="f33" fmla="val 2194"/>
                  <a:gd name="f34" fmla="val 1653"/>
                  <a:gd name="f35" fmla="val 2220"/>
                  <a:gd name="f36" fmla="val 2498"/>
                  <a:gd name="f37" fmla="val 2790"/>
                  <a:gd name="f38" fmla="val 1374"/>
                  <a:gd name="f39" fmla="val 2822"/>
                  <a:gd name="f40" fmla="val 1146"/>
                  <a:gd name="f41" fmla="val 2936"/>
                  <a:gd name="f42" fmla="val 826"/>
                  <a:gd name="f43" fmla="val 3289"/>
                  <a:gd name="f44" fmla="val 204"/>
                  <a:gd name="f45" fmla="val 2851"/>
                  <a:gd name="f46" fmla="val 2782"/>
                  <a:gd name="f47" fmla="val 2695"/>
                  <a:gd name="f48" fmla="val 219"/>
                  <a:gd name="f49" fmla="val 2584"/>
                  <a:gd name="f50" fmla="val 253"/>
                  <a:gd name="f51" fmla="val 2571"/>
                  <a:gd name="f52" fmla="val 67"/>
                  <a:gd name="f53" fmla="*/ f0 1 3290"/>
                  <a:gd name="f54" fmla="*/ f1 1 2120"/>
                  <a:gd name="f55" fmla="val f2"/>
                  <a:gd name="f56" fmla="val f3"/>
                  <a:gd name="f57" fmla="val f4"/>
                  <a:gd name="f58" fmla="+- f57 0 f55"/>
                  <a:gd name="f59" fmla="+- f56 0 f55"/>
                  <a:gd name="f60" fmla="*/ f59 1 3290"/>
                  <a:gd name="f61" fmla="*/ f58 1 2120"/>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3290" h="2120">
                    <a:moveTo>
                      <a:pt x="f5" y="f2"/>
                    </a:moveTo>
                    <a:cubicBezTo>
                      <a:pt x="f6" y="f2"/>
                      <a:pt x="f7" y="f8"/>
                      <a:pt x="f9" y="f10"/>
                    </a:cubicBezTo>
                    <a:cubicBezTo>
                      <a:pt x="f11" y="f12"/>
                      <a:pt x="f2" y="f13"/>
                      <a:pt x="f14" y="f15"/>
                    </a:cubicBezTo>
                    <a:cubicBezTo>
                      <a:pt x="f16" y="f17"/>
                      <a:pt x="f18" y="f19"/>
                      <a:pt x="f20" y="f19"/>
                    </a:cubicBezTo>
                    <a:cubicBezTo>
                      <a:pt x="f21" y="f19"/>
                      <a:pt x="f22" y="f23"/>
                      <a:pt x="f24" y="f25"/>
                    </a:cubicBezTo>
                    <a:cubicBezTo>
                      <a:pt x="f26" y="f27"/>
                      <a:pt x="f28" y="f29"/>
                      <a:pt x="f30" y="f29"/>
                    </a:cubicBezTo>
                    <a:cubicBezTo>
                      <a:pt x="f31" y="f32"/>
                      <a:pt x="f33" y="f34"/>
                      <a:pt x="f35" y="f34"/>
                    </a:cubicBezTo>
                    <a:cubicBezTo>
                      <a:pt x="f36" y="f34"/>
                      <a:pt x="f37" y="f38"/>
                      <a:pt x="f39" y="f40"/>
                    </a:cubicBezTo>
                    <a:cubicBezTo>
                      <a:pt x="f41" y="f42"/>
                      <a:pt x="f43" y="f44"/>
                      <a:pt x="f45" y="f44"/>
                    </a:cubicBezTo>
                    <a:cubicBezTo>
                      <a:pt x="f46" y="f44"/>
                      <a:pt x="f47" y="f48"/>
                      <a:pt x="f49" y="f50"/>
                    </a:cubicBezTo>
                    <a:cubicBezTo>
                      <a:pt x="f51" y="f52"/>
                      <a:pt x="f36"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Google Shape;1801;p40">
                <a:extLst>
                  <a:ext uri="{FF2B5EF4-FFF2-40B4-BE49-F238E27FC236}">
                    <a16:creationId xmlns:a16="http://schemas.microsoft.com/office/drawing/2014/main" id="{05E16407-CE85-727A-D045-0CB827D01EF1}"/>
                  </a:ext>
                </a:extLst>
              </p:cNvPr>
              <p:cNvSpPr/>
              <p:nvPr/>
            </p:nvSpPr>
            <p:spPr>
              <a:xfrm>
                <a:off x="4805574" y="2618832"/>
                <a:ext cx="55366" cy="33229"/>
              </a:xfrm>
              <a:custGeom>
                <a:avLst/>
                <a:gdLst>
                  <a:gd name="f0" fmla="val w"/>
                  <a:gd name="f1" fmla="val h"/>
                  <a:gd name="f2" fmla="val 0"/>
                  <a:gd name="f3" fmla="val 2096"/>
                  <a:gd name="f4" fmla="val 1258"/>
                  <a:gd name="f5" fmla="val 945"/>
                  <a:gd name="f6" fmla="val 1"/>
                  <a:gd name="f7" fmla="val 596"/>
                  <a:gd name="f8" fmla="val 181"/>
                  <a:gd name="f9" fmla="val 652"/>
                  <a:gd name="f10" fmla="val 62"/>
                  <a:gd name="f11" fmla="val 899"/>
                  <a:gd name="f12" fmla="val 1185"/>
                  <a:gd name="f13" fmla="val 244"/>
                  <a:gd name="f14" fmla="val 1257"/>
                  <a:gd name="f15" fmla="val 518"/>
                  <a:gd name="f16" fmla="val 724"/>
                  <a:gd name="f17" fmla="val 947"/>
                  <a:gd name="f18" fmla="val 1217"/>
                  <a:gd name="f19" fmla="val 1074"/>
                  <a:gd name="f20" fmla="val 1197"/>
                  <a:gd name="f21" fmla="val 1595"/>
                  <a:gd name="f22" fmla="val 1086"/>
                  <a:gd name="f23" fmla="val 242"/>
                  <a:gd name="f24" fmla="val 1354"/>
                  <a:gd name="f25" fmla="val 1299"/>
                  <a:gd name="f26" fmla="val 1238"/>
                  <a:gd name="f27" fmla="val 246"/>
                  <a:gd name="f28" fmla="val 1169"/>
                  <a:gd name="f29" fmla="val 256"/>
                  <a:gd name="f30" fmla="val 1181"/>
                  <a:gd name="f31" fmla="val 197"/>
                  <a:gd name="f32" fmla="val 137"/>
                  <a:gd name="f33" fmla="val 1145"/>
                  <a:gd name="f34" fmla="val 90"/>
                  <a:gd name="f35" fmla="val 1083"/>
                  <a:gd name="f36" fmla="val 27"/>
                  <a:gd name="f37" fmla="val 1015"/>
                  <a:gd name="f38" fmla="*/ f0 1 2096"/>
                  <a:gd name="f39" fmla="*/ f1 1 1258"/>
                  <a:gd name="f40" fmla="val f2"/>
                  <a:gd name="f41" fmla="val f3"/>
                  <a:gd name="f42" fmla="val f4"/>
                  <a:gd name="f43" fmla="+- f42 0 f40"/>
                  <a:gd name="f44" fmla="+- f41 0 f40"/>
                  <a:gd name="f45" fmla="*/ f44 1 2096"/>
                  <a:gd name="f46" fmla="*/ f43 1 1258"/>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2096" h="1258">
                    <a:moveTo>
                      <a:pt x="f5" y="f6"/>
                    </a:moveTo>
                    <a:cubicBezTo>
                      <a:pt x="f7" y="f6"/>
                      <a:pt x="f8" y="f9"/>
                      <a:pt x="f10" y="f11"/>
                    </a:cubicBezTo>
                    <a:cubicBezTo>
                      <a:pt x="f2" y="f12"/>
                      <a:pt x="f13" y="f14"/>
                      <a:pt x="f15" y="f14"/>
                    </a:cubicBezTo>
                    <a:cubicBezTo>
                      <a:pt x="f16" y="f14"/>
                      <a:pt x="f17" y="f18"/>
                      <a:pt x="f19" y="f20"/>
                    </a:cubicBezTo>
                    <a:cubicBezTo>
                      <a:pt x="f21" y="f22"/>
                      <a:pt x="f3" y="f23"/>
                      <a:pt x="f24" y="f23"/>
                    </a:cubicBezTo>
                    <a:cubicBezTo>
                      <a:pt x="f25" y="f23"/>
                      <a:pt x="f26" y="f27"/>
                      <a:pt x="f28" y="f29"/>
                    </a:cubicBezTo>
                    <a:cubicBezTo>
                      <a:pt x="f30" y="f31"/>
                      <a:pt x="f28" y="f32"/>
                      <a:pt x="f33" y="f34"/>
                    </a:cubicBezTo>
                    <a:cubicBezTo>
                      <a:pt x="f35" y="f36"/>
                      <a:pt x="f37" y="f6"/>
                      <a:pt x="f5" y="f6"/>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Google Shape;1802;p40">
                <a:extLst>
                  <a:ext uri="{FF2B5EF4-FFF2-40B4-BE49-F238E27FC236}">
                    <a16:creationId xmlns:a16="http://schemas.microsoft.com/office/drawing/2014/main" id="{E3B156FD-B1ED-D9D3-63C6-42E50095029E}"/>
                  </a:ext>
                </a:extLst>
              </p:cNvPr>
              <p:cNvSpPr/>
              <p:nvPr/>
            </p:nvSpPr>
            <p:spPr>
              <a:xfrm>
                <a:off x="4814023" y="2305302"/>
                <a:ext cx="44412" cy="51197"/>
              </a:xfrm>
              <a:custGeom>
                <a:avLst/>
                <a:gdLst>
                  <a:gd name="f0" fmla="val w"/>
                  <a:gd name="f1" fmla="val h"/>
                  <a:gd name="f2" fmla="val 0"/>
                  <a:gd name="f3" fmla="val 1681"/>
                  <a:gd name="f4" fmla="val 1938"/>
                  <a:gd name="f5" fmla="val 671"/>
                  <a:gd name="f6" fmla="val 1"/>
                  <a:gd name="f7" fmla="val 341"/>
                  <a:gd name="f8" fmla="val 227"/>
                  <a:gd name="f9" fmla="val 361"/>
                  <a:gd name="f10" fmla="val 492"/>
                  <a:gd name="f11" fmla="val 385"/>
                  <a:gd name="f12" fmla="val 623"/>
                  <a:gd name="f13" fmla="val 932"/>
                  <a:gd name="f14" fmla="val 1682"/>
                  <a:gd name="f15" fmla="val 992"/>
                  <a:gd name="f16" fmla="val 1825"/>
                  <a:gd name="f17" fmla="val 1093"/>
                  <a:gd name="f18" fmla="val 1903"/>
                  <a:gd name="f19" fmla="val 1174"/>
                  <a:gd name="f20" fmla="val 1937"/>
                  <a:gd name="f21" fmla="val 1239"/>
                  <a:gd name="f22" fmla="val 1354"/>
                  <a:gd name="f23" fmla="val 359"/>
                  <a:gd name="f24" fmla="val 1063"/>
                  <a:gd name="f25" fmla="val 182"/>
                  <a:gd name="f26" fmla="val 990"/>
                  <a:gd name="f27" fmla="val 54"/>
                  <a:gd name="f28" fmla="val 832"/>
                  <a:gd name="f29" fmla="*/ f0 1 1681"/>
                  <a:gd name="f30" fmla="*/ f1 1 1938"/>
                  <a:gd name="f31" fmla="val f2"/>
                  <a:gd name="f32" fmla="val f3"/>
                  <a:gd name="f33" fmla="val f4"/>
                  <a:gd name="f34" fmla="+- f33 0 f31"/>
                  <a:gd name="f35" fmla="+- f32 0 f31"/>
                  <a:gd name="f36" fmla="*/ f35 1 1681"/>
                  <a:gd name="f37" fmla="*/ f34 1 193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681" h="1938">
                    <a:moveTo>
                      <a:pt x="f5" y="f6"/>
                    </a:moveTo>
                    <a:cubicBezTo>
                      <a:pt x="f7" y="f6"/>
                      <a:pt x="f2" y="f8"/>
                      <a:pt x="f9" y="f10"/>
                    </a:cubicBezTo>
                    <a:cubicBezTo>
                      <a:pt x="f11" y="f12"/>
                      <a:pt x="f13" y="f14"/>
                      <a:pt x="f15" y="f16"/>
                    </a:cubicBezTo>
                    <a:cubicBezTo>
                      <a:pt x="f17" y="f18"/>
                      <a:pt x="f19" y="f20"/>
                      <a:pt x="f21" y="f20"/>
                    </a:cubicBezTo>
                    <a:cubicBezTo>
                      <a:pt x="f3" y="f20"/>
                      <a:pt x="f22" y="f23"/>
                      <a:pt x="f24" y="f25"/>
                    </a:cubicBezTo>
                    <a:cubicBezTo>
                      <a:pt x="f26" y="f27"/>
                      <a:pt x="f28" y="f6"/>
                      <a:pt x="f5" y="f6"/>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Google Shape;1803;p40">
                <a:extLst>
                  <a:ext uri="{FF2B5EF4-FFF2-40B4-BE49-F238E27FC236}">
                    <a16:creationId xmlns:a16="http://schemas.microsoft.com/office/drawing/2014/main" id="{46F640F7-7352-3849-BFF3-D25D19B583FD}"/>
                  </a:ext>
                </a:extLst>
              </p:cNvPr>
              <p:cNvSpPr/>
              <p:nvPr/>
            </p:nvSpPr>
            <p:spPr>
              <a:xfrm>
                <a:off x="4961333" y="3946705"/>
                <a:ext cx="72301" cy="56400"/>
              </a:xfrm>
              <a:custGeom>
                <a:avLst/>
                <a:gdLst>
                  <a:gd name="f0" fmla="val w"/>
                  <a:gd name="f1" fmla="val h"/>
                  <a:gd name="f2" fmla="val 0"/>
                  <a:gd name="f3" fmla="val 2737"/>
                  <a:gd name="f4" fmla="val 2135"/>
                  <a:gd name="f5" fmla="val 844"/>
                  <a:gd name="f6" fmla="val 1"/>
                  <a:gd name="f7" fmla="val 455"/>
                  <a:gd name="f8" fmla="val 274"/>
                  <a:gd name="f9" fmla="val 831"/>
                  <a:gd name="f10" fmla="val 208"/>
                  <a:gd name="f11" fmla="val 1323"/>
                  <a:gd name="f12" fmla="val 645"/>
                  <a:gd name="f13" fmla="val 1856"/>
                  <a:gd name="f14" fmla="val 1141"/>
                  <a:gd name="f15" fmla="val 1185"/>
                  <a:gd name="f16" fmla="val 1229"/>
                  <a:gd name="f17" fmla="val 1852"/>
                  <a:gd name="f18" fmla="val 1274"/>
                  <a:gd name="f19" fmla="val 1843"/>
                  <a:gd name="f20" fmla="val 1301"/>
                  <a:gd name="f21" fmla="val 1836"/>
                  <a:gd name="f22" fmla="val 1325"/>
                  <a:gd name="f23" fmla="val 1833"/>
                  <a:gd name="f24" fmla="val 1346"/>
                  <a:gd name="f25" fmla="val 1505"/>
                  <a:gd name="f26" fmla="val 1533"/>
                  <a:gd name="f27" fmla="val 2009"/>
                  <a:gd name="f28" fmla="val 1691"/>
                  <a:gd name="f29" fmla="val 2093"/>
                  <a:gd name="f30" fmla="val 1775"/>
                  <a:gd name="f31" fmla="val 2121"/>
                  <a:gd name="f32" fmla="val 1854"/>
                  <a:gd name="f33" fmla="val 2134"/>
                  <a:gd name="f34" fmla="val 1926"/>
                  <a:gd name="f35" fmla="val 2612"/>
                  <a:gd name="f36" fmla="val 971"/>
                  <a:gd name="f37" fmla="val 1595"/>
                  <a:gd name="f38" fmla="val 724"/>
                  <a:gd name="f39" fmla="val 1250"/>
                  <a:gd name="f40" fmla="val 640"/>
                  <a:gd name="f41" fmla="val 1322"/>
                  <a:gd name="f42" fmla="val 545"/>
                  <a:gd name="f43" fmla="val 1226"/>
                  <a:gd name="f44" fmla="val 247"/>
                  <a:gd name="f45" fmla="val 1142"/>
                  <a:gd name="f46" fmla="val 72"/>
                  <a:gd name="f47" fmla="val 998"/>
                  <a:gd name="f48" fmla="*/ f0 1 2737"/>
                  <a:gd name="f49" fmla="*/ f1 1 2135"/>
                  <a:gd name="f50" fmla="val f2"/>
                  <a:gd name="f51" fmla="val f3"/>
                  <a:gd name="f52" fmla="val f4"/>
                  <a:gd name="f53" fmla="+- f52 0 f50"/>
                  <a:gd name="f54" fmla="+- f51 0 f50"/>
                  <a:gd name="f55" fmla="*/ f54 1 2737"/>
                  <a:gd name="f56" fmla="*/ f53 1 2135"/>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2737" h="2135">
                    <a:moveTo>
                      <a:pt x="f5" y="f6"/>
                    </a:moveTo>
                    <a:cubicBezTo>
                      <a:pt x="f7" y="f6"/>
                      <a:pt x="f6" y="f7"/>
                      <a:pt x="f8" y="f9"/>
                    </a:cubicBezTo>
                    <a:cubicBezTo>
                      <a:pt x="f10" y="f11"/>
                      <a:pt x="f12" y="f13"/>
                      <a:pt x="f14" y="f13"/>
                    </a:cubicBezTo>
                    <a:cubicBezTo>
                      <a:pt x="f15" y="f13"/>
                      <a:pt x="f16" y="f17"/>
                      <a:pt x="f18" y="f19"/>
                    </a:cubicBezTo>
                    <a:cubicBezTo>
                      <a:pt x="f20" y="f21"/>
                      <a:pt x="f22" y="f23"/>
                      <a:pt x="f24" y="f23"/>
                    </a:cubicBezTo>
                    <a:cubicBezTo>
                      <a:pt x="f25" y="f23"/>
                      <a:pt x="f26" y="f27"/>
                      <a:pt x="f28" y="f29"/>
                    </a:cubicBezTo>
                    <a:cubicBezTo>
                      <a:pt x="f30" y="f31"/>
                      <a:pt x="f32" y="f33"/>
                      <a:pt x="f34" y="f33"/>
                    </a:cubicBezTo>
                    <a:cubicBezTo>
                      <a:pt x="f35" y="f33"/>
                      <a:pt x="f3" y="f36"/>
                      <a:pt x="f37" y="f38"/>
                    </a:cubicBezTo>
                    <a:cubicBezTo>
                      <a:pt x="f39" y="f40"/>
                      <a:pt x="f41" y="f42"/>
                      <a:pt x="f43" y="f44"/>
                    </a:cubicBezTo>
                    <a:cubicBezTo>
                      <a:pt x="f45" y="f46"/>
                      <a:pt x="f47" y="f6"/>
                      <a:pt x="f5" y="f6"/>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Google Shape;1804;p40">
                <a:extLst>
                  <a:ext uri="{FF2B5EF4-FFF2-40B4-BE49-F238E27FC236}">
                    <a16:creationId xmlns:a16="http://schemas.microsoft.com/office/drawing/2014/main" id="{62E0E8CA-E5E0-809F-AD2C-7F0000A52C9B}"/>
                  </a:ext>
                </a:extLst>
              </p:cNvPr>
              <p:cNvSpPr/>
              <p:nvPr/>
            </p:nvSpPr>
            <p:spPr>
              <a:xfrm>
                <a:off x="4739344" y="4009872"/>
                <a:ext cx="75739" cy="59463"/>
              </a:xfrm>
              <a:custGeom>
                <a:avLst/>
                <a:gdLst>
                  <a:gd name="f0" fmla="val w"/>
                  <a:gd name="f1" fmla="val h"/>
                  <a:gd name="f2" fmla="val 0"/>
                  <a:gd name="f3" fmla="val 2867"/>
                  <a:gd name="f4" fmla="val 2251"/>
                  <a:gd name="f5" fmla="val 2057"/>
                  <a:gd name="f6" fmla="val 2003"/>
                  <a:gd name="f7" fmla="val 1948"/>
                  <a:gd name="f8" fmla="val 22"/>
                  <a:gd name="f9" fmla="val 1902"/>
                  <a:gd name="f10" fmla="val 71"/>
                  <a:gd name="f11" fmla="val 1783"/>
                  <a:gd name="f12" fmla="val 214"/>
                  <a:gd name="f13" fmla="val 1283"/>
                  <a:gd name="f14" fmla="val 619"/>
                  <a:gd name="f15" fmla="val 1212"/>
                  <a:gd name="f16" fmla="val 773"/>
                  <a:gd name="f17" fmla="val 140"/>
                  <a:gd name="f18" fmla="val 1869"/>
                  <a:gd name="f19" fmla="val 2008"/>
                  <a:gd name="f20" fmla="val 99"/>
                  <a:gd name="f21" fmla="val 2250"/>
                  <a:gd name="f22" fmla="val 293"/>
                  <a:gd name="f23" fmla="val 297"/>
                  <a:gd name="f24" fmla="val 302"/>
                  <a:gd name="f25" fmla="val 307"/>
                  <a:gd name="f26" fmla="val 1343"/>
                  <a:gd name="f27" fmla="val 1833"/>
                  <a:gd name="f28" fmla="val 2807"/>
                  <a:gd name="f29" fmla="val 500"/>
                  <a:gd name="f30" fmla="val 2795"/>
                  <a:gd name="f31" fmla="val 381"/>
                  <a:gd name="f32" fmla="val 2700"/>
                  <a:gd name="f33" fmla="val 2581"/>
                  <a:gd name="f34" fmla="val 2474"/>
                  <a:gd name="f35" fmla="val 2366"/>
                  <a:gd name="f36" fmla="val 2259"/>
                  <a:gd name="f37" fmla="val 309"/>
                  <a:gd name="f38" fmla="val 2328"/>
                  <a:gd name="f39" fmla="val 145"/>
                  <a:gd name="f40" fmla="val 2198"/>
                  <a:gd name="f41" fmla="*/ f0 1 2867"/>
                  <a:gd name="f42" fmla="*/ f1 1 2251"/>
                  <a:gd name="f43" fmla="val f2"/>
                  <a:gd name="f44" fmla="val f3"/>
                  <a:gd name="f45" fmla="val f4"/>
                  <a:gd name="f46" fmla="+- f45 0 f43"/>
                  <a:gd name="f47" fmla="+- f44 0 f43"/>
                  <a:gd name="f48" fmla="*/ f47 1 2867"/>
                  <a:gd name="f49" fmla="*/ f46 1 2251"/>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2867" h="2251">
                    <a:moveTo>
                      <a:pt x="f5" y="f2"/>
                    </a:moveTo>
                    <a:cubicBezTo>
                      <a:pt x="f6" y="f2"/>
                      <a:pt x="f7" y="f8"/>
                      <a:pt x="f9" y="f10"/>
                    </a:cubicBezTo>
                    <a:cubicBezTo>
                      <a:pt x="f11" y="f12"/>
                      <a:pt x="f13" y="f14"/>
                      <a:pt x="f15" y="f16"/>
                    </a:cubicBezTo>
                    <a:lnTo>
                      <a:pt x="f17" y="f18"/>
                    </a:lnTo>
                    <a:cubicBezTo>
                      <a:pt x="f2" y="f19"/>
                      <a:pt x="f20" y="f21"/>
                      <a:pt x="f22" y="f21"/>
                    </a:cubicBezTo>
                    <a:cubicBezTo>
                      <a:pt x="f23" y="f21"/>
                      <a:pt x="f24" y="f21"/>
                      <a:pt x="f25" y="f21"/>
                    </a:cubicBezTo>
                    <a:cubicBezTo>
                      <a:pt x="f26" y="f21"/>
                      <a:pt x="f3" y="f27"/>
                      <a:pt x="f28" y="f29"/>
                    </a:cubicBezTo>
                    <a:cubicBezTo>
                      <a:pt x="f30" y="f31"/>
                      <a:pt x="f32" y="f23"/>
                      <a:pt x="f33" y="f23"/>
                    </a:cubicBezTo>
                    <a:cubicBezTo>
                      <a:pt x="f34" y="f23"/>
                      <a:pt x="f35" y="f23"/>
                      <a:pt x="f36" y="f37"/>
                    </a:cubicBezTo>
                    <a:cubicBezTo>
                      <a:pt x="f38" y="f39"/>
                      <a:pt x="f40"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Google Shape;1805;p40">
                <a:extLst>
                  <a:ext uri="{FF2B5EF4-FFF2-40B4-BE49-F238E27FC236}">
                    <a16:creationId xmlns:a16="http://schemas.microsoft.com/office/drawing/2014/main" id="{61A4A76F-FAB7-6D79-E1F7-B584176E9E17}"/>
                  </a:ext>
                </a:extLst>
              </p:cNvPr>
              <p:cNvSpPr/>
              <p:nvPr/>
            </p:nvSpPr>
            <p:spPr>
              <a:xfrm>
                <a:off x="5009750" y="2225100"/>
                <a:ext cx="43113" cy="33448"/>
              </a:xfrm>
              <a:custGeom>
                <a:avLst/>
                <a:gdLst>
                  <a:gd name="f0" fmla="val w"/>
                  <a:gd name="f1" fmla="val h"/>
                  <a:gd name="f2" fmla="val 0"/>
                  <a:gd name="f3" fmla="val 1632"/>
                  <a:gd name="f4" fmla="val 1266"/>
                  <a:gd name="f5" fmla="val 858"/>
                  <a:gd name="f6" fmla="val 725"/>
                  <a:gd name="f7" fmla="val 571"/>
                  <a:gd name="f8" fmla="val 119"/>
                  <a:gd name="f9" fmla="val 536"/>
                  <a:gd name="f10" fmla="val 277"/>
                  <a:gd name="f11" fmla="val 465"/>
                  <a:gd name="f12" fmla="val 551"/>
                  <a:gd name="f13" fmla="val 1158"/>
                  <a:gd name="f14" fmla="val 489"/>
                  <a:gd name="f15" fmla="val 1167"/>
                  <a:gd name="f16" fmla="val 1254"/>
                  <a:gd name="f17" fmla="val 1147"/>
                  <a:gd name="f18" fmla="val 1370"/>
                  <a:gd name="f19" fmla="val 396"/>
                  <a:gd name="f20" fmla="val 1060"/>
                  <a:gd name="f21" fmla="val 218"/>
                  <a:gd name="f22" fmla="val 1040"/>
                  <a:gd name="f23" fmla="val 63"/>
                  <a:gd name="f24" fmla="val 955"/>
                  <a:gd name="f25" fmla="*/ f0 1 1632"/>
                  <a:gd name="f26" fmla="*/ f1 1 1266"/>
                  <a:gd name="f27" fmla="val f2"/>
                  <a:gd name="f28" fmla="val f3"/>
                  <a:gd name="f29" fmla="val f4"/>
                  <a:gd name="f30" fmla="+- f29 0 f27"/>
                  <a:gd name="f31" fmla="+- f28 0 f27"/>
                  <a:gd name="f32" fmla="*/ f31 1 1632"/>
                  <a:gd name="f33" fmla="*/ f30 1 126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632" h="1266">
                    <a:moveTo>
                      <a:pt x="f5" y="f2"/>
                    </a:moveTo>
                    <a:cubicBezTo>
                      <a:pt x="f6" y="f2"/>
                      <a:pt x="f7" y="f8"/>
                      <a:pt x="f9" y="f10"/>
                    </a:cubicBezTo>
                    <a:cubicBezTo>
                      <a:pt x="f11" y="f12"/>
                      <a:pt x="f2" y="f13"/>
                      <a:pt x="f14" y="f4"/>
                    </a:cubicBezTo>
                    <a:cubicBezTo>
                      <a:pt x="f14" y="f4"/>
                      <a:pt x="f15" y="f16"/>
                      <a:pt x="f15" y="f16"/>
                    </a:cubicBezTo>
                    <a:cubicBezTo>
                      <a:pt x="f3" y="f17"/>
                      <a:pt x="f18" y="f19"/>
                      <a:pt x="f20" y="f21"/>
                    </a:cubicBezTo>
                    <a:cubicBezTo>
                      <a:pt x="f22" y="f23"/>
                      <a:pt x="f24"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Google Shape;1806;p40">
                <a:extLst>
                  <a:ext uri="{FF2B5EF4-FFF2-40B4-BE49-F238E27FC236}">
                    <a16:creationId xmlns:a16="http://schemas.microsoft.com/office/drawing/2014/main" id="{6D23DA96-7CCF-061C-FB4D-35F7CE01F79A}"/>
                  </a:ext>
                </a:extLst>
              </p:cNvPr>
              <p:cNvSpPr/>
              <p:nvPr/>
            </p:nvSpPr>
            <p:spPr>
              <a:xfrm>
                <a:off x="3977777" y="1045689"/>
                <a:ext cx="4452853" cy="3329604"/>
              </a:xfrm>
              <a:custGeom>
                <a:avLst/>
                <a:gdLst>
                  <a:gd name="f0" fmla="val w"/>
                  <a:gd name="f1" fmla="val h"/>
                  <a:gd name="f2" fmla="val 0"/>
                  <a:gd name="f3" fmla="val 168557"/>
                  <a:gd name="f4" fmla="val 126038"/>
                  <a:gd name="f5" fmla="val 133838"/>
                  <a:gd name="f6" fmla="val 476"/>
                  <a:gd name="f7" fmla="val 132279"/>
                  <a:gd name="f8" fmla="val 679"/>
                  <a:gd name="f9" fmla="val 128957"/>
                  <a:gd name="f10" fmla="val 128933"/>
                  <a:gd name="f11" fmla="val 2405"/>
                  <a:gd name="f12" fmla="val 129004"/>
                  <a:gd name="f13" fmla="val 3453"/>
                  <a:gd name="f14" fmla="val 130671"/>
                  <a:gd name="f15" fmla="val 3870"/>
                  <a:gd name="f16" fmla="val 130278"/>
                  <a:gd name="f17" fmla="val 5001"/>
                  <a:gd name="f18" fmla="val 130147"/>
                  <a:gd name="f19" fmla="val 5299"/>
                  <a:gd name="f20" fmla="val 129838"/>
                  <a:gd name="f21" fmla="val 5084"/>
                  <a:gd name="f22" fmla="val 129802"/>
                  <a:gd name="f23" fmla="val 5394"/>
                  <a:gd name="f24" fmla="val 129790"/>
                  <a:gd name="f25" fmla="val 5501"/>
                  <a:gd name="f26" fmla="val 129873"/>
                  <a:gd name="f27" fmla="val 5608"/>
                  <a:gd name="f28" fmla="val 129981"/>
                  <a:gd name="f29" fmla="val 5632"/>
                  <a:gd name="f30" fmla="val 130695"/>
                  <a:gd name="f31" fmla="val 5822"/>
                  <a:gd name="f32" fmla="val 130838"/>
                  <a:gd name="f33" fmla="val 6882"/>
                  <a:gd name="f34" fmla="val 7311"/>
                  <a:gd name="f35" fmla="val 129469"/>
                  <a:gd name="f36" fmla="val 6930"/>
                  <a:gd name="f37" fmla="val 129028"/>
                  <a:gd name="f38" fmla="val 6025"/>
                  <a:gd name="f39" fmla="val 129254"/>
                  <a:gd name="f40" fmla="val 5156"/>
                  <a:gd name="f41" fmla="val 129278"/>
                  <a:gd name="f42" fmla="val 5060"/>
                  <a:gd name="f43" fmla="val 4965"/>
                  <a:gd name="f44" fmla="val 129171"/>
                  <a:gd name="f45" fmla="val 4906"/>
                  <a:gd name="f46" fmla="val 128040"/>
                  <a:gd name="f47" fmla="val 5096"/>
                  <a:gd name="f48" fmla="val 127647"/>
                  <a:gd name="f49" fmla="val 6942"/>
                  <a:gd name="f50" fmla="val 127980"/>
                  <a:gd name="f51" fmla="val 7942"/>
                  <a:gd name="f52" fmla="val 127618"/>
                  <a:gd name="f53" fmla="val 127334"/>
                  <a:gd name="f54" fmla="val 7935"/>
                  <a:gd name="f55" fmla="val 127110"/>
                  <a:gd name="f56" fmla="val 126055"/>
                  <a:gd name="f57" fmla="val 126332"/>
                  <a:gd name="f58" fmla="val 8089"/>
                  <a:gd name="f59" fmla="val 125968"/>
                  <a:gd name="f60" fmla="val 9847"/>
                  <a:gd name="f61" fmla="val 125843"/>
                  <a:gd name="f62" fmla="val 10829"/>
                  <a:gd name="f63" fmla="val 125224"/>
                  <a:gd name="f64" fmla="val 11267"/>
                  <a:gd name="f65" fmla="val 124743"/>
                  <a:gd name="f66" fmla="val 124263"/>
                  <a:gd name="f67" fmla="val 123920"/>
                  <a:gd name="f68" fmla="val 124349"/>
                  <a:gd name="f69" fmla="val 10061"/>
                  <a:gd name="f70" fmla="val 124851"/>
                  <a:gd name="f71" fmla="val 8978"/>
                  <a:gd name="f72" fmla="val 124366"/>
                  <a:gd name="f73" fmla="val 8518"/>
                  <a:gd name="f74" fmla="val 123713"/>
                  <a:gd name="f75" fmla="val 122895"/>
                  <a:gd name="f76" fmla="val 121815"/>
                  <a:gd name="f77" fmla="val 9240"/>
                  <a:gd name="f78" fmla="val 122087"/>
                  <a:gd name="f79" fmla="val 10359"/>
                  <a:gd name="f80" fmla="val 122170"/>
                  <a:gd name="f81" fmla="val 10811"/>
                  <a:gd name="f82" fmla="val 122706"/>
                  <a:gd name="f83" fmla="val 11883"/>
                  <a:gd name="f84" fmla="val 122301"/>
                  <a:gd name="f85" fmla="val 11990"/>
                  <a:gd name="f86" fmla="val 122246"/>
                  <a:gd name="f87" fmla="val 12016"/>
                  <a:gd name="f88" fmla="val 122193"/>
                  <a:gd name="f89" fmla="val 12028"/>
                  <a:gd name="f90" fmla="val 122144"/>
                  <a:gd name="f91" fmla="val 121720"/>
                  <a:gd name="f92" fmla="val 121503"/>
                  <a:gd name="f93" fmla="val 11151"/>
                  <a:gd name="f94" fmla="val 121210"/>
                  <a:gd name="f95" fmla="val 121156"/>
                  <a:gd name="f96" fmla="val 121100"/>
                  <a:gd name="f97" fmla="val 11181"/>
                  <a:gd name="f98" fmla="val 121039"/>
                  <a:gd name="f99" fmla="val 11252"/>
                  <a:gd name="f100" fmla="val 120634"/>
                  <a:gd name="f101" fmla="val 12121"/>
                  <a:gd name="f102" fmla="val 118693"/>
                  <a:gd name="f103" fmla="val 13978"/>
                  <a:gd name="f104" fmla="val 119336"/>
                  <a:gd name="f105" fmla="val 15038"/>
                  <a:gd name="f106" fmla="val 120172"/>
                  <a:gd name="f107" fmla="val 17834"/>
                  <a:gd name="f108" fmla="val 119142"/>
                  <a:gd name="f109" fmla="val 18066"/>
                  <a:gd name="f110" fmla="val 117911"/>
                  <a:gd name="f111" fmla="val 117666"/>
                  <a:gd name="f112" fmla="val 117414"/>
                  <a:gd name="f113" fmla="val 18057"/>
                  <a:gd name="f114" fmla="val 117167"/>
                  <a:gd name="f115" fmla="val 116655"/>
                  <a:gd name="f116" fmla="val 116165"/>
                  <a:gd name="f117" fmla="val 18096"/>
                  <a:gd name="f118" fmla="val 115812"/>
                  <a:gd name="f119" fmla="val 18336"/>
                  <a:gd name="f120" fmla="val 115300"/>
                  <a:gd name="f121" fmla="val 17919"/>
                  <a:gd name="f122" fmla="val 115014"/>
                  <a:gd name="f123" fmla="val 17300"/>
                  <a:gd name="f124" fmla="val 115050"/>
                  <a:gd name="f125" fmla="val 16645"/>
                  <a:gd name="f126" fmla="val 116253"/>
                  <a:gd name="f127" fmla="val 16609"/>
                  <a:gd name="f128" fmla="val 117396"/>
                  <a:gd name="f129" fmla="val 16133"/>
                  <a:gd name="f130" fmla="val 117134"/>
                  <a:gd name="f131" fmla="val 15288"/>
                  <a:gd name="f132" fmla="val 116422"/>
                  <a:gd name="f133" fmla="val 14706"/>
                  <a:gd name="f134" fmla="val 114663"/>
                  <a:gd name="f135" fmla="val 13701"/>
                  <a:gd name="f136" fmla="val 113293"/>
                  <a:gd name="f137" fmla="val 112645"/>
                  <a:gd name="f138" fmla="val 112085"/>
                  <a:gd name="f139" fmla="val 13926"/>
                  <a:gd name="f140" fmla="val 111764"/>
                  <a:gd name="f141" fmla="val 14526"/>
                  <a:gd name="f142" fmla="val 113562"/>
                  <a:gd name="f143" fmla="val 113919"/>
                  <a:gd name="f144" fmla="val 16895"/>
                  <a:gd name="f145" fmla="val 113514"/>
                  <a:gd name="f146" fmla="val 19622"/>
                  <a:gd name="f147" fmla="val 113568"/>
                  <a:gd name="f148" fmla="val 19799"/>
                  <a:gd name="f149" fmla="val 113685"/>
                  <a:gd name="f150" fmla="val 19855"/>
                  <a:gd name="f151" fmla="val 113840"/>
                  <a:gd name="f152" fmla="val 114119"/>
                  <a:gd name="f153" fmla="val 114521"/>
                  <a:gd name="f154" fmla="val 19670"/>
                  <a:gd name="f155" fmla="val 114891"/>
                  <a:gd name="f156" fmla="val 115408"/>
                  <a:gd name="f157" fmla="val 115865"/>
                  <a:gd name="f158" fmla="val 20030"/>
                  <a:gd name="f159" fmla="val 115848"/>
                  <a:gd name="f160" fmla="val 21753"/>
                  <a:gd name="f161" fmla="val 115610"/>
                  <a:gd name="f162" fmla="val 21687"/>
                  <a:gd name="f163" fmla="val 115364"/>
                  <a:gd name="f164" fmla="val 21654"/>
                  <a:gd name="f165" fmla="val 115118"/>
                  <a:gd name="f166" fmla="val 114920"/>
                  <a:gd name="f167" fmla="val 114722"/>
                  <a:gd name="f168" fmla="val 21675"/>
                  <a:gd name="f169" fmla="val 114526"/>
                  <a:gd name="f170" fmla="val 21717"/>
                  <a:gd name="f171" fmla="val 114455"/>
                  <a:gd name="f172" fmla="val 21562"/>
                  <a:gd name="f173" fmla="val 114479"/>
                  <a:gd name="f174" fmla="val 20729"/>
                  <a:gd name="f175" fmla="val 114205"/>
                  <a:gd name="f176" fmla="val 20717"/>
                  <a:gd name="f177" fmla="val 114101"/>
                  <a:gd name="f178" fmla="val 20702"/>
                  <a:gd name="f179" fmla="val 114002"/>
                  <a:gd name="f180" fmla="val 20695"/>
                  <a:gd name="f181" fmla="val 113907"/>
                  <a:gd name="f182" fmla="val 112202"/>
                  <a:gd name="f183" fmla="val 111837"/>
                  <a:gd name="f184" fmla="val 23021"/>
                  <a:gd name="f185" fmla="val 110788"/>
                  <a:gd name="f186" fmla="val 23991"/>
                  <a:gd name="f187" fmla="val 110252"/>
                  <a:gd name="f188" fmla="val 24444"/>
                  <a:gd name="f189" fmla="val 109335"/>
                  <a:gd name="f190" fmla="val 24884"/>
                  <a:gd name="f191" fmla="val 109538"/>
                  <a:gd name="f192" fmla="val 25718"/>
                  <a:gd name="f193" fmla="val 109569"/>
                  <a:gd name="f194" fmla="val 25821"/>
                  <a:gd name="f195" fmla="val 109654"/>
                  <a:gd name="f196" fmla="val 25889"/>
                  <a:gd name="f197" fmla="val 109746"/>
                  <a:gd name="f198" fmla="val 109760"/>
                  <a:gd name="f199" fmla="val 109774"/>
                  <a:gd name="f200" fmla="val 25887"/>
                  <a:gd name="f201" fmla="val 109788"/>
                  <a:gd name="f202" fmla="val 25884"/>
                  <a:gd name="f203" fmla="val 109830"/>
                  <a:gd name="f204" fmla="val 25877"/>
                  <a:gd name="f205" fmla="val 109872"/>
                  <a:gd name="f206" fmla="val 25874"/>
                  <a:gd name="f207" fmla="val 109915"/>
                  <a:gd name="f208" fmla="val 110512"/>
                  <a:gd name="f209" fmla="val 111137"/>
                  <a:gd name="f210" fmla="val 26546"/>
                  <a:gd name="f211" fmla="val 111026"/>
                  <a:gd name="f212" fmla="val 27135"/>
                  <a:gd name="f213" fmla="val 111002"/>
                  <a:gd name="f214" fmla="val 27242"/>
                  <a:gd name="f215" fmla="val 111073"/>
                  <a:gd name="f216" fmla="val 27349"/>
                  <a:gd name="f217" fmla="val 111169"/>
                  <a:gd name="f218" fmla="val 27385"/>
                  <a:gd name="f219" fmla="val 111871"/>
                  <a:gd name="f220" fmla="val 27611"/>
                  <a:gd name="f221" fmla="val 112478"/>
                  <a:gd name="f222" fmla="val 28039"/>
                  <a:gd name="f223" fmla="val 112907"/>
                  <a:gd name="f224" fmla="val 28635"/>
                  <a:gd name="f225" fmla="val 28397"/>
                  <a:gd name="f226" fmla="val 108692"/>
                  <a:gd name="f227" fmla="val 28432"/>
                  <a:gd name="f228" fmla="val 106954"/>
                  <a:gd name="f229" fmla="val 27980"/>
                  <a:gd name="f230" fmla="val 106935"/>
                  <a:gd name="f231" fmla="val 27973"/>
                  <a:gd name="f232" fmla="val 106917"/>
                  <a:gd name="f233" fmla="val 27969"/>
                  <a:gd name="f234" fmla="val 106899"/>
                  <a:gd name="f235" fmla="val 106587"/>
                  <a:gd name="f236" fmla="val 106399"/>
                  <a:gd name="f237" fmla="val 29000"/>
                  <a:gd name="f238" fmla="val 106275"/>
                  <a:gd name="f239" fmla="val 29147"/>
                  <a:gd name="f240" fmla="val 105942"/>
                  <a:gd name="f241" fmla="val 29778"/>
                  <a:gd name="f242" fmla="val 109311"/>
                  <a:gd name="f243" fmla="val 29290"/>
                  <a:gd name="f244" fmla="val 109502"/>
                  <a:gd name="f245" fmla="val 31302"/>
                  <a:gd name="f246" fmla="val 109526"/>
                  <a:gd name="f247" fmla="val 31618"/>
                  <a:gd name="f248" fmla="val 109293"/>
                  <a:gd name="f249" fmla="val 31732"/>
                  <a:gd name="f250" fmla="val 108958"/>
                  <a:gd name="f251" fmla="val 108282"/>
                  <a:gd name="f252" fmla="val 107189"/>
                  <a:gd name="f253" fmla="val 31270"/>
                  <a:gd name="f254" fmla="val 106918"/>
                  <a:gd name="f255" fmla="val 31064"/>
                  <a:gd name="f256" fmla="val 106570"/>
                  <a:gd name="f257" fmla="val 30845"/>
                  <a:gd name="f258" fmla="val 106112"/>
                  <a:gd name="f259" fmla="val 30588"/>
                  <a:gd name="f260" fmla="val 105697"/>
                  <a:gd name="f261" fmla="val 105502"/>
                  <a:gd name="f262" fmla="val 105316"/>
                  <a:gd name="f263" fmla="val 30645"/>
                  <a:gd name="f264" fmla="val 105156"/>
                  <a:gd name="f265" fmla="val 30790"/>
                  <a:gd name="f266" fmla="val 102646"/>
                  <a:gd name="f267" fmla="val 29506"/>
                  <a:gd name="f268" fmla="val 104130"/>
                  <a:gd name="f269" fmla="val 25497"/>
                  <a:gd name="f270" fmla="val 101844"/>
                  <a:gd name="f271" fmla="val 101755"/>
                  <a:gd name="f272" fmla="val 101661"/>
                  <a:gd name="f273" fmla="val 25503"/>
                  <a:gd name="f274" fmla="val 101560"/>
                  <a:gd name="f275" fmla="val 25515"/>
                  <a:gd name="f276" fmla="val 101406"/>
                  <a:gd name="f277" fmla="val 24599"/>
                  <a:gd name="f278" fmla="val 99620"/>
                  <a:gd name="f279" fmla="val 24658"/>
                  <a:gd name="f280" fmla="val 99143"/>
                  <a:gd name="f281" fmla="val 23872"/>
                  <a:gd name="f282" fmla="val 99054"/>
                  <a:gd name="f283" fmla="val 23463"/>
                  <a:gd name="f284" fmla="val 99261"/>
                  <a:gd name="f285" fmla="val 23315"/>
                  <a:gd name="f286" fmla="val 99550"/>
                  <a:gd name="f287" fmla="val 99918"/>
                  <a:gd name="f288" fmla="val 100420"/>
                  <a:gd name="f289" fmla="val 23554"/>
                  <a:gd name="f290" fmla="val 100620"/>
                  <a:gd name="f291" fmla="val 23801"/>
                  <a:gd name="f292" fmla="val 101249"/>
                  <a:gd name="f293" fmla="val 24358"/>
                  <a:gd name="f294" fmla="val 101861"/>
                  <a:gd name="f295" fmla="val 24501"/>
                  <a:gd name="f296" fmla="val 102470"/>
                  <a:gd name="f297" fmla="val 103111"/>
                  <a:gd name="f298" fmla="val 103750"/>
                  <a:gd name="f299" fmla="val 24343"/>
                  <a:gd name="f300" fmla="val 104401"/>
                  <a:gd name="f301" fmla="val 105088"/>
                  <a:gd name="f302" fmla="val 105790"/>
                  <a:gd name="f303" fmla="val 24519"/>
                  <a:gd name="f304" fmla="val 106525"/>
                  <a:gd name="f305" fmla="val 25241"/>
                  <a:gd name="f306" fmla="val 106728"/>
                  <a:gd name="f307" fmla="val 25312"/>
                  <a:gd name="f308" fmla="val 25344"/>
                  <a:gd name="f309" fmla="val 107097"/>
                  <a:gd name="f310" fmla="val 108239"/>
                  <a:gd name="f311" fmla="val 108924"/>
                  <a:gd name="f312" fmla="val 24040"/>
                  <a:gd name="f313" fmla="val 109645"/>
                  <a:gd name="f314" fmla="val 23289"/>
                  <a:gd name="f315" fmla="val 110169"/>
                  <a:gd name="f316" fmla="val 22813"/>
                  <a:gd name="f317" fmla="val 110871"/>
                  <a:gd name="f318" fmla="val 22455"/>
                  <a:gd name="f319" fmla="val 111145"/>
                  <a:gd name="f320" fmla="val 111530"/>
                  <a:gd name="f321" fmla="val 20202"/>
                  <a:gd name="f322" fmla="val 110750"/>
                  <a:gd name="f323" fmla="val 17499"/>
                  <a:gd name="f324" fmla="val 109130"/>
                  <a:gd name="f325" fmla="val 109096"/>
                  <a:gd name="f326" fmla="val 109061"/>
                  <a:gd name="f327" fmla="val 17500"/>
                  <a:gd name="f328" fmla="val 109026"/>
                  <a:gd name="f329" fmla="val 17502"/>
                  <a:gd name="f330" fmla="val 108530"/>
                  <a:gd name="f331" fmla="val 17666"/>
                  <a:gd name="f332" fmla="val 108129"/>
                  <a:gd name="f333" fmla="val 17755"/>
                  <a:gd name="f334" fmla="val 107763"/>
                  <a:gd name="f335" fmla="val 107094"/>
                  <a:gd name="f336" fmla="val 106545"/>
                  <a:gd name="f337" fmla="val 17458"/>
                  <a:gd name="f338" fmla="val 105751"/>
                  <a:gd name="f339" fmla="val 16788"/>
                  <a:gd name="f340" fmla="val 104696"/>
                  <a:gd name="f341" fmla="val 15751"/>
                  <a:gd name="f342" fmla="val 103606"/>
                  <a:gd name="f343" fmla="val 15554"/>
                  <a:gd name="f344" fmla="val 102472"/>
                  <a:gd name="f345" fmla="val 101779"/>
                  <a:gd name="f346" fmla="val 101070"/>
                  <a:gd name="f347" fmla="val 15627"/>
                  <a:gd name="f348" fmla="val 100341"/>
                  <a:gd name="f349" fmla="val 99921"/>
                  <a:gd name="f350" fmla="val 99494"/>
                  <a:gd name="f351" fmla="val 15603"/>
                  <a:gd name="f352" fmla="val 99060"/>
                  <a:gd name="f353" fmla="val 15526"/>
                  <a:gd name="f354" fmla="val 98034"/>
                  <a:gd name="f355" fmla="val 15227"/>
                  <a:gd name="f356" fmla="val 96849"/>
                  <a:gd name="f357" fmla="val 14478"/>
                  <a:gd name="f358" fmla="val 95758"/>
                  <a:gd name="f359" fmla="val 95241"/>
                  <a:gd name="f360" fmla="val 94745"/>
                  <a:gd name="f361" fmla="val 14646"/>
                  <a:gd name="f362" fmla="val 94298"/>
                  <a:gd name="f363" fmla="val 15109"/>
                  <a:gd name="f364" fmla="val 94235"/>
                  <a:gd name="f365" fmla="val 15015"/>
                  <a:gd name="f366" fmla="val 94163"/>
                  <a:gd name="f367" fmla="val 14912"/>
                  <a:gd name="f368" fmla="val 94050"/>
                  <a:gd name="f369" fmla="val 94034"/>
                  <a:gd name="f370" fmla="val 94018"/>
                  <a:gd name="f371" fmla="val 14914"/>
                  <a:gd name="f372" fmla="val 94000"/>
                  <a:gd name="f373" fmla="val 14919"/>
                  <a:gd name="f374" fmla="val 94059"/>
                  <a:gd name="f375" fmla="val 14847"/>
                  <a:gd name="f376" fmla="val 94071"/>
                  <a:gd name="f377" fmla="val 14752"/>
                  <a:gd name="f378" fmla="val 94036"/>
                  <a:gd name="f379" fmla="val 14669"/>
                  <a:gd name="f380" fmla="val 93690"/>
                  <a:gd name="f381" fmla="val 13966"/>
                  <a:gd name="f382" fmla="val 93595"/>
                  <a:gd name="f383" fmla="val 13169"/>
                  <a:gd name="f384" fmla="val 93774"/>
                  <a:gd name="f385" fmla="val 12407"/>
                  <a:gd name="f386" fmla="val 93857"/>
                  <a:gd name="f387" fmla="val 12061"/>
                  <a:gd name="f388" fmla="val 12014"/>
                  <a:gd name="f389" fmla="val 93607"/>
                  <a:gd name="f390" fmla="val 11764"/>
                  <a:gd name="f391" fmla="val 93556"/>
                  <a:gd name="f392" fmla="val 11643"/>
                  <a:gd name="f393" fmla="val 93493"/>
                  <a:gd name="f394" fmla="val 11601"/>
                  <a:gd name="f395" fmla="val 93419"/>
                  <a:gd name="f396" fmla="val 93245"/>
                  <a:gd name="f397" fmla="val 93011"/>
                  <a:gd name="f398" fmla="val 11833"/>
                  <a:gd name="f399" fmla="val 92731"/>
                  <a:gd name="f400" fmla="val 92657"/>
                  <a:gd name="f401" fmla="val 92580"/>
                  <a:gd name="f402" fmla="val 11816"/>
                  <a:gd name="f403" fmla="val 92500"/>
                  <a:gd name="f404" fmla="val 11776"/>
                  <a:gd name="f405" fmla="val 92012"/>
                  <a:gd name="f406" fmla="val 11680"/>
                  <a:gd name="f407" fmla="val 92095"/>
                  <a:gd name="f408" fmla="val 11192"/>
                  <a:gd name="f409" fmla="val 91785"/>
                  <a:gd name="f410" fmla="val 11049"/>
                  <a:gd name="f411" fmla="val 91734"/>
                  <a:gd name="f412" fmla="val 11041"/>
                  <a:gd name="f413" fmla="val 91681"/>
                  <a:gd name="f414" fmla="val 11037"/>
                  <a:gd name="f415" fmla="val 91629"/>
                  <a:gd name="f416" fmla="val 91018"/>
                  <a:gd name="f417" fmla="val 90386"/>
                  <a:gd name="f418" fmla="val 11590"/>
                  <a:gd name="f419" fmla="val 90309"/>
                  <a:gd name="f420" fmla="val 12204"/>
                  <a:gd name="f421" fmla="val 89690"/>
                  <a:gd name="f422" fmla="val 12097"/>
                  <a:gd name="f423" fmla="val 90559"/>
                  <a:gd name="f424" fmla="val 10204"/>
                  <a:gd name="f425" fmla="val 90571"/>
                  <a:gd name="f426" fmla="val 9983"/>
                  <a:gd name="f427" fmla="val 90492"/>
                  <a:gd name="f428" fmla="val 9888"/>
                  <a:gd name="f429" fmla="val 90359"/>
                  <a:gd name="f430" fmla="val 89825"/>
                  <a:gd name="f431" fmla="val 88416"/>
                  <a:gd name="f432" fmla="val 11422"/>
                  <a:gd name="f433" fmla="val 88511"/>
                  <a:gd name="f434" fmla="val 12490"/>
                  <a:gd name="f435" fmla="val 87797"/>
                  <a:gd name="f436" fmla="val 88487"/>
                  <a:gd name="f437" fmla="val 11621"/>
                  <a:gd name="f438" fmla="val 88190"/>
                  <a:gd name="f439" fmla="val 11371"/>
                  <a:gd name="f440" fmla="val 88155"/>
                  <a:gd name="f441" fmla="val 11341"/>
                  <a:gd name="f442" fmla="val 88118"/>
                  <a:gd name="f443" fmla="val 11327"/>
                  <a:gd name="f444" fmla="val 88079"/>
                  <a:gd name="f445" fmla="val 87779"/>
                  <a:gd name="f446" fmla="val 87359"/>
                  <a:gd name="f447" fmla="val 87201"/>
                  <a:gd name="f448" fmla="val 12216"/>
                  <a:gd name="f449" fmla="val 87035"/>
                  <a:gd name="f450" fmla="val 87344"/>
                  <a:gd name="f451" fmla="val 11061"/>
                  <a:gd name="f452" fmla="val 87821"/>
                  <a:gd name="f453" fmla="val 10954"/>
                  <a:gd name="f454" fmla="val 87904"/>
                  <a:gd name="f455" fmla="val 10930"/>
                  <a:gd name="f456" fmla="val 87975"/>
                  <a:gd name="f457" fmla="val 10847"/>
                  <a:gd name="f458" fmla="val 10752"/>
                  <a:gd name="f459" fmla="val 87725"/>
                  <a:gd name="f460" fmla="val 10536"/>
                  <a:gd name="f461" fmla="val 87489"/>
                  <a:gd name="f462" fmla="val 10445"/>
                  <a:gd name="f463" fmla="val 87263"/>
                  <a:gd name="f464" fmla="val 86181"/>
                  <a:gd name="f465" fmla="val 85358"/>
                  <a:gd name="f466" fmla="val 12545"/>
                  <a:gd name="f467" fmla="val 84511"/>
                  <a:gd name="f468" fmla="val 13038"/>
                  <a:gd name="f469" fmla="val 83368"/>
                  <a:gd name="f470" fmla="val 13466"/>
                  <a:gd name="f471" fmla="val 81153"/>
                  <a:gd name="f472" fmla="val 13407"/>
                  <a:gd name="f473" fmla="val 81760"/>
                  <a:gd name="f474" fmla="val 15300"/>
                  <a:gd name="f475" fmla="val 81677"/>
                  <a:gd name="f476" fmla="val 15359"/>
                  <a:gd name="f477" fmla="val 79308"/>
                  <a:gd name="f478" fmla="val 15669"/>
                  <a:gd name="f479" fmla="val 79379"/>
                  <a:gd name="f480" fmla="val 15859"/>
                  <a:gd name="f481" fmla="val 79260"/>
                  <a:gd name="f482" fmla="val 16038"/>
                  <a:gd name="f483" fmla="val 79974"/>
                  <a:gd name="f484" fmla="val 16800"/>
                  <a:gd name="f485" fmla="val 80046"/>
                  <a:gd name="f486" fmla="val 16943"/>
                  <a:gd name="f487" fmla="val 79892"/>
                  <a:gd name="f488" fmla="val 16925"/>
                  <a:gd name="f489" fmla="val 79747"/>
                  <a:gd name="f490" fmla="val 16916"/>
                  <a:gd name="f491" fmla="val 79609"/>
                  <a:gd name="f492" fmla="val 76454"/>
                  <a:gd name="f493" fmla="val 77116"/>
                  <a:gd name="f494" fmla="val 21437"/>
                  <a:gd name="f495" fmla="val 74914"/>
                  <a:gd name="f496" fmla="val 22932"/>
                  <a:gd name="f497" fmla="val 74753"/>
                  <a:gd name="f498" fmla="val 22779"/>
                  <a:gd name="f499" fmla="val 74305"/>
                  <a:gd name="f500" fmla="val 22523"/>
                  <a:gd name="f501" fmla="val 73991"/>
                  <a:gd name="f502" fmla="val 73839"/>
                  <a:gd name="f503" fmla="val 73719"/>
                  <a:gd name="f504" fmla="val 22582"/>
                  <a:gd name="f505" fmla="val 73676"/>
                  <a:gd name="f506" fmla="val 22741"/>
                  <a:gd name="f507" fmla="val 73652"/>
                  <a:gd name="f508" fmla="val 73128"/>
                  <a:gd name="f509" fmla="val 23658"/>
                  <a:gd name="f510" fmla="val 72581"/>
                  <a:gd name="f511" fmla="val 24051"/>
                  <a:gd name="f512" fmla="val 71307"/>
                  <a:gd name="f513" fmla="val 24908"/>
                  <a:gd name="f514" fmla="val 71247"/>
                  <a:gd name="f515" fmla="val 25289"/>
                  <a:gd name="f516" fmla="val 71366"/>
                  <a:gd name="f517" fmla="val 26694"/>
                  <a:gd name="f518" fmla="val 71271"/>
                  <a:gd name="f519" fmla="val 27051"/>
                  <a:gd name="f520" fmla="val 70771"/>
                  <a:gd name="f521" fmla="val 27266"/>
                  <a:gd name="f522" fmla="val 70461"/>
                  <a:gd name="f523" fmla="val 27516"/>
                  <a:gd name="f524" fmla="val 68925"/>
                  <a:gd name="f525" fmla="val 28694"/>
                  <a:gd name="f526" fmla="val 69509"/>
                  <a:gd name="f527" fmla="val 31218"/>
                  <a:gd name="f528" fmla="val 68318"/>
                  <a:gd name="f529" fmla="val 32552"/>
                  <a:gd name="f530" fmla="val 68256"/>
                  <a:gd name="f531" fmla="val 32582"/>
                  <a:gd name="f532" fmla="val 68192"/>
                  <a:gd name="f533" fmla="val 32595"/>
                  <a:gd name="f534" fmla="val 68129"/>
                  <a:gd name="f535" fmla="val 67913"/>
                  <a:gd name="f536" fmla="val 67715"/>
                  <a:gd name="f537" fmla="val 32434"/>
                  <a:gd name="f538" fmla="val 67687"/>
                  <a:gd name="f539" fmla="val 32195"/>
                  <a:gd name="f540" fmla="val 32123"/>
                  <a:gd name="f541" fmla="val 67639"/>
                  <a:gd name="f542" fmla="val 32040"/>
                  <a:gd name="f543" fmla="val 67568"/>
                  <a:gd name="f544" fmla="val 32004"/>
                  <a:gd name="f545" fmla="val 65663"/>
                  <a:gd name="f546" fmla="val 32647"/>
                  <a:gd name="f547" fmla="val 64949"/>
                  <a:gd name="f548" fmla="val 36767"/>
                  <a:gd name="f549" fmla="val 60651"/>
                  <a:gd name="f550" fmla="val 37838"/>
                  <a:gd name="f551" fmla="val 59674"/>
                  <a:gd name="f552" fmla="val 38076"/>
                  <a:gd name="f553" fmla="val 58638"/>
                  <a:gd name="f554" fmla="val 38088"/>
                  <a:gd name="f555" fmla="val 57722"/>
                  <a:gd name="f556" fmla="val 38576"/>
                  <a:gd name="f557" fmla="val 56567"/>
                  <a:gd name="f558" fmla="val 39172"/>
                  <a:gd name="f559" fmla="val 55483"/>
                  <a:gd name="f560" fmla="val 41065"/>
                  <a:gd name="f561" fmla="val 56233"/>
                  <a:gd name="f562" fmla="val 42220"/>
                  <a:gd name="f563" fmla="val 56555"/>
                  <a:gd name="f564" fmla="val 42339"/>
                  <a:gd name="f565" fmla="val 56460"/>
                  <a:gd name="f566" fmla="val 42803"/>
                  <a:gd name="f567" fmla="val 56329"/>
                  <a:gd name="f568" fmla="val 43196"/>
                  <a:gd name="f569" fmla="val 55555"/>
                  <a:gd name="f570" fmla="val 45184"/>
                  <a:gd name="f571" fmla="val 55412"/>
                  <a:gd name="f572" fmla="val 45625"/>
                  <a:gd name="f573" fmla="val 56305"/>
                  <a:gd name="f574" fmla="val 45482"/>
                  <a:gd name="f575" fmla="val 56507"/>
                  <a:gd name="f576" fmla="val 45542"/>
                  <a:gd name="f577" fmla="val 47828"/>
                  <a:gd name="f578" fmla="val 53769"/>
                  <a:gd name="f579" fmla="val 46530"/>
                  <a:gd name="f580" fmla="val 55971"/>
                  <a:gd name="f581" fmla="val 48292"/>
                  <a:gd name="f582" fmla="val 55828"/>
                  <a:gd name="f583" fmla="val 49042"/>
                  <a:gd name="f584" fmla="val 54936"/>
                  <a:gd name="f585" fmla="val 49578"/>
                  <a:gd name="f586" fmla="val 50411"/>
                  <a:gd name="f587" fmla="val 55218"/>
                  <a:gd name="f588" fmla="val 51840"/>
                  <a:gd name="f589" fmla="val 57023"/>
                  <a:gd name="f590" fmla="val 53464"/>
                  <a:gd name="f591" fmla="val 58629"/>
                  <a:gd name="f592" fmla="val 59124"/>
                  <a:gd name="f593" fmla="val 59601"/>
                  <a:gd name="f594" fmla="val 53309"/>
                  <a:gd name="f595" fmla="val 60008"/>
                  <a:gd name="f596" fmla="val 52947"/>
                  <a:gd name="f597" fmla="val 61674"/>
                  <a:gd name="f598" fmla="val 49887"/>
                  <a:gd name="f599" fmla="val 63413"/>
                  <a:gd name="f600" fmla="val 52292"/>
                  <a:gd name="f601" fmla="val 64389"/>
                  <a:gd name="f602" fmla="val 48137"/>
                  <a:gd name="f603" fmla="val 64470"/>
                  <a:gd name="f604" fmla="val 47628"/>
                  <a:gd name="f605" fmla="val 64839"/>
                  <a:gd name="f606" fmla="val 47156"/>
                  <a:gd name="f607" fmla="val 65100"/>
                  <a:gd name="f608" fmla="val 65260"/>
                  <a:gd name="f609" fmla="val 65379"/>
                  <a:gd name="f610" fmla="val 47334"/>
                  <a:gd name="f611" fmla="val 65365"/>
                  <a:gd name="f612" fmla="val 47792"/>
                  <a:gd name="f613" fmla="val 65318"/>
                  <a:gd name="f614" fmla="val 50459"/>
                  <a:gd name="f615" fmla="val 65308"/>
                  <a:gd name="f616" fmla="val 50690"/>
                  <a:gd name="f617" fmla="val 65289"/>
                  <a:gd name="f618" fmla="val 51115"/>
                  <a:gd name="f619" fmla="val 65526"/>
                  <a:gd name="f620" fmla="val 65570"/>
                  <a:gd name="f621" fmla="val 65623"/>
                  <a:gd name="f622" fmla="val 51100"/>
                  <a:gd name="f623" fmla="val 65687"/>
                  <a:gd name="f624" fmla="val 51066"/>
                  <a:gd name="f625" fmla="val 65651"/>
                  <a:gd name="f626" fmla="val 51149"/>
                  <a:gd name="f627" fmla="val 65413"/>
                  <a:gd name="f628" fmla="val 51161"/>
                  <a:gd name="f629" fmla="val 65389"/>
                  <a:gd name="f630" fmla="val 51423"/>
                  <a:gd name="f631" fmla="val 65508"/>
                  <a:gd name="f632" fmla="val 51602"/>
                  <a:gd name="f633" fmla="val 53519"/>
                  <a:gd name="f634" fmla="val 65711"/>
                  <a:gd name="f635" fmla="val 56221"/>
                  <a:gd name="f636" fmla="val 67163"/>
                  <a:gd name="f637" fmla="val 58329"/>
                  <a:gd name="f638" fmla="val 68104"/>
                  <a:gd name="f639" fmla="val 59281"/>
                  <a:gd name="f640" fmla="val 66008"/>
                  <a:gd name="f641" fmla="val 59484"/>
                  <a:gd name="f642" fmla="val 67366"/>
                  <a:gd name="f643" fmla="val 62329"/>
                  <a:gd name="f644" fmla="val 67577"/>
                  <a:gd name="f645" fmla="val 63149"/>
                  <a:gd name="f646" fmla="val 68381"/>
                  <a:gd name="f647" fmla="val 64094"/>
                  <a:gd name="f648" fmla="val 69188"/>
                  <a:gd name="f649" fmla="val 69518"/>
                  <a:gd name="f650" fmla="val 69849"/>
                  <a:gd name="f651" fmla="val 63935"/>
                  <a:gd name="f652" fmla="val 70140"/>
                  <a:gd name="f653" fmla="val 63544"/>
                  <a:gd name="f654" fmla="val 70497"/>
                  <a:gd name="f655" fmla="val 62746"/>
                  <a:gd name="f656" fmla="val 69842"/>
                  <a:gd name="f657" fmla="val 61865"/>
                  <a:gd name="f658" fmla="val 70723"/>
                  <a:gd name="f659" fmla="val 61282"/>
                  <a:gd name="f660" fmla="val 70991"/>
                  <a:gd name="f661" fmla="val 61049"/>
                  <a:gd name="f662" fmla="val 71409"/>
                  <a:gd name="f663" fmla="val 60728"/>
                  <a:gd name="f664" fmla="val 71759"/>
                  <a:gd name="f665" fmla="val 71892"/>
                  <a:gd name="f666" fmla="val 72015"/>
                  <a:gd name="f667" fmla="val 60774"/>
                  <a:gd name="f668" fmla="val 72116"/>
                  <a:gd name="f669" fmla="val 60889"/>
                  <a:gd name="f670" fmla="val 72223"/>
                  <a:gd name="f671" fmla="val 61079"/>
                  <a:gd name="f672" fmla="val 72271"/>
                  <a:gd name="f673" fmla="val 61305"/>
                  <a:gd name="f674" fmla="val 72497"/>
                  <a:gd name="f675" fmla="val 61448"/>
                  <a:gd name="f676" fmla="val 72563"/>
                  <a:gd name="f677" fmla="val 61464"/>
                  <a:gd name="f678" fmla="val 72628"/>
                  <a:gd name="f679" fmla="val 61472"/>
                  <a:gd name="f680" fmla="val 72692"/>
                  <a:gd name="f681" fmla="val 74692"/>
                  <a:gd name="f682" fmla="val 75853"/>
                  <a:gd name="f683" fmla="val 53935"/>
                  <a:gd name="f684" fmla="val 75414"/>
                  <a:gd name="f685" fmla="val 52435"/>
                  <a:gd name="f686" fmla="val 75674"/>
                  <a:gd name="f687" fmla="val 52612"/>
                  <a:gd name="f688" fmla="val 75848"/>
                  <a:gd name="f689" fmla="val 52683"/>
                  <a:gd name="f690" fmla="val 75973"/>
                  <a:gd name="f691" fmla="val 76347"/>
                  <a:gd name="f692" fmla="val 76287"/>
                  <a:gd name="f693" fmla="val 52048"/>
                  <a:gd name="f694" fmla="val 76795"/>
                  <a:gd name="f695" fmla="val 51673"/>
                  <a:gd name="f696" fmla="val 76918"/>
                  <a:gd name="f697" fmla="val 51576"/>
                  <a:gd name="f698" fmla="val 77036"/>
                  <a:gd name="f699" fmla="val 51539"/>
                  <a:gd name="f700" fmla="val 77151"/>
                  <a:gd name="f701" fmla="val 77358"/>
                  <a:gd name="f702" fmla="val 77552"/>
                  <a:gd name="f703" fmla="val 51661"/>
                  <a:gd name="f704" fmla="val 77736"/>
                  <a:gd name="f705" fmla="val 51769"/>
                  <a:gd name="f706" fmla="val 78272"/>
                  <a:gd name="f707" fmla="val 51578"/>
                  <a:gd name="f708" fmla="val 78391"/>
                  <a:gd name="f709" fmla="val 50768"/>
                  <a:gd name="f710" fmla="val 78260"/>
                  <a:gd name="f711" fmla="val 50280"/>
                  <a:gd name="f712" fmla="val 80593"/>
                  <a:gd name="f713" fmla="val 48982"/>
                  <a:gd name="f714" fmla="val 79248"/>
                  <a:gd name="f715" fmla="val 49756"/>
                  <a:gd name="f716" fmla="val 79212"/>
                  <a:gd name="f717" fmla="val 47363"/>
                  <a:gd name="f718" fmla="val 47244"/>
                  <a:gd name="f719" fmla="val 79129"/>
                  <a:gd name="f720" fmla="val 47149"/>
                  <a:gd name="f721" fmla="val 79010"/>
                  <a:gd name="f722" fmla="val 77486"/>
                  <a:gd name="f723" fmla="val 47042"/>
                  <a:gd name="f724" fmla="val 76617"/>
                  <a:gd name="f725" fmla="val 45137"/>
                  <a:gd name="f726" fmla="val 76676"/>
                  <a:gd name="f727" fmla="val 43434"/>
                  <a:gd name="f728" fmla="val 39993"/>
                  <a:gd name="f729" fmla="val 78498"/>
                  <a:gd name="f730" fmla="val 40279"/>
                  <a:gd name="f731" fmla="val 76569"/>
                  <a:gd name="f732" fmla="val 39588"/>
                  <a:gd name="f733" fmla="val 78212"/>
                  <a:gd name="f734" fmla="val 39112"/>
                  <a:gd name="f735" fmla="val 79689"/>
                  <a:gd name="f736" fmla="val 38172"/>
                  <a:gd name="f737" fmla="val 80796"/>
                  <a:gd name="f738" fmla="val 36862"/>
                  <a:gd name="f739" fmla="val 81206"/>
                  <a:gd name="f740" fmla="val 36384"/>
                  <a:gd name="f741" fmla="val 81680"/>
                  <a:gd name="f742" fmla="val 35786"/>
                  <a:gd name="f743" fmla="val 82241"/>
                  <a:gd name="f744" fmla="val 82267"/>
                  <a:gd name="f745" fmla="val 82294"/>
                  <a:gd name="f746" fmla="val 35788"/>
                  <a:gd name="f747" fmla="val 82320"/>
                  <a:gd name="f748" fmla="val 35790"/>
                  <a:gd name="f749" fmla="val 84780"/>
                  <a:gd name="f750" fmla="val 33415"/>
                  <a:gd name="f751" fmla="val 81526"/>
                  <a:gd name="f752" fmla="val 28594"/>
                  <a:gd name="f753" fmla="val 85302"/>
                  <a:gd name="f754" fmla="val 85766"/>
                  <a:gd name="f755" fmla="val 86336"/>
                  <a:gd name="f756" fmla="val 28666"/>
                  <a:gd name="f757" fmla="val 28825"/>
                  <a:gd name="f758" fmla="val 89749"/>
                  <a:gd name="f759" fmla="val 29825"/>
                  <a:gd name="f760" fmla="val 87523"/>
                  <a:gd name="f761" fmla="val 32266"/>
                  <a:gd name="f762" fmla="val 86261"/>
                  <a:gd name="f763" fmla="val 33445"/>
                  <a:gd name="f764" fmla="val 84844"/>
                  <a:gd name="f765" fmla="val 34671"/>
                  <a:gd name="f766" fmla="val 85749"/>
                  <a:gd name="f767" fmla="val 36469"/>
                  <a:gd name="f768" fmla="val 83153"/>
                  <a:gd name="f769" fmla="val 37267"/>
                  <a:gd name="f770" fmla="val 83046"/>
                  <a:gd name="f771" fmla="val 37302"/>
                  <a:gd name="f772" fmla="val 82975"/>
                  <a:gd name="f773" fmla="val 37410"/>
                  <a:gd name="f774" fmla="val 82987"/>
                  <a:gd name="f775" fmla="val 37517"/>
                  <a:gd name="f776" fmla="val 83284"/>
                  <a:gd name="f777" fmla="val 39255"/>
                  <a:gd name="f778" fmla="val 41017"/>
                  <a:gd name="f779" fmla="val 42744"/>
                  <a:gd name="f780" fmla="val 82677"/>
                  <a:gd name="f781" fmla="val 44363"/>
                  <a:gd name="f782" fmla="val 82749"/>
                  <a:gd name="f783" fmla="val 45637"/>
                  <a:gd name="f784" fmla="val 84677"/>
                  <a:gd name="f785" fmla="val 46113"/>
                  <a:gd name="f786" fmla="val 85404"/>
                  <a:gd name="f787" fmla="val 46494"/>
                  <a:gd name="f788" fmla="val 84642"/>
                  <a:gd name="f789" fmla="val 47006"/>
                  <a:gd name="f790" fmla="val 85177"/>
                  <a:gd name="f791" fmla="val 47125"/>
                  <a:gd name="f792" fmla="val 85753"/>
                  <a:gd name="f793" fmla="val 47142"/>
                  <a:gd name="f794" fmla="val 86619"/>
                  <a:gd name="f795" fmla="val 48578"/>
                  <a:gd name="f796" fmla="val 87397"/>
                  <a:gd name="f797" fmla="val 87746"/>
                  <a:gd name="f798" fmla="val 88077"/>
                  <a:gd name="f799" fmla="val 48290"/>
                  <a:gd name="f800" fmla="val 88356"/>
                  <a:gd name="f801" fmla="val 47458"/>
                  <a:gd name="f802" fmla="val 88547"/>
                  <a:gd name="f803" fmla="val 47197"/>
                  <a:gd name="f804" fmla="val 89083"/>
                  <a:gd name="f805" fmla="val 47220"/>
                  <a:gd name="f806" fmla="val 89416"/>
                  <a:gd name="f807" fmla="val 47113"/>
                  <a:gd name="f808" fmla="val 90670"/>
                  <a:gd name="f809" fmla="val 46492"/>
                  <a:gd name="f810" fmla="val 91847"/>
                  <a:gd name="f811" fmla="val 45681"/>
                  <a:gd name="f812" fmla="val 93300"/>
                  <a:gd name="f813" fmla="val 93350"/>
                  <a:gd name="f814" fmla="val 93401"/>
                  <a:gd name="f815" fmla="val 45682"/>
                  <a:gd name="f816" fmla="val 93452"/>
                  <a:gd name="f817" fmla="val 45684"/>
                  <a:gd name="f818" fmla="val 93559"/>
                  <a:gd name="f819" fmla="val 93655"/>
                  <a:gd name="f820" fmla="val 45601"/>
                  <a:gd name="f821" fmla="val 93678"/>
                  <a:gd name="f822" fmla="val 45506"/>
                  <a:gd name="f823" fmla="val 93855"/>
                  <a:gd name="f824" fmla="val 45079"/>
                  <a:gd name="f825" fmla="val 94207"/>
                  <a:gd name="f826" fmla="val 44946"/>
                  <a:gd name="f827" fmla="val 94608"/>
                  <a:gd name="f828" fmla="val 95125"/>
                  <a:gd name="f829" fmla="val 95722"/>
                  <a:gd name="f830" fmla="val 45167"/>
                  <a:gd name="f831" fmla="val 96131"/>
                  <a:gd name="f832" fmla="val 45268"/>
                  <a:gd name="f833" fmla="val 96159"/>
                  <a:gd name="f834" fmla="val 45970"/>
                  <a:gd name="f835" fmla="val 96293"/>
                  <a:gd name="f836" fmla="val 46158"/>
                  <a:gd name="f837" fmla="val 96554"/>
                  <a:gd name="f838" fmla="val 96855"/>
                  <a:gd name="f839" fmla="val 97325"/>
                  <a:gd name="f840" fmla="val 45908"/>
                  <a:gd name="f841" fmla="val 97998"/>
                  <a:gd name="f842" fmla="val 98465"/>
                  <a:gd name="f843" fmla="val 99029"/>
                  <a:gd name="f844" fmla="val 46028"/>
                  <a:gd name="f845" fmla="val 99703"/>
                  <a:gd name="f846" fmla="val 46435"/>
                  <a:gd name="f847" fmla="val 98322"/>
                  <a:gd name="f848" fmla="val 46661"/>
                  <a:gd name="f849" fmla="val 96929"/>
                  <a:gd name="f850" fmla="val 95988"/>
                  <a:gd name="f851" fmla="val 48209"/>
                  <a:gd name="f852" fmla="val 93738"/>
                  <a:gd name="f853" fmla="val 49542"/>
                  <a:gd name="f854" fmla="val 89916"/>
                  <a:gd name="f855" fmla="val 47923"/>
                  <a:gd name="f856" fmla="val 88297"/>
                  <a:gd name="f857" fmla="val 50375"/>
                  <a:gd name="f858" fmla="val 88106"/>
                  <a:gd name="f859" fmla="val 50649"/>
                  <a:gd name="f860" fmla="val 88630"/>
                  <a:gd name="f861" fmla="val 50816"/>
                  <a:gd name="f862" fmla="val 88785"/>
                  <a:gd name="f863" fmla="val 50947"/>
                  <a:gd name="f864" fmla="val 88279"/>
                  <a:gd name="f865" fmla="val 51575"/>
                  <a:gd name="f866" fmla="val 87906"/>
                  <a:gd name="f867" fmla="val 53477"/>
                  <a:gd name="f868" fmla="val 88593"/>
                  <a:gd name="f869" fmla="val 88779"/>
                  <a:gd name="f870" fmla="val 89044"/>
                  <a:gd name="f871" fmla="val 53338"/>
                  <a:gd name="f872" fmla="val 89404"/>
                  <a:gd name="f873" fmla="val 52995"/>
                  <a:gd name="f874" fmla="val 90023"/>
                  <a:gd name="f875" fmla="val 53031"/>
                  <a:gd name="f876" fmla="val 54126"/>
                  <a:gd name="f877" fmla="val 54281"/>
                  <a:gd name="f878" fmla="val 89940"/>
                  <a:gd name="f879" fmla="val 54316"/>
                  <a:gd name="f880" fmla="val 89880"/>
                  <a:gd name="f881" fmla="val 54400"/>
                  <a:gd name="f882" fmla="val 54483"/>
                  <a:gd name="f883" fmla="val 89857"/>
                  <a:gd name="f884" fmla="val 55567"/>
                  <a:gd name="f885" fmla="val 89595"/>
                  <a:gd name="f886" fmla="val 56614"/>
                  <a:gd name="f887" fmla="val 89118"/>
                  <a:gd name="f888" fmla="val 57579"/>
                  <a:gd name="f889" fmla="val 87796"/>
                  <a:gd name="f890" fmla="val 57215"/>
                  <a:gd name="f891" fmla="val 87239"/>
                  <a:gd name="f892" fmla="val 54791"/>
                  <a:gd name="f893" fmla="val 85747"/>
                  <a:gd name="f894" fmla="val 85627"/>
                  <a:gd name="f895" fmla="val 85501"/>
                  <a:gd name="f896" fmla="val 54807"/>
                  <a:gd name="f897" fmla="val 85368"/>
                  <a:gd name="f898" fmla="val 54840"/>
                  <a:gd name="f899" fmla="val 84070"/>
                  <a:gd name="f900" fmla="val 55174"/>
                  <a:gd name="f901" fmla="val 84153"/>
                  <a:gd name="f902" fmla="val 56888"/>
                  <a:gd name="f903" fmla="val 83570"/>
                  <a:gd name="f904" fmla="val 57864"/>
                  <a:gd name="f905" fmla="val 83332"/>
                  <a:gd name="f906" fmla="val 58257"/>
                  <a:gd name="f907" fmla="val 82475"/>
                  <a:gd name="f908" fmla="val 59258"/>
                  <a:gd name="f909" fmla="val 83034"/>
                  <a:gd name="f910" fmla="val 59650"/>
                  <a:gd name="f911" fmla="val 82403"/>
                  <a:gd name="f912" fmla="val 60710"/>
                  <a:gd name="f913" fmla="val 83951"/>
                  <a:gd name="f914" fmla="val 63187"/>
                  <a:gd name="f915" fmla="val 84880"/>
                  <a:gd name="f916" fmla="val 63925"/>
                  <a:gd name="f917" fmla="val 84851"/>
                  <a:gd name="f918" fmla="val 63924"/>
                  <a:gd name="f919" fmla="val 84821"/>
                  <a:gd name="f920" fmla="val 63923"/>
                  <a:gd name="f921" fmla="val 84792"/>
                  <a:gd name="f922" fmla="val 84478"/>
                  <a:gd name="f923" fmla="val 84174"/>
                  <a:gd name="f924" fmla="val 63981"/>
                  <a:gd name="f925" fmla="val 83880"/>
                  <a:gd name="f926" fmla="val 64080"/>
                  <a:gd name="f927" fmla="val 83825"/>
                  <a:gd name="f928" fmla="val 63589"/>
                  <a:gd name="f929" fmla="val 83671"/>
                  <a:gd name="f930" fmla="val 63401"/>
                  <a:gd name="f931" fmla="val 83488"/>
                  <a:gd name="f932" fmla="val 82397"/>
                  <a:gd name="f933" fmla="val 64551"/>
                  <a:gd name="f934" fmla="val 82618"/>
                  <a:gd name="f935" fmla="val 65127"/>
                  <a:gd name="f936" fmla="val 82010"/>
                  <a:gd name="f937" fmla="val 65080"/>
                  <a:gd name="f938" fmla="val 81844"/>
                  <a:gd name="f939" fmla="val 64532"/>
                  <a:gd name="f940" fmla="val 64032"/>
                  <a:gd name="f941" fmla="val 81724"/>
                  <a:gd name="f942" fmla="val 63969"/>
                  <a:gd name="f943" fmla="val 81611"/>
                  <a:gd name="f944" fmla="val 63941"/>
                  <a:gd name="f945" fmla="val 81505"/>
                  <a:gd name="f946" fmla="val 80830"/>
                  <a:gd name="f947" fmla="val 80445"/>
                  <a:gd name="f948" fmla="val 65087"/>
                  <a:gd name="f949" fmla="val 80558"/>
                  <a:gd name="f950" fmla="val 80617"/>
                  <a:gd name="f951" fmla="val 66211"/>
                  <a:gd name="f952" fmla="val 80760"/>
                  <a:gd name="f953" fmla="val 66901"/>
                  <a:gd name="f954" fmla="val 80463"/>
                  <a:gd name="f955" fmla="val 67282"/>
                  <a:gd name="f956" fmla="val 77843"/>
                  <a:gd name="f957" fmla="val 66556"/>
                  <a:gd name="f958" fmla="val 78927"/>
                  <a:gd name="f959" fmla="val 65901"/>
                  <a:gd name="f960" fmla="val 78057"/>
                  <a:gd name="f961" fmla="val 74902"/>
                  <a:gd name="f962" fmla="val 65294"/>
                  <a:gd name="f963" fmla="val 71985"/>
                  <a:gd name="f964" fmla="val 69556"/>
                  <a:gd name="f965" fmla="val 68913"/>
                  <a:gd name="f966" fmla="val 69544"/>
                  <a:gd name="f967" fmla="val 68910"/>
                  <a:gd name="f968" fmla="val 69530"/>
                  <a:gd name="f969" fmla="val 68909"/>
                  <a:gd name="f970" fmla="val 69516"/>
                  <a:gd name="f971" fmla="val 69478"/>
                  <a:gd name="f972" fmla="val 69436"/>
                  <a:gd name="f973" fmla="val 68920"/>
                  <a:gd name="f974" fmla="val 69402"/>
                  <a:gd name="f975" fmla="val 68937"/>
                  <a:gd name="f976" fmla="val 69437"/>
                  <a:gd name="f977" fmla="val 68854"/>
                  <a:gd name="f978" fmla="val 69425"/>
                  <a:gd name="f979" fmla="val 68759"/>
                  <a:gd name="f980" fmla="val 69366"/>
                  <a:gd name="f981" fmla="val 68699"/>
                  <a:gd name="f982" fmla="val 68604"/>
                  <a:gd name="f983" fmla="val 67764"/>
                  <a:gd name="f984" fmla="val 69466"/>
                  <a:gd name="f985" fmla="val 68040"/>
                  <a:gd name="f986" fmla="val 67996"/>
                  <a:gd name="f987" fmla="val 67950"/>
                  <a:gd name="f988" fmla="val 67901"/>
                  <a:gd name="f989" fmla="val 67677"/>
                  <a:gd name="f990" fmla="val 66688"/>
                  <a:gd name="f991" fmla="val 67069"/>
                  <a:gd name="f992" fmla="val 66456"/>
                  <a:gd name="f993" fmla="val 66351"/>
                  <a:gd name="f994" fmla="val 65544"/>
                  <a:gd name="f995" fmla="val 64597"/>
                  <a:gd name="f996" fmla="val 66749"/>
                  <a:gd name="f997" fmla="val 63897"/>
                  <a:gd name="f998" fmla="val 63862"/>
                  <a:gd name="f999" fmla="val 63827"/>
                  <a:gd name="f1000" fmla="val 66748"/>
                  <a:gd name="f1001" fmla="val 63794"/>
                  <a:gd name="f1002" fmla="val 66747"/>
                  <a:gd name="f1003" fmla="val 62701"/>
                  <a:gd name="f1004" fmla="val 66566"/>
                  <a:gd name="f1005" fmla="val 61800"/>
                  <a:gd name="f1006" fmla="val 65341"/>
                  <a:gd name="f1007" fmla="val 60657"/>
                  <a:gd name="f1008" fmla="val 60592"/>
                  <a:gd name="f1009" fmla="val 60527"/>
                  <a:gd name="f1010" fmla="val 65345"/>
                  <a:gd name="f1011" fmla="val 60460"/>
                  <a:gd name="f1012" fmla="val 65354"/>
                  <a:gd name="f1013" fmla="val 60186"/>
                  <a:gd name="f1014" fmla="val 63889"/>
                  <a:gd name="f1015" fmla="val 60019"/>
                  <a:gd name="f1016" fmla="val 61996"/>
                  <a:gd name="f1017" fmla="val 61579"/>
                  <a:gd name="f1018" fmla="val 61163"/>
                  <a:gd name="f1019" fmla="val 62127"/>
                  <a:gd name="f1020" fmla="val 60912"/>
                  <a:gd name="f1021" fmla="val 62889"/>
                  <a:gd name="f1022" fmla="val 60793"/>
                  <a:gd name="f1023" fmla="val 63044"/>
                  <a:gd name="f1024" fmla="val 60115"/>
                  <a:gd name="f1025" fmla="val 63306"/>
                  <a:gd name="f1026" fmla="val 59519"/>
                  <a:gd name="f1027" fmla="val 62175"/>
                  <a:gd name="f1028" fmla="val 58484"/>
                  <a:gd name="f1029" fmla="val 62532"/>
                  <a:gd name="f1030" fmla="val 58091"/>
                  <a:gd name="f1031" fmla="val 62802"/>
                  <a:gd name="f1032" fmla="val 57744"/>
                  <a:gd name="f1033" fmla="val 62209"/>
                  <a:gd name="f1034" fmla="val 57452"/>
                  <a:gd name="f1035" fmla="val 61765"/>
                  <a:gd name="f1036" fmla="val 61583"/>
                  <a:gd name="f1037" fmla="val 61427"/>
                  <a:gd name="f1038" fmla="val 57500"/>
                  <a:gd name="f1039" fmla="val 61365"/>
                  <a:gd name="f1040" fmla="val 57614"/>
                  <a:gd name="f1041" fmla="val 61115"/>
                  <a:gd name="f1042" fmla="val 58174"/>
                  <a:gd name="f1043" fmla="val 60791"/>
                  <a:gd name="f1044" fmla="val 58026"/>
                  <a:gd name="f1045" fmla="val 59730"/>
                  <a:gd name="f1046" fmla="val 57824"/>
                  <a:gd name="f1047" fmla="val 58875"/>
                  <a:gd name="f1048" fmla="val 58285"/>
                  <a:gd name="f1049" fmla="val 57792"/>
                  <a:gd name="f1050" fmla="val 57921"/>
                  <a:gd name="f1051" fmla="val 57710"/>
                  <a:gd name="f1052" fmla="val 58198"/>
                  <a:gd name="f1053" fmla="val 58031"/>
                  <a:gd name="f1054" fmla="val 57626"/>
                  <a:gd name="f1055" fmla="val 64818"/>
                  <a:gd name="f1056" fmla="val 58924"/>
                  <a:gd name="f1057" fmla="val 67044"/>
                  <a:gd name="f1058" fmla="val 58460"/>
                  <a:gd name="f1059" fmla="val 67449"/>
                  <a:gd name="f1060" fmla="val 58103"/>
                  <a:gd name="f1061" fmla="val 67961"/>
                  <a:gd name="f1062" fmla="val 57900"/>
                  <a:gd name="f1063" fmla="val 68532"/>
                  <a:gd name="f1064" fmla="val 57606"/>
                  <a:gd name="f1065" fmla="val 68179"/>
                  <a:gd name="f1066" fmla="val 55594"/>
                  <a:gd name="f1067" fmla="val 67080"/>
                  <a:gd name="f1068" fmla="val 54738"/>
                  <a:gd name="f1069" fmla="val 54556"/>
                  <a:gd name="f1070" fmla="val 54426"/>
                  <a:gd name="f1071" fmla="val 67130"/>
                  <a:gd name="f1072" fmla="val 54376"/>
                  <a:gd name="f1073" fmla="val 67247"/>
                  <a:gd name="f1074" fmla="val 54197"/>
                  <a:gd name="f1075" fmla="val 68211"/>
                  <a:gd name="f1076" fmla="val 53678"/>
                  <a:gd name="f1077" fmla="val 67981"/>
                  <a:gd name="f1078" fmla="val 53041"/>
                  <a:gd name="f1079" fmla="val 67828"/>
                  <a:gd name="f1080" fmla="val 52427"/>
                  <a:gd name="f1081" fmla="val 51831"/>
                  <a:gd name="f1082" fmla="val 51256"/>
                  <a:gd name="f1083" fmla="val 67972"/>
                  <a:gd name="f1084" fmla="val 50828"/>
                  <a:gd name="f1085" fmla="val 68330"/>
                  <a:gd name="f1086" fmla="val 50233"/>
                  <a:gd name="f1087" fmla="val 70735"/>
                  <a:gd name="f1088" fmla="val 49709"/>
                  <a:gd name="f1089" fmla="val 70545"/>
                  <a:gd name="f1090" fmla="val 49666"/>
                  <a:gd name="f1091" fmla="val 70365"/>
                  <a:gd name="f1092" fmla="val 50009"/>
                  <a:gd name="f1093" fmla="val 68834"/>
                  <a:gd name="f1094" fmla="val 49603"/>
                  <a:gd name="f1095" fmla="val 49552"/>
                  <a:gd name="f1096" fmla="val 49489"/>
                  <a:gd name="f1097" fmla="val 68859"/>
                  <a:gd name="f1098" fmla="val 49411"/>
                  <a:gd name="f1099" fmla="val 48649"/>
                  <a:gd name="f1100" fmla="val 69973"/>
                  <a:gd name="f1101" fmla="val 46482"/>
                  <a:gd name="f1102" fmla="val 71485"/>
                  <a:gd name="f1103" fmla="val 46899"/>
                  <a:gd name="f1104" fmla="val 72973"/>
                  <a:gd name="f1105" fmla="val 46887"/>
                  <a:gd name="f1106" fmla="val 72997"/>
                  <a:gd name="f1107" fmla="val 46875"/>
                  <a:gd name="f1108" fmla="val 73021"/>
                  <a:gd name="f1109" fmla="val 46863"/>
                  <a:gd name="f1110" fmla="val 73033"/>
                  <a:gd name="f1111" fmla="val 46294"/>
                  <a:gd name="f1112" fmla="val 73348"/>
                  <a:gd name="f1113" fmla="val 45892"/>
                  <a:gd name="f1114" fmla="val 73445"/>
                  <a:gd name="f1115" fmla="val 45575"/>
                  <a:gd name="f1116" fmla="val 45060"/>
                  <a:gd name="f1117" fmla="val 44768"/>
                  <a:gd name="f1118" fmla="val 73188"/>
                  <a:gd name="f1119" fmla="val 44349"/>
                  <a:gd name="f1120" fmla="val 44215"/>
                  <a:gd name="f1121" fmla="val 44069"/>
                  <a:gd name="f1122" fmla="val 73214"/>
                  <a:gd name="f1123" fmla="val 43898"/>
                  <a:gd name="f1124" fmla="val 73283"/>
                  <a:gd name="f1125" fmla="val 43577"/>
                  <a:gd name="f1126" fmla="val 73378"/>
                  <a:gd name="f1127" fmla="val 42982"/>
                  <a:gd name="f1128" fmla="val 73557"/>
                  <a:gd name="f1129" fmla="val 42886"/>
                  <a:gd name="f1130" fmla="val 73569"/>
                  <a:gd name="f1131" fmla="val 73605"/>
                  <a:gd name="f1132" fmla="val 42541"/>
                  <a:gd name="f1133" fmla="val 42446"/>
                  <a:gd name="f1134" fmla="val 73724"/>
                  <a:gd name="f1135" fmla="val 39942"/>
                  <a:gd name="f1136" fmla="val 73949"/>
                  <a:gd name="f1137" fmla="val 38426"/>
                  <a:gd name="f1138" fmla="val 78222"/>
                  <a:gd name="f1139" fmla="val 36135"/>
                  <a:gd name="f1140" fmla="val 35397"/>
                  <a:gd name="f1141" fmla="val 34580"/>
                  <a:gd name="f1142" fmla="val 77779"/>
                  <a:gd name="f1143" fmla="val 33623"/>
                  <a:gd name="f1144" fmla="val 33519"/>
                  <a:gd name="f1145" fmla="val 76299"/>
                  <a:gd name="f1146" fmla="val 33252"/>
                  <a:gd name="f1147" fmla="val 76149"/>
                  <a:gd name="f1148" fmla="val 32973"/>
                  <a:gd name="f1149" fmla="val 32679"/>
                  <a:gd name="f1150" fmla="val 32371"/>
                  <a:gd name="f1151" fmla="val 76317"/>
                  <a:gd name="f1152" fmla="val 32230"/>
                  <a:gd name="f1153" fmla="val 76629"/>
                  <a:gd name="f1154" fmla="val 32064"/>
                  <a:gd name="f1155" fmla="val 76986"/>
                  <a:gd name="f1156" fmla="val 32111"/>
                  <a:gd name="f1157" fmla="val 77355"/>
                  <a:gd name="f1158" fmla="val 32135"/>
                  <a:gd name="f1159" fmla="val 77700"/>
                  <a:gd name="f1160" fmla="val 32276"/>
                  <a:gd name="f1161" fmla="val 78360"/>
                  <a:gd name="f1162" fmla="val 31944"/>
                  <a:gd name="f1163" fmla="val 78588"/>
                  <a:gd name="f1164" fmla="val 31335"/>
                  <a:gd name="f1165" fmla="val 29969"/>
                  <a:gd name="f1166" fmla="val 27208"/>
                  <a:gd name="f1167" fmla="val 77442"/>
                  <a:gd name="f1168" fmla="val 25246"/>
                  <a:gd name="f1169" fmla="val 24748"/>
                  <a:gd name="f1170" fmla="val 24302"/>
                  <a:gd name="f1171" fmla="val 77516"/>
                  <a:gd name="f1172" fmla="val 23944"/>
                  <a:gd name="f1173" fmla="val 23813"/>
                  <a:gd name="f1174" fmla="val 77950"/>
                  <a:gd name="f1175" fmla="val 24956"/>
                  <a:gd name="f1176" fmla="val 78593"/>
                  <a:gd name="f1177" fmla="val 25051"/>
                  <a:gd name="f1178" fmla="val 78736"/>
                  <a:gd name="f1179" fmla="val 23932"/>
                  <a:gd name="f1180" fmla="val 79915"/>
                  <a:gd name="f1181" fmla="val 80034"/>
                  <a:gd name="f1182" fmla="val 80236"/>
                  <a:gd name="f1183" fmla="val 24039"/>
                  <a:gd name="f1184" fmla="val 80284"/>
                  <a:gd name="f1185" fmla="val 25527"/>
                  <a:gd name="f1186" fmla="val 80713"/>
                  <a:gd name="f1187" fmla="val 28599"/>
                  <a:gd name="f1188" fmla="val 81832"/>
                  <a:gd name="f1189" fmla="val 28563"/>
                  <a:gd name="f1190" fmla="val 83630"/>
                  <a:gd name="f1191" fmla="val 28932"/>
                  <a:gd name="f1192" fmla="val 83796"/>
                  <a:gd name="f1193" fmla="val 29230"/>
                  <a:gd name="f1194" fmla="val 29194"/>
                  <a:gd name="f1195" fmla="val 84380"/>
                  <a:gd name="f1196" fmla="val 29254"/>
                  <a:gd name="f1197" fmla="val 84796"/>
                  <a:gd name="f1198" fmla="val 28670"/>
                  <a:gd name="f1199" fmla="val 85630"/>
                  <a:gd name="f1200" fmla="val 29135"/>
                  <a:gd name="f1201" fmla="val 86428"/>
                  <a:gd name="f1202" fmla="val 29956"/>
                  <a:gd name="f1203" fmla="val 86940"/>
                  <a:gd name="f1204" fmla="val 30885"/>
                  <a:gd name="f1205" fmla="val 86999"/>
                  <a:gd name="f1206" fmla="val 30611"/>
                  <a:gd name="f1207" fmla="val 88094"/>
                  <a:gd name="f1208" fmla="val 30468"/>
                  <a:gd name="f1209" fmla="val 89214"/>
                  <a:gd name="f1210" fmla="val 30456"/>
                  <a:gd name="f1211" fmla="val 90345"/>
                  <a:gd name="f1212" fmla="val 30325"/>
                  <a:gd name="f1213" fmla="val 90047"/>
                  <a:gd name="f1214" fmla="val 30283"/>
                  <a:gd name="f1215" fmla="val 89962"/>
                  <a:gd name="f1216" fmla="val 30204"/>
                  <a:gd name="f1217" fmla="val 89924"/>
                  <a:gd name="f1218" fmla="val 30126"/>
                  <a:gd name="f1219" fmla="val 30007"/>
                  <a:gd name="f1220" fmla="val 29889"/>
                  <a:gd name="f1221" fmla="val 90011"/>
                  <a:gd name="f1222" fmla="val 29897"/>
                  <a:gd name="f1223" fmla="val 90154"/>
                  <a:gd name="f1224" fmla="val 30016"/>
                  <a:gd name="f1225" fmla="val 92107"/>
                  <a:gd name="f1226" fmla="val 27396"/>
                  <a:gd name="f1227" fmla="val 95583"/>
                  <a:gd name="f1228" fmla="val 25218"/>
                  <a:gd name="f1229" fmla="val 95595"/>
                  <a:gd name="f1230" fmla="val 95321"/>
                  <a:gd name="f1231" fmla="val 22170"/>
                  <a:gd name="f1232" fmla="val 20693"/>
                  <a:gd name="f1233" fmla="val 20649"/>
                  <a:gd name="f1234" fmla="val 93683"/>
                  <a:gd name="f1235" fmla="val 20605"/>
                  <a:gd name="f1236" fmla="val 93680"/>
                  <a:gd name="f1237" fmla="val 20561"/>
                  <a:gd name="f1238" fmla="val 20094"/>
                  <a:gd name="f1239" fmla="val 19599"/>
                  <a:gd name="f1240" fmla="val 19166"/>
                  <a:gd name="f1241" fmla="val 19081"/>
                  <a:gd name="f1242" fmla="val 18999"/>
                  <a:gd name="f1243" fmla="val 94021"/>
                  <a:gd name="f1244" fmla="val 18919"/>
                  <a:gd name="f1245" fmla="val 93988"/>
                  <a:gd name="f1246" fmla="val 18705"/>
                  <a:gd name="f1247" fmla="val 93893"/>
                  <a:gd name="f1248" fmla="val 18598"/>
                  <a:gd name="f1249" fmla="val 93631"/>
                  <a:gd name="f1250" fmla="val 18479"/>
                  <a:gd name="f1251" fmla="val 93345"/>
                  <a:gd name="f1252" fmla="val 18266"/>
                  <a:gd name="f1253" fmla="val 92528"/>
                  <a:gd name="f1254" fmla="val 17602"/>
                  <a:gd name="f1255" fmla="val 92228"/>
                  <a:gd name="f1256" fmla="val 16876"/>
                  <a:gd name="f1257" fmla="val 16586"/>
                  <a:gd name="f1258" fmla="val 16287"/>
                  <a:gd name="f1259" fmla="val 92275"/>
                  <a:gd name="f1260" fmla="val 16002"/>
                  <a:gd name="f1261" fmla="val 92357"/>
                  <a:gd name="f1262" fmla="val 15778"/>
                  <a:gd name="f1263" fmla="val 92422"/>
                  <a:gd name="f1264" fmla="val 15508"/>
                  <a:gd name="f1265" fmla="val 92447"/>
                  <a:gd name="f1266" fmla="val 15263"/>
                  <a:gd name="f1267" fmla="val 14883"/>
                  <a:gd name="f1268" fmla="val 14568"/>
                  <a:gd name="f1269" fmla="val 92386"/>
                  <a:gd name="f1270" fmla="val 14597"/>
                  <a:gd name="f1271" fmla="val 92321"/>
                  <a:gd name="f1272" fmla="val 14493"/>
                  <a:gd name="f1273" fmla="val 92227"/>
                  <a:gd name="f1274" fmla="val 14554"/>
                  <a:gd name="f1275" fmla="val 91773"/>
                  <a:gd name="f1276" fmla="val 14346"/>
                  <a:gd name="f1277" fmla="val 14292"/>
                  <a:gd name="f1278" fmla="val 14220"/>
                  <a:gd name="f1279" fmla="val 91804"/>
                  <a:gd name="f1280" fmla="val 14121"/>
                  <a:gd name="f1281" fmla="val 91881"/>
                  <a:gd name="f1282" fmla="val 14076"/>
                  <a:gd name="f1283" fmla="val 91900"/>
                  <a:gd name="f1284" fmla="val 14035"/>
                  <a:gd name="f1285" fmla="val 91909"/>
                  <a:gd name="f1286" fmla="val 13997"/>
                  <a:gd name="f1287" fmla="val 13712"/>
                  <a:gd name="f1288" fmla="val 13605"/>
                  <a:gd name="f1289" fmla="val 91409"/>
                  <a:gd name="f1290" fmla="val 13490"/>
                  <a:gd name="f1291" fmla="val 91178"/>
                  <a:gd name="f1292" fmla="val 13249"/>
                  <a:gd name="f1293" fmla="val 90560"/>
                  <a:gd name="f1294" fmla="val 12643"/>
                  <a:gd name="f1295" fmla="val 90218"/>
                  <a:gd name="f1296" fmla="val 12074"/>
                  <a:gd name="f1297" fmla="val 11546"/>
                  <a:gd name="f1298" fmla="val 90513"/>
                  <a:gd name="f1299" fmla="val 10906"/>
                  <a:gd name="f1300" fmla="val 91154"/>
                  <a:gd name="f1301" fmla="val 10472"/>
                  <a:gd name="f1302" fmla="val 91025"/>
                  <a:gd name="f1303" fmla="val 9960"/>
                  <a:gd name="f1304" fmla="val 90928"/>
                  <a:gd name="f1305" fmla="val 9460"/>
                  <a:gd name="f1306" fmla="val 8944"/>
                  <a:gd name="f1307" fmla="val 8441"/>
                  <a:gd name="f1308" fmla="val 91031"/>
                  <a:gd name="f1309" fmla="val 8049"/>
                  <a:gd name="f1310" fmla="val 91309"/>
                  <a:gd name="f1311" fmla="val 8334"/>
                  <a:gd name="f1312" fmla="val 92154"/>
                  <a:gd name="f1313" fmla="val 9144"/>
                  <a:gd name="f1314" fmla="val 93786"/>
                  <a:gd name="f1315" fmla="val 7775"/>
                  <a:gd name="f1316" fmla="val 94131"/>
                  <a:gd name="f1317" fmla="val 7656"/>
                  <a:gd name="f1318" fmla="val 94143"/>
                  <a:gd name="f1319" fmla="val 7572"/>
                  <a:gd name="f1320" fmla="val 94238"/>
                  <a:gd name="f1321" fmla="val 94357"/>
                  <a:gd name="f1322" fmla="val 7358"/>
                  <a:gd name="f1323" fmla="val 97250"/>
                  <a:gd name="f1324" fmla="val 5917"/>
                  <a:gd name="f1325" fmla="val 100013"/>
                  <a:gd name="f1326" fmla="val 4191"/>
                  <a:gd name="f1327" fmla="val 102251"/>
                  <a:gd name="f1328" fmla="val 105966"/>
                  <a:gd name="f1329" fmla="val 4274"/>
                  <a:gd name="f1330" fmla="val 104108"/>
                  <a:gd name="f1331" fmla="val 3239"/>
                  <a:gd name="f1332" fmla="val 106501"/>
                  <a:gd name="f1333" fmla="val 3048"/>
                  <a:gd name="f1334" fmla="val 107204"/>
                  <a:gd name="f1335" fmla="val 1322"/>
                  <a:gd name="f1336" fmla="val 109680"/>
                  <a:gd name="f1337" fmla="val 1869"/>
                  <a:gd name="f1338" fmla="val 110359"/>
                  <a:gd name="f1339" fmla="val 2804"/>
                  <a:gd name="f1340" fmla="val 111089"/>
                  <a:gd name="f1341" fmla="val 4111"/>
                  <a:gd name="f1342" fmla="val 111972"/>
                  <a:gd name="f1343" fmla="val 5402"/>
                  <a:gd name="f1344" fmla="val 5459"/>
                  <a:gd name="f1345" fmla="val 5515"/>
                  <a:gd name="f1346" fmla="val 111970"/>
                  <a:gd name="f1347" fmla="val 5572"/>
                  <a:gd name="f1348" fmla="val 111966"/>
                  <a:gd name="f1349" fmla="val 10168"/>
                  <a:gd name="f1350" fmla="val 112407"/>
                  <a:gd name="f1351" fmla="val 6596"/>
                  <a:gd name="f1352" fmla="val 114872"/>
                  <a:gd name="f1353" fmla="val 9299"/>
                  <a:gd name="f1354" fmla="val 116907"/>
                  <a:gd name="f1355" fmla="val 9302"/>
                  <a:gd name="f1356" fmla="val 116925"/>
                  <a:gd name="f1357" fmla="val 9323"/>
                  <a:gd name="f1358" fmla="val 116934"/>
                  <a:gd name="f1359" fmla="val 9358"/>
                  <a:gd name="f1360" fmla="val 9744"/>
                  <a:gd name="f1361" fmla="val 11880"/>
                  <a:gd name="f1362" fmla="val 115955"/>
                  <a:gd name="f1363" fmla="val 11978"/>
                  <a:gd name="f1364" fmla="val 12537"/>
                  <a:gd name="f1365" fmla="val 116657"/>
                  <a:gd name="f1366" fmla="val 12610"/>
                  <a:gd name="f1367" fmla="val 116696"/>
                  <a:gd name="f1368" fmla="val 12681"/>
                  <a:gd name="f1369" fmla="val 116714"/>
                  <a:gd name="f1370" fmla="val 12749"/>
                  <a:gd name="f1371" fmla="val 13263"/>
                  <a:gd name="f1372" fmla="val 13624"/>
                  <a:gd name="f1373" fmla="val 115709"/>
                  <a:gd name="f1374" fmla="val 13383"/>
                  <a:gd name="f1375" fmla="val 115288"/>
                  <a:gd name="f1376" fmla="val 13477"/>
                  <a:gd name="f1377" fmla="val 115244"/>
                  <a:gd name="f1378" fmla="val 13565"/>
                  <a:gd name="f1379" fmla="val 115224"/>
                  <a:gd name="f1380" fmla="val 13649"/>
                  <a:gd name="f1381" fmla="val 14377"/>
                  <a:gd name="f1382" fmla="val 14775"/>
                  <a:gd name="f1383" fmla="val 116728"/>
                  <a:gd name="f1384" fmla="val 16216"/>
                  <a:gd name="f1385" fmla="val 116824"/>
                  <a:gd name="f1386" fmla="val 19836"/>
                  <a:gd name="f1387" fmla="val 117658"/>
                  <a:gd name="f1388" fmla="val 19852"/>
                  <a:gd name="f1389" fmla="val 117661"/>
                  <a:gd name="f1390" fmla="val 19868"/>
                  <a:gd name="f1391" fmla="val 117663"/>
                  <a:gd name="f1392" fmla="val 19884"/>
                  <a:gd name="f1393" fmla="val 20029"/>
                  <a:gd name="f1394" fmla="val 20141"/>
                  <a:gd name="f1395" fmla="val 117522"/>
                  <a:gd name="f1396" fmla="val 20098"/>
                  <a:gd name="f1397" fmla="val 117372"/>
                  <a:gd name="f1398" fmla="val 19748"/>
                  <a:gd name="f1399" fmla="val 116295"/>
                  <a:gd name="f1400" fmla="val 20688"/>
                  <a:gd name="f1401" fmla="val 115278"/>
                  <a:gd name="f1402" fmla="val 21697"/>
                  <a:gd name="f1403" fmla="val 21960"/>
                  <a:gd name="f1404" fmla="val 22228"/>
                  <a:gd name="f1405" fmla="val 115347"/>
                  <a:gd name="f1406" fmla="val 22479"/>
                  <a:gd name="f1407" fmla="val 115503"/>
                  <a:gd name="f1408" fmla="val 22726"/>
                  <a:gd name="f1409" fmla="val 115715"/>
                  <a:gd name="f1410" fmla="val 22979"/>
                  <a:gd name="f1411" fmla="val 115811"/>
                  <a:gd name="f1412" fmla="val 23214"/>
                  <a:gd name="f1413" fmla="val 23706"/>
                  <a:gd name="f1414" fmla="val 24120"/>
                  <a:gd name="f1415" fmla="val 115393"/>
                  <a:gd name="f1416" fmla="val 24241"/>
                  <a:gd name="f1417" fmla="val 114741"/>
                  <a:gd name="f1418" fmla="val 24328"/>
                  <a:gd name="f1419" fmla="val 113902"/>
                  <a:gd name="f1420" fmla="val 24555"/>
                  <a:gd name="f1421" fmla="val 113442"/>
                  <a:gd name="f1422" fmla="val 25366"/>
                  <a:gd name="f1423" fmla="val 25442"/>
                  <a:gd name="f1424" fmla="val 25524"/>
                  <a:gd name="f1425" fmla="val 113446"/>
                  <a:gd name="f1426" fmla="val 25610"/>
                  <a:gd name="f1427" fmla="val 113455"/>
                  <a:gd name="f1428" fmla="val 25694"/>
                  <a:gd name="f1429" fmla="val 113463"/>
                  <a:gd name="f1430" fmla="val 25774"/>
                  <a:gd name="f1431" fmla="val 113467"/>
                  <a:gd name="f1432" fmla="val 25852"/>
                  <a:gd name="f1433" fmla="val 26965"/>
                  <a:gd name="f1434" fmla="val 27423"/>
                  <a:gd name="f1435" fmla="val 112610"/>
                  <a:gd name="f1436" fmla="val 26777"/>
                  <a:gd name="f1437" fmla="val 111585"/>
                  <a:gd name="f1438" fmla="val 26087"/>
                  <a:gd name="f1439" fmla="val 110561"/>
                  <a:gd name="f1440" fmla="val 26801"/>
                  <a:gd name="f1441" fmla="val 109418"/>
                  <a:gd name="f1442" fmla="val 27861"/>
                  <a:gd name="f1443" fmla="val 108787"/>
                  <a:gd name="f1444" fmla="val 29801"/>
                  <a:gd name="f1445" fmla="val 30004"/>
                  <a:gd name="f1446" fmla="val 107716"/>
                  <a:gd name="f1447" fmla="val 31337"/>
                  <a:gd name="f1448" fmla="val 105978"/>
                  <a:gd name="f1449" fmla="val 33302"/>
                  <a:gd name="f1450" fmla="val 105132"/>
                  <a:gd name="f1451" fmla="val 36171"/>
                  <a:gd name="f1452" fmla="val 105549"/>
                  <a:gd name="f1453" fmla="val 37326"/>
                  <a:gd name="f1454" fmla="val 103489"/>
                  <a:gd name="f1455" fmla="val 37445"/>
                  <a:gd name="f1456" fmla="val 103215"/>
                  <a:gd name="f1457" fmla="val 37814"/>
                  <a:gd name="f1458" fmla="val 102739"/>
                  <a:gd name="f1459" fmla="val 37505"/>
                  <a:gd name="f1460" fmla="val 102430"/>
                  <a:gd name="f1461" fmla="val 37524"/>
                  <a:gd name="f1462" fmla="val 102434"/>
                  <a:gd name="f1463" fmla="val 37543"/>
                  <a:gd name="f1464" fmla="val 102436"/>
                  <a:gd name="f1465" fmla="val 37560"/>
                  <a:gd name="f1466" fmla="val 37921"/>
                  <a:gd name="f1467" fmla="val 37920"/>
                  <a:gd name="f1468" fmla="val 101548"/>
                  <a:gd name="f1469" fmla="val 38136"/>
                  <a:gd name="f1470" fmla="val 101298"/>
                  <a:gd name="f1471" fmla="val 38723"/>
                  <a:gd name="f1472" fmla="val 100162"/>
                  <a:gd name="f1473" fmla="val 39809"/>
                  <a:gd name="f1474" fmla="val 99641"/>
                  <a:gd name="f1475" fmla="val 40939"/>
                  <a:gd name="f1476" fmla="val 42283"/>
                  <a:gd name="f1477" fmla="val 43688"/>
                  <a:gd name="f1478" fmla="val 100378"/>
                  <a:gd name="f1479" fmla="val 44387"/>
                  <a:gd name="f1480" fmla="val 101691"/>
                  <a:gd name="f1481" fmla="val 44418"/>
                  <a:gd name="f1482" fmla="val 102296"/>
                  <a:gd name="f1483" fmla="val 45170"/>
                  <a:gd name="f1484" fmla="val 102625"/>
                  <a:gd name="f1485" fmla="val 45910"/>
                  <a:gd name="f1486" fmla="val 46568"/>
                  <a:gd name="f1487" fmla="val 47216"/>
                  <a:gd name="f1488" fmla="val 102365"/>
                  <a:gd name="f1489" fmla="val 47339"/>
                  <a:gd name="f1490" fmla="val 101810"/>
                  <a:gd name="f1491" fmla="val 47470"/>
                  <a:gd name="f1492" fmla="val 100346"/>
                  <a:gd name="f1493" fmla="val 49721"/>
                  <a:gd name="f1494" fmla="val 101751"/>
                  <a:gd name="f1495" fmla="val 50054"/>
                  <a:gd name="f1496" fmla="val 100155"/>
                  <a:gd name="f1497" fmla="val 50542"/>
                  <a:gd name="f1498" fmla="val 51899"/>
                  <a:gd name="f1499" fmla="val 100227"/>
                  <a:gd name="f1500" fmla="val 52018"/>
                  <a:gd name="f1501" fmla="val 99084"/>
                  <a:gd name="f1502" fmla="val 52338"/>
                  <a:gd name="f1503" fmla="val 98946"/>
                  <a:gd name="f1504" fmla="val 52608"/>
                  <a:gd name="f1505" fmla="val 98893"/>
                  <a:gd name="f1506" fmla="val 52837"/>
                  <a:gd name="f1507" fmla="val 53584"/>
                  <a:gd name="f1508" fmla="val 53907"/>
                  <a:gd name="f1509" fmla="val 99450"/>
                  <a:gd name="f1510" fmla="val 54135"/>
                  <a:gd name="f1511" fmla="val 54201"/>
                  <a:gd name="f1512" fmla="val 54259"/>
                  <a:gd name="f1513" fmla="val 99404"/>
                  <a:gd name="f1514" fmla="val 99286"/>
                  <a:gd name="f1515" fmla="val 98703"/>
                  <a:gd name="f1516" fmla="val 54971"/>
                  <a:gd name="f1517" fmla="val 98286"/>
                  <a:gd name="f1518" fmla="val 98191"/>
                  <a:gd name="f1519" fmla="val 55055"/>
                  <a:gd name="f1520" fmla="val 102620"/>
                  <a:gd name="f1521" fmla="val 60734"/>
                  <a:gd name="f1522" fmla="val 108990"/>
                  <a:gd name="f1523" fmla="val 64461"/>
                  <a:gd name="f1524" fmla="val 111038"/>
                  <a:gd name="f1525" fmla="val 111597"/>
                  <a:gd name="f1526" fmla="val 112228"/>
                  <a:gd name="f1527" fmla="val 67354"/>
                  <a:gd name="f1528" fmla="val 113502"/>
                  <a:gd name="f1529" fmla="val 67215"/>
                  <a:gd name="f1530" fmla="val 114196"/>
                  <a:gd name="f1531" fmla="val 67736"/>
                  <a:gd name="f1532" fmla="val 114478"/>
                  <a:gd name="f1533" fmla="val 68308"/>
                  <a:gd name="f1534" fmla="val 68374"/>
                  <a:gd name="f1535" fmla="val 68442"/>
                  <a:gd name="f1536" fmla="val 114474"/>
                  <a:gd name="f1537" fmla="val 68509"/>
                  <a:gd name="f1538" fmla="val 114467"/>
                  <a:gd name="f1539" fmla="val 70890"/>
                  <a:gd name="f1540" fmla="val 115336"/>
                  <a:gd name="f1541" fmla="val 70818"/>
                  <a:gd name="f1542" fmla="val 119074"/>
                  <a:gd name="f1543" fmla="val 69211"/>
                  <a:gd name="f1544" fmla="val 120682"/>
                  <a:gd name="f1545" fmla="val 69092"/>
                  <a:gd name="f1546" fmla="val 120801"/>
                  <a:gd name="f1547" fmla="val 69152"/>
                  <a:gd name="f1548" fmla="val 121015"/>
                  <a:gd name="f1549" fmla="val 69330"/>
                  <a:gd name="f1550" fmla="val 121051"/>
                  <a:gd name="f1551" fmla="val 69333"/>
                  <a:gd name="f1552" fmla="val 121050"/>
                  <a:gd name="f1553" fmla="val 69336"/>
                  <a:gd name="f1554" fmla="val 69340"/>
                  <a:gd name="f1555" fmla="val 69497"/>
                  <a:gd name="f1556" fmla="val 70736"/>
                  <a:gd name="f1557" fmla="val 121406"/>
                  <a:gd name="f1558" fmla="val 71170"/>
                  <a:gd name="f1559" fmla="val 71255"/>
                  <a:gd name="f1560" fmla="val 71309"/>
                  <a:gd name="f1561" fmla="val 121393"/>
                  <a:gd name="f1562" fmla="val 71319"/>
                  <a:gd name="f1563" fmla="val 121360"/>
                  <a:gd name="f1564" fmla="val 71104"/>
                  <a:gd name="f1565" fmla="val 119563"/>
                  <a:gd name="f1566" fmla="val 74033"/>
                  <a:gd name="f1567" fmla="val 118812"/>
                  <a:gd name="f1568" fmla="val 73628"/>
                  <a:gd name="f1569" fmla="val 116967"/>
                  <a:gd name="f1570" fmla="val 73462"/>
                  <a:gd name="f1571" fmla="val 116217"/>
                  <a:gd name="f1572" fmla="val 72378"/>
                  <a:gd name="f1573" fmla="val 115122"/>
                  <a:gd name="f1574" fmla="val 72114"/>
                  <a:gd name="f1575" fmla="val 114372"/>
                  <a:gd name="f1576" fmla="val 73002"/>
                  <a:gd name="f1577" fmla="val 113582"/>
                  <a:gd name="f1578" fmla="val 73740"/>
                  <a:gd name="f1579" fmla="val 73799"/>
                  <a:gd name="f1580" fmla="val 73857"/>
                  <a:gd name="f1581" fmla="val 113587"/>
                  <a:gd name="f1582" fmla="val 73914"/>
                  <a:gd name="f1583" fmla="val 113598"/>
                  <a:gd name="f1584" fmla="val 74843"/>
                  <a:gd name="f1585" fmla="val 113729"/>
                  <a:gd name="f1586" fmla="val 75510"/>
                  <a:gd name="f1587" fmla="val 114633"/>
                  <a:gd name="f1588" fmla="val 75760"/>
                  <a:gd name="f1589" fmla="val 115467"/>
                  <a:gd name="f1590" fmla="val 75920"/>
                  <a:gd name="f1591" fmla="val 115623"/>
                  <a:gd name="f1592" fmla="val 76094"/>
                  <a:gd name="f1593" fmla="val 115690"/>
                  <a:gd name="f1594" fmla="val 76267"/>
                  <a:gd name="f1595" fmla="val 76993"/>
                  <a:gd name="f1596" fmla="val 77706"/>
                  <a:gd name="f1597" fmla="val 114518"/>
                  <a:gd name="f1598" fmla="val 77379"/>
                  <a:gd name="f1599" fmla="val 113836"/>
                  <a:gd name="f1600" fmla="val 76783"/>
                  <a:gd name="f1601" fmla="val 112109"/>
                  <a:gd name="f1602" fmla="val 72140"/>
                  <a:gd name="f1603" fmla="val 110490"/>
                  <a:gd name="f1604" fmla="val 109478"/>
                  <a:gd name="f1605" fmla="val 70938"/>
                  <a:gd name="f1606" fmla="val 109121"/>
                  <a:gd name="f1607" fmla="val 71354"/>
                  <a:gd name="f1608" fmla="val 109180"/>
                  <a:gd name="f1609" fmla="val 71640"/>
                  <a:gd name="f1610" fmla="val 109049"/>
                  <a:gd name="f1611" fmla="val 71738"/>
                  <a:gd name="f1612" fmla="val 108096"/>
                  <a:gd name="f1613" fmla="val 70860"/>
                  <a:gd name="f1614" fmla="val 107946"/>
                  <a:gd name="f1615" fmla="val 70014"/>
                  <a:gd name="f1616" fmla="val 69623"/>
                  <a:gd name="f1617" fmla="val 69239"/>
                  <a:gd name="f1618" fmla="val 107978"/>
                  <a:gd name="f1619" fmla="val 68961"/>
                  <a:gd name="f1620" fmla="val 67401"/>
                  <a:gd name="f1621" fmla="val 107680"/>
                  <a:gd name="f1622" fmla="val 66199"/>
                  <a:gd name="f1623" fmla="val 106013"/>
                  <a:gd name="f1624" fmla="val 65961"/>
                  <a:gd name="f1625" fmla="val 104477"/>
                  <a:gd name="f1626" fmla="val 66092"/>
                  <a:gd name="f1627" fmla="val 100310"/>
                  <a:gd name="f1628" fmla="val 61496"/>
                  <a:gd name="f1629" fmla="val 101715"/>
                  <a:gd name="f1630" fmla="val 62484"/>
                  <a:gd name="f1631" fmla="val 98453"/>
                  <a:gd name="f1632" fmla="val 62675"/>
                  <a:gd name="f1633" fmla="val 97834"/>
                  <a:gd name="f1634" fmla="val 62782"/>
                  <a:gd name="f1635" fmla="val 97048"/>
                  <a:gd name="f1636" fmla="val 62365"/>
                  <a:gd name="f1637" fmla="val 96488"/>
                  <a:gd name="f1638" fmla="val 63032"/>
                  <a:gd name="f1639" fmla="val 96226"/>
                  <a:gd name="f1640" fmla="val 65996"/>
                  <a:gd name="f1641" fmla="val 95381"/>
                  <a:gd name="f1642" fmla="val 66032"/>
                  <a:gd name="f1643" fmla="val 94655"/>
                  <a:gd name="f1644" fmla="val 66068"/>
                  <a:gd name="f1645" fmla="val 94750"/>
                  <a:gd name="f1646" fmla="val 66163"/>
                  <a:gd name="f1647" fmla="val 94810"/>
                  <a:gd name="f1648" fmla="val 66258"/>
                  <a:gd name="f1649" fmla="val 66413"/>
                  <a:gd name="f1650" fmla="val 94976"/>
                  <a:gd name="f1651" fmla="val 95369"/>
                  <a:gd name="f1652" fmla="val 66377"/>
                  <a:gd name="f1653" fmla="val 95524"/>
                  <a:gd name="f1654" fmla="val 64829"/>
                  <a:gd name="f1655" fmla="val 97072"/>
                  <a:gd name="f1656" fmla="val 65535"/>
                  <a:gd name="f1657" fmla="val 98480"/>
                  <a:gd name="f1658" fmla="val 66439"/>
                  <a:gd name="f1659" fmla="val 66953"/>
                  <a:gd name="f1660" fmla="val 67531"/>
                  <a:gd name="f1661" fmla="val 98025"/>
                  <a:gd name="f1662" fmla="val 67794"/>
                  <a:gd name="f1663" fmla="val 96881"/>
                  <a:gd name="f1664" fmla="val 97131"/>
                  <a:gd name="f1665" fmla="val 68437"/>
                  <a:gd name="f1666" fmla="val 99405"/>
                  <a:gd name="f1667" fmla="val 69199"/>
                  <a:gd name="f1668" fmla="val 100417"/>
                  <a:gd name="f1669" fmla="val 69699"/>
                  <a:gd name="f1670" fmla="val 101096"/>
                  <a:gd name="f1671" fmla="val 70592"/>
                  <a:gd name="f1672" fmla="val 101370"/>
                  <a:gd name="f1673" fmla="val 70783"/>
                  <a:gd name="f1674" fmla="val 70950"/>
                  <a:gd name="f1675" fmla="val 103106"/>
                  <a:gd name="f1676" fmla="val 71904"/>
                  <a:gd name="f1677" fmla="val 103718"/>
                  <a:gd name="f1678" fmla="val 72747"/>
                  <a:gd name="f1679" fmla="val 72926"/>
                  <a:gd name="f1680" fmla="val 73099"/>
                  <a:gd name="f1681" fmla="val 103690"/>
                  <a:gd name="f1682" fmla="val 73259"/>
                  <a:gd name="f1683" fmla="val 103632"/>
                  <a:gd name="f1684" fmla="val 104049"/>
                  <a:gd name="f1685" fmla="val 74474"/>
                  <a:gd name="f1686" fmla="val 104001"/>
                  <a:gd name="f1687" fmla="val 74390"/>
                  <a:gd name="f1688" fmla="val 104763"/>
                  <a:gd name="f1689" fmla="val 74855"/>
                  <a:gd name="f1690" fmla="val 106323"/>
                  <a:gd name="f1691" fmla="val 78784"/>
                  <a:gd name="f1692" fmla="val 106406"/>
                  <a:gd name="f1693" fmla="val 78307"/>
                  <a:gd name="f1694" fmla="val 108002"/>
                  <a:gd name="f1695" fmla="val 78590"/>
                  <a:gd name="f1696" fmla="val 108322"/>
                  <a:gd name="f1697" fmla="val 79064"/>
                  <a:gd name="f1698" fmla="val 108433"/>
                  <a:gd name="f1699" fmla="val 79534"/>
                  <a:gd name="f1700" fmla="val 79796"/>
                  <a:gd name="f1701" fmla="val 80058"/>
                  <a:gd name="f1702" fmla="val 108398"/>
                  <a:gd name="f1703" fmla="val 108347"/>
                  <a:gd name="f1704" fmla="val 81026"/>
                  <a:gd name="f1705" fmla="val 109623"/>
                  <a:gd name="f1706" fmla="val 78842"/>
                  <a:gd name="f1707" fmla="val 114978"/>
                  <a:gd name="f1708" fmla="val 80655"/>
                  <a:gd name="f1709" fmla="val 80703"/>
                  <a:gd name="f1710" fmla="val 80754"/>
                  <a:gd name="f1711" fmla="val 114974"/>
                  <a:gd name="f1712" fmla="val 80808"/>
                  <a:gd name="f1713" fmla="val 114967"/>
                  <a:gd name="f1714" fmla="val 80832"/>
                  <a:gd name="f1715" fmla="val 114964"/>
                  <a:gd name="f1716" fmla="val 80855"/>
                  <a:gd name="f1717" fmla="val 114962"/>
                  <a:gd name="f1718" fmla="val 80878"/>
                  <a:gd name="f1719" fmla="val 81447"/>
                  <a:gd name="f1720" fmla="val 81752"/>
                  <a:gd name="f1721" fmla="val 115864"/>
                  <a:gd name="f1722" fmla="val 82042"/>
                  <a:gd name="f1723" fmla="val 82103"/>
                  <a:gd name="f1724" fmla="val 82163"/>
                  <a:gd name="f1725" fmla="val 115825"/>
                  <a:gd name="f1726" fmla="val 82225"/>
                  <a:gd name="f1727" fmla="val 115729"/>
                  <a:gd name="f1728" fmla="val 82248"/>
                  <a:gd name="f1729" fmla="val 115884"/>
                  <a:gd name="f1730" fmla="val 82272"/>
                  <a:gd name="f1731" fmla="val 81879"/>
                  <a:gd name="f1732" fmla="val 116098"/>
                  <a:gd name="f1733" fmla="val 82213"/>
                  <a:gd name="f1734" fmla="val 116491"/>
                  <a:gd name="f1735" fmla="val 82296"/>
                  <a:gd name="f1736" fmla="val 116741"/>
                  <a:gd name="f1737" fmla="val 82585"/>
                  <a:gd name="f1738" fmla="val 117388"/>
                  <a:gd name="f1739" fmla="val 83267"/>
                  <a:gd name="f1740" fmla="val 118148"/>
                  <a:gd name="f1741" fmla="val 84037"/>
                  <a:gd name="f1742" fmla="val 84060"/>
                  <a:gd name="f1743" fmla="val 84083"/>
                  <a:gd name="f1744" fmla="val 118147"/>
                  <a:gd name="f1745" fmla="val 84106"/>
                  <a:gd name="f1746" fmla="val 118146"/>
                  <a:gd name="f1747" fmla="val 118443"/>
                  <a:gd name="f1748" fmla="val 83475"/>
                  <a:gd name="f1749" fmla="val 118372"/>
                  <a:gd name="f1750" fmla="val 83391"/>
                  <a:gd name="f1751" fmla="val 118658"/>
                  <a:gd name="f1752" fmla="val 83807"/>
                  <a:gd name="f1753" fmla="val 119136"/>
                  <a:gd name="f1754" fmla="val 84542"/>
                  <a:gd name="f1755" fmla="val 119223"/>
                  <a:gd name="f1756" fmla="val 85371"/>
                  <a:gd name="f1757" fmla="val 85847"/>
                  <a:gd name="f1758" fmla="val 86354"/>
                  <a:gd name="f1759" fmla="val 119194"/>
                  <a:gd name="f1760" fmla="val 86849"/>
                  <a:gd name="f1761" fmla="val 88108"/>
                  <a:gd name="f1762" fmla="val 89288"/>
                  <a:gd name="f1763" fmla="val 119381"/>
                  <a:gd name="f1764" fmla="val 89678"/>
                  <a:gd name="f1765" fmla="val 120706"/>
                  <a:gd name="f1766" fmla="val 89402"/>
                  <a:gd name="f1767" fmla="val 120549"/>
                  <a:gd name="f1768" fmla="val 87936"/>
                  <a:gd name="f1769" fmla="val 120359"/>
                  <a:gd name="f1770" fmla="val 86682"/>
                  <a:gd name="f1771" fmla="val 85556"/>
                  <a:gd name="f1772" fmla="val 84601"/>
                  <a:gd name="f1773" fmla="val 120512"/>
                  <a:gd name="f1774" fmla="val 84832"/>
                  <a:gd name="f1775" fmla="val 120979"/>
                  <a:gd name="f1776" fmla="val 86249"/>
                  <a:gd name="f1777" fmla="val 122230"/>
                  <a:gd name="f1778" fmla="val 85951"/>
                  <a:gd name="f1779" fmla="val 123492"/>
                  <a:gd name="f1780" fmla="val 86035"/>
                  <a:gd name="f1781" fmla="val 125135"/>
                  <a:gd name="f1782" fmla="val 86212"/>
                  <a:gd name="f1783" fmla="val 125761"/>
                  <a:gd name="f1784" fmla="val 86624"/>
                  <a:gd name="f1785" fmla="val 87019"/>
                  <a:gd name="f1786" fmla="val 87578"/>
                  <a:gd name="f1787" fmla="val 88103"/>
                  <a:gd name="f1788" fmla="val 125482"/>
                  <a:gd name="f1789" fmla="val 87880"/>
                  <a:gd name="f1790" fmla="val 124575"/>
                  <a:gd name="f1791" fmla="val 88328"/>
                  <a:gd name="f1792" fmla="val 124990"/>
                  <a:gd name="f1793" fmla="val 88273"/>
                  <a:gd name="f1794" fmla="val 126018"/>
                  <a:gd name="f1795" fmla="val 88537"/>
                  <a:gd name="f1796" fmla="val 88652"/>
                  <a:gd name="f1797" fmla="val 88827"/>
                  <a:gd name="f1798" fmla="val 125824"/>
                  <a:gd name="f1799" fmla="val 89130"/>
                  <a:gd name="f1800" fmla="val 125301"/>
                  <a:gd name="f1801" fmla="val 89296"/>
                  <a:gd name="f1802" fmla="val 125483"/>
                  <a:gd name="f1803" fmla="val 90264"/>
                  <a:gd name="f1804" fmla="val 125986"/>
                  <a:gd name="f1805" fmla="val 90757"/>
                  <a:gd name="f1806" fmla="val 90975"/>
                  <a:gd name="f1807" fmla="val 91100"/>
                  <a:gd name="f1808" fmla="val 125889"/>
                  <a:gd name="f1809" fmla="val 91023"/>
                  <a:gd name="f1810" fmla="val 125623"/>
                  <a:gd name="f1811" fmla="val 90238"/>
                  <a:gd name="f1812" fmla="val 124611"/>
                  <a:gd name="f1813" fmla="val 89607"/>
                  <a:gd name="f1814" fmla="val 89134"/>
                  <a:gd name="f1815" fmla="val 89137"/>
                  <a:gd name="f1816" fmla="val 89141"/>
                  <a:gd name="f1817" fmla="val 89794"/>
                  <a:gd name="f1818" fmla="val 90932"/>
                  <a:gd name="f1819" fmla="val 123284"/>
                  <a:gd name="f1820" fmla="val 91332"/>
                  <a:gd name="f1821" fmla="val 91379"/>
                  <a:gd name="f1822" fmla="val 91415"/>
                  <a:gd name="f1823" fmla="val 123271"/>
                  <a:gd name="f1824" fmla="val 91440"/>
                  <a:gd name="f1825" fmla="val 123242"/>
                  <a:gd name="f1826" fmla="val 91512"/>
                  <a:gd name="f1827" fmla="val 123146"/>
                  <a:gd name="f1828" fmla="val 123015"/>
                  <a:gd name="f1829" fmla="val 91428"/>
                  <a:gd name="f1830" fmla="val 122944"/>
                  <a:gd name="f1831" fmla="val 91011"/>
                  <a:gd name="f1832" fmla="val 122491"/>
                  <a:gd name="f1833" fmla="val 91238"/>
                  <a:gd name="f1834" fmla="val 121729"/>
                  <a:gd name="f1835" fmla="val 121706"/>
                  <a:gd name="f1836" fmla="val 91916"/>
                  <a:gd name="f1837" fmla="val 121695"/>
                  <a:gd name="f1838" fmla="val 91951"/>
                  <a:gd name="f1839" fmla="val 121691"/>
                  <a:gd name="f1840" fmla="val 91984"/>
                  <a:gd name="f1841" fmla="val 92231"/>
                  <a:gd name="f1842" fmla="val 92414"/>
                  <a:gd name="f1843" fmla="val 121943"/>
                  <a:gd name="f1844" fmla="val 92608"/>
                  <a:gd name="f1845" fmla="val 92658"/>
                  <a:gd name="f1846" fmla="val 92709"/>
                  <a:gd name="f1847" fmla="val 121926"/>
                  <a:gd name="f1848" fmla="val 92762"/>
                  <a:gd name="f1849" fmla="val 121884"/>
                  <a:gd name="f1850" fmla="val 92738"/>
                  <a:gd name="f1851" fmla="val 119705"/>
                  <a:gd name="f1852" fmla="val 91797"/>
                  <a:gd name="f1853" fmla="val 119253"/>
                  <a:gd name="f1854" fmla="val 90988"/>
                  <a:gd name="f1855" fmla="val 118860"/>
                  <a:gd name="f1856" fmla="val 89964"/>
                  <a:gd name="f1857" fmla="val 118765"/>
                  <a:gd name="f1858" fmla="val 89309"/>
                  <a:gd name="f1859" fmla="val 118170"/>
                  <a:gd name="f1860" fmla="val 88987"/>
                  <a:gd name="f1861" fmla="val 116074"/>
                  <a:gd name="f1862" fmla="val 89015"/>
                  <a:gd name="f1863" fmla="val 116069"/>
                  <a:gd name="f1864" fmla="val 89042"/>
                  <a:gd name="f1865" fmla="val 116067"/>
                  <a:gd name="f1866" fmla="val 89066"/>
                  <a:gd name="f1867" fmla="val 89394"/>
                  <a:gd name="f1868" fmla="val 89412"/>
                  <a:gd name="f1869" fmla="val 116460"/>
                  <a:gd name="f1870" fmla="val 89663"/>
                  <a:gd name="f1871" fmla="val 89679"/>
                  <a:gd name="f1872" fmla="val 89696"/>
                  <a:gd name="f1873" fmla="val 116458"/>
                  <a:gd name="f1874" fmla="val 89714"/>
                  <a:gd name="f1875" fmla="val 116455"/>
                  <a:gd name="f1876" fmla="val 90214"/>
                  <a:gd name="f1877" fmla="val 116312"/>
                  <a:gd name="f1878" fmla="val 90261"/>
                  <a:gd name="f1879" fmla="val 115598"/>
                  <a:gd name="f1880" fmla="val 89952"/>
                  <a:gd name="f1881" fmla="val 115241"/>
                  <a:gd name="f1882" fmla="val 114943"/>
                  <a:gd name="f1883" fmla="val 89368"/>
                  <a:gd name="f1884" fmla="val 114812"/>
                  <a:gd name="f1885" fmla="val 114610"/>
                  <a:gd name="f1886" fmla="val 88392"/>
                  <a:gd name="f1887" fmla="val 114133"/>
                  <a:gd name="f1888" fmla="val 88380"/>
                  <a:gd name="f1889" fmla="val 112824"/>
                  <a:gd name="f1890" fmla="val 89035"/>
                  <a:gd name="f1891" fmla="val 112312"/>
                  <a:gd name="f1892" fmla="val 112609"/>
                  <a:gd name="f1893" fmla="val 114240"/>
                  <a:gd name="f1894" fmla="val 90321"/>
                  <a:gd name="f1895" fmla="val 114562"/>
                  <a:gd name="f1896" fmla="val 90421"/>
                  <a:gd name="f1897" fmla="val 114606"/>
                  <a:gd name="f1898" fmla="val 90522"/>
                  <a:gd name="f1899" fmla="val 114627"/>
                  <a:gd name="f1900" fmla="val 90618"/>
                  <a:gd name="f1901" fmla="val 90933"/>
                  <a:gd name="f1902" fmla="val 91181"/>
                  <a:gd name="f1903" fmla="val 114398"/>
                  <a:gd name="f1904" fmla="val 91071"/>
                  <a:gd name="f1905" fmla="val 114014"/>
                  <a:gd name="f1906" fmla="val 91213"/>
                  <a:gd name="f1907" fmla="val 114089"/>
                  <a:gd name="f1908" fmla="val 91707"/>
                  <a:gd name="f1909" fmla="val 114528"/>
                  <a:gd name="f1910" fmla="val 91960"/>
                  <a:gd name="f1911" fmla="val 92068"/>
                  <a:gd name="f1912" fmla="val 92132"/>
                  <a:gd name="f1913" fmla="val 114449"/>
                  <a:gd name="f1914" fmla="val 114229"/>
                  <a:gd name="f1915" fmla="val 91893"/>
                  <a:gd name="f1916" fmla="val 113717"/>
                  <a:gd name="f1917" fmla="val 91895"/>
                  <a:gd name="f1918" fmla="val 113716"/>
                  <a:gd name="f1919" fmla="val 91897"/>
                  <a:gd name="f1920" fmla="val 91899"/>
                  <a:gd name="f1921" fmla="val 92067"/>
                  <a:gd name="f1922" fmla="val 92843"/>
                  <a:gd name="f1923" fmla="val 114042"/>
                  <a:gd name="f1924" fmla="val 93247"/>
                  <a:gd name="f1925" fmla="val 93377"/>
                  <a:gd name="f1926" fmla="val 93468"/>
                  <a:gd name="f1927" fmla="val 114008"/>
                  <a:gd name="f1928" fmla="val 93488"/>
                  <a:gd name="f1929" fmla="val 93536"/>
                  <a:gd name="f1930" fmla="val 113812"/>
                  <a:gd name="f1931" fmla="val 113693"/>
                  <a:gd name="f1932" fmla="val 93381"/>
                  <a:gd name="f1933" fmla="val 113645"/>
                  <a:gd name="f1934" fmla="val 92750"/>
                  <a:gd name="f1935" fmla="val 113300"/>
                  <a:gd name="f1936" fmla="val 92262"/>
                  <a:gd name="f1937" fmla="val 112728"/>
                  <a:gd name="f1938" fmla="val 92047"/>
                  <a:gd name="f1939" fmla="val 112050"/>
                  <a:gd name="f1940" fmla="val 93640"/>
                  <a:gd name="f1941" fmla="val 111296"/>
                  <a:gd name="f1942" fmla="val 94855"/>
                  <a:gd name="f1943" fmla="val 111021"/>
                  <a:gd name="f1944" fmla="val 95798"/>
                  <a:gd name="f1945" fmla="val 98335"/>
                  <a:gd name="f1946" fmla="val 98909"/>
                  <a:gd name="f1947" fmla="val 113008"/>
                  <a:gd name="f1948" fmla="val 99585"/>
                  <a:gd name="f1949" fmla="val 99725"/>
                  <a:gd name="f1950" fmla="val 99869"/>
                  <a:gd name="f1951" fmla="val 112923"/>
                  <a:gd name="f1952" fmla="val 100036"/>
                  <a:gd name="f1953" fmla="val 112716"/>
                  <a:gd name="f1954" fmla="val 100334"/>
                  <a:gd name="f1955" fmla="val 112693"/>
                  <a:gd name="f1956" fmla="val 100501"/>
                  <a:gd name="f1957" fmla="val 112216"/>
                  <a:gd name="f1958" fmla="val 112062"/>
                  <a:gd name="f1959" fmla="val 101439"/>
                  <a:gd name="f1960" fmla="val 110590"/>
                  <a:gd name="f1961" fmla="val 102971"/>
                  <a:gd name="f1962" fmla="val 109704"/>
                  <a:gd name="f1963" fmla="val 104611"/>
                  <a:gd name="f1964" fmla="val 104854"/>
                  <a:gd name="f1965" fmla="val 105100"/>
                  <a:gd name="f1966" fmla="val 109724"/>
                  <a:gd name="f1967" fmla="val 105347"/>
                  <a:gd name="f1968" fmla="val 109764"/>
                  <a:gd name="f1969" fmla="val 106978"/>
                  <a:gd name="f1970" fmla="val 109549"/>
                  <a:gd name="f1971" fmla="val 99477"/>
                  <a:gd name="f1972" fmla="val 106680"/>
                  <a:gd name="f1973" fmla="val 101918"/>
                  <a:gd name="f1974" fmla="val 102156"/>
                  <a:gd name="f1975" fmla="val 101942"/>
                  <a:gd name="f1976" fmla="val 102157"/>
                  <a:gd name="f1977" fmla="val 101967"/>
                  <a:gd name="f1978" fmla="val 102158"/>
                  <a:gd name="f1979" fmla="val 101992"/>
                  <a:gd name="f1980" fmla="val 102371"/>
                  <a:gd name="f1981" fmla="val 102816"/>
                  <a:gd name="f1982" fmla="val 101980"/>
                  <a:gd name="f1983" fmla="val 103084"/>
                  <a:gd name="f1984" fmla="val 101310"/>
                  <a:gd name="f1985" fmla="val 103132"/>
                  <a:gd name="f1986" fmla="val 101179"/>
                  <a:gd name="f1987" fmla="val 103061"/>
                  <a:gd name="f1988" fmla="val 101048"/>
                  <a:gd name="f1989" fmla="val 102930"/>
                  <a:gd name="f1990" fmla="val 101013"/>
                  <a:gd name="f1991" fmla="val 102940"/>
                  <a:gd name="f1992" fmla="val 102951"/>
                  <a:gd name="f1993" fmla="val 101014"/>
                  <a:gd name="f1994" fmla="val 102961"/>
                  <a:gd name="f1995" fmla="val 103399"/>
                  <a:gd name="f1996" fmla="val 103253"/>
                  <a:gd name="f1997" fmla="val 100266"/>
                  <a:gd name="f1998" fmla="val 103334"/>
                  <a:gd name="f1999" fmla="val 99905"/>
                  <a:gd name="f2000" fmla="val 103501"/>
                  <a:gd name="f2001" fmla="val 103799"/>
                  <a:gd name="f2002" fmla="val 103180"/>
                  <a:gd name="f2003" fmla="val 97858"/>
                  <a:gd name="f2004" fmla="val 103692"/>
                  <a:gd name="f2005" fmla="val 97941"/>
                  <a:gd name="f2006" fmla="val 105811"/>
                  <a:gd name="f2007" fmla="val 97715"/>
                  <a:gd name="f2008" fmla="val 105668"/>
                  <a:gd name="f2009" fmla="val 95024"/>
                  <a:gd name="f2010" fmla="val 104739"/>
                  <a:gd name="f2011" fmla="val 107287"/>
                  <a:gd name="f2012" fmla="val 107144"/>
                  <a:gd name="f2013" fmla="val 105323"/>
                  <a:gd name="f2014" fmla="val 91928"/>
                  <a:gd name="f2015" fmla="val 105394"/>
                  <a:gd name="f2016" fmla="val 91904"/>
                  <a:gd name="f2017" fmla="val 105489"/>
                  <a:gd name="f2018" fmla="val 91857"/>
                  <a:gd name="f2019" fmla="val 105901"/>
                  <a:gd name="f2020" fmla="val 92212"/>
                  <a:gd name="f2021" fmla="val 106241"/>
                  <a:gd name="f2022" fmla="val 92365"/>
                  <a:gd name="f2023" fmla="val 106523"/>
                  <a:gd name="f2024" fmla="val 107148"/>
                  <a:gd name="f2025" fmla="val 107489"/>
                  <a:gd name="f2026" fmla="val 91614"/>
                  <a:gd name="f2027" fmla="val 107037"/>
                  <a:gd name="f2028" fmla="val 90654"/>
                  <a:gd name="f2029" fmla="val 109264"/>
                  <a:gd name="f2030" fmla="val 89785"/>
                  <a:gd name="f2031" fmla="val 109561"/>
                  <a:gd name="f2032" fmla="val 89452"/>
                  <a:gd name="f2033" fmla="val 109454"/>
                  <a:gd name="f2034" fmla="val 88833"/>
                  <a:gd name="f2035" fmla="val 109835"/>
                  <a:gd name="f2036" fmla="val 88499"/>
                  <a:gd name="f2037" fmla="val 110847"/>
                  <a:gd name="f2038" fmla="val 90392"/>
                  <a:gd name="f2039" fmla="val 108871"/>
                  <a:gd name="f2040" fmla="val 91130"/>
                  <a:gd name="f2041" fmla="val 110038"/>
                  <a:gd name="f2042" fmla="val 91654"/>
                  <a:gd name="f2043" fmla="val 110150"/>
                  <a:gd name="f2044" fmla="val 91703"/>
                  <a:gd name="f2045" fmla="val 110260"/>
                  <a:gd name="f2046" fmla="val 91725"/>
                  <a:gd name="f2047" fmla="val 110368"/>
                  <a:gd name="f2048" fmla="val 111062"/>
                  <a:gd name="f2049" fmla="val 111657"/>
                  <a:gd name="f2050" fmla="val 90847"/>
                  <a:gd name="f2051" fmla="val 112177"/>
                  <a:gd name="f2052" fmla="val 112243"/>
                  <a:gd name="f2053" fmla="val 112308"/>
                  <a:gd name="f2054" fmla="val 90861"/>
                  <a:gd name="f2055" fmla="val 112371"/>
                  <a:gd name="f2056" fmla="val 90892"/>
                  <a:gd name="f2057" fmla="val 112650"/>
                  <a:gd name="f2058" fmla="val 91241"/>
                  <a:gd name="f2059" fmla="val 112952"/>
                  <a:gd name="f2060" fmla="val 91727"/>
                  <a:gd name="f2061" fmla="val 113466"/>
                  <a:gd name="f2062" fmla="val 113478"/>
                  <a:gd name="f2063" fmla="val 113490"/>
                  <a:gd name="f2064" fmla="val 91726"/>
                  <a:gd name="f2065" fmla="val 92250"/>
                  <a:gd name="f2066" fmla="val 109657"/>
                  <a:gd name="f2067" fmla="val 93512"/>
                  <a:gd name="f2068" fmla="val 112764"/>
                  <a:gd name="f2069" fmla="val 94012"/>
                  <a:gd name="f2070" fmla="val 113371"/>
                  <a:gd name="f2071" fmla="val 114217"/>
                  <a:gd name="f2072" fmla="val 94309"/>
                  <a:gd name="f2073" fmla="val 114336"/>
                  <a:gd name="f2074" fmla="val 94583"/>
                  <a:gd name="f2075" fmla="val 114669"/>
                  <a:gd name="f2076" fmla="val 95214"/>
                  <a:gd name="f2077" fmla="val 113336"/>
                  <a:gd name="f2078" fmla="val 96988"/>
                  <a:gd name="f2079" fmla="val 114622"/>
                  <a:gd name="f2080" fmla="val 115967"/>
                  <a:gd name="f2081" fmla="val 97036"/>
                  <a:gd name="f2082" fmla="val 115800"/>
                  <a:gd name="f2083" fmla="val 116646"/>
                  <a:gd name="f2084" fmla="val 95560"/>
                  <a:gd name="f2085" fmla="val 118991"/>
                  <a:gd name="f2086" fmla="val 94417"/>
                  <a:gd name="f2087" fmla="val 119217"/>
                  <a:gd name="f2088" fmla="val 94333"/>
                  <a:gd name="f2089" fmla="val 119063"/>
                  <a:gd name="f2090" fmla="val 119086"/>
                  <a:gd name="f2091" fmla="val 119896"/>
                  <a:gd name="f2092" fmla="val 93547"/>
                  <a:gd name="f2093" fmla="val 122539"/>
                  <a:gd name="f2094" fmla="val 93297"/>
                  <a:gd name="f2095" fmla="val 121634"/>
                  <a:gd name="f2096" fmla="val 91976"/>
                  <a:gd name="f2097" fmla="val 121530"/>
                  <a:gd name="f2098" fmla="val 121405"/>
                  <a:gd name="f2099" fmla="val 91869"/>
                  <a:gd name="f2100" fmla="val 121263"/>
                  <a:gd name="f2101" fmla="val 120617"/>
                  <a:gd name="f2102" fmla="val 119623"/>
                  <a:gd name="f2103" fmla="val 92516"/>
                  <a:gd name="f2104" fmla="val 118648"/>
                  <a:gd name="f2105" fmla="val 118495"/>
                  <a:gd name="f2106" fmla="val 118343"/>
                  <a:gd name="f2107" fmla="val 118193"/>
                  <a:gd name="f2108" fmla="val 92464"/>
                  <a:gd name="f2109" fmla="val 116887"/>
                  <a:gd name="f2110" fmla="val 92179"/>
                  <a:gd name="f2111" fmla="val 116675"/>
                  <a:gd name="f2112" fmla="val 115531"/>
                  <a:gd name="f2113" fmla="val 115194"/>
                  <a:gd name="f2114" fmla="val 114777"/>
                  <a:gd name="f2115" fmla="val 91242"/>
                  <a:gd name="f2116" fmla="val 91464"/>
                  <a:gd name="f2117" fmla="val 114550"/>
                  <a:gd name="f2118" fmla="val 90738"/>
                  <a:gd name="f2119" fmla="val 114783"/>
                  <a:gd name="f2120" fmla="val 90209"/>
                  <a:gd name="f2121" fmla="val 90165"/>
                  <a:gd name="f2122" fmla="val 115145"/>
                  <a:gd name="f2123" fmla="val 115755"/>
                  <a:gd name="f2124" fmla="val 115978"/>
                  <a:gd name="f2125" fmla="val 90754"/>
                  <a:gd name="f2126" fmla="val 116237"/>
                  <a:gd name="f2127" fmla="val 116262"/>
                  <a:gd name="f2128" fmla="val 116287"/>
                  <a:gd name="f2129" fmla="val 90749"/>
                  <a:gd name="f2130" fmla="val 117039"/>
                  <a:gd name="f2131" fmla="val 117515"/>
                  <a:gd name="f2132" fmla="val 89606"/>
                  <a:gd name="f2133" fmla="val 117550"/>
                  <a:gd name="f2134" fmla="val 118217"/>
                  <a:gd name="f2135" fmla="val 117872"/>
                  <a:gd name="f2136" fmla="val 89571"/>
                  <a:gd name="f2137" fmla="val 118229"/>
                  <a:gd name="f2138" fmla="val 118292"/>
                  <a:gd name="f2139" fmla="val 118352"/>
                  <a:gd name="f2140" fmla="val 89695"/>
                  <a:gd name="f2141" fmla="val 118409"/>
                  <a:gd name="f2142" fmla="val 119404"/>
                  <a:gd name="f2143" fmla="val 119696"/>
                  <a:gd name="f2144" fmla="val 88040"/>
                  <a:gd name="f2145" fmla="val 120563"/>
                  <a:gd name="f2146" fmla="val 87916"/>
                  <a:gd name="f2147" fmla="val 120743"/>
                  <a:gd name="f2148" fmla="val 87959"/>
                  <a:gd name="f2149" fmla="val 120904"/>
                  <a:gd name="f2150" fmla="val 87979"/>
                  <a:gd name="f2151" fmla="val 121047"/>
                  <a:gd name="f2152" fmla="val 122413"/>
                  <a:gd name="f2153" fmla="val 122296"/>
                  <a:gd name="f2154" fmla="val 86199"/>
                  <a:gd name="f2155" fmla="val 123825"/>
                  <a:gd name="f2156" fmla="val 85725"/>
                  <a:gd name="f2157" fmla="val 123908"/>
                  <a:gd name="f2158" fmla="val 85689"/>
                  <a:gd name="f2159" fmla="val 123956"/>
                  <a:gd name="f2160" fmla="val 85606"/>
                  <a:gd name="f2161" fmla="val 85523"/>
                  <a:gd name="f2162" fmla="val 124025"/>
                  <a:gd name="f2163" fmla="val 85534"/>
                  <a:gd name="f2164" fmla="val 124094"/>
                  <a:gd name="f2165" fmla="val 85539"/>
                  <a:gd name="f2166" fmla="val 124166"/>
                  <a:gd name="f2167" fmla="val 124741"/>
                  <a:gd name="f2168" fmla="val 125392"/>
                  <a:gd name="f2169" fmla="val 85201"/>
                  <a:gd name="f2170" fmla="val 126000"/>
                  <a:gd name="f2171" fmla="val 126009"/>
                  <a:gd name="f2172" fmla="val 126019"/>
                  <a:gd name="f2173" fmla="val 126028"/>
                  <a:gd name="f2174" fmla="val 125659"/>
                  <a:gd name="f2175" fmla="val 124789"/>
                  <a:gd name="f2176" fmla="val 85332"/>
                  <a:gd name="f2177" fmla="val 125373"/>
                  <a:gd name="f2178" fmla="val 86749"/>
                  <a:gd name="f2179" fmla="val 125189"/>
                  <a:gd name="f2180" fmla="val 86869"/>
                  <a:gd name="f2181" fmla="val 125033"/>
                  <a:gd name="f2182" fmla="val 86911"/>
                  <a:gd name="f2183" fmla="val 124897"/>
                  <a:gd name="f2184" fmla="val 124581"/>
                  <a:gd name="f2185" fmla="val 124370"/>
                  <a:gd name="f2186" fmla="val 86685"/>
                  <a:gd name="f2187" fmla="val 124160"/>
                  <a:gd name="f2188" fmla="val 124120"/>
                  <a:gd name="f2189" fmla="val 124080"/>
                  <a:gd name="f2190" fmla="val 86694"/>
                  <a:gd name="f2191" fmla="val 124039"/>
                  <a:gd name="f2192" fmla="val 86713"/>
                  <a:gd name="f2193" fmla="val 122551"/>
                  <a:gd name="f2194" fmla="val 88035"/>
                  <a:gd name="f2195" fmla="val 124956"/>
                  <a:gd name="f2196" fmla="val 124647"/>
                  <a:gd name="f2197" fmla="val 89345"/>
                  <a:gd name="f2198" fmla="val 123754"/>
                  <a:gd name="f2199" fmla="val 89428"/>
                  <a:gd name="f2200" fmla="val 123968"/>
                  <a:gd name="f2201" fmla="val 90440"/>
                  <a:gd name="f2202" fmla="val 123766"/>
                  <a:gd name="f2203" fmla="val 122563"/>
                  <a:gd name="f2204" fmla="val 122956"/>
                  <a:gd name="f2205" fmla="val 92857"/>
                  <a:gd name="f2206" fmla="val 124325"/>
                  <a:gd name="f2207" fmla="val 93286"/>
                  <a:gd name="f2208" fmla="val 125863"/>
                  <a:gd name="f2209" fmla="val 93636"/>
                  <a:gd name="f2210" fmla="val 125200"/>
                  <a:gd name="f2211" fmla="val 94351"/>
                  <a:gd name="f2212" fmla="val 125683"/>
                  <a:gd name="f2213" fmla="val 125711"/>
                  <a:gd name="f2214" fmla="val 94349"/>
                  <a:gd name="f2215" fmla="val 125742"/>
                  <a:gd name="f2216" fmla="val 94345"/>
                  <a:gd name="f2217" fmla="val 125978"/>
                  <a:gd name="f2218" fmla="val 94249"/>
                  <a:gd name="f2219" fmla="val 126231"/>
                  <a:gd name="f2220" fmla="val 94206"/>
                  <a:gd name="f2221" fmla="val 126494"/>
                  <a:gd name="f2222" fmla="val 127503"/>
                  <a:gd name="f2223" fmla="val 128641"/>
                  <a:gd name="f2224" fmla="val 94844"/>
                  <a:gd name="f2225" fmla="val 129397"/>
                  <a:gd name="f2226" fmla="val 95572"/>
                  <a:gd name="f2227" fmla="val 129435"/>
                  <a:gd name="f2228" fmla="val 95614"/>
                  <a:gd name="f2229" fmla="val 129479"/>
                  <a:gd name="f2230" fmla="val 95628"/>
                  <a:gd name="f2231" fmla="val 129526"/>
                  <a:gd name="f2232" fmla="val 129599"/>
                  <a:gd name="f2233" fmla="val 129677"/>
                  <a:gd name="f2234" fmla="val 95593"/>
                  <a:gd name="f2235" fmla="val 129742"/>
                  <a:gd name="f2236" fmla="val 129481"/>
                  <a:gd name="f2237" fmla="val 96036"/>
                  <a:gd name="f2238" fmla="val 96238"/>
                  <a:gd name="f2239" fmla="val 130350"/>
                  <a:gd name="f2240" fmla="val 96844"/>
                  <a:gd name="f2241" fmla="val 130977"/>
                  <a:gd name="f2242" fmla="val 97246"/>
                  <a:gd name="f2243" fmla="val 131676"/>
                  <a:gd name="f2244" fmla="val 131788"/>
                  <a:gd name="f2245" fmla="val 131902"/>
                  <a:gd name="f2246" fmla="val 97236"/>
                  <a:gd name="f2247" fmla="val 132017"/>
                  <a:gd name="f2248" fmla="val 97215"/>
                  <a:gd name="f2249" fmla="val 132127"/>
                  <a:gd name="f2250" fmla="val 97200"/>
                  <a:gd name="f2251" fmla="val 132236"/>
                  <a:gd name="f2252" fmla="val 97194"/>
                  <a:gd name="f2253" fmla="val 132346"/>
                  <a:gd name="f2254" fmla="val 133432"/>
                  <a:gd name="f2255" fmla="val 134481"/>
                  <a:gd name="f2256" fmla="val 97854"/>
                  <a:gd name="f2257" fmla="val 135303"/>
                  <a:gd name="f2258" fmla="val 98405"/>
                  <a:gd name="f2259" fmla="val 136255"/>
                  <a:gd name="f2260" fmla="val 98905"/>
                  <a:gd name="f2261" fmla="val 137624"/>
                  <a:gd name="f2262" fmla="val 136481"/>
                  <a:gd name="f2263" fmla="val 136282"/>
                  <a:gd name="f2264" fmla="val 101424"/>
                  <a:gd name="f2265" fmla="val 136397"/>
                  <a:gd name="f2266" fmla="val 101708"/>
                  <a:gd name="f2267" fmla="val 136599"/>
                  <a:gd name="f2268" fmla="val 136626"/>
                  <a:gd name="f2269" fmla="val 136654"/>
                  <a:gd name="f2270" fmla="val 101703"/>
                  <a:gd name="f2271" fmla="val 136684"/>
                  <a:gd name="f2272" fmla="val 137599"/>
                  <a:gd name="f2273" fmla="val 101293"/>
                  <a:gd name="f2274" fmla="val 138247"/>
                  <a:gd name="f2275" fmla="val 101156"/>
                  <a:gd name="f2276" fmla="val 138744"/>
                  <a:gd name="f2277" fmla="val 139833"/>
                  <a:gd name="f2278" fmla="val 140198"/>
                  <a:gd name="f2279" fmla="val 101813"/>
                  <a:gd name="f2280" fmla="val 141060"/>
                  <a:gd name="f2281" fmla="val 141345"/>
                  <a:gd name="f2282" fmla="val 141686"/>
                  <a:gd name="f2283" fmla="val 101741"/>
                  <a:gd name="f2284" fmla="val 142125"/>
                  <a:gd name="f2285" fmla="val 142173"/>
                  <a:gd name="f2286" fmla="val 101537"/>
                  <a:gd name="f2287" fmla="val 142101"/>
                  <a:gd name="f2288" fmla="val 101644"/>
                  <a:gd name="f2289" fmla="val 101787"/>
                  <a:gd name="f2290" fmla="val 142232"/>
                  <a:gd name="f2291" fmla="val 101858"/>
                  <a:gd name="f2292" fmla="val 142863"/>
                  <a:gd name="f2293" fmla="val 102227"/>
                  <a:gd name="f2294" fmla="val 143232"/>
                  <a:gd name="f2295" fmla="val 142685"/>
                  <a:gd name="f2296" fmla="val 103906"/>
                  <a:gd name="f2297" fmla="val 142613"/>
                  <a:gd name="f2298" fmla="val 103977"/>
                  <a:gd name="f2299" fmla="val 142601"/>
                  <a:gd name="f2300" fmla="val 104084"/>
                  <a:gd name="f2301" fmla="val 142649"/>
                  <a:gd name="f2302" fmla="val 104168"/>
                  <a:gd name="f2303" fmla="val 142839"/>
                  <a:gd name="f2304" fmla="val 104497"/>
                  <a:gd name="f2305" fmla="val 143149"/>
                  <a:gd name="f2306" fmla="val 104587"/>
                  <a:gd name="f2307" fmla="val 143486"/>
                  <a:gd name="f2308" fmla="val 143784"/>
                  <a:gd name="f2309" fmla="val 144102"/>
                  <a:gd name="f2310" fmla="val 104516"/>
                  <a:gd name="f2311" fmla="val 144375"/>
                  <a:gd name="f2312" fmla="val 144451"/>
                  <a:gd name="f2313" fmla="val 104469"/>
                  <a:gd name="f2314" fmla="val 144526"/>
                  <a:gd name="f2315" fmla="val 104465"/>
                  <a:gd name="f2316" fmla="val 144601"/>
                  <a:gd name="f2317" fmla="val 146516"/>
                  <a:gd name="f2318" fmla="val 148076"/>
                  <a:gd name="f2319" fmla="val 107002"/>
                  <a:gd name="f2320" fmla="val 150018"/>
                  <a:gd name="f2321" fmla="val 150022"/>
                  <a:gd name="f2322" fmla="val 150026"/>
                  <a:gd name="f2323" fmla="val 150031"/>
                  <a:gd name="f2324" fmla="val 107001"/>
                  <a:gd name="f2325" fmla="val 150912"/>
                  <a:gd name="f2326" fmla="val 106990"/>
                  <a:gd name="f2327" fmla="val 152162"/>
                  <a:gd name="f2328" fmla="val 106311"/>
                  <a:gd name="f2329" fmla="val 152293"/>
                  <a:gd name="f2330" fmla="val 105263"/>
                  <a:gd name="f2331" fmla="val 152912"/>
                  <a:gd name="f2332" fmla="val 104942"/>
                  <a:gd name="f2333" fmla="val 153186"/>
                  <a:gd name="f2334" fmla="val 153912"/>
                  <a:gd name="f2335" fmla="val 102632"/>
                  <a:gd name="f2336" fmla="val 154485"/>
                  <a:gd name="f2337" fmla="val 102165"/>
                  <a:gd name="f2338" fmla="val 154938"/>
                  <a:gd name="f2339" fmla="val 101971"/>
                  <a:gd name="f2340" fmla="val 155294"/>
                  <a:gd name="f2341" fmla="val 156510"/>
                  <a:gd name="f2342" fmla="val 156606"/>
                  <a:gd name="f2343" fmla="val 104225"/>
                  <a:gd name="f2344" fmla="val 156496"/>
                  <a:gd name="f2345" fmla="val 105597"/>
                  <a:gd name="f2346" fmla="val 156596"/>
                  <a:gd name="f2347" fmla="val 105619"/>
                  <a:gd name="f2348" fmla="val 156699"/>
                  <a:gd name="f2349" fmla="val 105627"/>
                  <a:gd name="f2350" fmla="val 156804"/>
                  <a:gd name="f2351" fmla="val 157242"/>
                  <a:gd name="f2352" fmla="val 157714"/>
                  <a:gd name="f2353" fmla="val 105472"/>
                  <a:gd name="f2354" fmla="val 158167"/>
                  <a:gd name="f2355" fmla="val 158250"/>
                  <a:gd name="f2356" fmla="val 158332"/>
                  <a:gd name="f2357" fmla="val 105477"/>
                  <a:gd name="f2358" fmla="val 158413"/>
                  <a:gd name="f2359" fmla="val 158544"/>
                  <a:gd name="f2360" fmla="val 158651"/>
                  <a:gd name="f2361" fmla="val 105382"/>
                  <a:gd name="f2362" fmla="val 158639"/>
                  <a:gd name="f2363" fmla="val 105251"/>
                  <a:gd name="f2364" fmla="val 158818"/>
                  <a:gd name="f2365" fmla="val 157758"/>
                  <a:gd name="f2366" fmla="val 98691"/>
                  <a:gd name="f2367" fmla="val 159663"/>
                  <a:gd name="f2368" fmla="val 98429"/>
                  <a:gd name="f2369" fmla="val 159946"/>
                  <a:gd name="f2370" fmla="val 98395"/>
                  <a:gd name="f2371" fmla="val 159906"/>
                  <a:gd name="f2372" fmla="val 97985"/>
                  <a:gd name="f2373" fmla="val 159646"/>
                  <a:gd name="f2374" fmla="val 159632"/>
                  <a:gd name="f2375" fmla="val 159618"/>
                  <a:gd name="f2376" fmla="val 97986"/>
                  <a:gd name="f2377" fmla="val 159603"/>
                  <a:gd name="f2378" fmla="val 97988"/>
                  <a:gd name="f2379" fmla="val 159470"/>
                  <a:gd name="f2380" fmla="val 98013"/>
                  <a:gd name="f2381" fmla="val 159340"/>
                  <a:gd name="f2382" fmla="val 159212"/>
                  <a:gd name="f2383" fmla="val 157258"/>
                  <a:gd name="f2384" fmla="val 155878"/>
                  <a:gd name="f2385" fmla="val 95286"/>
                  <a:gd name="f2386" fmla="val 154079"/>
                  <a:gd name="f2387" fmla="val 153400"/>
                  <a:gd name="f2388" fmla="val 153103"/>
                  <a:gd name="f2389" fmla="val 149068"/>
                  <a:gd name="f2390" fmla="val 92958"/>
                  <a:gd name="f2391" fmla="val 149844"/>
                  <a:gd name="f2392" fmla="val 88184"/>
                  <a:gd name="f2393" fmla="val 146933"/>
                  <a:gd name="f2394" fmla="val 146802"/>
                  <a:gd name="f2395" fmla="val 146664"/>
                  <a:gd name="f2396" fmla="val 88194"/>
                  <a:gd name="f2397" fmla="val 146518"/>
                  <a:gd name="f2398" fmla="val 88213"/>
                  <a:gd name="f2399" fmla="val 146887"/>
                  <a:gd name="f2400" fmla="val 83272"/>
                  <a:gd name="f2401" fmla="val 146905"/>
                  <a:gd name="f2402" fmla="val 83270"/>
                  <a:gd name="f2403" fmla="val 146922"/>
                  <a:gd name="f2404" fmla="val 83268"/>
                  <a:gd name="f2405" fmla="val 146940"/>
                  <a:gd name="f2406" fmla="val 147230"/>
                  <a:gd name="f2407" fmla="val 147571"/>
                  <a:gd name="f2408" fmla="val 83608"/>
                  <a:gd name="f2409" fmla="val 147820"/>
                  <a:gd name="f2410" fmla="val 147891"/>
                  <a:gd name="f2411" fmla="val 147954"/>
                  <a:gd name="f2412" fmla="val 83581"/>
                  <a:gd name="f2413" fmla="val 148007"/>
                  <a:gd name="f2414" fmla="val 83511"/>
                  <a:gd name="f2415" fmla="val 150828"/>
                  <a:gd name="f2416" fmla="val 78629"/>
                  <a:gd name="f2417" fmla="val 149245"/>
                  <a:gd name="f2418" fmla="val 81713"/>
                  <a:gd name="f2419" fmla="val 148245"/>
                  <a:gd name="f2420" fmla="val 79427"/>
                  <a:gd name="f2421" fmla="val 148362"/>
                  <a:gd name="f2422" fmla="val 148782"/>
                  <a:gd name="f2423" fmla="val 79519"/>
                  <a:gd name="f2424" fmla="val 149093"/>
                  <a:gd name="f2425" fmla="val 149382"/>
                  <a:gd name="f2426" fmla="val 149576"/>
                  <a:gd name="f2427" fmla="val 79439"/>
                  <a:gd name="f2428" fmla="val 149340"/>
                  <a:gd name="f2429" fmla="val 147995"/>
                  <a:gd name="f2430" fmla="val 146816"/>
                  <a:gd name="f2431" fmla="val 77057"/>
                  <a:gd name="f2432" fmla="val 145852"/>
                  <a:gd name="f2433" fmla="val 75748"/>
                  <a:gd name="f2434" fmla="val 145786"/>
                  <a:gd name="f2435" fmla="val 75694"/>
                  <a:gd name="f2436" fmla="val 145723"/>
                  <a:gd name="f2437" fmla="val 75671"/>
                  <a:gd name="f2438" fmla="val 145664"/>
                  <a:gd name="f2439" fmla="val 145276"/>
                  <a:gd name="f2440" fmla="val 145044"/>
                  <a:gd name="f2441" fmla="val 76698"/>
                  <a:gd name="f2442" fmla="val 145054"/>
                  <a:gd name="f2443" fmla="val 76998"/>
                  <a:gd name="f2444" fmla="val 145014"/>
                  <a:gd name="f2445" fmla="val 77003"/>
                  <a:gd name="f2446" fmla="val 144976"/>
                  <a:gd name="f2447" fmla="val 77006"/>
                  <a:gd name="f2448" fmla="val 144939"/>
                  <a:gd name="f2449" fmla="val 144026"/>
                  <a:gd name="f2450" fmla="val 144099"/>
                  <a:gd name="f2451" fmla="val 75359"/>
                  <a:gd name="f2452" fmla="val 143161"/>
                  <a:gd name="f2453" fmla="val 75164"/>
                  <a:gd name="f2454" fmla="val 143042"/>
                  <a:gd name="f2455" fmla="val 75138"/>
                  <a:gd name="f2456" fmla="val 142911"/>
                  <a:gd name="f2457" fmla="val 75134"/>
                  <a:gd name="f2458" fmla="val 142780"/>
                  <a:gd name="f2459" fmla="val 142710"/>
                  <a:gd name="f2460" fmla="val 142640"/>
                  <a:gd name="f2461" fmla="val 75135"/>
                  <a:gd name="f2462" fmla="val 142571"/>
                  <a:gd name="f2463" fmla="val 142174"/>
                  <a:gd name="f2464" fmla="val 141819"/>
                  <a:gd name="f2465" fmla="val 75093"/>
                  <a:gd name="f2466" fmla="val 141804"/>
                  <a:gd name="f2467" fmla="val 74521"/>
                  <a:gd name="f2468" fmla="val 141732"/>
                  <a:gd name="f2469" fmla="val 73795"/>
                  <a:gd name="f2470" fmla="val 142577"/>
                  <a:gd name="f2471" fmla="val 73962"/>
                  <a:gd name="f2472" fmla="val 142280"/>
                  <a:gd name="f2473" fmla="val 73521"/>
                  <a:gd name="f2474" fmla="val 141423"/>
                  <a:gd name="f2475" fmla="val 72640"/>
                  <a:gd name="f2476" fmla="val 141315"/>
                  <a:gd name="f2477" fmla="val 71295"/>
                  <a:gd name="f2478" fmla="val 141268"/>
                  <a:gd name="f2479" fmla="val 69890"/>
                  <a:gd name="f2480" fmla="val 141234"/>
                  <a:gd name="f2481" fmla="val 69470"/>
                  <a:gd name="f2482" fmla="val 141308"/>
                  <a:gd name="f2483" fmla="val 68921"/>
                  <a:gd name="f2484" fmla="val 141736"/>
                  <a:gd name="f2485" fmla="val 141758"/>
                  <a:gd name="f2486" fmla="val 141780"/>
                  <a:gd name="f2487" fmla="val 68923"/>
                  <a:gd name="f2488" fmla="val 142589"/>
                  <a:gd name="f2489" fmla="val 69021"/>
                  <a:gd name="f2490" fmla="val 142625"/>
                  <a:gd name="f2491" fmla="val 69818"/>
                  <a:gd name="f2492" fmla="val 142756"/>
                  <a:gd name="f2493" fmla="val 70521"/>
                  <a:gd name="f2494" fmla="val 142889"/>
                  <a:gd name="f2495" fmla="val 70777"/>
                  <a:gd name="f2496" fmla="val 143138"/>
                  <a:gd name="f2497" fmla="val 70885"/>
                  <a:gd name="f2498" fmla="val 143403"/>
                  <a:gd name="f2499" fmla="val 143805"/>
                  <a:gd name="f2500" fmla="val 144241"/>
                  <a:gd name="f2501" fmla="val 70636"/>
                  <a:gd name="f2502" fmla="val 144363"/>
                  <a:gd name="f2503" fmla="val 70271"/>
                  <a:gd name="f2504" fmla="val 144780"/>
                  <a:gd name="f2505" fmla="val 69485"/>
                  <a:gd name="f2506" fmla="val 143744"/>
                  <a:gd name="f2507" fmla="val 68342"/>
                  <a:gd name="f2508" fmla="val 143530"/>
                  <a:gd name="f2509" fmla="val 67520"/>
                  <a:gd name="f2510" fmla="val 143582"/>
                  <a:gd name="f2511" fmla="val 67514"/>
                  <a:gd name="f2512" fmla="val 143634"/>
                  <a:gd name="f2513" fmla="val 67511"/>
                  <a:gd name="f2514" fmla="val 143687"/>
                  <a:gd name="f2515" fmla="val 143946"/>
                  <a:gd name="f2516" fmla="val 144205"/>
                  <a:gd name="f2517" fmla="val 67584"/>
                  <a:gd name="f2518" fmla="val 144423"/>
                  <a:gd name="f2519" fmla="val 67723"/>
                  <a:gd name="f2520" fmla="val 144463"/>
                  <a:gd name="f2521" fmla="val 67746"/>
                  <a:gd name="f2522" fmla="val 144503"/>
                  <a:gd name="f2523" fmla="val 67756"/>
                  <a:gd name="f2524" fmla="val 144540"/>
                  <a:gd name="f2525" fmla="val 144716"/>
                  <a:gd name="f2526" fmla="val 144844"/>
                  <a:gd name="f2527" fmla="val 67535"/>
                  <a:gd name="f2528" fmla="val 144697"/>
                  <a:gd name="f2529" fmla="val 67378"/>
                  <a:gd name="f2530" fmla="val 143661"/>
                  <a:gd name="f2531" fmla="val 145947"/>
                  <a:gd name="f2532" fmla="val 63699"/>
                  <a:gd name="f2533" fmla="val 146697"/>
                  <a:gd name="f2534" fmla="val 147022"/>
                  <a:gd name="f2535" fmla="val 63301"/>
                  <a:gd name="f2536" fmla="val 147201"/>
                  <a:gd name="f2537" fmla="val 147337"/>
                  <a:gd name="f2538" fmla="val 147668"/>
                  <a:gd name="f2539" fmla="val 147738"/>
                  <a:gd name="f2540" fmla="val 62092"/>
                  <a:gd name="f2541" fmla="val 149031"/>
                  <a:gd name="f2542" fmla="val 61222"/>
                  <a:gd name="f2543" fmla="val 149412"/>
                  <a:gd name="f2544" fmla="val 61317"/>
                  <a:gd name="f2545" fmla="val 149590"/>
                  <a:gd name="f2546" fmla="val 61758"/>
                  <a:gd name="f2547" fmla="val 149924"/>
                  <a:gd name="f2548" fmla="val 61889"/>
                  <a:gd name="f2549" fmla="val 150174"/>
                  <a:gd name="f2550" fmla="val 150209"/>
                  <a:gd name="f2551" fmla="val 61436"/>
                  <a:gd name="f2552" fmla="val 149970"/>
                  <a:gd name="f2553" fmla="val 61060"/>
                  <a:gd name="f2554" fmla="val 150213"/>
                  <a:gd name="f2555" fmla="val 60934"/>
                  <a:gd name="f2556" fmla="val 150517"/>
                  <a:gd name="f2557" fmla="val 150752"/>
                  <a:gd name="f2558" fmla="val 151024"/>
                  <a:gd name="f2559" fmla="val 61010"/>
                  <a:gd name="f2560" fmla="val 151221"/>
                  <a:gd name="f2561" fmla="val 61103"/>
                  <a:gd name="f2562" fmla="val 155746"/>
                  <a:gd name="f2563" fmla="val 155771"/>
                  <a:gd name="f2564" fmla="val 62791"/>
                  <a:gd name="f2565" fmla="val 155796"/>
                  <a:gd name="f2566" fmla="val 62795"/>
                  <a:gd name="f2567" fmla="val 155820"/>
                  <a:gd name="f2568" fmla="val 155988"/>
                  <a:gd name="f2569" fmla="val 156110"/>
                  <a:gd name="f2570" fmla="val 62593"/>
                  <a:gd name="f2571" fmla="val 155996"/>
                  <a:gd name="f2572" fmla="val 62436"/>
                  <a:gd name="f2573" fmla="val 155067"/>
                  <a:gd name="f2574" fmla="val 61234"/>
                  <a:gd name="f2575" fmla="val 157413"/>
                  <a:gd name="f2576" fmla="val 61555"/>
                  <a:gd name="f2577" fmla="val 157420"/>
                  <a:gd name="f2578" fmla="val 61556"/>
                  <a:gd name="f2579" fmla="val 157428"/>
                  <a:gd name="f2580" fmla="val 61557"/>
                  <a:gd name="f2581" fmla="val 157436"/>
                  <a:gd name="f2582" fmla="val 157535"/>
                  <a:gd name="f2583" fmla="val 157629"/>
                  <a:gd name="f2584" fmla="val 61488"/>
                  <a:gd name="f2585" fmla="val 157651"/>
                  <a:gd name="f2586" fmla="val 61389"/>
                  <a:gd name="f2587" fmla="val 157936"/>
                  <a:gd name="f2588" fmla="val 60329"/>
                  <a:gd name="f2589" fmla="val 158687"/>
                  <a:gd name="f2590" fmla="val 59436"/>
                  <a:gd name="f2591" fmla="val 159687"/>
                  <a:gd name="f2592" fmla="val 58972"/>
                  <a:gd name="f2593" fmla="val 159816"/>
                  <a:gd name="f2594" fmla="val 58985"/>
                  <a:gd name="f2595" fmla="val 160098"/>
                  <a:gd name="f2596" fmla="val 59093"/>
                  <a:gd name="f2597" fmla="val 160297"/>
                  <a:gd name="f2598" fmla="val 160446"/>
                  <a:gd name="f2599" fmla="val 160549"/>
                  <a:gd name="f2600" fmla="val 59033"/>
                  <a:gd name="f2601" fmla="val 160508"/>
                  <a:gd name="f2602" fmla="val 58829"/>
                  <a:gd name="f2603" fmla="val 160234"/>
                  <a:gd name="f2604" fmla="val 58018"/>
                  <a:gd name="f2605" fmla="val 161120"/>
                  <a:gd name="f2606" fmla="val 56995"/>
                  <a:gd name="f2607" fmla="val 161959"/>
                  <a:gd name="f2608" fmla="val 162032"/>
                  <a:gd name="f2609" fmla="val 162104"/>
                  <a:gd name="f2610" fmla="val 57003"/>
                  <a:gd name="f2611" fmla="val 162175"/>
                  <a:gd name="f2612" fmla="val 57019"/>
                  <a:gd name="f2613" fmla="val 162287"/>
                  <a:gd name="f2614" fmla="val 57587"/>
                  <a:gd name="f2615" fmla="val 162392"/>
                  <a:gd name="f2616" fmla="val 57758"/>
                  <a:gd name="f2617" fmla="val 162579"/>
                  <a:gd name="f2618" fmla="val 162866"/>
                  <a:gd name="f2619" fmla="val 163345"/>
                  <a:gd name="f2620" fmla="val 57355"/>
                  <a:gd name="f2621" fmla="val 164337"/>
                  <a:gd name="f2622" fmla="val 164422"/>
                  <a:gd name="f2623" fmla="val 164511"/>
                  <a:gd name="f2624" fmla="val 57358"/>
                  <a:gd name="f2625" fmla="val 164604"/>
                  <a:gd name="f2626" fmla="val 57364"/>
                  <a:gd name="f2627" fmla="val 164612"/>
                  <a:gd name="f2628" fmla="val 57365"/>
                  <a:gd name="f2629" fmla="val 164620"/>
                  <a:gd name="f2630" fmla="val 57366"/>
                  <a:gd name="f2631" fmla="val 164627"/>
                  <a:gd name="f2632" fmla="val 164966"/>
                  <a:gd name="f2633" fmla="val 164807"/>
                  <a:gd name="f2634" fmla="val 56598"/>
                  <a:gd name="f2635" fmla="val 164854"/>
                  <a:gd name="f2636" fmla="val 56400"/>
                  <a:gd name="f2637" fmla="val 164890"/>
                  <a:gd name="f2638" fmla="val 56376"/>
                  <a:gd name="f2639" fmla="val 166842"/>
                  <a:gd name="f2640" fmla="val 55840"/>
                  <a:gd name="f2641" fmla="val 166771"/>
                  <a:gd name="f2642" fmla="val 55769"/>
                  <a:gd name="f2643" fmla="val 167414"/>
                  <a:gd name="f2644" fmla="val 54876"/>
                  <a:gd name="f2645" fmla="val 53435"/>
                  <a:gd name="f2646" fmla="val 167521"/>
                  <a:gd name="f2647" fmla="val 52626"/>
                  <a:gd name="f2648" fmla="val 167282"/>
                  <a:gd name="f2649" fmla="val 52408"/>
                  <a:gd name="f2650" fmla="val 167001"/>
                  <a:gd name="f2651" fmla="val 52326"/>
                  <a:gd name="f2652" fmla="val 166695"/>
                  <a:gd name="f2653" fmla="val 165737"/>
                  <a:gd name="f2654" fmla="val 164541"/>
                  <a:gd name="f2655" fmla="val 53132"/>
                  <a:gd name="f2656" fmla="val 163682"/>
                  <a:gd name="f2657" fmla="val 163432"/>
                  <a:gd name="f2658" fmla="val 163211"/>
                  <a:gd name="f2659" fmla="val 53064"/>
                  <a:gd name="f2660" fmla="val 163032"/>
                  <a:gd name="f2661" fmla="val 52888"/>
                  <a:gd name="f2662" fmla="val 162723"/>
                  <a:gd name="f2663" fmla="val 52578"/>
                  <a:gd name="f2664" fmla="val 162818"/>
                  <a:gd name="f2665" fmla="val 163199"/>
                  <a:gd name="f2666" fmla="val 51697"/>
                  <a:gd name="f2667" fmla="val 163294"/>
                  <a:gd name="f2668" fmla="val 51638"/>
                  <a:gd name="f2669" fmla="val 163330"/>
                  <a:gd name="f2670" fmla="val 51542"/>
                  <a:gd name="f2671" fmla="val 163306"/>
                  <a:gd name="f2672" fmla="val 51447"/>
                  <a:gd name="f2673" fmla="val 163133"/>
                  <a:gd name="f2674" fmla="val 51332"/>
                  <a:gd name="f2675" fmla="val 162931"/>
                  <a:gd name="f2676" fmla="val 51282"/>
                  <a:gd name="f2677" fmla="val 162716"/>
                  <a:gd name="f2678" fmla="val 161884"/>
                  <a:gd name="f2679" fmla="val 160843"/>
                  <a:gd name="f2680" fmla="val 52025"/>
                  <a:gd name="f2681" fmla="val 160389"/>
                  <a:gd name="f2682" fmla="val 52602"/>
                  <a:gd name="f2683" fmla="val 159079"/>
                  <a:gd name="f2684" fmla="val 158615"/>
                  <a:gd name="f2685" fmla="val 48459"/>
                  <a:gd name="f2686" fmla="val 158282"/>
                  <a:gd name="f2687" fmla="val 46327"/>
                  <a:gd name="f2688" fmla="val 157350"/>
                  <a:gd name="f2689" fmla="val 45817"/>
                  <a:gd name="f2690" fmla="val 157541"/>
                  <a:gd name="f2691" fmla="val 44451"/>
                  <a:gd name="f2692" fmla="val 157198"/>
                  <a:gd name="f2693" fmla="val 157116"/>
                  <a:gd name="f2694" fmla="val 44514"/>
                  <a:gd name="f2695" fmla="val 156996"/>
                  <a:gd name="f2696" fmla="val 44660"/>
                  <a:gd name="f2697" fmla="val 156901"/>
                  <a:gd name="f2698" fmla="val 45899"/>
                  <a:gd name="f2699" fmla="val 155353"/>
                  <a:gd name="f2700" fmla="val 154091"/>
                  <a:gd name="f2701" fmla="val 47506"/>
                  <a:gd name="f2702" fmla="val 152704"/>
                  <a:gd name="f2703" fmla="val 47403"/>
                  <a:gd name="f2704" fmla="val 153117"/>
                  <a:gd name="f2705" fmla="val 45906"/>
                  <a:gd name="f2706" fmla="val 153942"/>
                  <a:gd name="f2707" fmla="val 154165"/>
                  <a:gd name="f2708" fmla="val 154418"/>
                  <a:gd name="f2709" fmla="val 46015"/>
                  <a:gd name="f2710" fmla="val 154674"/>
                  <a:gd name="f2711" fmla="val 46292"/>
                  <a:gd name="f2712" fmla="val 154718"/>
                  <a:gd name="f2713" fmla="val 46370"/>
                  <a:gd name="f2714" fmla="val 154791"/>
                  <a:gd name="f2715" fmla="val 46406"/>
                  <a:gd name="f2716" fmla="val 154864"/>
                  <a:gd name="f2717" fmla="val 154967"/>
                  <a:gd name="f2718" fmla="val 155070"/>
                  <a:gd name="f2719" fmla="val 46334"/>
                  <a:gd name="f2720" fmla="val 155091"/>
                  <a:gd name="f2721" fmla="val 46208"/>
                  <a:gd name="f2722" fmla="val 155574"/>
                  <a:gd name="f2723" fmla="val 43011"/>
                  <a:gd name="f2724" fmla="val 155302"/>
                  <a:gd name="f2725" fmla="val 42363"/>
                  <a:gd name="f2726" fmla="val 154562"/>
                  <a:gd name="f2727" fmla="val 154058"/>
                  <a:gd name="f2728" fmla="val 153336"/>
                  <a:gd name="f2729" fmla="val 42665"/>
                  <a:gd name="f2730" fmla="val 152488"/>
                  <a:gd name="f2731" fmla="val 151731"/>
                  <a:gd name="f2732" fmla="val 150875"/>
                  <a:gd name="f2733" fmla="val 42425"/>
                  <a:gd name="f2734" fmla="val 149983"/>
                  <a:gd name="f2735" fmla="val 41517"/>
                  <a:gd name="f2736" fmla="val 152138"/>
                  <a:gd name="f2737" fmla="val 41458"/>
                  <a:gd name="f2738" fmla="val 149328"/>
                  <a:gd name="f2739" fmla="val 40386"/>
                  <a:gd name="f2740" fmla="val 149852"/>
                  <a:gd name="f2741" fmla="val 36933"/>
                  <a:gd name="f2742" fmla="val 149987"/>
                  <a:gd name="f2743" fmla="val 36426"/>
                  <a:gd name="f2744" fmla="val 150364"/>
                  <a:gd name="f2745" fmla="val 34454"/>
                  <a:gd name="f2746" fmla="val 149687"/>
                  <a:gd name="f2747" fmla="val 149585"/>
                  <a:gd name="f2748" fmla="val 149459"/>
                  <a:gd name="f2749" fmla="val 34498"/>
                  <a:gd name="f2750" fmla="val 149304"/>
                  <a:gd name="f2751" fmla="val 34600"/>
                  <a:gd name="f2752" fmla="val 148483"/>
                  <a:gd name="f2753" fmla="val 31361"/>
                  <a:gd name="f2754" fmla="val 146364"/>
                  <a:gd name="f2755" fmla="val 31802"/>
                  <a:gd name="f2756" fmla="val 146292"/>
                  <a:gd name="f2757" fmla="val 29218"/>
                  <a:gd name="f2758" fmla="val 146459"/>
                  <a:gd name="f2759" fmla="val 27968"/>
                  <a:gd name="f2760" fmla="val 145316"/>
                  <a:gd name="f2761" fmla="val 28218"/>
                  <a:gd name="f2762" fmla="val 27444"/>
                  <a:gd name="f2763" fmla="val 145363"/>
                  <a:gd name="f2764" fmla="val 26563"/>
                  <a:gd name="f2765" fmla="val 143863"/>
                  <a:gd name="f2766" fmla="val 24634"/>
                  <a:gd name="f2767" fmla="val 143685"/>
                  <a:gd name="f2768" fmla="val 23634"/>
                  <a:gd name="f2769" fmla="val 143423"/>
                  <a:gd name="f2770" fmla="val 22265"/>
                  <a:gd name="f2771" fmla="val 142506"/>
                  <a:gd name="f2772" fmla="val 21658"/>
                  <a:gd name="f2773" fmla="val 141375"/>
                  <a:gd name="f2774" fmla="val 20979"/>
                  <a:gd name="f2775" fmla="val 139875"/>
                  <a:gd name="f2776" fmla="val 19705"/>
                  <a:gd name="f2777" fmla="val 139934"/>
                  <a:gd name="f2778" fmla="val 17229"/>
                  <a:gd name="f2779" fmla="val 138124"/>
                  <a:gd name="f2780" fmla="val 16145"/>
                  <a:gd name="f2781" fmla="val 138466"/>
                  <a:gd name="f2782" fmla="val 16267"/>
                  <a:gd name="f2783" fmla="val 138685"/>
                  <a:gd name="f2784" fmla="val 16325"/>
                  <a:gd name="f2785" fmla="val 138820"/>
                  <a:gd name="f2786" fmla="val 139566"/>
                  <a:gd name="f2787" fmla="val 137717"/>
                  <a:gd name="f2788" fmla="val 14555"/>
                  <a:gd name="f2789" fmla="val 139410"/>
                  <a:gd name="f2790" fmla="val 12085"/>
                  <a:gd name="f2791" fmla="val 140208"/>
                  <a:gd name="f2792" fmla="val 10966"/>
                  <a:gd name="f2793" fmla="val 140137"/>
                  <a:gd name="f2794" fmla="val 139089"/>
                  <a:gd name="f2795" fmla="val 9490"/>
                  <a:gd name="f2796" fmla="val 138351"/>
                  <a:gd name="f2797" fmla="val 8323"/>
                  <a:gd name="f2798" fmla="val 140649"/>
                  <a:gd name="f2799" fmla="val 6418"/>
                  <a:gd name="f2800" fmla="val 139601"/>
                  <a:gd name="f2801" fmla="val 5239"/>
                  <a:gd name="f2802" fmla="val 139847"/>
                  <a:gd name="f2803" fmla="val 4352"/>
                  <a:gd name="f2804" fmla="val 138961"/>
                  <a:gd name="f2805" fmla="val 3303"/>
                  <a:gd name="f2806" fmla="val 138106"/>
                  <a:gd name="f2807" fmla="val 138008"/>
                  <a:gd name="f2808" fmla="val 137910"/>
                  <a:gd name="f2809" fmla="val 3317"/>
                  <a:gd name="f2810" fmla="val 137815"/>
                  <a:gd name="f2811" fmla="val 3346"/>
                  <a:gd name="f2812" fmla="val 137486"/>
                  <a:gd name="f2813" fmla="val 2462"/>
                  <a:gd name="f2814" fmla="val 136458"/>
                  <a:gd name="f2815" fmla="val 1838"/>
                  <a:gd name="f2816" fmla="val 135495"/>
                  <a:gd name="f2817" fmla="val 135239"/>
                  <a:gd name="f2818" fmla="val 134987"/>
                  <a:gd name="f2819" fmla="val 1882"/>
                  <a:gd name="f2820" fmla="val 134755"/>
                  <a:gd name="f2821" fmla="val 1977"/>
                  <a:gd name="f2822" fmla="val 133624"/>
                  <a:gd name="f2823" fmla="val 1536"/>
                  <a:gd name="f2824" fmla="val 134362"/>
                  <a:gd name="f2825" fmla="val 488"/>
                  <a:gd name="f2826" fmla="*/ f0 1 168557"/>
                  <a:gd name="f2827" fmla="*/ f1 1 126038"/>
                  <a:gd name="f2828" fmla="val f2"/>
                  <a:gd name="f2829" fmla="val f3"/>
                  <a:gd name="f2830" fmla="val f4"/>
                  <a:gd name="f2831" fmla="+- f2830 0 f2828"/>
                  <a:gd name="f2832" fmla="+- f2829 0 f2828"/>
                  <a:gd name="f2833" fmla="*/ f2832 1 168557"/>
                  <a:gd name="f2834" fmla="*/ f2831 1 126038"/>
                  <a:gd name="f2835" fmla="*/ f2828 1 f2833"/>
                  <a:gd name="f2836" fmla="*/ f2829 1 f2833"/>
                  <a:gd name="f2837" fmla="*/ f2828 1 f2834"/>
                  <a:gd name="f2838" fmla="*/ f2830 1 f2834"/>
                  <a:gd name="f2839" fmla="*/ f2835 f2826 1"/>
                  <a:gd name="f2840" fmla="*/ f2836 f2826 1"/>
                  <a:gd name="f2841" fmla="*/ f2838 f2827 1"/>
                  <a:gd name="f2842" fmla="*/ f2837 f2827 1"/>
                </a:gdLst>
                <a:ahLst/>
                <a:cxnLst>
                  <a:cxn ang="3cd4">
                    <a:pos x="hc" y="t"/>
                  </a:cxn>
                  <a:cxn ang="0">
                    <a:pos x="r" y="vc"/>
                  </a:cxn>
                  <a:cxn ang="cd4">
                    <a:pos x="hc" y="b"/>
                  </a:cxn>
                  <a:cxn ang="cd2">
                    <a:pos x="l" y="vc"/>
                  </a:cxn>
                </a:cxnLst>
                <a:rect l="f2839" t="f2842" r="f2840" b="f2841"/>
                <a:pathLst>
                  <a:path w="168557" h="126038">
                    <a:moveTo>
                      <a:pt x="f5" y="f6"/>
                    </a:moveTo>
                    <a:cubicBezTo>
                      <a:pt x="f7" y="f8"/>
                      <a:pt x="f9" y="f2"/>
                      <a:pt x="f10" y="f11"/>
                    </a:cubicBezTo>
                    <a:cubicBezTo>
                      <a:pt x="f12" y="f13"/>
                      <a:pt x="f14" y="f15"/>
                      <a:pt x="f16" y="f17"/>
                    </a:cubicBezTo>
                    <a:cubicBezTo>
                      <a:pt x="f18" y="f19"/>
                      <a:pt x="f20" y="f21"/>
                      <a:pt x="f22" y="f23"/>
                    </a:cubicBezTo>
                    <a:cubicBezTo>
                      <a:pt x="f24" y="f25"/>
                      <a:pt x="f26" y="f27"/>
                      <a:pt x="f28" y="f29"/>
                    </a:cubicBezTo>
                    <a:cubicBezTo>
                      <a:pt x="f30" y="f31"/>
                      <a:pt x="f32" y="f33"/>
                      <a:pt x="f16" y="f34"/>
                    </a:cubicBezTo>
                    <a:cubicBezTo>
                      <a:pt x="f35" y="f36"/>
                      <a:pt x="f37" y="f38"/>
                      <a:pt x="f39" y="f40"/>
                    </a:cubicBezTo>
                    <a:cubicBezTo>
                      <a:pt x="f41" y="f42"/>
                      <a:pt x="f39" y="f43"/>
                      <a:pt x="f44" y="f45"/>
                    </a:cubicBezTo>
                    <a:cubicBezTo>
                      <a:pt x="f46" y="f47"/>
                      <a:pt x="f48" y="f49"/>
                      <a:pt x="f50" y="f51"/>
                    </a:cubicBezTo>
                    <a:cubicBezTo>
                      <a:pt x="f52" y="f51"/>
                      <a:pt x="f53" y="f54"/>
                      <a:pt x="f55" y="f54"/>
                    </a:cubicBezTo>
                    <a:cubicBezTo>
                      <a:pt x="f56" y="f54"/>
                      <a:pt x="f57" y="f58"/>
                      <a:pt x="f59" y="f60"/>
                    </a:cubicBezTo>
                    <a:cubicBezTo>
                      <a:pt x="f61" y="f62"/>
                      <a:pt x="f63" y="f64"/>
                      <a:pt x="f65" y="f64"/>
                    </a:cubicBezTo>
                    <a:cubicBezTo>
                      <a:pt x="f66" y="f64"/>
                      <a:pt x="f67" y="f62"/>
                      <a:pt x="f68" y="f69"/>
                    </a:cubicBezTo>
                    <a:cubicBezTo>
                      <a:pt x="f70" y="f71"/>
                      <a:pt x="f72" y="f73"/>
                      <a:pt x="f74" y="f73"/>
                    </a:cubicBezTo>
                    <a:cubicBezTo>
                      <a:pt x="f75" y="f73"/>
                      <a:pt x="f76" y="f77"/>
                      <a:pt x="f78" y="f79"/>
                    </a:cubicBezTo>
                    <a:cubicBezTo>
                      <a:pt x="f80" y="f81"/>
                      <a:pt x="f82" y="f83"/>
                      <a:pt x="f84" y="f85"/>
                    </a:cubicBezTo>
                    <a:cubicBezTo>
                      <a:pt x="f86" y="f87"/>
                      <a:pt x="f88" y="f89"/>
                      <a:pt x="f90" y="f89"/>
                    </a:cubicBezTo>
                    <a:cubicBezTo>
                      <a:pt x="f91" y="f89"/>
                      <a:pt x="f92" y="f93"/>
                      <a:pt x="f94" y="f93"/>
                    </a:cubicBezTo>
                    <a:cubicBezTo>
                      <a:pt x="f95" y="f93"/>
                      <a:pt x="f96" y="f97"/>
                      <a:pt x="f98" y="f99"/>
                    </a:cubicBezTo>
                    <a:cubicBezTo>
                      <a:pt x="f100" y="f101"/>
                      <a:pt x="f102" y="f103"/>
                      <a:pt x="f104" y="f105"/>
                    </a:cubicBezTo>
                    <a:cubicBezTo>
                      <a:pt x="f106" y="f107"/>
                      <a:pt x="f108" y="f109"/>
                      <a:pt x="f110" y="f109"/>
                    </a:cubicBezTo>
                    <a:cubicBezTo>
                      <a:pt x="f111" y="f109"/>
                      <a:pt x="f112" y="f113"/>
                      <a:pt x="f114" y="f113"/>
                    </a:cubicBezTo>
                    <a:cubicBezTo>
                      <a:pt x="f115" y="f113"/>
                      <a:pt x="f116" y="f117"/>
                      <a:pt x="f118" y="f119"/>
                    </a:cubicBezTo>
                    <a:cubicBezTo>
                      <a:pt x="f120" y="f121"/>
                      <a:pt x="f122" y="f123"/>
                      <a:pt x="f124" y="f125"/>
                    </a:cubicBezTo>
                    <a:cubicBezTo>
                      <a:pt x="f126" y="f127"/>
                      <a:pt x="f128" y="f129"/>
                      <a:pt x="f130" y="f131"/>
                    </a:cubicBezTo>
                    <a:cubicBezTo>
                      <a:pt x="f132" y="f133"/>
                      <a:pt x="f134" y="f135"/>
                      <a:pt x="f136" y="f135"/>
                    </a:cubicBezTo>
                    <a:cubicBezTo>
                      <a:pt x="f137" y="f135"/>
                      <a:pt x="f138" y="f139"/>
                      <a:pt x="f140" y="f141"/>
                    </a:cubicBezTo>
                    <a:cubicBezTo>
                      <a:pt x="f142" y="f129"/>
                      <a:pt x="f143" y="f144"/>
                      <a:pt x="f145" y="f146"/>
                    </a:cubicBezTo>
                    <a:cubicBezTo>
                      <a:pt x="f147" y="f148"/>
                      <a:pt x="f149" y="f150"/>
                      <a:pt x="f151" y="f150"/>
                    </a:cubicBezTo>
                    <a:cubicBezTo>
                      <a:pt x="f152" y="f150"/>
                      <a:pt x="f153" y="f154"/>
                      <a:pt x="f155" y="f154"/>
                    </a:cubicBezTo>
                    <a:cubicBezTo>
                      <a:pt x="f156" y="f154"/>
                      <a:pt x="f157" y="f158"/>
                      <a:pt x="f159" y="f160"/>
                    </a:cubicBezTo>
                    <a:cubicBezTo>
                      <a:pt x="f161" y="f162"/>
                      <a:pt x="f163" y="f164"/>
                      <a:pt x="f165" y="f164"/>
                    </a:cubicBezTo>
                    <a:cubicBezTo>
                      <a:pt x="f166" y="f164"/>
                      <a:pt x="f167" y="f168"/>
                      <a:pt x="f169" y="f170"/>
                    </a:cubicBezTo>
                    <a:cubicBezTo>
                      <a:pt x="f171" y="f172"/>
                      <a:pt x="f173" y="f174"/>
                      <a:pt x="f175" y="f176"/>
                    </a:cubicBezTo>
                    <a:cubicBezTo>
                      <a:pt x="f177" y="f178"/>
                      <a:pt x="f179" y="f180"/>
                      <a:pt x="f181" y="f180"/>
                    </a:cubicBezTo>
                    <a:cubicBezTo>
                      <a:pt x="f182" y="f180"/>
                      <a:pt x="f183" y="f184"/>
                      <a:pt x="f185" y="f186"/>
                    </a:cubicBezTo>
                    <a:cubicBezTo>
                      <a:pt x="f187" y="f188"/>
                      <a:pt x="f189" y="f190"/>
                      <a:pt x="f191" y="f192"/>
                    </a:cubicBezTo>
                    <a:cubicBezTo>
                      <a:pt x="f193" y="f194"/>
                      <a:pt x="f195" y="f196"/>
                      <a:pt x="f197" y="f196"/>
                    </a:cubicBezTo>
                    <a:cubicBezTo>
                      <a:pt x="f198" y="f196"/>
                      <a:pt x="f199" y="f200"/>
                      <a:pt x="f201" y="f202"/>
                    </a:cubicBezTo>
                    <a:cubicBezTo>
                      <a:pt x="f203" y="f204"/>
                      <a:pt x="f205" y="f206"/>
                      <a:pt x="f207" y="f206"/>
                    </a:cubicBezTo>
                    <a:cubicBezTo>
                      <a:pt x="f208" y="f206"/>
                      <a:pt x="f209" y="f210"/>
                      <a:pt x="f211" y="f212"/>
                    </a:cubicBezTo>
                    <a:cubicBezTo>
                      <a:pt x="f213" y="f214"/>
                      <a:pt x="f215" y="f216"/>
                      <a:pt x="f217" y="f218"/>
                    </a:cubicBezTo>
                    <a:cubicBezTo>
                      <a:pt x="f219" y="f220"/>
                      <a:pt x="f221" y="f222"/>
                      <a:pt x="f223" y="f224"/>
                    </a:cubicBezTo>
                    <a:cubicBezTo>
                      <a:pt x="f215" y="f225"/>
                      <a:pt x="f226" y="f227"/>
                      <a:pt x="f228" y="f229"/>
                    </a:cubicBezTo>
                    <a:cubicBezTo>
                      <a:pt x="f230" y="f231"/>
                      <a:pt x="f232" y="f233"/>
                      <a:pt x="f234" y="f233"/>
                    </a:cubicBezTo>
                    <a:cubicBezTo>
                      <a:pt x="f235" y="f233"/>
                      <a:pt x="f236" y="f237"/>
                      <a:pt x="f238" y="f239"/>
                    </a:cubicBezTo>
                    <a:cubicBezTo>
                      <a:pt x="f240" y="f241"/>
                      <a:pt x="f242" y="f243"/>
                      <a:pt x="f244" y="f245"/>
                    </a:cubicBezTo>
                    <a:cubicBezTo>
                      <a:pt x="f246" y="f247"/>
                      <a:pt x="f248" y="f249"/>
                      <a:pt x="f250" y="f249"/>
                    </a:cubicBezTo>
                    <a:cubicBezTo>
                      <a:pt x="f251" y="f249"/>
                      <a:pt x="f252" y="f253"/>
                      <a:pt x="f254" y="f255"/>
                    </a:cubicBezTo>
                    <a:cubicBezTo>
                      <a:pt x="f256" y="f257"/>
                      <a:pt x="f258" y="f259"/>
                      <a:pt x="f260" y="f259"/>
                    </a:cubicBezTo>
                    <a:cubicBezTo>
                      <a:pt x="f261" y="f259"/>
                      <a:pt x="f262" y="f263"/>
                      <a:pt x="f264" y="f265"/>
                    </a:cubicBezTo>
                    <a:cubicBezTo>
                      <a:pt x="f266" y="f267"/>
                      <a:pt x="f268" y="f269"/>
                      <a:pt x="f270" y="f269"/>
                    </a:cubicBezTo>
                    <a:cubicBezTo>
                      <a:pt x="f271" y="f269"/>
                      <a:pt x="f272" y="f273"/>
                      <a:pt x="f274" y="f275"/>
                    </a:cubicBezTo>
                    <a:cubicBezTo>
                      <a:pt x="f276" y="f277"/>
                      <a:pt x="f278" y="f279"/>
                      <a:pt x="f280" y="f281"/>
                    </a:cubicBezTo>
                    <a:cubicBezTo>
                      <a:pt x="f282" y="f283"/>
                      <a:pt x="f284" y="f285"/>
                      <a:pt x="f286" y="f285"/>
                    </a:cubicBezTo>
                    <a:cubicBezTo>
                      <a:pt x="f287" y="f285"/>
                      <a:pt x="f288" y="f289"/>
                      <a:pt x="f290" y="f291"/>
                    </a:cubicBezTo>
                    <a:cubicBezTo>
                      <a:pt x="f292" y="f293"/>
                      <a:pt x="f294" y="f295"/>
                      <a:pt x="f296" y="f295"/>
                    </a:cubicBezTo>
                    <a:cubicBezTo>
                      <a:pt x="f297" y="f295"/>
                      <a:pt x="f298" y="f299"/>
                      <a:pt x="f300" y="f299"/>
                    </a:cubicBezTo>
                    <a:cubicBezTo>
                      <a:pt x="f301" y="f299"/>
                      <a:pt x="f302" y="f303"/>
                      <a:pt x="f304" y="f305"/>
                    </a:cubicBezTo>
                    <a:cubicBezTo>
                      <a:pt x="f306" y="f307"/>
                      <a:pt x="f254" y="f308"/>
                      <a:pt x="f309" y="f308"/>
                    </a:cubicBezTo>
                    <a:cubicBezTo>
                      <a:pt x="f310" y="f308"/>
                      <a:pt x="f311" y="f312"/>
                      <a:pt x="f313" y="f314"/>
                    </a:cubicBezTo>
                    <a:cubicBezTo>
                      <a:pt x="f315" y="f316"/>
                      <a:pt x="f317" y="f318"/>
                      <a:pt x="f319" y="f160"/>
                    </a:cubicBezTo>
                    <a:cubicBezTo>
                      <a:pt x="f320" y="f321"/>
                      <a:pt x="f322" y="f323"/>
                      <a:pt x="f324" y="f323"/>
                    </a:cubicBezTo>
                    <a:cubicBezTo>
                      <a:pt x="f325" y="f323"/>
                      <a:pt x="f326" y="f327"/>
                      <a:pt x="f328" y="f329"/>
                    </a:cubicBezTo>
                    <a:cubicBezTo>
                      <a:pt x="f330" y="f331"/>
                      <a:pt x="f332" y="f333"/>
                      <a:pt x="f334" y="f333"/>
                    </a:cubicBezTo>
                    <a:cubicBezTo>
                      <a:pt x="f335" y="f333"/>
                      <a:pt x="f336" y="f337"/>
                      <a:pt x="f338" y="f339"/>
                    </a:cubicBezTo>
                    <a:cubicBezTo>
                      <a:pt x="f340" y="f341"/>
                      <a:pt x="f342" y="f343"/>
                      <a:pt x="f344" y="f343"/>
                    </a:cubicBezTo>
                    <a:cubicBezTo>
                      <a:pt x="f345" y="f343"/>
                      <a:pt x="f346" y="f347"/>
                      <a:pt x="f348" y="f347"/>
                    </a:cubicBezTo>
                    <a:cubicBezTo>
                      <a:pt x="f349" y="f347"/>
                      <a:pt x="f350" y="f351"/>
                      <a:pt x="f352" y="f353"/>
                    </a:cubicBezTo>
                    <a:cubicBezTo>
                      <a:pt x="f354" y="f355"/>
                      <a:pt x="f356" y="f357"/>
                      <a:pt x="f358" y="f357"/>
                    </a:cubicBezTo>
                    <a:cubicBezTo>
                      <a:pt x="f359" y="f357"/>
                      <a:pt x="f360" y="f361"/>
                      <a:pt x="f362" y="f363"/>
                    </a:cubicBezTo>
                    <a:cubicBezTo>
                      <a:pt x="f364" y="f365"/>
                      <a:pt x="f366" y="f367"/>
                      <a:pt x="f368" y="f367"/>
                    </a:cubicBezTo>
                    <a:cubicBezTo>
                      <a:pt x="f369" y="f367"/>
                      <a:pt x="f370" y="f371"/>
                      <a:pt x="f372" y="f373"/>
                    </a:cubicBezTo>
                    <a:cubicBezTo>
                      <a:pt x="f374" y="f375"/>
                      <a:pt x="f376" y="f377"/>
                      <a:pt x="f378" y="f379"/>
                    </a:cubicBezTo>
                    <a:cubicBezTo>
                      <a:pt x="f380" y="f381"/>
                      <a:pt x="f382" y="f383"/>
                      <a:pt x="f384" y="f385"/>
                    </a:cubicBezTo>
                    <a:cubicBezTo>
                      <a:pt x="f386" y="f387"/>
                      <a:pt x="f380" y="f388"/>
                      <a:pt x="f389" y="f390"/>
                    </a:cubicBezTo>
                    <a:cubicBezTo>
                      <a:pt x="f391" y="f392"/>
                      <a:pt x="f393" y="f394"/>
                      <a:pt x="f395" y="f394"/>
                    </a:cubicBezTo>
                    <a:cubicBezTo>
                      <a:pt x="f396" y="f394"/>
                      <a:pt x="f397" y="f398"/>
                      <a:pt x="f399" y="f398"/>
                    </a:cubicBezTo>
                    <a:cubicBezTo>
                      <a:pt x="f400" y="f398"/>
                      <a:pt x="f401" y="f402"/>
                      <a:pt x="f403" y="f404"/>
                    </a:cubicBezTo>
                    <a:cubicBezTo>
                      <a:pt x="f405" y="f406"/>
                      <a:pt x="f407" y="f408"/>
                      <a:pt x="f409" y="f410"/>
                    </a:cubicBezTo>
                    <a:cubicBezTo>
                      <a:pt x="f411" y="f412"/>
                      <a:pt x="f413" y="f414"/>
                      <a:pt x="f415" y="f414"/>
                    </a:cubicBezTo>
                    <a:cubicBezTo>
                      <a:pt x="f416" y="f414"/>
                      <a:pt x="f417" y="f418"/>
                      <a:pt x="f419" y="f420"/>
                    </a:cubicBezTo>
                    <a:lnTo>
                      <a:pt x="f421" y="f422"/>
                    </a:lnTo>
                    <a:lnTo>
                      <a:pt x="f423" y="f424"/>
                    </a:lnTo>
                    <a:cubicBezTo>
                      <a:pt x="f425" y="f426"/>
                      <a:pt x="f427" y="f428"/>
                      <a:pt x="f429" y="f428"/>
                    </a:cubicBezTo>
                    <a:cubicBezTo>
                      <a:pt x="f430" y="f428"/>
                      <a:pt x="f431" y="f432"/>
                      <a:pt x="f433" y="f434"/>
                    </a:cubicBezTo>
                    <a:cubicBezTo>
                      <a:pt x="f435" y="f388"/>
                      <a:pt x="f436" y="f437"/>
                      <a:pt x="f438" y="f439"/>
                    </a:cubicBezTo>
                    <a:cubicBezTo>
                      <a:pt x="f440" y="f441"/>
                      <a:pt x="f442" y="f443"/>
                      <a:pt x="f444" y="f443"/>
                    </a:cubicBezTo>
                    <a:cubicBezTo>
                      <a:pt x="f445" y="f443"/>
                      <a:pt x="f446" y="f101"/>
                      <a:pt x="f447" y="f448"/>
                    </a:cubicBezTo>
                    <a:cubicBezTo>
                      <a:pt x="f449" y="f390"/>
                      <a:pt x="f450" y="f451"/>
                      <a:pt x="f452" y="f453"/>
                    </a:cubicBezTo>
                    <a:cubicBezTo>
                      <a:pt x="f454" y="f455"/>
                      <a:pt x="f456" y="f457"/>
                      <a:pt x="f456" y="f458"/>
                    </a:cubicBezTo>
                    <a:cubicBezTo>
                      <a:pt x="f459" y="f460"/>
                      <a:pt x="f461" y="f462"/>
                      <a:pt x="f463" y="f462"/>
                    </a:cubicBezTo>
                    <a:cubicBezTo>
                      <a:pt x="f464" y="f462"/>
                      <a:pt x="f465" y="f466"/>
                      <a:pt x="f467" y="f468"/>
                    </a:cubicBezTo>
                    <a:cubicBezTo>
                      <a:pt x="f469" y="f470"/>
                      <a:pt x="f471" y="f472"/>
                      <a:pt x="f473" y="f474"/>
                    </a:cubicBezTo>
                    <a:cubicBezTo>
                      <a:pt x="f475" y="f476"/>
                      <a:pt x="f477" y="f478"/>
                      <a:pt x="f479" y="f480"/>
                    </a:cubicBezTo>
                    <a:cubicBezTo>
                      <a:pt x="f481" y="f482"/>
                      <a:pt x="f483" y="f484"/>
                      <a:pt x="f485" y="f486"/>
                    </a:cubicBezTo>
                    <a:cubicBezTo>
                      <a:pt x="f487" y="f488"/>
                      <a:pt x="f489" y="f490"/>
                      <a:pt x="f491" y="f490"/>
                    </a:cubicBezTo>
                    <a:cubicBezTo>
                      <a:pt x="f492" y="f490"/>
                      <a:pt x="f493" y="f494"/>
                      <a:pt x="f495" y="f496"/>
                    </a:cubicBezTo>
                    <a:cubicBezTo>
                      <a:pt x="f497" y="f498"/>
                      <a:pt x="f499" y="f500"/>
                      <a:pt x="f501" y="f500"/>
                    </a:cubicBezTo>
                    <a:cubicBezTo>
                      <a:pt x="f502" y="f500"/>
                      <a:pt x="f503" y="f504"/>
                      <a:pt x="f505" y="f506"/>
                    </a:cubicBezTo>
                    <a:cubicBezTo>
                      <a:pt x="f507" y="f314"/>
                      <a:pt x="f508" y="f509"/>
                      <a:pt x="f510" y="f511"/>
                    </a:cubicBezTo>
                    <a:cubicBezTo>
                      <a:pt x="f512" y="f513"/>
                      <a:pt x="f514" y="f515"/>
                      <a:pt x="f516" y="f517"/>
                    </a:cubicBezTo>
                    <a:cubicBezTo>
                      <a:pt x="f518" y="f519"/>
                      <a:pt x="f520" y="f521"/>
                      <a:pt x="f522" y="f523"/>
                    </a:cubicBezTo>
                    <a:cubicBezTo>
                      <a:pt x="f524" y="f525"/>
                      <a:pt x="f526" y="f527"/>
                      <a:pt x="f528" y="f529"/>
                    </a:cubicBezTo>
                    <a:cubicBezTo>
                      <a:pt x="f530" y="f531"/>
                      <a:pt x="f532" y="f533"/>
                      <a:pt x="f534" y="f533"/>
                    </a:cubicBezTo>
                    <a:cubicBezTo>
                      <a:pt x="f535" y="f533"/>
                      <a:pt x="f536" y="f537"/>
                      <a:pt x="f538" y="f539"/>
                    </a:cubicBezTo>
                    <a:cubicBezTo>
                      <a:pt x="f538" y="f540"/>
                      <a:pt x="f541" y="f542"/>
                      <a:pt x="f543" y="f544"/>
                    </a:cubicBezTo>
                    <a:cubicBezTo>
                      <a:pt x="f545" y="f546"/>
                      <a:pt x="f547" y="f548"/>
                      <a:pt x="f549" y="f550"/>
                    </a:cubicBezTo>
                    <a:cubicBezTo>
                      <a:pt x="f551" y="f552"/>
                      <a:pt x="f553" y="f554"/>
                      <a:pt x="f555" y="f556"/>
                    </a:cubicBezTo>
                    <a:cubicBezTo>
                      <a:pt x="f557" y="f558"/>
                      <a:pt x="f559" y="f560"/>
                      <a:pt x="f561" y="f562"/>
                    </a:cubicBezTo>
                    <a:cubicBezTo>
                      <a:pt x="f563" y="f564"/>
                      <a:pt x="f565" y="f566"/>
                      <a:pt x="f567" y="f568"/>
                    </a:cubicBezTo>
                    <a:lnTo>
                      <a:pt x="f569" y="f570"/>
                    </a:lnTo>
                    <a:cubicBezTo>
                      <a:pt x="f571" y="f572"/>
                      <a:pt x="f573" y="f574"/>
                      <a:pt x="f575" y="f576"/>
                    </a:cubicBezTo>
                    <a:cubicBezTo>
                      <a:pt x="f563" y="f577"/>
                      <a:pt x="f578" y="f579"/>
                      <a:pt x="f580" y="f581"/>
                    </a:cubicBezTo>
                    <a:cubicBezTo>
                      <a:pt x="f582" y="f583"/>
                      <a:pt x="f584" y="f585"/>
                      <a:pt x="f584" y="f586"/>
                    </a:cubicBezTo>
                    <a:cubicBezTo>
                      <a:pt x="f587" y="f588"/>
                      <a:pt x="f589" y="f590"/>
                      <a:pt x="f591" y="f590"/>
                    </a:cubicBezTo>
                    <a:cubicBezTo>
                      <a:pt x="f592" y="f590"/>
                      <a:pt x="f593" y="f594"/>
                      <a:pt x="f595" y="f596"/>
                    </a:cubicBezTo>
                    <a:cubicBezTo>
                      <a:pt x="f597" y="f598"/>
                      <a:pt x="f599" y="f600"/>
                      <a:pt x="f601" y="f602"/>
                    </a:cubicBezTo>
                    <a:cubicBezTo>
                      <a:pt x="f603" y="f604"/>
                      <a:pt x="f605" y="f606"/>
                      <a:pt x="f607" y="f606"/>
                    </a:cubicBezTo>
                    <a:cubicBezTo>
                      <a:pt x="f608" y="f606"/>
                      <a:pt x="f609" y="f610"/>
                      <a:pt x="f611" y="f612"/>
                    </a:cubicBezTo>
                    <a:lnTo>
                      <a:pt x="f613" y="f614"/>
                    </a:lnTo>
                    <a:cubicBezTo>
                      <a:pt x="f615" y="f616"/>
                      <a:pt x="f617" y="f618"/>
                      <a:pt x="f619" y="f618"/>
                    </a:cubicBezTo>
                    <a:cubicBezTo>
                      <a:pt x="f620" y="f618"/>
                      <a:pt x="f621" y="f622"/>
                      <a:pt x="f623" y="f624"/>
                    </a:cubicBezTo>
                    <a:lnTo>
                      <a:pt x="f623" y="f624"/>
                    </a:lnTo>
                    <a:lnTo>
                      <a:pt x="f625" y="f626"/>
                    </a:lnTo>
                    <a:cubicBezTo>
                      <a:pt x="f627" y="f628"/>
                      <a:pt x="f629" y="f630"/>
                      <a:pt x="f631" y="f632"/>
                    </a:cubicBezTo>
                    <a:cubicBezTo>
                      <a:pt x="f543" y="f633"/>
                      <a:pt x="f634" y="f635"/>
                      <a:pt x="f636" y="f637"/>
                    </a:cubicBezTo>
                    <a:cubicBezTo>
                      <a:pt x="f638" y="f639"/>
                      <a:pt x="f640" y="f641"/>
                      <a:pt x="f642" y="f643"/>
                    </a:cubicBezTo>
                    <a:cubicBezTo>
                      <a:pt x="f644" y="f645"/>
                      <a:pt x="f646" y="f647"/>
                      <a:pt x="f648" y="f647"/>
                    </a:cubicBezTo>
                    <a:cubicBezTo>
                      <a:pt x="f649" y="f647"/>
                      <a:pt x="f650" y="f651"/>
                      <a:pt x="f652" y="f653"/>
                    </a:cubicBezTo>
                    <a:cubicBezTo>
                      <a:pt x="f654" y="f655"/>
                      <a:pt x="f656" y="f657"/>
                      <a:pt x="f658" y="f659"/>
                    </a:cubicBezTo>
                    <a:cubicBezTo>
                      <a:pt x="f660" y="f661"/>
                      <a:pt x="f662" y="f663"/>
                      <a:pt x="f664" y="f663"/>
                    </a:cubicBezTo>
                    <a:cubicBezTo>
                      <a:pt x="f665" y="f663"/>
                      <a:pt x="f666" y="f667"/>
                      <a:pt x="f668" y="f669"/>
                    </a:cubicBezTo>
                    <a:cubicBezTo>
                      <a:pt x="f670" y="f671"/>
                      <a:pt x="f672" y="f673"/>
                      <a:pt x="f674" y="f675"/>
                    </a:cubicBezTo>
                    <a:cubicBezTo>
                      <a:pt x="f676" y="f677"/>
                      <a:pt x="f678" y="f679"/>
                      <a:pt x="f680" y="f679"/>
                    </a:cubicBezTo>
                    <a:cubicBezTo>
                      <a:pt x="f681" y="f679"/>
                      <a:pt x="f682" y="f683"/>
                      <a:pt x="f684" y="f685"/>
                    </a:cubicBezTo>
                    <a:lnTo>
                      <a:pt x="f684" y="f685"/>
                    </a:lnTo>
                    <a:cubicBezTo>
                      <a:pt x="f686" y="f687"/>
                      <a:pt x="f688" y="f689"/>
                      <a:pt x="f690" y="f689"/>
                    </a:cubicBezTo>
                    <a:cubicBezTo>
                      <a:pt x="f691" y="f689"/>
                      <a:pt x="f692" y="f693"/>
                      <a:pt x="f694" y="f695"/>
                    </a:cubicBezTo>
                    <a:cubicBezTo>
                      <a:pt x="f696" y="f697"/>
                      <a:pt x="f698" y="f699"/>
                      <a:pt x="f700" y="f699"/>
                    </a:cubicBezTo>
                    <a:cubicBezTo>
                      <a:pt x="f701" y="f699"/>
                      <a:pt x="f702" y="f703"/>
                      <a:pt x="f704" y="f705"/>
                    </a:cubicBezTo>
                    <a:cubicBezTo>
                      <a:pt x="f706" y="f707"/>
                      <a:pt x="f708" y="f709"/>
                      <a:pt x="f710" y="f711"/>
                    </a:cubicBezTo>
                    <a:cubicBezTo>
                      <a:pt x="f712" y="f713"/>
                      <a:pt x="f714" y="f715"/>
                      <a:pt x="f716" y="f717"/>
                    </a:cubicBezTo>
                    <a:cubicBezTo>
                      <a:pt x="f716" y="f718"/>
                      <a:pt x="f719" y="f720"/>
                      <a:pt x="f721" y="f720"/>
                    </a:cubicBezTo>
                    <a:cubicBezTo>
                      <a:pt x="f722" y="f723"/>
                      <a:pt x="f724" y="f725"/>
                      <a:pt x="f726" y="f727"/>
                    </a:cubicBezTo>
                    <a:cubicBezTo>
                      <a:pt x="f694" y="f728"/>
                      <a:pt x="f729" y="f730"/>
                      <a:pt x="f731" y="f732"/>
                    </a:cubicBezTo>
                    <a:cubicBezTo>
                      <a:pt x="f733" y="f734"/>
                      <a:pt x="f735" y="f736"/>
                      <a:pt x="f737" y="f738"/>
                    </a:cubicBezTo>
                    <a:cubicBezTo>
                      <a:pt x="f739" y="f740"/>
                      <a:pt x="f741" y="f742"/>
                      <a:pt x="f743" y="f742"/>
                    </a:cubicBezTo>
                    <a:cubicBezTo>
                      <a:pt x="f744" y="f742"/>
                      <a:pt x="f745" y="f746"/>
                      <a:pt x="f747" y="f748"/>
                    </a:cubicBezTo>
                    <a:cubicBezTo>
                      <a:pt x="f749" y="f750"/>
                      <a:pt x="f751" y="f752"/>
                      <a:pt x="f753" y="f752"/>
                    </a:cubicBezTo>
                    <a:cubicBezTo>
                      <a:pt x="f754" y="f752"/>
                      <a:pt x="f755" y="f756"/>
                      <a:pt x="f449" y="f757"/>
                    </a:cubicBezTo>
                    <a:cubicBezTo>
                      <a:pt x="f758" y="f759"/>
                      <a:pt x="f760" y="f761"/>
                      <a:pt x="f762" y="f763"/>
                    </a:cubicBezTo>
                    <a:cubicBezTo>
                      <a:pt x="f764" y="f765"/>
                      <a:pt x="f766" y="f767"/>
                      <a:pt x="f768" y="f769"/>
                    </a:cubicBezTo>
                    <a:cubicBezTo>
                      <a:pt x="f770" y="f771"/>
                      <a:pt x="f772" y="f773"/>
                      <a:pt x="f774" y="f775"/>
                    </a:cubicBezTo>
                    <a:cubicBezTo>
                      <a:pt x="f776" y="f777"/>
                      <a:pt x="f776" y="f778"/>
                      <a:pt x="f774" y="f779"/>
                    </a:cubicBezTo>
                    <a:cubicBezTo>
                      <a:pt x="f780" y="f781"/>
                      <a:pt x="f782" y="f783"/>
                      <a:pt x="f784" y="f785"/>
                    </a:cubicBezTo>
                    <a:cubicBezTo>
                      <a:pt x="f786" y="f787"/>
                      <a:pt x="f788" y="f789"/>
                      <a:pt x="f790" y="f791"/>
                    </a:cubicBezTo>
                    <a:cubicBezTo>
                      <a:pt x="f792" y="f793"/>
                      <a:pt x="f794" y="f795"/>
                      <a:pt x="f796" y="f795"/>
                    </a:cubicBezTo>
                    <a:cubicBezTo>
                      <a:pt x="f797" y="f795"/>
                      <a:pt x="f798" y="f799"/>
                      <a:pt x="f800" y="f801"/>
                    </a:cubicBezTo>
                    <a:cubicBezTo>
                      <a:pt x="f802" y="f803"/>
                      <a:pt x="f804" y="f805"/>
                      <a:pt x="f806" y="f807"/>
                    </a:cubicBezTo>
                    <a:cubicBezTo>
                      <a:pt x="f808" y="f809"/>
                      <a:pt x="f810" y="f811"/>
                      <a:pt x="f812" y="f811"/>
                    </a:cubicBezTo>
                    <a:cubicBezTo>
                      <a:pt x="f813" y="f811"/>
                      <a:pt x="f814" y="f815"/>
                      <a:pt x="f816" y="f817"/>
                    </a:cubicBezTo>
                    <a:cubicBezTo>
                      <a:pt x="f818" y="f817"/>
                      <a:pt x="f819" y="f820"/>
                      <a:pt x="f821" y="f822"/>
                    </a:cubicBezTo>
                    <a:cubicBezTo>
                      <a:pt x="f823" y="f824"/>
                      <a:pt x="f825" y="f826"/>
                      <a:pt x="f827" y="f826"/>
                    </a:cubicBezTo>
                    <a:cubicBezTo>
                      <a:pt x="f828" y="f826"/>
                      <a:pt x="f829" y="f830"/>
                      <a:pt x="f831" y="f832"/>
                    </a:cubicBezTo>
                    <a:cubicBezTo>
                      <a:pt x="f833" y="f834"/>
                      <a:pt x="f835" y="f836"/>
                      <a:pt x="f837" y="f836"/>
                    </a:cubicBezTo>
                    <a:cubicBezTo>
                      <a:pt x="f838" y="f836"/>
                      <a:pt x="f839" y="f840"/>
                      <a:pt x="f841" y="f840"/>
                    </a:cubicBezTo>
                    <a:cubicBezTo>
                      <a:pt x="f842" y="f840"/>
                      <a:pt x="f843" y="f844"/>
                      <a:pt x="f845" y="f846"/>
                    </a:cubicBezTo>
                    <a:cubicBezTo>
                      <a:pt x="f847" y="f848"/>
                      <a:pt x="f849" y="f720"/>
                      <a:pt x="f850" y="f851"/>
                    </a:cubicBezTo>
                    <a:cubicBezTo>
                      <a:pt x="f852" y="f853"/>
                      <a:pt x="f854" y="f855"/>
                      <a:pt x="f856" y="f857"/>
                    </a:cubicBezTo>
                    <a:cubicBezTo>
                      <a:pt x="f858" y="f859"/>
                      <a:pt x="f860" y="f861"/>
                      <a:pt x="f862" y="f863"/>
                    </a:cubicBezTo>
                    <a:cubicBezTo>
                      <a:pt x="f864" y="f865"/>
                      <a:pt x="f866" y="f867"/>
                      <a:pt x="f868" y="f867"/>
                    </a:cubicBezTo>
                    <a:cubicBezTo>
                      <a:pt x="f869" y="f867"/>
                      <a:pt x="f870" y="f871"/>
                      <a:pt x="f872" y="f873"/>
                    </a:cubicBezTo>
                    <a:cubicBezTo>
                      <a:pt x="f874" y="f875"/>
                      <a:pt x="f421" y="f876"/>
                      <a:pt x="f874" y="f877"/>
                    </a:cubicBezTo>
                    <a:cubicBezTo>
                      <a:pt x="f878" y="f879"/>
                      <a:pt x="f880" y="f881"/>
                      <a:pt x="f880" y="f882"/>
                    </a:cubicBezTo>
                    <a:cubicBezTo>
                      <a:pt x="f883" y="f884"/>
                      <a:pt x="f885" y="f886"/>
                      <a:pt x="f887" y="f888"/>
                    </a:cubicBezTo>
                    <a:cubicBezTo>
                      <a:pt x="f889" y="f890"/>
                      <a:pt x="f891" y="f892"/>
                      <a:pt x="f893" y="f892"/>
                    </a:cubicBezTo>
                    <a:cubicBezTo>
                      <a:pt x="f894" y="f892"/>
                      <a:pt x="f895" y="f896"/>
                      <a:pt x="f897" y="f898"/>
                    </a:cubicBezTo>
                    <a:cubicBezTo>
                      <a:pt x="f899" y="f900"/>
                      <a:pt x="f901" y="f902"/>
                      <a:pt x="f903" y="f904"/>
                    </a:cubicBezTo>
                    <a:cubicBezTo>
                      <a:pt x="f905" y="f906"/>
                      <a:pt x="f907" y="f908"/>
                      <a:pt x="f909" y="f910"/>
                    </a:cubicBezTo>
                    <a:cubicBezTo>
                      <a:pt x="f911" y="f912"/>
                      <a:pt x="f913" y="f914"/>
                      <a:pt x="f915" y="f916"/>
                    </a:cubicBezTo>
                    <a:cubicBezTo>
                      <a:pt x="f917" y="f918"/>
                      <a:pt x="f919" y="f920"/>
                      <a:pt x="f921" y="f920"/>
                    </a:cubicBezTo>
                    <a:cubicBezTo>
                      <a:pt x="f922" y="f920"/>
                      <a:pt x="f923" y="f924"/>
                      <a:pt x="f925" y="f926"/>
                    </a:cubicBezTo>
                    <a:cubicBezTo>
                      <a:pt x="f927" y="f928"/>
                      <a:pt x="f929" y="f930"/>
                      <a:pt x="f931" y="f930"/>
                    </a:cubicBezTo>
                    <a:cubicBezTo>
                      <a:pt x="f909" y="f930"/>
                      <a:pt x="f932" y="f933"/>
                      <a:pt x="f934" y="f935"/>
                    </a:cubicBezTo>
                    <a:cubicBezTo>
                      <a:pt x="f936" y="f937"/>
                      <a:pt x="f938" y="f939"/>
                      <a:pt x="f938" y="f940"/>
                    </a:cubicBezTo>
                    <a:cubicBezTo>
                      <a:pt x="f941" y="f942"/>
                      <a:pt x="f943" y="f944"/>
                      <a:pt x="f945" y="f944"/>
                    </a:cubicBezTo>
                    <a:cubicBezTo>
                      <a:pt x="f946" y="f944"/>
                      <a:pt x="f947" y="f948"/>
                      <a:pt x="f949" y="f545"/>
                    </a:cubicBezTo>
                    <a:cubicBezTo>
                      <a:pt x="f950" y="f951"/>
                      <a:pt x="f952" y="f953"/>
                      <a:pt x="f954" y="f955"/>
                    </a:cubicBezTo>
                    <a:cubicBezTo>
                      <a:pt x="f956" y="f957"/>
                      <a:pt x="f958" y="f959"/>
                      <a:pt x="f960" y="f937"/>
                    </a:cubicBezTo>
                    <a:lnTo>
                      <a:pt x="f960" y="f937"/>
                    </a:lnTo>
                    <a:cubicBezTo>
                      <a:pt x="f961" y="f962"/>
                      <a:pt x="f963" y="f953"/>
                      <a:pt x="f964" y="f965"/>
                    </a:cubicBezTo>
                    <a:cubicBezTo>
                      <a:pt x="f966" y="f967"/>
                      <a:pt x="f968" y="f969"/>
                      <a:pt x="f970" y="f969"/>
                    </a:cubicBezTo>
                    <a:cubicBezTo>
                      <a:pt x="f971" y="f969"/>
                      <a:pt x="f972" y="f973"/>
                      <a:pt x="f974" y="f975"/>
                    </a:cubicBezTo>
                    <a:cubicBezTo>
                      <a:pt x="f976" y="f977"/>
                      <a:pt x="f978" y="f979"/>
                      <a:pt x="f980" y="f981"/>
                    </a:cubicBezTo>
                    <a:cubicBezTo>
                      <a:pt x="f982" y="f983"/>
                      <a:pt x="f984" y="f543"/>
                      <a:pt x="f985" y="f543"/>
                    </a:cubicBezTo>
                    <a:cubicBezTo>
                      <a:pt x="f986" y="f543"/>
                      <a:pt x="f987" y="f543"/>
                      <a:pt x="f988" y="f543"/>
                    </a:cubicBezTo>
                    <a:cubicBezTo>
                      <a:pt x="f989" y="f990"/>
                      <a:pt x="f991" y="f992"/>
                      <a:pt x="f993" y="f992"/>
                    </a:cubicBezTo>
                    <a:cubicBezTo>
                      <a:pt x="f994" y="f992"/>
                      <a:pt x="f995" y="f996"/>
                      <a:pt x="f997" y="f996"/>
                    </a:cubicBezTo>
                    <a:cubicBezTo>
                      <a:pt x="f998" y="f996"/>
                      <a:pt x="f999" y="f1000"/>
                      <a:pt x="f1001" y="f1002"/>
                    </a:cubicBezTo>
                    <a:cubicBezTo>
                      <a:pt x="f1003" y="f1004"/>
                      <a:pt x="f1005" y="f1006"/>
                      <a:pt x="f1007" y="f1006"/>
                    </a:cubicBezTo>
                    <a:cubicBezTo>
                      <a:pt x="f1008" y="f1006"/>
                      <a:pt x="f1009" y="f1010"/>
                      <a:pt x="f1011" y="f1012"/>
                    </a:cubicBezTo>
                    <a:cubicBezTo>
                      <a:pt x="f1013" y="f1014"/>
                      <a:pt x="f1015" y="f1016"/>
                      <a:pt x="f1017" y="f1018"/>
                    </a:cubicBezTo>
                    <a:cubicBezTo>
                      <a:pt x="f1019" y="f1020"/>
                      <a:pt x="f1021" y="f1022"/>
                      <a:pt x="f1023" y="f1024"/>
                    </a:cubicBezTo>
                    <a:cubicBezTo>
                      <a:pt x="f1025" y="f1026"/>
                      <a:pt x="f1027" y="f1028"/>
                      <a:pt x="f1029" y="f1030"/>
                    </a:cubicBezTo>
                    <a:cubicBezTo>
                      <a:pt x="f1031" y="f1032"/>
                      <a:pt x="f1033" y="f1034"/>
                      <a:pt x="f1035" y="f1034"/>
                    </a:cubicBezTo>
                    <a:cubicBezTo>
                      <a:pt x="f1036" y="f1034"/>
                      <a:pt x="f1037" y="f1038"/>
                      <a:pt x="f1039" y="f1040"/>
                    </a:cubicBezTo>
                    <a:lnTo>
                      <a:pt x="f1041" y="f1042"/>
                    </a:lnTo>
                    <a:cubicBezTo>
                      <a:pt x="f1043" y="f1044"/>
                      <a:pt x="f1045" y="f1046"/>
                      <a:pt x="f1047" y="f1046"/>
                    </a:cubicBezTo>
                    <a:cubicBezTo>
                      <a:pt x="f1048" y="f1046"/>
                      <a:pt x="f1049" y="f1050"/>
                      <a:pt x="f1051" y="f1052"/>
                    </a:cubicBezTo>
                    <a:cubicBezTo>
                      <a:pt x="f1053" y="f549"/>
                      <a:pt x="f1054" y="f1055"/>
                      <a:pt x="f1056" y="f1057"/>
                    </a:cubicBezTo>
                    <a:cubicBezTo>
                      <a:pt x="f1058" y="f1059"/>
                      <a:pt x="f1060" y="f1061"/>
                      <a:pt x="f1062" y="f1063"/>
                    </a:cubicBezTo>
                    <a:cubicBezTo>
                      <a:pt x="f1064" y="f1065"/>
                      <a:pt x="f1066" y="f1067"/>
                      <a:pt x="f1068" y="f1067"/>
                    </a:cubicBezTo>
                    <a:cubicBezTo>
                      <a:pt x="f1069" y="f1067"/>
                      <a:pt x="f1070" y="f1071"/>
                      <a:pt x="f1072" y="f1073"/>
                    </a:cubicBezTo>
                    <a:lnTo>
                      <a:pt x="f1074" y="f1075"/>
                    </a:lnTo>
                    <a:cubicBezTo>
                      <a:pt x="f1076" y="f1077"/>
                      <a:pt x="f1078" y="f1079"/>
                      <a:pt x="f1080" y="f1079"/>
                    </a:cubicBezTo>
                    <a:cubicBezTo>
                      <a:pt x="f1081" y="f1079"/>
                      <a:pt x="f1082" y="f1083"/>
                      <a:pt x="f1084" y="f1085"/>
                    </a:cubicBezTo>
                    <a:lnTo>
                      <a:pt x="f1086" y="f1087"/>
                    </a:lnTo>
                    <a:lnTo>
                      <a:pt x="f1088" y="f1089"/>
                    </a:lnTo>
                    <a:cubicBezTo>
                      <a:pt x="f1090" y="f1091"/>
                      <a:pt x="f1092" y="f1093"/>
                      <a:pt x="f1094" y="f1093"/>
                    </a:cubicBezTo>
                    <a:cubicBezTo>
                      <a:pt x="f1095" y="f1093"/>
                      <a:pt x="f1096" y="f1097"/>
                      <a:pt x="f1098" y="f965"/>
                    </a:cubicBezTo>
                    <a:cubicBezTo>
                      <a:pt x="f1099" y="f1100"/>
                      <a:pt x="f1101" y="f1102"/>
                      <a:pt x="f1103" y="f1104"/>
                    </a:cubicBezTo>
                    <a:cubicBezTo>
                      <a:pt x="f1105" y="f1106"/>
                      <a:pt x="f1107" y="f1108"/>
                      <a:pt x="f1109" y="f1110"/>
                    </a:cubicBezTo>
                    <a:cubicBezTo>
                      <a:pt x="f1111" y="f1112"/>
                      <a:pt x="f1113" y="f1114"/>
                      <a:pt x="f1115" y="f1114"/>
                    </a:cubicBezTo>
                    <a:cubicBezTo>
                      <a:pt x="f1116" y="f1114"/>
                      <a:pt x="f1117" y="f1118"/>
                      <a:pt x="f1119" y="f1118"/>
                    </a:cubicBezTo>
                    <a:cubicBezTo>
                      <a:pt x="f1120" y="f1118"/>
                      <a:pt x="f1121" y="f1122"/>
                      <a:pt x="f1123" y="f1124"/>
                    </a:cubicBezTo>
                    <a:cubicBezTo>
                      <a:pt x="f1125" y="f1126"/>
                      <a:pt x="f1127" y="f1128"/>
                      <a:pt x="f1129" y="f1130"/>
                    </a:cubicBezTo>
                    <a:cubicBezTo>
                      <a:pt x="f779" y="f1131"/>
                      <a:pt x="f1132" y="f1130"/>
                      <a:pt x="f1133" y="f1134"/>
                    </a:cubicBezTo>
                    <a:cubicBezTo>
                      <a:pt x="f1135" y="f1136"/>
                      <a:pt x="f1137" y="f1138"/>
                      <a:pt x="f1139" y="f1138"/>
                    </a:cubicBezTo>
                    <a:cubicBezTo>
                      <a:pt x="f1140" y="f1138"/>
                      <a:pt x="f1141" y="f1142"/>
                      <a:pt x="f1143" y="f724"/>
                    </a:cubicBezTo>
                    <a:cubicBezTo>
                      <a:pt x="f1144" y="f1145"/>
                      <a:pt x="f1146" y="f1147"/>
                      <a:pt x="f1148" y="f1147"/>
                    </a:cubicBezTo>
                    <a:cubicBezTo>
                      <a:pt x="f1149" y="f1147"/>
                      <a:pt x="f1150" y="f1151"/>
                      <a:pt x="f1152" y="f1153"/>
                    </a:cubicBezTo>
                    <a:cubicBezTo>
                      <a:pt x="f1154" y="f1155"/>
                      <a:pt x="f1156" y="f1157"/>
                      <a:pt x="f1158" y="f1159"/>
                    </a:cubicBezTo>
                    <a:cubicBezTo>
                      <a:pt x="f1160" y="f1161"/>
                      <a:pt x="f1162" y="f1163"/>
                      <a:pt x="f1164" y="f1163"/>
                    </a:cubicBezTo>
                    <a:cubicBezTo>
                      <a:pt x="f1165" y="f1163"/>
                      <a:pt x="f1166" y="f1167"/>
                      <a:pt x="f1168" y="f1167"/>
                    </a:cubicBezTo>
                    <a:cubicBezTo>
                      <a:pt x="f1169" y="f1167"/>
                      <a:pt x="f1170" y="f1171"/>
                      <a:pt x="f1172" y="f1159"/>
                    </a:cubicBezTo>
                    <a:cubicBezTo>
                      <a:pt x="f1173" y="f1174"/>
                      <a:pt x="f1175" y="f1176"/>
                      <a:pt x="f1177" y="f1178"/>
                    </a:cubicBezTo>
                    <a:lnTo>
                      <a:pt x="f1179" y="f1180"/>
                    </a:lnTo>
                    <a:cubicBezTo>
                      <a:pt x="f1173" y="f1181"/>
                      <a:pt x="f281" y="f1182"/>
                      <a:pt x="f1183" y="f1184"/>
                    </a:cubicBezTo>
                    <a:cubicBezTo>
                      <a:pt x="f1185" y="f1186"/>
                      <a:pt x="f1187" y="f1188"/>
                      <a:pt x="f1189" y="f1190"/>
                    </a:cubicBezTo>
                    <a:cubicBezTo>
                      <a:pt x="f1191" y="f1192"/>
                      <a:pt x="f1193" y="f925"/>
                      <a:pt x="f1194" y="f1195"/>
                    </a:cubicBezTo>
                    <a:cubicBezTo>
                      <a:pt x="f1196" y="f1197"/>
                      <a:pt x="f224" y="f790"/>
                      <a:pt x="f1198" y="f1199"/>
                    </a:cubicBezTo>
                    <a:cubicBezTo>
                      <a:pt x="f1200" y="f1201"/>
                      <a:pt x="f1202" y="f1203"/>
                      <a:pt x="f1204" y="f1205"/>
                    </a:cubicBezTo>
                    <a:cubicBezTo>
                      <a:pt x="f1206" y="f1207"/>
                      <a:pt x="f1208" y="f1209"/>
                      <a:pt x="f1210" y="f1211"/>
                    </a:cubicBezTo>
                    <a:lnTo>
                      <a:pt x="f1212" y="f1213"/>
                    </a:lnTo>
                    <a:cubicBezTo>
                      <a:pt x="f1214" y="f1215"/>
                      <a:pt x="f1216" y="f1217"/>
                      <a:pt x="f1218" y="f1217"/>
                    </a:cubicBezTo>
                    <a:cubicBezTo>
                      <a:pt x="f1219" y="f1217"/>
                      <a:pt x="f1220" y="f1221"/>
                      <a:pt x="f1222" y="f1223"/>
                    </a:cubicBezTo>
                    <a:cubicBezTo>
                      <a:pt x="f1224" y="f1225"/>
                      <a:pt x="f1226" y="f1227"/>
                      <a:pt x="f1228" y="f1229"/>
                    </a:cubicBezTo>
                    <a:cubicBezTo>
                      <a:pt x="f509" y="f1230"/>
                      <a:pt x="f1231" y="f362"/>
                      <a:pt x="f1232" y="f380"/>
                    </a:cubicBezTo>
                    <a:cubicBezTo>
                      <a:pt x="f1233" y="f1234"/>
                      <a:pt x="f1235" y="f1236"/>
                      <a:pt x="f1237" y="f1236"/>
                    </a:cubicBezTo>
                    <a:cubicBezTo>
                      <a:pt x="f1238" y="f1236"/>
                      <a:pt x="f1239" y="f369"/>
                      <a:pt x="f1240" y="f369"/>
                    </a:cubicBezTo>
                    <a:cubicBezTo>
                      <a:pt x="f1241" y="f369"/>
                      <a:pt x="f1242" y="f1243"/>
                      <a:pt x="f1244" y="f1245"/>
                    </a:cubicBezTo>
                    <a:cubicBezTo>
                      <a:pt x="f1246" y="f1247"/>
                      <a:pt x="f1248" y="f1249"/>
                      <a:pt x="f1250" y="f1251"/>
                    </a:cubicBezTo>
                    <a:cubicBezTo>
                      <a:pt x="f1252" y="f1253"/>
                      <a:pt x="f1254" y="f1255"/>
                      <a:pt x="f1256" y="f1255"/>
                    </a:cubicBezTo>
                    <a:cubicBezTo>
                      <a:pt x="f1257" y="f1255"/>
                      <a:pt x="f1258" y="f1259"/>
                      <a:pt x="f1260" y="f1261"/>
                    </a:cubicBezTo>
                    <a:cubicBezTo>
                      <a:pt x="f1262" y="f1263"/>
                      <a:pt x="f1264" y="f1265"/>
                      <a:pt x="f1266" y="f1265"/>
                    </a:cubicBezTo>
                    <a:cubicBezTo>
                      <a:pt x="f1267" y="f1265"/>
                      <a:pt x="f1268" y="f1269"/>
                      <a:pt x="f1270" y="f1271"/>
                    </a:cubicBezTo>
                    <a:cubicBezTo>
                      <a:pt x="f1272" y="f1273"/>
                      <a:pt x="f1274" y="f1275"/>
                      <a:pt x="f1276" y="f1275"/>
                    </a:cubicBezTo>
                    <a:cubicBezTo>
                      <a:pt x="f1277" y="f1275"/>
                      <a:pt x="f1278" y="f1279"/>
                      <a:pt x="f1280" y="f1281"/>
                    </a:cubicBezTo>
                    <a:cubicBezTo>
                      <a:pt x="f1282" y="f1283"/>
                      <a:pt x="f1284" y="f1285"/>
                      <a:pt x="f1286" y="f1285"/>
                    </a:cubicBezTo>
                    <a:cubicBezTo>
                      <a:pt x="f1287" y="f1285"/>
                      <a:pt x="f1288" y="f1289"/>
                      <a:pt x="f1290" y="f1291"/>
                    </a:cubicBezTo>
                    <a:cubicBezTo>
                      <a:pt x="f1292" y="f1293"/>
                      <a:pt x="f1294" y="f1295"/>
                      <a:pt x="f1296" y="f1295"/>
                    </a:cubicBezTo>
                    <a:cubicBezTo>
                      <a:pt x="f1297" y="f1295"/>
                      <a:pt x="f410" y="f1298"/>
                      <a:pt x="f1299" y="f1300"/>
                    </a:cubicBezTo>
                    <a:cubicBezTo>
                      <a:pt x="f1301" y="f1302"/>
                      <a:pt x="f1303" y="f1304"/>
                      <a:pt x="f1305" y="f1304"/>
                    </a:cubicBezTo>
                    <a:cubicBezTo>
                      <a:pt x="f1306" y="f1304"/>
                      <a:pt x="f1307" y="f1308"/>
                      <a:pt x="f1309" y="f1310"/>
                    </a:cubicBezTo>
                    <a:cubicBezTo>
                      <a:pt x="f1311" y="f1312"/>
                      <a:pt x="f1313" y="f1314"/>
                      <a:pt x="f1315" y="f1316"/>
                    </a:cubicBezTo>
                    <a:cubicBezTo>
                      <a:pt x="f1317" y="f1318"/>
                      <a:pt x="f1319" y="f1320"/>
                      <a:pt x="f1319" y="f1321"/>
                    </a:cubicBezTo>
                    <a:cubicBezTo>
                      <a:pt x="f1322" y="f1323"/>
                      <a:pt x="f1324" y="f1325"/>
                      <a:pt x="f1326" y="f1327"/>
                    </a:cubicBezTo>
                    <a:cubicBezTo>
                      <a:pt x="f2" y="f1328"/>
                      <a:pt x="f1329" y="f1330"/>
                      <a:pt x="f1331" y="f1332"/>
                    </a:cubicBezTo>
                    <a:cubicBezTo>
                      <a:pt x="f1333" y="f1334"/>
                      <a:pt x="f1335" y="f1336"/>
                      <a:pt x="f1337" y="f1338"/>
                    </a:cubicBezTo>
                    <a:cubicBezTo>
                      <a:pt x="f1339" y="f1340"/>
                      <a:pt x="f1341" y="f1342"/>
                      <a:pt x="f1343" y="f1342"/>
                    </a:cubicBezTo>
                    <a:cubicBezTo>
                      <a:pt x="f1344" y="f1342"/>
                      <a:pt x="f1345" y="f1346"/>
                      <a:pt x="f1347" y="f1348"/>
                    </a:cubicBezTo>
                    <a:cubicBezTo>
                      <a:pt x="f1349" y="f1350"/>
                      <a:pt x="f1351" y="f1352"/>
                      <a:pt x="f1353" y="f1354"/>
                    </a:cubicBezTo>
                    <a:cubicBezTo>
                      <a:pt x="f1355" y="f1356"/>
                      <a:pt x="f1357" y="f1358"/>
                      <a:pt x="f1359" y="f1358"/>
                    </a:cubicBezTo>
                    <a:cubicBezTo>
                      <a:pt x="f1360" y="f1358"/>
                      <a:pt x="f1361" y="f1362"/>
                      <a:pt x="f1363" y="f1362"/>
                    </a:cubicBezTo>
                    <a:lnTo>
                      <a:pt x="f1364" y="f1365"/>
                    </a:lnTo>
                    <a:cubicBezTo>
                      <a:pt x="f1366" y="f1367"/>
                      <a:pt x="f1368" y="f1369"/>
                      <a:pt x="f1370" y="f1369"/>
                    </a:cubicBezTo>
                    <a:cubicBezTo>
                      <a:pt x="f1371" y="f1369"/>
                      <a:pt x="f1372" y="f1373"/>
                      <a:pt x="f1374" y="f1375"/>
                    </a:cubicBezTo>
                    <a:cubicBezTo>
                      <a:pt x="f1376" y="f1377"/>
                      <a:pt x="f1378" y="f1379"/>
                      <a:pt x="f1380" y="f1379"/>
                    </a:cubicBezTo>
                    <a:cubicBezTo>
                      <a:pt x="f1381" y="f1379"/>
                      <a:pt x="f1382" y="f1383"/>
                      <a:pt x="f1384" y="f1385"/>
                    </a:cubicBezTo>
                    <a:lnTo>
                      <a:pt x="f1386" y="f1387"/>
                    </a:lnTo>
                    <a:cubicBezTo>
                      <a:pt x="f1388" y="f1389"/>
                      <a:pt x="f1390" y="f1391"/>
                      <a:pt x="f1392" y="f1391"/>
                    </a:cubicBezTo>
                    <a:cubicBezTo>
                      <a:pt x="f1393" y="f1391"/>
                      <a:pt x="f1394" y="f1395"/>
                      <a:pt x="f1396" y="f1397"/>
                    </a:cubicBezTo>
                    <a:cubicBezTo>
                      <a:pt x="f1398" y="f1399"/>
                      <a:pt x="f1400" y="f1401"/>
                      <a:pt x="f1402" y="f1401"/>
                    </a:cubicBezTo>
                    <a:cubicBezTo>
                      <a:pt x="f1403" y="f1401"/>
                      <a:pt x="f1404" y="f1405"/>
                      <a:pt x="f1406" y="f1407"/>
                    </a:cubicBezTo>
                    <a:cubicBezTo>
                      <a:pt x="f1408" y="f1409"/>
                      <a:pt x="f1410" y="f1411"/>
                      <a:pt x="f1412" y="f1411"/>
                    </a:cubicBezTo>
                    <a:cubicBezTo>
                      <a:pt x="f1413" y="f1411"/>
                      <a:pt x="f1414" y="f1415"/>
                      <a:pt x="f1416" y="f1417"/>
                    </a:cubicBezTo>
                    <a:cubicBezTo>
                      <a:pt x="f1418" y="f1419"/>
                      <a:pt x="f1420" y="f1421"/>
                      <a:pt x="f1422" y="f1421"/>
                    </a:cubicBezTo>
                    <a:cubicBezTo>
                      <a:pt x="f1423" y="f1421"/>
                      <a:pt x="f1424" y="f1425"/>
                      <a:pt x="f1426" y="f1427"/>
                    </a:cubicBezTo>
                    <a:cubicBezTo>
                      <a:pt x="f1428" y="f1429"/>
                      <a:pt x="f1430" y="f1431"/>
                      <a:pt x="f1432" y="f1431"/>
                    </a:cubicBezTo>
                    <a:cubicBezTo>
                      <a:pt x="f1433" y="f1431"/>
                      <a:pt x="f1434" y="f1435"/>
                      <a:pt x="f1436" y="f1437"/>
                    </a:cubicBezTo>
                    <a:cubicBezTo>
                      <a:pt x="f1438" y="f1439"/>
                      <a:pt x="f1440" y="f1441"/>
                      <a:pt x="f1442" y="f1443"/>
                    </a:cubicBezTo>
                    <a:cubicBezTo>
                      <a:pt x="f1444" y="f334"/>
                      <a:pt x="f1445" y="f1446"/>
                      <a:pt x="f1447" y="f1448"/>
                    </a:cubicBezTo>
                    <a:cubicBezTo>
                      <a:pt x="f1449" y="f1450"/>
                      <a:pt x="f1451" y="f1452"/>
                      <a:pt x="f1453" y="f1454"/>
                    </a:cubicBezTo>
                    <a:cubicBezTo>
                      <a:pt x="f1455" y="f1456"/>
                      <a:pt x="f1457" y="f1458"/>
                      <a:pt x="f1459" y="f1460"/>
                    </a:cubicBezTo>
                    <a:lnTo>
                      <a:pt x="f1459" y="f1460"/>
                    </a:lnTo>
                    <a:cubicBezTo>
                      <a:pt x="f1461" y="f1462"/>
                      <a:pt x="f1463" y="f1464"/>
                      <a:pt x="f1465" y="f1464"/>
                    </a:cubicBezTo>
                    <a:cubicBezTo>
                      <a:pt x="f1466" y="f1464"/>
                      <a:pt x="f1467" y="f1468"/>
                      <a:pt x="f1469" y="f1470"/>
                    </a:cubicBezTo>
                    <a:cubicBezTo>
                      <a:pt x="f1471" y="f1472"/>
                      <a:pt x="f1473" y="f1474"/>
                      <a:pt x="f1475" y="f1474"/>
                    </a:cubicBezTo>
                    <a:cubicBezTo>
                      <a:pt x="f1476" y="f1474"/>
                      <a:pt x="f1477" y="f1478"/>
                      <a:pt x="f1479" y="f1480"/>
                    </a:cubicBezTo>
                    <a:cubicBezTo>
                      <a:pt x="f1481" y="f1482"/>
                      <a:pt x="f1483" y="f1484"/>
                      <a:pt x="f1485" y="f1484"/>
                    </a:cubicBezTo>
                    <a:cubicBezTo>
                      <a:pt x="f1486" y="f1484"/>
                      <a:pt x="f1487" y="f1488"/>
                      <a:pt x="f1489" y="f1490"/>
                    </a:cubicBezTo>
                    <a:cubicBezTo>
                      <a:pt x="f1491" y="f1492"/>
                      <a:pt x="f1493" y="f1494"/>
                      <a:pt x="f1495" y="f1496"/>
                    </a:cubicBezTo>
                    <a:cubicBezTo>
                      <a:pt x="f1497" y="f845"/>
                      <a:pt x="f1498" y="f1499"/>
                      <a:pt x="f1500" y="f1501"/>
                    </a:cubicBezTo>
                    <a:cubicBezTo>
                      <a:pt x="f1502" y="f1503"/>
                      <a:pt x="f1504" y="f1505"/>
                      <a:pt x="f1506" y="f1505"/>
                    </a:cubicBezTo>
                    <a:cubicBezTo>
                      <a:pt x="f1507" y="f1505"/>
                      <a:pt x="f1508" y="f1509"/>
                      <a:pt x="f1510" y="f1509"/>
                    </a:cubicBezTo>
                    <a:cubicBezTo>
                      <a:pt x="f1511" y="f1509"/>
                      <a:pt x="f1512" y="f1513"/>
                      <a:pt x="f879" y="f1514"/>
                    </a:cubicBezTo>
                    <a:cubicBezTo>
                      <a:pt x="f882" y="f1515"/>
                      <a:pt x="f1516" y="f1517"/>
                      <a:pt x="f884" y="f1518"/>
                    </a:cubicBezTo>
                    <a:lnTo>
                      <a:pt x="f884" y="f1518"/>
                    </a:lnTo>
                    <a:cubicBezTo>
                      <a:pt x="f1519" y="f1520"/>
                      <a:pt x="f1521" y="f1522"/>
                      <a:pt x="f1523" y="f1524"/>
                    </a:cubicBezTo>
                    <a:cubicBezTo>
                      <a:pt x="f625" y="f1525"/>
                      <a:pt x="f642" y="f1526"/>
                      <a:pt x="f1527" y="f1528"/>
                    </a:cubicBezTo>
                    <a:cubicBezTo>
                      <a:pt x="f1529" y="f1530"/>
                      <a:pt x="f1531" y="f1532"/>
                      <a:pt x="f1533" y="f1532"/>
                    </a:cubicBezTo>
                    <a:cubicBezTo>
                      <a:pt x="f1534" y="f1532"/>
                      <a:pt x="f1535" y="f1536"/>
                      <a:pt x="f1537" y="f1538"/>
                    </a:cubicBezTo>
                    <a:cubicBezTo>
                      <a:pt x="f1539" y="f1540"/>
                      <a:pt x="f1541" y="f1542"/>
                      <a:pt x="f1543" y="f1544"/>
                    </a:cubicBezTo>
                    <a:cubicBezTo>
                      <a:pt x="f1545" y="f1546"/>
                      <a:pt x="f1547" y="f1548"/>
                      <a:pt x="f1549" y="f1550"/>
                    </a:cubicBezTo>
                    <a:cubicBezTo>
                      <a:pt x="f1551" y="f1552"/>
                      <a:pt x="f1553" y="f1552"/>
                      <a:pt x="f1554" y="f1552"/>
                    </a:cubicBezTo>
                    <a:cubicBezTo>
                      <a:pt x="f1555" y="f1552"/>
                      <a:pt x="f1556" y="f1557"/>
                      <a:pt x="f1558" y="f1557"/>
                    </a:cubicBezTo>
                    <a:cubicBezTo>
                      <a:pt x="f1559" y="f1557"/>
                      <a:pt x="f1560" y="f1561"/>
                      <a:pt x="f1562" y="f1563"/>
                    </a:cubicBezTo>
                    <a:cubicBezTo>
                      <a:pt x="f1564" y="f1565"/>
                      <a:pt x="f1566" y="f1567"/>
                      <a:pt x="f1568" y="f1569"/>
                    </a:cubicBezTo>
                    <a:cubicBezTo>
                      <a:pt x="f1570" y="f1571"/>
                      <a:pt x="f678" y="f118"/>
                      <a:pt x="f1572" y="f1573"/>
                    </a:cubicBezTo>
                    <a:cubicBezTo>
                      <a:pt x="f1574" y="f1575"/>
                      <a:pt x="f1576" y="f1577"/>
                      <a:pt x="f1578" y="f1577"/>
                    </a:cubicBezTo>
                    <a:cubicBezTo>
                      <a:pt x="f1579" y="f1577"/>
                      <a:pt x="f1580" y="f1581"/>
                      <a:pt x="f1582" y="f1583"/>
                    </a:cubicBezTo>
                    <a:cubicBezTo>
                      <a:pt x="f1584" y="f1585"/>
                      <a:pt x="f1586" y="f1587"/>
                      <a:pt x="f1588" y="f1589"/>
                    </a:cubicBezTo>
                    <a:cubicBezTo>
                      <a:pt x="f1590" y="f1591"/>
                      <a:pt x="f1592" y="f1593"/>
                      <a:pt x="f1594" y="f1593"/>
                    </a:cubicBezTo>
                    <a:cubicBezTo>
                      <a:pt x="f1595" y="f1593"/>
                      <a:pt x="f1596" y="f1597"/>
                      <a:pt x="f1598" y="f1599"/>
                    </a:cubicBezTo>
                    <a:cubicBezTo>
                      <a:pt x="f1600" y="f1601"/>
                      <a:pt x="f1602" y="f1603"/>
                      <a:pt x="f520" y="f1604"/>
                    </a:cubicBezTo>
                    <a:cubicBezTo>
                      <a:pt x="f1605" y="f1606"/>
                      <a:pt x="f1607" y="f1608"/>
                      <a:pt x="f1609" y="f1610"/>
                    </a:cubicBezTo>
                    <a:cubicBezTo>
                      <a:pt x="f1611" y="f1612"/>
                      <a:pt x="f1613" y="f1614"/>
                      <a:pt x="f1615" y="f1614"/>
                    </a:cubicBezTo>
                    <a:cubicBezTo>
                      <a:pt x="f1616" y="f1614"/>
                      <a:pt x="f1617" y="f1618"/>
                      <a:pt x="f1619" y="f1618"/>
                    </a:cubicBezTo>
                    <a:cubicBezTo>
                      <a:pt x="f1620" y="f1621"/>
                      <a:pt x="f1622" y="f1623"/>
                      <a:pt x="f1624" y="f1625"/>
                    </a:cubicBezTo>
                    <a:cubicBezTo>
                      <a:pt x="f1626" y="f1627"/>
                      <a:pt x="f1628" y="f1629"/>
                      <a:pt x="f1630" y="f1631"/>
                    </a:cubicBezTo>
                    <a:cubicBezTo>
                      <a:pt x="f1632" y="f1633"/>
                      <a:pt x="f1634" y="f1635"/>
                      <a:pt x="f1636" y="f1637"/>
                    </a:cubicBezTo>
                    <a:cubicBezTo>
                      <a:pt x="f1638" y="f1639"/>
                      <a:pt x="f1640" y="f1641"/>
                      <a:pt x="f1642" y="f1643"/>
                    </a:cubicBezTo>
                    <a:cubicBezTo>
                      <a:pt x="f1644" y="f1645"/>
                      <a:pt x="f1646" y="f1647"/>
                      <a:pt x="f1648" y="f1647"/>
                    </a:cubicBezTo>
                    <a:cubicBezTo>
                      <a:pt x="f1649" y="f1650"/>
                      <a:pt x="f1646" y="f1651"/>
                      <a:pt x="f1652" y="f1653"/>
                    </a:cubicBezTo>
                    <a:cubicBezTo>
                      <a:pt x="f1654" y="f1655"/>
                      <a:pt x="f1656" y="f1657"/>
                      <a:pt x="f1658" y="f1657"/>
                    </a:cubicBezTo>
                    <a:cubicBezTo>
                      <a:pt x="f1659" y="f1657"/>
                      <a:pt x="f1660" y="f1661"/>
                      <a:pt x="f1662" y="f1663"/>
                    </a:cubicBezTo>
                    <a:cubicBezTo>
                      <a:pt x="f976" y="f1664"/>
                      <a:pt x="f1665" y="f1666"/>
                      <a:pt x="f1667" y="f1668"/>
                    </a:cubicBezTo>
                    <a:cubicBezTo>
                      <a:pt x="f1669" y="f1670"/>
                      <a:pt x="f1671" y="f1672"/>
                      <a:pt x="f1673" y="f1327"/>
                    </a:cubicBezTo>
                    <a:cubicBezTo>
                      <a:pt x="f1674" y="f1675"/>
                      <a:pt x="f1676" y="f1677"/>
                      <a:pt x="f1678" y="f1677"/>
                    </a:cubicBezTo>
                    <a:cubicBezTo>
                      <a:pt x="f1679" y="f1677"/>
                      <a:pt x="f1680" y="f1681"/>
                      <a:pt x="f1682" y="f1683"/>
                    </a:cubicBezTo>
                    <a:cubicBezTo>
                      <a:pt x="f1130" y="f1684"/>
                      <a:pt x="f1685" y="f1686"/>
                      <a:pt x="f1687" y="f1688"/>
                    </a:cubicBezTo>
                    <a:cubicBezTo>
                      <a:pt x="f1689" y="f1690"/>
                      <a:pt x="f1691" y="f1692"/>
                      <a:pt x="f1693" y="f1694"/>
                    </a:cubicBezTo>
                    <a:cubicBezTo>
                      <a:pt x="f1695" y="f1696"/>
                      <a:pt x="f1697" y="f1698"/>
                      <a:pt x="f1699" y="f1698"/>
                    </a:cubicBezTo>
                    <a:cubicBezTo>
                      <a:pt x="f1700" y="f1698"/>
                      <a:pt x="f1701" y="f1702"/>
                      <a:pt x="f1184" y="f1703"/>
                    </a:cubicBezTo>
                    <a:lnTo>
                      <a:pt x="f1184" y="f1703"/>
                    </a:lnTo>
                    <a:cubicBezTo>
                      <a:pt x="f1704" y="f1705"/>
                      <a:pt x="f1706" y="f1707"/>
                      <a:pt x="f1708" y="f1707"/>
                    </a:cubicBezTo>
                    <a:cubicBezTo>
                      <a:pt x="f1709" y="f1707"/>
                      <a:pt x="f1710" y="f1711"/>
                      <a:pt x="f1712" y="f1713"/>
                    </a:cubicBezTo>
                    <a:cubicBezTo>
                      <a:pt x="f1714" y="f1715"/>
                      <a:pt x="f1716" y="f1717"/>
                      <a:pt x="f1718" y="f1717"/>
                    </a:cubicBezTo>
                    <a:cubicBezTo>
                      <a:pt x="f1719" y="f1717"/>
                      <a:pt x="f1720" y="f1721"/>
                      <a:pt x="f1722" y="f1721"/>
                    </a:cubicBezTo>
                    <a:cubicBezTo>
                      <a:pt x="f1723" y="f1721"/>
                      <a:pt x="f1724" y="f1725"/>
                      <a:pt x="f1726" y="f1727"/>
                    </a:cubicBezTo>
                    <a:cubicBezTo>
                      <a:pt x="f1726" y="f118"/>
                      <a:pt x="f1728" y="f1729"/>
                      <a:pt x="f1730" y="f1362"/>
                    </a:cubicBezTo>
                    <a:cubicBezTo>
                      <a:pt x="f1731" y="f1732"/>
                      <a:pt x="f1733" y="f1734"/>
                      <a:pt x="f1735" y="f1736"/>
                    </a:cubicBezTo>
                    <a:cubicBezTo>
                      <a:pt x="f1737" y="f1738"/>
                      <a:pt x="f1739" y="f1740"/>
                      <a:pt x="f1741" y="f1740"/>
                    </a:cubicBezTo>
                    <a:cubicBezTo>
                      <a:pt x="f1742" y="f1740"/>
                      <a:pt x="f1743" y="f1744"/>
                      <a:pt x="f1745" y="f1746"/>
                    </a:cubicBezTo>
                    <a:lnTo>
                      <a:pt x="f1745" y="f1746"/>
                    </a:lnTo>
                    <a:cubicBezTo>
                      <a:pt x="f913" y="f1747"/>
                      <a:pt x="f1748" y="f1749"/>
                      <a:pt x="f1750" y="f1751"/>
                    </a:cubicBezTo>
                    <a:cubicBezTo>
                      <a:pt x="f1752" y="f1753"/>
                      <a:pt x="f1754" y="f1755"/>
                      <a:pt x="f1756" y="f1755"/>
                    </a:cubicBezTo>
                    <a:cubicBezTo>
                      <a:pt x="f1757" y="f1755"/>
                      <a:pt x="f1758" y="f1759"/>
                      <a:pt x="f1760" y="f1759"/>
                    </a:cubicBezTo>
                    <a:cubicBezTo>
                      <a:pt x="f1761" y="f1759"/>
                      <a:pt x="f1762" y="f1763"/>
                      <a:pt x="f1764" y="f1765"/>
                    </a:cubicBezTo>
                    <a:cubicBezTo>
                      <a:pt x="f1766" y="f1767"/>
                      <a:pt x="f1768" y="f1769"/>
                      <a:pt x="f1770" y="f1769"/>
                    </a:cubicBezTo>
                    <a:cubicBezTo>
                      <a:pt x="f1771" y="f1769"/>
                      <a:pt x="f1772" y="f1773"/>
                      <a:pt x="f1774" y="f1775"/>
                    </a:cubicBezTo>
                    <a:cubicBezTo>
                      <a:pt x="f1776" y="f1777"/>
                      <a:pt x="f1778" y="f1779"/>
                      <a:pt x="f1780" y="f1781"/>
                    </a:cubicBezTo>
                    <a:cubicBezTo>
                      <a:pt x="f1782" y="f1783"/>
                      <a:pt x="f1784" y="f4"/>
                      <a:pt x="f1785" y="f4"/>
                    </a:cubicBezTo>
                    <a:cubicBezTo>
                      <a:pt x="f1786" y="f4"/>
                      <a:pt x="f1787" y="f1788"/>
                      <a:pt x="f1789" y="f1790"/>
                    </a:cubicBezTo>
                    <a:lnTo>
                      <a:pt x="f1789" y="f1790"/>
                    </a:lnTo>
                    <a:cubicBezTo>
                      <a:pt x="f1791" y="f1792"/>
                      <a:pt x="f1793" y="f1794"/>
                      <a:pt x="f1795" y="f1794"/>
                    </a:cubicBezTo>
                    <a:cubicBezTo>
                      <a:pt x="f1796" y="f1794"/>
                      <a:pt x="f1797" y="f1798"/>
                      <a:pt x="f1799" y="f1800"/>
                    </a:cubicBezTo>
                    <a:cubicBezTo>
                      <a:pt x="f1801" y="f1802"/>
                      <a:pt x="f1803" y="f1804"/>
                      <a:pt x="f1805" y="f1804"/>
                    </a:cubicBezTo>
                    <a:cubicBezTo>
                      <a:pt x="f1806" y="f1804"/>
                      <a:pt x="f1807" y="f1808"/>
                      <a:pt x="f1809" y="f1810"/>
                    </a:cubicBezTo>
                    <a:cubicBezTo>
                      <a:pt x="f1811" y="f1812"/>
                      <a:pt x="f1813" y="f1779"/>
                      <a:pt x="f1799" y="f84"/>
                    </a:cubicBezTo>
                    <a:cubicBezTo>
                      <a:pt x="f1814" y="f84"/>
                      <a:pt x="f1815" y="f84"/>
                      <a:pt x="f1816" y="f84"/>
                    </a:cubicBezTo>
                    <a:cubicBezTo>
                      <a:pt x="f1817" y="f84"/>
                      <a:pt x="f1818" y="f1819"/>
                      <a:pt x="f1820" y="f1819"/>
                    </a:cubicBezTo>
                    <a:cubicBezTo>
                      <a:pt x="f1821" y="f1819"/>
                      <a:pt x="f1822" y="f1823"/>
                      <a:pt x="f1824" y="f1825"/>
                    </a:cubicBezTo>
                    <a:cubicBezTo>
                      <a:pt x="f1826" y="f1827"/>
                      <a:pt x="f1826" y="f1828"/>
                      <a:pt x="f1829" y="f1830"/>
                    </a:cubicBezTo>
                    <a:cubicBezTo>
                      <a:pt x="f1831" y="f1832"/>
                      <a:pt x="f1833" y="f1834"/>
                      <a:pt x="f1281" y="f1835"/>
                    </a:cubicBezTo>
                    <a:cubicBezTo>
                      <a:pt x="f1836" y="f1837"/>
                      <a:pt x="f1838" y="f1839"/>
                      <a:pt x="f1840" y="f1839"/>
                    </a:cubicBezTo>
                    <a:cubicBezTo>
                      <a:pt x="f1841" y="f1839"/>
                      <a:pt x="f1842" y="f1843"/>
                      <a:pt x="f1844" y="f1843"/>
                    </a:cubicBezTo>
                    <a:cubicBezTo>
                      <a:pt x="f1845" y="f1843"/>
                      <a:pt x="f1846" y="f1847"/>
                      <a:pt x="f1848" y="f1849"/>
                    </a:cubicBezTo>
                    <a:cubicBezTo>
                      <a:pt x="f818" y="f1548"/>
                      <a:pt x="f1850" y="f1851"/>
                      <a:pt x="f1852" y="f1853"/>
                    </a:cubicBezTo>
                    <a:cubicBezTo>
                      <a:pt x="f1854" y="f1855"/>
                      <a:pt x="f1856" y="f1857"/>
                      <a:pt x="f1858" y="f1859"/>
                    </a:cubicBezTo>
                    <a:lnTo>
                      <a:pt x="f1860" y="f1861"/>
                    </a:lnTo>
                    <a:cubicBezTo>
                      <a:pt x="f1862" y="f1863"/>
                      <a:pt x="f1864" y="f1865"/>
                      <a:pt x="f1866" y="f1865"/>
                    </a:cubicBezTo>
                    <a:cubicBezTo>
                      <a:pt x="f1867" y="f1865"/>
                      <a:pt x="f1868" y="f1869"/>
                      <a:pt x="f1870" y="f1869"/>
                    </a:cubicBezTo>
                    <a:cubicBezTo>
                      <a:pt x="f1871" y="f1869"/>
                      <a:pt x="f1872" y="f1873"/>
                      <a:pt x="f1874" y="f1875"/>
                    </a:cubicBezTo>
                    <a:cubicBezTo>
                      <a:pt x="f1876" y="f1877"/>
                      <a:pt x="f1878" y="f1879"/>
                      <a:pt x="f1880" y="f1881"/>
                    </a:cubicBezTo>
                    <a:cubicBezTo>
                      <a:pt x="f1874" y="f1882"/>
                      <a:pt x="f1883" y="f1884"/>
                      <a:pt x="f804" y="f1885"/>
                    </a:cubicBezTo>
                    <a:cubicBezTo>
                      <a:pt x="f1886" y="f1887"/>
                      <a:pt x="f1888" y="f1889"/>
                      <a:pt x="f1890" y="f1891"/>
                    </a:cubicBezTo>
                    <a:lnTo>
                      <a:pt x="f1890" y="f1891"/>
                    </a:lnTo>
                    <a:cubicBezTo>
                      <a:pt x="f421" y="f1892"/>
                      <a:pt x="f806" y="f1893"/>
                      <a:pt x="f1894" y="f1895"/>
                    </a:cubicBezTo>
                    <a:cubicBezTo>
                      <a:pt x="f1896" y="f1897"/>
                      <a:pt x="f1898" y="f1899"/>
                      <a:pt x="f1900" y="f1899"/>
                    </a:cubicBezTo>
                    <a:cubicBezTo>
                      <a:pt x="f1901" y="f1899"/>
                      <a:pt x="f1902" y="f1903"/>
                      <a:pt x="f1904" y="f1905"/>
                    </a:cubicBezTo>
                    <a:lnTo>
                      <a:pt x="f1904" y="f1905"/>
                    </a:lnTo>
                    <a:cubicBezTo>
                      <a:pt x="f1906" y="f1907"/>
                      <a:pt x="f1908" y="f1909"/>
                      <a:pt x="f1910" y="f1909"/>
                    </a:cubicBezTo>
                    <a:cubicBezTo>
                      <a:pt x="f1911" y="f1909"/>
                      <a:pt x="f1912" y="f1913"/>
                      <a:pt x="f1225" y="f1914"/>
                    </a:cubicBezTo>
                    <a:lnTo>
                      <a:pt x="f1915" y="f1916"/>
                    </a:lnTo>
                    <a:cubicBezTo>
                      <a:pt x="f1917" y="f1918"/>
                      <a:pt x="f1919" y="f1918"/>
                      <a:pt x="f1920" y="f1918"/>
                    </a:cubicBezTo>
                    <a:cubicBezTo>
                      <a:pt x="f1921" y="f1918"/>
                      <a:pt x="f1922" y="f1923"/>
                      <a:pt x="f1924" y="f1923"/>
                    </a:cubicBezTo>
                    <a:cubicBezTo>
                      <a:pt x="f1925" y="f1923"/>
                      <a:pt x="f1926" y="f1927"/>
                      <a:pt x="f1928" y="f143"/>
                    </a:cubicBezTo>
                    <a:cubicBezTo>
                      <a:pt x="f1929" y="f1930"/>
                      <a:pt x="f1928" y="f1931"/>
                      <a:pt x="f1932" y="f1933"/>
                    </a:cubicBezTo>
                    <a:cubicBezTo>
                      <a:pt x="f1934" y="f1935"/>
                      <a:pt x="f1936" y="f1937"/>
                      <a:pt x="f1938" y="f1939"/>
                    </a:cubicBezTo>
                    <a:cubicBezTo>
                      <a:pt x="f1940" y="f1941"/>
                      <a:pt x="f1942" y="f1943"/>
                      <a:pt x="f1944" y="f1943"/>
                    </a:cubicBezTo>
                    <a:cubicBezTo>
                      <a:pt x="f1945" y="f1943"/>
                      <a:pt x="f1946" y="f1947"/>
                      <a:pt x="f1948" y="f1947"/>
                    </a:cubicBezTo>
                    <a:cubicBezTo>
                      <a:pt x="f1949" y="f1947"/>
                      <a:pt x="f1950" y="f1951"/>
                      <a:pt x="f1952" y="f1953"/>
                    </a:cubicBezTo>
                    <a:cubicBezTo>
                      <a:pt x="f1954" y="f1955"/>
                      <a:pt x="f1956" y="f1957"/>
                      <a:pt x="f290" y="f1958"/>
                    </a:cubicBezTo>
                    <a:cubicBezTo>
                      <a:pt x="f1959" y="f1960"/>
                      <a:pt x="f1961" y="f1962"/>
                      <a:pt x="f1963" y="f1962"/>
                    </a:cubicBezTo>
                    <a:cubicBezTo>
                      <a:pt x="f1964" y="f1962"/>
                      <a:pt x="f1965" y="f1966"/>
                      <a:pt x="f1967" y="f1968"/>
                    </a:cubicBezTo>
                    <a:cubicBezTo>
                      <a:pt x="f1969" y="f1970"/>
                      <a:pt x="f1971" y="f1972"/>
                      <a:pt x="f1973" y="f1974"/>
                    </a:cubicBezTo>
                    <a:lnTo>
                      <a:pt x="f1973" y="f1974"/>
                    </a:lnTo>
                    <a:cubicBezTo>
                      <a:pt x="f1975" y="f1976"/>
                      <a:pt x="f1977" y="f1978"/>
                      <a:pt x="f1979" y="f1978"/>
                    </a:cubicBezTo>
                    <a:cubicBezTo>
                      <a:pt x="f1980" y="f1978"/>
                      <a:pt x="f1981" y="f1982"/>
                      <a:pt x="f1983" y="f1984"/>
                    </a:cubicBezTo>
                    <a:cubicBezTo>
                      <a:pt x="f1985" y="f1986"/>
                      <a:pt x="f1987" y="f1988"/>
                      <a:pt x="f1989" y="f1990"/>
                    </a:cubicBezTo>
                    <a:lnTo>
                      <a:pt x="f1989" y="f1990"/>
                    </a:lnTo>
                    <a:cubicBezTo>
                      <a:pt x="f1991" y="f1990"/>
                      <a:pt x="f1992" y="f1993"/>
                      <a:pt x="f1994" y="f1993"/>
                    </a:cubicBezTo>
                    <a:cubicBezTo>
                      <a:pt x="f1995" y="f1993"/>
                      <a:pt x="f1996" y="f1997"/>
                      <a:pt x="f1998" y="f1999"/>
                    </a:cubicBezTo>
                    <a:lnTo>
                      <a:pt x="f2000" y="f849"/>
                    </a:lnTo>
                    <a:lnTo>
                      <a:pt x="f2000" y="f849"/>
                    </a:lnTo>
                    <a:cubicBezTo>
                      <a:pt x="f2001" y="f1323"/>
                      <a:pt x="f2002" y="f2003"/>
                      <a:pt x="f2004" y="f2005"/>
                    </a:cubicBezTo>
                    <a:cubicBezTo>
                      <a:pt x="f2006" y="f2007"/>
                      <a:pt x="f2008" y="f2009"/>
                      <a:pt x="f2010" y="f819"/>
                    </a:cubicBezTo>
                    <a:cubicBezTo>
                      <a:pt x="f2011" y="f816"/>
                      <a:pt x="f2012" y="f1249"/>
                      <a:pt x="f2013" y="f2014"/>
                    </a:cubicBezTo>
                    <a:cubicBezTo>
                      <a:pt x="f2015" y="f2016"/>
                      <a:pt x="f2017" y="f1836"/>
                      <a:pt x="f1452" y="f2018"/>
                    </a:cubicBezTo>
                    <a:cubicBezTo>
                      <a:pt x="f2019" y="f2020"/>
                      <a:pt x="f2021" y="f2022"/>
                      <a:pt x="f2023" y="f2022"/>
                    </a:cubicBezTo>
                    <a:cubicBezTo>
                      <a:pt x="f2024" y="f2022"/>
                      <a:pt x="f2025" y="f2026"/>
                      <a:pt x="f2027" y="f2028"/>
                    </a:cubicBezTo>
                    <a:lnTo>
                      <a:pt x="f2029" y="f2030"/>
                    </a:lnTo>
                    <a:cubicBezTo>
                      <a:pt x="f2031" y="f2032"/>
                      <a:pt x="f2033" y="f2034"/>
                      <a:pt x="f2035" y="f2036"/>
                    </a:cubicBezTo>
                    <a:lnTo>
                      <a:pt x="f2035" y="f2036"/>
                    </a:lnTo>
                    <a:cubicBezTo>
                      <a:pt x="f2037" y="f2038"/>
                      <a:pt x="f2039" y="f2040"/>
                      <a:pt x="f2041" y="f2042"/>
                    </a:cubicBezTo>
                    <a:cubicBezTo>
                      <a:pt x="f2043" y="f2044"/>
                      <a:pt x="f2045" y="f2046"/>
                      <a:pt x="f2047" y="f2046"/>
                    </a:cubicBezTo>
                    <a:cubicBezTo>
                      <a:pt x="f2048" y="f2046"/>
                      <a:pt x="f2049" y="f2050"/>
                      <a:pt x="f2051" y="f2050"/>
                    </a:cubicBezTo>
                    <a:cubicBezTo>
                      <a:pt x="f2052" y="f2050"/>
                      <a:pt x="f2053" y="f2054"/>
                      <a:pt x="f2055" y="f2056"/>
                    </a:cubicBezTo>
                    <a:cubicBezTo>
                      <a:pt x="f2057" y="f2058"/>
                      <a:pt x="f2059" y="f2060"/>
                      <a:pt x="f2061" y="f2060"/>
                    </a:cubicBezTo>
                    <a:cubicBezTo>
                      <a:pt x="f2062" y="f2060"/>
                      <a:pt x="f2063" y="f2064"/>
                      <a:pt x="f1528" y="f2064"/>
                    </a:cubicBezTo>
                    <a:lnTo>
                      <a:pt x="f1528" y="f2064"/>
                    </a:lnTo>
                    <a:cubicBezTo>
                      <a:pt x="f1348" y="f2065"/>
                      <a:pt x="f2066" y="f2067"/>
                      <a:pt x="f2068" y="f2069"/>
                    </a:cubicBezTo>
                    <a:cubicBezTo>
                      <a:pt x="f2070" y="f1318"/>
                      <a:pt x="f2071" y="f2072"/>
                      <a:pt x="f2073" y="f2074"/>
                    </a:cubicBezTo>
                    <a:cubicBezTo>
                      <a:pt x="f2075" y="f2076"/>
                      <a:pt x="f2077" y="f2078"/>
                      <a:pt x="f2079" y="f1635"/>
                    </a:cubicBezTo>
                    <a:cubicBezTo>
                      <a:pt x="f2080" y="f2081"/>
                      <a:pt x="f2082" y="f850"/>
                      <a:pt x="f2083" y="f2084"/>
                    </a:cubicBezTo>
                    <a:lnTo>
                      <a:pt x="f2085" y="f2086"/>
                    </a:lnTo>
                    <a:cubicBezTo>
                      <a:pt x="f2087" y="f2088"/>
                      <a:pt x="f2089" y="f1247"/>
                      <a:pt x="f2090" y="f852"/>
                    </a:cubicBezTo>
                    <a:cubicBezTo>
                      <a:pt x="f2091" y="f2092"/>
                      <a:pt x="f2093" y="f2094"/>
                      <a:pt x="f2095" y="f2096"/>
                    </a:cubicBezTo>
                    <a:cubicBezTo>
                      <a:pt x="f2097" y="f1283"/>
                      <a:pt x="f2098" y="f2099"/>
                      <a:pt x="f2100" y="f2099"/>
                    </a:cubicBezTo>
                    <a:cubicBezTo>
                      <a:pt x="f2101" y="f2099"/>
                      <a:pt x="f2102" y="f2103"/>
                      <a:pt x="f2104" y="f2103"/>
                    </a:cubicBezTo>
                    <a:cubicBezTo>
                      <a:pt x="f2105" y="f2103"/>
                      <a:pt x="f2106" y="f403"/>
                      <a:pt x="f2107" y="f2108"/>
                    </a:cubicBezTo>
                    <a:cubicBezTo>
                      <a:pt x="f2109" y="f2110"/>
                      <a:pt x="f2111" y="f1300"/>
                      <a:pt x="f2112" y="f1300"/>
                    </a:cubicBezTo>
                    <a:cubicBezTo>
                      <a:pt x="f2113" y="f1300"/>
                      <a:pt x="f2114" y="f2115"/>
                      <a:pt x="f1914" y="f2116"/>
                    </a:cubicBezTo>
                    <a:cubicBezTo>
                      <a:pt x="f2117" y="f1291"/>
                      <a:pt x="f2075" y="f2118"/>
                      <a:pt x="f2117" y="f1894"/>
                    </a:cubicBezTo>
                    <a:cubicBezTo>
                      <a:pt x="f2119" y="f2120"/>
                      <a:pt x="f1707" y="f2121"/>
                      <a:pt x="f2122" y="f2121"/>
                    </a:cubicBezTo>
                    <a:cubicBezTo>
                      <a:pt x="f2123" y="f2121"/>
                      <a:pt x="f2124" y="f2125"/>
                      <a:pt x="f2126" y="f2125"/>
                    </a:cubicBezTo>
                    <a:cubicBezTo>
                      <a:pt x="f2127" y="f2125"/>
                      <a:pt x="f2128" y="f2129"/>
                      <a:pt x="f1877" y="f2118"/>
                    </a:cubicBezTo>
                    <a:cubicBezTo>
                      <a:pt x="f2130" y="f1211"/>
                      <a:pt x="f2131" y="f2132"/>
                      <a:pt x="f2133" y="f862"/>
                    </a:cubicBezTo>
                    <a:cubicBezTo>
                      <a:pt x="f2134" y="f1860"/>
                      <a:pt x="f2135" y="f2136"/>
                      <a:pt x="f2137" y="f1764"/>
                    </a:cubicBezTo>
                    <a:cubicBezTo>
                      <a:pt x="f2138" y="f421"/>
                      <a:pt x="f2139" y="f2140"/>
                      <a:pt x="f2141" y="f2140"/>
                    </a:cubicBezTo>
                    <a:cubicBezTo>
                      <a:pt x="f2142" y="f2140"/>
                      <a:pt x="f2143" y="f2144"/>
                      <a:pt x="f2145" y="f2146"/>
                    </a:cubicBezTo>
                    <a:cubicBezTo>
                      <a:pt x="f2147" y="f2148"/>
                      <a:pt x="f2149" y="f2150"/>
                      <a:pt x="f2151" y="f2150"/>
                    </a:cubicBezTo>
                    <a:cubicBezTo>
                      <a:pt x="f2152" y="f2150"/>
                      <a:pt x="f2153" y="f2154"/>
                      <a:pt x="f2155" y="f2156"/>
                    </a:cubicBezTo>
                    <a:cubicBezTo>
                      <a:pt x="f2157" y="f2158"/>
                      <a:pt x="f2159" y="f2160"/>
                      <a:pt x="f2159" y="f2161"/>
                    </a:cubicBezTo>
                    <a:cubicBezTo>
                      <a:pt x="f2162" y="f2163"/>
                      <a:pt x="f2164" y="f2165"/>
                      <a:pt x="f2166" y="f2165"/>
                    </a:cubicBezTo>
                    <a:cubicBezTo>
                      <a:pt x="f2167" y="f2165"/>
                      <a:pt x="f2168" y="f2169"/>
                      <a:pt x="f2170" y="f2169"/>
                    </a:cubicBezTo>
                    <a:cubicBezTo>
                      <a:pt x="f2171" y="f2169"/>
                      <a:pt x="f2172" y="f2169"/>
                      <a:pt x="f2173" y="f2169"/>
                    </a:cubicBezTo>
                    <a:cubicBezTo>
                      <a:pt x="f2174" y="f762"/>
                      <a:pt x="f2175" y="f2176"/>
                      <a:pt x="f2177" y="f2178"/>
                    </a:cubicBezTo>
                    <a:cubicBezTo>
                      <a:pt x="f2179" y="f2180"/>
                      <a:pt x="f2181" y="f2182"/>
                      <a:pt x="f2183" y="f2182"/>
                    </a:cubicBezTo>
                    <a:cubicBezTo>
                      <a:pt x="f2184" y="f2182"/>
                      <a:pt x="f2185" y="f2186"/>
                      <a:pt x="f2187" y="f2186"/>
                    </a:cubicBezTo>
                    <a:cubicBezTo>
                      <a:pt x="f2188" y="f2186"/>
                      <a:pt x="f2189" y="f2190"/>
                      <a:pt x="f2191" y="f2192"/>
                    </a:cubicBezTo>
                    <a:cubicBezTo>
                      <a:pt x="f2193" y="f2194"/>
                      <a:pt x="f2195" y="f760"/>
                      <a:pt x="f2196" y="f2197"/>
                    </a:cubicBezTo>
                    <a:cubicBezTo>
                      <a:pt x="f2198" y="f2199"/>
                      <a:pt x="f2200" y="f2201"/>
                      <a:pt x="f2202" y="f1809"/>
                    </a:cubicBezTo>
                    <a:cubicBezTo>
                      <a:pt x="f2203" y="f405"/>
                      <a:pt x="f2204" y="f2205"/>
                      <a:pt x="f2206" y="f2207"/>
                    </a:cubicBezTo>
                    <a:cubicBezTo>
                      <a:pt x="f2208" y="f2209"/>
                      <a:pt x="f2210" y="f2211"/>
                      <a:pt x="f2174" y="f2211"/>
                    </a:cubicBezTo>
                    <a:cubicBezTo>
                      <a:pt x="f2212" y="f2211"/>
                      <a:pt x="f2213" y="f2214"/>
                      <a:pt x="f2215" y="f2216"/>
                    </a:cubicBezTo>
                    <a:cubicBezTo>
                      <a:pt x="f2217" y="f2218"/>
                      <a:pt x="f2219" y="f2220"/>
                      <a:pt x="f2221" y="f2220"/>
                    </a:cubicBezTo>
                    <a:cubicBezTo>
                      <a:pt x="f2222" y="f2220"/>
                      <a:pt x="f2223" y="f2224"/>
                      <a:pt x="f2225" y="f2226"/>
                    </a:cubicBezTo>
                    <a:cubicBezTo>
                      <a:pt x="f2227" y="f2228"/>
                      <a:pt x="f2229" y="f2230"/>
                      <a:pt x="f2231" y="f2230"/>
                    </a:cubicBezTo>
                    <a:cubicBezTo>
                      <a:pt x="f2232" y="f2230"/>
                      <a:pt x="f2233" y="f2234"/>
                      <a:pt x="f2235" y="f2226"/>
                    </a:cubicBezTo>
                    <a:lnTo>
                      <a:pt x="f2235" y="f2226"/>
                    </a:lnTo>
                    <a:cubicBezTo>
                      <a:pt x="f2236" y="f1944"/>
                      <a:pt x="f26" y="f2237"/>
                      <a:pt x="f28" y="f2238"/>
                    </a:cubicBezTo>
                    <a:cubicBezTo>
                      <a:pt x="f2239" y="f2240"/>
                      <a:pt x="f2241" y="f2242"/>
                      <a:pt x="f2243" y="f2242"/>
                    </a:cubicBezTo>
                    <a:cubicBezTo>
                      <a:pt x="f2244" y="f2242"/>
                      <a:pt x="f2245" y="f2246"/>
                      <a:pt x="f2247" y="f2248"/>
                    </a:cubicBezTo>
                    <a:cubicBezTo>
                      <a:pt x="f2249" y="f2250"/>
                      <a:pt x="f2251" y="f2252"/>
                      <a:pt x="f2253" y="f2252"/>
                    </a:cubicBezTo>
                    <a:cubicBezTo>
                      <a:pt x="f2254" y="f2252"/>
                      <a:pt x="f2255" y="f2256"/>
                      <a:pt x="f2257" y="f2258"/>
                    </a:cubicBezTo>
                    <a:cubicBezTo>
                      <a:pt x="f2259" y="f2260"/>
                      <a:pt x="f2261" y="f1492"/>
                      <a:pt x="f2262" y="f1470"/>
                    </a:cubicBezTo>
                    <a:cubicBezTo>
                      <a:pt x="f2263" y="f2264"/>
                      <a:pt x="f2265" y="f2266"/>
                      <a:pt x="f2267" y="f2266"/>
                    </a:cubicBezTo>
                    <a:cubicBezTo>
                      <a:pt x="f2268" y="f2266"/>
                      <a:pt x="f2269" y="f2270"/>
                      <a:pt x="f2271" y="f1480"/>
                    </a:cubicBezTo>
                    <a:cubicBezTo>
                      <a:pt x="f2272" y="f2273"/>
                      <a:pt x="f2274" y="f2275"/>
                      <a:pt x="f2276" y="f2275"/>
                    </a:cubicBezTo>
                    <a:cubicBezTo>
                      <a:pt x="f2277" y="f2275"/>
                      <a:pt x="f2278" y="f2279"/>
                      <a:pt x="f2280" y="f2279"/>
                    </a:cubicBezTo>
                    <a:cubicBezTo>
                      <a:pt x="f2281" y="f2279"/>
                      <a:pt x="f2282" y="f2283"/>
                      <a:pt x="f2284" y="f1468"/>
                    </a:cubicBezTo>
                    <a:lnTo>
                      <a:pt x="f2285" y="f2286"/>
                    </a:lnTo>
                    <a:lnTo>
                      <a:pt x="f2285" y="f2286"/>
                    </a:lnTo>
                    <a:cubicBezTo>
                      <a:pt x="f2287" y="f2288"/>
                      <a:pt x="f2284" y="f2289"/>
                      <a:pt x="f2290" y="f2291"/>
                    </a:cubicBezTo>
                    <a:cubicBezTo>
                      <a:pt x="f2292" y="f2293"/>
                      <a:pt x="f2294" y="f1998"/>
                      <a:pt x="f2295" y="f2296"/>
                    </a:cubicBezTo>
                    <a:cubicBezTo>
                      <a:pt x="f2297" y="f2298"/>
                      <a:pt x="f2299" y="f2300"/>
                      <a:pt x="f2301" y="f2302"/>
                    </a:cubicBezTo>
                    <a:cubicBezTo>
                      <a:pt x="f2303" y="f2304"/>
                      <a:pt x="f2305" y="f2306"/>
                      <a:pt x="f2307" y="f2306"/>
                    </a:cubicBezTo>
                    <a:cubicBezTo>
                      <a:pt x="f2308" y="f2306"/>
                      <a:pt x="f2309" y="f2310"/>
                      <a:pt x="f2311" y="f1625"/>
                    </a:cubicBezTo>
                    <a:cubicBezTo>
                      <a:pt x="f2312" y="f2313"/>
                      <a:pt x="f2314" y="f2315"/>
                      <a:pt x="f2316" y="f2315"/>
                    </a:cubicBezTo>
                    <a:cubicBezTo>
                      <a:pt x="f2317" y="f2315"/>
                      <a:pt x="f2318" y="f2319"/>
                      <a:pt x="f2320" y="f2319"/>
                    </a:cubicBezTo>
                    <a:cubicBezTo>
                      <a:pt x="f2321" y="f2319"/>
                      <a:pt x="f2322" y="f2319"/>
                      <a:pt x="f2323" y="f2324"/>
                    </a:cubicBezTo>
                    <a:cubicBezTo>
                      <a:pt x="f2325" y="f2326"/>
                      <a:pt x="f2327" y="f2328"/>
                      <a:pt x="f2329" y="f2330"/>
                    </a:cubicBezTo>
                    <a:cubicBezTo>
                      <a:pt x="f2331" y="f2332"/>
                      <a:pt x="f2333" y="f2002"/>
                      <a:pt x="f2334" y="f2335"/>
                    </a:cubicBezTo>
                    <a:cubicBezTo>
                      <a:pt x="f2336" y="f2337"/>
                      <a:pt x="f2338" y="f2339"/>
                      <a:pt x="f2340" y="f2339"/>
                    </a:cubicBezTo>
                    <a:cubicBezTo>
                      <a:pt x="f2341" y="f2339"/>
                      <a:pt x="f2342" y="f2343"/>
                      <a:pt x="f2344" y="f2345"/>
                    </a:cubicBezTo>
                    <a:cubicBezTo>
                      <a:pt x="f2346" y="f2347"/>
                      <a:pt x="f2348" y="f2349"/>
                      <a:pt x="f2350" y="f2349"/>
                    </a:cubicBezTo>
                    <a:cubicBezTo>
                      <a:pt x="f2351" y="f2349"/>
                      <a:pt x="f2352" y="f2353"/>
                      <a:pt x="f2354" y="f2353"/>
                    </a:cubicBezTo>
                    <a:cubicBezTo>
                      <a:pt x="f2355" y="f2353"/>
                      <a:pt x="f2356" y="f2357"/>
                      <a:pt x="f2358" y="f2017"/>
                    </a:cubicBezTo>
                    <a:cubicBezTo>
                      <a:pt x="f2359" y="f2017"/>
                      <a:pt x="f2360" y="f2361"/>
                      <a:pt x="f2362" y="f2363"/>
                    </a:cubicBezTo>
                    <a:cubicBezTo>
                      <a:pt x="f2364" y="f2001"/>
                      <a:pt x="f2365" y="f2366"/>
                      <a:pt x="f2367" y="f2368"/>
                    </a:cubicBezTo>
                    <a:cubicBezTo>
                      <a:pt x="f2369" y="f2370"/>
                      <a:pt x="f2371" y="f2372"/>
                      <a:pt x="f2373" y="f2372"/>
                    </a:cubicBezTo>
                    <a:cubicBezTo>
                      <a:pt x="f2374" y="f2372"/>
                      <a:pt x="f2375" y="f2376"/>
                      <a:pt x="f2377" y="f2378"/>
                    </a:cubicBezTo>
                    <a:cubicBezTo>
                      <a:pt x="f2379" y="f2380"/>
                      <a:pt x="f2381" y="f1661"/>
                      <a:pt x="f2382" y="f1661"/>
                    </a:cubicBezTo>
                    <a:cubicBezTo>
                      <a:pt x="f2383" y="f1661"/>
                      <a:pt x="f2384" y="f2385"/>
                      <a:pt x="f2386" y="f1645"/>
                    </a:cubicBezTo>
                    <a:cubicBezTo>
                      <a:pt x="f2334" y="f2086"/>
                      <a:pt x="f2387" y="f2216"/>
                      <a:pt x="f2388" y="f1318"/>
                    </a:cubicBezTo>
                    <a:cubicBezTo>
                      <a:pt x="f2389" y="f2390"/>
                      <a:pt x="f2391" y="f2392"/>
                      <a:pt x="f2393" y="f2392"/>
                    </a:cubicBezTo>
                    <a:cubicBezTo>
                      <a:pt x="f2394" y="f2392"/>
                      <a:pt x="f2395" y="f2396"/>
                      <a:pt x="f2397" y="f2398"/>
                    </a:cubicBezTo>
                    <a:lnTo>
                      <a:pt x="f2399" y="f2400"/>
                    </a:lnTo>
                    <a:cubicBezTo>
                      <a:pt x="f2401" y="f2402"/>
                      <a:pt x="f2403" y="f2404"/>
                      <a:pt x="f2405" y="f2404"/>
                    </a:cubicBezTo>
                    <a:cubicBezTo>
                      <a:pt x="f2406" y="f2404"/>
                      <a:pt x="f2407" y="f2408"/>
                      <a:pt x="f2409" y="f2408"/>
                    </a:cubicBezTo>
                    <a:cubicBezTo>
                      <a:pt x="f2410" y="f2408"/>
                      <a:pt x="f2411" y="f2412"/>
                      <a:pt x="f2413" y="f2414"/>
                    </a:cubicBezTo>
                    <a:cubicBezTo>
                      <a:pt x="f2415" y="f2416"/>
                      <a:pt x="f2417" y="f2418"/>
                      <a:pt x="f2419" y="f2420"/>
                    </a:cubicBezTo>
                    <a:cubicBezTo>
                      <a:pt x="f2421" y="f2420"/>
                      <a:pt x="f2422" y="f2423"/>
                      <a:pt x="f2424" y="f2423"/>
                    </a:cubicBezTo>
                    <a:cubicBezTo>
                      <a:pt x="f2425" y="f2423"/>
                      <a:pt x="f2426" y="f2427"/>
                      <a:pt x="f2428" y="f719"/>
                    </a:cubicBezTo>
                    <a:cubicBezTo>
                      <a:pt x="f2429" y="f733"/>
                      <a:pt x="f2430" y="f2431"/>
                      <a:pt x="f2432" y="f2433"/>
                    </a:cubicBezTo>
                    <a:cubicBezTo>
                      <a:pt x="f2434" y="f2435"/>
                      <a:pt x="f2436" y="f2437"/>
                      <a:pt x="f2438" y="f2437"/>
                    </a:cubicBezTo>
                    <a:cubicBezTo>
                      <a:pt x="f2439" y="f2437"/>
                      <a:pt x="f2440" y="f2441"/>
                      <a:pt x="f2442" y="f2443"/>
                    </a:cubicBezTo>
                    <a:cubicBezTo>
                      <a:pt x="f2444" y="f2445"/>
                      <a:pt x="f2446" y="f2447"/>
                      <a:pt x="f2448" y="f2447"/>
                    </a:cubicBezTo>
                    <a:cubicBezTo>
                      <a:pt x="f2449" y="f2447"/>
                      <a:pt x="f2450" y="f2451"/>
                      <a:pt x="f2452" y="f2453"/>
                    </a:cubicBezTo>
                    <a:cubicBezTo>
                      <a:pt x="f2454" y="f2455"/>
                      <a:pt x="f2456" y="f2457"/>
                      <a:pt x="f2458" y="f2457"/>
                    </a:cubicBezTo>
                    <a:cubicBezTo>
                      <a:pt x="f2459" y="f2457"/>
                      <a:pt x="f2460" y="f2461"/>
                      <a:pt x="f2462" y="f2461"/>
                    </a:cubicBezTo>
                    <a:cubicBezTo>
                      <a:pt x="f2463" y="f2461"/>
                      <a:pt x="f2464" y="f2465"/>
                      <a:pt x="f2466" y="f2467"/>
                    </a:cubicBezTo>
                    <a:cubicBezTo>
                      <a:pt x="f2468" y="f2469"/>
                      <a:pt x="f2470" y="f2471"/>
                      <a:pt x="f2472" y="f2473"/>
                    </a:cubicBezTo>
                    <a:cubicBezTo>
                      <a:pt x="f2474" y="f2475"/>
                      <a:pt x="f2476" y="f2477"/>
                      <a:pt x="f2478" y="f2479"/>
                    </a:cubicBezTo>
                    <a:cubicBezTo>
                      <a:pt x="f2480" y="f2481"/>
                      <a:pt x="f2482" y="f2483"/>
                      <a:pt x="f2484" y="f2483"/>
                    </a:cubicBezTo>
                    <a:cubicBezTo>
                      <a:pt x="f2485" y="f2483"/>
                      <a:pt x="f2486" y="f2487"/>
                      <a:pt x="f2466" y="f524"/>
                    </a:cubicBezTo>
                    <a:cubicBezTo>
                      <a:pt x="f2488" y="f2489"/>
                      <a:pt x="f2490" y="f2491"/>
                      <a:pt x="f2492" y="f2493"/>
                    </a:cubicBezTo>
                    <a:cubicBezTo>
                      <a:pt x="f2494" y="f2495"/>
                      <a:pt x="f2496" y="f2497"/>
                      <a:pt x="f2498" y="f2497"/>
                    </a:cubicBezTo>
                    <a:cubicBezTo>
                      <a:pt x="f2499" y="f2497"/>
                      <a:pt x="f2500" y="f2501"/>
                      <a:pt x="f2502" y="f2503"/>
                    </a:cubicBezTo>
                    <a:cubicBezTo>
                      <a:pt x="f2504" y="f2505"/>
                      <a:pt x="f2506" y="f2507"/>
                      <a:pt x="f2508" y="f2509"/>
                    </a:cubicBezTo>
                    <a:cubicBezTo>
                      <a:pt x="f2510" y="f2511"/>
                      <a:pt x="f2512" y="f2513"/>
                      <a:pt x="f2514" y="f2513"/>
                    </a:cubicBezTo>
                    <a:cubicBezTo>
                      <a:pt x="f2515" y="f2513"/>
                      <a:pt x="f2516" y="f2517"/>
                      <a:pt x="f2518" y="f2519"/>
                    </a:cubicBezTo>
                    <a:cubicBezTo>
                      <a:pt x="f2520" y="f2521"/>
                      <a:pt x="f2522" y="f2523"/>
                      <a:pt x="f2524" y="f2523"/>
                    </a:cubicBezTo>
                    <a:cubicBezTo>
                      <a:pt x="f2525" y="f2523"/>
                      <a:pt x="f2526" y="f2527"/>
                      <a:pt x="f2528" y="f2529"/>
                    </a:cubicBezTo>
                    <a:cubicBezTo>
                      <a:pt x="f2530" y="f640"/>
                      <a:pt x="f2531" y="f2532"/>
                      <a:pt x="f2533" y="f1632"/>
                    </a:cubicBezTo>
                    <a:cubicBezTo>
                      <a:pt x="f2534" y="f2535"/>
                      <a:pt x="f2536" y="f653"/>
                      <a:pt x="f2537" y="f653"/>
                    </a:cubicBezTo>
                    <a:cubicBezTo>
                      <a:pt x="f2538" y="f653"/>
                      <a:pt x="f2539" y="f2540"/>
                      <a:pt x="f2541" y="f2542"/>
                    </a:cubicBezTo>
                    <a:cubicBezTo>
                      <a:pt x="f2543" y="f2544"/>
                      <a:pt x="f2545" y="f2546"/>
                      <a:pt x="f2547" y="f2548"/>
                    </a:cubicBezTo>
                    <a:cubicBezTo>
                      <a:pt x="f2549" y="f2548"/>
                      <a:pt x="f2550" y="f1017"/>
                      <a:pt x="f2323" y="f2551"/>
                    </a:cubicBezTo>
                    <a:cubicBezTo>
                      <a:pt x="f2552" y="f2553"/>
                      <a:pt x="f2554" y="f2555"/>
                      <a:pt x="f2556" y="f2555"/>
                    </a:cubicBezTo>
                    <a:cubicBezTo>
                      <a:pt x="f2557" y="f2555"/>
                      <a:pt x="f2558" y="f2559"/>
                      <a:pt x="f2560" y="f2561"/>
                    </a:cubicBezTo>
                    <a:lnTo>
                      <a:pt x="f2562" y="f1634"/>
                    </a:lnTo>
                    <a:cubicBezTo>
                      <a:pt x="f2563" y="f2564"/>
                      <a:pt x="f2565" y="f2566"/>
                      <a:pt x="f2567" y="f2566"/>
                    </a:cubicBezTo>
                    <a:cubicBezTo>
                      <a:pt x="f2568" y="f2566"/>
                      <a:pt x="f2569" y="f2570"/>
                      <a:pt x="f2571" y="f2572"/>
                    </a:cubicBezTo>
                    <a:lnTo>
                      <a:pt x="f2573" y="f2574"/>
                    </a:lnTo>
                    <a:lnTo>
                      <a:pt x="f2573" y="f2574"/>
                    </a:lnTo>
                    <a:lnTo>
                      <a:pt x="f2575" y="f2576"/>
                    </a:lnTo>
                    <a:cubicBezTo>
                      <a:pt x="f2577" y="f2578"/>
                      <a:pt x="f2579" y="f2580"/>
                      <a:pt x="f2581" y="f2580"/>
                    </a:cubicBezTo>
                    <a:cubicBezTo>
                      <a:pt x="f2582" y="f2580"/>
                      <a:pt x="f2583" y="f2584"/>
                      <a:pt x="f2585" y="f2586"/>
                    </a:cubicBezTo>
                    <a:cubicBezTo>
                      <a:pt x="f2587" y="f2588"/>
                      <a:pt x="f2589" y="f2590"/>
                      <a:pt x="f2591" y="f2592"/>
                    </a:cubicBezTo>
                    <a:cubicBezTo>
                      <a:pt x="f2593" y="f2594"/>
                      <a:pt x="f2595" y="f2596"/>
                      <a:pt x="f2597" y="f2596"/>
                    </a:cubicBezTo>
                    <a:cubicBezTo>
                      <a:pt x="f2598" y="f2596"/>
                      <a:pt x="f2599" y="f2600"/>
                      <a:pt x="f2601" y="f2602"/>
                    </a:cubicBezTo>
                    <a:cubicBezTo>
                      <a:pt x="f2603" y="f2604"/>
                      <a:pt x="f2605" y="f2606"/>
                      <a:pt x="f2607" y="f2606"/>
                    </a:cubicBezTo>
                    <a:cubicBezTo>
                      <a:pt x="f2608" y="f2606"/>
                      <a:pt x="f2609" y="f2610"/>
                      <a:pt x="f2611" y="f2612"/>
                    </a:cubicBezTo>
                    <a:cubicBezTo>
                      <a:pt x="f2613" y="f2614"/>
                      <a:pt x="f2615" y="f2616"/>
                      <a:pt x="f2617" y="f2616"/>
                    </a:cubicBezTo>
                    <a:cubicBezTo>
                      <a:pt x="f2618" y="f2616"/>
                      <a:pt x="f2619" y="f2620"/>
                      <a:pt x="f2621" y="f2620"/>
                    </a:cubicBezTo>
                    <a:cubicBezTo>
                      <a:pt x="f2622" y="f2620"/>
                      <a:pt x="f2623" y="f2624"/>
                      <a:pt x="f2625" y="f2626"/>
                    </a:cubicBezTo>
                    <a:cubicBezTo>
                      <a:pt x="f2627" y="f2628"/>
                      <a:pt x="f2629" y="f2630"/>
                      <a:pt x="f2631" y="f2630"/>
                    </a:cubicBezTo>
                    <a:cubicBezTo>
                      <a:pt x="f2632" y="f2630"/>
                      <a:pt x="f2633" y="f2634"/>
                      <a:pt x="f2635" y="f2636"/>
                    </a:cubicBezTo>
                    <a:cubicBezTo>
                      <a:pt x="f2637" y="f2638"/>
                      <a:pt x="f2639" y="f2640"/>
                      <a:pt x="f2641" y="f2642"/>
                    </a:cubicBezTo>
                    <a:cubicBezTo>
                      <a:pt x="f2643" y="f2644"/>
                      <a:pt x="f3" y="f2645"/>
                      <a:pt x="f2646" y="f2647"/>
                    </a:cubicBezTo>
                    <a:cubicBezTo>
                      <a:pt x="f2648" y="f2649"/>
                      <a:pt x="f2650" y="f2651"/>
                      <a:pt x="f2652" y="f2651"/>
                    </a:cubicBezTo>
                    <a:cubicBezTo>
                      <a:pt x="f2653" y="f2651"/>
                      <a:pt x="f2654" y="f2655"/>
                      <a:pt x="f2656" y="f2655"/>
                    </a:cubicBezTo>
                    <a:cubicBezTo>
                      <a:pt x="f2657" y="f2655"/>
                      <a:pt x="f2658" y="f2659"/>
                      <a:pt x="f2660" y="f2661"/>
                    </a:cubicBezTo>
                    <a:cubicBezTo>
                      <a:pt x="f2662" y="f2663"/>
                      <a:pt x="f2664" y="f1498"/>
                      <a:pt x="f2665" y="f2666"/>
                    </a:cubicBezTo>
                    <a:cubicBezTo>
                      <a:pt x="f2667" y="f2668"/>
                      <a:pt x="f2669" y="f2670"/>
                      <a:pt x="f2671" y="f2672"/>
                    </a:cubicBezTo>
                    <a:cubicBezTo>
                      <a:pt x="f2673" y="f2674"/>
                      <a:pt x="f2675" y="f2676"/>
                      <a:pt x="f2677" y="f2676"/>
                    </a:cubicBezTo>
                    <a:cubicBezTo>
                      <a:pt x="f2678" y="f2676"/>
                      <a:pt x="f2679" y="f2680"/>
                      <a:pt x="f2681" y="f2682"/>
                    </a:cubicBezTo>
                    <a:cubicBezTo>
                      <a:pt x="f2683" y="f709"/>
                      <a:pt x="f2684" y="f2685"/>
                      <a:pt x="f2686" y="f2687"/>
                    </a:cubicBezTo>
                    <a:cubicBezTo>
                      <a:pt x="f2688" y="f2689"/>
                      <a:pt x="f2690" y="f2691"/>
                      <a:pt x="f2383" y="f2691"/>
                    </a:cubicBezTo>
                    <a:cubicBezTo>
                      <a:pt x="f2692" y="f2691"/>
                      <a:pt x="f2693" y="f2694"/>
                      <a:pt x="f2695" y="f2696"/>
                    </a:cubicBezTo>
                    <a:cubicBezTo>
                      <a:pt x="f2697" y="f2698"/>
                      <a:pt x="f2699" y="f789"/>
                      <a:pt x="f2700" y="f2701"/>
                    </a:cubicBezTo>
                    <a:cubicBezTo>
                      <a:pt x="f2702" y="f2703"/>
                      <a:pt x="f2704" y="f2705"/>
                      <a:pt x="f2706" y="f2705"/>
                    </a:cubicBezTo>
                    <a:cubicBezTo>
                      <a:pt x="f2707" y="f2705"/>
                      <a:pt x="f2708" y="f2709"/>
                      <a:pt x="f2710" y="f2711"/>
                    </a:cubicBezTo>
                    <a:cubicBezTo>
                      <a:pt x="f2712" y="f2713"/>
                      <a:pt x="f2714" y="f2715"/>
                      <a:pt x="f2716" y="f2715"/>
                    </a:cubicBezTo>
                    <a:cubicBezTo>
                      <a:pt x="f2717" y="f2715"/>
                      <a:pt x="f2718" y="f2719"/>
                      <a:pt x="f2720" y="f2721"/>
                    </a:cubicBezTo>
                    <a:cubicBezTo>
                      <a:pt x="f2722" y="f2723"/>
                      <a:pt x="f2724" y="f2725"/>
                      <a:pt x="f2726" y="f2725"/>
                    </a:cubicBezTo>
                    <a:cubicBezTo>
                      <a:pt x="f2727" y="f2725"/>
                      <a:pt x="f2728" y="f2729"/>
                      <a:pt x="f2730" y="f2729"/>
                    </a:cubicBezTo>
                    <a:cubicBezTo>
                      <a:pt x="f2731" y="f2729"/>
                      <a:pt x="f2732" y="f2733"/>
                      <a:pt x="f2734" y="f2735"/>
                    </a:cubicBezTo>
                    <a:cubicBezTo>
                      <a:pt x="f2736" y="f2737"/>
                      <a:pt x="f2738" y="f2739"/>
                      <a:pt x="f2740" y="f2741"/>
                    </a:cubicBezTo>
                    <a:cubicBezTo>
                      <a:pt x="f2742" y="f2743"/>
                      <a:pt x="f2744" y="f2745"/>
                      <a:pt x="f2746" y="f2745"/>
                    </a:cubicBezTo>
                    <a:cubicBezTo>
                      <a:pt x="f2747" y="f2745"/>
                      <a:pt x="f2748" y="f2749"/>
                      <a:pt x="f2750" y="f2751"/>
                    </a:cubicBezTo>
                    <a:cubicBezTo>
                      <a:pt x="f2752" y="f2753"/>
                      <a:pt x="f2754" y="f2755"/>
                      <a:pt x="f2756" y="f2757"/>
                    </a:cubicBezTo>
                    <a:cubicBezTo>
                      <a:pt x="f2758" y="f2759"/>
                      <a:pt x="f2760" y="f2761"/>
                      <a:pt x="f2442" y="f2762"/>
                    </a:cubicBezTo>
                    <a:cubicBezTo>
                      <a:pt x="f2763" y="f2764"/>
                      <a:pt x="f2765" y="f2766"/>
                      <a:pt x="f2767" y="f2768"/>
                    </a:cubicBezTo>
                    <a:cubicBezTo>
                      <a:pt x="f2769" y="f2770"/>
                      <a:pt x="f2771" y="f2772"/>
                      <a:pt x="f2773" y="f2774"/>
                    </a:cubicBezTo>
                    <a:cubicBezTo>
                      <a:pt x="f2775" y="f2776"/>
                      <a:pt x="f2777" y="f2778"/>
                      <a:pt x="f2779" y="f2780"/>
                    </a:cubicBezTo>
                    <a:lnTo>
                      <a:pt x="f2779" y="f2780"/>
                    </a:lnTo>
                    <a:cubicBezTo>
                      <a:pt x="f2781" y="f2782"/>
                      <a:pt x="f2783" y="f2784"/>
                      <a:pt x="f2785" y="f2784"/>
                    </a:cubicBezTo>
                    <a:cubicBezTo>
                      <a:pt x="f2786" y="f2784"/>
                      <a:pt x="f2787" y="f2788"/>
                      <a:pt x="f2789" y="f2790"/>
                    </a:cubicBezTo>
                    <a:cubicBezTo>
                      <a:pt x="f2791" y="f2792"/>
                      <a:pt x="f2793" y="f79"/>
                      <a:pt x="f2794" y="f2795"/>
                    </a:cubicBezTo>
                    <a:cubicBezTo>
                      <a:pt x="f2796" y="f2797"/>
                      <a:pt x="f2798" y="f2799"/>
                      <a:pt x="f2800" y="f2801"/>
                    </a:cubicBezTo>
                    <a:cubicBezTo>
                      <a:pt x="f2802" y="f2803"/>
                      <a:pt x="f2804" y="f2805"/>
                      <a:pt x="f2806" y="f2805"/>
                    </a:cubicBezTo>
                    <a:cubicBezTo>
                      <a:pt x="f2807" y="f2805"/>
                      <a:pt x="f2808" y="f2809"/>
                      <a:pt x="f2810" y="f2811"/>
                    </a:cubicBezTo>
                    <a:cubicBezTo>
                      <a:pt x="f2812" y="f2813"/>
                      <a:pt x="f2814" y="f2815"/>
                      <a:pt x="f2816" y="f2815"/>
                    </a:cubicBezTo>
                    <a:cubicBezTo>
                      <a:pt x="f2817" y="f2815"/>
                      <a:pt x="f2818" y="f2819"/>
                      <a:pt x="f2820" y="f2821"/>
                    </a:cubicBezTo>
                    <a:cubicBezTo>
                      <a:pt x="f2822" y="f2823"/>
                      <a:pt x="f2824" y="f2825"/>
                      <a:pt x="f5" y="f6"/>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26" name="Google Shape;1807;p40">
              <a:extLst>
                <a:ext uri="{FF2B5EF4-FFF2-40B4-BE49-F238E27FC236}">
                  <a16:creationId xmlns:a16="http://schemas.microsoft.com/office/drawing/2014/main" id="{8C7835C0-9EC2-25B4-C668-8DA7F17C4E60}"/>
                </a:ext>
              </a:extLst>
            </p:cNvPr>
            <p:cNvSpPr/>
            <p:nvPr/>
          </p:nvSpPr>
          <p:spPr>
            <a:xfrm>
              <a:off x="5663848" y="4430679"/>
              <a:ext cx="184050" cy="84051"/>
            </a:xfrm>
            <a:custGeom>
              <a:avLst/>
              <a:gdLst>
                <a:gd name="f0" fmla="val w"/>
                <a:gd name="f1" fmla="val h"/>
                <a:gd name="f2" fmla="val 0"/>
                <a:gd name="f3" fmla="val 4036"/>
                <a:gd name="f4" fmla="val 1844"/>
                <a:gd name="f5" fmla="val 3116"/>
                <a:gd name="f6" fmla="val 3038"/>
                <a:gd name="f7" fmla="val 2959"/>
                <a:gd name="f8" fmla="val 42"/>
                <a:gd name="f9" fmla="val 2917"/>
                <a:gd name="f10" fmla="val 140"/>
                <a:gd name="f11" fmla="val 2860"/>
                <a:gd name="f12" fmla="val 107"/>
                <a:gd name="f13" fmla="val 2741"/>
                <a:gd name="f14" fmla="val 92"/>
                <a:gd name="f15" fmla="val 2585"/>
                <a:gd name="f16" fmla="val 1780"/>
                <a:gd name="f17" fmla="val 1"/>
                <a:gd name="f18" fmla="val 491"/>
                <a:gd name="f19" fmla="val 928"/>
                <a:gd name="f20" fmla="val 890"/>
                <a:gd name="f21" fmla="val 1043"/>
                <a:gd name="f22" fmla="val 875"/>
                <a:gd name="f23" fmla="val 1152"/>
                <a:gd name="f24" fmla="val 867"/>
                <a:gd name="f25" fmla="val 1257"/>
                <a:gd name="f26" fmla="val 2469"/>
                <a:gd name="f27" fmla="val 3026"/>
                <a:gd name="f28" fmla="val 3354"/>
                <a:gd name="f29" fmla="val 3403"/>
                <a:gd name="f30" fmla="val 3448"/>
                <a:gd name="f31" fmla="val 1822"/>
                <a:gd name="f32" fmla="val 3488"/>
                <a:gd name="f33" fmla="val 1771"/>
                <a:gd name="f34" fmla="val 974"/>
                <a:gd name="f35" fmla="val 3821"/>
                <a:gd name="f36" fmla="val 724"/>
                <a:gd name="f37" fmla="val 3464"/>
                <a:gd name="f38" fmla="val 414"/>
                <a:gd name="f39" fmla="val 3417"/>
                <a:gd name="f40" fmla="val 378"/>
                <a:gd name="f41" fmla="val 3369"/>
                <a:gd name="f42" fmla="val 343"/>
                <a:gd name="f43" fmla="val 3333"/>
                <a:gd name="f44" fmla="val 307"/>
                <a:gd name="f45" fmla="val 3394"/>
                <a:gd name="f46" fmla="val 132"/>
                <a:gd name="f47" fmla="val 3255"/>
                <a:gd name="f48" fmla="*/ f0 1 4036"/>
                <a:gd name="f49" fmla="*/ f1 1 1844"/>
                <a:gd name="f50" fmla="val f2"/>
                <a:gd name="f51" fmla="val f3"/>
                <a:gd name="f52" fmla="val f4"/>
                <a:gd name="f53" fmla="+- f52 0 f50"/>
                <a:gd name="f54" fmla="+- f51 0 f50"/>
                <a:gd name="f55" fmla="*/ f54 1 4036"/>
                <a:gd name="f56" fmla="*/ f53 1 1844"/>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4036" h="1844">
                  <a:moveTo>
                    <a:pt x="f5" y="f2"/>
                  </a:moveTo>
                  <a:cubicBezTo>
                    <a:pt x="f6" y="f2"/>
                    <a:pt x="f7" y="f8"/>
                    <a:pt x="f9" y="f10"/>
                  </a:cubicBezTo>
                  <a:cubicBezTo>
                    <a:pt x="f11" y="f12"/>
                    <a:pt x="f13" y="f14"/>
                    <a:pt x="f15" y="f14"/>
                  </a:cubicBezTo>
                  <a:cubicBezTo>
                    <a:pt x="f16" y="f14"/>
                    <a:pt x="f17" y="f18"/>
                    <a:pt x="f19" y="f20"/>
                  </a:cubicBezTo>
                  <a:cubicBezTo>
                    <a:pt x="f21" y="f22"/>
                    <a:pt x="f23" y="f24"/>
                    <a:pt x="f25" y="f24"/>
                  </a:cubicBezTo>
                  <a:cubicBezTo>
                    <a:pt x="f26" y="f24"/>
                    <a:pt x="f27" y="f4"/>
                    <a:pt x="f28" y="f4"/>
                  </a:cubicBezTo>
                  <a:cubicBezTo>
                    <a:pt x="f29" y="f4"/>
                    <a:pt x="f30" y="f31"/>
                    <a:pt x="f32" y="f33"/>
                  </a:cubicBezTo>
                  <a:cubicBezTo>
                    <a:pt x="f3" y="f34"/>
                    <a:pt x="f35" y="f36"/>
                    <a:pt x="f37" y="f38"/>
                  </a:cubicBezTo>
                  <a:cubicBezTo>
                    <a:pt x="f39" y="f40"/>
                    <a:pt x="f41" y="f42"/>
                    <a:pt x="f43" y="f44"/>
                  </a:cubicBezTo>
                  <a:cubicBezTo>
                    <a:pt x="f45" y="f46"/>
                    <a:pt x="f47"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27" name="Google Shape;1808;p40">
            <a:extLst>
              <a:ext uri="{FF2B5EF4-FFF2-40B4-BE49-F238E27FC236}">
                <a16:creationId xmlns:a16="http://schemas.microsoft.com/office/drawing/2014/main" id="{A2A90234-6A91-60BD-8C0F-955E4B45D5E6}"/>
              </a:ext>
            </a:extLst>
          </p:cNvPr>
          <p:cNvSpPr txBox="1"/>
          <p:nvPr/>
        </p:nvSpPr>
        <p:spPr>
          <a:xfrm>
            <a:off x="1110520" y="1198092"/>
            <a:ext cx="2015995" cy="461698"/>
          </a:xfrm>
          <a:prstGeom prst="rect">
            <a:avLst/>
          </a:prstGeom>
          <a:noFill/>
          <a:ln cap="flat">
            <a:noFill/>
          </a:ln>
        </p:spPr>
        <p:txBody>
          <a:bodyPr vert="horz" wrap="square" lIns="0"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0" cap="none" spc="0" baseline="0">
                <a:solidFill>
                  <a:srgbClr val="42296B"/>
                </a:solidFill>
                <a:uFillTx/>
                <a:latin typeface="Passion One"/>
                <a:ea typeface="Passion One"/>
                <a:cs typeface="Passion One"/>
              </a:rPr>
              <a:t>MALTA</a:t>
            </a:r>
          </a:p>
        </p:txBody>
      </p:sp>
      <p:sp>
        <p:nvSpPr>
          <p:cNvPr id="28" name="Google Shape;1809;p40">
            <a:extLst>
              <a:ext uri="{FF2B5EF4-FFF2-40B4-BE49-F238E27FC236}">
                <a16:creationId xmlns:a16="http://schemas.microsoft.com/office/drawing/2014/main" id="{75F8833F-E058-C20C-A79C-BDF31837E916}"/>
              </a:ext>
            </a:extLst>
          </p:cNvPr>
          <p:cNvSpPr txBox="1"/>
          <p:nvPr/>
        </p:nvSpPr>
        <p:spPr>
          <a:xfrm>
            <a:off x="1110520" y="1560304"/>
            <a:ext cx="2015995" cy="461698"/>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160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Open Sans"/>
                <a:ea typeface="Open Sans"/>
                <a:cs typeface="Open Sans"/>
              </a:rPr>
              <a:t>Mercury the closest planet to the Sun</a:t>
            </a:r>
          </a:p>
        </p:txBody>
      </p:sp>
      <p:sp>
        <p:nvSpPr>
          <p:cNvPr id="29" name="Google Shape;1810;p40">
            <a:extLst>
              <a:ext uri="{FF2B5EF4-FFF2-40B4-BE49-F238E27FC236}">
                <a16:creationId xmlns:a16="http://schemas.microsoft.com/office/drawing/2014/main" id="{48CBFC11-5C11-1E4B-6813-B85378D12CBD}"/>
              </a:ext>
            </a:extLst>
          </p:cNvPr>
          <p:cNvSpPr txBox="1"/>
          <p:nvPr/>
        </p:nvSpPr>
        <p:spPr>
          <a:xfrm>
            <a:off x="1110520" y="2058789"/>
            <a:ext cx="2015995" cy="461698"/>
          </a:xfrm>
          <a:prstGeom prst="rect">
            <a:avLst/>
          </a:prstGeom>
          <a:noFill/>
          <a:ln cap="flat">
            <a:noFill/>
          </a:ln>
        </p:spPr>
        <p:txBody>
          <a:bodyPr vert="horz" wrap="square" lIns="0"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0" cap="none" spc="0" baseline="0">
                <a:solidFill>
                  <a:srgbClr val="42296B"/>
                </a:solidFill>
                <a:uFillTx/>
                <a:latin typeface="Passion One"/>
                <a:ea typeface="Passion One"/>
                <a:cs typeface="Passion One"/>
              </a:rPr>
              <a:t>ROME</a:t>
            </a:r>
          </a:p>
        </p:txBody>
      </p:sp>
      <p:sp>
        <p:nvSpPr>
          <p:cNvPr id="30" name="Google Shape;1811;p40">
            <a:extLst>
              <a:ext uri="{FF2B5EF4-FFF2-40B4-BE49-F238E27FC236}">
                <a16:creationId xmlns:a16="http://schemas.microsoft.com/office/drawing/2014/main" id="{C7D9360F-ED16-22C3-4B51-B3EECF8BB22B}"/>
              </a:ext>
            </a:extLst>
          </p:cNvPr>
          <p:cNvSpPr txBox="1"/>
          <p:nvPr/>
        </p:nvSpPr>
        <p:spPr>
          <a:xfrm>
            <a:off x="1110520" y="2421002"/>
            <a:ext cx="2015995" cy="461698"/>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160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Open Sans"/>
                <a:ea typeface="Open Sans"/>
                <a:cs typeface="Open Sans"/>
              </a:rPr>
              <a:t>Venus has high temperatures</a:t>
            </a:r>
          </a:p>
        </p:txBody>
      </p:sp>
      <p:sp>
        <p:nvSpPr>
          <p:cNvPr id="31" name="Google Shape;1812;p40">
            <a:extLst>
              <a:ext uri="{FF2B5EF4-FFF2-40B4-BE49-F238E27FC236}">
                <a16:creationId xmlns:a16="http://schemas.microsoft.com/office/drawing/2014/main" id="{E32334AE-D88B-DD75-527F-CB5F42B890B8}"/>
              </a:ext>
            </a:extLst>
          </p:cNvPr>
          <p:cNvSpPr txBox="1"/>
          <p:nvPr/>
        </p:nvSpPr>
        <p:spPr>
          <a:xfrm>
            <a:off x="1110520" y="2919496"/>
            <a:ext cx="2015995" cy="461698"/>
          </a:xfrm>
          <a:prstGeom prst="rect">
            <a:avLst/>
          </a:prstGeom>
          <a:noFill/>
          <a:ln cap="flat">
            <a:noFill/>
          </a:ln>
        </p:spPr>
        <p:txBody>
          <a:bodyPr vert="horz" wrap="square" lIns="0"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0" cap="none" spc="0" baseline="0">
                <a:solidFill>
                  <a:srgbClr val="42296B"/>
                </a:solidFill>
                <a:uFillTx/>
                <a:latin typeface="Passion One"/>
                <a:ea typeface="Passion One"/>
                <a:cs typeface="Passion One"/>
              </a:rPr>
              <a:t>MADRID</a:t>
            </a:r>
          </a:p>
        </p:txBody>
      </p:sp>
      <p:sp>
        <p:nvSpPr>
          <p:cNvPr id="32" name="Google Shape;1813;p40">
            <a:extLst>
              <a:ext uri="{FF2B5EF4-FFF2-40B4-BE49-F238E27FC236}">
                <a16:creationId xmlns:a16="http://schemas.microsoft.com/office/drawing/2014/main" id="{3FF2C9B0-C8BB-E2E5-FAA9-AB847893E914}"/>
              </a:ext>
            </a:extLst>
          </p:cNvPr>
          <p:cNvSpPr txBox="1"/>
          <p:nvPr/>
        </p:nvSpPr>
        <p:spPr>
          <a:xfrm>
            <a:off x="1110520" y="3281708"/>
            <a:ext cx="2015995" cy="461698"/>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160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Open Sans"/>
                <a:ea typeface="Open Sans"/>
                <a:cs typeface="Open Sans"/>
              </a:rPr>
              <a:t>Earth is the only planet with rings</a:t>
            </a:r>
          </a:p>
        </p:txBody>
      </p:sp>
      <p:sp>
        <p:nvSpPr>
          <p:cNvPr id="33" name="Google Shape;1814;p40">
            <a:extLst>
              <a:ext uri="{FF2B5EF4-FFF2-40B4-BE49-F238E27FC236}">
                <a16:creationId xmlns:a16="http://schemas.microsoft.com/office/drawing/2014/main" id="{FFBC8D4B-D37B-89D8-7754-5072285E70C0}"/>
              </a:ext>
            </a:extLst>
          </p:cNvPr>
          <p:cNvSpPr txBox="1"/>
          <p:nvPr/>
        </p:nvSpPr>
        <p:spPr>
          <a:xfrm>
            <a:off x="1110520" y="3780193"/>
            <a:ext cx="2015995" cy="461698"/>
          </a:xfrm>
          <a:prstGeom prst="rect">
            <a:avLst/>
          </a:prstGeom>
          <a:noFill/>
          <a:ln cap="flat">
            <a:noFill/>
          </a:ln>
        </p:spPr>
        <p:txBody>
          <a:bodyPr vert="horz" wrap="square" lIns="0"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0" cap="none" spc="0" baseline="0">
                <a:solidFill>
                  <a:srgbClr val="42296B"/>
                </a:solidFill>
                <a:uFillTx/>
                <a:latin typeface="Passion One"/>
                <a:ea typeface="Passion One"/>
                <a:cs typeface="Passion One"/>
              </a:rPr>
              <a:t>BUCOVINA</a:t>
            </a:r>
          </a:p>
        </p:txBody>
      </p:sp>
      <p:sp>
        <p:nvSpPr>
          <p:cNvPr id="34" name="Google Shape;1815;p40">
            <a:extLst>
              <a:ext uri="{FF2B5EF4-FFF2-40B4-BE49-F238E27FC236}">
                <a16:creationId xmlns:a16="http://schemas.microsoft.com/office/drawing/2014/main" id="{4477FA67-7176-7A7D-BAE2-8EFFE1D99F14}"/>
              </a:ext>
            </a:extLst>
          </p:cNvPr>
          <p:cNvSpPr txBox="1"/>
          <p:nvPr/>
        </p:nvSpPr>
        <p:spPr>
          <a:xfrm>
            <a:off x="1110520" y="4142405"/>
            <a:ext cx="2015995" cy="461698"/>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160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Open Sans"/>
                <a:ea typeface="Open Sans"/>
                <a:cs typeface="Open Sans"/>
              </a:rPr>
              <a:t>Neptune is the farthest planet from the Sun</a:t>
            </a:r>
          </a:p>
        </p:txBody>
      </p:sp>
      <p:grpSp>
        <p:nvGrpSpPr>
          <p:cNvPr id="35" name="Google Shape;1816;p40">
            <a:extLst>
              <a:ext uri="{FF2B5EF4-FFF2-40B4-BE49-F238E27FC236}">
                <a16:creationId xmlns:a16="http://schemas.microsoft.com/office/drawing/2014/main" id="{62BC31DB-B587-AF3D-A072-CBAEA0C046E6}"/>
              </a:ext>
            </a:extLst>
          </p:cNvPr>
          <p:cNvGrpSpPr/>
          <p:nvPr/>
        </p:nvGrpSpPr>
        <p:grpSpPr>
          <a:xfrm>
            <a:off x="713094" y="1295384"/>
            <a:ext cx="258308" cy="267068"/>
            <a:chOff x="713094" y="1295384"/>
            <a:chExt cx="258308" cy="267068"/>
          </a:xfrm>
        </p:grpSpPr>
        <p:sp>
          <p:nvSpPr>
            <p:cNvPr id="36" name="Google Shape;1817;p40">
              <a:extLst>
                <a:ext uri="{FF2B5EF4-FFF2-40B4-BE49-F238E27FC236}">
                  <a16:creationId xmlns:a16="http://schemas.microsoft.com/office/drawing/2014/main" id="{1A1A2A10-E184-3A31-5B78-C2184CB9327B}"/>
                </a:ext>
              </a:extLst>
            </p:cNvPr>
            <p:cNvSpPr/>
            <p:nvPr/>
          </p:nvSpPr>
          <p:spPr>
            <a:xfrm>
              <a:off x="713094" y="1362684"/>
              <a:ext cx="258308" cy="53382"/>
            </a:xfrm>
            <a:custGeom>
              <a:avLst/>
              <a:gdLst>
                <a:gd name="f0" fmla="val w"/>
                <a:gd name="f1" fmla="val h"/>
                <a:gd name="f2" fmla="val 0"/>
                <a:gd name="f3" fmla="val 10940"/>
                <a:gd name="f4" fmla="val 2261"/>
                <a:gd name="f5" fmla="val 1"/>
                <a:gd name="f6" fmla="val 10939"/>
                <a:gd name="f7" fmla="*/ f0 1 10940"/>
                <a:gd name="f8" fmla="*/ f1 1 2261"/>
                <a:gd name="f9" fmla="val f2"/>
                <a:gd name="f10" fmla="val f3"/>
                <a:gd name="f11" fmla="val f4"/>
                <a:gd name="f12" fmla="+- f11 0 f9"/>
                <a:gd name="f13" fmla="+- f10 0 f9"/>
                <a:gd name="f14" fmla="*/ f13 1 10940"/>
                <a:gd name="f15" fmla="*/ f12 1 2261"/>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0940" h="2261">
                  <a:moveTo>
                    <a:pt x="f5" y="f5"/>
                  </a:moveTo>
                  <a:lnTo>
                    <a:pt x="f5" y="f4"/>
                  </a:lnTo>
                  <a:lnTo>
                    <a:pt x="f6" y="f4"/>
                  </a:lnTo>
                  <a:lnTo>
                    <a:pt x="f6" y="f5"/>
                  </a:ln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7" name="Google Shape;1818;p40">
              <a:extLst>
                <a:ext uri="{FF2B5EF4-FFF2-40B4-BE49-F238E27FC236}">
                  <a16:creationId xmlns:a16="http://schemas.microsoft.com/office/drawing/2014/main" id="{81D1C789-24FF-BCAE-4E25-C8E0E44476A4}"/>
                </a:ext>
              </a:extLst>
            </p:cNvPr>
            <p:cNvSpPr/>
            <p:nvPr/>
          </p:nvSpPr>
          <p:spPr>
            <a:xfrm>
              <a:off x="807287" y="1295384"/>
              <a:ext cx="77065" cy="267068"/>
            </a:xfrm>
            <a:custGeom>
              <a:avLst/>
              <a:gdLst>
                <a:gd name="f0" fmla="val w"/>
                <a:gd name="f1" fmla="val h"/>
                <a:gd name="f2" fmla="val 0"/>
                <a:gd name="f3" fmla="val 3264"/>
                <a:gd name="f4" fmla="val 11311"/>
                <a:gd name="f5" fmla="val 847"/>
                <a:gd name="f6" fmla="val 1"/>
                <a:gd name="f7" fmla="val 363"/>
                <a:gd name="f8" fmla="val 18"/>
                <a:gd name="f9" fmla="val 71"/>
                <a:gd name="f10" fmla="val 11154"/>
                <a:gd name="f11" fmla="val 1451"/>
                <a:gd name="f12" fmla="val 11310"/>
                <a:gd name="f13" fmla="val 2418"/>
                <a:gd name="f14" fmla="val 2901"/>
                <a:gd name="f15" fmla="val 11271"/>
                <a:gd name="f16" fmla="val 1814"/>
                <a:gd name="f17" fmla="*/ f0 1 3264"/>
                <a:gd name="f18" fmla="*/ f1 1 11311"/>
                <a:gd name="f19" fmla="val f2"/>
                <a:gd name="f20" fmla="val f3"/>
                <a:gd name="f21" fmla="val f4"/>
                <a:gd name="f22" fmla="+- f21 0 f19"/>
                <a:gd name="f23" fmla="+- f20 0 f19"/>
                <a:gd name="f24" fmla="*/ f23 1 3264"/>
                <a:gd name="f25" fmla="*/ f22 1 1131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264" h="11311">
                  <a:moveTo>
                    <a:pt x="f5" y="f6"/>
                  </a:moveTo>
                  <a:cubicBezTo>
                    <a:pt x="f7" y="f6"/>
                    <a:pt x="f6" y="f8"/>
                    <a:pt x="f6" y="f9"/>
                  </a:cubicBezTo>
                  <a:lnTo>
                    <a:pt x="f6" y="f10"/>
                  </a:lnTo>
                  <a:cubicBezTo>
                    <a:pt x="f6" y="f10"/>
                    <a:pt x="f11" y="f12"/>
                    <a:pt x="f13" y="f12"/>
                  </a:cubicBezTo>
                  <a:cubicBezTo>
                    <a:pt x="f14" y="f12"/>
                    <a:pt x="f3" y="f15"/>
                    <a:pt x="f3" y="f10"/>
                  </a:cubicBezTo>
                  <a:lnTo>
                    <a:pt x="f3" y="f9"/>
                  </a:lnTo>
                  <a:cubicBezTo>
                    <a:pt x="f3" y="f9"/>
                    <a:pt x="f16"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8" name="Google Shape;1819;p40">
              <a:extLst>
                <a:ext uri="{FF2B5EF4-FFF2-40B4-BE49-F238E27FC236}">
                  <a16:creationId xmlns:a16="http://schemas.microsoft.com/office/drawing/2014/main" id="{DF5CA62F-9387-93E9-B7C5-A9D5B862FDE7}"/>
                </a:ext>
              </a:extLst>
            </p:cNvPr>
            <p:cNvSpPr/>
            <p:nvPr/>
          </p:nvSpPr>
          <p:spPr>
            <a:xfrm>
              <a:off x="718526" y="1367549"/>
              <a:ext cx="85359" cy="3730"/>
            </a:xfrm>
            <a:custGeom>
              <a:avLst/>
              <a:gdLst>
                <a:gd name="f0" fmla="val w"/>
                <a:gd name="f1" fmla="val h"/>
                <a:gd name="f2" fmla="val 0"/>
                <a:gd name="f3" fmla="val 3615"/>
                <a:gd name="f4" fmla="val 158"/>
                <a:gd name="f5" fmla="val 1814"/>
                <a:gd name="f6" fmla="val 1306"/>
                <a:gd name="f7" fmla="val 24"/>
                <a:gd name="f8" fmla="val 569"/>
                <a:gd name="f9" fmla="val 49"/>
                <a:gd name="f10" fmla="val 48"/>
                <a:gd name="f11" fmla="val 4"/>
                <a:gd name="f12" fmla="val 1"/>
                <a:gd name="f13" fmla="val 110"/>
                <a:gd name="f14" fmla="val 29"/>
                <a:gd name="f15" fmla="val 31"/>
                <a:gd name="f16" fmla="val 34"/>
                <a:gd name="f17" fmla="val 37"/>
                <a:gd name="f18" fmla="val 109"/>
                <a:gd name="f19" fmla="val 339"/>
                <a:gd name="f20" fmla="val 121"/>
                <a:gd name="f21" fmla="val 629"/>
                <a:gd name="f22" fmla="val 145"/>
                <a:gd name="f23" fmla="val 931"/>
                <a:gd name="f24" fmla="val 157"/>
                <a:gd name="f25" fmla="val 2406"/>
                <a:gd name="f26" fmla="val 2998"/>
                <a:gd name="f27" fmla="val 3590"/>
                <a:gd name="f28" fmla="val 3602"/>
                <a:gd name="f29" fmla="val 97"/>
                <a:gd name="f30" fmla="val 85"/>
                <a:gd name="f31" fmla="val 61"/>
                <a:gd name="f32" fmla="*/ f0 1 3615"/>
                <a:gd name="f33" fmla="*/ f1 1 158"/>
                <a:gd name="f34" fmla="val f2"/>
                <a:gd name="f35" fmla="val f3"/>
                <a:gd name="f36" fmla="val f4"/>
                <a:gd name="f37" fmla="+- f36 0 f34"/>
                <a:gd name="f38" fmla="+- f35 0 f34"/>
                <a:gd name="f39" fmla="*/ f38 1 3615"/>
                <a:gd name="f40" fmla="*/ f37 1 15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615" h="158">
                  <a:moveTo>
                    <a:pt x="f5" y="f2"/>
                  </a:moveTo>
                  <a:cubicBezTo>
                    <a:pt x="f6" y="f7"/>
                    <a:pt x="f8" y="f7"/>
                    <a:pt x="f9" y="f10"/>
                  </a:cubicBezTo>
                  <a:cubicBezTo>
                    <a:pt x="f11" y="f10"/>
                    <a:pt x="f12" y="f13"/>
                    <a:pt x="f14" y="f13"/>
                  </a:cubicBezTo>
                  <a:cubicBezTo>
                    <a:pt x="f15" y="f13"/>
                    <a:pt x="f16" y="f13"/>
                    <a:pt x="f17" y="f18"/>
                  </a:cubicBezTo>
                  <a:cubicBezTo>
                    <a:pt x="f19" y="f20"/>
                    <a:pt x="f21" y="f22"/>
                    <a:pt x="f23" y="f22"/>
                  </a:cubicBezTo>
                  <a:lnTo>
                    <a:pt x="f5" y="f24"/>
                  </a:lnTo>
                  <a:cubicBezTo>
                    <a:pt x="f25" y="f22"/>
                    <a:pt x="f26" y="f22"/>
                    <a:pt x="f27" y="f18"/>
                  </a:cubicBezTo>
                  <a:cubicBezTo>
                    <a:pt x="f28" y="f18"/>
                    <a:pt x="f3" y="f29"/>
                    <a:pt x="f3" y="f30"/>
                  </a:cubicBezTo>
                  <a:cubicBezTo>
                    <a:pt x="f3" y="f31"/>
                    <a:pt x="f28" y="f10"/>
                    <a:pt x="f27" y="f10"/>
                  </a:cubicBezTo>
                  <a:cubicBezTo>
                    <a:pt x="f26" y="f2"/>
                    <a:pt x="f25"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Google Shape;1820;p40">
              <a:extLst>
                <a:ext uri="{FF2B5EF4-FFF2-40B4-BE49-F238E27FC236}">
                  <a16:creationId xmlns:a16="http://schemas.microsoft.com/office/drawing/2014/main" id="{B04DC4C7-00C3-3DCF-5C3C-E010530F47EA}"/>
                </a:ext>
              </a:extLst>
            </p:cNvPr>
            <p:cNvSpPr/>
            <p:nvPr/>
          </p:nvSpPr>
          <p:spPr>
            <a:xfrm>
              <a:off x="887187" y="1411065"/>
              <a:ext cx="80229" cy="1719"/>
            </a:xfrm>
            <a:custGeom>
              <a:avLst/>
              <a:gdLst>
                <a:gd name="f0" fmla="val w"/>
                <a:gd name="f1" fmla="val h"/>
                <a:gd name="f2" fmla="val 0"/>
                <a:gd name="f3" fmla="val 3398"/>
                <a:gd name="f4" fmla="val 73"/>
                <a:gd name="f5" fmla="val 1687"/>
                <a:gd name="f6" fmla="val 1128"/>
                <a:gd name="f7" fmla="val 569"/>
                <a:gd name="f8" fmla="val 6"/>
                <a:gd name="f9" fmla="val 13"/>
                <a:gd name="f10" fmla="val 18"/>
                <a:gd name="f11" fmla="val 1"/>
                <a:gd name="f12" fmla="val 55"/>
                <a:gd name="f13" fmla="val 67"/>
                <a:gd name="f14" fmla="val 2246"/>
                <a:gd name="f15" fmla="val 2805"/>
                <a:gd name="f16" fmla="val 3361"/>
                <a:gd name="f17" fmla="val 3397"/>
                <a:gd name="f18" fmla="val 3385"/>
                <a:gd name="f19" fmla="*/ f0 1 3398"/>
                <a:gd name="f20" fmla="*/ f1 1 73"/>
                <a:gd name="f21" fmla="val f2"/>
                <a:gd name="f22" fmla="val f3"/>
                <a:gd name="f23" fmla="val f4"/>
                <a:gd name="f24" fmla="+- f23 0 f21"/>
                <a:gd name="f25" fmla="+- f22 0 f21"/>
                <a:gd name="f26" fmla="*/ f25 1 3398"/>
                <a:gd name="f27" fmla="*/ f24 1 7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398" h="73">
                  <a:moveTo>
                    <a:pt x="f5" y="f2"/>
                  </a:moveTo>
                  <a:cubicBezTo>
                    <a:pt x="f6" y="f2"/>
                    <a:pt x="f7" y="f8"/>
                    <a:pt x="f9" y="f10"/>
                  </a:cubicBezTo>
                  <a:cubicBezTo>
                    <a:pt x="f11" y="f10"/>
                    <a:pt x="f11" y="f12"/>
                    <a:pt x="f9" y="f12"/>
                  </a:cubicBezTo>
                  <a:cubicBezTo>
                    <a:pt x="f7" y="f13"/>
                    <a:pt x="f6" y="f4"/>
                    <a:pt x="f5" y="f4"/>
                  </a:cubicBezTo>
                  <a:cubicBezTo>
                    <a:pt x="f14" y="f4"/>
                    <a:pt x="f15" y="f13"/>
                    <a:pt x="f16" y="f12"/>
                  </a:cubicBezTo>
                  <a:cubicBezTo>
                    <a:pt x="f17" y="f12"/>
                    <a:pt x="f18" y="f10"/>
                    <a:pt x="f16" y="f10"/>
                  </a:cubicBezTo>
                  <a:cubicBezTo>
                    <a:pt x="f15" y="f8"/>
                    <a:pt x="f14" y="f2"/>
                    <a:pt x="f5" y="f2"/>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0" name="Google Shape;1821;p40">
              <a:extLst>
                <a:ext uri="{FF2B5EF4-FFF2-40B4-BE49-F238E27FC236}">
                  <a16:creationId xmlns:a16="http://schemas.microsoft.com/office/drawing/2014/main" id="{2EAE53C9-DC8E-FB99-9012-7196D2C87A8C}"/>
                </a:ext>
              </a:extLst>
            </p:cNvPr>
            <p:cNvSpPr/>
            <p:nvPr/>
          </p:nvSpPr>
          <p:spPr>
            <a:xfrm>
              <a:off x="812435" y="1301694"/>
              <a:ext cx="66796" cy="3941"/>
            </a:xfrm>
            <a:custGeom>
              <a:avLst/>
              <a:gdLst>
                <a:gd name="f0" fmla="val w"/>
                <a:gd name="f1" fmla="val h"/>
                <a:gd name="f2" fmla="val 0"/>
                <a:gd name="f3" fmla="val 2829"/>
                <a:gd name="f4" fmla="val 167"/>
                <a:gd name="f5" fmla="val 1422"/>
                <a:gd name="f6" fmla="val 964"/>
                <a:gd name="f7" fmla="val 508"/>
                <a:gd name="f8" fmla="val 15"/>
                <a:gd name="f9" fmla="val 48"/>
                <a:gd name="f10" fmla="val 45"/>
                <a:gd name="f11" fmla="val 118"/>
                <a:gd name="f12" fmla="val 496"/>
                <a:gd name="f13" fmla="val 166"/>
                <a:gd name="f14" fmla="val 967"/>
                <a:gd name="f15" fmla="val 1426"/>
                <a:gd name="f16" fmla="val 1874"/>
                <a:gd name="f17" fmla="val 154"/>
                <a:gd name="f18" fmla="val 2345"/>
                <a:gd name="f19" fmla="val 2804"/>
                <a:gd name="f20" fmla="val 2816"/>
                <a:gd name="f21" fmla="val 2828"/>
                <a:gd name="f22" fmla="val 106"/>
                <a:gd name="f23" fmla="val 94"/>
                <a:gd name="f24" fmla="val 57"/>
                <a:gd name="f25" fmla="val 2339"/>
                <a:gd name="f26" fmla="val 1880"/>
                <a:gd name="f27" fmla="*/ f0 1 2829"/>
                <a:gd name="f28" fmla="*/ f1 1 167"/>
                <a:gd name="f29" fmla="val f2"/>
                <a:gd name="f30" fmla="val f3"/>
                <a:gd name="f31" fmla="val f4"/>
                <a:gd name="f32" fmla="+- f31 0 f29"/>
                <a:gd name="f33" fmla="+- f30 0 f29"/>
                <a:gd name="f34" fmla="*/ f33 1 2829"/>
                <a:gd name="f35" fmla="*/ f32 1 16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829" h="167">
                  <a:moveTo>
                    <a:pt x="f5" y="f2"/>
                  </a:moveTo>
                  <a:cubicBezTo>
                    <a:pt x="f6" y="f2"/>
                    <a:pt x="f7" y="f8"/>
                    <a:pt x="f9" y="f10"/>
                  </a:cubicBezTo>
                  <a:cubicBezTo>
                    <a:pt x="f2" y="f10"/>
                    <a:pt x="f2" y="f11"/>
                    <a:pt x="f9" y="f11"/>
                  </a:cubicBezTo>
                  <a:cubicBezTo>
                    <a:pt x="f12" y="f13"/>
                    <a:pt x="f14" y="f13"/>
                    <a:pt x="f15" y="f13"/>
                  </a:cubicBezTo>
                  <a:cubicBezTo>
                    <a:pt x="f16" y="f17"/>
                    <a:pt x="f18" y="f17"/>
                    <a:pt x="f19" y="f11"/>
                  </a:cubicBezTo>
                  <a:cubicBezTo>
                    <a:pt x="f20" y="f11"/>
                    <a:pt x="f21" y="f22"/>
                    <a:pt x="f21" y="f23"/>
                  </a:cubicBezTo>
                  <a:cubicBezTo>
                    <a:pt x="f21" y="f24"/>
                    <a:pt x="f20" y="f10"/>
                    <a:pt x="f19" y="f10"/>
                  </a:cubicBezTo>
                  <a:cubicBezTo>
                    <a:pt x="f25" y="f8"/>
                    <a:pt x="f26"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41" name="Google Shape;1822;p40">
            <a:extLst>
              <a:ext uri="{FF2B5EF4-FFF2-40B4-BE49-F238E27FC236}">
                <a16:creationId xmlns:a16="http://schemas.microsoft.com/office/drawing/2014/main" id="{0D4CD734-3E7B-EB02-0D14-C53BABAA8402}"/>
              </a:ext>
            </a:extLst>
          </p:cNvPr>
          <p:cNvGrpSpPr/>
          <p:nvPr/>
        </p:nvGrpSpPr>
        <p:grpSpPr>
          <a:xfrm>
            <a:off x="713094" y="2156109"/>
            <a:ext cx="258308" cy="267068"/>
            <a:chOff x="713094" y="2156109"/>
            <a:chExt cx="258308" cy="267068"/>
          </a:xfrm>
        </p:grpSpPr>
        <p:sp>
          <p:nvSpPr>
            <p:cNvPr id="42" name="Google Shape;1823;p40">
              <a:extLst>
                <a:ext uri="{FF2B5EF4-FFF2-40B4-BE49-F238E27FC236}">
                  <a16:creationId xmlns:a16="http://schemas.microsoft.com/office/drawing/2014/main" id="{6D7EA3DD-9869-00A3-6662-C3A30518D845}"/>
                </a:ext>
              </a:extLst>
            </p:cNvPr>
            <p:cNvSpPr/>
            <p:nvPr/>
          </p:nvSpPr>
          <p:spPr>
            <a:xfrm>
              <a:off x="713094" y="2223409"/>
              <a:ext cx="258308" cy="53382"/>
            </a:xfrm>
            <a:custGeom>
              <a:avLst/>
              <a:gdLst>
                <a:gd name="f0" fmla="val w"/>
                <a:gd name="f1" fmla="val h"/>
                <a:gd name="f2" fmla="val 0"/>
                <a:gd name="f3" fmla="val 10940"/>
                <a:gd name="f4" fmla="val 2261"/>
                <a:gd name="f5" fmla="val 1"/>
                <a:gd name="f6" fmla="val 10939"/>
                <a:gd name="f7" fmla="*/ f0 1 10940"/>
                <a:gd name="f8" fmla="*/ f1 1 2261"/>
                <a:gd name="f9" fmla="val f2"/>
                <a:gd name="f10" fmla="val f3"/>
                <a:gd name="f11" fmla="val f4"/>
                <a:gd name="f12" fmla="+- f11 0 f9"/>
                <a:gd name="f13" fmla="+- f10 0 f9"/>
                <a:gd name="f14" fmla="*/ f13 1 10940"/>
                <a:gd name="f15" fmla="*/ f12 1 2261"/>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0940" h="2261">
                  <a:moveTo>
                    <a:pt x="f5" y="f5"/>
                  </a:moveTo>
                  <a:lnTo>
                    <a:pt x="f5" y="f4"/>
                  </a:lnTo>
                  <a:lnTo>
                    <a:pt x="f6" y="f4"/>
                  </a:lnTo>
                  <a:lnTo>
                    <a:pt x="f6" y="f5"/>
                  </a:ln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Google Shape;1824;p40">
              <a:extLst>
                <a:ext uri="{FF2B5EF4-FFF2-40B4-BE49-F238E27FC236}">
                  <a16:creationId xmlns:a16="http://schemas.microsoft.com/office/drawing/2014/main" id="{A208D776-050E-64D8-0EC7-0D5FD48210F0}"/>
                </a:ext>
              </a:extLst>
            </p:cNvPr>
            <p:cNvSpPr/>
            <p:nvPr/>
          </p:nvSpPr>
          <p:spPr>
            <a:xfrm>
              <a:off x="807287" y="2156109"/>
              <a:ext cx="77065" cy="267068"/>
            </a:xfrm>
            <a:custGeom>
              <a:avLst/>
              <a:gdLst>
                <a:gd name="f0" fmla="val w"/>
                <a:gd name="f1" fmla="val h"/>
                <a:gd name="f2" fmla="val 0"/>
                <a:gd name="f3" fmla="val 3264"/>
                <a:gd name="f4" fmla="val 11311"/>
                <a:gd name="f5" fmla="val 847"/>
                <a:gd name="f6" fmla="val 1"/>
                <a:gd name="f7" fmla="val 363"/>
                <a:gd name="f8" fmla="val 18"/>
                <a:gd name="f9" fmla="val 71"/>
                <a:gd name="f10" fmla="val 11154"/>
                <a:gd name="f11" fmla="val 1451"/>
                <a:gd name="f12" fmla="val 11310"/>
                <a:gd name="f13" fmla="val 2418"/>
                <a:gd name="f14" fmla="val 2901"/>
                <a:gd name="f15" fmla="val 11271"/>
                <a:gd name="f16" fmla="val 1814"/>
                <a:gd name="f17" fmla="*/ f0 1 3264"/>
                <a:gd name="f18" fmla="*/ f1 1 11311"/>
                <a:gd name="f19" fmla="val f2"/>
                <a:gd name="f20" fmla="val f3"/>
                <a:gd name="f21" fmla="val f4"/>
                <a:gd name="f22" fmla="+- f21 0 f19"/>
                <a:gd name="f23" fmla="+- f20 0 f19"/>
                <a:gd name="f24" fmla="*/ f23 1 3264"/>
                <a:gd name="f25" fmla="*/ f22 1 1131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264" h="11311">
                  <a:moveTo>
                    <a:pt x="f5" y="f6"/>
                  </a:moveTo>
                  <a:cubicBezTo>
                    <a:pt x="f7" y="f6"/>
                    <a:pt x="f6" y="f8"/>
                    <a:pt x="f6" y="f9"/>
                  </a:cubicBezTo>
                  <a:lnTo>
                    <a:pt x="f6" y="f10"/>
                  </a:lnTo>
                  <a:cubicBezTo>
                    <a:pt x="f6" y="f10"/>
                    <a:pt x="f11" y="f12"/>
                    <a:pt x="f13" y="f12"/>
                  </a:cubicBezTo>
                  <a:cubicBezTo>
                    <a:pt x="f14" y="f12"/>
                    <a:pt x="f3" y="f15"/>
                    <a:pt x="f3" y="f10"/>
                  </a:cubicBezTo>
                  <a:lnTo>
                    <a:pt x="f3" y="f9"/>
                  </a:lnTo>
                  <a:cubicBezTo>
                    <a:pt x="f3" y="f9"/>
                    <a:pt x="f16" y="f6"/>
                    <a:pt x="f5" y="f6"/>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4" name="Google Shape;1825;p40">
              <a:extLst>
                <a:ext uri="{FF2B5EF4-FFF2-40B4-BE49-F238E27FC236}">
                  <a16:creationId xmlns:a16="http://schemas.microsoft.com/office/drawing/2014/main" id="{98F1CFC2-1377-F9FC-D2D8-40AFD0D37D53}"/>
                </a:ext>
              </a:extLst>
            </p:cNvPr>
            <p:cNvSpPr/>
            <p:nvPr/>
          </p:nvSpPr>
          <p:spPr>
            <a:xfrm>
              <a:off x="718526" y="2228273"/>
              <a:ext cx="85359" cy="3730"/>
            </a:xfrm>
            <a:custGeom>
              <a:avLst/>
              <a:gdLst>
                <a:gd name="f0" fmla="val w"/>
                <a:gd name="f1" fmla="val h"/>
                <a:gd name="f2" fmla="val 0"/>
                <a:gd name="f3" fmla="val 3615"/>
                <a:gd name="f4" fmla="val 158"/>
                <a:gd name="f5" fmla="val 1814"/>
                <a:gd name="f6" fmla="val 1306"/>
                <a:gd name="f7" fmla="val 24"/>
                <a:gd name="f8" fmla="val 569"/>
                <a:gd name="f9" fmla="val 49"/>
                <a:gd name="f10" fmla="val 48"/>
                <a:gd name="f11" fmla="val 4"/>
                <a:gd name="f12" fmla="val 1"/>
                <a:gd name="f13" fmla="val 110"/>
                <a:gd name="f14" fmla="val 29"/>
                <a:gd name="f15" fmla="val 31"/>
                <a:gd name="f16" fmla="val 34"/>
                <a:gd name="f17" fmla="val 37"/>
                <a:gd name="f18" fmla="val 109"/>
                <a:gd name="f19" fmla="val 339"/>
                <a:gd name="f20" fmla="val 121"/>
                <a:gd name="f21" fmla="val 629"/>
                <a:gd name="f22" fmla="val 145"/>
                <a:gd name="f23" fmla="val 931"/>
                <a:gd name="f24" fmla="val 157"/>
                <a:gd name="f25" fmla="val 2406"/>
                <a:gd name="f26" fmla="val 2998"/>
                <a:gd name="f27" fmla="val 3590"/>
                <a:gd name="f28" fmla="val 3602"/>
                <a:gd name="f29" fmla="val 97"/>
                <a:gd name="f30" fmla="val 85"/>
                <a:gd name="f31" fmla="val 61"/>
                <a:gd name="f32" fmla="*/ f0 1 3615"/>
                <a:gd name="f33" fmla="*/ f1 1 158"/>
                <a:gd name="f34" fmla="val f2"/>
                <a:gd name="f35" fmla="val f3"/>
                <a:gd name="f36" fmla="val f4"/>
                <a:gd name="f37" fmla="+- f36 0 f34"/>
                <a:gd name="f38" fmla="+- f35 0 f34"/>
                <a:gd name="f39" fmla="*/ f38 1 3615"/>
                <a:gd name="f40" fmla="*/ f37 1 15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615" h="158">
                  <a:moveTo>
                    <a:pt x="f5" y="f2"/>
                  </a:moveTo>
                  <a:cubicBezTo>
                    <a:pt x="f6" y="f7"/>
                    <a:pt x="f8" y="f7"/>
                    <a:pt x="f9" y="f10"/>
                  </a:cubicBezTo>
                  <a:cubicBezTo>
                    <a:pt x="f11" y="f10"/>
                    <a:pt x="f12" y="f13"/>
                    <a:pt x="f14" y="f13"/>
                  </a:cubicBezTo>
                  <a:cubicBezTo>
                    <a:pt x="f15" y="f13"/>
                    <a:pt x="f16" y="f13"/>
                    <a:pt x="f17" y="f18"/>
                  </a:cubicBezTo>
                  <a:cubicBezTo>
                    <a:pt x="f19" y="f20"/>
                    <a:pt x="f21" y="f22"/>
                    <a:pt x="f23" y="f22"/>
                  </a:cubicBezTo>
                  <a:lnTo>
                    <a:pt x="f5" y="f24"/>
                  </a:lnTo>
                  <a:cubicBezTo>
                    <a:pt x="f25" y="f22"/>
                    <a:pt x="f26" y="f22"/>
                    <a:pt x="f27" y="f18"/>
                  </a:cubicBezTo>
                  <a:cubicBezTo>
                    <a:pt x="f28" y="f18"/>
                    <a:pt x="f3" y="f29"/>
                    <a:pt x="f3" y="f30"/>
                  </a:cubicBezTo>
                  <a:cubicBezTo>
                    <a:pt x="f3" y="f31"/>
                    <a:pt x="f28" y="f10"/>
                    <a:pt x="f27" y="f10"/>
                  </a:cubicBezTo>
                  <a:cubicBezTo>
                    <a:pt x="f26" y="f2"/>
                    <a:pt x="f25"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5" name="Google Shape;1826;p40">
              <a:extLst>
                <a:ext uri="{FF2B5EF4-FFF2-40B4-BE49-F238E27FC236}">
                  <a16:creationId xmlns:a16="http://schemas.microsoft.com/office/drawing/2014/main" id="{B35FF6FF-9AC7-C596-9634-E8628FD8AE31}"/>
                </a:ext>
              </a:extLst>
            </p:cNvPr>
            <p:cNvSpPr/>
            <p:nvPr/>
          </p:nvSpPr>
          <p:spPr>
            <a:xfrm>
              <a:off x="887187" y="2271790"/>
              <a:ext cx="80229" cy="1719"/>
            </a:xfrm>
            <a:custGeom>
              <a:avLst/>
              <a:gdLst>
                <a:gd name="f0" fmla="val w"/>
                <a:gd name="f1" fmla="val h"/>
                <a:gd name="f2" fmla="val 0"/>
                <a:gd name="f3" fmla="val 3398"/>
                <a:gd name="f4" fmla="val 73"/>
                <a:gd name="f5" fmla="val 1687"/>
                <a:gd name="f6" fmla="val 1128"/>
                <a:gd name="f7" fmla="val 569"/>
                <a:gd name="f8" fmla="val 6"/>
                <a:gd name="f9" fmla="val 13"/>
                <a:gd name="f10" fmla="val 18"/>
                <a:gd name="f11" fmla="val 1"/>
                <a:gd name="f12" fmla="val 55"/>
                <a:gd name="f13" fmla="val 67"/>
                <a:gd name="f14" fmla="val 2246"/>
                <a:gd name="f15" fmla="val 2805"/>
                <a:gd name="f16" fmla="val 3361"/>
                <a:gd name="f17" fmla="val 3397"/>
                <a:gd name="f18" fmla="val 3385"/>
                <a:gd name="f19" fmla="*/ f0 1 3398"/>
                <a:gd name="f20" fmla="*/ f1 1 73"/>
                <a:gd name="f21" fmla="val f2"/>
                <a:gd name="f22" fmla="val f3"/>
                <a:gd name="f23" fmla="val f4"/>
                <a:gd name="f24" fmla="+- f23 0 f21"/>
                <a:gd name="f25" fmla="+- f22 0 f21"/>
                <a:gd name="f26" fmla="*/ f25 1 3398"/>
                <a:gd name="f27" fmla="*/ f24 1 7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398" h="73">
                  <a:moveTo>
                    <a:pt x="f5" y="f2"/>
                  </a:moveTo>
                  <a:cubicBezTo>
                    <a:pt x="f6" y="f2"/>
                    <a:pt x="f7" y="f8"/>
                    <a:pt x="f9" y="f10"/>
                  </a:cubicBezTo>
                  <a:cubicBezTo>
                    <a:pt x="f11" y="f10"/>
                    <a:pt x="f11" y="f12"/>
                    <a:pt x="f9" y="f12"/>
                  </a:cubicBezTo>
                  <a:cubicBezTo>
                    <a:pt x="f7" y="f13"/>
                    <a:pt x="f6" y="f4"/>
                    <a:pt x="f5" y="f4"/>
                  </a:cubicBezTo>
                  <a:cubicBezTo>
                    <a:pt x="f14" y="f4"/>
                    <a:pt x="f15" y="f13"/>
                    <a:pt x="f16" y="f12"/>
                  </a:cubicBezTo>
                  <a:cubicBezTo>
                    <a:pt x="f17" y="f12"/>
                    <a:pt x="f18" y="f10"/>
                    <a:pt x="f16" y="f10"/>
                  </a:cubicBezTo>
                  <a:cubicBezTo>
                    <a:pt x="f15" y="f8"/>
                    <a:pt x="f14" y="f2"/>
                    <a:pt x="f5" y="f2"/>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6" name="Google Shape;1827;p40">
              <a:extLst>
                <a:ext uri="{FF2B5EF4-FFF2-40B4-BE49-F238E27FC236}">
                  <a16:creationId xmlns:a16="http://schemas.microsoft.com/office/drawing/2014/main" id="{2F78396E-83ED-3A2E-D799-B4C57FC00B08}"/>
                </a:ext>
              </a:extLst>
            </p:cNvPr>
            <p:cNvSpPr/>
            <p:nvPr/>
          </p:nvSpPr>
          <p:spPr>
            <a:xfrm>
              <a:off x="812435" y="2162418"/>
              <a:ext cx="66796" cy="3941"/>
            </a:xfrm>
            <a:custGeom>
              <a:avLst/>
              <a:gdLst>
                <a:gd name="f0" fmla="val w"/>
                <a:gd name="f1" fmla="val h"/>
                <a:gd name="f2" fmla="val 0"/>
                <a:gd name="f3" fmla="val 2829"/>
                <a:gd name="f4" fmla="val 167"/>
                <a:gd name="f5" fmla="val 1422"/>
                <a:gd name="f6" fmla="val 964"/>
                <a:gd name="f7" fmla="val 508"/>
                <a:gd name="f8" fmla="val 15"/>
                <a:gd name="f9" fmla="val 48"/>
                <a:gd name="f10" fmla="val 45"/>
                <a:gd name="f11" fmla="val 118"/>
                <a:gd name="f12" fmla="val 496"/>
                <a:gd name="f13" fmla="val 166"/>
                <a:gd name="f14" fmla="val 967"/>
                <a:gd name="f15" fmla="val 1426"/>
                <a:gd name="f16" fmla="val 1874"/>
                <a:gd name="f17" fmla="val 154"/>
                <a:gd name="f18" fmla="val 2345"/>
                <a:gd name="f19" fmla="val 2804"/>
                <a:gd name="f20" fmla="val 2816"/>
                <a:gd name="f21" fmla="val 2828"/>
                <a:gd name="f22" fmla="val 106"/>
                <a:gd name="f23" fmla="val 94"/>
                <a:gd name="f24" fmla="val 57"/>
                <a:gd name="f25" fmla="val 2339"/>
                <a:gd name="f26" fmla="val 1880"/>
                <a:gd name="f27" fmla="*/ f0 1 2829"/>
                <a:gd name="f28" fmla="*/ f1 1 167"/>
                <a:gd name="f29" fmla="val f2"/>
                <a:gd name="f30" fmla="val f3"/>
                <a:gd name="f31" fmla="val f4"/>
                <a:gd name="f32" fmla="+- f31 0 f29"/>
                <a:gd name="f33" fmla="+- f30 0 f29"/>
                <a:gd name="f34" fmla="*/ f33 1 2829"/>
                <a:gd name="f35" fmla="*/ f32 1 16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829" h="167">
                  <a:moveTo>
                    <a:pt x="f5" y="f2"/>
                  </a:moveTo>
                  <a:cubicBezTo>
                    <a:pt x="f6" y="f2"/>
                    <a:pt x="f7" y="f8"/>
                    <a:pt x="f9" y="f10"/>
                  </a:cubicBezTo>
                  <a:cubicBezTo>
                    <a:pt x="f2" y="f10"/>
                    <a:pt x="f2" y="f11"/>
                    <a:pt x="f9" y="f11"/>
                  </a:cubicBezTo>
                  <a:cubicBezTo>
                    <a:pt x="f12" y="f13"/>
                    <a:pt x="f14" y="f13"/>
                    <a:pt x="f15" y="f13"/>
                  </a:cubicBezTo>
                  <a:cubicBezTo>
                    <a:pt x="f16" y="f17"/>
                    <a:pt x="f18" y="f17"/>
                    <a:pt x="f19" y="f11"/>
                  </a:cubicBezTo>
                  <a:cubicBezTo>
                    <a:pt x="f20" y="f11"/>
                    <a:pt x="f21" y="f22"/>
                    <a:pt x="f21" y="f23"/>
                  </a:cubicBezTo>
                  <a:cubicBezTo>
                    <a:pt x="f21" y="f24"/>
                    <a:pt x="f20" y="f10"/>
                    <a:pt x="f19" y="f10"/>
                  </a:cubicBezTo>
                  <a:cubicBezTo>
                    <a:pt x="f25" y="f8"/>
                    <a:pt x="f26"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47" name="Google Shape;1828;p40">
            <a:extLst>
              <a:ext uri="{FF2B5EF4-FFF2-40B4-BE49-F238E27FC236}">
                <a16:creationId xmlns:a16="http://schemas.microsoft.com/office/drawing/2014/main" id="{E9DA12B8-E5DC-BB51-F8F0-856E3243BE39}"/>
              </a:ext>
            </a:extLst>
          </p:cNvPr>
          <p:cNvGrpSpPr/>
          <p:nvPr/>
        </p:nvGrpSpPr>
        <p:grpSpPr>
          <a:xfrm>
            <a:off x="713094" y="3016843"/>
            <a:ext cx="258308" cy="267068"/>
            <a:chOff x="713094" y="3016843"/>
            <a:chExt cx="258308" cy="267068"/>
          </a:xfrm>
        </p:grpSpPr>
        <p:sp>
          <p:nvSpPr>
            <p:cNvPr id="48" name="Google Shape;1829;p40">
              <a:extLst>
                <a:ext uri="{FF2B5EF4-FFF2-40B4-BE49-F238E27FC236}">
                  <a16:creationId xmlns:a16="http://schemas.microsoft.com/office/drawing/2014/main" id="{C399230A-70C6-CEF7-C1C1-CF46525DFDE9}"/>
                </a:ext>
              </a:extLst>
            </p:cNvPr>
            <p:cNvSpPr/>
            <p:nvPr/>
          </p:nvSpPr>
          <p:spPr>
            <a:xfrm>
              <a:off x="713094" y="3084134"/>
              <a:ext cx="258308" cy="53382"/>
            </a:xfrm>
            <a:custGeom>
              <a:avLst/>
              <a:gdLst>
                <a:gd name="f0" fmla="val w"/>
                <a:gd name="f1" fmla="val h"/>
                <a:gd name="f2" fmla="val 0"/>
                <a:gd name="f3" fmla="val 10940"/>
                <a:gd name="f4" fmla="val 2261"/>
                <a:gd name="f5" fmla="val 1"/>
                <a:gd name="f6" fmla="val 10939"/>
                <a:gd name="f7" fmla="*/ f0 1 10940"/>
                <a:gd name="f8" fmla="*/ f1 1 2261"/>
                <a:gd name="f9" fmla="val f2"/>
                <a:gd name="f10" fmla="val f3"/>
                <a:gd name="f11" fmla="val f4"/>
                <a:gd name="f12" fmla="+- f11 0 f9"/>
                <a:gd name="f13" fmla="+- f10 0 f9"/>
                <a:gd name="f14" fmla="*/ f13 1 10940"/>
                <a:gd name="f15" fmla="*/ f12 1 2261"/>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0940" h="2261">
                  <a:moveTo>
                    <a:pt x="f5" y="f5"/>
                  </a:moveTo>
                  <a:lnTo>
                    <a:pt x="f5" y="f4"/>
                  </a:lnTo>
                  <a:lnTo>
                    <a:pt x="f6" y="f4"/>
                  </a:lnTo>
                  <a:lnTo>
                    <a:pt x="f6" y="f5"/>
                  </a:ln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9" name="Google Shape;1830;p40">
              <a:extLst>
                <a:ext uri="{FF2B5EF4-FFF2-40B4-BE49-F238E27FC236}">
                  <a16:creationId xmlns:a16="http://schemas.microsoft.com/office/drawing/2014/main" id="{68A07BE7-3320-0AD0-91D0-6AA44FAE8EDF}"/>
                </a:ext>
              </a:extLst>
            </p:cNvPr>
            <p:cNvSpPr/>
            <p:nvPr/>
          </p:nvSpPr>
          <p:spPr>
            <a:xfrm>
              <a:off x="807287" y="3016843"/>
              <a:ext cx="77065" cy="267068"/>
            </a:xfrm>
            <a:custGeom>
              <a:avLst/>
              <a:gdLst>
                <a:gd name="f0" fmla="val w"/>
                <a:gd name="f1" fmla="val h"/>
                <a:gd name="f2" fmla="val 0"/>
                <a:gd name="f3" fmla="val 3264"/>
                <a:gd name="f4" fmla="val 11311"/>
                <a:gd name="f5" fmla="val 847"/>
                <a:gd name="f6" fmla="val 1"/>
                <a:gd name="f7" fmla="val 363"/>
                <a:gd name="f8" fmla="val 18"/>
                <a:gd name="f9" fmla="val 71"/>
                <a:gd name="f10" fmla="val 11154"/>
                <a:gd name="f11" fmla="val 1451"/>
                <a:gd name="f12" fmla="val 11310"/>
                <a:gd name="f13" fmla="val 2418"/>
                <a:gd name="f14" fmla="val 2901"/>
                <a:gd name="f15" fmla="val 11271"/>
                <a:gd name="f16" fmla="val 1814"/>
                <a:gd name="f17" fmla="*/ f0 1 3264"/>
                <a:gd name="f18" fmla="*/ f1 1 11311"/>
                <a:gd name="f19" fmla="val f2"/>
                <a:gd name="f20" fmla="val f3"/>
                <a:gd name="f21" fmla="val f4"/>
                <a:gd name="f22" fmla="+- f21 0 f19"/>
                <a:gd name="f23" fmla="+- f20 0 f19"/>
                <a:gd name="f24" fmla="*/ f23 1 3264"/>
                <a:gd name="f25" fmla="*/ f22 1 1131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264" h="11311">
                  <a:moveTo>
                    <a:pt x="f5" y="f6"/>
                  </a:moveTo>
                  <a:cubicBezTo>
                    <a:pt x="f7" y="f6"/>
                    <a:pt x="f6" y="f8"/>
                    <a:pt x="f6" y="f9"/>
                  </a:cubicBezTo>
                  <a:lnTo>
                    <a:pt x="f6" y="f10"/>
                  </a:lnTo>
                  <a:cubicBezTo>
                    <a:pt x="f6" y="f10"/>
                    <a:pt x="f11" y="f12"/>
                    <a:pt x="f13" y="f12"/>
                  </a:cubicBezTo>
                  <a:cubicBezTo>
                    <a:pt x="f14" y="f12"/>
                    <a:pt x="f3" y="f15"/>
                    <a:pt x="f3" y="f10"/>
                  </a:cubicBezTo>
                  <a:lnTo>
                    <a:pt x="f3" y="f9"/>
                  </a:lnTo>
                  <a:cubicBezTo>
                    <a:pt x="f3" y="f9"/>
                    <a:pt x="f16" y="f6"/>
                    <a:pt x="f5" y="f6"/>
                  </a:cubicBez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0" name="Google Shape;1831;p40">
              <a:extLst>
                <a:ext uri="{FF2B5EF4-FFF2-40B4-BE49-F238E27FC236}">
                  <a16:creationId xmlns:a16="http://schemas.microsoft.com/office/drawing/2014/main" id="{B9F60EC4-F801-1E0A-9C35-A44F2987B39E}"/>
                </a:ext>
              </a:extLst>
            </p:cNvPr>
            <p:cNvSpPr/>
            <p:nvPr/>
          </p:nvSpPr>
          <p:spPr>
            <a:xfrm>
              <a:off x="718526" y="3088998"/>
              <a:ext cx="85359" cy="3730"/>
            </a:xfrm>
            <a:custGeom>
              <a:avLst/>
              <a:gdLst>
                <a:gd name="f0" fmla="val w"/>
                <a:gd name="f1" fmla="val h"/>
                <a:gd name="f2" fmla="val 0"/>
                <a:gd name="f3" fmla="val 3615"/>
                <a:gd name="f4" fmla="val 158"/>
                <a:gd name="f5" fmla="val 1814"/>
                <a:gd name="f6" fmla="val 1306"/>
                <a:gd name="f7" fmla="val 24"/>
                <a:gd name="f8" fmla="val 569"/>
                <a:gd name="f9" fmla="val 49"/>
                <a:gd name="f10" fmla="val 48"/>
                <a:gd name="f11" fmla="val 4"/>
                <a:gd name="f12" fmla="val 1"/>
                <a:gd name="f13" fmla="val 110"/>
                <a:gd name="f14" fmla="val 29"/>
                <a:gd name="f15" fmla="val 31"/>
                <a:gd name="f16" fmla="val 34"/>
                <a:gd name="f17" fmla="val 37"/>
                <a:gd name="f18" fmla="val 109"/>
                <a:gd name="f19" fmla="val 339"/>
                <a:gd name="f20" fmla="val 121"/>
                <a:gd name="f21" fmla="val 629"/>
                <a:gd name="f22" fmla="val 145"/>
                <a:gd name="f23" fmla="val 931"/>
                <a:gd name="f24" fmla="val 157"/>
                <a:gd name="f25" fmla="val 2406"/>
                <a:gd name="f26" fmla="val 2998"/>
                <a:gd name="f27" fmla="val 3590"/>
                <a:gd name="f28" fmla="val 3602"/>
                <a:gd name="f29" fmla="val 97"/>
                <a:gd name="f30" fmla="val 85"/>
                <a:gd name="f31" fmla="val 61"/>
                <a:gd name="f32" fmla="*/ f0 1 3615"/>
                <a:gd name="f33" fmla="*/ f1 1 158"/>
                <a:gd name="f34" fmla="val f2"/>
                <a:gd name="f35" fmla="val f3"/>
                <a:gd name="f36" fmla="val f4"/>
                <a:gd name="f37" fmla="+- f36 0 f34"/>
                <a:gd name="f38" fmla="+- f35 0 f34"/>
                <a:gd name="f39" fmla="*/ f38 1 3615"/>
                <a:gd name="f40" fmla="*/ f37 1 15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615" h="158">
                  <a:moveTo>
                    <a:pt x="f5" y="f2"/>
                  </a:moveTo>
                  <a:cubicBezTo>
                    <a:pt x="f6" y="f7"/>
                    <a:pt x="f8" y="f7"/>
                    <a:pt x="f9" y="f10"/>
                  </a:cubicBezTo>
                  <a:cubicBezTo>
                    <a:pt x="f11" y="f10"/>
                    <a:pt x="f12" y="f13"/>
                    <a:pt x="f14" y="f13"/>
                  </a:cubicBezTo>
                  <a:cubicBezTo>
                    <a:pt x="f15" y="f13"/>
                    <a:pt x="f16" y="f13"/>
                    <a:pt x="f17" y="f18"/>
                  </a:cubicBezTo>
                  <a:cubicBezTo>
                    <a:pt x="f19" y="f20"/>
                    <a:pt x="f21" y="f22"/>
                    <a:pt x="f23" y="f22"/>
                  </a:cubicBezTo>
                  <a:lnTo>
                    <a:pt x="f5" y="f24"/>
                  </a:lnTo>
                  <a:cubicBezTo>
                    <a:pt x="f25" y="f22"/>
                    <a:pt x="f26" y="f22"/>
                    <a:pt x="f27" y="f18"/>
                  </a:cubicBezTo>
                  <a:cubicBezTo>
                    <a:pt x="f28" y="f18"/>
                    <a:pt x="f3" y="f29"/>
                    <a:pt x="f3" y="f30"/>
                  </a:cubicBezTo>
                  <a:cubicBezTo>
                    <a:pt x="f3" y="f31"/>
                    <a:pt x="f28" y="f10"/>
                    <a:pt x="f27" y="f10"/>
                  </a:cubicBezTo>
                  <a:cubicBezTo>
                    <a:pt x="f26" y="f2"/>
                    <a:pt x="f25"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1" name="Google Shape;1832;p40">
              <a:extLst>
                <a:ext uri="{FF2B5EF4-FFF2-40B4-BE49-F238E27FC236}">
                  <a16:creationId xmlns:a16="http://schemas.microsoft.com/office/drawing/2014/main" id="{A2F6F2E8-9A97-F975-0659-9BAB350306F7}"/>
                </a:ext>
              </a:extLst>
            </p:cNvPr>
            <p:cNvSpPr/>
            <p:nvPr/>
          </p:nvSpPr>
          <p:spPr>
            <a:xfrm>
              <a:off x="887187" y="3132514"/>
              <a:ext cx="80229" cy="1719"/>
            </a:xfrm>
            <a:custGeom>
              <a:avLst/>
              <a:gdLst>
                <a:gd name="f0" fmla="val w"/>
                <a:gd name="f1" fmla="val h"/>
                <a:gd name="f2" fmla="val 0"/>
                <a:gd name="f3" fmla="val 3398"/>
                <a:gd name="f4" fmla="val 73"/>
                <a:gd name="f5" fmla="val 1687"/>
                <a:gd name="f6" fmla="val 1128"/>
                <a:gd name="f7" fmla="val 569"/>
                <a:gd name="f8" fmla="val 6"/>
                <a:gd name="f9" fmla="val 13"/>
                <a:gd name="f10" fmla="val 18"/>
                <a:gd name="f11" fmla="val 1"/>
                <a:gd name="f12" fmla="val 55"/>
                <a:gd name="f13" fmla="val 67"/>
                <a:gd name="f14" fmla="val 2246"/>
                <a:gd name="f15" fmla="val 2805"/>
                <a:gd name="f16" fmla="val 3361"/>
                <a:gd name="f17" fmla="val 3397"/>
                <a:gd name="f18" fmla="val 3385"/>
                <a:gd name="f19" fmla="*/ f0 1 3398"/>
                <a:gd name="f20" fmla="*/ f1 1 73"/>
                <a:gd name="f21" fmla="val f2"/>
                <a:gd name="f22" fmla="val f3"/>
                <a:gd name="f23" fmla="val f4"/>
                <a:gd name="f24" fmla="+- f23 0 f21"/>
                <a:gd name="f25" fmla="+- f22 0 f21"/>
                <a:gd name="f26" fmla="*/ f25 1 3398"/>
                <a:gd name="f27" fmla="*/ f24 1 7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398" h="73">
                  <a:moveTo>
                    <a:pt x="f5" y="f2"/>
                  </a:moveTo>
                  <a:cubicBezTo>
                    <a:pt x="f6" y="f2"/>
                    <a:pt x="f7" y="f8"/>
                    <a:pt x="f9" y="f10"/>
                  </a:cubicBezTo>
                  <a:cubicBezTo>
                    <a:pt x="f11" y="f10"/>
                    <a:pt x="f11" y="f12"/>
                    <a:pt x="f9" y="f12"/>
                  </a:cubicBezTo>
                  <a:cubicBezTo>
                    <a:pt x="f7" y="f13"/>
                    <a:pt x="f6" y="f4"/>
                    <a:pt x="f5" y="f4"/>
                  </a:cubicBezTo>
                  <a:cubicBezTo>
                    <a:pt x="f14" y="f4"/>
                    <a:pt x="f15" y="f13"/>
                    <a:pt x="f16" y="f12"/>
                  </a:cubicBezTo>
                  <a:cubicBezTo>
                    <a:pt x="f17" y="f12"/>
                    <a:pt x="f18" y="f10"/>
                    <a:pt x="f16" y="f10"/>
                  </a:cubicBezTo>
                  <a:cubicBezTo>
                    <a:pt x="f15" y="f8"/>
                    <a:pt x="f14" y="f2"/>
                    <a:pt x="f5" y="f2"/>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2" name="Google Shape;1833;p40">
              <a:extLst>
                <a:ext uri="{FF2B5EF4-FFF2-40B4-BE49-F238E27FC236}">
                  <a16:creationId xmlns:a16="http://schemas.microsoft.com/office/drawing/2014/main" id="{60A89620-2F63-D5CA-C51D-A25F49D917F6}"/>
                </a:ext>
              </a:extLst>
            </p:cNvPr>
            <p:cNvSpPr/>
            <p:nvPr/>
          </p:nvSpPr>
          <p:spPr>
            <a:xfrm>
              <a:off x="812435" y="3023143"/>
              <a:ext cx="66796" cy="3941"/>
            </a:xfrm>
            <a:custGeom>
              <a:avLst/>
              <a:gdLst>
                <a:gd name="f0" fmla="val w"/>
                <a:gd name="f1" fmla="val h"/>
                <a:gd name="f2" fmla="val 0"/>
                <a:gd name="f3" fmla="val 2829"/>
                <a:gd name="f4" fmla="val 167"/>
                <a:gd name="f5" fmla="val 1422"/>
                <a:gd name="f6" fmla="val 964"/>
                <a:gd name="f7" fmla="val 508"/>
                <a:gd name="f8" fmla="val 15"/>
                <a:gd name="f9" fmla="val 48"/>
                <a:gd name="f10" fmla="val 45"/>
                <a:gd name="f11" fmla="val 118"/>
                <a:gd name="f12" fmla="val 496"/>
                <a:gd name="f13" fmla="val 166"/>
                <a:gd name="f14" fmla="val 967"/>
                <a:gd name="f15" fmla="val 1426"/>
                <a:gd name="f16" fmla="val 1874"/>
                <a:gd name="f17" fmla="val 154"/>
                <a:gd name="f18" fmla="val 2345"/>
                <a:gd name="f19" fmla="val 2804"/>
                <a:gd name="f20" fmla="val 2816"/>
                <a:gd name="f21" fmla="val 2828"/>
                <a:gd name="f22" fmla="val 106"/>
                <a:gd name="f23" fmla="val 94"/>
                <a:gd name="f24" fmla="val 57"/>
                <a:gd name="f25" fmla="val 2339"/>
                <a:gd name="f26" fmla="val 1880"/>
                <a:gd name="f27" fmla="*/ f0 1 2829"/>
                <a:gd name="f28" fmla="*/ f1 1 167"/>
                <a:gd name="f29" fmla="val f2"/>
                <a:gd name="f30" fmla="val f3"/>
                <a:gd name="f31" fmla="val f4"/>
                <a:gd name="f32" fmla="+- f31 0 f29"/>
                <a:gd name="f33" fmla="+- f30 0 f29"/>
                <a:gd name="f34" fmla="*/ f33 1 2829"/>
                <a:gd name="f35" fmla="*/ f32 1 16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829" h="167">
                  <a:moveTo>
                    <a:pt x="f5" y="f2"/>
                  </a:moveTo>
                  <a:cubicBezTo>
                    <a:pt x="f6" y="f2"/>
                    <a:pt x="f7" y="f8"/>
                    <a:pt x="f9" y="f10"/>
                  </a:cubicBezTo>
                  <a:cubicBezTo>
                    <a:pt x="f2" y="f10"/>
                    <a:pt x="f2" y="f11"/>
                    <a:pt x="f9" y="f11"/>
                  </a:cubicBezTo>
                  <a:cubicBezTo>
                    <a:pt x="f12" y="f13"/>
                    <a:pt x="f14" y="f13"/>
                    <a:pt x="f15" y="f13"/>
                  </a:cubicBezTo>
                  <a:cubicBezTo>
                    <a:pt x="f16" y="f17"/>
                    <a:pt x="f18" y="f17"/>
                    <a:pt x="f19" y="f11"/>
                  </a:cubicBezTo>
                  <a:cubicBezTo>
                    <a:pt x="f20" y="f11"/>
                    <a:pt x="f21" y="f22"/>
                    <a:pt x="f21" y="f23"/>
                  </a:cubicBezTo>
                  <a:cubicBezTo>
                    <a:pt x="f21" y="f24"/>
                    <a:pt x="f20" y="f10"/>
                    <a:pt x="f19" y="f10"/>
                  </a:cubicBezTo>
                  <a:cubicBezTo>
                    <a:pt x="f25" y="f8"/>
                    <a:pt x="f26"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53" name="Google Shape;1834;p40">
            <a:extLst>
              <a:ext uri="{FF2B5EF4-FFF2-40B4-BE49-F238E27FC236}">
                <a16:creationId xmlns:a16="http://schemas.microsoft.com/office/drawing/2014/main" id="{2681C09F-1619-4450-AACA-DD8308C90F5A}"/>
              </a:ext>
            </a:extLst>
          </p:cNvPr>
          <p:cNvGrpSpPr/>
          <p:nvPr/>
        </p:nvGrpSpPr>
        <p:grpSpPr>
          <a:xfrm>
            <a:off x="713094" y="3877568"/>
            <a:ext cx="258308" cy="267068"/>
            <a:chOff x="713094" y="3877568"/>
            <a:chExt cx="258308" cy="267068"/>
          </a:xfrm>
        </p:grpSpPr>
        <p:sp>
          <p:nvSpPr>
            <p:cNvPr id="54" name="Google Shape;1835;p40">
              <a:extLst>
                <a:ext uri="{FF2B5EF4-FFF2-40B4-BE49-F238E27FC236}">
                  <a16:creationId xmlns:a16="http://schemas.microsoft.com/office/drawing/2014/main" id="{CDB5D72C-740D-AA42-33EC-B5EA0C7AF752}"/>
                </a:ext>
              </a:extLst>
            </p:cNvPr>
            <p:cNvSpPr/>
            <p:nvPr/>
          </p:nvSpPr>
          <p:spPr>
            <a:xfrm>
              <a:off x="713094" y="3944858"/>
              <a:ext cx="258308" cy="53382"/>
            </a:xfrm>
            <a:custGeom>
              <a:avLst/>
              <a:gdLst>
                <a:gd name="f0" fmla="val w"/>
                <a:gd name="f1" fmla="val h"/>
                <a:gd name="f2" fmla="val 0"/>
                <a:gd name="f3" fmla="val 10940"/>
                <a:gd name="f4" fmla="val 2261"/>
                <a:gd name="f5" fmla="val 1"/>
                <a:gd name="f6" fmla="val 10939"/>
                <a:gd name="f7" fmla="*/ f0 1 10940"/>
                <a:gd name="f8" fmla="*/ f1 1 2261"/>
                <a:gd name="f9" fmla="val f2"/>
                <a:gd name="f10" fmla="val f3"/>
                <a:gd name="f11" fmla="val f4"/>
                <a:gd name="f12" fmla="+- f11 0 f9"/>
                <a:gd name="f13" fmla="+- f10 0 f9"/>
                <a:gd name="f14" fmla="*/ f13 1 10940"/>
                <a:gd name="f15" fmla="*/ f12 1 2261"/>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0940" h="2261">
                  <a:moveTo>
                    <a:pt x="f5" y="f5"/>
                  </a:moveTo>
                  <a:lnTo>
                    <a:pt x="f5" y="f4"/>
                  </a:lnTo>
                  <a:lnTo>
                    <a:pt x="f6" y="f4"/>
                  </a:lnTo>
                  <a:lnTo>
                    <a:pt x="f6" y="f5"/>
                  </a:lnTo>
                  <a:close/>
                </a:path>
              </a:pathLst>
            </a:custGeom>
            <a:solidFill>
              <a:srgbClr val="026B81"/>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5" name="Google Shape;1836;p40">
              <a:extLst>
                <a:ext uri="{FF2B5EF4-FFF2-40B4-BE49-F238E27FC236}">
                  <a16:creationId xmlns:a16="http://schemas.microsoft.com/office/drawing/2014/main" id="{1B5C22DD-8AB5-EB78-A263-FE5E8C31CB93}"/>
                </a:ext>
              </a:extLst>
            </p:cNvPr>
            <p:cNvSpPr/>
            <p:nvPr/>
          </p:nvSpPr>
          <p:spPr>
            <a:xfrm>
              <a:off x="807287" y="3877568"/>
              <a:ext cx="77065" cy="267068"/>
            </a:xfrm>
            <a:custGeom>
              <a:avLst/>
              <a:gdLst>
                <a:gd name="f0" fmla="val w"/>
                <a:gd name="f1" fmla="val h"/>
                <a:gd name="f2" fmla="val 0"/>
                <a:gd name="f3" fmla="val 3264"/>
                <a:gd name="f4" fmla="val 11311"/>
                <a:gd name="f5" fmla="val 847"/>
                <a:gd name="f6" fmla="val 1"/>
                <a:gd name="f7" fmla="val 363"/>
                <a:gd name="f8" fmla="val 18"/>
                <a:gd name="f9" fmla="val 71"/>
                <a:gd name="f10" fmla="val 11154"/>
                <a:gd name="f11" fmla="val 1451"/>
                <a:gd name="f12" fmla="val 11310"/>
                <a:gd name="f13" fmla="val 2418"/>
                <a:gd name="f14" fmla="val 2901"/>
                <a:gd name="f15" fmla="val 11271"/>
                <a:gd name="f16" fmla="val 1814"/>
                <a:gd name="f17" fmla="*/ f0 1 3264"/>
                <a:gd name="f18" fmla="*/ f1 1 11311"/>
                <a:gd name="f19" fmla="val f2"/>
                <a:gd name="f20" fmla="val f3"/>
                <a:gd name="f21" fmla="val f4"/>
                <a:gd name="f22" fmla="+- f21 0 f19"/>
                <a:gd name="f23" fmla="+- f20 0 f19"/>
                <a:gd name="f24" fmla="*/ f23 1 3264"/>
                <a:gd name="f25" fmla="*/ f22 1 1131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264" h="11311">
                  <a:moveTo>
                    <a:pt x="f5" y="f6"/>
                  </a:moveTo>
                  <a:cubicBezTo>
                    <a:pt x="f7" y="f6"/>
                    <a:pt x="f6" y="f8"/>
                    <a:pt x="f6" y="f9"/>
                  </a:cubicBezTo>
                  <a:lnTo>
                    <a:pt x="f6" y="f10"/>
                  </a:lnTo>
                  <a:cubicBezTo>
                    <a:pt x="f6" y="f10"/>
                    <a:pt x="f11" y="f12"/>
                    <a:pt x="f13" y="f12"/>
                  </a:cubicBezTo>
                  <a:cubicBezTo>
                    <a:pt x="f14" y="f12"/>
                    <a:pt x="f3" y="f15"/>
                    <a:pt x="f3" y="f10"/>
                  </a:cubicBezTo>
                  <a:lnTo>
                    <a:pt x="f3" y="f9"/>
                  </a:lnTo>
                  <a:cubicBezTo>
                    <a:pt x="f3" y="f9"/>
                    <a:pt x="f16" y="f6"/>
                    <a:pt x="f5" y="f6"/>
                  </a:cubicBezTo>
                  <a:close/>
                </a:path>
              </a:pathLst>
            </a:custGeom>
            <a:solidFill>
              <a:srgbClr val="026B81"/>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6" name="Google Shape;1837;p40">
              <a:extLst>
                <a:ext uri="{FF2B5EF4-FFF2-40B4-BE49-F238E27FC236}">
                  <a16:creationId xmlns:a16="http://schemas.microsoft.com/office/drawing/2014/main" id="{3A509F47-45C4-A157-972B-275D8469CF15}"/>
                </a:ext>
              </a:extLst>
            </p:cNvPr>
            <p:cNvSpPr/>
            <p:nvPr/>
          </p:nvSpPr>
          <p:spPr>
            <a:xfrm>
              <a:off x="718526" y="3949723"/>
              <a:ext cx="85359" cy="3730"/>
            </a:xfrm>
            <a:custGeom>
              <a:avLst/>
              <a:gdLst>
                <a:gd name="f0" fmla="val w"/>
                <a:gd name="f1" fmla="val h"/>
                <a:gd name="f2" fmla="val 0"/>
                <a:gd name="f3" fmla="val 3615"/>
                <a:gd name="f4" fmla="val 158"/>
                <a:gd name="f5" fmla="val 1814"/>
                <a:gd name="f6" fmla="val 1306"/>
                <a:gd name="f7" fmla="val 24"/>
                <a:gd name="f8" fmla="val 569"/>
                <a:gd name="f9" fmla="val 49"/>
                <a:gd name="f10" fmla="val 48"/>
                <a:gd name="f11" fmla="val 4"/>
                <a:gd name="f12" fmla="val 1"/>
                <a:gd name="f13" fmla="val 110"/>
                <a:gd name="f14" fmla="val 29"/>
                <a:gd name="f15" fmla="val 31"/>
                <a:gd name="f16" fmla="val 34"/>
                <a:gd name="f17" fmla="val 37"/>
                <a:gd name="f18" fmla="val 109"/>
                <a:gd name="f19" fmla="val 339"/>
                <a:gd name="f20" fmla="val 121"/>
                <a:gd name="f21" fmla="val 629"/>
                <a:gd name="f22" fmla="val 145"/>
                <a:gd name="f23" fmla="val 931"/>
                <a:gd name="f24" fmla="val 157"/>
                <a:gd name="f25" fmla="val 2406"/>
                <a:gd name="f26" fmla="val 2998"/>
                <a:gd name="f27" fmla="val 3590"/>
                <a:gd name="f28" fmla="val 3602"/>
                <a:gd name="f29" fmla="val 97"/>
                <a:gd name="f30" fmla="val 85"/>
                <a:gd name="f31" fmla="val 61"/>
                <a:gd name="f32" fmla="*/ f0 1 3615"/>
                <a:gd name="f33" fmla="*/ f1 1 158"/>
                <a:gd name="f34" fmla="val f2"/>
                <a:gd name="f35" fmla="val f3"/>
                <a:gd name="f36" fmla="val f4"/>
                <a:gd name="f37" fmla="+- f36 0 f34"/>
                <a:gd name="f38" fmla="+- f35 0 f34"/>
                <a:gd name="f39" fmla="*/ f38 1 3615"/>
                <a:gd name="f40" fmla="*/ f37 1 15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615" h="158">
                  <a:moveTo>
                    <a:pt x="f5" y="f2"/>
                  </a:moveTo>
                  <a:cubicBezTo>
                    <a:pt x="f6" y="f7"/>
                    <a:pt x="f8" y="f7"/>
                    <a:pt x="f9" y="f10"/>
                  </a:cubicBezTo>
                  <a:cubicBezTo>
                    <a:pt x="f11" y="f10"/>
                    <a:pt x="f12" y="f13"/>
                    <a:pt x="f14" y="f13"/>
                  </a:cubicBezTo>
                  <a:cubicBezTo>
                    <a:pt x="f15" y="f13"/>
                    <a:pt x="f16" y="f13"/>
                    <a:pt x="f17" y="f18"/>
                  </a:cubicBezTo>
                  <a:cubicBezTo>
                    <a:pt x="f19" y="f20"/>
                    <a:pt x="f21" y="f22"/>
                    <a:pt x="f23" y="f22"/>
                  </a:cubicBezTo>
                  <a:lnTo>
                    <a:pt x="f5" y="f24"/>
                  </a:lnTo>
                  <a:cubicBezTo>
                    <a:pt x="f25" y="f22"/>
                    <a:pt x="f26" y="f22"/>
                    <a:pt x="f27" y="f18"/>
                  </a:cubicBezTo>
                  <a:cubicBezTo>
                    <a:pt x="f28" y="f18"/>
                    <a:pt x="f3" y="f29"/>
                    <a:pt x="f3" y="f30"/>
                  </a:cubicBezTo>
                  <a:cubicBezTo>
                    <a:pt x="f3" y="f31"/>
                    <a:pt x="f28" y="f10"/>
                    <a:pt x="f27" y="f10"/>
                  </a:cubicBezTo>
                  <a:cubicBezTo>
                    <a:pt x="f26" y="f2"/>
                    <a:pt x="f25"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7" name="Google Shape;1838;p40">
              <a:extLst>
                <a:ext uri="{FF2B5EF4-FFF2-40B4-BE49-F238E27FC236}">
                  <a16:creationId xmlns:a16="http://schemas.microsoft.com/office/drawing/2014/main" id="{6CAC40FF-F791-1F30-4F12-22111AECB1BB}"/>
                </a:ext>
              </a:extLst>
            </p:cNvPr>
            <p:cNvSpPr/>
            <p:nvPr/>
          </p:nvSpPr>
          <p:spPr>
            <a:xfrm>
              <a:off x="887187" y="3993239"/>
              <a:ext cx="80229" cy="1719"/>
            </a:xfrm>
            <a:custGeom>
              <a:avLst/>
              <a:gdLst>
                <a:gd name="f0" fmla="val w"/>
                <a:gd name="f1" fmla="val h"/>
                <a:gd name="f2" fmla="val 0"/>
                <a:gd name="f3" fmla="val 3398"/>
                <a:gd name="f4" fmla="val 73"/>
                <a:gd name="f5" fmla="val 1687"/>
                <a:gd name="f6" fmla="val 1128"/>
                <a:gd name="f7" fmla="val 569"/>
                <a:gd name="f8" fmla="val 6"/>
                <a:gd name="f9" fmla="val 13"/>
                <a:gd name="f10" fmla="val 18"/>
                <a:gd name="f11" fmla="val 1"/>
                <a:gd name="f12" fmla="val 55"/>
                <a:gd name="f13" fmla="val 67"/>
                <a:gd name="f14" fmla="val 2246"/>
                <a:gd name="f15" fmla="val 2805"/>
                <a:gd name="f16" fmla="val 3361"/>
                <a:gd name="f17" fmla="val 3397"/>
                <a:gd name="f18" fmla="val 3385"/>
                <a:gd name="f19" fmla="*/ f0 1 3398"/>
                <a:gd name="f20" fmla="*/ f1 1 73"/>
                <a:gd name="f21" fmla="val f2"/>
                <a:gd name="f22" fmla="val f3"/>
                <a:gd name="f23" fmla="val f4"/>
                <a:gd name="f24" fmla="+- f23 0 f21"/>
                <a:gd name="f25" fmla="+- f22 0 f21"/>
                <a:gd name="f26" fmla="*/ f25 1 3398"/>
                <a:gd name="f27" fmla="*/ f24 1 7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398" h="73">
                  <a:moveTo>
                    <a:pt x="f5" y="f2"/>
                  </a:moveTo>
                  <a:cubicBezTo>
                    <a:pt x="f6" y="f2"/>
                    <a:pt x="f7" y="f8"/>
                    <a:pt x="f9" y="f10"/>
                  </a:cubicBezTo>
                  <a:cubicBezTo>
                    <a:pt x="f11" y="f10"/>
                    <a:pt x="f11" y="f12"/>
                    <a:pt x="f9" y="f12"/>
                  </a:cubicBezTo>
                  <a:cubicBezTo>
                    <a:pt x="f7" y="f13"/>
                    <a:pt x="f6" y="f4"/>
                    <a:pt x="f5" y="f4"/>
                  </a:cubicBezTo>
                  <a:cubicBezTo>
                    <a:pt x="f14" y="f4"/>
                    <a:pt x="f15" y="f13"/>
                    <a:pt x="f16" y="f12"/>
                  </a:cubicBezTo>
                  <a:cubicBezTo>
                    <a:pt x="f17" y="f12"/>
                    <a:pt x="f18" y="f10"/>
                    <a:pt x="f16" y="f10"/>
                  </a:cubicBezTo>
                  <a:cubicBezTo>
                    <a:pt x="f15" y="f8"/>
                    <a:pt x="f14" y="f2"/>
                    <a:pt x="f5" y="f2"/>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8" name="Google Shape;1839;p40">
              <a:extLst>
                <a:ext uri="{FF2B5EF4-FFF2-40B4-BE49-F238E27FC236}">
                  <a16:creationId xmlns:a16="http://schemas.microsoft.com/office/drawing/2014/main" id="{D4246854-A424-E93A-70F3-85DBD9E1494D}"/>
                </a:ext>
              </a:extLst>
            </p:cNvPr>
            <p:cNvSpPr/>
            <p:nvPr/>
          </p:nvSpPr>
          <p:spPr>
            <a:xfrm>
              <a:off x="812435" y="3883868"/>
              <a:ext cx="66796" cy="3941"/>
            </a:xfrm>
            <a:custGeom>
              <a:avLst/>
              <a:gdLst>
                <a:gd name="f0" fmla="val w"/>
                <a:gd name="f1" fmla="val h"/>
                <a:gd name="f2" fmla="val 0"/>
                <a:gd name="f3" fmla="val 2829"/>
                <a:gd name="f4" fmla="val 167"/>
                <a:gd name="f5" fmla="val 1422"/>
                <a:gd name="f6" fmla="val 964"/>
                <a:gd name="f7" fmla="val 508"/>
                <a:gd name="f8" fmla="val 15"/>
                <a:gd name="f9" fmla="val 48"/>
                <a:gd name="f10" fmla="val 45"/>
                <a:gd name="f11" fmla="val 118"/>
                <a:gd name="f12" fmla="val 496"/>
                <a:gd name="f13" fmla="val 166"/>
                <a:gd name="f14" fmla="val 967"/>
                <a:gd name="f15" fmla="val 1426"/>
                <a:gd name="f16" fmla="val 1874"/>
                <a:gd name="f17" fmla="val 154"/>
                <a:gd name="f18" fmla="val 2345"/>
                <a:gd name="f19" fmla="val 2804"/>
                <a:gd name="f20" fmla="val 2816"/>
                <a:gd name="f21" fmla="val 2828"/>
                <a:gd name="f22" fmla="val 106"/>
                <a:gd name="f23" fmla="val 94"/>
                <a:gd name="f24" fmla="val 57"/>
                <a:gd name="f25" fmla="val 2339"/>
                <a:gd name="f26" fmla="val 1880"/>
                <a:gd name="f27" fmla="*/ f0 1 2829"/>
                <a:gd name="f28" fmla="*/ f1 1 167"/>
                <a:gd name="f29" fmla="val f2"/>
                <a:gd name="f30" fmla="val f3"/>
                <a:gd name="f31" fmla="val f4"/>
                <a:gd name="f32" fmla="+- f31 0 f29"/>
                <a:gd name="f33" fmla="+- f30 0 f29"/>
                <a:gd name="f34" fmla="*/ f33 1 2829"/>
                <a:gd name="f35" fmla="*/ f32 1 16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829" h="167">
                  <a:moveTo>
                    <a:pt x="f5" y="f2"/>
                  </a:moveTo>
                  <a:cubicBezTo>
                    <a:pt x="f6" y="f2"/>
                    <a:pt x="f7" y="f8"/>
                    <a:pt x="f9" y="f10"/>
                  </a:cubicBezTo>
                  <a:cubicBezTo>
                    <a:pt x="f2" y="f10"/>
                    <a:pt x="f2" y="f11"/>
                    <a:pt x="f9" y="f11"/>
                  </a:cubicBezTo>
                  <a:cubicBezTo>
                    <a:pt x="f12" y="f13"/>
                    <a:pt x="f14" y="f13"/>
                    <a:pt x="f15" y="f13"/>
                  </a:cubicBezTo>
                  <a:cubicBezTo>
                    <a:pt x="f16" y="f17"/>
                    <a:pt x="f18" y="f17"/>
                    <a:pt x="f19" y="f11"/>
                  </a:cubicBezTo>
                  <a:cubicBezTo>
                    <a:pt x="f20" y="f11"/>
                    <a:pt x="f21" y="f22"/>
                    <a:pt x="f21" y="f23"/>
                  </a:cubicBezTo>
                  <a:cubicBezTo>
                    <a:pt x="f21" y="f24"/>
                    <a:pt x="f20" y="f10"/>
                    <a:pt x="f19" y="f10"/>
                  </a:cubicBezTo>
                  <a:cubicBezTo>
                    <a:pt x="f25" y="f8"/>
                    <a:pt x="f26"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59" name="Google Shape;1840;p40">
            <a:extLst>
              <a:ext uri="{FF2B5EF4-FFF2-40B4-BE49-F238E27FC236}">
                <a16:creationId xmlns:a16="http://schemas.microsoft.com/office/drawing/2014/main" id="{3B3FBBFE-842B-1321-A854-C965A6F0D694}"/>
              </a:ext>
            </a:extLst>
          </p:cNvPr>
          <p:cNvGrpSpPr/>
          <p:nvPr/>
        </p:nvGrpSpPr>
        <p:grpSpPr>
          <a:xfrm>
            <a:off x="5518687" y="4387126"/>
            <a:ext cx="209863" cy="216987"/>
            <a:chOff x="5518687" y="4387126"/>
            <a:chExt cx="209863" cy="216987"/>
          </a:xfrm>
        </p:grpSpPr>
        <p:sp>
          <p:nvSpPr>
            <p:cNvPr id="60" name="Google Shape;1841;p40">
              <a:extLst>
                <a:ext uri="{FF2B5EF4-FFF2-40B4-BE49-F238E27FC236}">
                  <a16:creationId xmlns:a16="http://schemas.microsoft.com/office/drawing/2014/main" id="{2E399864-51D8-7551-E8FF-5797C462C0F2}"/>
                </a:ext>
              </a:extLst>
            </p:cNvPr>
            <p:cNvSpPr/>
            <p:nvPr/>
          </p:nvSpPr>
          <p:spPr>
            <a:xfrm>
              <a:off x="5518687" y="4441798"/>
              <a:ext cx="209863" cy="43369"/>
            </a:xfrm>
            <a:custGeom>
              <a:avLst/>
              <a:gdLst>
                <a:gd name="f0" fmla="val w"/>
                <a:gd name="f1" fmla="val h"/>
                <a:gd name="f2" fmla="val 0"/>
                <a:gd name="f3" fmla="val 10940"/>
                <a:gd name="f4" fmla="val 2261"/>
                <a:gd name="f5" fmla="val 1"/>
                <a:gd name="f6" fmla="val 10939"/>
                <a:gd name="f7" fmla="*/ f0 1 10940"/>
                <a:gd name="f8" fmla="*/ f1 1 2261"/>
                <a:gd name="f9" fmla="val f2"/>
                <a:gd name="f10" fmla="val f3"/>
                <a:gd name="f11" fmla="val f4"/>
                <a:gd name="f12" fmla="+- f11 0 f9"/>
                <a:gd name="f13" fmla="+- f10 0 f9"/>
                <a:gd name="f14" fmla="*/ f13 1 10940"/>
                <a:gd name="f15" fmla="*/ f12 1 2261"/>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0940" h="2261">
                  <a:moveTo>
                    <a:pt x="f5" y="f5"/>
                  </a:moveTo>
                  <a:lnTo>
                    <a:pt x="f5" y="f4"/>
                  </a:lnTo>
                  <a:lnTo>
                    <a:pt x="f6" y="f4"/>
                  </a:lnTo>
                  <a:lnTo>
                    <a:pt x="f6" y="f5"/>
                  </a:ln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1" name="Google Shape;1842;p40">
              <a:extLst>
                <a:ext uri="{FF2B5EF4-FFF2-40B4-BE49-F238E27FC236}">
                  <a16:creationId xmlns:a16="http://schemas.microsoft.com/office/drawing/2014/main" id="{9A7BDE4A-2237-ECB9-F551-6A868390DBC8}"/>
                </a:ext>
              </a:extLst>
            </p:cNvPr>
            <p:cNvSpPr/>
            <p:nvPr/>
          </p:nvSpPr>
          <p:spPr>
            <a:xfrm>
              <a:off x="5595213" y="4387126"/>
              <a:ext cx="62618" cy="216987"/>
            </a:xfrm>
            <a:custGeom>
              <a:avLst/>
              <a:gdLst>
                <a:gd name="f0" fmla="val w"/>
                <a:gd name="f1" fmla="val h"/>
                <a:gd name="f2" fmla="val 0"/>
                <a:gd name="f3" fmla="val 3264"/>
                <a:gd name="f4" fmla="val 11311"/>
                <a:gd name="f5" fmla="val 847"/>
                <a:gd name="f6" fmla="val 1"/>
                <a:gd name="f7" fmla="val 363"/>
                <a:gd name="f8" fmla="val 18"/>
                <a:gd name="f9" fmla="val 71"/>
                <a:gd name="f10" fmla="val 11154"/>
                <a:gd name="f11" fmla="val 1451"/>
                <a:gd name="f12" fmla="val 11310"/>
                <a:gd name="f13" fmla="val 2418"/>
                <a:gd name="f14" fmla="val 2901"/>
                <a:gd name="f15" fmla="val 11271"/>
                <a:gd name="f16" fmla="val 1814"/>
                <a:gd name="f17" fmla="*/ f0 1 3264"/>
                <a:gd name="f18" fmla="*/ f1 1 11311"/>
                <a:gd name="f19" fmla="val f2"/>
                <a:gd name="f20" fmla="val f3"/>
                <a:gd name="f21" fmla="val f4"/>
                <a:gd name="f22" fmla="+- f21 0 f19"/>
                <a:gd name="f23" fmla="+- f20 0 f19"/>
                <a:gd name="f24" fmla="*/ f23 1 3264"/>
                <a:gd name="f25" fmla="*/ f22 1 1131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264" h="11311">
                  <a:moveTo>
                    <a:pt x="f5" y="f6"/>
                  </a:moveTo>
                  <a:cubicBezTo>
                    <a:pt x="f7" y="f6"/>
                    <a:pt x="f6" y="f8"/>
                    <a:pt x="f6" y="f9"/>
                  </a:cubicBezTo>
                  <a:lnTo>
                    <a:pt x="f6" y="f10"/>
                  </a:lnTo>
                  <a:cubicBezTo>
                    <a:pt x="f6" y="f10"/>
                    <a:pt x="f11" y="f12"/>
                    <a:pt x="f13" y="f12"/>
                  </a:cubicBezTo>
                  <a:cubicBezTo>
                    <a:pt x="f14" y="f12"/>
                    <a:pt x="f3" y="f15"/>
                    <a:pt x="f3" y="f10"/>
                  </a:cubicBezTo>
                  <a:lnTo>
                    <a:pt x="f3" y="f9"/>
                  </a:lnTo>
                  <a:cubicBezTo>
                    <a:pt x="f3" y="f9"/>
                    <a:pt x="f16"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2" name="Google Shape;1843;p40">
              <a:extLst>
                <a:ext uri="{FF2B5EF4-FFF2-40B4-BE49-F238E27FC236}">
                  <a16:creationId xmlns:a16="http://schemas.microsoft.com/office/drawing/2014/main" id="{E5B5D045-B735-4EF8-9AFA-01954B09B8CC}"/>
                </a:ext>
              </a:extLst>
            </p:cNvPr>
            <p:cNvSpPr/>
            <p:nvPr/>
          </p:nvSpPr>
          <p:spPr>
            <a:xfrm>
              <a:off x="5523104" y="4445748"/>
              <a:ext cx="69348" cy="3026"/>
            </a:xfrm>
            <a:custGeom>
              <a:avLst/>
              <a:gdLst>
                <a:gd name="f0" fmla="val w"/>
                <a:gd name="f1" fmla="val h"/>
                <a:gd name="f2" fmla="val 0"/>
                <a:gd name="f3" fmla="val 3615"/>
                <a:gd name="f4" fmla="val 158"/>
                <a:gd name="f5" fmla="val 1814"/>
                <a:gd name="f6" fmla="val 1306"/>
                <a:gd name="f7" fmla="val 24"/>
                <a:gd name="f8" fmla="val 569"/>
                <a:gd name="f9" fmla="val 49"/>
                <a:gd name="f10" fmla="val 48"/>
                <a:gd name="f11" fmla="val 4"/>
                <a:gd name="f12" fmla="val 1"/>
                <a:gd name="f13" fmla="val 110"/>
                <a:gd name="f14" fmla="val 29"/>
                <a:gd name="f15" fmla="val 31"/>
                <a:gd name="f16" fmla="val 34"/>
                <a:gd name="f17" fmla="val 37"/>
                <a:gd name="f18" fmla="val 109"/>
                <a:gd name="f19" fmla="val 339"/>
                <a:gd name="f20" fmla="val 121"/>
                <a:gd name="f21" fmla="val 629"/>
                <a:gd name="f22" fmla="val 145"/>
                <a:gd name="f23" fmla="val 931"/>
                <a:gd name="f24" fmla="val 157"/>
                <a:gd name="f25" fmla="val 2406"/>
                <a:gd name="f26" fmla="val 2998"/>
                <a:gd name="f27" fmla="val 3590"/>
                <a:gd name="f28" fmla="val 3602"/>
                <a:gd name="f29" fmla="val 97"/>
                <a:gd name="f30" fmla="val 85"/>
                <a:gd name="f31" fmla="val 61"/>
                <a:gd name="f32" fmla="*/ f0 1 3615"/>
                <a:gd name="f33" fmla="*/ f1 1 158"/>
                <a:gd name="f34" fmla="val f2"/>
                <a:gd name="f35" fmla="val f3"/>
                <a:gd name="f36" fmla="val f4"/>
                <a:gd name="f37" fmla="+- f36 0 f34"/>
                <a:gd name="f38" fmla="+- f35 0 f34"/>
                <a:gd name="f39" fmla="*/ f38 1 3615"/>
                <a:gd name="f40" fmla="*/ f37 1 15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615" h="158">
                  <a:moveTo>
                    <a:pt x="f5" y="f2"/>
                  </a:moveTo>
                  <a:cubicBezTo>
                    <a:pt x="f6" y="f7"/>
                    <a:pt x="f8" y="f7"/>
                    <a:pt x="f9" y="f10"/>
                  </a:cubicBezTo>
                  <a:cubicBezTo>
                    <a:pt x="f11" y="f10"/>
                    <a:pt x="f12" y="f13"/>
                    <a:pt x="f14" y="f13"/>
                  </a:cubicBezTo>
                  <a:cubicBezTo>
                    <a:pt x="f15" y="f13"/>
                    <a:pt x="f16" y="f13"/>
                    <a:pt x="f17" y="f18"/>
                  </a:cubicBezTo>
                  <a:cubicBezTo>
                    <a:pt x="f19" y="f20"/>
                    <a:pt x="f21" y="f22"/>
                    <a:pt x="f23" y="f22"/>
                  </a:cubicBezTo>
                  <a:lnTo>
                    <a:pt x="f5" y="f24"/>
                  </a:lnTo>
                  <a:cubicBezTo>
                    <a:pt x="f25" y="f22"/>
                    <a:pt x="f26" y="f22"/>
                    <a:pt x="f27" y="f18"/>
                  </a:cubicBezTo>
                  <a:cubicBezTo>
                    <a:pt x="f28" y="f18"/>
                    <a:pt x="f3" y="f29"/>
                    <a:pt x="f3" y="f30"/>
                  </a:cubicBezTo>
                  <a:cubicBezTo>
                    <a:pt x="f3" y="f31"/>
                    <a:pt x="f28" y="f10"/>
                    <a:pt x="f27" y="f10"/>
                  </a:cubicBezTo>
                  <a:cubicBezTo>
                    <a:pt x="f26" y="f2"/>
                    <a:pt x="f25"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3" name="Google Shape;1844;p40">
              <a:extLst>
                <a:ext uri="{FF2B5EF4-FFF2-40B4-BE49-F238E27FC236}">
                  <a16:creationId xmlns:a16="http://schemas.microsoft.com/office/drawing/2014/main" id="{8A8618FE-9D23-899F-5214-34DD904421A7}"/>
                </a:ext>
              </a:extLst>
            </p:cNvPr>
            <p:cNvSpPr/>
            <p:nvPr/>
          </p:nvSpPr>
          <p:spPr>
            <a:xfrm>
              <a:off x="5660126" y="4481099"/>
              <a:ext cx="65187" cy="1399"/>
            </a:xfrm>
            <a:custGeom>
              <a:avLst/>
              <a:gdLst>
                <a:gd name="f0" fmla="val w"/>
                <a:gd name="f1" fmla="val h"/>
                <a:gd name="f2" fmla="val 0"/>
                <a:gd name="f3" fmla="val 3398"/>
                <a:gd name="f4" fmla="val 73"/>
                <a:gd name="f5" fmla="val 1687"/>
                <a:gd name="f6" fmla="val 1128"/>
                <a:gd name="f7" fmla="val 569"/>
                <a:gd name="f8" fmla="val 6"/>
                <a:gd name="f9" fmla="val 13"/>
                <a:gd name="f10" fmla="val 18"/>
                <a:gd name="f11" fmla="val 1"/>
                <a:gd name="f12" fmla="val 55"/>
                <a:gd name="f13" fmla="val 67"/>
                <a:gd name="f14" fmla="val 2246"/>
                <a:gd name="f15" fmla="val 2805"/>
                <a:gd name="f16" fmla="val 3361"/>
                <a:gd name="f17" fmla="val 3397"/>
                <a:gd name="f18" fmla="val 3385"/>
                <a:gd name="f19" fmla="*/ f0 1 3398"/>
                <a:gd name="f20" fmla="*/ f1 1 73"/>
                <a:gd name="f21" fmla="val f2"/>
                <a:gd name="f22" fmla="val f3"/>
                <a:gd name="f23" fmla="val f4"/>
                <a:gd name="f24" fmla="+- f23 0 f21"/>
                <a:gd name="f25" fmla="+- f22 0 f21"/>
                <a:gd name="f26" fmla="*/ f25 1 3398"/>
                <a:gd name="f27" fmla="*/ f24 1 7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398" h="73">
                  <a:moveTo>
                    <a:pt x="f5" y="f2"/>
                  </a:moveTo>
                  <a:cubicBezTo>
                    <a:pt x="f6" y="f2"/>
                    <a:pt x="f7" y="f8"/>
                    <a:pt x="f9" y="f10"/>
                  </a:cubicBezTo>
                  <a:cubicBezTo>
                    <a:pt x="f11" y="f10"/>
                    <a:pt x="f11" y="f12"/>
                    <a:pt x="f9" y="f12"/>
                  </a:cubicBezTo>
                  <a:cubicBezTo>
                    <a:pt x="f7" y="f13"/>
                    <a:pt x="f6" y="f4"/>
                    <a:pt x="f5" y="f4"/>
                  </a:cubicBezTo>
                  <a:cubicBezTo>
                    <a:pt x="f14" y="f4"/>
                    <a:pt x="f15" y="f13"/>
                    <a:pt x="f16" y="f12"/>
                  </a:cubicBezTo>
                  <a:cubicBezTo>
                    <a:pt x="f17" y="f12"/>
                    <a:pt x="f18" y="f10"/>
                    <a:pt x="f16" y="f10"/>
                  </a:cubicBezTo>
                  <a:cubicBezTo>
                    <a:pt x="f15" y="f8"/>
                    <a:pt x="f14" y="f2"/>
                    <a:pt x="f5" y="f2"/>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4" name="Google Shape;1845;p40">
              <a:extLst>
                <a:ext uri="{FF2B5EF4-FFF2-40B4-BE49-F238E27FC236}">
                  <a16:creationId xmlns:a16="http://schemas.microsoft.com/office/drawing/2014/main" id="{D310CD17-E71F-EDAD-B465-611A6B5C7727}"/>
                </a:ext>
              </a:extLst>
            </p:cNvPr>
            <p:cNvSpPr/>
            <p:nvPr/>
          </p:nvSpPr>
          <p:spPr>
            <a:xfrm>
              <a:off x="5599392" y="4392247"/>
              <a:ext cx="54269" cy="3200"/>
            </a:xfrm>
            <a:custGeom>
              <a:avLst/>
              <a:gdLst>
                <a:gd name="f0" fmla="val w"/>
                <a:gd name="f1" fmla="val h"/>
                <a:gd name="f2" fmla="val 0"/>
                <a:gd name="f3" fmla="val 2829"/>
                <a:gd name="f4" fmla="val 167"/>
                <a:gd name="f5" fmla="val 1422"/>
                <a:gd name="f6" fmla="val 964"/>
                <a:gd name="f7" fmla="val 508"/>
                <a:gd name="f8" fmla="val 15"/>
                <a:gd name="f9" fmla="val 48"/>
                <a:gd name="f10" fmla="val 45"/>
                <a:gd name="f11" fmla="val 118"/>
                <a:gd name="f12" fmla="val 496"/>
                <a:gd name="f13" fmla="val 166"/>
                <a:gd name="f14" fmla="val 967"/>
                <a:gd name="f15" fmla="val 1426"/>
                <a:gd name="f16" fmla="val 1874"/>
                <a:gd name="f17" fmla="val 154"/>
                <a:gd name="f18" fmla="val 2345"/>
                <a:gd name="f19" fmla="val 2804"/>
                <a:gd name="f20" fmla="val 2816"/>
                <a:gd name="f21" fmla="val 2828"/>
                <a:gd name="f22" fmla="val 106"/>
                <a:gd name="f23" fmla="val 94"/>
                <a:gd name="f24" fmla="val 57"/>
                <a:gd name="f25" fmla="val 2339"/>
                <a:gd name="f26" fmla="val 1880"/>
                <a:gd name="f27" fmla="*/ f0 1 2829"/>
                <a:gd name="f28" fmla="*/ f1 1 167"/>
                <a:gd name="f29" fmla="val f2"/>
                <a:gd name="f30" fmla="val f3"/>
                <a:gd name="f31" fmla="val f4"/>
                <a:gd name="f32" fmla="+- f31 0 f29"/>
                <a:gd name="f33" fmla="+- f30 0 f29"/>
                <a:gd name="f34" fmla="*/ f33 1 2829"/>
                <a:gd name="f35" fmla="*/ f32 1 16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829" h="167">
                  <a:moveTo>
                    <a:pt x="f5" y="f2"/>
                  </a:moveTo>
                  <a:cubicBezTo>
                    <a:pt x="f6" y="f2"/>
                    <a:pt x="f7" y="f8"/>
                    <a:pt x="f9" y="f10"/>
                  </a:cubicBezTo>
                  <a:cubicBezTo>
                    <a:pt x="f2" y="f10"/>
                    <a:pt x="f2" y="f11"/>
                    <a:pt x="f9" y="f11"/>
                  </a:cubicBezTo>
                  <a:cubicBezTo>
                    <a:pt x="f12" y="f13"/>
                    <a:pt x="f14" y="f13"/>
                    <a:pt x="f15" y="f13"/>
                  </a:cubicBezTo>
                  <a:cubicBezTo>
                    <a:pt x="f16" y="f17"/>
                    <a:pt x="f18" y="f17"/>
                    <a:pt x="f19" y="f11"/>
                  </a:cubicBezTo>
                  <a:cubicBezTo>
                    <a:pt x="f20" y="f11"/>
                    <a:pt x="f21" y="f22"/>
                    <a:pt x="f21" y="f23"/>
                  </a:cubicBezTo>
                  <a:cubicBezTo>
                    <a:pt x="f21" y="f24"/>
                    <a:pt x="f20" y="f10"/>
                    <a:pt x="f19" y="f10"/>
                  </a:cubicBezTo>
                  <a:cubicBezTo>
                    <a:pt x="f25" y="f8"/>
                    <a:pt x="f26"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65" name="Google Shape;1846;p40">
            <a:extLst>
              <a:ext uri="{FF2B5EF4-FFF2-40B4-BE49-F238E27FC236}">
                <a16:creationId xmlns:a16="http://schemas.microsoft.com/office/drawing/2014/main" id="{56B3D49F-2205-065C-0E07-FE297A783779}"/>
              </a:ext>
            </a:extLst>
          </p:cNvPr>
          <p:cNvGrpSpPr/>
          <p:nvPr/>
        </p:nvGrpSpPr>
        <p:grpSpPr>
          <a:xfrm>
            <a:off x="5518687" y="3780193"/>
            <a:ext cx="209863" cy="216987"/>
            <a:chOff x="5518687" y="3780193"/>
            <a:chExt cx="209863" cy="216987"/>
          </a:xfrm>
        </p:grpSpPr>
        <p:sp>
          <p:nvSpPr>
            <p:cNvPr id="66" name="Google Shape;1847;p40">
              <a:extLst>
                <a:ext uri="{FF2B5EF4-FFF2-40B4-BE49-F238E27FC236}">
                  <a16:creationId xmlns:a16="http://schemas.microsoft.com/office/drawing/2014/main" id="{5068E5A6-7ED7-2C19-D73B-D076C4EBDD48}"/>
                </a:ext>
              </a:extLst>
            </p:cNvPr>
            <p:cNvSpPr/>
            <p:nvPr/>
          </p:nvSpPr>
          <p:spPr>
            <a:xfrm>
              <a:off x="5518687" y="3834865"/>
              <a:ext cx="209863" cy="43369"/>
            </a:xfrm>
            <a:custGeom>
              <a:avLst/>
              <a:gdLst>
                <a:gd name="f0" fmla="val w"/>
                <a:gd name="f1" fmla="val h"/>
                <a:gd name="f2" fmla="val 0"/>
                <a:gd name="f3" fmla="val 10940"/>
                <a:gd name="f4" fmla="val 2261"/>
                <a:gd name="f5" fmla="val 1"/>
                <a:gd name="f6" fmla="val 10939"/>
                <a:gd name="f7" fmla="*/ f0 1 10940"/>
                <a:gd name="f8" fmla="*/ f1 1 2261"/>
                <a:gd name="f9" fmla="val f2"/>
                <a:gd name="f10" fmla="val f3"/>
                <a:gd name="f11" fmla="val f4"/>
                <a:gd name="f12" fmla="+- f11 0 f9"/>
                <a:gd name="f13" fmla="+- f10 0 f9"/>
                <a:gd name="f14" fmla="*/ f13 1 10940"/>
                <a:gd name="f15" fmla="*/ f12 1 2261"/>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0940" h="2261">
                  <a:moveTo>
                    <a:pt x="f5" y="f5"/>
                  </a:moveTo>
                  <a:lnTo>
                    <a:pt x="f5" y="f4"/>
                  </a:lnTo>
                  <a:lnTo>
                    <a:pt x="f6" y="f4"/>
                  </a:lnTo>
                  <a:lnTo>
                    <a:pt x="f6" y="f5"/>
                  </a:ln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7" name="Google Shape;1848;p40">
              <a:extLst>
                <a:ext uri="{FF2B5EF4-FFF2-40B4-BE49-F238E27FC236}">
                  <a16:creationId xmlns:a16="http://schemas.microsoft.com/office/drawing/2014/main" id="{B3B4B1FC-6FCB-E263-1398-63247F505743}"/>
                </a:ext>
              </a:extLst>
            </p:cNvPr>
            <p:cNvSpPr/>
            <p:nvPr/>
          </p:nvSpPr>
          <p:spPr>
            <a:xfrm>
              <a:off x="5595213" y="3780193"/>
              <a:ext cx="62618" cy="216987"/>
            </a:xfrm>
            <a:custGeom>
              <a:avLst/>
              <a:gdLst>
                <a:gd name="f0" fmla="val w"/>
                <a:gd name="f1" fmla="val h"/>
                <a:gd name="f2" fmla="val 0"/>
                <a:gd name="f3" fmla="val 3264"/>
                <a:gd name="f4" fmla="val 11311"/>
                <a:gd name="f5" fmla="val 847"/>
                <a:gd name="f6" fmla="val 1"/>
                <a:gd name="f7" fmla="val 363"/>
                <a:gd name="f8" fmla="val 18"/>
                <a:gd name="f9" fmla="val 71"/>
                <a:gd name="f10" fmla="val 11154"/>
                <a:gd name="f11" fmla="val 1451"/>
                <a:gd name="f12" fmla="val 11310"/>
                <a:gd name="f13" fmla="val 2418"/>
                <a:gd name="f14" fmla="val 2901"/>
                <a:gd name="f15" fmla="val 11271"/>
                <a:gd name="f16" fmla="val 1814"/>
                <a:gd name="f17" fmla="*/ f0 1 3264"/>
                <a:gd name="f18" fmla="*/ f1 1 11311"/>
                <a:gd name="f19" fmla="val f2"/>
                <a:gd name="f20" fmla="val f3"/>
                <a:gd name="f21" fmla="val f4"/>
                <a:gd name="f22" fmla="+- f21 0 f19"/>
                <a:gd name="f23" fmla="+- f20 0 f19"/>
                <a:gd name="f24" fmla="*/ f23 1 3264"/>
                <a:gd name="f25" fmla="*/ f22 1 1131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264" h="11311">
                  <a:moveTo>
                    <a:pt x="f5" y="f6"/>
                  </a:moveTo>
                  <a:cubicBezTo>
                    <a:pt x="f7" y="f6"/>
                    <a:pt x="f6" y="f8"/>
                    <a:pt x="f6" y="f9"/>
                  </a:cubicBezTo>
                  <a:lnTo>
                    <a:pt x="f6" y="f10"/>
                  </a:lnTo>
                  <a:cubicBezTo>
                    <a:pt x="f6" y="f10"/>
                    <a:pt x="f11" y="f12"/>
                    <a:pt x="f13" y="f12"/>
                  </a:cubicBezTo>
                  <a:cubicBezTo>
                    <a:pt x="f14" y="f12"/>
                    <a:pt x="f3" y="f15"/>
                    <a:pt x="f3" y="f10"/>
                  </a:cubicBezTo>
                  <a:lnTo>
                    <a:pt x="f3" y="f9"/>
                  </a:lnTo>
                  <a:cubicBezTo>
                    <a:pt x="f3" y="f9"/>
                    <a:pt x="f16" y="f6"/>
                    <a:pt x="f5" y="f6"/>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8" name="Google Shape;1849;p40">
              <a:extLst>
                <a:ext uri="{FF2B5EF4-FFF2-40B4-BE49-F238E27FC236}">
                  <a16:creationId xmlns:a16="http://schemas.microsoft.com/office/drawing/2014/main" id="{EC42010C-230F-84DD-70AC-3A202A0568FF}"/>
                </a:ext>
              </a:extLst>
            </p:cNvPr>
            <p:cNvSpPr/>
            <p:nvPr/>
          </p:nvSpPr>
          <p:spPr>
            <a:xfrm>
              <a:off x="5523104" y="3838824"/>
              <a:ext cx="69348" cy="3026"/>
            </a:xfrm>
            <a:custGeom>
              <a:avLst/>
              <a:gdLst>
                <a:gd name="f0" fmla="val w"/>
                <a:gd name="f1" fmla="val h"/>
                <a:gd name="f2" fmla="val 0"/>
                <a:gd name="f3" fmla="val 3615"/>
                <a:gd name="f4" fmla="val 158"/>
                <a:gd name="f5" fmla="val 1814"/>
                <a:gd name="f6" fmla="val 1306"/>
                <a:gd name="f7" fmla="val 24"/>
                <a:gd name="f8" fmla="val 569"/>
                <a:gd name="f9" fmla="val 49"/>
                <a:gd name="f10" fmla="val 48"/>
                <a:gd name="f11" fmla="val 4"/>
                <a:gd name="f12" fmla="val 1"/>
                <a:gd name="f13" fmla="val 110"/>
                <a:gd name="f14" fmla="val 29"/>
                <a:gd name="f15" fmla="val 31"/>
                <a:gd name="f16" fmla="val 34"/>
                <a:gd name="f17" fmla="val 37"/>
                <a:gd name="f18" fmla="val 109"/>
                <a:gd name="f19" fmla="val 339"/>
                <a:gd name="f20" fmla="val 121"/>
                <a:gd name="f21" fmla="val 629"/>
                <a:gd name="f22" fmla="val 145"/>
                <a:gd name="f23" fmla="val 931"/>
                <a:gd name="f24" fmla="val 157"/>
                <a:gd name="f25" fmla="val 2406"/>
                <a:gd name="f26" fmla="val 2998"/>
                <a:gd name="f27" fmla="val 3590"/>
                <a:gd name="f28" fmla="val 3602"/>
                <a:gd name="f29" fmla="val 97"/>
                <a:gd name="f30" fmla="val 85"/>
                <a:gd name="f31" fmla="val 61"/>
                <a:gd name="f32" fmla="*/ f0 1 3615"/>
                <a:gd name="f33" fmla="*/ f1 1 158"/>
                <a:gd name="f34" fmla="val f2"/>
                <a:gd name="f35" fmla="val f3"/>
                <a:gd name="f36" fmla="val f4"/>
                <a:gd name="f37" fmla="+- f36 0 f34"/>
                <a:gd name="f38" fmla="+- f35 0 f34"/>
                <a:gd name="f39" fmla="*/ f38 1 3615"/>
                <a:gd name="f40" fmla="*/ f37 1 15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615" h="158">
                  <a:moveTo>
                    <a:pt x="f5" y="f2"/>
                  </a:moveTo>
                  <a:cubicBezTo>
                    <a:pt x="f6" y="f7"/>
                    <a:pt x="f8" y="f7"/>
                    <a:pt x="f9" y="f10"/>
                  </a:cubicBezTo>
                  <a:cubicBezTo>
                    <a:pt x="f11" y="f10"/>
                    <a:pt x="f12" y="f13"/>
                    <a:pt x="f14" y="f13"/>
                  </a:cubicBezTo>
                  <a:cubicBezTo>
                    <a:pt x="f15" y="f13"/>
                    <a:pt x="f16" y="f13"/>
                    <a:pt x="f17" y="f18"/>
                  </a:cubicBezTo>
                  <a:cubicBezTo>
                    <a:pt x="f19" y="f20"/>
                    <a:pt x="f21" y="f22"/>
                    <a:pt x="f23" y="f22"/>
                  </a:cubicBezTo>
                  <a:lnTo>
                    <a:pt x="f5" y="f24"/>
                  </a:lnTo>
                  <a:cubicBezTo>
                    <a:pt x="f25" y="f22"/>
                    <a:pt x="f26" y="f22"/>
                    <a:pt x="f27" y="f18"/>
                  </a:cubicBezTo>
                  <a:cubicBezTo>
                    <a:pt x="f28" y="f18"/>
                    <a:pt x="f3" y="f29"/>
                    <a:pt x="f3" y="f30"/>
                  </a:cubicBezTo>
                  <a:cubicBezTo>
                    <a:pt x="f3" y="f31"/>
                    <a:pt x="f28" y="f10"/>
                    <a:pt x="f27" y="f10"/>
                  </a:cubicBezTo>
                  <a:cubicBezTo>
                    <a:pt x="f26" y="f2"/>
                    <a:pt x="f25"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9" name="Google Shape;1850;p40">
              <a:extLst>
                <a:ext uri="{FF2B5EF4-FFF2-40B4-BE49-F238E27FC236}">
                  <a16:creationId xmlns:a16="http://schemas.microsoft.com/office/drawing/2014/main" id="{E1FF59B7-BB34-AEEC-AB43-C3E597A9349E}"/>
                </a:ext>
              </a:extLst>
            </p:cNvPr>
            <p:cNvSpPr/>
            <p:nvPr/>
          </p:nvSpPr>
          <p:spPr>
            <a:xfrm>
              <a:off x="5660126" y="3874175"/>
              <a:ext cx="65187" cy="1399"/>
            </a:xfrm>
            <a:custGeom>
              <a:avLst/>
              <a:gdLst>
                <a:gd name="f0" fmla="val w"/>
                <a:gd name="f1" fmla="val h"/>
                <a:gd name="f2" fmla="val 0"/>
                <a:gd name="f3" fmla="val 3398"/>
                <a:gd name="f4" fmla="val 73"/>
                <a:gd name="f5" fmla="val 1687"/>
                <a:gd name="f6" fmla="val 1128"/>
                <a:gd name="f7" fmla="val 569"/>
                <a:gd name="f8" fmla="val 6"/>
                <a:gd name="f9" fmla="val 13"/>
                <a:gd name="f10" fmla="val 18"/>
                <a:gd name="f11" fmla="val 1"/>
                <a:gd name="f12" fmla="val 55"/>
                <a:gd name="f13" fmla="val 67"/>
                <a:gd name="f14" fmla="val 2246"/>
                <a:gd name="f15" fmla="val 2805"/>
                <a:gd name="f16" fmla="val 3361"/>
                <a:gd name="f17" fmla="val 3397"/>
                <a:gd name="f18" fmla="val 3385"/>
                <a:gd name="f19" fmla="*/ f0 1 3398"/>
                <a:gd name="f20" fmla="*/ f1 1 73"/>
                <a:gd name="f21" fmla="val f2"/>
                <a:gd name="f22" fmla="val f3"/>
                <a:gd name="f23" fmla="val f4"/>
                <a:gd name="f24" fmla="+- f23 0 f21"/>
                <a:gd name="f25" fmla="+- f22 0 f21"/>
                <a:gd name="f26" fmla="*/ f25 1 3398"/>
                <a:gd name="f27" fmla="*/ f24 1 7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398" h="73">
                  <a:moveTo>
                    <a:pt x="f5" y="f2"/>
                  </a:moveTo>
                  <a:cubicBezTo>
                    <a:pt x="f6" y="f2"/>
                    <a:pt x="f7" y="f8"/>
                    <a:pt x="f9" y="f10"/>
                  </a:cubicBezTo>
                  <a:cubicBezTo>
                    <a:pt x="f11" y="f10"/>
                    <a:pt x="f11" y="f12"/>
                    <a:pt x="f9" y="f12"/>
                  </a:cubicBezTo>
                  <a:cubicBezTo>
                    <a:pt x="f7" y="f13"/>
                    <a:pt x="f6" y="f4"/>
                    <a:pt x="f5" y="f4"/>
                  </a:cubicBezTo>
                  <a:cubicBezTo>
                    <a:pt x="f14" y="f4"/>
                    <a:pt x="f15" y="f13"/>
                    <a:pt x="f16" y="f12"/>
                  </a:cubicBezTo>
                  <a:cubicBezTo>
                    <a:pt x="f17" y="f12"/>
                    <a:pt x="f18" y="f10"/>
                    <a:pt x="f16" y="f10"/>
                  </a:cubicBezTo>
                  <a:cubicBezTo>
                    <a:pt x="f15" y="f8"/>
                    <a:pt x="f14" y="f2"/>
                    <a:pt x="f5" y="f2"/>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0" name="Google Shape;1851;p40">
              <a:extLst>
                <a:ext uri="{FF2B5EF4-FFF2-40B4-BE49-F238E27FC236}">
                  <a16:creationId xmlns:a16="http://schemas.microsoft.com/office/drawing/2014/main" id="{A86CB47D-BC85-630B-5342-F4A7881B9C69}"/>
                </a:ext>
              </a:extLst>
            </p:cNvPr>
            <p:cNvSpPr/>
            <p:nvPr/>
          </p:nvSpPr>
          <p:spPr>
            <a:xfrm>
              <a:off x="5599392" y="3785323"/>
              <a:ext cx="54269" cy="3200"/>
            </a:xfrm>
            <a:custGeom>
              <a:avLst/>
              <a:gdLst>
                <a:gd name="f0" fmla="val w"/>
                <a:gd name="f1" fmla="val h"/>
                <a:gd name="f2" fmla="val 0"/>
                <a:gd name="f3" fmla="val 2829"/>
                <a:gd name="f4" fmla="val 167"/>
                <a:gd name="f5" fmla="val 1422"/>
                <a:gd name="f6" fmla="val 964"/>
                <a:gd name="f7" fmla="val 508"/>
                <a:gd name="f8" fmla="val 15"/>
                <a:gd name="f9" fmla="val 48"/>
                <a:gd name="f10" fmla="val 45"/>
                <a:gd name="f11" fmla="val 118"/>
                <a:gd name="f12" fmla="val 496"/>
                <a:gd name="f13" fmla="val 166"/>
                <a:gd name="f14" fmla="val 967"/>
                <a:gd name="f15" fmla="val 1426"/>
                <a:gd name="f16" fmla="val 1874"/>
                <a:gd name="f17" fmla="val 154"/>
                <a:gd name="f18" fmla="val 2345"/>
                <a:gd name="f19" fmla="val 2804"/>
                <a:gd name="f20" fmla="val 2816"/>
                <a:gd name="f21" fmla="val 2828"/>
                <a:gd name="f22" fmla="val 106"/>
                <a:gd name="f23" fmla="val 94"/>
                <a:gd name="f24" fmla="val 57"/>
                <a:gd name="f25" fmla="val 2339"/>
                <a:gd name="f26" fmla="val 1880"/>
                <a:gd name="f27" fmla="*/ f0 1 2829"/>
                <a:gd name="f28" fmla="*/ f1 1 167"/>
                <a:gd name="f29" fmla="val f2"/>
                <a:gd name="f30" fmla="val f3"/>
                <a:gd name="f31" fmla="val f4"/>
                <a:gd name="f32" fmla="+- f31 0 f29"/>
                <a:gd name="f33" fmla="+- f30 0 f29"/>
                <a:gd name="f34" fmla="*/ f33 1 2829"/>
                <a:gd name="f35" fmla="*/ f32 1 16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829" h="167">
                  <a:moveTo>
                    <a:pt x="f5" y="f2"/>
                  </a:moveTo>
                  <a:cubicBezTo>
                    <a:pt x="f6" y="f2"/>
                    <a:pt x="f7" y="f8"/>
                    <a:pt x="f9" y="f10"/>
                  </a:cubicBezTo>
                  <a:cubicBezTo>
                    <a:pt x="f2" y="f10"/>
                    <a:pt x="f2" y="f11"/>
                    <a:pt x="f9" y="f11"/>
                  </a:cubicBezTo>
                  <a:cubicBezTo>
                    <a:pt x="f12" y="f13"/>
                    <a:pt x="f14" y="f13"/>
                    <a:pt x="f15" y="f13"/>
                  </a:cubicBezTo>
                  <a:cubicBezTo>
                    <a:pt x="f16" y="f17"/>
                    <a:pt x="f18" y="f17"/>
                    <a:pt x="f19" y="f11"/>
                  </a:cubicBezTo>
                  <a:cubicBezTo>
                    <a:pt x="f20" y="f11"/>
                    <a:pt x="f21" y="f22"/>
                    <a:pt x="f21" y="f23"/>
                  </a:cubicBezTo>
                  <a:cubicBezTo>
                    <a:pt x="f21" y="f24"/>
                    <a:pt x="f20" y="f10"/>
                    <a:pt x="f19" y="f10"/>
                  </a:cubicBezTo>
                  <a:cubicBezTo>
                    <a:pt x="f25" y="f8"/>
                    <a:pt x="f26"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1" name="Google Shape;1852;p40">
            <a:extLst>
              <a:ext uri="{FF2B5EF4-FFF2-40B4-BE49-F238E27FC236}">
                <a16:creationId xmlns:a16="http://schemas.microsoft.com/office/drawing/2014/main" id="{50CDC42D-5825-135D-B67A-2B5177AAB845}"/>
              </a:ext>
            </a:extLst>
          </p:cNvPr>
          <p:cNvGrpSpPr/>
          <p:nvPr/>
        </p:nvGrpSpPr>
        <p:grpSpPr>
          <a:xfrm>
            <a:off x="4309018" y="3743398"/>
            <a:ext cx="209863" cy="216987"/>
            <a:chOff x="4309018" y="3743398"/>
            <a:chExt cx="209863" cy="216987"/>
          </a:xfrm>
        </p:grpSpPr>
        <p:sp>
          <p:nvSpPr>
            <p:cNvPr id="72" name="Google Shape;1853;p40">
              <a:extLst>
                <a:ext uri="{FF2B5EF4-FFF2-40B4-BE49-F238E27FC236}">
                  <a16:creationId xmlns:a16="http://schemas.microsoft.com/office/drawing/2014/main" id="{DC2093FD-856D-3D61-A2B9-15C730957D52}"/>
                </a:ext>
              </a:extLst>
            </p:cNvPr>
            <p:cNvSpPr/>
            <p:nvPr/>
          </p:nvSpPr>
          <p:spPr>
            <a:xfrm>
              <a:off x="4309018" y="3798070"/>
              <a:ext cx="209863" cy="43369"/>
            </a:xfrm>
            <a:custGeom>
              <a:avLst/>
              <a:gdLst>
                <a:gd name="f0" fmla="val w"/>
                <a:gd name="f1" fmla="val h"/>
                <a:gd name="f2" fmla="val 0"/>
                <a:gd name="f3" fmla="val 10940"/>
                <a:gd name="f4" fmla="val 2261"/>
                <a:gd name="f5" fmla="val 1"/>
                <a:gd name="f6" fmla="val 10939"/>
                <a:gd name="f7" fmla="*/ f0 1 10940"/>
                <a:gd name="f8" fmla="*/ f1 1 2261"/>
                <a:gd name="f9" fmla="val f2"/>
                <a:gd name="f10" fmla="val f3"/>
                <a:gd name="f11" fmla="val f4"/>
                <a:gd name="f12" fmla="+- f11 0 f9"/>
                <a:gd name="f13" fmla="+- f10 0 f9"/>
                <a:gd name="f14" fmla="*/ f13 1 10940"/>
                <a:gd name="f15" fmla="*/ f12 1 2261"/>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0940" h="2261">
                  <a:moveTo>
                    <a:pt x="f5" y="f5"/>
                  </a:moveTo>
                  <a:lnTo>
                    <a:pt x="f5" y="f4"/>
                  </a:lnTo>
                  <a:lnTo>
                    <a:pt x="f6" y="f4"/>
                  </a:lnTo>
                  <a:lnTo>
                    <a:pt x="f6" y="f5"/>
                  </a:ln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3" name="Google Shape;1854;p40">
              <a:extLst>
                <a:ext uri="{FF2B5EF4-FFF2-40B4-BE49-F238E27FC236}">
                  <a16:creationId xmlns:a16="http://schemas.microsoft.com/office/drawing/2014/main" id="{E8DA33BD-7457-40F8-F280-3FFCC2631FB9}"/>
                </a:ext>
              </a:extLst>
            </p:cNvPr>
            <p:cNvSpPr/>
            <p:nvPr/>
          </p:nvSpPr>
          <p:spPr>
            <a:xfrm>
              <a:off x="4385535" y="3743398"/>
              <a:ext cx="62618" cy="216987"/>
            </a:xfrm>
            <a:custGeom>
              <a:avLst/>
              <a:gdLst>
                <a:gd name="f0" fmla="val w"/>
                <a:gd name="f1" fmla="val h"/>
                <a:gd name="f2" fmla="val 0"/>
                <a:gd name="f3" fmla="val 3264"/>
                <a:gd name="f4" fmla="val 11311"/>
                <a:gd name="f5" fmla="val 847"/>
                <a:gd name="f6" fmla="val 1"/>
                <a:gd name="f7" fmla="val 363"/>
                <a:gd name="f8" fmla="val 18"/>
                <a:gd name="f9" fmla="val 71"/>
                <a:gd name="f10" fmla="val 11154"/>
                <a:gd name="f11" fmla="val 1451"/>
                <a:gd name="f12" fmla="val 11310"/>
                <a:gd name="f13" fmla="val 2418"/>
                <a:gd name="f14" fmla="val 2901"/>
                <a:gd name="f15" fmla="val 11271"/>
                <a:gd name="f16" fmla="val 1814"/>
                <a:gd name="f17" fmla="*/ f0 1 3264"/>
                <a:gd name="f18" fmla="*/ f1 1 11311"/>
                <a:gd name="f19" fmla="val f2"/>
                <a:gd name="f20" fmla="val f3"/>
                <a:gd name="f21" fmla="val f4"/>
                <a:gd name="f22" fmla="+- f21 0 f19"/>
                <a:gd name="f23" fmla="+- f20 0 f19"/>
                <a:gd name="f24" fmla="*/ f23 1 3264"/>
                <a:gd name="f25" fmla="*/ f22 1 1131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264" h="11311">
                  <a:moveTo>
                    <a:pt x="f5" y="f6"/>
                  </a:moveTo>
                  <a:cubicBezTo>
                    <a:pt x="f7" y="f6"/>
                    <a:pt x="f6" y="f8"/>
                    <a:pt x="f6" y="f9"/>
                  </a:cubicBezTo>
                  <a:lnTo>
                    <a:pt x="f6" y="f10"/>
                  </a:lnTo>
                  <a:cubicBezTo>
                    <a:pt x="f6" y="f10"/>
                    <a:pt x="f11" y="f12"/>
                    <a:pt x="f13" y="f12"/>
                  </a:cubicBezTo>
                  <a:cubicBezTo>
                    <a:pt x="f14" y="f12"/>
                    <a:pt x="f3" y="f15"/>
                    <a:pt x="f3" y="f10"/>
                  </a:cubicBezTo>
                  <a:lnTo>
                    <a:pt x="f3" y="f9"/>
                  </a:lnTo>
                  <a:cubicBezTo>
                    <a:pt x="f3" y="f9"/>
                    <a:pt x="f16" y="f6"/>
                    <a:pt x="f5" y="f6"/>
                  </a:cubicBez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4" name="Google Shape;1855;p40">
              <a:extLst>
                <a:ext uri="{FF2B5EF4-FFF2-40B4-BE49-F238E27FC236}">
                  <a16:creationId xmlns:a16="http://schemas.microsoft.com/office/drawing/2014/main" id="{8C2C65B8-720E-E1C9-90F1-3E051227360D}"/>
                </a:ext>
              </a:extLst>
            </p:cNvPr>
            <p:cNvSpPr/>
            <p:nvPr/>
          </p:nvSpPr>
          <p:spPr>
            <a:xfrm>
              <a:off x="4313425" y="3802020"/>
              <a:ext cx="69348" cy="3026"/>
            </a:xfrm>
            <a:custGeom>
              <a:avLst/>
              <a:gdLst>
                <a:gd name="f0" fmla="val w"/>
                <a:gd name="f1" fmla="val h"/>
                <a:gd name="f2" fmla="val 0"/>
                <a:gd name="f3" fmla="val 3615"/>
                <a:gd name="f4" fmla="val 158"/>
                <a:gd name="f5" fmla="val 1814"/>
                <a:gd name="f6" fmla="val 1306"/>
                <a:gd name="f7" fmla="val 24"/>
                <a:gd name="f8" fmla="val 569"/>
                <a:gd name="f9" fmla="val 49"/>
                <a:gd name="f10" fmla="val 48"/>
                <a:gd name="f11" fmla="val 4"/>
                <a:gd name="f12" fmla="val 1"/>
                <a:gd name="f13" fmla="val 110"/>
                <a:gd name="f14" fmla="val 29"/>
                <a:gd name="f15" fmla="val 31"/>
                <a:gd name="f16" fmla="val 34"/>
                <a:gd name="f17" fmla="val 37"/>
                <a:gd name="f18" fmla="val 109"/>
                <a:gd name="f19" fmla="val 339"/>
                <a:gd name="f20" fmla="val 121"/>
                <a:gd name="f21" fmla="val 629"/>
                <a:gd name="f22" fmla="val 145"/>
                <a:gd name="f23" fmla="val 931"/>
                <a:gd name="f24" fmla="val 157"/>
                <a:gd name="f25" fmla="val 2406"/>
                <a:gd name="f26" fmla="val 2998"/>
                <a:gd name="f27" fmla="val 3590"/>
                <a:gd name="f28" fmla="val 3602"/>
                <a:gd name="f29" fmla="val 97"/>
                <a:gd name="f30" fmla="val 85"/>
                <a:gd name="f31" fmla="val 61"/>
                <a:gd name="f32" fmla="*/ f0 1 3615"/>
                <a:gd name="f33" fmla="*/ f1 1 158"/>
                <a:gd name="f34" fmla="val f2"/>
                <a:gd name="f35" fmla="val f3"/>
                <a:gd name="f36" fmla="val f4"/>
                <a:gd name="f37" fmla="+- f36 0 f34"/>
                <a:gd name="f38" fmla="+- f35 0 f34"/>
                <a:gd name="f39" fmla="*/ f38 1 3615"/>
                <a:gd name="f40" fmla="*/ f37 1 15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615" h="158">
                  <a:moveTo>
                    <a:pt x="f5" y="f2"/>
                  </a:moveTo>
                  <a:cubicBezTo>
                    <a:pt x="f6" y="f7"/>
                    <a:pt x="f8" y="f7"/>
                    <a:pt x="f9" y="f10"/>
                  </a:cubicBezTo>
                  <a:cubicBezTo>
                    <a:pt x="f11" y="f10"/>
                    <a:pt x="f12" y="f13"/>
                    <a:pt x="f14" y="f13"/>
                  </a:cubicBezTo>
                  <a:cubicBezTo>
                    <a:pt x="f15" y="f13"/>
                    <a:pt x="f16" y="f13"/>
                    <a:pt x="f17" y="f18"/>
                  </a:cubicBezTo>
                  <a:cubicBezTo>
                    <a:pt x="f19" y="f20"/>
                    <a:pt x="f21" y="f22"/>
                    <a:pt x="f23" y="f22"/>
                  </a:cubicBezTo>
                  <a:lnTo>
                    <a:pt x="f5" y="f24"/>
                  </a:lnTo>
                  <a:cubicBezTo>
                    <a:pt x="f25" y="f22"/>
                    <a:pt x="f26" y="f22"/>
                    <a:pt x="f27" y="f18"/>
                  </a:cubicBezTo>
                  <a:cubicBezTo>
                    <a:pt x="f28" y="f18"/>
                    <a:pt x="f3" y="f29"/>
                    <a:pt x="f3" y="f30"/>
                  </a:cubicBezTo>
                  <a:cubicBezTo>
                    <a:pt x="f3" y="f31"/>
                    <a:pt x="f28" y="f10"/>
                    <a:pt x="f27" y="f10"/>
                  </a:cubicBezTo>
                  <a:cubicBezTo>
                    <a:pt x="f26" y="f2"/>
                    <a:pt x="f25"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5" name="Google Shape;1856;p40">
              <a:extLst>
                <a:ext uri="{FF2B5EF4-FFF2-40B4-BE49-F238E27FC236}">
                  <a16:creationId xmlns:a16="http://schemas.microsoft.com/office/drawing/2014/main" id="{271A4871-A6AC-0666-E42E-F4963A676956}"/>
                </a:ext>
              </a:extLst>
            </p:cNvPr>
            <p:cNvSpPr/>
            <p:nvPr/>
          </p:nvSpPr>
          <p:spPr>
            <a:xfrm>
              <a:off x="4450457" y="3837371"/>
              <a:ext cx="65187" cy="1399"/>
            </a:xfrm>
            <a:custGeom>
              <a:avLst/>
              <a:gdLst>
                <a:gd name="f0" fmla="val w"/>
                <a:gd name="f1" fmla="val h"/>
                <a:gd name="f2" fmla="val 0"/>
                <a:gd name="f3" fmla="val 3398"/>
                <a:gd name="f4" fmla="val 73"/>
                <a:gd name="f5" fmla="val 1687"/>
                <a:gd name="f6" fmla="val 1128"/>
                <a:gd name="f7" fmla="val 569"/>
                <a:gd name="f8" fmla="val 6"/>
                <a:gd name="f9" fmla="val 13"/>
                <a:gd name="f10" fmla="val 18"/>
                <a:gd name="f11" fmla="val 1"/>
                <a:gd name="f12" fmla="val 55"/>
                <a:gd name="f13" fmla="val 67"/>
                <a:gd name="f14" fmla="val 2246"/>
                <a:gd name="f15" fmla="val 2805"/>
                <a:gd name="f16" fmla="val 3361"/>
                <a:gd name="f17" fmla="val 3397"/>
                <a:gd name="f18" fmla="val 3385"/>
                <a:gd name="f19" fmla="*/ f0 1 3398"/>
                <a:gd name="f20" fmla="*/ f1 1 73"/>
                <a:gd name="f21" fmla="val f2"/>
                <a:gd name="f22" fmla="val f3"/>
                <a:gd name="f23" fmla="val f4"/>
                <a:gd name="f24" fmla="+- f23 0 f21"/>
                <a:gd name="f25" fmla="+- f22 0 f21"/>
                <a:gd name="f26" fmla="*/ f25 1 3398"/>
                <a:gd name="f27" fmla="*/ f24 1 7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398" h="73">
                  <a:moveTo>
                    <a:pt x="f5" y="f2"/>
                  </a:moveTo>
                  <a:cubicBezTo>
                    <a:pt x="f6" y="f2"/>
                    <a:pt x="f7" y="f8"/>
                    <a:pt x="f9" y="f10"/>
                  </a:cubicBezTo>
                  <a:cubicBezTo>
                    <a:pt x="f11" y="f10"/>
                    <a:pt x="f11" y="f12"/>
                    <a:pt x="f9" y="f12"/>
                  </a:cubicBezTo>
                  <a:cubicBezTo>
                    <a:pt x="f7" y="f13"/>
                    <a:pt x="f6" y="f4"/>
                    <a:pt x="f5" y="f4"/>
                  </a:cubicBezTo>
                  <a:cubicBezTo>
                    <a:pt x="f14" y="f4"/>
                    <a:pt x="f15" y="f13"/>
                    <a:pt x="f16" y="f12"/>
                  </a:cubicBezTo>
                  <a:cubicBezTo>
                    <a:pt x="f17" y="f12"/>
                    <a:pt x="f18" y="f10"/>
                    <a:pt x="f16" y="f10"/>
                  </a:cubicBezTo>
                  <a:cubicBezTo>
                    <a:pt x="f15" y="f8"/>
                    <a:pt x="f14" y="f2"/>
                    <a:pt x="f5" y="f2"/>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6" name="Google Shape;1857;p40">
              <a:extLst>
                <a:ext uri="{FF2B5EF4-FFF2-40B4-BE49-F238E27FC236}">
                  <a16:creationId xmlns:a16="http://schemas.microsoft.com/office/drawing/2014/main" id="{518967BB-3074-95B4-BD60-9807C96687B5}"/>
                </a:ext>
              </a:extLst>
            </p:cNvPr>
            <p:cNvSpPr/>
            <p:nvPr/>
          </p:nvSpPr>
          <p:spPr>
            <a:xfrm>
              <a:off x="4389723" y="3748518"/>
              <a:ext cx="54269" cy="3200"/>
            </a:xfrm>
            <a:custGeom>
              <a:avLst/>
              <a:gdLst>
                <a:gd name="f0" fmla="val w"/>
                <a:gd name="f1" fmla="val h"/>
                <a:gd name="f2" fmla="val 0"/>
                <a:gd name="f3" fmla="val 2829"/>
                <a:gd name="f4" fmla="val 167"/>
                <a:gd name="f5" fmla="val 1422"/>
                <a:gd name="f6" fmla="val 964"/>
                <a:gd name="f7" fmla="val 508"/>
                <a:gd name="f8" fmla="val 15"/>
                <a:gd name="f9" fmla="val 48"/>
                <a:gd name="f10" fmla="val 45"/>
                <a:gd name="f11" fmla="val 118"/>
                <a:gd name="f12" fmla="val 496"/>
                <a:gd name="f13" fmla="val 166"/>
                <a:gd name="f14" fmla="val 967"/>
                <a:gd name="f15" fmla="val 1426"/>
                <a:gd name="f16" fmla="val 1874"/>
                <a:gd name="f17" fmla="val 154"/>
                <a:gd name="f18" fmla="val 2345"/>
                <a:gd name="f19" fmla="val 2804"/>
                <a:gd name="f20" fmla="val 2816"/>
                <a:gd name="f21" fmla="val 2828"/>
                <a:gd name="f22" fmla="val 106"/>
                <a:gd name="f23" fmla="val 94"/>
                <a:gd name="f24" fmla="val 57"/>
                <a:gd name="f25" fmla="val 2339"/>
                <a:gd name="f26" fmla="val 1880"/>
                <a:gd name="f27" fmla="*/ f0 1 2829"/>
                <a:gd name="f28" fmla="*/ f1 1 167"/>
                <a:gd name="f29" fmla="val f2"/>
                <a:gd name="f30" fmla="val f3"/>
                <a:gd name="f31" fmla="val f4"/>
                <a:gd name="f32" fmla="+- f31 0 f29"/>
                <a:gd name="f33" fmla="+- f30 0 f29"/>
                <a:gd name="f34" fmla="*/ f33 1 2829"/>
                <a:gd name="f35" fmla="*/ f32 1 16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829" h="167">
                  <a:moveTo>
                    <a:pt x="f5" y="f2"/>
                  </a:moveTo>
                  <a:cubicBezTo>
                    <a:pt x="f6" y="f2"/>
                    <a:pt x="f7" y="f8"/>
                    <a:pt x="f9" y="f10"/>
                  </a:cubicBezTo>
                  <a:cubicBezTo>
                    <a:pt x="f2" y="f10"/>
                    <a:pt x="f2" y="f11"/>
                    <a:pt x="f9" y="f11"/>
                  </a:cubicBezTo>
                  <a:cubicBezTo>
                    <a:pt x="f12" y="f13"/>
                    <a:pt x="f14" y="f13"/>
                    <a:pt x="f15" y="f13"/>
                  </a:cubicBezTo>
                  <a:cubicBezTo>
                    <a:pt x="f16" y="f17"/>
                    <a:pt x="f18" y="f17"/>
                    <a:pt x="f19" y="f11"/>
                  </a:cubicBezTo>
                  <a:cubicBezTo>
                    <a:pt x="f20" y="f11"/>
                    <a:pt x="f21" y="f22"/>
                    <a:pt x="f21" y="f23"/>
                  </a:cubicBezTo>
                  <a:cubicBezTo>
                    <a:pt x="f21" y="f24"/>
                    <a:pt x="f20" y="f10"/>
                    <a:pt x="f19" y="f10"/>
                  </a:cubicBezTo>
                  <a:cubicBezTo>
                    <a:pt x="f25" y="f8"/>
                    <a:pt x="f26"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77" name="Google Shape;1858;p40">
            <a:extLst>
              <a:ext uri="{FF2B5EF4-FFF2-40B4-BE49-F238E27FC236}">
                <a16:creationId xmlns:a16="http://schemas.microsoft.com/office/drawing/2014/main" id="{465CB000-FF5A-DA4C-EBFA-2B8BDD446661}"/>
              </a:ext>
            </a:extLst>
          </p:cNvPr>
          <p:cNvGrpSpPr/>
          <p:nvPr/>
        </p:nvGrpSpPr>
        <p:grpSpPr>
          <a:xfrm>
            <a:off x="6709318" y="3016843"/>
            <a:ext cx="209863" cy="216987"/>
            <a:chOff x="6709318" y="3016843"/>
            <a:chExt cx="209863" cy="216987"/>
          </a:xfrm>
        </p:grpSpPr>
        <p:sp>
          <p:nvSpPr>
            <p:cNvPr id="78" name="Google Shape;1859;p40">
              <a:extLst>
                <a:ext uri="{FF2B5EF4-FFF2-40B4-BE49-F238E27FC236}">
                  <a16:creationId xmlns:a16="http://schemas.microsoft.com/office/drawing/2014/main" id="{876B066D-B2DC-2CFE-13B0-0B6AF8E88FF5}"/>
                </a:ext>
              </a:extLst>
            </p:cNvPr>
            <p:cNvSpPr/>
            <p:nvPr/>
          </p:nvSpPr>
          <p:spPr>
            <a:xfrm>
              <a:off x="6709318" y="3071515"/>
              <a:ext cx="209863" cy="43369"/>
            </a:xfrm>
            <a:custGeom>
              <a:avLst/>
              <a:gdLst>
                <a:gd name="f0" fmla="val w"/>
                <a:gd name="f1" fmla="val h"/>
                <a:gd name="f2" fmla="val 0"/>
                <a:gd name="f3" fmla="val 10940"/>
                <a:gd name="f4" fmla="val 2261"/>
                <a:gd name="f5" fmla="val 1"/>
                <a:gd name="f6" fmla="val 10939"/>
                <a:gd name="f7" fmla="*/ f0 1 10940"/>
                <a:gd name="f8" fmla="*/ f1 1 2261"/>
                <a:gd name="f9" fmla="val f2"/>
                <a:gd name="f10" fmla="val f3"/>
                <a:gd name="f11" fmla="val f4"/>
                <a:gd name="f12" fmla="+- f11 0 f9"/>
                <a:gd name="f13" fmla="+- f10 0 f9"/>
                <a:gd name="f14" fmla="*/ f13 1 10940"/>
                <a:gd name="f15" fmla="*/ f12 1 2261"/>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0940" h="2261">
                  <a:moveTo>
                    <a:pt x="f5" y="f5"/>
                  </a:moveTo>
                  <a:lnTo>
                    <a:pt x="f5" y="f4"/>
                  </a:lnTo>
                  <a:lnTo>
                    <a:pt x="f6" y="f4"/>
                  </a:lnTo>
                  <a:lnTo>
                    <a:pt x="f6" y="f5"/>
                  </a:lnTo>
                  <a:close/>
                </a:path>
              </a:pathLst>
            </a:custGeom>
            <a:solidFill>
              <a:srgbClr val="026B81"/>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9" name="Google Shape;1860;p40">
              <a:extLst>
                <a:ext uri="{FF2B5EF4-FFF2-40B4-BE49-F238E27FC236}">
                  <a16:creationId xmlns:a16="http://schemas.microsoft.com/office/drawing/2014/main" id="{35BC8A5E-5F9A-8BCD-1C3C-9A529E3F0DA7}"/>
                </a:ext>
              </a:extLst>
            </p:cNvPr>
            <p:cNvSpPr/>
            <p:nvPr/>
          </p:nvSpPr>
          <p:spPr>
            <a:xfrm>
              <a:off x="6785835" y="3016843"/>
              <a:ext cx="62618" cy="216987"/>
            </a:xfrm>
            <a:custGeom>
              <a:avLst/>
              <a:gdLst>
                <a:gd name="f0" fmla="val w"/>
                <a:gd name="f1" fmla="val h"/>
                <a:gd name="f2" fmla="val 0"/>
                <a:gd name="f3" fmla="val 3264"/>
                <a:gd name="f4" fmla="val 11311"/>
                <a:gd name="f5" fmla="val 847"/>
                <a:gd name="f6" fmla="val 1"/>
                <a:gd name="f7" fmla="val 363"/>
                <a:gd name="f8" fmla="val 18"/>
                <a:gd name="f9" fmla="val 71"/>
                <a:gd name="f10" fmla="val 11154"/>
                <a:gd name="f11" fmla="val 1451"/>
                <a:gd name="f12" fmla="val 11310"/>
                <a:gd name="f13" fmla="val 2418"/>
                <a:gd name="f14" fmla="val 2901"/>
                <a:gd name="f15" fmla="val 11271"/>
                <a:gd name="f16" fmla="val 1814"/>
                <a:gd name="f17" fmla="*/ f0 1 3264"/>
                <a:gd name="f18" fmla="*/ f1 1 11311"/>
                <a:gd name="f19" fmla="val f2"/>
                <a:gd name="f20" fmla="val f3"/>
                <a:gd name="f21" fmla="val f4"/>
                <a:gd name="f22" fmla="+- f21 0 f19"/>
                <a:gd name="f23" fmla="+- f20 0 f19"/>
                <a:gd name="f24" fmla="*/ f23 1 3264"/>
                <a:gd name="f25" fmla="*/ f22 1 1131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264" h="11311">
                  <a:moveTo>
                    <a:pt x="f5" y="f6"/>
                  </a:moveTo>
                  <a:cubicBezTo>
                    <a:pt x="f7" y="f6"/>
                    <a:pt x="f6" y="f8"/>
                    <a:pt x="f6" y="f9"/>
                  </a:cubicBezTo>
                  <a:lnTo>
                    <a:pt x="f6" y="f10"/>
                  </a:lnTo>
                  <a:cubicBezTo>
                    <a:pt x="f6" y="f10"/>
                    <a:pt x="f11" y="f12"/>
                    <a:pt x="f13" y="f12"/>
                  </a:cubicBezTo>
                  <a:cubicBezTo>
                    <a:pt x="f14" y="f12"/>
                    <a:pt x="f3" y="f15"/>
                    <a:pt x="f3" y="f10"/>
                  </a:cubicBezTo>
                  <a:lnTo>
                    <a:pt x="f3" y="f9"/>
                  </a:lnTo>
                  <a:cubicBezTo>
                    <a:pt x="f3" y="f9"/>
                    <a:pt x="f16" y="f6"/>
                    <a:pt x="f5" y="f6"/>
                  </a:cubicBezTo>
                  <a:close/>
                </a:path>
              </a:pathLst>
            </a:custGeom>
            <a:solidFill>
              <a:srgbClr val="026B81"/>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0" name="Google Shape;1861;p40">
              <a:extLst>
                <a:ext uri="{FF2B5EF4-FFF2-40B4-BE49-F238E27FC236}">
                  <a16:creationId xmlns:a16="http://schemas.microsoft.com/office/drawing/2014/main" id="{7CBC5372-F6BD-671F-DD2E-F52CBAE0BCFA}"/>
                </a:ext>
              </a:extLst>
            </p:cNvPr>
            <p:cNvSpPr/>
            <p:nvPr/>
          </p:nvSpPr>
          <p:spPr>
            <a:xfrm>
              <a:off x="6713725" y="3075465"/>
              <a:ext cx="69348" cy="3026"/>
            </a:xfrm>
            <a:custGeom>
              <a:avLst/>
              <a:gdLst>
                <a:gd name="f0" fmla="val w"/>
                <a:gd name="f1" fmla="val h"/>
                <a:gd name="f2" fmla="val 0"/>
                <a:gd name="f3" fmla="val 3615"/>
                <a:gd name="f4" fmla="val 158"/>
                <a:gd name="f5" fmla="val 1814"/>
                <a:gd name="f6" fmla="val 1306"/>
                <a:gd name="f7" fmla="val 24"/>
                <a:gd name="f8" fmla="val 569"/>
                <a:gd name="f9" fmla="val 49"/>
                <a:gd name="f10" fmla="val 48"/>
                <a:gd name="f11" fmla="val 4"/>
                <a:gd name="f12" fmla="val 1"/>
                <a:gd name="f13" fmla="val 110"/>
                <a:gd name="f14" fmla="val 29"/>
                <a:gd name="f15" fmla="val 31"/>
                <a:gd name="f16" fmla="val 34"/>
                <a:gd name="f17" fmla="val 37"/>
                <a:gd name="f18" fmla="val 109"/>
                <a:gd name="f19" fmla="val 339"/>
                <a:gd name="f20" fmla="val 121"/>
                <a:gd name="f21" fmla="val 629"/>
                <a:gd name="f22" fmla="val 145"/>
                <a:gd name="f23" fmla="val 931"/>
                <a:gd name="f24" fmla="val 157"/>
                <a:gd name="f25" fmla="val 2406"/>
                <a:gd name="f26" fmla="val 2998"/>
                <a:gd name="f27" fmla="val 3590"/>
                <a:gd name="f28" fmla="val 3602"/>
                <a:gd name="f29" fmla="val 97"/>
                <a:gd name="f30" fmla="val 85"/>
                <a:gd name="f31" fmla="val 61"/>
                <a:gd name="f32" fmla="*/ f0 1 3615"/>
                <a:gd name="f33" fmla="*/ f1 1 158"/>
                <a:gd name="f34" fmla="val f2"/>
                <a:gd name="f35" fmla="val f3"/>
                <a:gd name="f36" fmla="val f4"/>
                <a:gd name="f37" fmla="+- f36 0 f34"/>
                <a:gd name="f38" fmla="+- f35 0 f34"/>
                <a:gd name="f39" fmla="*/ f38 1 3615"/>
                <a:gd name="f40" fmla="*/ f37 1 15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615" h="158">
                  <a:moveTo>
                    <a:pt x="f5" y="f2"/>
                  </a:moveTo>
                  <a:cubicBezTo>
                    <a:pt x="f6" y="f7"/>
                    <a:pt x="f8" y="f7"/>
                    <a:pt x="f9" y="f10"/>
                  </a:cubicBezTo>
                  <a:cubicBezTo>
                    <a:pt x="f11" y="f10"/>
                    <a:pt x="f12" y="f13"/>
                    <a:pt x="f14" y="f13"/>
                  </a:cubicBezTo>
                  <a:cubicBezTo>
                    <a:pt x="f15" y="f13"/>
                    <a:pt x="f16" y="f13"/>
                    <a:pt x="f17" y="f18"/>
                  </a:cubicBezTo>
                  <a:cubicBezTo>
                    <a:pt x="f19" y="f20"/>
                    <a:pt x="f21" y="f22"/>
                    <a:pt x="f23" y="f22"/>
                  </a:cubicBezTo>
                  <a:lnTo>
                    <a:pt x="f5" y="f24"/>
                  </a:lnTo>
                  <a:cubicBezTo>
                    <a:pt x="f25" y="f22"/>
                    <a:pt x="f26" y="f22"/>
                    <a:pt x="f27" y="f18"/>
                  </a:cubicBezTo>
                  <a:cubicBezTo>
                    <a:pt x="f28" y="f18"/>
                    <a:pt x="f3" y="f29"/>
                    <a:pt x="f3" y="f30"/>
                  </a:cubicBezTo>
                  <a:cubicBezTo>
                    <a:pt x="f3" y="f31"/>
                    <a:pt x="f28" y="f10"/>
                    <a:pt x="f27" y="f10"/>
                  </a:cubicBezTo>
                  <a:cubicBezTo>
                    <a:pt x="f26" y="f2"/>
                    <a:pt x="f25"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1" name="Google Shape;1862;p40">
              <a:extLst>
                <a:ext uri="{FF2B5EF4-FFF2-40B4-BE49-F238E27FC236}">
                  <a16:creationId xmlns:a16="http://schemas.microsoft.com/office/drawing/2014/main" id="{F6D7C0F0-B6E8-F182-89AB-E456ED7B2C41}"/>
                </a:ext>
              </a:extLst>
            </p:cNvPr>
            <p:cNvSpPr/>
            <p:nvPr/>
          </p:nvSpPr>
          <p:spPr>
            <a:xfrm>
              <a:off x="6850757" y="3110825"/>
              <a:ext cx="65187" cy="1399"/>
            </a:xfrm>
            <a:custGeom>
              <a:avLst/>
              <a:gdLst>
                <a:gd name="f0" fmla="val w"/>
                <a:gd name="f1" fmla="val h"/>
                <a:gd name="f2" fmla="val 0"/>
                <a:gd name="f3" fmla="val 3398"/>
                <a:gd name="f4" fmla="val 73"/>
                <a:gd name="f5" fmla="val 1687"/>
                <a:gd name="f6" fmla="val 1128"/>
                <a:gd name="f7" fmla="val 569"/>
                <a:gd name="f8" fmla="val 6"/>
                <a:gd name="f9" fmla="val 13"/>
                <a:gd name="f10" fmla="val 18"/>
                <a:gd name="f11" fmla="val 1"/>
                <a:gd name="f12" fmla="val 55"/>
                <a:gd name="f13" fmla="val 67"/>
                <a:gd name="f14" fmla="val 2246"/>
                <a:gd name="f15" fmla="val 2805"/>
                <a:gd name="f16" fmla="val 3361"/>
                <a:gd name="f17" fmla="val 3397"/>
                <a:gd name="f18" fmla="val 3385"/>
                <a:gd name="f19" fmla="*/ f0 1 3398"/>
                <a:gd name="f20" fmla="*/ f1 1 73"/>
                <a:gd name="f21" fmla="val f2"/>
                <a:gd name="f22" fmla="val f3"/>
                <a:gd name="f23" fmla="val f4"/>
                <a:gd name="f24" fmla="+- f23 0 f21"/>
                <a:gd name="f25" fmla="+- f22 0 f21"/>
                <a:gd name="f26" fmla="*/ f25 1 3398"/>
                <a:gd name="f27" fmla="*/ f24 1 7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3398" h="73">
                  <a:moveTo>
                    <a:pt x="f5" y="f2"/>
                  </a:moveTo>
                  <a:cubicBezTo>
                    <a:pt x="f6" y="f2"/>
                    <a:pt x="f7" y="f8"/>
                    <a:pt x="f9" y="f10"/>
                  </a:cubicBezTo>
                  <a:cubicBezTo>
                    <a:pt x="f11" y="f10"/>
                    <a:pt x="f11" y="f12"/>
                    <a:pt x="f9" y="f12"/>
                  </a:cubicBezTo>
                  <a:cubicBezTo>
                    <a:pt x="f7" y="f13"/>
                    <a:pt x="f6" y="f4"/>
                    <a:pt x="f5" y="f4"/>
                  </a:cubicBezTo>
                  <a:cubicBezTo>
                    <a:pt x="f14" y="f4"/>
                    <a:pt x="f15" y="f13"/>
                    <a:pt x="f16" y="f12"/>
                  </a:cubicBezTo>
                  <a:cubicBezTo>
                    <a:pt x="f17" y="f12"/>
                    <a:pt x="f18" y="f10"/>
                    <a:pt x="f16" y="f10"/>
                  </a:cubicBezTo>
                  <a:cubicBezTo>
                    <a:pt x="f15" y="f8"/>
                    <a:pt x="f14" y="f2"/>
                    <a:pt x="f5" y="f2"/>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2" name="Google Shape;1863;p40">
              <a:extLst>
                <a:ext uri="{FF2B5EF4-FFF2-40B4-BE49-F238E27FC236}">
                  <a16:creationId xmlns:a16="http://schemas.microsoft.com/office/drawing/2014/main" id="{FC285E05-F01B-B59B-9EC9-CC5B05CD216D}"/>
                </a:ext>
              </a:extLst>
            </p:cNvPr>
            <p:cNvSpPr/>
            <p:nvPr/>
          </p:nvSpPr>
          <p:spPr>
            <a:xfrm>
              <a:off x="6790023" y="3021963"/>
              <a:ext cx="54269" cy="3200"/>
            </a:xfrm>
            <a:custGeom>
              <a:avLst/>
              <a:gdLst>
                <a:gd name="f0" fmla="val w"/>
                <a:gd name="f1" fmla="val h"/>
                <a:gd name="f2" fmla="val 0"/>
                <a:gd name="f3" fmla="val 2829"/>
                <a:gd name="f4" fmla="val 167"/>
                <a:gd name="f5" fmla="val 1422"/>
                <a:gd name="f6" fmla="val 964"/>
                <a:gd name="f7" fmla="val 508"/>
                <a:gd name="f8" fmla="val 15"/>
                <a:gd name="f9" fmla="val 48"/>
                <a:gd name="f10" fmla="val 45"/>
                <a:gd name="f11" fmla="val 118"/>
                <a:gd name="f12" fmla="val 496"/>
                <a:gd name="f13" fmla="val 166"/>
                <a:gd name="f14" fmla="val 967"/>
                <a:gd name="f15" fmla="val 1426"/>
                <a:gd name="f16" fmla="val 1874"/>
                <a:gd name="f17" fmla="val 154"/>
                <a:gd name="f18" fmla="val 2345"/>
                <a:gd name="f19" fmla="val 2804"/>
                <a:gd name="f20" fmla="val 2816"/>
                <a:gd name="f21" fmla="val 2828"/>
                <a:gd name="f22" fmla="val 106"/>
                <a:gd name="f23" fmla="val 94"/>
                <a:gd name="f24" fmla="val 57"/>
                <a:gd name="f25" fmla="val 2339"/>
                <a:gd name="f26" fmla="val 1880"/>
                <a:gd name="f27" fmla="*/ f0 1 2829"/>
                <a:gd name="f28" fmla="*/ f1 1 167"/>
                <a:gd name="f29" fmla="val f2"/>
                <a:gd name="f30" fmla="val f3"/>
                <a:gd name="f31" fmla="val f4"/>
                <a:gd name="f32" fmla="+- f31 0 f29"/>
                <a:gd name="f33" fmla="+- f30 0 f29"/>
                <a:gd name="f34" fmla="*/ f33 1 2829"/>
                <a:gd name="f35" fmla="*/ f32 1 16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829" h="167">
                  <a:moveTo>
                    <a:pt x="f5" y="f2"/>
                  </a:moveTo>
                  <a:cubicBezTo>
                    <a:pt x="f6" y="f2"/>
                    <a:pt x="f7" y="f8"/>
                    <a:pt x="f9" y="f10"/>
                  </a:cubicBezTo>
                  <a:cubicBezTo>
                    <a:pt x="f2" y="f10"/>
                    <a:pt x="f2" y="f11"/>
                    <a:pt x="f9" y="f11"/>
                  </a:cubicBezTo>
                  <a:cubicBezTo>
                    <a:pt x="f12" y="f13"/>
                    <a:pt x="f14" y="f13"/>
                    <a:pt x="f15" y="f13"/>
                  </a:cubicBezTo>
                  <a:cubicBezTo>
                    <a:pt x="f16" y="f17"/>
                    <a:pt x="f18" y="f17"/>
                    <a:pt x="f19" y="f11"/>
                  </a:cubicBezTo>
                  <a:cubicBezTo>
                    <a:pt x="f20" y="f11"/>
                    <a:pt x="f21" y="f22"/>
                    <a:pt x="f21" y="f23"/>
                  </a:cubicBezTo>
                  <a:cubicBezTo>
                    <a:pt x="f21" y="f24"/>
                    <a:pt x="f20" y="f10"/>
                    <a:pt x="f19" y="f10"/>
                  </a:cubicBezTo>
                  <a:cubicBezTo>
                    <a:pt x="f25" y="f8"/>
                    <a:pt x="f26"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cxnSp>
        <p:nvCxnSpPr>
          <p:cNvPr id="83" name="Conector recto 82">
            <a:extLst>
              <a:ext uri="{FF2B5EF4-FFF2-40B4-BE49-F238E27FC236}">
                <a16:creationId xmlns:a16="http://schemas.microsoft.com/office/drawing/2014/main" id="{B5882F0E-A0E4-CC8C-A1E7-82E373A0E76D}"/>
              </a:ext>
            </a:extLst>
          </p:cNvPr>
          <p:cNvCxnSpPr/>
          <p:nvPr/>
        </p:nvCxnSpPr>
        <p:spPr>
          <a:xfrm>
            <a:off x="148279" y="5029200"/>
            <a:ext cx="8835079" cy="0"/>
          </a:xfrm>
          <a:prstGeom prst="straightConnector1">
            <a:avLst/>
          </a:prstGeom>
          <a:noFill/>
          <a:ln w="57150" cap="flat">
            <a:solidFill>
              <a:srgbClr val="8E59C1"/>
            </a:solidFill>
            <a:custDash>
              <a:ds d="100000" sp="100000"/>
            </a:custDash>
          </a:ln>
        </p:spPr>
      </p:cxnSp>
      <p:cxnSp>
        <p:nvCxnSpPr>
          <p:cNvPr id="84" name="Conector recto 83">
            <a:extLst>
              <a:ext uri="{FF2B5EF4-FFF2-40B4-BE49-F238E27FC236}">
                <a16:creationId xmlns:a16="http://schemas.microsoft.com/office/drawing/2014/main" id="{9E5149DF-E100-FF4D-D804-1523504A7168}"/>
              </a:ext>
            </a:extLst>
          </p:cNvPr>
          <p:cNvCxnSpPr/>
          <p:nvPr/>
        </p:nvCxnSpPr>
        <p:spPr>
          <a:xfrm>
            <a:off x="148279" y="189472"/>
            <a:ext cx="8835079" cy="0"/>
          </a:xfrm>
          <a:prstGeom prst="straightConnector1">
            <a:avLst/>
          </a:prstGeom>
          <a:noFill/>
          <a:ln w="57150" cap="flat">
            <a:solidFill>
              <a:srgbClr val="8E59C1"/>
            </a:solidFill>
            <a:custDash>
              <a:ds d="100000" sp="100000"/>
            </a:custDash>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Google Shape;1874;p42">
            <a:extLst>
              <a:ext uri="{FF2B5EF4-FFF2-40B4-BE49-F238E27FC236}">
                <a16:creationId xmlns:a16="http://schemas.microsoft.com/office/drawing/2014/main" id="{ECFB1588-EFF9-56F9-61E8-526C74A5C64E}"/>
              </a:ext>
            </a:extLst>
          </p:cNvPr>
          <p:cNvSpPr txBox="1">
            <a:spLocks noGrp="1"/>
          </p:cNvSpPr>
          <p:nvPr>
            <p:ph type="title"/>
          </p:nvPr>
        </p:nvSpPr>
        <p:spPr/>
        <p:txBody>
          <a:bodyPr/>
          <a:lstStyle/>
          <a:p>
            <a:pPr lvl="0"/>
            <a:r>
              <a:rPr lang="en-US"/>
              <a:t>THIS IS A TIMELINE</a:t>
            </a:r>
          </a:p>
        </p:txBody>
      </p:sp>
      <p:sp>
        <p:nvSpPr>
          <p:cNvPr id="3" name="Google Shape;1875;p42">
            <a:extLst>
              <a:ext uri="{FF2B5EF4-FFF2-40B4-BE49-F238E27FC236}">
                <a16:creationId xmlns:a16="http://schemas.microsoft.com/office/drawing/2014/main" id="{AA08BE1B-49DA-4754-F690-ECCF165B4638}"/>
              </a:ext>
            </a:extLst>
          </p:cNvPr>
          <p:cNvSpPr/>
          <p:nvPr/>
        </p:nvSpPr>
        <p:spPr>
          <a:xfrm>
            <a:off x="740974" y="2802480"/>
            <a:ext cx="1566897" cy="572697"/>
          </a:xfrm>
          <a:prstGeom prst="rect">
            <a:avLst/>
          </a:prstGeom>
          <a:no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0" cap="none" spc="0" baseline="0">
                <a:solidFill>
                  <a:srgbClr val="42296B"/>
                </a:solidFill>
                <a:uFillTx/>
                <a:latin typeface="Passion One"/>
                <a:ea typeface="Passion One"/>
                <a:cs typeface="Passion One"/>
              </a:rPr>
              <a:t>TUESDAY OF CARNIVAL</a:t>
            </a:r>
          </a:p>
        </p:txBody>
      </p:sp>
      <p:sp>
        <p:nvSpPr>
          <p:cNvPr id="4" name="Google Shape;1876;p42">
            <a:extLst>
              <a:ext uri="{FF2B5EF4-FFF2-40B4-BE49-F238E27FC236}">
                <a16:creationId xmlns:a16="http://schemas.microsoft.com/office/drawing/2014/main" id="{89B0B4E3-8A24-88BE-1067-D201FB46AA6A}"/>
              </a:ext>
            </a:extLst>
          </p:cNvPr>
          <p:cNvSpPr/>
          <p:nvPr/>
        </p:nvSpPr>
        <p:spPr>
          <a:xfrm>
            <a:off x="740974" y="3490722"/>
            <a:ext cx="1566897" cy="694797"/>
          </a:xfrm>
          <a:prstGeom prst="rect">
            <a:avLst/>
          </a:prstGeom>
          <a:noFill/>
          <a:ln cap="flat">
            <a:noFill/>
            <a:prstDash val="solid"/>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Open Sans"/>
                <a:ea typeface="Open Sans"/>
                <a:cs typeface="Open Sans"/>
              </a:rPr>
              <a:t>Venus has a beautiful name and it’s hot</a:t>
            </a:r>
          </a:p>
        </p:txBody>
      </p:sp>
      <p:sp>
        <p:nvSpPr>
          <p:cNvPr id="5" name="Google Shape;1877;p42">
            <a:extLst>
              <a:ext uri="{FF2B5EF4-FFF2-40B4-BE49-F238E27FC236}">
                <a16:creationId xmlns:a16="http://schemas.microsoft.com/office/drawing/2014/main" id="{775FEBF6-FF77-78A5-6765-0855AE077A52}"/>
              </a:ext>
            </a:extLst>
          </p:cNvPr>
          <p:cNvSpPr/>
          <p:nvPr/>
        </p:nvSpPr>
        <p:spPr>
          <a:xfrm>
            <a:off x="3788596" y="2802480"/>
            <a:ext cx="1566897" cy="572697"/>
          </a:xfrm>
          <a:prstGeom prst="rect">
            <a:avLst/>
          </a:prstGeom>
          <a:no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0" cap="none" spc="0" baseline="0">
                <a:solidFill>
                  <a:srgbClr val="42296B"/>
                </a:solidFill>
                <a:uFillTx/>
                <a:latin typeface="Passion One"/>
                <a:ea typeface="Passion One"/>
                <a:cs typeface="Passion One"/>
              </a:rPr>
              <a:t>ASH WEDNESDAY</a:t>
            </a:r>
          </a:p>
        </p:txBody>
      </p:sp>
      <p:sp>
        <p:nvSpPr>
          <p:cNvPr id="6" name="Google Shape;1878;p42">
            <a:extLst>
              <a:ext uri="{FF2B5EF4-FFF2-40B4-BE49-F238E27FC236}">
                <a16:creationId xmlns:a16="http://schemas.microsoft.com/office/drawing/2014/main" id="{B66E882E-8134-4E6D-3699-4B32F66C52A9}"/>
              </a:ext>
            </a:extLst>
          </p:cNvPr>
          <p:cNvSpPr/>
          <p:nvPr/>
        </p:nvSpPr>
        <p:spPr>
          <a:xfrm>
            <a:off x="3788596" y="3490722"/>
            <a:ext cx="1566897" cy="694797"/>
          </a:xfrm>
          <a:prstGeom prst="rect">
            <a:avLst/>
          </a:prstGeom>
          <a:noFill/>
          <a:ln cap="flat">
            <a:noFill/>
            <a:prstDash val="solid"/>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Open Sans"/>
                <a:ea typeface="Open Sans"/>
                <a:cs typeface="Open Sans"/>
              </a:rPr>
              <a:t>Jupiter is the biggest planet of them all</a:t>
            </a:r>
          </a:p>
        </p:txBody>
      </p:sp>
      <p:sp>
        <p:nvSpPr>
          <p:cNvPr id="7" name="Google Shape;1879;p42">
            <a:extLst>
              <a:ext uri="{FF2B5EF4-FFF2-40B4-BE49-F238E27FC236}">
                <a16:creationId xmlns:a16="http://schemas.microsoft.com/office/drawing/2014/main" id="{F429201F-1D67-25BE-878A-1373AA305A6F}"/>
              </a:ext>
            </a:extLst>
          </p:cNvPr>
          <p:cNvSpPr/>
          <p:nvPr/>
        </p:nvSpPr>
        <p:spPr>
          <a:xfrm>
            <a:off x="6836228" y="2802480"/>
            <a:ext cx="1566897" cy="572697"/>
          </a:xfrm>
          <a:prstGeom prst="rect">
            <a:avLst/>
          </a:prstGeom>
          <a:no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0" i="0" u="none" strike="noStrike" kern="0" cap="none" spc="0" baseline="0">
                <a:solidFill>
                  <a:srgbClr val="42296B"/>
                </a:solidFill>
                <a:uFillTx/>
                <a:latin typeface="Passion One"/>
                <a:ea typeface="Passion One"/>
                <a:cs typeface="Passion One"/>
              </a:rPr>
              <a:t>HOLY THURSDAY</a:t>
            </a:r>
          </a:p>
        </p:txBody>
      </p:sp>
      <p:sp>
        <p:nvSpPr>
          <p:cNvPr id="8" name="Google Shape;1880;p42">
            <a:extLst>
              <a:ext uri="{FF2B5EF4-FFF2-40B4-BE49-F238E27FC236}">
                <a16:creationId xmlns:a16="http://schemas.microsoft.com/office/drawing/2014/main" id="{AF1554AE-DF58-8142-A36D-498DC4C23AFD}"/>
              </a:ext>
            </a:extLst>
          </p:cNvPr>
          <p:cNvSpPr/>
          <p:nvPr/>
        </p:nvSpPr>
        <p:spPr>
          <a:xfrm>
            <a:off x="6836228" y="3490722"/>
            <a:ext cx="1566897" cy="694797"/>
          </a:xfrm>
          <a:prstGeom prst="rect">
            <a:avLst/>
          </a:prstGeom>
          <a:noFill/>
          <a:ln cap="flat">
            <a:noFill/>
            <a:prstDash val="solid"/>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Open Sans"/>
                <a:ea typeface="Open Sans"/>
                <a:cs typeface="Open Sans"/>
              </a:rPr>
              <a:t>Saturn is a gas giant and has several rings</a:t>
            </a:r>
          </a:p>
        </p:txBody>
      </p:sp>
      <p:grpSp>
        <p:nvGrpSpPr>
          <p:cNvPr id="9" name="Google Shape;1881;p42">
            <a:extLst>
              <a:ext uri="{FF2B5EF4-FFF2-40B4-BE49-F238E27FC236}">
                <a16:creationId xmlns:a16="http://schemas.microsoft.com/office/drawing/2014/main" id="{5D1B4D24-B86C-D643-6C61-B6A0A1A545B6}"/>
              </a:ext>
            </a:extLst>
          </p:cNvPr>
          <p:cNvGrpSpPr/>
          <p:nvPr/>
        </p:nvGrpSpPr>
        <p:grpSpPr>
          <a:xfrm>
            <a:off x="806802" y="2202999"/>
            <a:ext cx="461617" cy="280547"/>
            <a:chOff x="806802" y="2202999"/>
            <a:chExt cx="461617" cy="280547"/>
          </a:xfrm>
        </p:grpSpPr>
        <p:sp>
          <p:nvSpPr>
            <p:cNvPr id="10" name="Google Shape;1882;p42">
              <a:extLst>
                <a:ext uri="{FF2B5EF4-FFF2-40B4-BE49-F238E27FC236}">
                  <a16:creationId xmlns:a16="http://schemas.microsoft.com/office/drawing/2014/main" id="{5AEB1FBC-3A67-2C4D-4E2E-E10E9210CC54}"/>
                </a:ext>
              </a:extLst>
            </p:cNvPr>
            <p:cNvSpPr/>
            <p:nvPr/>
          </p:nvSpPr>
          <p:spPr>
            <a:xfrm>
              <a:off x="872246" y="2345865"/>
              <a:ext cx="330656" cy="123498"/>
            </a:xfrm>
            <a:custGeom>
              <a:avLst/>
              <a:gdLst>
                <a:gd name="f0" fmla="val w"/>
                <a:gd name="f1" fmla="val h"/>
                <a:gd name="f2" fmla="val 0"/>
                <a:gd name="f3" fmla="val 165560"/>
                <a:gd name="f4" fmla="val 61838"/>
                <a:gd name="f5" fmla="val 32246"/>
                <a:gd name="f6" fmla="val 11646"/>
                <a:gd name="f7" fmla="val 14813"/>
                <a:gd name="f8" fmla="val 1358"/>
                <a:gd name="f9" fmla="val 22528"/>
                <a:gd name="f10" fmla="val 1"/>
                <a:gd name="f11" fmla="val 37436"/>
                <a:gd name="f12" fmla="val 8717"/>
                <a:gd name="f13" fmla="val 46890"/>
                <a:gd name="f14" fmla="val 12837"/>
                <a:gd name="f15" fmla="val 51344"/>
                <a:gd name="f16" fmla="val 19263"/>
                <a:gd name="f17" fmla="val 58307"/>
                <a:gd name="f18" fmla="val 28001"/>
                <a:gd name="f19" fmla="val 61811"/>
                <a:gd name="f20" fmla="val 36752"/>
                <a:gd name="f21" fmla="val 45062"/>
                <a:gd name="f22" fmla="val 53384"/>
                <a:gd name="f23" fmla="val 58652"/>
                <a:gd name="f24" fmla="val 59751"/>
                <a:gd name="f25" fmla="val 52296"/>
                <a:gd name="f26" fmla="val 82780"/>
                <a:gd name="f27" fmla="val 29268"/>
                <a:gd name="f28" fmla="val 105833"/>
                <a:gd name="f29" fmla="val 112192"/>
                <a:gd name="f30" fmla="val 58667"/>
                <a:gd name="f31" fmla="val 120513"/>
                <a:gd name="f32" fmla="val 61837"/>
                <a:gd name="f33" fmla="val 128827"/>
                <a:gd name="f34" fmla="val 137574"/>
                <a:gd name="f35" fmla="val 146312"/>
                <a:gd name="f36" fmla="val 58328"/>
                <a:gd name="f37" fmla="val 152747"/>
                <a:gd name="f38" fmla="val 156843"/>
                <a:gd name="f39" fmla="val 165559"/>
                <a:gd name="f40" fmla="val 164226"/>
                <a:gd name="f41" fmla="val 153938"/>
                <a:gd name="f42" fmla="val 133338"/>
                <a:gd name="f43" fmla="*/ f0 1 165560"/>
                <a:gd name="f44" fmla="*/ f1 1 61838"/>
                <a:gd name="f45" fmla="val f2"/>
                <a:gd name="f46" fmla="val f3"/>
                <a:gd name="f47" fmla="val f4"/>
                <a:gd name="f48" fmla="+- f47 0 f45"/>
                <a:gd name="f49" fmla="+- f46 0 f45"/>
                <a:gd name="f50" fmla="*/ f49 1 165560"/>
                <a:gd name="f51" fmla="*/ f48 1 61838"/>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165560" h="61838">
                  <a:moveTo>
                    <a:pt x="f5" y="f2"/>
                  </a:moveTo>
                  <a:lnTo>
                    <a:pt x="f6" y="f7"/>
                  </a:lnTo>
                  <a:cubicBezTo>
                    <a:pt x="f8" y="f9"/>
                    <a:pt x="f10" y="f11"/>
                    <a:pt x="f12" y="f13"/>
                  </a:cubicBezTo>
                  <a:lnTo>
                    <a:pt x="f14" y="f15"/>
                  </a:lnTo>
                  <a:cubicBezTo>
                    <a:pt x="f16" y="f17"/>
                    <a:pt x="f18" y="f19"/>
                    <a:pt x="f20" y="f19"/>
                  </a:cubicBezTo>
                  <a:cubicBezTo>
                    <a:pt x="f21" y="f19"/>
                    <a:pt x="f22" y="f23"/>
                    <a:pt x="f24" y="f25"/>
                  </a:cubicBezTo>
                  <a:lnTo>
                    <a:pt x="f26" y="f27"/>
                  </a:lnTo>
                  <a:lnTo>
                    <a:pt x="f28" y="f25"/>
                  </a:lnTo>
                  <a:cubicBezTo>
                    <a:pt x="f29" y="f30"/>
                    <a:pt x="f31" y="f32"/>
                    <a:pt x="f33" y="f32"/>
                  </a:cubicBezTo>
                  <a:cubicBezTo>
                    <a:pt x="f34" y="f32"/>
                    <a:pt x="f35" y="f36"/>
                    <a:pt x="f37" y="f15"/>
                  </a:cubicBezTo>
                  <a:lnTo>
                    <a:pt x="f38" y="f13"/>
                  </a:lnTo>
                  <a:cubicBezTo>
                    <a:pt x="f39" y="f11"/>
                    <a:pt x="f40" y="f9"/>
                    <a:pt x="f41" y="f7"/>
                  </a:cubicBezTo>
                  <a:lnTo>
                    <a:pt x="f42" y="f2"/>
                  </a:ln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Google Shape;1883;p42">
              <a:extLst>
                <a:ext uri="{FF2B5EF4-FFF2-40B4-BE49-F238E27FC236}">
                  <a16:creationId xmlns:a16="http://schemas.microsoft.com/office/drawing/2014/main" id="{9AD6AE7B-8986-C1C2-B645-8397A65DD27F}"/>
                </a:ext>
              </a:extLst>
            </p:cNvPr>
            <p:cNvSpPr/>
            <p:nvPr/>
          </p:nvSpPr>
          <p:spPr>
            <a:xfrm>
              <a:off x="1044958" y="2202999"/>
              <a:ext cx="223461" cy="160084"/>
            </a:xfrm>
            <a:custGeom>
              <a:avLst/>
              <a:gdLst>
                <a:gd name="f0" fmla="val w"/>
                <a:gd name="f1" fmla="val h"/>
                <a:gd name="f2" fmla="val 0"/>
                <a:gd name="f3" fmla="val 111887"/>
                <a:gd name="f4" fmla="val 80154"/>
                <a:gd name="f5" fmla="val 89399"/>
                <a:gd name="f6" fmla="val 1"/>
                <a:gd name="f7" fmla="val 87314"/>
                <a:gd name="f8" fmla="val 85161"/>
                <a:gd name="f9" fmla="val 354"/>
                <a:gd name="f10" fmla="val 82994"/>
                <a:gd name="f11" fmla="val 1117"/>
                <a:gd name="f12" fmla="val 58656"/>
                <a:gd name="f13" fmla="val 9666"/>
                <a:gd name="f14" fmla="val 26935"/>
                <a:gd name="f15" fmla="val 26145"/>
                <a:gd name="f16" fmla="val 3597"/>
                <a:gd name="f17" fmla="val 57247"/>
                <a:gd name="f18" fmla="val 64487"/>
                <a:gd name="f19" fmla="val 71726"/>
                <a:gd name="f20" fmla="val 66515"/>
                <a:gd name="f21" fmla="val 79942"/>
                <a:gd name="f22" fmla="val 67611"/>
                <a:gd name="f23" fmla="val 80084"/>
                <a:gd name="f24" fmla="val 68703"/>
                <a:gd name="f25" fmla="val 80153"/>
                <a:gd name="f26" fmla="val 69785"/>
                <a:gd name="f27" fmla="val 80339"/>
                <a:gd name="f28" fmla="val 89965"/>
                <a:gd name="f29" fmla="val 73567"/>
                <a:gd name="f30" fmla="val 93615"/>
                <a:gd name="f31" fmla="val 63415"/>
                <a:gd name="f32" fmla="val 107214"/>
                <a:gd name="f33" fmla="val 25622"/>
                <a:gd name="f34" fmla="val 12663"/>
                <a:gd name="f35" fmla="val 101887"/>
                <a:gd name="f36" fmla="*/ f0 1 111887"/>
                <a:gd name="f37" fmla="*/ f1 1 80154"/>
                <a:gd name="f38" fmla="val f2"/>
                <a:gd name="f39" fmla="val f3"/>
                <a:gd name="f40" fmla="val f4"/>
                <a:gd name="f41" fmla="+- f40 0 f38"/>
                <a:gd name="f42" fmla="+- f39 0 f38"/>
                <a:gd name="f43" fmla="*/ f42 1 111887"/>
                <a:gd name="f44" fmla="*/ f41 1 80154"/>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111887" h="80154">
                  <a:moveTo>
                    <a:pt x="f5" y="f6"/>
                  </a:moveTo>
                  <a:cubicBezTo>
                    <a:pt x="f7" y="f6"/>
                    <a:pt x="f8" y="f9"/>
                    <a:pt x="f10" y="f11"/>
                  </a:cubicBezTo>
                  <a:cubicBezTo>
                    <a:pt x="f12" y="f13"/>
                    <a:pt x="f14" y="f15"/>
                    <a:pt x="f16" y="f17"/>
                  </a:cubicBezTo>
                  <a:lnTo>
                    <a:pt x="f6" y="f18"/>
                  </a:lnTo>
                  <a:lnTo>
                    <a:pt x="f16" y="f19"/>
                  </a:lnTo>
                  <a:lnTo>
                    <a:pt x="f20" y="f21"/>
                  </a:lnTo>
                  <a:cubicBezTo>
                    <a:pt x="f22" y="f23"/>
                    <a:pt x="f24" y="f25"/>
                    <a:pt x="f26" y="f25"/>
                  </a:cubicBezTo>
                  <a:cubicBezTo>
                    <a:pt x="f27" y="f25"/>
                    <a:pt x="f28" y="f29"/>
                    <a:pt x="f30" y="f31"/>
                  </a:cubicBezTo>
                  <a:lnTo>
                    <a:pt x="f32" y="f33"/>
                  </a:lnTo>
                  <a:cubicBezTo>
                    <a:pt x="f3" y="f34"/>
                    <a:pt x="f35" y="f6"/>
                    <a:pt x="f5" y="f6"/>
                  </a:cubicBezTo>
                  <a:close/>
                </a:path>
              </a:pathLst>
            </a:custGeom>
            <a:solidFill>
              <a:srgbClr val="E2CFF8"/>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Google Shape;1884;p42">
              <a:extLst>
                <a:ext uri="{FF2B5EF4-FFF2-40B4-BE49-F238E27FC236}">
                  <a16:creationId xmlns:a16="http://schemas.microsoft.com/office/drawing/2014/main" id="{6CD18033-BFBF-0C24-7A8F-B013DECDB7F0}"/>
                </a:ext>
              </a:extLst>
            </p:cNvPr>
            <p:cNvSpPr/>
            <p:nvPr/>
          </p:nvSpPr>
          <p:spPr>
            <a:xfrm>
              <a:off x="1092643" y="2231840"/>
              <a:ext cx="141027" cy="87892"/>
            </a:xfrm>
            <a:custGeom>
              <a:avLst/>
              <a:gdLst>
                <a:gd name="f0" fmla="val w"/>
                <a:gd name="f1" fmla="val h"/>
                <a:gd name="f2" fmla="val 0"/>
                <a:gd name="f3" fmla="val 70611"/>
                <a:gd name="f4" fmla="val 44010"/>
                <a:gd name="f5" fmla="val 65562"/>
                <a:gd name="f6" fmla="val 1"/>
                <a:gd name="f7" fmla="val 65038"/>
                <a:gd name="f8" fmla="val 64514"/>
                <a:gd name="f9" fmla="val 72"/>
                <a:gd name="f10" fmla="val 63919"/>
                <a:gd name="f11" fmla="val 287"/>
                <a:gd name="f12" fmla="val 45820"/>
                <a:gd name="f13" fmla="val 6669"/>
                <a:gd name="f14" fmla="val 21458"/>
                <a:gd name="f15" fmla="val 18481"/>
                <a:gd name="f16" fmla="val 1287"/>
                <a:gd name="f17" fmla="val 39676"/>
                <a:gd name="f18" fmla="val 96"/>
                <a:gd name="f19" fmla="val 40938"/>
                <a:gd name="f20" fmla="val 42629"/>
                <a:gd name="f21" fmla="val 715"/>
                <a:gd name="f22" fmla="val 43938"/>
                <a:gd name="f23" fmla="val 41652"/>
                <a:gd name="f24" fmla="val 65014"/>
                <a:gd name="f25" fmla="val 19290"/>
                <a:gd name="f26" fmla="val 69706"/>
                <a:gd name="f27" fmla="val 6240"/>
                <a:gd name="f28" fmla="val 3835"/>
                <a:gd name="f29" fmla="val 69444"/>
                <a:gd name="f30" fmla="val 2168"/>
                <a:gd name="f31" fmla="val 68682"/>
                <a:gd name="f32" fmla="val 1382"/>
                <a:gd name="f33" fmla="val 67991"/>
                <a:gd name="f34" fmla="val 66943"/>
                <a:gd name="f35" fmla="*/ f0 1 70611"/>
                <a:gd name="f36" fmla="*/ f1 1 44010"/>
                <a:gd name="f37" fmla="val f2"/>
                <a:gd name="f38" fmla="val f3"/>
                <a:gd name="f39" fmla="val f4"/>
                <a:gd name="f40" fmla="+- f39 0 f37"/>
                <a:gd name="f41" fmla="+- f38 0 f37"/>
                <a:gd name="f42" fmla="*/ f41 1 70611"/>
                <a:gd name="f43" fmla="*/ f40 1 44010"/>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70611" h="44010">
                  <a:moveTo>
                    <a:pt x="f5" y="f6"/>
                  </a:moveTo>
                  <a:cubicBezTo>
                    <a:pt x="f7" y="f6"/>
                    <a:pt x="f8" y="f9"/>
                    <a:pt x="f10" y="f11"/>
                  </a:cubicBezTo>
                  <a:cubicBezTo>
                    <a:pt x="f12" y="f13"/>
                    <a:pt x="f14" y="f15"/>
                    <a:pt x="f16" y="f17"/>
                  </a:cubicBezTo>
                  <a:cubicBezTo>
                    <a:pt x="f18" y="f19"/>
                    <a:pt x="f6" y="f20"/>
                    <a:pt x="f21" y="f22"/>
                  </a:cubicBezTo>
                  <a:lnTo>
                    <a:pt x="f23" y="f4"/>
                  </a:lnTo>
                  <a:lnTo>
                    <a:pt x="f24" y="f25"/>
                  </a:lnTo>
                  <a:lnTo>
                    <a:pt x="f26" y="f27"/>
                  </a:lnTo>
                  <a:cubicBezTo>
                    <a:pt x="f3" y="f28"/>
                    <a:pt x="f29" y="f30"/>
                    <a:pt x="f31" y="f32"/>
                  </a:cubicBezTo>
                  <a:cubicBezTo>
                    <a:pt x="f33" y="f21"/>
                    <a:pt x="f34"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Google Shape;1885;p42">
              <a:extLst>
                <a:ext uri="{FF2B5EF4-FFF2-40B4-BE49-F238E27FC236}">
                  <a16:creationId xmlns:a16="http://schemas.microsoft.com/office/drawing/2014/main" id="{FE139C2D-C749-C0A4-7D0D-0689854F3D1A}"/>
                </a:ext>
              </a:extLst>
            </p:cNvPr>
            <p:cNvSpPr/>
            <p:nvPr/>
          </p:nvSpPr>
          <p:spPr>
            <a:xfrm>
              <a:off x="1094070" y="2270482"/>
              <a:ext cx="128464" cy="63825"/>
            </a:xfrm>
            <a:custGeom>
              <a:avLst/>
              <a:gdLst>
                <a:gd name="f0" fmla="val w"/>
                <a:gd name="f1" fmla="val h"/>
                <a:gd name="f2" fmla="val 0"/>
                <a:gd name="f3" fmla="val 64324"/>
                <a:gd name="f4" fmla="val 31957"/>
                <a:gd name="f5" fmla="val 64323"/>
                <a:gd name="f6" fmla="val 53154"/>
                <a:gd name="f7" fmla="val 3358"/>
                <a:gd name="f8" fmla="val 25172"/>
                <a:gd name="f9" fmla="val 12384"/>
                <a:gd name="f10" fmla="val 24624"/>
                <a:gd name="f11" fmla="val 548"/>
                <a:gd name="f12" fmla="val 25577"/>
                <a:gd name="f13" fmla="val 1453"/>
                <a:gd name="f14" fmla="val 26315"/>
                <a:gd name="f15" fmla="val 2691"/>
                <a:gd name="f16" fmla="val 26505"/>
                <a:gd name="f17" fmla="val 43795"/>
                <a:gd name="f18" fmla="val 31864"/>
                <a:gd name="f19" fmla="val 44263"/>
                <a:gd name="f20" fmla="val 31926"/>
                <a:gd name="f21" fmla="val 44730"/>
                <a:gd name="f22" fmla="val 31956"/>
                <a:gd name="f23" fmla="val 45193"/>
                <a:gd name="f24" fmla="val 49702"/>
                <a:gd name="f25" fmla="val 53859"/>
                <a:gd name="f26" fmla="val 29086"/>
                <a:gd name="f27" fmla="val 55393"/>
                <a:gd name="f28" fmla="val 24767"/>
                <a:gd name="f29" fmla="*/ f0 1 64324"/>
                <a:gd name="f30" fmla="*/ f1 1 31957"/>
                <a:gd name="f31" fmla="val f2"/>
                <a:gd name="f32" fmla="val f3"/>
                <a:gd name="f33" fmla="val f4"/>
                <a:gd name="f34" fmla="+- f33 0 f31"/>
                <a:gd name="f35" fmla="+- f32 0 f31"/>
                <a:gd name="f36" fmla="*/ f35 1 64324"/>
                <a:gd name="f37" fmla="*/ f34 1 3195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4324" h="31957">
                  <a:moveTo>
                    <a:pt x="f5" y="f2"/>
                  </a:moveTo>
                  <a:cubicBezTo>
                    <a:pt x="f6" y="f7"/>
                    <a:pt x="f8" y="f9"/>
                    <a:pt x="f2" y="f10"/>
                  </a:cubicBezTo>
                  <a:cubicBezTo>
                    <a:pt x="f11" y="f12"/>
                    <a:pt x="f13" y="f14"/>
                    <a:pt x="f15" y="f16"/>
                  </a:cubicBezTo>
                  <a:lnTo>
                    <a:pt x="f17" y="f18"/>
                  </a:lnTo>
                  <a:cubicBezTo>
                    <a:pt x="f19" y="f20"/>
                    <a:pt x="f21" y="f22"/>
                    <a:pt x="f23" y="f22"/>
                  </a:cubicBezTo>
                  <a:cubicBezTo>
                    <a:pt x="f24" y="f22"/>
                    <a:pt x="f25" y="f26"/>
                    <a:pt x="f27" y="f28"/>
                  </a:cubicBezTo>
                  <a:lnTo>
                    <a:pt x="f5" y="f2"/>
                  </a:ln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Google Shape;1886;p42">
              <a:extLst>
                <a:ext uri="{FF2B5EF4-FFF2-40B4-BE49-F238E27FC236}">
                  <a16:creationId xmlns:a16="http://schemas.microsoft.com/office/drawing/2014/main" id="{3BCECEBA-ED1A-E3EC-7E42-1A62801CA57A}"/>
                </a:ext>
              </a:extLst>
            </p:cNvPr>
            <p:cNvSpPr/>
            <p:nvPr/>
          </p:nvSpPr>
          <p:spPr>
            <a:xfrm>
              <a:off x="1066611" y="2360642"/>
              <a:ext cx="97411" cy="72073"/>
            </a:xfrm>
            <a:custGeom>
              <a:avLst/>
              <a:gdLst>
                <a:gd name="f0" fmla="val w"/>
                <a:gd name="f1" fmla="val h"/>
                <a:gd name="f2" fmla="val 0"/>
                <a:gd name="f3" fmla="val 48773"/>
                <a:gd name="f4" fmla="val 36088"/>
                <a:gd name="f5" fmla="val 967"/>
                <a:gd name="f6" fmla="val 438"/>
                <a:gd name="f7" fmla="val 445"/>
                <a:gd name="f8" fmla="val 989"/>
                <a:gd name="f9" fmla="val 6752"/>
                <a:gd name="f10" fmla="val 4454"/>
                <a:gd name="f11" fmla="val 16897"/>
                <a:gd name="f12" fmla="val 17814"/>
                <a:gd name="f13" fmla="val 30804"/>
                <a:gd name="f14" fmla="val 21255"/>
                <a:gd name="f15" fmla="val 34226"/>
                <a:gd name="f16" fmla="val 25831"/>
                <a:gd name="f17" fmla="val 30626"/>
                <a:gd name="f18" fmla="val 31604"/>
                <a:gd name="f19" fmla="val 32591"/>
                <a:gd name="f20" fmla="val 36010"/>
                <a:gd name="f21" fmla="val 33579"/>
                <a:gd name="f22" fmla="val 35853"/>
                <a:gd name="f23" fmla="val 48772"/>
                <a:gd name="f24" fmla="val 19564"/>
                <a:gd name="f25" fmla="val 48534"/>
                <a:gd name="f26" fmla="val 19326"/>
                <a:gd name="f27" fmla="val 48272"/>
                <a:gd name="f28" fmla="val 19135"/>
                <a:gd name="f29" fmla="val 47986"/>
                <a:gd name="f30" fmla="val 18921"/>
                <a:gd name="f31" fmla="val 30173"/>
                <a:gd name="f32" fmla="val 4751"/>
                <a:gd name="f33" fmla="val 29316"/>
                <a:gd name="f34" fmla="val 4061"/>
                <a:gd name="f35" fmla="val 28292"/>
                <a:gd name="f36" fmla="val 3608"/>
                <a:gd name="f37" fmla="val 27220"/>
                <a:gd name="f38" fmla="val 3489"/>
                <a:gd name="f39" fmla="val 1120"/>
                <a:gd name="f40" fmla="val 12"/>
                <a:gd name="f41" fmla="val 1068"/>
                <a:gd name="f42" fmla="val 4"/>
                <a:gd name="f43" fmla="val 1017"/>
                <a:gd name="f44" fmla="*/ f0 1 48773"/>
                <a:gd name="f45" fmla="*/ f1 1 36088"/>
                <a:gd name="f46" fmla="val f2"/>
                <a:gd name="f47" fmla="val f3"/>
                <a:gd name="f48" fmla="val f4"/>
                <a:gd name="f49" fmla="+- f48 0 f46"/>
                <a:gd name="f50" fmla="+- f47 0 f46"/>
                <a:gd name="f51" fmla="*/ f50 1 48773"/>
                <a:gd name="f52" fmla="*/ f49 1 36088"/>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48773" h="36088">
                  <a:moveTo>
                    <a:pt x="f5" y="f2"/>
                  </a:moveTo>
                  <a:cubicBezTo>
                    <a:pt x="f6" y="f2"/>
                    <a:pt x="f2" y="f7"/>
                    <a:pt x="f2" y="f8"/>
                  </a:cubicBezTo>
                  <a:lnTo>
                    <a:pt x="f2" y="f9"/>
                  </a:lnTo>
                  <a:lnTo>
                    <a:pt x="f10" y="f11"/>
                  </a:lnTo>
                  <a:lnTo>
                    <a:pt x="f12" y="f13"/>
                  </a:lnTo>
                  <a:cubicBezTo>
                    <a:pt x="f14" y="f15"/>
                    <a:pt x="f16" y="f4"/>
                    <a:pt x="f17" y="f4"/>
                  </a:cubicBezTo>
                  <a:cubicBezTo>
                    <a:pt x="f18" y="f4"/>
                    <a:pt x="f19" y="f20"/>
                    <a:pt x="f21" y="f22"/>
                  </a:cubicBezTo>
                  <a:lnTo>
                    <a:pt x="f23" y="f24"/>
                  </a:lnTo>
                  <a:cubicBezTo>
                    <a:pt x="f25" y="f26"/>
                    <a:pt x="f27" y="f28"/>
                    <a:pt x="f29" y="f30"/>
                  </a:cubicBezTo>
                  <a:lnTo>
                    <a:pt x="f31" y="f32"/>
                  </a:lnTo>
                  <a:cubicBezTo>
                    <a:pt x="f33" y="f34"/>
                    <a:pt x="f35" y="f36"/>
                    <a:pt x="f37" y="f38"/>
                  </a:cubicBezTo>
                  <a:lnTo>
                    <a:pt x="f39" y="f40"/>
                  </a:lnTo>
                  <a:cubicBezTo>
                    <a:pt x="f41" y="f42"/>
                    <a:pt x="f43" y="f2"/>
                    <a:pt x="f5" y="f2"/>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Google Shape;1887;p42">
              <a:extLst>
                <a:ext uri="{FF2B5EF4-FFF2-40B4-BE49-F238E27FC236}">
                  <a16:creationId xmlns:a16="http://schemas.microsoft.com/office/drawing/2014/main" id="{EAAA42A6-E2B3-D293-7EC8-E5BAF51D04B2}"/>
                </a:ext>
              </a:extLst>
            </p:cNvPr>
            <p:cNvSpPr/>
            <p:nvPr/>
          </p:nvSpPr>
          <p:spPr>
            <a:xfrm>
              <a:off x="1066611" y="2374038"/>
              <a:ext cx="101781" cy="66284"/>
            </a:xfrm>
            <a:custGeom>
              <a:avLst/>
              <a:gdLst>
                <a:gd name="f0" fmla="val w"/>
                <a:gd name="f1" fmla="val h"/>
                <a:gd name="f2" fmla="val 0"/>
                <a:gd name="f3" fmla="val 50964"/>
                <a:gd name="f4" fmla="val 33188"/>
                <a:gd name="f5" fmla="val 4096"/>
                <a:gd name="f6" fmla="val 6882"/>
                <a:gd name="f7" fmla="val 1072"/>
                <a:gd name="f8" fmla="val 9597"/>
                <a:gd name="f9" fmla="val 3025"/>
                <a:gd name="f10" fmla="val 11622"/>
                <a:gd name="f11" fmla="val 18766"/>
                <a:gd name="f12" fmla="val 27911"/>
                <a:gd name="f13" fmla="val 22214"/>
                <a:gd name="f14" fmla="val 31337"/>
                <a:gd name="f15" fmla="val 26798"/>
                <a:gd name="f16" fmla="val 33187"/>
                <a:gd name="f17" fmla="val 31586"/>
                <a:gd name="f18" fmla="val 32255"/>
                <a:gd name="f19" fmla="val 32928"/>
                <a:gd name="f20" fmla="val 33151"/>
                <a:gd name="f21" fmla="val 33603"/>
                <a:gd name="f22" fmla="val 33078"/>
                <a:gd name="f23" fmla="val 37984"/>
                <a:gd name="f24" fmla="val 32602"/>
                <a:gd name="f25" fmla="val 41985"/>
                <a:gd name="f26" fmla="val 30459"/>
                <a:gd name="f27" fmla="val 44962"/>
                <a:gd name="f28" fmla="val 27220"/>
                <a:gd name="f29" fmla="val 48963"/>
                <a:gd name="f30" fmla="val 22910"/>
                <a:gd name="f31" fmla="val 50844"/>
                <a:gd name="f32" fmla="val 20838"/>
                <a:gd name="f33" fmla="val 50963"/>
                <a:gd name="f34" fmla="val 18528"/>
                <a:gd name="f35" fmla="val 17337"/>
                <a:gd name="f36" fmla="val 50749"/>
                <a:gd name="f37" fmla="val 16289"/>
                <a:gd name="f38" fmla="val 50320"/>
                <a:gd name="f39" fmla="val 14455"/>
                <a:gd name="f40" fmla="val 48749"/>
                <a:gd name="f41" fmla="val 12860"/>
                <a:gd name="f42" fmla="val 44343"/>
                <a:gd name="f43" fmla="val 17432"/>
                <a:gd name="f44" fmla="val 41485"/>
                <a:gd name="f45" fmla="val 20552"/>
                <a:gd name="f46" fmla="val 37746"/>
                <a:gd name="f47" fmla="val 22862"/>
                <a:gd name="f48" fmla="val 33579"/>
                <a:gd name="f49" fmla="val 23529"/>
                <a:gd name="f50" fmla="val 32591"/>
                <a:gd name="f51" fmla="val 23686"/>
                <a:gd name="f52" fmla="val 31605"/>
                <a:gd name="f53" fmla="val 23763"/>
                <a:gd name="f54" fmla="val 30628"/>
                <a:gd name="f55" fmla="val 25833"/>
                <a:gd name="f56" fmla="val 21256"/>
                <a:gd name="f57" fmla="val 21899"/>
                <a:gd name="f58" fmla="val 17814"/>
                <a:gd name="f59" fmla="val 18456"/>
                <a:gd name="f60" fmla="*/ f0 1 50964"/>
                <a:gd name="f61" fmla="*/ f1 1 33188"/>
                <a:gd name="f62" fmla="val f2"/>
                <a:gd name="f63" fmla="val f3"/>
                <a:gd name="f64" fmla="val f4"/>
                <a:gd name="f65" fmla="+- f64 0 f62"/>
                <a:gd name="f66" fmla="+- f63 0 f62"/>
                <a:gd name="f67" fmla="*/ f66 1 50964"/>
                <a:gd name="f68" fmla="*/ f65 1 3318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50964" h="33188">
                  <a:moveTo>
                    <a:pt x="f2" y="f2"/>
                  </a:moveTo>
                  <a:lnTo>
                    <a:pt x="f2" y="f5"/>
                  </a:lnTo>
                  <a:cubicBezTo>
                    <a:pt x="f2" y="f6"/>
                    <a:pt x="f7" y="f8"/>
                    <a:pt x="f9" y="f10"/>
                  </a:cubicBezTo>
                  <a:lnTo>
                    <a:pt x="f11" y="f12"/>
                  </a:lnTo>
                  <a:cubicBezTo>
                    <a:pt x="f13" y="f14"/>
                    <a:pt x="f15" y="f16"/>
                    <a:pt x="f17" y="f16"/>
                  </a:cubicBezTo>
                  <a:cubicBezTo>
                    <a:pt x="f18" y="f16"/>
                    <a:pt x="f19" y="f20"/>
                    <a:pt x="f21" y="f22"/>
                  </a:cubicBezTo>
                  <a:cubicBezTo>
                    <a:pt x="f23" y="f24"/>
                    <a:pt x="f25" y="f26"/>
                    <a:pt x="f27" y="f28"/>
                  </a:cubicBezTo>
                  <a:lnTo>
                    <a:pt x="f29" y="f30"/>
                  </a:lnTo>
                  <a:cubicBezTo>
                    <a:pt x="f31" y="f32"/>
                    <a:pt x="f33" y="f34"/>
                    <a:pt x="f31" y="f35"/>
                  </a:cubicBezTo>
                  <a:cubicBezTo>
                    <a:pt x="f36" y="f37"/>
                    <a:pt x="f38" y="f39"/>
                    <a:pt x="f40" y="f41"/>
                  </a:cubicBezTo>
                  <a:lnTo>
                    <a:pt x="f42" y="f43"/>
                  </a:lnTo>
                  <a:cubicBezTo>
                    <a:pt x="f44" y="f45"/>
                    <a:pt x="f46" y="f47"/>
                    <a:pt x="f48" y="f49"/>
                  </a:cubicBezTo>
                  <a:cubicBezTo>
                    <a:pt x="f50" y="f51"/>
                    <a:pt x="f52" y="f53"/>
                    <a:pt x="f54" y="f53"/>
                  </a:cubicBezTo>
                  <a:cubicBezTo>
                    <a:pt x="f55" y="f53"/>
                    <a:pt x="f56" y="f57"/>
                    <a:pt x="f58" y="f59"/>
                  </a:cubicBezTo>
                  <a:lnTo>
                    <a:pt x="f2" y="f2"/>
                  </a:ln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Google Shape;1888;p42">
              <a:extLst>
                <a:ext uri="{FF2B5EF4-FFF2-40B4-BE49-F238E27FC236}">
                  <a16:creationId xmlns:a16="http://schemas.microsoft.com/office/drawing/2014/main" id="{ABDCF1DA-2336-43D0-67BC-1796BDBEAD3C}"/>
                </a:ext>
              </a:extLst>
            </p:cNvPr>
            <p:cNvSpPr/>
            <p:nvPr/>
          </p:nvSpPr>
          <p:spPr>
            <a:xfrm>
              <a:off x="806802" y="2202999"/>
              <a:ext cx="223506" cy="160084"/>
            </a:xfrm>
            <a:custGeom>
              <a:avLst/>
              <a:gdLst>
                <a:gd name="f0" fmla="val w"/>
                <a:gd name="f1" fmla="val h"/>
                <a:gd name="f2" fmla="val 0"/>
                <a:gd name="f3" fmla="val 111911"/>
                <a:gd name="f4" fmla="val 80154"/>
                <a:gd name="f5" fmla="val 22503"/>
                <a:gd name="f6" fmla="val 1"/>
                <a:gd name="f7" fmla="val 10000"/>
                <a:gd name="f8" fmla="val 12663"/>
                <a:gd name="f9" fmla="val 4674"/>
                <a:gd name="f10" fmla="val 25622"/>
                <a:gd name="f11" fmla="val 18272"/>
                <a:gd name="f12" fmla="val 63415"/>
                <a:gd name="f13" fmla="val 21922"/>
                <a:gd name="f14" fmla="val 73567"/>
                <a:gd name="f15" fmla="val 31548"/>
                <a:gd name="f16" fmla="val 80153"/>
                <a:gd name="f17" fmla="val 42102"/>
                <a:gd name="f18" fmla="val 43184"/>
                <a:gd name="f19" fmla="val 44276"/>
                <a:gd name="f20" fmla="val 80084"/>
                <a:gd name="f21" fmla="val 45373"/>
                <a:gd name="f22" fmla="val 79942"/>
                <a:gd name="f23" fmla="val 108290"/>
                <a:gd name="f24" fmla="val 71726"/>
                <a:gd name="f25" fmla="val 111910"/>
                <a:gd name="f26" fmla="val 64487"/>
                <a:gd name="f27" fmla="val 57247"/>
                <a:gd name="f28" fmla="val 84952"/>
                <a:gd name="f29" fmla="val 26145"/>
                <a:gd name="f30" fmla="val 53231"/>
                <a:gd name="f31" fmla="val 9666"/>
                <a:gd name="f32" fmla="val 28917"/>
                <a:gd name="f33" fmla="val 1117"/>
                <a:gd name="f34" fmla="val 26747"/>
                <a:gd name="f35" fmla="val 354"/>
                <a:gd name="f36" fmla="val 24590"/>
                <a:gd name="f37" fmla="*/ f0 1 111911"/>
                <a:gd name="f38" fmla="*/ f1 1 80154"/>
                <a:gd name="f39" fmla="val f2"/>
                <a:gd name="f40" fmla="val f3"/>
                <a:gd name="f41" fmla="val f4"/>
                <a:gd name="f42" fmla="+- f41 0 f39"/>
                <a:gd name="f43" fmla="+- f40 0 f39"/>
                <a:gd name="f44" fmla="*/ f43 1 111911"/>
                <a:gd name="f45" fmla="*/ f42 1 80154"/>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111911" h="80154">
                  <a:moveTo>
                    <a:pt x="f5" y="f6"/>
                  </a:moveTo>
                  <a:cubicBezTo>
                    <a:pt x="f7" y="f6"/>
                    <a:pt x="f2" y="f8"/>
                    <a:pt x="f9" y="f10"/>
                  </a:cubicBezTo>
                  <a:lnTo>
                    <a:pt x="f11" y="f12"/>
                  </a:lnTo>
                  <a:cubicBezTo>
                    <a:pt x="f13" y="f14"/>
                    <a:pt x="f15" y="f16"/>
                    <a:pt x="f17" y="f16"/>
                  </a:cubicBezTo>
                  <a:cubicBezTo>
                    <a:pt x="f18" y="f16"/>
                    <a:pt x="f19" y="f20"/>
                    <a:pt x="f21" y="f22"/>
                  </a:cubicBezTo>
                  <a:lnTo>
                    <a:pt x="f23" y="f24"/>
                  </a:lnTo>
                  <a:lnTo>
                    <a:pt x="f25" y="f26"/>
                  </a:lnTo>
                  <a:lnTo>
                    <a:pt x="f23" y="f27"/>
                  </a:lnTo>
                  <a:cubicBezTo>
                    <a:pt x="f28" y="f29"/>
                    <a:pt x="f30" y="f31"/>
                    <a:pt x="f32" y="f33"/>
                  </a:cubicBezTo>
                  <a:cubicBezTo>
                    <a:pt x="f34" y="f35"/>
                    <a:pt x="f36" y="f6"/>
                    <a:pt x="f5" y="f6"/>
                  </a:cubicBezTo>
                  <a:close/>
                </a:path>
              </a:pathLst>
            </a:custGeom>
            <a:solidFill>
              <a:srgbClr val="E2CFF8"/>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Google Shape;1889;p42">
              <a:extLst>
                <a:ext uri="{FF2B5EF4-FFF2-40B4-BE49-F238E27FC236}">
                  <a16:creationId xmlns:a16="http://schemas.microsoft.com/office/drawing/2014/main" id="{07359CEC-4962-6C74-557D-81E9696A5C75}"/>
                </a:ext>
              </a:extLst>
            </p:cNvPr>
            <p:cNvSpPr/>
            <p:nvPr/>
          </p:nvSpPr>
          <p:spPr>
            <a:xfrm>
              <a:off x="989993" y="2235643"/>
              <a:ext cx="95225" cy="77906"/>
            </a:xfrm>
            <a:custGeom>
              <a:avLst/>
              <a:gdLst>
                <a:gd name="f0" fmla="val w"/>
                <a:gd name="f1" fmla="val h"/>
                <a:gd name="f2" fmla="val 0"/>
                <a:gd name="f3" fmla="val 47678"/>
                <a:gd name="f4" fmla="val 39009"/>
                <a:gd name="f5" fmla="val 4311"/>
                <a:gd name="f6" fmla="val 1"/>
                <a:gd name="f7" fmla="val 5764"/>
                <a:gd name="f8" fmla="val 120"/>
                <a:gd name="f9" fmla="val 5859"/>
                <a:gd name="f10" fmla="val 13694"/>
                <a:gd name="f11" fmla="val 16314"/>
                <a:gd name="f12" fmla="val 20410"/>
                <a:gd name="f13" fmla="val 36556"/>
                <a:gd name="f14" fmla="val 20886"/>
                <a:gd name="f15" fmla="val 38032"/>
                <a:gd name="f16" fmla="val 22291"/>
                <a:gd name="f17" fmla="val 23839"/>
                <a:gd name="f18" fmla="val 25387"/>
                <a:gd name="f19" fmla="val 26792"/>
                <a:gd name="f20" fmla="val 27245"/>
                <a:gd name="f21" fmla="val 33984"/>
                <a:gd name="f22" fmla="val 16361"/>
                <a:gd name="f23" fmla="val 47463"/>
                <a:gd name="f24" fmla="val 5907"/>
                <a:gd name="f25" fmla="val 43367"/>
                <a:gd name="f26" fmla="val 42819"/>
                <a:gd name="f27" fmla="val 406"/>
                <a:gd name="f28" fmla="val 31698"/>
                <a:gd name="f29" fmla="val 8884"/>
                <a:gd name="f30" fmla="val 25673"/>
                <a:gd name="f31" fmla="val 15980"/>
                <a:gd name="f32" fmla="val 4883"/>
                <a:gd name="f33" fmla="*/ f0 1 47678"/>
                <a:gd name="f34" fmla="*/ f1 1 39009"/>
                <a:gd name="f35" fmla="val f2"/>
                <a:gd name="f36" fmla="val f3"/>
                <a:gd name="f37" fmla="val f4"/>
                <a:gd name="f38" fmla="+- f37 0 f35"/>
                <a:gd name="f39" fmla="+- f36 0 f35"/>
                <a:gd name="f40" fmla="*/ f39 1 47678"/>
                <a:gd name="f41" fmla="*/ f38 1 39009"/>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47678" h="39009">
                  <a:moveTo>
                    <a:pt x="f5" y="f6"/>
                  </a:moveTo>
                  <a:lnTo>
                    <a:pt x="f6" y="f7"/>
                  </a:lnTo>
                  <a:cubicBezTo>
                    <a:pt x="f8" y="f9"/>
                    <a:pt x="f10" y="f11"/>
                    <a:pt x="f12" y="f13"/>
                  </a:cubicBezTo>
                  <a:cubicBezTo>
                    <a:pt x="f14" y="f15"/>
                    <a:pt x="f16" y="f4"/>
                    <a:pt x="f17" y="f4"/>
                  </a:cubicBezTo>
                  <a:cubicBezTo>
                    <a:pt x="f18" y="f4"/>
                    <a:pt x="f19" y="f15"/>
                    <a:pt x="f20" y="f13"/>
                  </a:cubicBezTo>
                  <a:cubicBezTo>
                    <a:pt x="f21" y="f22"/>
                    <a:pt x="f23" y="f24"/>
                    <a:pt x="f3" y="f7"/>
                  </a:cubicBezTo>
                  <a:lnTo>
                    <a:pt x="f25" y="f6"/>
                  </a:lnTo>
                  <a:cubicBezTo>
                    <a:pt x="f26" y="f27"/>
                    <a:pt x="f28" y="f29"/>
                    <a:pt x="f17" y="f30"/>
                  </a:cubicBezTo>
                  <a:cubicBezTo>
                    <a:pt x="f31" y="f29"/>
                    <a:pt x="f32" y="f27"/>
                    <a:pt x="f5" y="f6"/>
                  </a:cubicBez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Google Shape;1890;p42">
              <a:extLst>
                <a:ext uri="{FF2B5EF4-FFF2-40B4-BE49-F238E27FC236}">
                  <a16:creationId xmlns:a16="http://schemas.microsoft.com/office/drawing/2014/main" id="{BFAF65B2-FAAA-0333-56E1-14180FED7D94}"/>
                </a:ext>
              </a:extLst>
            </p:cNvPr>
            <p:cNvSpPr/>
            <p:nvPr/>
          </p:nvSpPr>
          <p:spPr>
            <a:xfrm>
              <a:off x="1029824" y="2382460"/>
              <a:ext cx="14886" cy="101086"/>
            </a:xfrm>
            <a:custGeom>
              <a:avLst/>
              <a:gdLst>
                <a:gd name="f0" fmla="val w"/>
                <a:gd name="f1" fmla="val h"/>
                <a:gd name="f2" fmla="val 0"/>
                <a:gd name="f3" fmla="val 7455"/>
                <a:gd name="f4" fmla="val 50614"/>
                <a:gd name="f5" fmla="val 3713"/>
                <a:gd name="f6" fmla="val 1"/>
                <a:gd name="f7" fmla="val 3336"/>
                <a:gd name="f8" fmla="val 2945"/>
                <a:gd name="f9" fmla="val 54"/>
                <a:gd name="f10" fmla="val 2549"/>
                <a:gd name="f11" fmla="val 168"/>
                <a:gd name="f12" fmla="val 1025"/>
                <a:gd name="f13" fmla="val 620"/>
                <a:gd name="f14" fmla="val 2097"/>
                <a:gd name="f15" fmla="val 3716"/>
                <a:gd name="f16" fmla="val 46868"/>
                <a:gd name="f17" fmla="val 48487"/>
                <a:gd name="f18" fmla="val 49964"/>
                <a:gd name="f19" fmla="val 50440"/>
                <a:gd name="f20" fmla="val 2948"/>
                <a:gd name="f21" fmla="val 50558"/>
                <a:gd name="f22" fmla="val 3341"/>
                <a:gd name="f23" fmla="val 3721"/>
                <a:gd name="f24" fmla="val 5789"/>
                <a:gd name="f25" fmla="val 48979"/>
                <a:gd name="f26" fmla="val 46987"/>
                <a:gd name="f27" fmla="val 3621"/>
                <a:gd name="f28" fmla="val 1606"/>
                <a:gd name="f29" fmla="val 5785"/>
                <a:gd name="f30" fmla="*/ f0 1 7455"/>
                <a:gd name="f31" fmla="*/ f1 1 50614"/>
                <a:gd name="f32" fmla="val f2"/>
                <a:gd name="f33" fmla="val f3"/>
                <a:gd name="f34" fmla="val f4"/>
                <a:gd name="f35" fmla="+- f34 0 f32"/>
                <a:gd name="f36" fmla="+- f33 0 f32"/>
                <a:gd name="f37" fmla="*/ f36 1 7455"/>
                <a:gd name="f38" fmla="*/ f35 1 50614"/>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7455" h="50614">
                  <a:moveTo>
                    <a:pt x="f5" y="f6"/>
                  </a:moveTo>
                  <a:cubicBezTo>
                    <a:pt x="f7" y="f6"/>
                    <a:pt x="f8" y="f9"/>
                    <a:pt x="f10" y="f11"/>
                  </a:cubicBezTo>
                  <a:cubicBezTo>
                    <a:pt x="f12" y="f13"/>
                    <a:pt x="f6" y="f14"/>
                    <a:pt x="f6" y="f15"/>
                  </a:cubicBezTo>
                  <a:lnTo>
                    <a:pt x="f6" y="f16"/>
                  </a:lnTo>
                  <a:cubicBezTo>
                    <a:pt x="f6" y="f17"/>
                    <a:pt x="f12" y="f18"/>
                    <a:pt x="f10" y="f19"/>
                  </a:cubicBezTo>
                  <a:cubicBezTo>
                    <a:pt x="f20" y="f21"/>
                    <a:pt x="f22" y="f4"/>
                    <a:pt x="f23" y="f4"/>
                  </a:cubicBezTo>
                  <a:cubicBezTo>
                    <a:pt x="f24" y="f4"/>
                    <a:pt x="f3" y="f25"/>
                    <a:pt x="f3" y="f26"/>
                  </a:cubicBezTo>
                  <a:lnTo>
                    <a:pt x="f3" y="f27"/>
                  </a:lnTo>
                  <a:cubicBezTo>
                    <a:pt x="f3" y="f28"/>
                    <a:pt x="f29" y="f6"/>
                    <a:pt x="f5" y="f6"/>
                  </a:cubicBez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Google Shape;1891;p42">
              <a:extLst>
                <a:ext uri="{FF2B5EF4-FFF2-40B4-BE49-F238E27FC236}">
                  <a16:creationId xmlns:a16="http://schemas.microsoft.com/office/drawing/2014/main" id="{AEBBA781-2D92-6CA9-F22D-0E7D2C47436C}"/>
                </a:ext>
              </a:extLst>
            </p:cNvPr>
            <p:cNvSpPr/>
            <p:nvPr/>
          </p:nvSpPr>
          <p:spPr>
            <a:xfrm>
              <a:off x="1022829" y="2303035"/>
              <a:ext cx="28876" cy="101032"/>
            </a:xfrm>
            <a:custGeom>
              <a:avLst/>
              <a:gdLst>
                <a:gd name="f0" fmla="val w"/>
                <a:gd name="f1" fmla="val h"/>
                <a:gd name="f2" fmla="val 0"/>
                <a:gd name="f3" fmla="val 14457"/>
                <a:gd name="f4" fmla="val 50587"/>
                <a:gd name="f5" fmla="val 7217"/>
                <a:gd name="f6" fmla="val 3240"/>
                <a:gd name="f7" fmla="val 1"/>
                <a:gd name="f8" fmla="val 3239"/>
                <a:gd name="f9" fmla="val 7240"/>
                <a:gd name="f10" fmla="val 43152"/>
                <a:gd name="f11" fmla="val 47010"/>
                <a:gd name="f12" fmla="val 3121"/>
                <a:gd name="f13" fmla="val 50415"/>
                <a:gd name="f14" fmla="val 6955"/>
                <a:gd name="f15" fmla="val 50582"/>
                <a:gd name="f16" fmla="val 7041"/>
                <a:gd name="f17" fmla="val 50585"/>
                <a:gd name="f18" fmla="val 7126"/>
                <a:gd name="f19" fmla="val 50586"/>
                <a:gd name="f20" fmla="val 7212"/>
                <a:gd name="f21" fmla="val 11213"/>
                <a:gd name="f22" fmla="val 14433"/>
                <a:gd name="f23" fmla="val 47330"/>
                <a:gd name="f24" fmla="val 43366"/>
                <a:gd name="f25" fmla="val 7263"/>
                <a:gd name="f26" fmla="val 14456"/>
                <a:gd name="f27" fmla="val 11218"/>
                <a:gd name="f28" fmla="*/ f0 1 14457"/>
                <a:gd name="f29" fmla="*/ f1 1 50587"/>
                <a:gd name="f30" fmla="val f2"/>
                <a:gd name="f31" fmla="val f3"/>
                <a:gd name="f32" fmla="val f4"/>
                <a:gd name="f33" fmla="+- f32 0 f30"/>
                <a:gd name="f34" fmla="+- f31 0 f30"/>
                <a:gd name="f35" fmla="*/ f34 1 14457"/>
                <a:gd name="f36" fmla="*/ f33 1 50587"/>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14457" h="50587">
                  <a:moveTo>
                    <a:pt x="f5" y="f2"/>
                  </a:moveTo>
                  <a:cubicBezTo>
                    <a:pt x="f6" y="f2"/>
                    <a:pt x="f7" y="f8"/>
                    <a:pt x="f7" y="f9"/>
                  </a:cubicBezTo>
                  <a:lnTo>
                    <a:pt x="f7" y="f10"/>
                  </a:lnTo>
                  <a:cubicBezTo>
                    <a:pt x="f7" y="f11"/>
                    <a:pt x="f12" y="f13"/>
                    <a:pt x="f14" y="f15"/>
                  </a:cubicBezTo>
                  <a:cubicBezTo>
                    <a:pt x="f16" y="f17"/>
                    <a:pt x="f18" y="f19"/>
                    <a:pt x="f20" y="f19"/>
                  </a:cubicBezTo>
                  <a:cubicBezTo>
                    <a:pt x="f21" y="f19"/>
                    <a:pt x="f22" y="f23"/>
                    <a:pt x="f22" y="f24"/>
                  </a:cubicBezTo>
                  <a:lnTo>
                    <a:pt x="f22" y="f25"/>
                  </a:lnTo>
                  <a:cubicBezTo>
                    <a:pt x="f26" y="f8"/>
                    <a:pt x="f27" y="f2"/>
                    <a:pt x="f5" y="f2"/>
                  </a:cubicBezTo>
                  <a:close/>
                </a:path>
              </a:pathLst>
            </a:custGeom>
            <a:solidFill>
              <a:srgbClr val="026B81"/>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Google Shape;1892;p42">
              <a:extLst>
                <a:ext uri="{FF2B5EF4-FFF2-40B4-BE49-F238E27FC236}">
                  <a16:creationId xmlns:a16="http://schemas.microsoft.com/office/drawing/2014/main" id="{CCF7CBA0-4F1A-D161-13BD-51E031548D4B}"/>
                </a:ext>
              </a:extLst>
            </p:cNvPr>
            <p:cNvSpPr/>
            <p:nvPr/>
          </p:nvSpPr>
          <p:spPr>
            <a:xfrm>
              <a:off x="987085" y="2234217"/>
              <a:ext cx="14410" cy="14365"/>
            </a:xfrm>
            <a:custGeom>
              <a:avLst/>
              <a:gdLst>
                <a:gd name="f0" fmla="val w"/>
                <a:gd name="f1" fmla="val h"/>
                <a:gd name="f2" fmla="val 0"/>
                <a:gd name="f3" fmla="val 7217"/>
                <a:gd name="f4" fmla="val 7193"/>
                <a:gd name="f5" fmla="val 3620"/>
                <a:gd name="f6" fmla="val 1"/>
                <a:gd name="f7" fmla="val 1620"/>
                <a:gd name="f8" fmla="val 1596"/>
                <a:gd name="f9" fmla="val 3596"/>
                <a:gd name="f10" fmla="val 5597"/>
                <a:gd name="f11" fmla="val 7192"/>
                <a:gd name="f12" fmla="val 7216"/>
                <a:gd name="f13" fmla="*/ f0 1 7217"/>
                <a:gd name="f14" fmla="*/ f1 1 7193"/>
                <a:gd name="f15" fmla="val f2"/>
                <a:gd name="f16" fmla="val f3"/>
                <a:gd name="f17" fmla="val f4"/>
                <a:gd name="f18" fmla="+- f17 0 f15"/>
                <a:gd name="f19" fmla="+- f16 0 f15"/>
                <a:gd name="f20" fmla="*/ f19 1 7217"/>
                <a:gd name="f21" fmla="*/ f18 1 7193"/>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217" h="7193">
                  <a:moveTo>
                    <a:pt x="f5" y="f6"/>
                  </a:moveTo>
                  <a:cubicBezTo>
                    <a:pt x="f7" y="f6"/>
                    <a:pt x="f2" y="f8"/>
                    <a:pt x="f2" y="f9"/>
                  </a:cubicBezTo>
                  <a:cubicBezTo>
                    <a:pt x="f2" y="f10"/>
                    <a:pt x="f7" y="f11"/>
                    <a:pt x="f5" y="f11"/>
                  </a:cubicBezTo>
                  <a:cubicBezTo>
                    <a:pt x="f10" y="f11"/>
                    <a:pt x="f12" y="f10"/>
                    <a:pt x="f12" y="f9"/>
                  </a:cubicBezTo>
                  <a:cubicBezTo>
                    <a:pt x="f12" y="f8"/>
                    <a:pt x="f10" y="f6"/>
                    <a:pt x="f5" y="f6"/>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Google Shape;1893;p42">
              <a:extLst>
                <a:ext uri="{FF2B5EF4-FFF2-40B4-BE49-F238E27FC236}">
                  <a16:creationId xmlns:a16="http://schemas.microsoft.com/office/drawing/2014/main" id="{BF0C35DC-09FC-29E0-649C-0D857EFB73E7}"/>
                </a:ext>
              </a:extLst>
            </p:cNvPr>
            <p:cNvSpPr/>
            <p:nvPr/>
          </p:nvSpPr>
          <p:spPr>
            <a:xfrm>
              <a:off x="1073798" y="2234217"/>
              <a:ext cx="14365" cy="14365"/>
            </a:xfrm>
            <a:custGeom>
              <a:avLst/>
              <a:gdLst>
                <a:gd name="f0" fmla="val w"/>
                <a:gd name="f1" fmla="val h"/>
                <a:gd name="f2" fmla="val 0"/>
                <a:gd name="f3" fmla="val 7193"/>
                <a:gd name="f4" fmla="val 3596"/>
                <a:gd name="f5" fmla="val 1"/>
                <a:gd name="f6" fmla="val 1596"/>
                <a:gd name="f7" fmla="val 5597"/>
                <a:gd name="f8" fmla="val 7192"/>
                <a:gd name="f9" fmla="*/ f0 1 7193"/>
                <a:gd name="f10" fmla="*/ f1 1 7193"/>
                <a:gd name="f11" fmla="val f2"/>
                <a:gd name="f12" fmla="val f3"/>
                <a:gd name="f13" fmla="+- f12 0 f11"/>
                <a:gd name="f14" fmla="*/ f13 1 7193"/>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7193" h="7193">
                  <a:moveTo>
                    <a:pt x="f4" y="f5"/>
                  </a:moveTo>
                  <a:cubicBezTo>
                    <a:pt x="f6" y="f5"/>
                    <a:pt x="f2" y="f6"/>
                    <a:pt x="f2" y="f4"/>
                  </a:cubicBezTo>
                  <a:cubicBezTo>
                    <a:pt x="f2" y="f7"/>
                    <a:pt x="f6" y="f8"/>
                    <a:pt x="f4" y="f8"/>
                  </a:cubicBezTo>
                  <a:cubicBezTo>
                    <a:pt x="f7" y="f8"/>
                    <a:pt x="f8" y="f7"/>
                    <a:pt x="f8" y="f4"/>
                  </a:cubicBezTo>
                  <a:cubicBezTo>
                    <a:pt x="f8" y="f6"/>
                    <a:pt x="f7" y="f5"/>
                    <a:pt x="f4" y="f5"/>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Google Shape;1894;p42">
              <a:extLst>
                <a:ext uri="{FF2B5EF4-FFF2-40B4-BE49-F238E27FC236}">
                  <a16:creationId xmlns:a16="http://schemas.microsoft.com/office/drawing/2014/main" id="{5C3524FF-435B-FEAB-68D4-729122636534}"/>
                </a:ext>
              </a:extLst>
            </p:cNvPr>
            <p:cNvSpPr/>
            <p:nvPr/>
          </p:nvSpPr>
          <p:spPr>
            <a:xfrm>
              <a:off x="911373" y="2361319"/>
              <a:ext cx="97411" cy="74459"/>
            </a:xfrm>
            <a:custGeom>
              <a:avLst/>
              <a:gdLst>
                <a:gd name="f0" fmla="val w"/>
                <a:gd name="f1" fmla="val h"/>
                <a:gd name="f2" fmla="val 0"/>
                <a:gd name="f3" fmla="val 48773"/>
                <a:gd name="f4" fmla="val 37283"/>
                <a:gd name="f5" fmla="val 45174"/>
                <a:gd name="f6" fmla="val 1"/>
                <a:gd name="f7" fmla="val 45018"/>
                <a:gd name="f8" fmla="val 44860"/>
                <a:gd name="f9" fmla="val 11"/>
                <a:gd name="f10" fmla="val 44700"/>
                <a:gd name="f11" fmla="val 32"/>
                <a:gd name="f12" fmla="val 25815"/>
                <a:gd name="f13" fmla="val 2557"/>
                <a:gd name="f14" fmla="val 21910"/>
                <a:gd name="f15" fmla="val 3081"/>
                <a:gd name="f16" fmla="val 18219"/>
                <a:gd name="f17" fmla="val 4652"/>
                <a:gd name="f18" fmla="val 15170"/>
                <a:gd name="f19" fmla="val 7105"/>
                <a:gd name="f20" fmla="val 786"/>
                <a:gd name="f21" fmla="val 18584"/>
                <a:gd name="f22" fmla="val 524"/>
                <a:gd name="f23" fmla="val 18798"/>
                <a:gd name="f24" fmla="val 239"/>
                <a:gd name="f25" fmla="val 19036"/>
                <a:gd name="f26" fmla="val 19227"/>
                <a:gd name="f27" fmla="val 2001"/>
                <a:gd name="f28" fmla="val 27062"/>
                <a:gd name="f29" fmla="val 5644"/>
                <a:gd name="f30" fmla="val 31015"/>
                <a:gd name="f31" fmla="val 8502"/>
                <a:gd name="f32" fmla="val 34111"/>
                <a:gd name="f33" fmla="val 12241"/>
                <a:gd name="f34" fmla="val 36468"/>
                <a:gd name="f35" fmla="val 16432"/>
                <a:gd name="f36" fmla="val 37135"/>
                <a:gd name="f37" fmla="val 17072"/>
                <a:gd name="f38" fmla="val 37235"/>
                <a:gd name="f39" fmla="val 17699"/>
                <a:gd name="f40" fmla="val 37282"/>
                <a:gd name="f41" fmla="val 18316"/>
                <a:gd name="f42" fmla="val 23308"/>
                <a:gd name="f43" fmla="val 27581"/>
                <a:gd name="f44" fmla="val 34179"/>
                <a:gd name="f45" fmla="val 31269"/>
                <a:gd name="f46" fmla="val 30491"/>
                <a:gd name="f47" fmla="val 44819"/>
                <a:gd name="f48" fmla="val 16417"/>
                <a:gd name="f49" fmla="val 6415"/>
                <a:gd name="f50" fmla="val 3605"/>
                <a:gd name="f51" fmla="val 1599"/>
                <a:gd name="f52" fmla="val 47120"/>
                <a:gd name="f53" fmla="*/ f0 1 48773"/>
                <a:gd name="f54" fmla="*/ f1 1 37283"/>
                <a:gd name="f55" fmla="val f2"/>
                <a:gd name="f56" fmla="val f3"/>
                <a:gd name="f57" fmla="val f4"/>
                <a:gd name="f58" fmla="+- f57 0 f55"/>
                <a:gd name="f59" fmla="+- f56 0 f55"/>
                <a:gd name="f60" fmla="*/ f59 1 48773"/>
                <a:gd name="f61" fmla="*/ f58 1 37283"/>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48773" h="37283">
                  <a:moveTo>
                    <a:pt x="f5" y="f6"/>
                  </a:moveTo>
                  <a:cubicBezTo>
                    <a:pt x="f7" y="f6"/>
                    <a:pt x="f8" y="f9"/>
                    <a:pt x="f10" y="f11"/>
                  </a:cubicBezTo>
                  <a:lnTo>
                    <a:pt x="f12" y="f13"/>
                  </a:lnTo>
                  <a:cubicBezTo>
                    <a:pt x="f14" y="f15"/>
                    <a:pt x="f16" y="f17"/>
                    <a:pt x="f18" y="f19"/>
                  </a:cubicBezTo>
                  <a:lnTo>
                    <a:pt x="f20" y="f21"/>
                  </a:lnTo>
                  <a:cubicBezTo>
                    <a:pt x="f22" y="f23"/>
                    <a:pt x="f24" y="f25"/>
                    <a:pt x="f2" y="f26"/>
                  </a:cubicBezTo>
                  <a:lnTo>
                    <a:pt x="f27" y="f28"/>
                  </a:lnTo>
                  <a:lnTo>
                    <a:pt x="f29" y="f30"/>
                  </a:lnTo>
                  <a:cubicBezTo>
                    <a:pt x="f31" y="f32"/>
                    <a:pt x="f33" y="f34"/>
                    <a:pt x="f35" y="f36"/>
                  </a:cubicBezTo>
                  <a:cubicBezTo>
                    <a:pt x="f37" y="f38"/>
                    <a:pt x="f39" y="f40"/>
                    <a:pt x="f41" y="f40"/>
                  </a:cubicBezTo>
                  <a:cubicBezTo>
                    <a:pt x="f42" y="f40"/>
                    <a:pt x="f43" y="f44"/>
                    <a:pt x="f45" y="f46"/>
                  </a:cubicBezTo>
                  <a:lnTo>
                    <a:pt x="f47" y="f48"/>
                  </a:lnTo>
                  <a:lnTo>
                    <a:pt x="f3" y="f49"/>
                  </a:lnTo>
                  <a:lnTo>
                    <a:pt x="f3" y="f50"/>
                  </a:lnTo>
                  <a:cubicBezTo>
                    <a:pt x="f3" y="f51"/>
                    <a:pt x="f52"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Google Shape;1895;p42">
              <a:extLst>
                <a:ext uri="{FF2B5EF4-FFF2-40B4-BE49-F238E27FC236}">
                  <a16:creationId xmlns:a16="http://schemas.microsoft.com/office/drawing/2014/main" id="{62242162-AD72-3FE7-3A2C-9AD66A9773DD}"/>
                </a:ext>
              </a:extLst>
            </p:cNvPr>
            <p:cNvSpPr/>
            <p:nvPr/>
          </p:nvSpPr>
          <p:spPr>
            <a:xfrm>
              <a:off x="906993" y="2374038"/>
              <a:ext cx="101781" cy="66284"/>
            </a:xfrm>
            <a:custGeom>
              <a:avLst/>
              <a:gdLst>
                <a:gd name="f0" fmla="val w"/>
                <a:gd name="f1" fmla="val h"/>
                <a:gd name="f2" fmla="val 0"/>
                <a:gd name="f3" fmla="val 50964"/>
                <a:gd name="f4" fmla="val 33188"/>
                <a:gd name="f5" fmla="val 33126"/>
                <a:gd name="f6" fmla="val 18456"/>
                <a:gd name="f7" fmla="val 29684"/>
                <a:gd name="f8" fmla="val 21899"/>
                <a:gd name="f9" fmla="val 25124"/>
                <a:gd name="f10" fmla="val 23763"/>
                <a:gd name="f11" fmla="val 20334"/>
                <a:gd name="f12" fmla="val 19358"/>
                <a:gd name="f13" fmla="val 18373"/>
                <a:gd name="f14" fmla="val 23686"/>
                <a:gd name="f15" fmla="val 17385"/>
                <a:gd name="f16" fmla="val 23529"/>
                <a:gd name="f17" fmla="val 13218"/>
                <a:gd name="f18" fmla="val 22862"/>
                <a:gd name="f19" fmla="val 9455"/>
                <a:gd name="f20" fmla="val 20552"/>
                <a:gd name="f21" fmla="val 6597"/>
                <a:gd name="f22" fmla="val 17432"/>
                <a:gd name="f23" fmla="val 2191"/>
                <a:gd name="f24" fmla="val 12860"/>
                <a:gd name="f25" fmla="val 620"/>
                <a:gd name="f26" fmla="val 14455"/>
                <a:gd name="f27" fmla="val 215"/>
                <a:gd name="f28" fmla="val 16289"/>
                <a:gd name="f29" fmla="val 120"/>
                <a:gd name="f30" fmla="val 17337"/>
                <a:gd name="f31" fmla="val 1"/>
                <a:gd name="f32" fmla="val 18528"/>
                <a:gd name="f33" fmla="val 20838"/>
                <a:gd name="f34" fmla="val 2001"/>
                <a:gd name="f35" fmla="val 22910"/>
                <a:gd name="f36" fmla="val 5978"/>
                <a:gd name="f37" fmla="val 27220"/>
                <a:gd name="f38" fmla="val 8955"/>
                <a:gd name="f39" fmla="val 30459"/>
                <a:gd name="f40" fmla="val 12979"/>
                <a:gd name="f41" fmla="val 32602"/>
                <a:gd name="f42" fmla="val 17361"/>
                <a:gd name="f43" fmla="val 33078"/>
                <a:gd name="f44" fmla="val 18036"/>
                <a:gd name="f45" fmla="val 33151"/>
                <a:gd name="f46" fmla="val 18708"/>
                <a:gd name="f47" fmla="val 33187"/>
                <a:gd name="f48" fmla="val 19377"/>
                <a:gd name="f49" fmla="val 24160"/>
                <a:gd name="f50" fmla="val 28726"/>
                <a:gd name="f51" fmla="val 31337"/>
                <a:gd name="f52" fmla="val 32174"/>
                <a:gd name="f53" fmla="val 27911"/>
                <a:gd name="f54" fmla="val 47915"/>
                <a:gd name="f55" fmla="val 11622"/>
                <a:gd name="f56" fmla="val 49892"/>
                <a:gd name="f57" fmla="val 9597"/>
                <a:gd name="f58" fmla="val 6882"/>
                <a:gd name="f59" fmla="val 4096"/>
                <a:gd name="f60" fmla="*/ f0 1 50964"/>
                <a:gd name="f61" fmla="*/ f1 1 33188"/>
                <a:gd name="f62" fmla="val f2"/>
                <a:gd name="f63" fmla="val f3"/>
                <a:gd name="f64" fmla="val f4"/>
                <a:gd name="f65" fmla="+- f64 0 f62"/>
                <a:gd name="f66" fmla="+- f63 0 f62"/>
                <a:gd name="f67" fmla="*/ f66 1 50964"/>
                <a:gd name="f68" fmla="*/ f65 1 3318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50964" h="33188">
                  <a:moveTo>
                    <a:pt x="f3" y="f2"/>
                  </a:moveTo>
                  <a:lnTo>
                    <a:pt x="f5" y="f6"/>
                  </a:lnTo>
                  <a:cubicBezTo>
                    <a:pt x="f7" y="f8"/>
                    <a:pt x="f9" y="f10"/>
                    <a:pt x="f11" y="f10"/>
                  </a:cubicBezTo>
                  <a:cubicBezTo>
                    <a:pt x="f12" y="f10"/>
                    <a:pt x="f13" y="f14"/>
                    <a:pt x="f15" y="f16"/>
                  </a:cubicBezTo>
                  <a:cubicBezTo>
                    <a:pt x="f17" y="f18"/>
                    <a:pt x="f19" y="f20"/>
                    <a:pt x="f21" y="f22"/>
                  </a:cubicBezTo>
                  <a:lnTo>
                    <a:pt x="f23" y="f24"/>
                  </a:lnTo>
                  <a:cubicBezTo>
                    <a:pt x="f25" y="f26"/>
                    <a:pt x="f27" y="f28"/>
                    <a:pt x="f29" y="f30"/>
                  </a:cubicBezTo>
                  <a:cubicBezTo>
                    <a:pt x="f31" y="f32"/>
                    <a:pt x="f29" y="f33"/>
                    <a:pt x="f34" y="f35"/>
                  </a:cubicBezTo>
                  <a:lnTo>
                    <a:pt x="f36" y="f37"/>
                  </a:lnTo>
                  <a:cubicBezTo>
                    <a:pt x="f38" y="f39"/>
                    <a:pt x="f40" y="f41"/>
                    <a:pt x="f42" y="f43"/>
                  </a:cubicBezTo>
                  <a:cubicBezTo>
                    <a:pt x="f44" y="f45"/>
                    <a:pt x="f46" y="f47"/>
                    <a:pt x="f48" y="f47"/>
                  </a:cubicBezTo>
                  <a:cubicBezTo>
                    <a:pt x="f49" y="f47"/>
                    <a:pt x="f50" y="f51"/>
                    <a:pt x="f52" y="f53"/>
                  </a:cubicBezTo>
                  <a:lnTo>
                    <a:pt x="f54" y="f55"/>
                  </a:lnTo>
                  <a:cubicBezTo>
                    <a:pt x="f56" y="f57"/>
                    <a:pt x="f3" y="f58"/>
                    <a:pt x="f3" y="f59"/>
                  </a:cubicBezTo>
                  <a:lnTo>
                    <a:pt x="f3" y="f2"/>
                  </a:ln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Google Shape;1896;p42">
              <a:extLst>
                <a:ext uri="{FF2B5EF4-FFF2-40B4-BE49-F238E27FC236}">
                  <a16:creationId xmlns:a16="http://schemas.microsoft.com/office/drawing/2014/main" id="{1F4F5F96-0D60-D921-BB67-4278483B2B85}"/>
                </a:ext>
              </a:extLst>
            </p:cNvPr>
            <p:cNvSpPr/>
            <p:nvPr/>
          </p:nvSpPr>
          <p:spPr>
            <a:xfrm>
              <a:off x="841549" y="2231840"/>
              <a:ext cx="141073" cy="87892"/>
            </a:xfrm>
            <a:custGeom>
              <a:avLst/>
              <a:gdLst>
                <a:gd name="f0" fmla="val w"/>
                <a:gd name="f1" fmla="val h"/>
                <a:gd name="f2" fmla="val 0"/>
                <a:gd name="f3" fmla="val 70635"/>
                <a:gd name="f4" fmla="val 44010"/>
                <a:gd name="f5" fmla="val 5097"/>
                <a:gd name="f6" fmla="val 1"/>
                <a:gd name="f7" fmla="val 3692"/>
                <a:gd name="f8" fmla="val 2644"/>
                <a:gd name="f9" fmla="val 715"/>
                <a:gd name="f10" fmla="val 1953"/>
                <a:gd name="f11" fmla="val 1382"/>
                <a:gd name="f12" fmla="val 1191"/>
                <a:gd name="f13" fmla="val 2168"/>
                <a:gd name="f14" fmla="val 3835"/>
                <a:gd name="f15" fmla="val 929"/>
                <a:gd name="f16" fmla="val 6240"/>
                <a:gd name="f17" fmla="val 5621"/>
                <a:gd name="f18" fmla="val 19290"/>
                <a:gd name="f19" fmla="val 28983"/>
                <a:gd name="f20" fmla="val 69920"/>
                <a:gd name="f21" fmla="val 43938"/>
                <a:gd name="f22" fmla="val 70634"/>
                <a:gd name="f23" fmla="val 42629"/>
                <a:gd name="f24" fmla="val 70539"/>
                <a:gd name="f25" fmla="val 40938"/>
                <a:gd name="f26" fmla="val 69348"/>
                <a:gd name="f27" fmla="val 39676"/>
                <a:gd name="f28" fmla="val 49178"/>
                <a:gd name="f29" fmla="val 18481"/>
                <a:gd name="f30" fmla="val 24815"/>
                <a:gd name="f31" fmla="val 6669"/>
                <a:gd name="f32" fmla="val 6716"/>
                <a:gd name="f33" fmla="val 287"/>
                <a:gd name="f34" fmla="val 6121"/>
                <a:gd name="f35" fmla="val 72"/>
                <a:gd name="f36" fmla="val 5597"/>
                <a:gd name="f37" fmla="*/ f0 1 70635"/>
                <a:gd name="f38" fmla="*/ f1 1 44010"/>
                <a:gd name="f39" fmla="val f2"/>
                <a:gd name="f40" fmla="val f3"/>
                <a:gd name="f41" fmla="val f4"/>
                <a:gd name="f42" fmla="+- f41 0 f39"/>
                <a:gd name="f43" fmla="+- f40 0 f39"/>
                <a:gd name="f44" fmla="*/ f43 1 70635"/>
                <a:gd name="f45" fmla="*/ f42 1 44010"/>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70635" h="44010">
                  <a:moveTo>
                    <a:pt x="f5" y="f6"/>
                  </a:moveTo>
                  <a:cubicBezTo>
                    <a:pt x="f7" y="f6"/>
                    <a:pt x="f8" y="f9"/>
                    <a:pt x="f10" y="f11"/>
                  </a:cubicBezTo>
                  <a:cubicBezTo>
                    <a:pt x="f12" y="f13"/>
                    <a:pt x="f6" y="f14"/>
                    <a:pt x="f15" y="f16"/>
                  </a:cubicBezTo>
                  <a:lnTo>
                    <a:pt x="f17" y="f18"/>
                  </a:lnTo>
                  <a:lnTo>
                    <a:pt x="f19" y="f4"/>
                  </a:lnTo>
                  <a:lnTo>
                    <a:pt x="f20" y="f21"/>
                  </a:lnTo>
                  <a:cubicBezTo>
                    <a:pt x="f22" y="f23"/>
                    <a:pt x="f24" y="f25"/>
                    <a:pt x="f26" y="f27"/>
                  </a:cubicBezTo>
                  <a:cubicBezTo>
                    <a:pt x="f28" y="f29"/>
                    <a:pt x="f30" y="f31"/>
                    <a:pt x="f32" y="f33"/>
                  </a:cubicBezTo>
                  <a:cubicBezTo>
                    <a:pt x="f34" y="f35"/>
                    <a:pt x="f36"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Google Shape;1897;p42">
              <a:extLst>
                <a:ext uri="{FF2B5EF4-FFF2-40B4-BE49-F238E27FC236}">
                  <a16:creationId xmlns:a16="http://schemas.microsoft.com/office/drawing/2014/main" id="{F0388017-6DFA-65A9-E4F5-F69E502DA34B}"/>
                </a:ext>
              </a:extLst>
            </p:cNvPr>
            <p:cNvSpPr/>
            <p:nvPr/>
          </p:nvSpPr>
          <p:spPr>
            <a:xfrm>
              <a:off x="852687" y="2270482"/>
              <a:ext cx="128464" cy="63825"/>
            </a:xfrm>
            <a:custGeom>
              <a:avLst/>
              <a:gdLst>
                <a:gd name="f0" fmla="val w"/>
                <a:gd name="f1" fmla="val h"/>
                <a:gd name="f2" fmla="val 0"/>
                <a:gd name="f3" fmla="val 64324"/>
                <a:gd name="f4" fmla="val 31957"/>
                <a:gd name="f5" fmla="val 8931"/>
                <a:gd name="f6" fmla="val 24767"/>
                <a:gd name="f7" fmla="val 10464"/>
                <a:gd name="f8" fmla="val 29086"/>
                <a:gd name="f9" fmla="val 14621"/>
                <a:gd name="f10" fmla="val 31956"/>
                <a:gd name="f11" fmla="val 19130"/>
                <a:gd name="f12" fmla="val 19593"/>
                <a:gd name="f13" fmla="val 20060"/>
                <a:gd name="f14" fmla="val 31926"/>
                <a:gd name="f15" fmla="val 20528"/>
                <a:gd name="f16" fmla="val 31864"/>
                <a:gd name="f17" fmla="val 61632"/>
                <a:gd name="f18" fmla="val 26505"/>
                <a:gd name="f19" fmla="val 62870"/>
                <a:gd name="f20" fmla="val 26315"/>
                <a:gd name="f21" fmla="val 63823"/>
                <a:gd name="f22" fmla="val 25577"/>
                <a:gd name="f23" fmla="val 64323"/>
                <a:gd name="f24" fmla="val 24624"/>
                <a:gd name="f25" fmla="val 39127"/>
                <a:gd name="f26" fmla="val 12384"/>
                <a:gd name="f27" fmla="val 11145"/>
                <a:gd name="f28" fmla="val 3358"/>
                <a:gd name="f29" fmla="*/ f0 1 64324"/>
                <a:gd name="f30" fmla="*/ f1 1 31957"/>
                <a:gd name="f31" fmla="val f2"/>
                <a:gd name="f32" fmla="val f3"/>
                <a:gd name="f33" fmla="val f4"/>
                <a:gd name="f34" fmla="+- f33 0 f31"/>
                <a:gd name="f35" fmla="+- f32 0 f31"/>
                <a:gd name="f36" fmla="*/ f35 1 64324"/>
                <a:gd name="f37" fmla="*/ f34 1 3195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4324" h="31957">
                  <a:moveTo>
                    <a:pt x="f2" y="f2"/>
                  </a:moveTo>
                  <a:lnTo>
                    <a:pt x="f5" y="f6"/>
                  </a:lnTo>
                  <a:cubicBezTo>
                    <a:pt x="f7" y="f8"/>
                    <a:pt x="f9" y="f10"/>
                    <a:pt x="f11" y="f10"/>
                  </a:cubicBezTo>
                  <a:cubicBezTo>
                    <a:pt x="f12" y="f10"/>
                    <a:pt x="f13" y="f14"/>
                    <a:pt x="f15" y="f16"/>
                  </a:cubicBezTo>
                  <a:lnTo>
                    <a:pt x="f17" y="f18"/>
                  </a:lnTo>
                  <a:cubicBezTo>
                    <a:pt x="f19" y="f20"/>
                    <a:pt x="f21" y="f22"/>
                    <a:pt x="f23" y="f24"/>
                  </a:cubicBezTo>
                  <a:cubicBezTo>
                    <a:pt x="f25" y="f26"/>
                    <a:pt x="f27" y="f28"/>
                    <a:pt x="f2"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26" name="Google Shape;1898;p42">
            <a:extLst>
              <a:ext uri="{FF2B5EF4-FFF2-40B4-BE49-F238E27FC236}">
                <a16:creationId xmlns:a16="http://schemas.microsoft.com/office/drawing/2014/main" id="{D2AAB21C-9F60-5F34-B705-FA060B25D184}"/>
              </a:ext>
            </a:extLst>
          </p:cNvPr>
          <p:cNvGrpSpPr/>
          <p:nvPr/>
        </p:nvGrpSpPr>
        <p:grpSpPr>
          <a:xfrm>
            <a:off x="6892628" y="2088946"/>
            <a:ext cx="471108" cy="455947"/>
            <a:chOff x="6892628" y="2088946"/>
            <a:chExt cx="471108" cy="455947"/>
          </a:xfrm>
        </p:grpSpPr>
        <p:sp>
          <p:nvSpPr>
            <p:cNvPr id="27" name="Google Shape;1899;p42">
              <a:extLst>
                <a:ext uri="{FF2B5EF4-FFF2-40B4-BE49-F238E27FC236}">
                  <a16:creationId xmlns:a16="http://schemas.microsoft.com/office/drawing/2014/main" id="{D330CBFA-A099-6450-6519-C1CF0A591F50}"/>
                </a:ext>
              </a:extLst>
            </p:cNvPr>
            <p:cNvSpPr/>
            <p:nvPr/>
          </p:nvSpPr>
          <p:spPr>
            <a:xfrm>
              <a:off x="6892628" y="2144761"/>
              <a:ext cx="45537" cy="41559"/>
            </a:xfrm>
            <a:custGeom>
              <a:avLst/>
              <a:gdLst>
                <a:gd name="f0" fmla="val w"/>
                <a:gd name="f1" fmla="val h"/>
                <a:gd name="f2" fmla="val 0"/>
                <a:gd name="f3" fmla="val 21672"/>
                <a:gd name="f4" fmla="val 19776"/>
                <a:gd name="f5" fmla="val 3120"/>
                <a:gd name="f6" fmla="val 1477"/>
                <a:gd name="f7" fmla="val 1326"/>
                <a:gd name="f8" fmla="val 3105"/>
                <a:gd name="f9" fmla="val 9202"/>
                <a:gd name="f10" fmla="val 3811"/>
                <a:gd name="f11" fmla="val 14655"/>
                <a:gd name="f12" fmla="val 9550"/>
                <a:gd name="f13" fmla="val 16703"/>
                <a:gd name="f14" fmla="val 18076"/>
                <a:gd name="f15" fmla="val 19775"/>
                <a:gd name="f16" fmla="val 13250"/>
                <a:gd name="f17" fmla="val 4820"/>
                <a:gd name="f18" fmla="val 4073"/>
                <a:gd name="f19" fmla="val 152"/>
                <a:gd name="f20" fmla="val 3755"/>
                <a:gd name="f21" fmla="val 49"/>
                <a:gd name="f22" fmla="val 3434"/>
                <a:gd name="f23" fmla="*/ f0 1 21672"/>
                <a:gd name="f24" fmla="*/ f1 1 19776"/>
                <a:gd name="f25" fmla="val f2"/>
                <a:gd name="f26" fmla="val f3"/>
                <a:gd name="f27" fmla="val f4"/>
                <a:gd name="f28" fmla="+- f27 0 f25"/>
                <a:gd name="f29" fmla="+- f26 0 f25"/>
                <a:gd name="f30" fmla="*/ f29 1 21672"/>
                <a:gd name="f31" fmla="*/ f28 1 19776"/>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21672" h="19776">
                  <a:moveTo>
                    <a:pt x="f5" y="f2"/>
                  </a:moveTo>
                  <a:cubicBezTo>
                    <a:pt x="f6" y="f2"/>
                    <a:pt x="f2" y="f7"/>
                    <a:pt x="f2" y="f8"/>
                  </a:cubicBezTo>
                  <a:cubicBezTo>
                    <a:pt x="f2" y="f9"/>
                    <a:pt x="f10" y="f11"/>
                    <a:pt x="f12" y="f13"/>
                  </a:cubicBezTo>
                  <a:lnTo>
                    <a:pt x="f14" y="f15"/>
                  </a:lnTo>
                  <a:lnTo>
                    <a:pt x="f3" y="f16"/>
                  </a:lnTo>
                  <a:lnTo>
                    <a:pt x="f14" y="f17"/>
                  </a:lnTo>
                  <a:lnTo>
                    <a:pt x="f18" y="f19"/>
                  </a:lnTo>
                  <a:cubicBezTo>
                    <a:pt x="f20" y="f21"/>
                    <a:pt x="f22" y="f2"/>
                    <a:pt x="f5" y="f2"/>
                  </a:cubicBezTo>
                  <a:close/>
                </a:path>
              </a:pathLst>
            </a:custGeom>
            <a:solidFill>
              <a:srgbClr val="FFDD99"/>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Google Shape;1900;p42">
              <a:extLst>
                <a:ext uri="{FF2B5EF4-FFF2-40B4-BE49-F238E27FC236}">
                  <a16:creationId xmlns:a16="http://schemas.microsoft.com/office/drawing/2014/main" id="{49D5D9D0-24B6-7094-B914-32514E946615}"/>
                </a:ext>
              </a:extLst>
            </p:cNvPr>
            <p:cNvSpPr/>
            <p:nvPr/>
          </p:nvSpPr>
          <p:spPr>
            <a:xfrm>
              <a:off x="7318199" y="2144761"/>
              <a:ext cx="45537" cy="41559"/>
            </a:xfrm>
            <a:custGeom>
              <a:avLst/>
              <a:gdLst>
                <a:gd name="f0" fmla="val w"/>
                <a:gd name="f1" fmla="val h"/>
                <a:gd name="f2" fmla="val 0"/>
                <a:gd name="f3" fmla="val 21672"/>
                <a:gd name="f4" fmla="val 19776"/>
                <a:gd name="f5" fmla="val 18552"/>
                <a:gd name="f6" fmla="val 18238"/>
                <a:gd name="f7" fmla="val 17917"/>
                <a:gd name="f8" fmla="val 49"/>
                <a:gd name="f9" fmla="val 17600"/>
                <a:gd name="f10" fmla="val 152"/>
                <a:gd name="f11" fmla="val 3597"/>
                <a:gd name="f12" fmla="val 4820"/>
                <a:gd name="f13" fmla="val 1"/>
                <a:gd name="f14" fmla="val 13250"/>
                <a:gd name="f15" fmla="val 19775"/>
                <a:gd name="f16" fmla="val 12122"/>
                <a:gd name="f17" fmla="val 16703"/>
                <a:gd name="f18" fmla="val 17862"/>
                <a:gd name="f19" fmla="val 14655"/>
                <a:gd name="f20" fmla="val 9202"/>
                <a:gd name="f21" fmla="val 3105"/>
                <a:gd name="f22" fmla="val 1326"/>
                <a:gd name="f23" fmla="val 20196"/>
                <a:gd name="f24" fmla="*/ f0 1 21672"/>
                <a:gd name="f25" fmla="*/ f1 1 19776"/>
                <a:gd name="f26" fmla="val f2"/>
                <a:gd name="f27" fmla="val f3"/>
                <a:gd name="f28" fmla="val f4"/>
                <a:gd name="f29" fmla="+- f28 0 f26"/>
                <a:gd name="f30" fmla="+- f27 0 f26"/>
                <a:gd name="f31" fmla="*/ f30 1 21672"/>
                <a:gd name="f32" fmla="*/ f29 1 19776"/>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21672" h="19776">
                  <a:moveTo>
                    <a:pt x="f5" y="f2"/>
                  </a:moveTo>
                  <a:cubicBezTo>
                    <a:pt x="f6" y="f2"/>
                    <a:pt x="f7" y="f8"/>
                    <a:pt x="f9" y="f10"/>
                  </a:cubicBezTo>
                  <a:lnTo>
                    <a:pt x="f11" y="f12"/>
                  </a:lnTo>
                  <a:lnTo>
                    <a:pt x="f13" y="f14"/>
                  </a:lnTo>
                  <a:lnTo>
                    <a:pt x="f11" y="f15"/>
                  </a:lnTo>
                  <a:lnTo>
                    <a:pt x="f16" y="f17"/>
                  </a:lnTo>
                  <a:cubicBezTo>
                    <a:pt x="f18" y="f19"/>
                    <a:pt x="f3" y="f20"/>
                    <a:pt x="f3" y="f21"/>
                  </a:cubicBezTo>
                  <a:cubicBezTo>
                    <a:pt x="f3" y="f22"/>
                    <a:pt x="f23" y="f2"/>
                    <a:pt x="f5" y="f2"/>
                  </a:cubicBezTo>
                  <a:close/>
                </a:path>
              </a:pathLst>
            </a:custGeom>
            <a:solidFill>
              <a:srgbClr val="FFDD99"/>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Google Shape;1901;p42">
              <a:extLst>
                <a:ext uri="{FF2B5EF4-FFF2-40B4-BE49-F238E27FC236}">
                  <a16:creationId xmlns:a16="http://schemas.microsoft.com/office/drawing/2014/main" id="{F4694665-3CB3-AA83-5AC3-EA939D37D34C}"/>
                </a:ext>
              </a:extLst>
            </p:cNvPr>
            <p:cNvSpPr/>
            <p:nvPr/>
          </p:nvSpPr>
          <p:spPr>
            <a:xfrm>
              <a:off x="7093814" y="2088946"/>
              <a:ext cx="95435" cy="97182"/>
            </a:xfrm>
            <a:custGeom>
              <a:avLst/>
              <a:gdLst>
                <a:gd name="f0" fmla="val w"/>
                <a:gd name="f1" fmla="val h"/>
                <a:gd name="f2" fmla="val 0"/>
                <a:gd name="f3" fmla="val 45416"/>
                <a:gd name="f4" fmla="val 46248"/>
                <a:gd name="f5" fmla="val 15647"/>
                <a:gd name="f6" fmla="val 6074"/>
                <a:gd name="f7" fmla="val 8812"/>
                <a:gd name="f8" fmla="val 1"/>
                <a:gd name="f9" fmla="val 45415"/>
                <a:gd name="f10" fmla="val 43366"/>
                <a:gd name="f11" fmla="val 41319"/>
                <a:gd name="f12" fmla="val 37985"/>
                <a:gd name="f13" fmla="val 40128"/>
                <a:gd name="f14" fmla="val 36127"/>
                <a:gd name="f15" fmla="val 21672"/>
                <a:gd name="f16" fmla="val 9717"/>
                <a:gd name="f17" fmla="val 27983"/>
                <a:gd name="f18" fmla="*/ f0 1 45416"/>
                <a:gd name="f19" fmla="*/ f1 1 46248"/>
                <a:gd name="f20" fmla="val f2"/>
                <a:gd name="f21" fmla="val f3"/>
                <a:gd name="f22" fmla="val f4"/>
                <a:gd name="f23" fmla="+- f22 0 f20"/>
                <a:gd name="f24" fmla="+- f21 0 f20"/>
                <a:gd name="f25" fmla="*/ f24 1 45416"/>
                <a:gd name="f26" fmla="*/ f23 1 46248"/>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45416" h="46248">
                  <a:moveTo>
                    <a:pt x="f5" y="f2"/>
                  </a:moveTo>
                  <a:lnTo>
                    <a:pt x="f6" y="f7"/>
                  </a:lnTo>
                  <a:lnTo>
                    <a:pt x="f8" y="f4"/>
                  </a:lnTo>
                  <a:lnTo>
                    <a:pt x="f9" y="f4"/>
                  </a:lnTo>
                  <a:lnTo>
                    <a:pt x="f9" y="f10"/>
                  </a:lnTo>
                  <a:cubicBezTo>
                    <a:pt x="f11" y="f10"/>
                    <a:pt x="f12" y="f13"/>
                    <a:pt x="f12" y="f14"/>
                  </a:cubicBezTo>
                  <a:lnTo>
                    <a:pt x="f12" y="f15"/>
                  </a:lnTo>
                  <a:cubicBezTo>
                    <a:pt x="f12" y="f16"/>
                    <a:pt x="f17" y="f2"/>
                    <a:pt x="f5" y="f2"/>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Google Shape;1902;p42">
              <a:extLst>
                <a:ext uri="{FF2B5EF4-FFF2-40B4-BE49-F238E27FC236}">
                  <a16:creationId xmlns:a16="http://schemas.microsoft.com/office/drawing/2014/main" id="{EE15758E-EC02-B472-DE71-CF1C2B43440C}"/>
                </a:ext>
              </a:extLst>
            </p:cNvPr>
            <p:cNvSpPr/>
            <p:nvPr/>
          </p:nvSpPr>
          <p:spPr>
            <a:xfrm>
              <a:off x="7066931" y="2088946"/>
              <a:ext cx="61648" cy="97182"/>
            </a:xfrm>
            <a:custGeom>
              <a:avLst/>
              <a:gdLst>
                <a:gd name="f0" fmla="val w"/>
                <a:gd name="f1" fmla="val h"/>
                <a:gd name="f2" fmla="val 0"/>
                <a:gd name="f3" fmla="val 29340"/>
                <a:gd name="f4" fmla="val 46248"/>
                <a:gd name="f5" fmla="val 17242"/>
                <a:gd name="f6" fmla="val 7455"/>
                <a:gd name="f7" fmla="val 9693"/>
                <a:gd name="f8" fmla="val 21672"/>
                <a:gd name="f9" fmla="val 36127"/>
                <a:gd name="f10" fmla="val 40128"/>
                <a:gd name="f11" fmla="val 4120"/>
                <a:gd name="f12" fmla="val 43366"/>
                <a:gd name="f13" fmla="val 1"/>
                <a:gd name="f14" fmla="*/ f0 1 29340"/>
                <a:gd name="f15" fmla="*/ f1 1 46248"/>
                <a:gd name="f16" fmla="val f2"/>
                <a:gd name="f17" fmla="val f3"/>
                <a:gd name="f18" fmla="val f4"/>
                <a:gd name="f19" fmla="+- f18 0 f16"/>
                <a:gd name="f20" fmla="+- f17 0 f16"/>
                <a:gd name="f21" fmla="*/ f20 1 29340"/>
                <a:gd name="f22" fmla="*/ f19 1 4624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29340" h="46248">
                  <a:moveTo>
                    <a:pt x="f3" y="f2"/>
                  </a:moveTo>
                  <a:cubicBezTo>
                    <a:pt x="f5" y="f2"/>
                    <a:pt x="f6" y="f7"/>
                    <a:pt x="f6" y="f8"/>
                  </a:cubicBezTo>
                  <a:lnTo>
                    <a:pt x="f6" y="f9"/>
                  </a:lnTo>
                  <a:cubicBezTo>
                    <a:pt x="f6" y="f10"/>
                    <a:pt x="f11" y="f12"/>
                    <a:pt x="f13" y="f12"/>
                  </a:cubicBezTo>
                  <a:lnTo>
                    <a:pt x="f13" y="f4"/>
                  </a:lnTo>
                  <a:lnTo>
                    <a:pt x="f3" y="f4"/>
                  </a:lnTo>
                  <a:lnTo>
                    <a:pt x="f3" y="f2"/>
                  </a:ln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Google Shape;1903;p42">
              <a:extLst>
                <a:ext uri="{FF2B5EF4-FFF2-40B4-BE49-F238E27FC236}">
                  <a16:creationId xmlns:a16="http://schemas.microsoft.com/office/drawing/2014/main" id="{94977CA9-D040-012B-F077-70E70BE11770}"/>
                </a:ext>
              </a:extLst>
            </p:cNvPr>
            <p:cNvSpPr/>
            <p:nvPr/>
          </p:nvSpPr>
          <p:spPr>
            <a:xfrm>
              <a:off x="7116656" y="2150284"/>
              <a:ext cx="23015" cy="37737"/>
            </a:xfrm>
            <a:custGeom>
              <a:avLst/>
              <a:gdLst>
                <a:gd name="f0" fmla="val w"/>
                <a:gd name="f1" fmla="val h"/>
                <a:gd name="f2" fmla="val 0"/>
                <a:gd name="f3" fmla="val 10955"/>
                <a:gd name="f4" fmla="val 17957"/>
                <a:gd name="f5" fmla="val 17956"/>
                <a:gd name="f6" fmla="*/ f0 1 10955"/>
                <a:gd name="f7" fmla="*/ f1 1 17957"/>
                <a:gd name="f8" fmla="val f2"/>
                <a:gd name="f9" fmla="val f3"/>
                <a:gd name="f10" fmla="val f4"/>
                <a:gd name="f11" fmla="+- f10 0 f8"/>
                <a:gd name="f12" fmla="+- f9 0 f8"/>
                <a:gd name="f13" fmla="*/ f12 1 10955"/>
                <a:gd name="f14" fmla="*/ f11 1 17957"/>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955" h="17957">
                  <a:moveTo>
                    <a:pt x="f2" y="f2"/>
                  </a:moveTo>
                  <a:lnTo>
                    <a:pt x="f2" y="f5"/>
                  </a:lnTo>
                  <a:lnTo>
                    <a:pt x="f3" y="f5"/>
                  </a:lnTo>
                  <a:lnTo>
                    <a:pt x="f3" y="f2"/>
                  </a:lnTo>
                  <a:close/>
                </a:path>
              </a:pathLst>
            </a:custGeom>
            <a:solidFill>
              <a:srgbClr val="FFCE8A"/>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2" name="Google Shape;1904;p42">
              <a:extLst>
                <a:ext uri="{FF2B5EF4-FFF2-40B4-BE49-F238E27FC236}">
                  <a16:creationId xmlns:a16="http://schemas.microsoft.com/office/drawing/2014/main" id="{AEFA8493-98EF-8918-F634-E5EA2D239F81}"/>
                </a:ext>
              </a:extLst>
            </p:cNvPr>
            <p:cNvSpPr/>
            <p:nvPr/>
          </p:nvSpPr>
          <p:spPr>
            <a:xfrm>
              <a:off x="6930831" y="2155341"/>
              <a:ext cx="394435" cy="291144"/>
            </a:xfrm>
            <a:custGeom>
              <a:avLst/>
              <a:gdLst>
                <a:gd name="f0" fmla="val w"/>
                <a:gd name="f1" fmla="val h"/>
                <a:gd name="f2" fmla="val 0"/>
                <a:gd name="f3" fmla="val 187707"/>
                <a:gd name="f4" fmla="val 138553"/>
                <a:gd name="f5" fmla="val 1"/>
                <a:gd name="f6" fmla="val 15242"/>
                <a:gd name="f7" fmla="val 4240"/>
                <a:gd name="f8" fmla="val 21671"/>
                <a:gd name="f9" fmla="val 66943"/>
                <a:gd name="f10" fmla="val 48677"/>
                <a:gd name="f11" fmla="val 138552"/>
                <a:gd name="f12" fmla="val 109214"/>
                <a:gd name="f13" fmla="val 122574"/>
                <a:gd name="f14" fmla="val 56512"/>
                <a:gd name="f15" fmla="val 53654"/>
                <a:gd name="f16" fmla="val 124265"/>
                <a:gd name="f17" fmla="val 51058"/>
                <a:gd name="f18" fmla="val 126861"/>
                <a:gd name="f19" fmla="val 49891"/>
                <a:gd name="f20" fmla="val 183420"/>
                <a:gd name="f21" fmla="val 24791"/>
                <a:gd name="f22" fmla="val 186040"/>
                <a:gd name="f23" fmla="val 23648"/>
                <a:gd name="f24" fmla="val 21052"/>
                <a:gd name="f25" fmla="val 18195"/>
                <a:gd name="f26" fmla="val 155414"/>
                <a:gd name="f27" fmla="val 10741"/>
                <a:gd name="f28" fmla="val 152818"/>
                <a:gd name="f29" fmla="val 11622"/>
                <a:gd name="f30" fmla="val 150104"/>
                <a:gd name="f31" fmla="val 12050"/>
                <a:gd name="f32" fmla="val 147412"/>
                <a:gd name="f33" fmla="val 122169"/>
                <a:gd name="f34" fmla="val 109357"/>
                <a:gd name="f35" fmla="val 24553"/>
                <a:gd name="f36" fmla="val 96997"/>
                <a:gd name="f37" fmla="val 40009"/>
                <a:gd name="f38" fmla="val 37294"/>
                <a:gd name="f39" fmla="val 34603"/>
                <a:gd name="f40" fmla="val 32055"/>
                <a:gd name="f41" fmla="*/ f0 1 187707"/>
                <a:gd name="f42" fmla="*/ f1 1 138553"/>
                <a:gd name="f43" fmla="val f2"/>
                <a:gd name="f44" fmla="val f3"/>
                <a:gd name="f45" fmla="val f4"/>
                <a:gd name="f46" fmla="+- f45 0 f43"/>
                <a:gd name="f47" fmla="+- f44 0 f43"/>
                <a:gd name="f48" fmla="*/ f47 1 187707"/>
                <a:gd name="f49" fmla="*/ f46 1 138553"/>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187707" h="138553">
                  <a:moveTo>
                    <a:pt x="f5" y="f2"/>
                  </a:moveTo>
                  <a:lnTo>
                    <a:pt x="f5" y="f6"/>
                  </a:lnTo>
                  <a:lnTo>
                    <a:pt x="f7" y="f8"/>
                  </a:lnTo>
                  <a:lnTo>
                    <a:pt x="f9" y="f10"/>
                  </a:lnTo>
                  <a:lnTo>
                    <a:pt x="f9" y="f11"/>
                  </a:lnTo>
                  <a:lnTo>
                    <a:pt x="f12" y="f11"/>
                  </a:lnTo>
                  <a:lnTo>
                    <a:pt x="f13" y="f14"/>
                  </a:lnTo>
                  <a:cubicBezTo>
                    <a:pt x="f13" y="f15"/>
                    <a:pt x="f16" y="f17"/>
                    <a:pt x="f18" y="f19"/>
                  </a:cubicBezTo>
                  <a:lnTo>
                    <a:pt x="f20" y="f21"/>
                  </a:lnTo>
                  <a:cubicBezTo>
                    <a:pt x="f22" y="f23"/>
                    <a:pt x="f3" y="f24"/>
                    <a:pt x="f3" y="f25"/>
                  </a:cubicBezTo>
                  <a:lnTo>
                    <a:pt x="f3" y="f2"/>
                  </a:lnTo>
                  <a:lnTo>
                    <a:pt x="f26" y="f27"/>
                  </a:lnTo>
                  <a:cubicBezTo>
                    <a:pt x="f28" y="f29"/>
                    <a:pt x="f30" y="f31"/>
                    <a:pt x="f32" y="f31"/>
                  </a:cubicBezTo>
                  <a:lnTo>
                    <a:pt x="f33" y="f31"/>
                  </a:lnTo>
                  <a:lnTo>
                    <a:pt x="f34" y="f35"/>
                  </a:lnTo>
                  <a:lnTo>
                    <a:pt x="f36" y="f31"/>
                  </a:lnTo>
                  <a:lnTo>
                    <a:pt x="f37" y="f31"/>
                  </a:lnTo>
                  <a:cubicBezTo>
                    <a:pt x="f38" y="f31"/>
                    <a:pt x="f39" y="f29"/>
                    <a:pt x="f40" y="f27"/>
                  </a:cubicBezTo>
                  <a:lnTo>
                    <a:pt x="f5" y="f2"/>
                  </a:ln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3" name="Google Shape;1905;p42">
              <a:extLst>
                <a:ext uri="{FF2B5EF4-FFF2-40B4-BE49-F238E27FC236}">
                  <a16:creationId xmlns:a16="http://schemas.microsoft.com/office/drawing/2014/main" id="{BF3F814E-F8E9-BE68-774D-4A6A8D3727F5}"/>
                </a:ext>
              </a:extLst>
            </p:cNvPr>
            <p:cNvSpPr/>
            <p:nvPr/>
          </p:nvSpPr>
          <p:spPr>
            <a:xfrm>
              <a:off x="6930731" y="2187336"/>
              <a:ext cx="151781" cy="259067"/>
            </a:xfrm>
            <a:custGeom>
              <a:avLst/>
              <a:gdLst>
                <a:gd name="f0" fmla="val w"/>
                <a:gd name="f1" fmla="val h"/>
                <a:gd name="f2" fmla="val 0"/>
                <a:gd name="f3" fmla="val 72230"/>
                <a:gd name="f4" fmla="val 123288"/>
                <a:gd name="f5" fmla="val 1"/>
                <a:gd name="f6" fmla="val 2954"/>
                <a:gd name="f7" fmla="val 5811"/>
                <a:gd name="f8" fmla="val 1715"/>
                <a:gd name="f9" fmla="val 8407"/>
                <a:gd name="f10" fmla="val 4334"/>
                <a:gd name="f11" fmla="val 9550"/>
                <a:gd name="f12" fmla="val 60918"/>
                <a:gd name="f13" fmla="val 34651"/>
                <a:gd name="f14" fmla="val 63537"/>
                <a:gd name="f15" fmla="val 35818"/>
                <a:gd name="f16" fmla="val 65228"/>
                <a:gd name="f17" fmla="val 38413"/>
                <a:gd name="f18" fmla="val 41271"/>
                <a:gd name="f19" fmla="val 35579"/>
                <a:gd name="f20" fmla="val 68872"/>
                <a:gd name="f21" fmla="val 30364"/>
                <a:gd name="f22" fmla="val 63656"/>
                <a:gd name="f23" fmla="val 28030"/>
                <a:gd name="f24" fmla="*/ f0 1 72230"/>
                <a:gd name="f25" fmla="*/ f1 1 123288"/>
                <a:gd name="f26" fmla="val f2"/>
                <a:gd name="f27" fmla="val f3"/>
                <a:gd name="f28" fmla="val f4"/>
                <a:gd name="f29" fmla="+- f28 0 f26"/>
                <a:gd name="f30" fmla="+- f27 0 f26"/>
                <a:gd name="f31" fmla="*/ f30 1 72230"/>
                <a:gd name="f32" fmla="*/ f29 1 123288"/>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2230" h="123288">
                  <a:moveTo>
                    <a:pt x="f2" y="f5"/>
                  </a:moveTo>
                  <a:lnTo>
                    <a:pt x="f2" y="f6"/>
                  </a:lnTo>
                  <a:cubicBezTo>
                    <a:pt x="f2" y="f7"/>
                    <a:pt x="f8" y="f9"/>
                    <a:pt x="f10" y="f11"/>
                  </a:cubicBezTo>
                  <a:lnTo>
                    <a:pt x="f12" y="f13"/>
                  </a:lnTo>
                  <a:cubicBezTo>
                    <a:pt x="f14" y="f15"/>
                    <a:pt x="f16" y="f17"/>
                    <a:pt x="f16" y="f18"/>
                  </a:cubicBezTo>
                  <a:lnTo>
                    <a:pt x="f16" y="f4"/>
                  </a:lnTo>
                  <a:lnTo>
                    <a:pt x="f3" y="f4"/>
                  </a:lnTo>
                  <a:lnTo>
                    <a:pt x="f3" y="f18"/>
                  </a:lnTo>
                  <a:cubicBezTo>
                    <a:pt x="f3" y="f19"/>
                    <a:pt x="f20" y="f21"/>
                    <a:pt x="f22" y="f23"/>
                  </a:cubicBezTo>
                  <a:lnTo>
                    <a:pt x="f2" y="f5"/>
                  </a:ln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4" name="Google Shape;1906;p42">
              <a:extLst>
                <a:ext uri="{FF2B5EF4-FFF2-40B4-BE49-F238E27FC236}">
                  <a16:creationId xmlns:a16="http://schemas.microsoft.com/office/drawing/2014/main" id="{97E285A6-750A-748D-43C4-5BD8677D7628}"/>
                </a:ext>
              </a:extLst>
            </p:cNvPr>
            <p:cNvSpPr/>
            <p:nvPr/>
          </p:nvSpPr>
          <p:spPr>
            <a:xfrm>
              <a:off x="7109240" y="2115821"/>
              <a:ext cx="37737" cy="45253"/>
            </a:xfrm>
            <a:custGeom>
              <a:avLst/>
              <a:gdLst>
                <a:gd name="f0" fmla="val w"/>
                <a:gd name="f1" fmla="val h"/>
                <a:gd name="f2" fmla="val 0"/>
                <a:gd name="f3" fmla="val 17957"/>
                <a:gd name="f4" fmla="val 21534"/>
                <a:gd name="f5" fmla="val 8971"/>
                <a:gd name="f6" fmla="val 1"/>
                <a:gd name="f7" fmla="val 8871"/>
                <a:gd name="f8" fmla="val 8770"/>
                <a:gd name="f9" fmla="val 3"/>
                <a:gd name="f10" fmla="val 8669"/>
                <a:gd name="f11" fmla="val 6"/>
                <a:gd name="f12" fmla="val 3787"/>
                <a:gd name="f13" fmla="val 173"/>
                <a:gd name="f14" fmla="val 4340"/>
                <a:gd name="f15" fmla="val 9222"/>
                <a:gd name="f16" fmla="val 12580"/>
                <a:gd name="f17" fmla="val 17533"/>
                <a:gd name="f18" fmla="val 4025"/>
                <a:gd name="f19" fmla="val 8979"/>
                <a:gd name="f20" fmla="val 13932"/>
                <a:gd name="f21" fmla="val 8984"/>
                <a:gd name="f22" fmla="val 4012"/>
                <a:gd name="f23" fmla="val 13930"/>
                <a:gd name="f24" fmla="*/ f0 1 17957"/>
                <a:gd name="f25" fmla="*/ f1 1 21534"/>
                <a:gd name="f26" fmla="val f2"/>
                <a:gd name="f27" fmla="val f3"/>
                <a:gd name="f28" fmla="val f4"/>
                <a:gd name="f29" fmla="+- f28 0 f26"/>
                <a:gd name="f30" fmla="+- f27 0 f26"/>
                <a:gd name="f31" fmla="*/ f30 1 17957"/>
                <a:gd name="f32" fmla="*/ f29 1 21534"/>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17957" h="21534">
                  <a:moveTo>
                    <a:pt x="f5" y="f6"/>
                  </a:moveTo>
                  <a:cubicBezTo>
                    <a:pt x="f7" y="f6"/>
                    <a:pt x="f8" y="f9"/>
                    <a:pt x="f10" y="f11"/>
                  </a:cubicBezTo>
                  <a:cubicBezTo>
                    <a:pt x="f12" y="f13"/>
                    <a:pt x="f6" y="f14"/>
                    <a:pt x="f6" y="f15"/>
                  </a:cubicBezTo>
                  <a:lnTo>
                    <a:pt x="f6" y="f16"/>
                  </a:lnTo>
                  <a:cubicBezTo>
                    <a:pt x="f6" y="f17"/>
                    <a:pt x="f18" y="f4"/>
                    <a:pt x="f19" y="f4"/>
                  </a:cubicBezTo>
                  <a:cubicBezTo>
                    <a:pt x="f20" y="f4"/>
                    <a:pt x="f3" y="f17"/>
                    <a:pt x="f3" y="f16"/>
                  </a:cubicBezTo>
                  <a:lnTo>
                    <a:pt x="f3" y="f21"/>
                  </a:lnTo>
                  <a:cubicBezTo>
                    <a:pt x="f3" y="f22"/>
                    <a:pt x="f23" y="f6"/>
                    <a:pt x="f5" y="f6"/>
                  </a:cubicBezTo>
                  <a:close/>
                </a:path>
              </a:pathLst>
            </a:custGeom>
            <a:solidFill>
              <a:srgbClr val="FFDD99"/>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5" name="Google Shape;1907;p42">
              <a:extLst>
                <a:ext uri="{FF2B5EF4-FFF2-40B4-BE49-F238E27FC236}">
                  <a16:creationId xmlns:a16="http://schemas.microsoft.com/office/drawing/2014/main" id="{5856878F-D509-1AD2-9407-7C366BBB1A42}"/>
                </a:ext>
              </a:extLst>
            </p:cNvPr>
            <p:cNvSpPr/>
            <p:nvPr/>
          </p:nvSpPr>
          <p:spPr>
            <a:xfrm>
              <a:off x="7082896" y="2180624"/>
              <a:ext cx="106344" cy="273387"/>
            </a:xfrm>
            <a:custGeom>
              <a:avLst/>
              <a:gdLst>
                <a:gd name="f0" fmla="val w"/>
                <a:gd name="f1" fmla="val h"/>
                <a:gd name="f2" fmla="val 0"/>
                <a:gd name="f3" fmla="val 50607"/>
                <a:gd name="f4" fmla="val 130099"/>
                <a:gd name="f5" fmla="val 25315"/>
                <a:gd name="f6" fmla="val 1"/>
                <a:gd name="f7" fmla="val 130098"/>
                <a:gd name="f8" fmla="val 50606"/>
                <a:gd name="f9" fmla="val 119263"/>
                <a:gd name="f10" fmla="*/ f0 1 50607"/>
                <a:gd name="f11" fmla="*/ f1 1 130099"/>
                <a:gd name="f12" fmla="val f2"/>
                <a:gd name="f13" fmla="val f3"/>
                <a:gd name="f14" fmla="val f4"/>
                <a:gd name="f15" fmla="+- f14 0 f12"/>
                <a:gd name="f16" fmla="+- f13 0 f12"/>
                <a:gd name="f17" fmla="*/ f16 1 50607"/>
                <a:gd name="f18" fmla="*/ f15 1 130099"/>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50607" h="130099">
                  <a:moveTo>
                    <a:pt x="f5" y="f6"/>
                  </a:moveTo>
                  <a:lnTo>
                    <a:pt x="f2" y="f7"/>
                  </a:lnTo>
                  <a:lnTo>
                    <a:pt x="f8" y="f9"/>
                  </a:lnTo>
                  <a:lnTo>
                    <a:pt x="f8" y="f6"/>
                  </a:ln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6" name="Google Shape;1908;p42">
              <a:extLst>
                <a:ext uri="{FF2B5EF4-FFF2-40B4-BE49-F238E27FC236}">
                  <a16:creationId xmlns:a16="http://schemas.microsoft.com/office/drawing/2014/main" id="{81C8D4BF-B4E8-B4EF-ED6D-50624110D6BC}"/>
                </a:ext>
              </a:extLst>
            </p:cNvPr>
            <p:cNvSpPr/>
            <p:nvPr/>
          </p:nvSpPr>
          <p:spPr>
            <a:xfrm>
              <a:off x="7115650" y="2233449"/>
              <a:ext cx="47740" cy="173159"/>
            </a:xfrm>
            <a:custGeom>
              <a:avLst/>
              <a:gdLst>
                <a:gd name="f0" fmla="val w"/>
                <a:gd name="f1" fmla="val h"/>
                <a:gd name="f2" fmla="val 0"/>
                <a:gd name="f3" fmla="val 22719"/>
                <a:gd name="f4" fmla="val 82402"/>
                <a:gd name="f5" fmla="val 18733"/>
                <a:gd name="f6" fmla="val 1"/>
                <a:gd name="f7" fmla="val 17054"/>
                <a:gd name="f8" fmla="val 15551"/>
                <a:gd name="f9" fmla="val 1202"/>
                <a:gd name="f10" fmla="val 15218"/>
                <a:gd name="f11" fmla="val 2933"/>
                <a:gd name="f12" fmla="val 381"/>
                <a:gd name="f13" fmla="val 78091"/>
                <a:gd name="f14" fmla="val 80044"/>
                <a:gd name="f15" fmla="val 1286"/>
                <a:gd name="f16" fmla="val 81949"/>
                <a:gd name="f17" fmla="val 3239"/>
                <a:gd name="f18" fmla="val 82354"/>
                <a:gd name="f19" fmla="val 3477"/>
                <a:gd name="f20" fmla="val 82378"/>
                <a:gd name="f21" fmla="val 3715"/>
                <a:gd name="f22" fmla="val 82401"/>
                <a:gd name="f23" fmla="val 3953"/>
                <a:gd name="f24" fmla="val 5644"/>
                <a:gd name="f25" fmla="val 7168"/>
                <a:gd name="f26" fmla="val 81211"/>
                <a:gd name="f27" fmla="val 7502"/>
                <a:gd name="f28" fmla="val 79496"/>
                <a:gd name="f29" fmla="val 22314"/>
                <a:gd name="f30" fmla="val 4314"/>
                <a:gd name="f31" fmla="val 2361"/>
                <a:gd name="f32" fmla="val 21433"/>
                <a:gd name="f33" fmla="val 456"/>
                <a:gd name="f34" fmla="val 19457"/>
                <a:gd name="f35" fmla="val 75"/>
                <a:gd name="f36" fmla="val 19214"/>
                <a:gd name="f37" fmla="val 25"/>
                <a:gd name="f38" fmla="val 18972"/>
                <a:gd name="f39" fmla="*/ f0 1 22719"/>
                <a:gd name="f40" fmla="*/ f1 1 82402"/>
                <a:gd name="f41" fmla="val f2"/>
                <a:gd name="f42" fmla="val f3"/>
                <a:gd name="f43" fmla="val f4"/>
                <a:gd name="f44" fmla="+- f43 0 f41"/>
                <a:gd name="f45" fmla="+- f42 0 f41"/>
                <a:gd name="f46" fmla="*/ f45 1 22719"/>
                <a:gd name="f47" fmla="*/ f44 1 82402"/>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22719" h="82402">
                  <a:moveTo>
                    <a:pt x="f5" y="f6"/>
                  </a:moveTo>
                  <a:cubicBezTo>
                    <a:pt x="f7" y="f6"/>
                    <a:pt x="f8" y="f9"/>
                    <a:pt x="f10" y="f11"/>
                  </a:cubicBezTo>
                  <a:lnTo>
                    <a:pt x="f12" y="f13"/>
                  </a:lnTo>
                  <a:cubicBezTo>
                    <a:pt x="f2" y="f14"/>
                    <a:pt x="f15" y="f16"/>
                    <a:pt x="f17" y="f18"/>
                  </a:cubicBezTo>
                  <a:cubicBezTo>
                    <a:pt x="f19" y="f20"/>
                    <a:pt x="f21" y="f22"/>
                    <a:pt x="f23" y="f22"/>
                  </a:cubicBezTo>
                  <a:cubicBezTo>
                    <a:pt x="f24" y="f22"/>
                    <a:pt x="f25" y="f26"/>
                    <a:pt x="f27" y="f28"/>
                  </a:cubicBezTo>
                  <a:lnTo>
                    <a:pt x="f29" y="f30"/>
                  </a:lnTo>
                  <a:cubicBezTo>
                    <a:pt x="f3" y="f31"/>
                    <a:pt x="f32" y="f33"/>
                    <a:pt x="f34" y="f35"/>
                  </a:cubicBezTo>
                  <a:cubicBezTo>
                    <a:pt x="f36" y="f37"/>
                    <a:pt x="f38" y="f6"/>
                    <a:pt x="f5" y="f6"/>
                  </a:cubicBezTo>
                  <a:close/>
                </a:path>
              </a:pathLst>
            </a:custGeom>
            <a:solidFill>
              <a:srgbClr val="000000">
                <a:alpha val="151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7" name="Google Shape;1909;p42">
              <a:extLst>
                <a:ext uri="{FF2B5EF4-FFF2-40B4-BE49-F238E27FC236}">
                  <a16:creationId xmlns:a16="http://schemas.microsoft.com/office/drawing/2014/main" id="{2779BFF9-2951-BA53-D90F-D76938FBD61C}"/>
                </a:ext>
              </a:extLst>
            </p:cNvPr>
            <p:cNvSpPr/>
            <p:nvPr/>
          </p:nvSpPr>
          <p:spPr>
            <a:xfrm>
              <a:off x="6977045" y="2377366"/>
              <a:ext cx="310521" cy="160184"/>
            </a:xfrm>
            <a:custGeom>
              <a:avLst/>
              <a:gdLst>
                <a:gd name="f0" fmla="val w"/>
                <a:gd name="f1" fmla="val h"/>
                <a:gd name="f2" fmla="val 0"/>
                <a:gd name="f3" fmla="val 147770"/>
                <a:gd name="f4" fmla="val 76230"/>
                <a:gd name="f5" fmla="val 61037"/>
                <a:gd name="f6" fmla="val 45582"/>
                <a:gd name="f7" fmla="val 32222"/>
                <a:gd name="f8" fmla="val 8835"/>
                <a:gd name="f9" fmla="val 25649"/>
                <a:gd name="f10" fmla="val 21719"/>
                <a:gd name="f11" fmla="val 25411"/>
                <a:gd name="f12" fmla="val 25125"/>
                <a:gd name="f13" fmla="val 21695"/>
                <a:gd name="f14" fmla="val 24887"/>
                <a:gd name="f15" fmla="val 21315"/>
                <a:gd name="f16" fmla="val 17909"/>
                <a:gd name="f17" fmla="val 22362"/>
                <a:gd name="f18" fmla="val 14718"/>
                <a:gd name="f19" fmla="val 23553"/>
                <a:gd name="f20" fmla="val 3763"/>
                <a:gd name="f21" fmla="val 27649"/>
                <a:gd name="f22" fmla="val 1"/>
                <a:gd name="f23" fmla="val 43461"/>
                <a:gd name="f24" fmla="val 50606"/>
                <a:gd name="f25" fmla="val 66561"/>
                <a:gd name="f26" fmla="val 8931"/>
                <a:gd name="f27" fmla="val 122478"/>
                <a:gd name="f28" fmla="val 140196"/>
                <a:gd name="f29" fmla="val 72277"/>
                <a:gd name="f30" fmla="val 144864"/>
                <a:gd name="f31" fmla="val 67681"/>
                <a:gd name="f32" fmla="val 147769"/>
                <a:gd name="f33" fmla="val 61298"/>
                <a:gd name="f34" fmla="val 54202"/>
                <a:gd name="f35" fmla="val 40866"/>
                <a:gd name="f36" fmla="val 137410"/>
                <a:gd name="f37" fmla="val 29982"/>
                <a:gd name="f38" fmla="val 124312"/>
                <a:gd name="f39" fmla="val 29030"/>
                <a:gd name="f40" fmla="val 120811"/>
                <a:gd name="f41" fmla="val 20481"/>
                <a:gd name="f42" fmla="val 112405"/>
                <a:gd name="f43" fmla="val 14456"/>
                <a:gd name="f44" fmla="val 102593"/>
                <a:gd name="f45" fmla="val 99236"/>
                <a:gd name="f46" fmla="val 96068"/>
                <a:gd name="f47" fmla="val 15170"/>
                <a:gd name="f48" fmla="val 93187"/>
                <a:gd name="f49" fmla="val 16432"/>
                <a:gd name="f50" fmla="val 85947"/>
                <a:gd name="f51" fmla="val 6478"/>
                <a:gd name="f52" fmla="val 74278"/>
                <a:gd name="f53" fmla="*/ f0 1 147770"/>
                <a:gd name="f54" fmla="*/ f1 1 76230"/>
                <a:gd name="f55" fmla="val f2"/>
                <a:gd name="f56" fmla="val f3"/>
                <a:gd name="f57" fmla="val f4"/>
                <a:gd name="f58" fmla="+- f57 0 f55"/>
                <a:gd name="f59" fmla="+- f56 0 f55"/>
                <a:gd name="f60" fmla="*/ f59 1 147770"/>
                <a:gd name="f61" fmla="*/ f58 1 76230"/>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147770" h="76230">
                  <a:moveTo>
                    <a:pt x="f5" y="f2"/>
                  </a:moveTo>
                  <a:cubicBezTo>
                    <a:pt x="f6" y="f2"/>
                    <a:pt x="f7" y="f8"/>
                    <a:pt x="f9" y="f10"/>
                  </a:cubicBezTo>
                  <a:cubicBezTo>
                    <a:pt x="f11" y="f10"/>
                    <a:pt x="f12" y="f13"/>
                    <a:pt x="f14" y="f13"/>
                  </a:cubicBezTo>
                  <a:cubicBezTo>
                    <a:pt x="f15" y="f13"/>
                    <a:pt x="f16" y="f17"/>
                    <a:pt x="f18" y="f19"/>
                  </a:cubicBezTo>
                  <a:cubicBezTo>
                    <a:pt x="f20" y="f21"/>
                    <a:pt x="f22" y="f23"/>
                    <a:pt x="f22" y="f24"/>
                  </a:cubicBezTo>
                  <a:cubicBezTo>
                    <a:pt x="f22" y="f25"/>
                    <a:pt x="f26" y="f4"/>
                    <a:pt x="f14" y="f4"/>
                  </a:cubicBezTo>
                  <a:lnTo>
                    <a:pt x="f27" y="f4"/>
                  </a:lnTo>
                  <a:lnTo>
                    <a:pt x="f28" y="f29"/>
                  </a:lnTo>
                  <a:cubicBezTo>
                    <a:pt x="f30" y="f31"/>
                    <a:pt x="f32" y="f33"/>
                    <a:pt x="f32" y="f34"/>
                  </a:cubicBezTo>
                  <a:cubicBezTo>
                    <a:pt x="f32" y="f35"/>
                    <a:pt x="f36" y="f37"/>
                    <a:pt x="f38" y="f39"/>
                  </a:cubicBezTo>
                  <a:cubicBezTo>
                    <a:pt x="f40" y="f41"/>
                    <a:pt x="f42" y="f43"/>
                    <a:pt x="f44" y="f43"/>
                  </a:cubicBezTo>
                  <a:cubicBezTo>
                    <a:pt x="f45" y="f43"/>
                    <a:pt x="f46" y="f47"/>
                    <a:pt x="f48" y="f49"/>
                  </a:cubicBezTo>
                  <a:cubicBezTo>
                    <a:pt x="f50" y="f51"/>
                    <a:pt x="f52" y="f2"/>
                    <a:pt x="f5" y="f2"/>
                  </a:cubicBezTo>
                  <a:close/>
                </a:path>
              </a:pathLst>
            </a:custGeom>
            <a:solidFill>
              <a:srgbClr val="03B5B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8" name="Google Shape;1910;p42">
              <a:extLst>
                <a:ext uri="{FF2B5EF4-FFF2-40B4-BE49-F238E27FC236}">
                  <a16:creationId xmlns:a16="http://schemas.microsoft.com/office/drawing/2014/main" id="{00E85AC9-6874-87DF-DF64-C2220839975B}"/>
                </a:ext>
              </a:extLst>
            </p:cNvPr>
            <p:cNvSpPr/>
            <p:nvPr/>
          </p:nvSpPr>
          <p:spPr>
            <a:xfrm>
              <a:off x="6967078" y="2427293"/>
              <a:ext cx="304458" cy="117600"/>
            </a:xfrm>
            <a:custGeom>
              <a:avLst/>
              <a:gdLst>
                <a:gd name="f0" fmla="val w"/>
                <a:gd name="f1" fmla="val h"/>
                <a:gd name="f2" fmla="val 0"/>
                <a:gd name="f3" fmla="val 144888"/>
                <a:gd name="f4" fmla="val 55964"/>
                <a:gd name="f5" fmla="val 19457"/>
                <a:gd name="f6" fmla="val 8026"/>
                <a:gd name="f7" fmla="val 4334"/>
                <a:gd name="f8" fmla="val 1"/>
                <a:gd name="f9" fmla="val 15670"/>
                <a:gd name="f10" fmla="val 763"/>
                <a:gd name="f11" fmla="val 28744"/>
                <a:gd name="f12" fmla="val 1596"/>
                <a:gd name="f13" fmla="val 43747"/>
                <a:gd name="f14" fmla="val 15004"/>
                <a:gd name="f15" fmla="val 30007"/>
                <a:gd name="f16" fmla="val 127170"/>
                <a:gd name="f17" fmla="val 134052"/>
                <a:gd name="f18" fmla="val 140315"/>
                <a:gd name="f19" fmla="val 53201"/>
                <a:gd name="f20" fmla="val 48748"/>
                <a:gd name="f21" fmla="val 101545"/>
                <a:gd name="f22" fmla="val 48772"/>
                <a:gd name="f23" fmla="val 41390"/>
                <a:gd name="f24" fmla="val 40461"/>
                <a:gd name="f25" fmla="val 24506"/>
                <a:gd name="f26" fmla="val 11551"/>
                <a:gd name="f27" fmla="val 35817"/>
                <a:gd name="f28" fmla="val 19861"/>
                <a:gd name="f29" fmla="val 12193"/>
                <a:gd name="f30" fmla="val 14575"/>
                <a:gd name="f31" fmla="val 5192"/>
                <a:gd name="f32" fmla="*/ f0 1 144888"/>
                <a:gd name="f33" fmla="*/ f1 1 55964"/>
                <a:gd name="f34" fmla="val f2"/>
                <a:gd name="f35" fmla="val f3"/>
                <a:gd name="f36" fmla="val f4"/>
                <a:gd name="f37" fmla="+- f36 0 f34"/>
                <a:gd name="f38" fmla="+- f35 0 f34"/>
                <a:gd name="f39" fmla="*/ f38 1 144888"/>
                <a:gd name="f40" fmla="*/ f37 1 55964"/>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4888" h="55964">
                  <a:moveTo>
                    <a:pt x="f5" y="f2"/>
                  </a:moveTo>
                  <a:lnTo>
                    <a:pt x="f5" y="f2"/>
                  </a:lnTo>
                  <a:cubicBezTo>
                    <a:pt x="f6" y="f7"/>
                    <a:pt x="f8" y="f9"/>
                    <a:pt x="f10" y="f11"/>
                  </a:cubicBezTo>
                  <a:cubicBezTo>
                    <a:pt x="f12" y="f13"/>
                    <a:pt x="f14" y="f4"/>
                    <a:pt x="f15" y="f4"/>
                  </a:cubicBezTo>
                  <a:lnTo>
                    <a:pt x="f16" y="f4"/>
                  </a:lnTo>
                  <a:cubicBezTo>
                    <a:pt x="f17" y="f4"/>
                    <a:pt x="f18" y="f19"/>
                    <a:pt x="f3" y="f20"/>
                  </a:cubicBezTo>
                  <a:lnTo>
                    <a:pt x="f3" y="f20"/>
                  </a:lnTo>
                  <a:cubicBezTo>
                    <a:pt x="f21" y="f22"/>
                    <a:pt x="f23" y="f22"/>
                    <a:pt x="f24" y="f22"/>
                  </a:cubicBezTo>
                  <a:cubicBezTo>
                    <a:pt x="f25" y="f22"/>
                    <a:pt x="f26" y="f27"/>
                    <a:pt x="f26" y="f28"/>
                  </a:cubicBezTo>
                  <a:cubicBezTo>
                    <a:pt x="f26" y="f29"/>
                    <a:pt x="f30" y="f31"/>
                    <a:pt x="f5" y="f2"/>
                  </a:cubicBezTo>
                  <a:close/>
                </a:path>
              </a:pathLst>
            </a:custGeom>
            <a:solidFill>
              <a:srgbClr val="026B81"/>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Google Shape;1911;p42">
              <a:extLst>
                <a:ext uri="{FF2B5EF4-FFF2-40B4-BE49-F238E27FC236}">
                  <a16:creationId xmlns:a16="http://schemas.microsoft.com/office/drawing/2014/main" id="{8706F3DA-3EC2-7940-D6F6-132280ADC016}"/>
                </a:ext>
              </a:extLst>
            </p:cNvPr>
            <p:cNvSpPr/>
            <p:nvPr/>
          </p:nvSpPr>
          <p:spPr>
            <a:xfrm>
              <a:off x="7066931" y="2088946"/>
              <a:ext cx="61648" cy="97182"/>
            </a:xfrm>
            <a:custGeom>
              <a:avLst/>
              <a:gdLst>
                <a:gd name="f0" fmla="val w"/>
                <a:gd name="f1" fmla="val h"/>
                <a:gd name="f2" fmla="val 0"/>
                <a:gd name="f3" fmla="val 29340"/>
                <a:gd name="f4" fmla="val 46248"/>
                <a:gd name="f5" fmla="val 17242"/>
                <a:gd name="f6" fmla="val 7455"/>
                <a:gd name="f7" fmla="val 9693"/>
                <a:gd name="f8" fmla="val 21672"/>
                <a:gd name="f9" fmla="val 36127"/>
                <a:gd name="f10" fmla="val 40128"/>
                <a:gd name="f11" fmla="val 4120"/>
                <a:gd name="f12" fmla="val 43366"/>
                <a:gd name="f13" fmla="val 1"/>
                <a:gd name="f14" fmla="*/ f0 1 29340"/>
                <a:gd name="f15" fmla="*/ f1 1 46248"/>
                <a:gd name="f16" fmla="val f2"/>
                <a:gd name="f17" fmla="val f3"/>
                <a:gd name="f18" fmla="val f4"/>
                <a:gd name="f19" fmla="+- f18 0 f16"/>
                <a:gd name="f20" fmla="+- f17 0 f16"/>
                <a:gd name="f21" fmla="*/ f20 1 29340"/>
                <a:gd name="f22" fmla="*/ f19 1 4624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29340" h="46248">
                  <a:moveTo>
                    <a:pt x="f3" y="f2"/>
                  </a:moveTo>
                  <a:cubicBezTo>
                    <a:pt x="f5" y="f2"/>
                    <a:pt x="f6" y="f7"/>
                    <a:pt x="f6" y="f8"/>
                  </a:cubicBezTo>
                  <a:lnTo>
                    <a:pt x="f6" y="f9"/>
                  </a:lnTo>
                  <a:cubicBezTo>
                    <a:pt x="f6" y="f10"/>
                    <a:pt x="f11" y="f12"/>
                    <a:pt x="f13" y="f12"/>
                  </a:cubicBezTo>
                  <a:lnTo>
                    <a:pt x="f13" y="f4"/>
                  </a:lnTo>
                  <a:lnTo>
                    <a:pt x="f3" y="f4"/>
                  </a:lnTo>
                  <a:lnTo>
                    <a:pt x="f3" y="f2"/>
                  </a:lnTo>
                  <a:close/>
                </a:path>
              </a:pathLst>
            </a:custGeom>
            <a:solidFill>
              <a:srgbClr val="FFFFFF">
                <a:alpha val="2135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40" name="Google Shape;1912;p42">
            <a:extLst>
              <a:ext uri="{FF2B5EF4-FFF2-40B4-BE49-F238E27FC236}">
                <a16:creationId xmlns:a16="http://schemas.microsoft.com/office/drawing/2014/main" id="{DA270EB3-664C-856F-C1A4-76F52316FF42}"/>
              </a:ext>
            </a:extLst>
          </p:cNvPr>
          <p:cNvGrpSpPr/>
          <p:nvPr/>
        </p:nvGrpSpPr>
        <p:grpSpPr>
          <a:xfrm>
            <a:off x="3874770" y="2124187"/>
            <a:ext cx="172327" cy="426439"/>
            <a:chOff x="3874770" y="2124187"/>
            <a:chExt cx="172327" cy="426439"/>
          </a:xfrm>
        </p:grpSpPr>
        <p:sp>
          <p:nvSpPr>
            <p:cNvPr id="41" name="Google Shape;1913;p42">
              <a:extLst>
                <a:ext uri="{FF2B5EF4-FFF2-40B4-BE49-F238E27FC236}">
                  <a16:creationId xmlns:a16="http://schemas.microsoft.com/office/drawing/2014/main" id="{23D6C71E-3CFB-7515-0751-4861ADBD83DA}"/>
                </a:ext>
              </a:extLst>
            </p:cNvPr>
            <p:cNvSpPr/>
            <p:nvPr/>
          </p:nvSpPr>
          <p:spPr>
            <a:xfrm>
              <a:off x="3881527" y="2124187"/>
              <a:ext cx="165570" cy="426439"/>
            </a:xfrm>
            <a:custGeom>
              <a:avLst/>
              <a:gdLst>
                <a:gd name="f0" fmla="val w"/>
                <a:gd name="f1" fmla="val h"/>
                <a:gd name="f2" fmla="val 0"/>
                <a:gd name="f3" fmla="val 87043"/>
                <a:gd name="f4" fmla="val 224187"/>
                <a:gd name="f5" fmla="val 41778"/>
                <a:gd name="f6" fmla="val 41165"/>
                <a:gd name="f7" fmla="val 40567"/>
                <a:gd name="f8" fmla="val 65"/>
                <a:gd name="f9" fmla="val 39985"/>
                <a:gd name="f10" fmla="val 189"/>
                <a:gd name="f11" fmla="val 32770"/>
                <a:gd name="f12" fmla="val 16263"/>
                <a:gd name="f13" fmla="val 11262"/>
                <a:gd name="f14" fmla="val 28745"/>
                <a:gd name="f15" fmla="val 7214"/>
                <a:gd name="f16" fmla="val 23744"/>
                <a:gd name="f17" fmla="val 23125"/>
                <a:gd name="f18" fmla="val 22529"/>
                <a:gd name="f19" fmla="val 7285"/>
                <a:gd name="f20" fmla="val 21934"/>
                <a:gd name="f21" fmla="val 7404"/>
                <a:gd name="f22" fmla="val 18814"/>
                <a:gd name="f23" fmla="val 16239"/>
                <a:gd name="f24" fmla="val 100114"/>
                <a:gd name="f25" fmla="val 1"/>
                <a:gd name="f26" fmla="val 115879"/>
                <a:gd name="f27" fmla="val 140431"/>
                <a:gd name="f28" fmla="val 145599"/>
                <a:gd name="f29" fmla="val 1001"/>
                <a:gd name="f30" fmla="val 150719"/>
                <a:gd name="f31" fmla="val 2978"/>
                <a:gd name="f32" fmla="val 155553"/>
                <a:gd name="f33" fmla="val 12313"/>
                <a:gd name="f34" fmla="val 178320"/>
                <a:gd name="f35" fmla="val 13980"/>
                <a:gd name="f36" fmla="val 182368"/>
                <a:gd name="f37" fmla="val 16790"/>
                <a:gd name="f38" fmla="val 185702"/>
                <a:gd name="f39" fmla="val 20243"/>
                <a:gd name="f40" fmla="val 188036"/>
                <a:gd name="f41" fmla="val 23196"/>
                <a:gd name="f42" fmla="val 189989"/>
                <a:gd name="f43" fmla="val 24911"/>
                <a:gd name="f44" fmla="val 193394"/>
                <a:gd name="f45" fmla="val 196919"/>
                <a:gd name="f46" fmla="val 219376"/>
                <a:gd name="f47" fmla="val 28840"/>
                <a:gd name="f48" fmla="val 224186"/>
                <a:gd name="f49" fmla="val 72373"/>
                <a:gd name="f50" fmla="val 76350"/>
                <a:gd name="f51" fmla="val 79589"/>
                <a:gd name="f52" fmla="val 220948"/>
                <a:gd name="f53" fmla="val 216971"/>
                <a:gd name="f54" fmla="val 190465"/>
                <a:gd name="f55" fmla="val 187917"/>
                <a:gd name="f56" fmla="val 80518"/>
                <a:gd name="f57" fmla="val 185464"/>
                <a:gd name="f58" fmla="val 82161"/>
                <a:gd name="f59" fmla="val 183511"/>
                <a:gd name="f60" fmla="val 85233"/>
                <a:gd name="f61" fmla="val 179820"/>
                <a:gd name="f62" fmla="val 175105"/>
                <a:gd name="f63" fmla="val 169985"/>
                <a:gd name="f64" fmla="val 104876"/>
                <a:gd name="f65" fmla="val 86638"/>
                <a:gd name="f66" fmla="val 104853"/>
                <a:gd name="f67" fmla="val 85206"/>
                <a:gd name="f68" fmla="val 80300"/>
                <a:gd name="f69" fmla="val 82780"/>
                <a:gd name="f70" fmla="val 76109"/>
                <a:gd name="f71" fmla="val 77898"/>
                <a:gd name="f72" fmla="val 75990"/>
                <a:gd name="f73" fmla="val 77759"/>
                <a:gd name="f74" fmla="val 75980"/>
                <a:gd name="f75" fmla="val 77619"/>
                <a:gd name="f76" fmla="val 75975"/>
                <a:gd name="f77" fmla="val 77478"/>
                <a:gd name="f78" fmla="val 76944"/>
                <a:gd name="f79" fmla="val 76401"/>
                <a:gd name="f80" fmla="val 76043"/>
                <a:gd name="f81" fmla="val 75874"/>
                <a:gd name="f82" fmla="val 76156"/>
                <a:gd name="f83" fmla="val 68706"/>
                <a:gd name="f84" fmla="val 84944"/>
                <a:gd name="f85" fmla="val 74275"/>
                <a:gd name="f86" fmla="val 69369"/>
                <a:gd name="f87" fmla="val 64871"/>
                <a:gd name="f88" fmla="val 65202"/>
                <a:gd name="f89" fmla="val 59989"/>
                <a:gd name="f90" fmla="val 65059"/>
                <a:gd name="f91" fmla="val 59877"/>
                <a:gd name="f92" fmla="val 65055"/>
                <a:gd name="f93" fmla="val 59765"/>
                <a:gd name="f94" fmla="val 65053"/>
                <a:gd name="f95" fmla="val 59653"/>
                <a:gd name="f96" fmla="val 59076"/>
                <a:gd name="f97" fmla="val 58504"/>
                <a:gd name="f98" fmla="val 65106"/>
                <a:gd name="f99" fmla="val 57965"/>
                <a:gd name="f100" fmla="val 65226"/>
                <a:gd name="f101" fmla="val 50773"/>
                <a:gd name="f102" fmla="val 74084"/>
                <a:gd name="f103" fmla="val 9214"/>
                <a:gd name="f104" fmla="val 5023"/>
                <a:gd name="f105" fmla="val 47987"/>
                <a:gd name="f106" fmla="val 1236"/>
                <a:gd name="f107" fmla="val 43915"/>
                <a:gd name="f108" fmla="val 260"/>
                <a:gd name="f109" fmla="val 43183"/>
                <a:gd name="f110" fmla="val 83"/>
                <a:gd name="f111" fmla="val 42470"/>
                <a:gd name="f112" fmla="*/ f0 1 87043"/>
                <a:gd name="f113" fmla="*/ f1 1 224187"/>
                <a:gd name="f114" fmla="val f2"/>
                <a:gd name="f115" fmla="val f3"/>
                <a:gd name="f116" fmla="val f4"/>
                <a:gd name="f117" fmla="+- f116 0 f114"/>
                <a:gd name="f118" fmla="+- f115 0 f114"/>
                <a:gd name="f119" fmla="*/ f118 1 87043"/>
                <a:gd name="f120" fmla="*/ f117 1 224187"/>
                <a:gd name="f121" fmla="*/ f114 1 f119"/>
                <a:gd name="f122" fmla="*/ f115 1 f119"/>
                <a:gd name="f123" fmla="*/ f114 1 f120"/>
                <a:gd name="f124" fmla="*/ f116 1 f120"/>
                <a:gd name="f125" fmla="*/ f121 f112 1"/>
                <a:gd name="f126" fmla="*/ f122 f112 1"/>
                <a:gd name="f127" fmla="*/ f124 f113 1"/>
                <a:gd name="f128" fmla="*/ f123 f113 1"/>
              </a:gdLst>
              <a:ahLst/>
              <a:cxnLst>
                <a:cxn ang="3cd4">
                  <a:pos x="hc" y="t"/>
                </a:cxn>
                <a:cxn ang="0">
                  <a:pos x="r" y="vc"/>
                </a:cxn>
                <a:cxn ang="cd4">
                  <a:pos x="hc" y="b"/>
                </a:cxn>
                <a:cxn ang="cd2">
                  <a:pos x="l" y="vc"/>
                </a:cxn>
              </a:cxnLst>
              <a:rect l="f125" t="f128" r="f126" b="f127"/>
              <a:pathLst>
                <a:path w="87043" h="224187">
                  <a:moveTo>
                    <a:pt x="f5" y="f2"/>
                  </a:moveTo>
                  <a:cubicBezTo>
                    <a:pt x="f6" y="f2"/>
                    <a:pt x="f7" y="f8"/>
                    <a:pt x="f9" y="f10"/>
                  </a:cubicBezTo>
                  <a:lnTo>
                    <a:pt x="f11" y="f12"/>
                  </a:lnTo>
                  <a:cubicBezTo>
                    <a:pt x="f11" y="f13"/>
                    <a:pt x="f14" y="f15"/>
                    <a:pt x="f16" y="f15"/>
                  </a:cubicBezTo>
                  <a:cubicBezTo>
                    <a:pt x="f17" y="f15"/>
                    <a:pt x="f18" y="f19"/>
                    <a:pt x="f20" y="f21"/>
                  </a:cubicBezTo>
                  <a:lnTo>
                    <a:pt x="f22" y="f23"/>
                  </a:lnTo>
                  <a:lnTo>
                    <a:pt x="f22" y="f24"/>
                  </a:lnTo>
                  <a:lnTo>
                    <a:pt x="f25" y="f26"/>
                  </a:lnTo>
                  <a:lnTo>
                    <a:pt x="f25" y="f27"/>
                  </a:lnTo>
                  <a:cubicBezTo>
                    <a:pt x="f25" y="f28"/>
                    <a:pt x="f29" y="f30"/>
                    <a:pt x="f31" y="f32"/>
                  </a:cubicBezTo>
                  <a:lnTo>
                    <a:pt x="f33" y="f34"/>
                  </a:lnTo>
                  <a:cubicBezTo>
                    <a:pt x="f35" y="f36"/>
                    <a:pt x="f37" y="f38"/>
                    <a:pt x="f39" y="f40"/>
                  </a:cubicBezTo>
                  <a:cubicBezTo>
                    <a:pt x="f41" y="f42"/>
                    <a:pt x="f43" y="f44"/>
                    <a:pt x="f43" y="f45"/>
                  </a:cubicBezTo>
                  <a:lnTo>
                    <a:pt x="f43" y="f46"/>
                  </a:lnTo>
                  <a:lnTo>
                    <a:pt x="f47" y="f48"/>
                  </a:lnTo>
                  <a:lnTo>
                    <a:pt x="f49" y="f48"/>
                  </a:lnTo>
                  <a:cubicBezTo>
                    <a:pt x="f50" y="f48"/>
                    <a:pt x="f51" y="f52"/>
                    <a:pt x="f51" y="f53"/>
                  </a:cubicBezTo>
                  <a:lnTo>
                    <a:pt x="f51" y="f54"/>
                  </a:lnTo>
                  <a:cubicBezTo>
                    <a:pt x="f51" y="f55"/>
                    <a:pt x="f56" y="f57"/>
                    <a:pt x="f58" y="f59"/>
                  </a:cubicBezTo>
                  <a:cubicBezTo>
                    <a:pt x="f60" y="f61"/>
                    <a:pt x="f3" y="f62"/>
                    <a:pt x="f3" y="f63"/>
                  </a:cubicBezTo>
                  <a:lnTo>
                    <a:pt x="f3" y="f64"/>
                  </a:lnTo>
                  <a:lnTo>
                    <a:pt x="f65" y="f66"/>
                  </a:lnTo>
                  <a:lnTo>
                    <a:pt x="f65" y="f67"/>
                  </a:lnTo>
                  <a:cubicBezTo>
                    <a:pt x="f65" y="f68"/>
                    <a:pt x="f69" y="f70"/>
                    <a:pt x="f71" y="f72"/>
                  </a:cubicBezTo>
                  <a:cubicBezTo>
                    <a:pt x="f73" y="f74"/>
                    <a:pt x="f75" y="f76"/>
                    <a:pt x="f77" y="f76"/>
                  </a:cubicBezTo>
                  <a:cubicBezTo>
                    <a:pt x="f78" y="f76"/>
                    <a:pt x="f79" y="f80"/>
                    <a:pt x="f81" y="f82"/>
                  </a:cubicBezTo>
                  <a:lnTo>
                    <a:pt x="f83" y="f84"/>
                  </a:lnTo>
                  <a:lnTo>
                    <a:pt x="f83" y="f85"/>
                  </a:lnTo>
                  <a:cubicBezTo>
                    <a:pt x="f83" y="f86"/>
                    <a:pt x="f87" y="f88"/>
                    <a:pt x="f89" y="f90"/>
                  </a:cubicBezTo>
                  <a:cubicBezTo>
                    <a:pt x="f91" y="f92"/>
                    <a:pt x="f93" y="f94"/>
                    <a:pt x="f95" y="f94"/>
                  </a:cubicBezTo>
                  <a:cubicBezTo>
                    <a:pt x="f96" y="f94"/>
                    <a:pt x="f97" y="f98"/>
                    <a:pt x="f99" y="f100"/>
                  </a:cubicBezTo>
                  <a:lnTo>
                    <a:pt x="f101" y="f102"/>
                  </a:lnTo>
                  <a:lnTo>
                    <a:pt x="f101" y="f103"/>
                  </a:lnTo>
                  <a:cubicBezTo>
                    <a:pt x="f101" y="f104"/>
                    <a:pt x="f105" y="f106"/>
                    <a:pt x="f107" y="f108"/>
                  </a:cubicBezTo>
                  <a:cubicBezTo>
                    <a:pt x="f109" y="f110"/>
                    <a:pt x="f111" y="f2"/>
                    <a:pt x="f5" y="f2"/>
                  </a:cubicBezTo>
                  <a:close/>
                </a:path>
              </a:pathLst>
            </a:custGeom>
            <a:solidFill>
              <a:srgbClr val="FFCE8A"/>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2" name="Google Shape;1914;p42">
              <a:extLst>
                <a:ext uri="{FF2B5EF4-FFF2-40B4-BE49-F238E27FC236}">
                  <a16:creationId xmlns:a16="http://schemas.microsoft.com/office/drawing/2014/main" id="{3C9801D3-1CD1-3193-3CF0-CA038AAAEEFA}"/>
                </a:ext>
              </a:extLst>
            </p:cNvPr>
            <p:cNvSpPr/>
            <p:nvPr/>
          </p:nvSpPr>
          <p:spPr>
            <a:xfrm>
              <a:off x="3909764" y="2313697"/>
              <a:ext cx="47475" cy="83914"/>
            </a:xfrm>
            <a:custGeom>
              <a:avLst/>
              <a:gdLst>
                <a:gd name="f0" fmla="val w"/>
                <a:gd name="f1" fmla="val h"/>
                <a:gd name="f2" fmla="val 0"/>
                <a:gd name="f3" fmla="val 24958"/>
                <a:gd name="f4" fmla="val 44117"/>
                <a:gd name="f5" fmla="val 1"/>
                <a:gd name="f6" fmla="val 24529"/>
                <a:gd name="f7" fmla="val 4811"/>
                <a:gd name="f8" fmla="val 21195"/>
                <a:gd name="f9" fmla="val 7193"/>
                <a:gd name="f10" fmla="val 12741"/>
                <a:gd name="f11" fmla="val 13242"/>
                <a:gd name="f12" fmla="val 11693"/>
                <a:gd name="f13" fmla="val 17171"/>
                <a:gd name="f14" fmla="val 6787"/>
                <a:gd name="f15" fmla="val 17504"/>
                <a:gd name="f16" fmla="val 1739"/>
                <a:gd name="f17" fmla="val 21100"/>
                <a:gd name="f18" fmla="val 500"/>
                <a:gd name="f19" fmla="val 22005"/>
                <a:gd name="f20" fmla="val 23577"/>
                <a:gd name="f21" fmla="val 429"/>
                <a:gd name="f22" fmla="val 25030"/>
                <a:gd name="f23" fmla="val 5763"/>
                <a:gd name="f24" fmla="val 41605"/>
                <a:gd name="f25" fmla="val 6262"/>
                <a:gd name="f26" fmla="val 43138"/>
                <a:gd name="f27" fmla="val 7671"/>
                <a:gd name="f28" fmla="val 44116"/>
                <a:gd name="f29" fmla="val 9195"/>
                <a:gd name="f30" fmla="val 9565"/>
                <a:gd name="f31" fmla="val 9940"/>
                <a:gd name="f32" fmla="val 44059"/>
                <a:gd name="f33" fmla="val 10312"/>
                <a:gd name="f34" fmla="val 43938"/>
                <a:gd name="f35" fmla="val 12217"/>
                <a:gd name="f36" fmla="val 43319"/>
                <a:gd name="f37" fmla="val 13265"/>
                <a:gd name="f38" fmla="val 41295"/>
                <a:gd name="f39" fmla="val 12646"/>
                <a:gd name="f40" fmla="val 39390"/>
                <a:gd name="f41" fmla="val 8145"/>
                <a:gd name="f42" fmla="val 25387"/>
                <a:gd name="f43" fmla="val 18885"/>
                <a:gd name="f44" fmla="val 17719"/>
                <a:gd name="f45" fmla="val 22695"/>
                <a:gd name="f46" fmla="val 15004"/>
                <a:gd name="f47" fmla="val 10622"/>
                <a:gd name="f48" fmla="val 5954"/>
                <a:gd name="f49" fmla="*/ f0 1 24958"/>
                <a:gd name="f50" fmla="*/ f1 1 44117"/>
                <a:gd name="f51" fmla="val f2"/>
                <a:gd name="f52" fmla="val f3"/>
                <a:gd name="f53" fmla="val f4"/>
                <a:gd name="f54" fmla="+- f53 0 f51"/>
                <a:gd name="f55" fmla="+- f52 0 f51"/>
                <a:gd name="f56" fmla="*/ f55 1 24958"/>
                <a:gd name="f57" fmla="*/ f54 1 44117"/>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24958" h="44117">
                  <a:moveTo>
                    <a:pt x="f3" y="f5"/>
                  </a:moveTo>
                  <a:cubicBezTo>
                    <a:pt x="f3" y="f5"/>
                    <a:pt x="f6" y="f7"/>
                    <a:pt x="f8" y="f9"/>
                  </a:cubicBezTo>
                  <a:lnTo>
                    <a:pt x="f10" y="f11"/>
                  </a:lnTo>
                  <a:lnTo>
                    <a:pt x="f12" y="f13"/>
                  </a:lnTo>
                  <a:lnTo>
                    <a:pt x="f14" y="f15"/>
                  </a:lnTo>
                  <a:lnTo>
                    <a:pt x="f16" y="f17"/>
                  </a:lnTo>
                  <a:cubicBezTo>
                    <a:pt x="f18" y="f19"/>
                    <a:pt x="f2" y="f20"/>
                    <a:pt x="f21" y="f22"/>
                  </a:cubicBezTo>
                  <a:lnTo>
                    <a:pt x="f23" y="f24"/>
                  </a:lnTo>
                  <a:cubicBezTo>
                    <a:pt x="f25" y="f26"/>
                    <a:pt x="f27" y="f28"/>
                    <a:pt x="f29" y="f28"/>
                  </a:cubicBezTo>
                  <a:cubicBezTo>
                    <a:pt x="f30" y="f28"/>
                    <a:pt x="f31" y="f32"/>
                    <a:pt x="f33" y="f34"/>
                  </a:cubicBezTo>
                  <a:cubicBezTo>
                    <a:pt x="f35" y="f36"/>
                    <a:pt x="f37" y="f38"/>
                    <a:pt x="f39" y="f40"/>
                  </a:cubicBezTo>
                  <a:lnTo>
                    <a:pt x="f41" y="f42"/>
                  </a:lnTo>
                  <a:lnTo>
                    <a:pt x="f43" y="f44"/>
                  </a:lnTo>
                  <a:cubicBezTo>
                    <a:pt x="f45" y="f46"/>
                    <a:pt x="f3" y="f47"/>
                    <a:pt x="f3" y="f48"/>
                  </a:cubicBezTo>
                  <a:lnTo>
                    <a:pt x="f3" y="f5"/>
                  </a:lnTo>
                  <a:close/>
                </a:path>
              </a:pathLst>
            </a:custGeom>
            <a:solidFill>
              <a:srgbClr val="F8BA7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Google Shape;1915;p42">
              <a:extLst>
                <a:ext uri="{FF2B5EF4-FFF2-40B4-BE49-F238E27FC236}">
                  <a16:creationId xmlns:a16="http://schemas.microsoft.com/office/drawing/2014/main" id="{26945624-0B93-2B17-945D-7DBE95226CC4}"/>
                </a:ext>
              </a:extLst>
            </p:cNvPr>
            <p:cNvSpPr/>
            <p:nvPr/>
          </p:nvSpPr>
          <p:spPr>
            <a:xfrm>
              <a:off x="3932660" y="2332643"/>
              <a:ext cx="107451" cy="87334"/>
            </a:xfrm>
            <a:custGeom>
              <a:avLst/>
              <a:gdLst>
                <a:gd name="f0" fmla="val w"/>
                <a:gd name="f1" fmla="val h"/>
                <a:gd name="f2" fmla="val 0"/>
                <a:gd name="f3" fmla="val 56489"/>
                <a:gd name="f4" fmla="val 45915"/>
                <a:gd name="f5" fmla="val 50178"/>
                <a:gd name="f6" fmla="val 23839"/>
                <a:gd name="f7" fmla="val 26363"/>
                <a:gd name="f8" fmla="val 5954"/>
                <a:gd name="f9" fmla="val 8454"/>
                <a:gd name="f10" fmla="val 310"/>
                <a:gd name="f11" fmla="val 8740"/>
                <a:gd name="f12" fmla="val 1"/>
                <a:gd name="f13" fmla="val 12717"/>
                <a:gd name="f14" fmla="val 19957"/>
                <a:gd name="f15" fmla="val 32959"/>
                <a:gd name="f16" fmla="val 45914"/>
                <a:gd name="f17" fmla="val 27411"/>
                <a:gd name="f18" fmla="val 56488"/>
                <a:gd name="f19" fmla="val 3930"/>
                <a:gd name="f20" fmla="*/ f0 1 56489"/>
                <a:gd name="f21" fmla="*/ f1 1 45915"/>
                <a:gd name="f22" fmla="val f2"/>
                <a:gd name="f23" fmla="val f3"/>
                <a:gd name="f24" fmla="val f4"/>
                <a:gd name="f25" fmla="+- f24 0 f22"/>
                <a:gd name="f26" fmla="+- f23 0 f22"/>
                <a:gd name="f27" fmla="*/ f26 1 56489"/>
                <a:gd name="f28" fmla="*/ f25 1 45915"/>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56489" h="45915">
                  <a:moveTo>
                    <a:pt x="f5" y="f2"/>
                  </a:moveTo>
                  <a:lnTo>
                    <a:pt x="f6" y="f7"/>
                  </a:lnTo>
                  <a:lnTo>
                    <a:pt x="f8" y="f9"/>
                  </a:lnTo>
                  <a:lnTo>
                    <a:pt x="f10" y="f11"/>
                  </a:lnTo>
                  <a:lnTo>
                    <a:pt x="f12" y="f13"/>
                  </a:lnTo>
                  <a:lnTo>
                    <a:pt x="f14" y="f15"/>
                  </a:lnTo>
                  <a:lnTo>
                    <a:pt x="f14" y="f16"/>
                  </a:lnTo>
                  <a:lnTo>
                    <a:pt x="f17" y="f16"/>
                  </a:lnTo>
                  <a:lnTo>
                    <a:pt x="f17" y="f15"/>
                  </a:lnTo>
                  <a:lnTo>
                    <a:pt x="f18" y="f19"/>
                  </a:lnTo>
                  <a:lnTo>
                    <a:pt x="f5" y="f2"/>
                  </a:ln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4" name="Google Shape;1916;p42">
              <a:extLst>
                <a:ext uri="{FF2B5EF4-FFF2-40B4-BE49-F238E27FC236}">
                  <a16:creationId xmlns:a16="http://schemas.microsoft.com/office/drawing/2014/main" id="{21B00252-3FD4-2F10-8565-CA161BB386BA}"/>
                </a:ext>
              </a:extLst>
            </p:cNvPr>
            <p:cNvSpPr/>
            <p:nvPr/>
          </p:nvSpPr>
          <p:spPr>
            <a:xfrm>
              <a:off x="3978069" y="2248427"/>
              <a:ext cx="31757" cy="95819"/>
            </a:xfrm>
            <a:custGeom>
              <a:avLst/>
              <a:gdLst>
                <a:gd name="f0" fmla="val w"/>
                <a:gd name="f1" fmla="val h"/>
                <a:gd name="f2" fmla="val 0"/>
                <a:gd name="f3" fmla="val 16695"/>
                <a:gd name="f4" fmla="val 50376"/>
                <a:gd name="f5" fmla="val 7455"/>
                <a:gd name="f6" fmla="val 3192"/>
                <a:gd name="f7" fmla="val 834"/>
                <a:gd name="f8" fmla="val 1"/>
                <a:gd name="f9" fmla="val 4477"/>
                <a:gd name="f10" fmla="val 8835"/>
                <a:gd name="f11" fmla="val 41128"/>
                <a:gd name="f12" fmla="val 45295"/>
                <a:gd name="f13" fmla="val 2763"/>
                <a:gd name="f14" fmla="val 49058"/>
                <a:gd name="f15" fmla="val 6812"/>
                <a:gd name="f16" fmla="val 50058"/>
                <a:gd name="f17" fmla="val 7659"/>
                <a:gd name="f18" fmla="val 50274"/>
                <a:gd name="f19" fmla="val 8493"/>
                <a:gd name="f20" fmla="val 50375"/>
                <a:gd name="f21" fmla="val 9301"/>
                <a:gd name="f22" fmla="val 12331"/>
                <a:gd name="f23" fmla="val 15003"/>
                <a:gd name="f24" fmla="val 48947"/>
                <a:gd name="f25" fmla="val 46748"/>
                <a:gd name="f26" fmla="val 16665"/>
                <a:gd name="f27" fmla="val 16635"/>
                <a:gd name="f28" fmla="val 16605"/>
                <a:gd name="f29" fmla="val 11527"/>
                <a:gd name="f30" fmla="val 42718"/>
                <a:gd name="f31" fmla="val 37770"/>
                <a:gd name="f32" fmla="*/ f0 1 16695"/>
                <a:gd name="f33" fmla="*/ f1 1 50376"/>
                <a:gd name="f34" fmla="val f2"/>
                <a:gd name="f35" fmla="val f3"/>
                <a:gd name="f36" fmla="val f4"/>
                <a:gd name="f37" fmla="+- f36 0 f34"/>
                <a:gd name="f38" fmla="+- f35 0 f34"/>
                <a:gd name="f39" fmla="*/ f38 1 16695"/>
                <a:gd name="f40" fmla="*/ f37 1 50376"/>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6695" h="50376">
                  <a:moveTo>
                    <a:pt x="f5" y="f2"/>
                  </a:moveTo>
                  <a:cubicBezTo>
                    <a:pt x="f6" y="f7"/>
                    <a:pt x="f8" y="f9"/>
                    <a:pt x="f8" y="f10"/>
                  </a:cubicBezTo>
                  <a:lnTo>
                    <a:pt x="f8" y="f11"/>
                  </a:lnTo>
                  <a:cubicBezTo>
                    <a:pt x="f8" y="f12"/>
                    <a:pt x="f13" y="f14"/>
                    <a:pt x="f15" y="f16"/>
                  </a:cubicBezTo>
                  <a:cubicBezTo>
                    <a:pt x="f17" y="f18"/>
                    <a:pt x="f19" y="f20"/>
                    <a:pt x="f21" y="f20"/>
                  </a:cubicBezTo>
                  <a:cubicBezTo>
                    <a:pt x="f22" y="f20"/>
                    <a:pt x="f23" y="f24"/>
                    <a:pt x="f3" y="f25"/>
                  </a:cubicBezTo>
                  <a:lnTo>
                    <a:pt x="f3" y="f25"/>
                  </a:lnTo>
                  <a:cubicBezTo>
                    <a:pt x="f26" y="f25"/>
                    <a:pt x="f27" y="f25"/>
                    <a:pt x="f28" y="f25"/>
                  </a:cubicBezTo>
                  <a:cubicBezTo>
                    <a:pt x="f29" y="f25"/>
                    <a:pt x="f5" y="f30"/>
                    <a:pt x="f5" y="f31"/>
                  </a:cubicBezTo>
                  <a:lnTo>
                    <a:pt x="f5" y="f2"/>
                  </a:lnTo>
                  <a:close/>
                </a:path>
              </a:pathLst>
            </a:custGeom>
            <a:solidFill>
              <a:srgbClr val="F8BA7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5" name="Google Shape;1917;p42">
              <a:extLst>
                <a:ext uri="{FF2B5EF4-FFF2-40B4-BE49-F238E27FC236}">
                  <a16:creationId xmlns:a16="http://schemas.microsoft.com/office/drawing/2014/main" id="{E25F4146-9B5D-851B-87F8-65E9E4DE0E15}"/>
                </a:ext>
              </a:extLst>
            </p:cNvPr>
            <p:cNvSpPr/>
            <p:nvPr/>
          </p:nvSpPr>
          <p:spPr>
            <a:xfrm>
              <a:off x="4012250" y="2267968"/>
              <a:ext cx="31757" cy="77449"/>
            </a:xfrm>
            <a:custGeom>
              <a:avLst/>
              <a:gdLst>
                <a:gd name="f0" fmla="val w"/>
                <a:gd name="f1" fmla="val h"/>
                <a:gd name="f2" fmla="val 0"/>
                <a:gd name="f3" fmla="val 16695"/>
                <a:gd name="f4" fmla="val 40716"/>
                <a:gd name="f5" fmla="val 7431"/>
                <a:gd name="f6" fmla="val 3192"/>
                <a:gd name="f7" fmla="val 857"/>
                <a:gd name="f8" fmla="val 1"/>
                <a:gd name="f9" fmla="val 4620"/>
                <a:gd name="f10" fmla="val 9097"/>
                <a:gd name="f11" fmla="val 31459"/>
                <a:gd name="f12" fmla="val 35460"/>
                <a:gd name="f13" fmla="val 2501"/>
                <a:gd name="f14" fmla="val 39056"/>
                <a:gd name="f15" fmla="val 6312"/>
                <a:gd name="f16" fmla="val 40246"/>
                <a:gd name="f17" fmla="val 7325"/>
                <a:gd name="f18" fmla="val 40567"/>
                <a:gd name="f19" fmla="val 8322"/>
                <a:gd name="f20" fmla="val 9283"/>
                <a:gd name="f21" fmla="val 12318"/>
                <a:gd name="f22" fmla="val 14994"/>
                <a:gd name="f23" fmla="val 39233"/>
                <a:gd name="f24" fmla="val 37008"/>
                <a:gd name="f25" fmla="val 11575"/>
                <a:gd name="f26" fmla="val 32840"/>
                <a:gd name="f27" fmla="val 27720"/>
                <a:gd name="f28" fmla="*/ f0 1 16695"/>
                <a:gd name="f29" fmla="*/ f1 1 40716"/>
                <a:gd name="f30" fmla="val f2"/>
                <a:gd name="f31" fmla="val f3"/>
                <a:gd name="f32" fmla="val f4"/>
                <a:gd name="f33" fmla="+- f32 0 f30"/>
                <a:gd name="f34" fmla="+- f31 0 f30"/>
                <a:gd name="f35" fmla="*/ f34 1 16695"/>
                <a:gd name="f36" fmla="*/ f33 1 40716"/>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16695" h="40716">
                  <a:moveTo>
                    <a:pt x="f5" y="f2"/>
                  </a:moveTo>
                  <a:cubicBezTo>
                    <a:pt x="f6" y="f7"/>
                    <a:pt x="f8" y="f9"/>
                    <a:pt x="f8" y="f10"/>
                  </a:cubicBezTo>
                  <a:lnTo>
                    <a:pt x="f8" y="f11"/>
                  </a:lnTo>
                  <a:cubicBezTo>
                    <a:pt x="f8" y="f12"/>
                    <a:pt x="f13" y="f14"/>
                    <a:pt x="f15" y="f16"/>
                  </a:cubicBezTo>
                  <a:cubicBezTo>
                    <a:pt x="f17" y="f18"/>
                    <a:pt x="f19" y="f4"/>
                    <a:pt x="f20" y="f4"/>
                  </a:cubicBezTo>
                  <a:cubicBezTo>
                    <a:pt x="f21" y="f4"/>
                    <a:pt x="f22" y="f23"/>
                    <a:pt x="f3" y="f24"/>
                  </a:cubicBezTo>
                  <a:cubicBezTo>
                    <a:pt x="f25" y="f24"/>
                    <a:pt x="f5" y="f26"/>
                    <a:pt x="f5" y="f27"/>
                  </a:cubicBezTo>
                  <a:lnTo>
                    <a:pt x="f5" y="f2"/>
                  </a:lnTo>
                  <a:close/>
                </a:path>
              </a:pathLst>
            </a:custGeom>
            <a:solidFill>
              <a:srgbClr val="F8BA7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6" name="Google Shape;1918;p42">
              <a:extLst>
                <a:ext uri="{FF2B5EF4-FFF2-40B4-BE49-F238E27FC236}">
                  <a16:creationId xmlns:a16="http://schemas.microsoft.com/office/drawing/2014/main" id="{555FCBEB-ABC6-FE05-8C32-D66D6E4422BD}"/>
                </a:ext>
              </a:extLst>
            </p:cNvPr>
            <p:cNvSpPr/>
            <p:nvPr/>
          </p:nvSpPr>
          <p:spPr>
            <a:xfrm>
              <a:off x="3874770" y="2124370"/>
              <a:ext cx="82442" cy="426220"/>
            </a:xfrm>
            <a:custGeom>
              <a:avLst/>
              <a:gdLst>
                <a:gd name="f0" fmla="val w"/>
                <a:gd name="f1" fmla="val h"/>
                <a:gd name="f2" fmla="val 0"/>
                <a:gd name="f3" fmla="val 43343"/>
                <a:gd name="f4" fmla="val 224070"/>
                <a:gd name="f5" fmla="val 39104"/>
                <a:gd name="f6" fmla="val 881"/>
                <a:gd name="f7" fmla="val 35913"/>
                <a:gd name="f8" fmla="val 4620"/>
                <a:gd name="f9" fmla="val 9121"/>
                <a:gd name="f10" fmla="val 90662"/>
                <a:gd name="f11" fmla="val 35346"/>
                <a:gd name="f12" fmla="val 90557"/>
                <a:gd name="f13" fmla="val 34769"/>
                <a:gd name="f14" fmla="val 90505"/>
                <a:gd name="f15" fmla="val 34190"/>
                <a:gd name="f16" fmla="val 32265"/>
                <a:gd name="f17" fmla="val 30321"/>
                <a:gd name="f18" fmla="val 91085"/>
                <a:gd name="f19" fmla="val 28673"/>
                <a:gd name="f20" fmla="val 92257"/>
                <a:gd name="f21" fmla="val 25410"/>
                <a:gd name="f22" fmla="val 94591"/>
                <a:gd name="f23" fmla="val 7192"/>
                <a:gd name="f24" fmla="val 21148"/>
                <a:gd name="f25" fmla="val 8050"/>
                <a:gd name="f26" fmla="val 17957"/>
                <a:gd name="f27" fmla="val 11788"/>
                <a:gd name="f28" fmla="val 16289"/>
                <a:gd name="f29" fmla="val 99854"/>
                <a:gd name="f30" fmla="val 3787"/>
                <a:gd name="f31" fmla="val 109975"/>
                <a:gd name="f32" fmla="val 1405"/>
                <a:gd name="f33" fmla="val 111666"/>
                <a:gd name="f34" fmla="val 114404"/>
                <a:gd name="f35" fmla="val 117334"/>
                <a:gd name="f36" fmla="val 140029"/>
                <a:gd name="f37" fmla="val 145316"/>
                <a:gd name="f38" fmla="val 1048"/>
                <a:gd name="f39" fmla="val 150507"/>
                <a:gd name="f40" fmla="val 3073"/>
                <a:gd name="f41" fmla="val 155365"/>
                <a:gd name="f42" fmla="val 12574"/>
                <a:gd name="f43" fmla="val 178132"/>
                <a:gd name="f44" fmla="val 14265"/>
                <a:gd name="f45" fmla="val 182228"/>
                <a:gd name="f46" fmla="val 17123"/>
                <a:gd name="f47" fmla="val 185562"/>
                <a:gd name="f48" fmla="val 20671"/>
                <a:gd name="f49" fmla="val 187872"/>
                <a:gd name="f50" fmla="val 23672"/>
                <a:gd name="f51" fmla="val 189848"/>
                <a:gd name="f52" fmla="val 25387"/>
                <a:gd name="f53" fmla="val 193230"/>
                <a:gd name="f54" fmla="val 196802"/>
                <a:gd name="f55" fmla="val 216640"/>
                <a:gd name="f56" fmla="val 220736"/>
                <a:gd name="f57" fmla="val 28721"/>
                <a:gd name="f58" fmla="val 32841"/>
                <a:gd name="f59" fmla="val 197374"/>
                <a:gd name="f60" fmla="val 191277"/>
                <a:gd name="f61" fmla="val 29721"/>
                <a:gd name="f62" fmla="val 185490"/>
                <a:gd name="f63" fmla="val 24506"/>
                <a:gd name="f64" fmla="val 181966"/>
                <a:gd name="f65" fmla="val 22148"/>
                <a:gd name="f66" fmla="val 180346"/>
                <a:gd name="f67" fmla="val 20314"/>
                <a:gd name="f68" fmla="val 178108"/>
                <a:gd name="f69" fmla="val 19243"/>
                <a:gd name="f70" fmla="val 175488"/>
                <a:gd name="f71" fmla="val 9598"/>
                <a:gd name="f72" fmla="val 152341"/>
                <a:gd name="f73" fmla="val 7907"/>
                <a:gd name="f74" fmla="val 148245"/>
                <a:gd name="f75" fmla="val 7026"/>
                <a:gd name="f76" fmla="val 143958"/>
                <a:gd name="f77" fmla="val 139552"/>
                <a:gd name="f78" fmla="val 117453"/>
                <a:gd name="f79" fmla="val 116857"/>
                <a:gd name="f80" fmla="val 7335"/>
                <a:gd name="f81" fmla="val 116310"/>
                <a:gd name="f82" fmla="val 7716"/>
                <a:gd name="f83" fmla="val 116024"/>
                <a:gd name="f84" fmla="val 40818"/>
                <a:gd name="f85" fmla="val 93043"/>
                <a:gd name="f86" fmla="val 43128"/>
                <a:gd name="f87" fmla="val 95496"/>
                <a:gd name="f88" fmla="val 98520"/>
                <a:gd name="f89" fmla="val 99259"/>
                <a:gd name="f90" fmla="*/ f0 1 43343"/>
                <a:gd name="f91" fmla="*/ f1 1 224070"/>
                <a:gd name="f92" fmla="val f2"/>
                <a:gd name="f93" fmla="val f3"/>
                <a:gd name="f94" fmla="val f4"/>
                <a:gd name="f95" fmla="+- f94 0 f92"/>
                <a:gd name="f96" fmla="+- f93 0 f92"/>
                <a:gd name="f97" fmla="*/ f96 1 43343"/>
                <a:gd name="f98" fmla="*/ f95 1 224070"/>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43343" h="224070">
                  <a:moveTo>
                    <a:pt x="f3" y="f2"/>
                  </a:moveTo>
                  <a:cubicBezTo>
                    <a:pt x="f5" y="f6"/>
                    <a:pt x="f7" y="f8"/>
                    <a:pt x="f7" y="f9"/>
                  </a:cubicBezTo>
                  <a:lnTo>
                    <a:pt x="f7" y="f10"/>
                  </a:lnTo>
                  <a:cubicBezTo>
                    <a:pt x="f11" y="f12"/>
                    <a:pt x="f13" y="f14"/>
                    <a:pt x="f15" y="f14"/>
                  </a:cubicBezTo>
                  <a:cubicBezTo>
                    <a:pt x="f16" y="f14"/>
                    <a:pt x="f17" y="f18"/>
                    <a:pt x="f19" y="f20"/>
                  </a:cubicBezTo>
                  <a:lnTo>
                    <a:pt x="f21" y="f22"/>
                  </a:lnTo>
                  <a:lnTo>
                    <a:pt x="f21" y="f23"/>
                  </a:lnTo>
                  <a:cubicBezTo>
                    <a:pt x="f24" y="f25"/>
                    <a:pt x="f26" y="f27"/>
                    <a:pt x="f26" y="f28"/>
                  </a:cubicBezTo>
                  <a:lnTo>
                    <a:pt x="f26" y="f29"/>
                  </a:lnTo>
                  <a:lnTo>
                    <a:pt x="f30" y="f31"/>
                  </a:lnTo>
                  <a:cubicBezTo>
                    <a:pt x="f32" y="f33"/>
                    <a:pt x="f2" y="f34"/>
                    <a:pt x="f2" y="f35"/>
                  </a:cubicBezTo>
                  <a:lnTo>
                    <a:pt x="f2" y="f36"/>
                  </a:lnTo>
                  <a:cubicBezTo>
                    <a:pt x="f2" y="f37"/>
                    <a:pt x="f38" y="f39"/>
                    <a:pt x="f40" y="f41"/>
                  </a:cubicBezTo>
                  <a:lnTo>
                    <a:pt x="f42" y="f43"/>
                  </a:lnTo>
                  <a:cubicBezTo>
                    <a:pt x="f44" y="f45"/>
                    <a:pt x="f46" y="f47"/>
                    <a:pt x="f48" y="f49"/>
                  </a:cubicBezTo>
                  <a:cubicBezTo>
                    <a:pt x="f50" y="f51"/>
                    <a:pt x="f52" y="f53"/>
                    <a:pt x="f52" y="f54"/>
                  </a:cubicBezTo>
                  <a:lnTo>
                    <a:pt x="f52" y="f55"/>
                  </a:lnTo>
                  <a:cubicBezTo>
                    <a:pt x="f52" y="f56"/>
                    <a:pt x="f57" y="f4"/>
                    <a:pt x="f58" y="f4"/>
                  </a:cubicBezTo>
                  <a:lnTo>
                    <a:pt x="f58" y="f59"/>
                  </a:lnTo>
                  <a:cubicBezTo>
                    <a:pt x="f58" y="f60"/>
                    <a:pt x="f61" y="f62"/>
                    <a:pt x="f63" y="f64"/>
                  </a:cubicBezTo>
                  <a:cubicBezTo>
                    <a:pt x="f65" y="f66"/>
                    <a:pt x="f67" y="f68"/>
                    <a:pt x="f69" y="f70"/>
                  </a:cubicBezTo>
                  <a:lnTo>
                    <a:pt x="f71" y="f72"/>
                  </a:lnTo>
                  <a:cubicBezTo>
                    <a:pt x="f73" y="f74"/>
                    <a:pt x="f75" y="f76"/>
                    <a:pt x="f75" y="f77"/>
                  </a:cubicBezTo>
                  <a:lnTo>
                    <a:pt x="f75" y="f78"/>
                  </a:lnTo>
                  <a:cubicBezTo>
                    <a:pt x="f75" y="f79"/>
                    <a:pt x="f80" y="f81"/>
                    <a:pt x="f82" y="f83"/>
                  </a:cubicBezTo>
                  <a:lnTo>
                    <a:pt x="f84" y="f85"/>
                  </a:lnTo>
                  <a:cubicBezTo>
                    <a:pt x="f86" y="f87"/>
                    <a:pt x="f3" y="f88"/>
                    <a:pt x="f3" y="f89"/>
                  </a:cubicBezTo>
                  <a:lnTo>
                    <a:pt x="f3" y="f2"/>
                  </a:lnTo>
                  <a:close/>
                </a:path>
              </a:pathLst>
            </a:custGeom>
            <a:solidFill>
              <a:srgbClr val="F8BA7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7" name="Google Shape;1919;p42">
              <a:extLst>
                <a:ext uri="{FF2B5EF4-FFF2-40B4-BE49-F238E27FC236}">
                  <a16:creationId xmlns:a16="http://schemas.microsoft.com/office/drawing/2014/main" id="{A5EFF905-8AC0-FCC4-4B54-727742481A1D}"/>
                </a:ext>
              </a:extLst>
            </p:cNvPr>
            <p:cNvSpPr/>
            <p:nvPr/>
          </p:nvSpPr>
          <p:spPr>
            <a:xfrm>
              <a:off x="3957267" y="2313331"/>
              <a:ext cx="0" cy="365"/>
            </a:xfrm>
            <a:custGeom>
              <a:avLst/>
              <a:gdLst>
                <a:gd name="f0" fmla="val w"/>
                <a:gd name="f1" fmla="val h"/>
                <a:gd name="f2" fmla="val 0"/>
                <a:gd name="f3" fmla="val 1"/>
                <a:gd name="f4" fmla="val 191"/>
                <a:gd name="f5" fmla="*/ f0 1 1"/>
                <a:gd name="f6" fmla="*/ f1 1 191"/>
                <a:gd name="f7" fmla="val f2"/>
                <a:gd name="f8" fmla="val f3"/>
                <a:gd name="f9" fmla="val f4"/>
                <a:gd name="f10" fmla="+- f9 0 f7"/>
                <a:gd name="f11" fmla="+- f8 0 f7"/>
                <a:gd name="f12" fmla="val f11"/>
                <a:gd name="f13" fmla="*/ f10 1 191"/>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 h="191">
                  <a:moveTo>
                    <a:pt x="f3" y="f2"/>
                  </a:moveTo>
                  <a:lnTo>
                    <a:pt x="f3" y="f4"/>
                  </a:lnTo>
                  <a:close/>
                </a:path>
              </a:pathLst>
            </a:custGeom>
            <a:solidFill>
              <a:srgbClr val="F8BA7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8" name="Google Shape;1920;p42">
              <a:extLst>
                <a:ext uri="{FF2B5EF4-FFF2-40B4-BE49-F238E27FC236}">
                  <a16:creationId xmlns:a16="http://schemas.microsoft.com/office/drawing/2014/main" id="{C7D11D2F-30A9-CD37-A87A-050F019AD5F4}"/>
                </a:ext>
              </a:extLst>
            </p:cNvPr>
            <p:cNvSpPr/>
            <p:nvPr/>
          </p:nvSpPr>
          <p:spPr>
            <a:xfrm>
              <a:off x="3950610" y="2413458"/>
              <a:ext cx="61603" cy="89016"/>
            </a:xfrm>
            <a:custGeom>
              <a:avLst/>
              <a:gdLst>
                <a:gd name="f0" fmla="val w"/>
                <a:gd name="f1" fmla="val h"/>
                <a:gd name="f2" fmla="val 0"/>
                <a:gd name="f3" fmla="val 32388"/>
                <a:gd name="f4" fmla="val 46796"/>
                <a:gd name="f5" fmla="val 14432"/>
                <a:gd name="f6" fmla="val 7430"/>
                <a:gd name="f7" fmla="val 10502"/>
                <a:gd name="f8" fmla="val 3596"/>
                <a:gd name="f9" fmla="val 1596"/>
                <a:gd name="f10" fmla="val 12122"/>
                <a:gd name="f11" fmla="val 14098"/>
                <a:gd name="f12" fmla="val 17837"/>
                <a:gd name="f13" fmla="val 19814"/>
                <a:gd name="f14" fmla="val 21433"/>
                <a:gd name="f15" fmla="val 10478"/>
                <a:gd name="f16" fmla="val 43200"/>
                <a:gd name="f17" fmla="val 45176"/>
                <a:gd name="f18" fmla="val 12074"/>
                <a:gd name="f19" fmla="val 46795"/>
                <a:gd name="f20" fmla="val 14074"/>
                <a:gd name="f21" fmla="val 17789"/>
                <a:gd name="f22" fmla="val 19790"/>
                <a:gd name="f23" fmla="val 21409"/>
                <a:gd name="f24" fmla="val 25363"/>
                <a:gd name="f25" fmla="val 28720"/>
                <a:gd name="f26" fmla="val 30721"/>
                <a:gd name="f27" fmla="val 32316"/>
                <a:gd name="f28" fmla="val 23743"/>
                <a:gd name="f29" fmla="val 21767"/>
                <a:gd name="f30" fmla="val 14217"/>
                <a:gd name="f31" fmla="val 30745"/>
                <a:gd name="f32" fmla="val 10479"/>
                <a:gd name="f33" fmla="val 17813"/>
                <a:gd name="f34" fmla="*/ f0 1 32388"/>
                <a:gd name="f35" fmla="*/ f1 1 46796"/>
                <a:gd name="f36" fmla="val f2"/>
                <a:gd name="f37" fmla="val f3"/>
                <a:gd name="f38" fmla="val f4"/>
                <a:gd name="f39" fmla="+- f38 0 f36"/>
                <a:gd name="f40" fmla="+- f37 0 f36"/>
                <a:gd name="f41" fmla="*/ f40 1 32388"/>
                <a:gd name="f42" fmla="*/ f39 1 46796"/>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388" h="46796">
                  <a:moveTo>
                    <a:pt x="f5" y="f2"/>
                  </a:moveTo>
                  <a:lnTo>
                    <a:pt x="f6" y="f7"/>
                  </a:lnTo>
                  <a:lnTo>
                    <a:pt x="f8" y="f7"/>
                  </a:lnTo>
                  <a:cubicBezTo>
                    <a:pt x="f9" y="f7"/>
                    <a:pt x="f2" y="f10"/>
                    <a:pt x="f2" y="f11"/>
                  </a:cubicBezTo>
                  <a:lnTo>
                    <a:pt x="f2" y="f12"/>
                  </a:lnTo>
                  <a:cubicBezTo>
                    <a:pt x="f2" y="f13"/>
                    <a:pt x="f9" y="f14"/>
                    <a:pt x="f8" y="f14"/>
                  </a:cubicBezTo>
                  <a:lnTo>
                    <a:pt x="f15" y="f14"/>
                  </a:lnTo>
                  <a:lnTo>
                    <a:pt x="f15" y="f16"/>
                  </a:lnTo>
                  <a:cubicBezTo>
                    <a:pt x="f15" y="f17"/>
                    <a:pt x="f18" y="f19"/>
                    <a:pt x="f20" y="f19"/>
                  </a:cubicBezTo>
                  <a:lnTo>
                    <a:pt x="f21" y="f19"/>
                  </a:lnTo>
                  <a:cubicBezTo>
                    <a:pt x="f22" y="f19"/>
                    <a:pt x="f23" y="f17"/>
                    <a:pt x="f23" y="f16"/>
                  </a:cubicBezTo>
                  <a:lnTo>
                    <a:pt x="f23" y="f24"/>
                  </a:lnTo>
                  <a:lnTo>
                    <a:pt x="f25" y="f24"/>
                  </a:lnTo>
                  <a:cubicBezTo>
                    <a:pt x="f26" y="f24"/>
                    <a:pt x="f27" y="f28"/>
                    <a:pt x="f27" y="f29"/>
                  </a:cubicBezTo>
                  <a:lnTo>
                    <a:pt x="f27" y="f30"/>
                  </a:lnTo>
                  <a:cubicBezTo>
                    <a:pt x="f3" y="f10"/>
                    <a:pt x="f31" y="f32"/>
                    <a:pt x="f25" y="f32"/>
                  </a:cubicBezTo>
                  <a:lnTo>
                    <a:pt x="f14" y="f32"/>
                  </a:lnTo>
                  <a:lnTo>
                    <a:pt x="f14" y="f8"/>
                  </a:lnTo>
                  <a:cubicBezTo>
                    <a:pt x="f14" y="f9"/>
                    <a:pt x="f13" y="f2"/>
                    <a:pt x="f33" y="f2"/>
                  </a:cubicBez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9" name="Google Shape;1921;p42">
              <a:extLst>
                <a:ext uri="{FF2B5EF4-FFF2-40B4-BE49-F238E27FC236}">
                  <a16:creationId xmlns:a16="http://schemas.microsoft.com/office/drawing/2014/main" id="{E7D07D46-412E-A00B-742E-30F98AAF79B0}"/>
                </a:ext>
              </a:extLst>
            </p:cNvPr>
            <p:cNvSpPr/>
            <p:nvPr/>
          </p:nvSpPr>
          <p:spPr>
            <a:xfrm>
              <a:off x="3963933" y="2413412"/>
              <a:ext cx="14136" cy="20610"/>
            </a:xfrm>
            <a:custGeom>
              <a:avLst/>
              <a:gdLst>
                <a:gd name="f0" fmla="val w"/>
                <a:gd name="f1" fmla="val h"/>
                <a:gd name="f2" fmla="val 0"/>
                <a:gd name="f3" fmla="val 7431"/>
                <a:gd name="f4" fmla="val 10836"/>
                <a:gd name="f5" fmla="val 3597"/>
                <a:gd name="f6" fmla="val 1596"/>
                <a:gd name="f7" fmla="val 1"/>
                <a:gd name="f8" fmla="val 3596"/>
                <a:gd name="f9" fmla="val 4097"/>
                <a:gd name="f10" fmla="val 7573"/>
                <a:gd name="f11" fmla="*/ f0 1 7431"/>
                <a:gd name="f12" fmla="*/ f1 1 10836"/>
                <a:gd name="f13" fmla="val f2"/>
                <a:gd name="f14" fmla="val f3"/>
                <a:gd name="f15" fmla="val f4"/>
                <a:gd name="f16" fmla="+- f15 0 f13"/>
                <a:gd name="f17" fmla="+- f14 0 f13"/>
                <a:gd name="f18" fmla="*/ f17 1 7431"/>
                <a:gd name="f19" fmla="*/ f16 1 1083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7431" h="10836">
                  <a:moveTo>
                    <a:pt x="f5" y="f2"/>
                  </a:moveTo>
                  <a:cubicBezTo>
                    <a:pt x="f6" y="f2"/>
                    <a:pt x="f7" y="f6"/>
                    <a:pt x="f7" y="f8"/>
                  </a:cubicBezTo>
                  <a:lnTo>
                    <a:pt x="f7" y="f4"/>
                  </a:lnTo>
                  <a:cubicBezTo>
                    <a:pt x="f9" y="f4"/>
                    <a:pt x="f3" y="f10"/>
                    <a:pt x="f3" y="f8"/>
                  </a:cubicBezTo>
                  <a:lnTo>
                    <a:pt x="f3" y="f2"/>
                  </a:ln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0" name="Google Shape;1922;p42">
              <a:extLst>
                <a:ext uri="{FF2B5EF4-FFF2-40B4-BE49-F238E27FC236}">
                  <a16:creationId xmlns:a16="http://schemas.microsoft.com/office/drawing/2014/main" id="{A42F7B0D-9BEB-E604-7C81-871431D7409C}"/>
                </a:ext>
              </a:extLst>
            </p:cNvPr>
            <p:cNvSpPr/>
            <p:nvPr/>
          </p:nvSpPr>
          <p:spPr>
            <a:xfrm>
              <a:off x="3943130" y="2433401"/>
              <a:ext cx="49011" cy="75648"/>
            </a:xfrm>
            <a:custGeom>
              <a:avLst/>
              <a:gdLst>
                <a:gd name="f0" fmla="val w"/>
                <a:gd name="f1" fmla="val h"/>
                <a:gd name="f2" fmla="val 0"/>
                <a:gd name="f3" fmla="val 25768"/>
                <a:gd name="f4" fmla="val 39771"/>
                <a:gd name="f5" fmla="val 3597"/>
                <a:gd name="f6" fmla="val 1"/>
                <a:gd name="f7" fmla="val 1596"/>
                <a:gd name="f8" fmla="val 10812"/>
                <a:gd name="f9" fmla="val 12813"/>
                <a:gd name="f10" fmla="val 14408"/>
                <a:gd name="f11" fmla="val 10932"/>
                <a:gd name="f12" fmla="val 36175"/>
                <a:gd name="f13" fmla="val 38175"/>
                <a:gd name="f14" fmla="val 12527"/>
                <a:gd name="f15" fmla="val 14528"/>
                <a:gd name="f16" fmla="val 22172"/>
                <a:gd name="f17" fmla="val 24172"/>
                <a:gd name="f18" fmla="val 32769"/>
                <a:gd name="f19" fmla="val 21934"/>
                <a:gd name="f20" fmla="val 21920"/>
                <a:gd name="f21" fmla="val 21905"/>
                <a:gd name="f22" fmla="val 21891"/>
                <a:gd name="f23" fmla="val 19981"/>
                <a:gd name="f24" fmla="val 18362"/>
                <a:gd name="f25" fmla="val 31183"/>
                <a:gd name="f26" fmla="val 29197"/>
                <a:gd name="f27" fmla="val 11050"/>
                <a:gd name="f28" fmla="val 9050"/>
                <a:gd name="f29" fmla="val 16766"/>
                <a:gd name="f30" fmla="val 7431"/>
                <a:gd name="f31" fmla="val 14766"/>
                <a:gd name="f32" fmla="val 11027"/>
                <a:gd name="f33" fmla="val 5835"/>
                <a:gd name="f34" fmla="val 3835"/>
                <a:gd name="f35" fmla="*/ f0 1 25768"/>
                <a:gd name="f36" fmla="*/ f1 1 39771"/>
                <a:gd name="f37" fmla="val f2"/>
                <a:gd name="f38" fmla="val f3"/>
                <a:gd name="f39" fmla="val f4"/>
                <a:gd name="f40" fmla="+- f39 0 f37"/>
                <a:gd name="f41" fmla="+- f38 0 f37"/>
                <a:gd name="f42" fmla="*/ f41 1 25768"/>
                <a:gd name="f43" fmla="*/ f40 1 39771"/>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25768" h="39771">
                  <a:moveTo>
                    <a:pt x="f5" y="f6"/>
                  </a:moveTo>
                  <a:cubicBezTo>
                    <a:pt x="f7" y="f6"/>
                    <a:pt x="f6" y="f7"/>
                    <a:pt x="f6" y="f5"/>
                  </a:cubicBezTo>
                  <a:lnTo>
                    <a:pt x="f6" y="f8"/>
                  </a:lnTo>
                  <a:cubicBezTo>
                    <a:pt x="f6" y="f9"/>
                    <a:pt x="f7" y="f10"/>
                    <a:pt x="f5" y="f10"/>
                  </a:cubicBezTo>
                  <a:lnTo>
                    <a:pt x="f11" y="f10"/>
                  </a:lnTo>
                  <a:lnTo>
                    <a:pt x="f11" y="f12"/>
                  </a:lnTo>
                  <a:cubicBezTo>
                    <a:pt x="f11" y="f13"/>
                    <a:pt x="f14" y="f4"/>
                    <a:pt x="f15" y="f4"/>
                  </a:cubicBezTo>
                  <a:lnTo>
                    <a:pt x="f16" y="f4"/>
                  </a:lnTo>
                  <a:cubicBezTo>
                    <a:pt x="f17" y="f4"/>
                    <a:pt x="f3" y="f13"/>
                    <a:pt x="f3" y="f12"/>
                  </a:cubicBezTo>
                  <a:lnTo>
                    <a:pt x="f3" y="f18"/>
                  </a:lnTo>
                  <a:lnTo>
                    <a:pt x="f19" y="f18"/>
                  </a:lnTo>
                  <a:cubicBezTo>
                    <a:pt x="f20" y="f18"/>
                    <a:pt x="f21" y="f18"/>
                    <a:pt x="f22" y="f18"/>
                  </a:cubicBezTo>
                  <a:cubicBezTo>
                    <a:pt x="f23" y="f18"/>
                    <a:pt x="f24" y="f25"/>
                    <a:pt x="f24" y="f26"/>
                  </a:cubicBezTo>
                  <a:lnTo>
                    <a:pt x="f24" y="f27"/>
                  </a:lnTo>
                  <a:cubicBezTo>
                    <a:pt x="f24" y="f28"/>
                    <a:pt x="f29" y="f30"/>
                    <a:pt x="f31" y="f30"/>
                  </a:cubicBezTo>
                  <a:lnTo>
                    <a:pt x="f32" y="f30"/>
                  </a:lnTo>
                  <a:cubicBezTo>
                    <a:pt x="f28" y="f30"/>
                    <a:pt x="f30" y="f33"/>
                    <a:pt x="f30" y="f34"/>
                  </a:cubicBezTo>
                  <a:lnTo>
                    <a:pt x="f30" y="f6"/>
                  </a:lnTo>
                  <a:close/>
                </a:path>
              </a:pathLst>
            </a:custGeom>
            <a:solidFill>
              <a:srgbClr val="552F2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1" name="Google Shape;1923;p42">
              <a:extLst>
                <a:ext uri="{FF2B5EF4-FFF2-40B4-BE49-F238E27FC236}">
                  <a16:creationId xmlns:a16="http://schemas.microsoft.com/office/drawing/2014/main" id="{F8E7B451-6F4C-20D8-B3AB-651BA3FB08E0}"/>
                </a:ext>
              </a:extLst>
            </p:cNvPr>
            <p:cNvSpPr/>
            <p:nvPr/>
          </p:nvSpPr>
          <p:spPr>
            <a:xfrm>
              <a:off x="3922730" y="2338898"/>
              <a:ext cx="21159" cy="17940"/>
            </a:xfrm>
            <a:custGeom>
              <a:avLst/>
              <a:gdLst>
                <a:gd name="f0" fmla="val w"/>
                <a:gd name="f1" fmla="val h"/>
                <a:gd name="f2" fmla="val 0"/>
                <a:gd name="f3" fmla="val 11122"/>
                <a:gd name="f4" fmla="val 9432"/>
                <a:gd name="f5" fmla="val 5954"/>
                <a:gd name="f6" fmla="val 1"/>
                <a:gd name="f7" fmla="val 4263"/>
                <a:gd name="f8" fmla="val 5168"/>
                <a:gd name="f9" fmla="val 9431"/>
                <a:gd name="f10" fmla="*/ f0 1 11122"/>
                <a:gd name="f11" fmla="*/ f1 1 9432"/>
                <a:gd name="f12" fmla="val f2"/>
                <a:gd name="f13" fmla="val f3"/>
                <a:gd name="f14" fmla="val f4"/>
                <a:gd name="f15" fmla="+- f14 0 f12"/>
                <a:gd name="f16" fmla="+- f13 0 f12"/>
                <a:gd name="f17" fmla="*/ f16 1 11122"/>
                <a:gd name="f18" fmla="*/ f15 1 9432"/>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11122" h="9432">
                  <a:moveTo>
                    <a:pt x="f5" y="f6"/>
                  </a:moveTo>
                  <a:lnTo>
                    <a:pt x="f2" y="f7"/>
                  </a:lnTo>
                  <a:lnTo>
                    <a:pt x="f8" y="f9"/>
                  </a:lnTo>
                  <a:lnTo>
                    <a:pt x="f3" y="f8"/>
                  </a:lnTo>
                  <a:lnTo>
                    <a:pt x="f5" y="f6"/>
                  </a:ln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2" name="Google Shape;1924;p42">
              <a:extLst>
                <a:ext uri="{FF2B5EF4-FFF2-40B4-BE49-F238E27FC236}">
                  <a16:creationId xmlns:a16="http://schemas.microsoft.com/office/drawing/2014/main" id="{B64C1645-7CCF-F472-7045-108F29B10E52}"/>
                </a:ext>
              </a:extLst>
            </p:cNvPr>
            <p:cNvSpPr/>
            <p:nvPr/>
          </p:nvSpPr>
          <p:spPr>
            <a:xfrm>
              <a:off x="3963933" y="2413412"/>
              <a:ext cx="14136" cy="20610"/>
            </a:xfrm>
            <a:custGeom>
              <a:avLst/>
              <a:gdLst>
                <a:gd name="f0" fmla="val w"/>
                <a:gd name="f1" fmla="val h"/>
                <a:gd name="f2" fmla="val 0"/>
                <a:gd name="f3" fmla="val 7431"/>
                <a:gd name="f4" fmla="val 10836"/>
                <a:gd name="f5" fmla="val 3597"/>
                <a:gd name="f6" fmla="val 1596"/>
                <a:gd name="f7" fmla="val 1"/>
                <a:gd name="f8" fmla="val 3596"/>
                <a:gd name="f9" fmla="val 4097"/>
                <a:gd name="f10" fmla="val 7573"/>
                <a:gd name="f11" fmla="*/ f0 1 7431"/>
                <a:gd name="f12" fmla="*/ f1 1 10836"/>
                <a:gd name="f13" fmla="val f2"/>
                <a:gd name="f14" fmla="val f3"/>
                <a:gd name="f15" fmla="val f4"/>
                <a:gd name="f16" fmla="+- f15 0 f13"/>
                <a:gd name="f17" fmla="+- f14 0 f13"/>
                <a:gd name="f18" fmla="*/ f17 1 7431"/>
                <a:gd name="f19" fmla="*/ f16 1 1083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7431" h="10836">
                  <a:moveTo>
                    <a:pt x="f5" y="f2"/>
                  </a:moveTo>
                  <a:cubicBezTo>
                    <a:pt x="f6" y="f2"/>
                    <a:pt x="f7" y="f6"/>
                    <a:pt x="f7" y="f8"/>
                  </a:cubicBezTo>
                  <a:lnTo>
                    <a:pt x="f7" y="f4"/>
                  </a:lnTo>
                  <a:cubicBezTo>
                    <a:pt x="f9" y="f4"/>
                    <a:pt x="f3" y="f10"/>
                    <a:pt x="f3" y="f8"/>
                  </a:cubicBezTo>
                  <a:lnTo>
                    <a:pt x="f3" y="f2"/>
                  </a:lnTo>
                  <a:close/>
                </a:path>
              </a:pathLst>
            </a:custGeom>
            <a:solidFill>
              <a:srgbClr val="CEEAFF">
                <a:alpha val="224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3" name="Google Shape;1925;p42">
              <a:extLst>
                <a:ext uri="{FF2B5EF4-FFF2-40B4-BE49-F238E27FC236}">
                  <a16:creationId xmlns:a16="http://schemas.microsoft.com/office/drawing/2014/main" id="{EFC881E0-FC04-B451-495B-817F82CA8CCC}"/>
                </a:ext>
              </a:extLst>
            </p:cNvPr>
            <p:cNvSpPr/>
            <p:nvPr/>
          </p:nvSpPr>
          <p:spPr>
            <a:xfrm>
              <a:off x="3943130" y="2433401"/>
              <a:ext cx="49011" cy="75648"/>
            </a:xfrm>
            <a:custGeom>
              <a:avLst/>
              <a:gdLst>
                <a:gd name="f0" fmla="val w"/>
                <a:gd name="f1" fmla="val h"/>
                <a:gd name="f2" fmla="val 0"/>
                <a:gd name="f3" fmla="val 25768"/>
                <a:gd name="f4" fmla="val 39771"/>
                <a:gd name="f5" fmla="val 3597"/>
                <a:gd name="f6" fmla="val 1"/>
                <a:gd name="f7" fmla="val 1596"/>
                <a:gd name="f8" fmla="val 10812"/>
                <a:gd name="f9" fmla="val 12813"/>
                <a:gd name="f10" fmla="val 14408"/>
                <a:gd name="f11" fmla="val 10932"/>
                <a:gd name="f12" fmla="val 36175"/>
                <a:gd name="f13" fmla="val 38175"/>
                <a:gd name="f14" fmla="val 12527"/>
                <a:gd name="f15" fmla="val 14528"/>
                <a:gd name="f16" fmla="val 22172"/>
                <a:gd name="f17" fmla="val 24172"/>
                <a:gd name="f18" fmla="val 32769"/>
                <a:gd name="f19" fmla="val 21934"/>
                <a:gd name="f20" fmla="val 21920"/>
                <a:gd name="f21" fmla="val 21905"/>
                <a:gd name="f22" fmla="val 21891"/>
                <a:gd name="f23" fmla="val 19981"/>
                <a:gd name="f24" fmla="val 18362"/>
                <a:gd name="f25" fmla="val 31183"/>
                <a:gd name="f26" fmla="val 29197"/>
                <a:gd name="f27" fmla="val 11050"/>
                <a:gd name="f28" fmla="val 9050"/>
                <a:gd name="f29" fmla="val 16766"/>
                <a:gd name="f30" fmla="val 7431"/>
                <a:gd name="f31" fmla="val 14766"/>
                <a:gd name="f32" fmla="val 11027"/>
                <a:gd name="f33" fmla="val 5835"/>
                <a:gd name="f34" fmla="val 3835"/>
                <a:gd name="f35" fmla="*/ f0 1 25768"/>
                <a:gd name="f36" fmla="*/ f1 1 39771"/>
                <a:gd name="f37" fmla="val f2"/>
                <a:gd name="f38" fmla="val f3"/>
                <a:gd name="f39" fmla="val f4"/>
                <a:gd name="f40" fmla="+- f39 0 f37"/>
                <a:gd name="f41" fmla="+- f38 0 f37"/>
                <a:gd name="f42" fmla="*/ f41 1 25768"/>
                <a:gd name="f43" fmla="*/ f40 1 39771"/>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25768" h="39771">
                  <a:moveTo>
                    <a:pt x="f5" y="f6"/>
                  </a:moveTo>
                  <a:cubicBezTo>
                    <a:pt x="f7" y="f6"/>
                    <a:pt x="f6" y="f7"/>
                    <a:pt x="f6" y="f5"/>
                  </a:cubicBezTo>
                  <a:lnTo>
                    <a:pt x="f6" y="f8"/>
                  </a:lnTo>
                  <a:cubicBezTo>
                    <a:pt x="f6" y="f9"/>
                    <a:pt x="f7" y="f10"/>
                    <a:pt x="f5" y="f10"/>
                  </a:cubicBezTo>
                  <a:lnTo>
                    <a:pt x="f11" y="f10"/>
                  </a:lnTo>
                  <a:lnTo>
                    <a:pt x="f11" y="f12"/>
                  </a:lnTo>
                  <a:cubicBezTo>
                    <a:pt x="f11" y="f13"/>
                    <a:pt x="f14" y="f4"/>
                    <a:pt x="f15" y="f4"/>
                  </a:cubicBezTo>
                  <a:lnTo>
                    <a:pt x="f16" y="f4"/>
                  </a:lnTo>
                  <a:cubicBezTo>
                    <a:pt x="f17" y="f4"/>
                    <a:pt x="f3" y="f13"/>
                    <a:pt x="f3" y="f12"/>
                  </a:cubicBezTo>
                  <a:lnTo>
                    <a:pt x="f3" y="f18"/>
                  </a:lnTo>
                  <a:lnTo>
                    <a:pt x="f19" y="f18"/>
                  </a:lnTo>
                  <a:cubicBezTo>
                    <a:pt x="f20" y="f18"/>
                    <a:pt x="f21" y="f18"/>
                    <a:pt x="f22" y="f18"/>
                  </a:cubicBezTo>
                  <a:cubicBezTo>
                    <a:pt x="f23" y="f18"/>
                    <a:pt x="f24" y="f25"/>
                    <a:pt x="f24" y="f26"/>
                  </a:cubicBezTo>
                  <a:lnTo>
                    <a:pt x="f24" y="f27"/>
                  </a:lnTo>
                  <a:cubicBezTo>
                    <a:pt x="f24" y="f28"/>
                    <a:pt x="f29" y="f30"/>
                    <a:pt x="f31" y="f30"/>
                  </a:cubicBezTo>
                  <a:lnTo>
                    <a:pt x="f32" y="f30"/>
                  </a:lnTo>
                  <a:cubicBezTo>
                    <a:pt x="f28" y="f30"/>
                    <a:pt x="f30" y="f33"/>
                    <a:pt x="f30" y="f34"/>
                  </a:cubicBezTo>
                  <a:lnTo>
                    <a:pt x="f30" y="f6"/>
                  </a:lnTo>
                  <a:close/>
                </a:path>
              </a:pathLst>
            </a:custGeom>
            <a:solidFill>
              <a:srgbClr val="CEEAFF">
                <a:alpha val="224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cxnSp>
        <p:nvCxnSpPr>
          <p:cNvPr id="54" name="Google Shape;1926;p42">
            <a:extLst>
              <a:ext uri="{FF2B5EF4-FFF2-40B4-BE49-F238E27FC236}">
                <a16:creationId xmlns:a16="http://schemas.microsoft.com/office/drawing/2014/main" id="{25F76CAB-BB87-BA3D-F1E3-FF6D5233E92A}"/>
              </a:ext>
            </a:extLst>
          </p:cNvPr>
          <p:cNvCxnSpPr>
            <a:stCxn id="3" idx="3"/>
            <a:endCxn id="5" idx="1"/>
          </p:cNvCxnSpPr>
          <p:nvPr/>
        </p:nvCxnSpPr>
        <p:spPr>
          <a:xfrm>
            <a:off x="2307871" y="3088829"/>
            <a:ext cx="1480725" cy="0"/>
          </a:xfrm>
          <a:prstGeom prst="straightConnector1">
            <a:avLst/>
          </a:prstGeom>
          <a:noFill/>
          <a:ln w="19046" cap="flat">
            <a:solidFill>
              <a:srgbClr val="42296B"/>
            </a:solidFill>
            <a:prstDash val="solid"/>
            <a:round/>
          </a:ln>
        </p:spPr>
      </p:cxnSp>
      <p:cxnSp>
        <p:nvCxnSpPr>
          <p:cNvPr id="55" name="Google Shape;1927;p42">
            <a:extLst>
              <a:ext uri="{FF2B5EF4-FFF2-40B4-BE49-F238E27FC236}">
                <a16:creationId xmlns:a16="http://schemas.microsoft.com/office/drawing/2014/main" id="{F1EA7517-14DB-F0DF-67E9-34D33EBBE044}"/>
              </a:ext>
            </a:extLst>
          </p:cNvPr>
          <p:cNvCxnSpPr>
            <a:stCxn id="5" idx="3"/>
            <a:endCxn id="7" idx="1"/>
          </p:cNvCxnSpPr>
          <p:nvPr/>
        </p:nvCxnSpPr>
        <p:spPr>
          <a:xfrm>
            <a:off x="5355493" y="3088829"/>
            <a:ext cx="1480735" cy="0"/>
          </a:xfrm>
          <a:prstGeom prst="straightConnector1">
            <a:avLst/>
          </a:prstGeom>
          <a:noFill/>
          <a:ln w="19046" cap="flat">
            <a:solidFill>
              <a:srgbClr val="42296B"/>
            </a:solidFill>
            <a:prstDash val="solid"/>
            <a:round/>
          </a:ln>
        </p:spPr>
      </p:cxnSp>
      <p:cxnSp>
        <p:nvCxnSpPr>
          <p:cNvPr id="56" name="Conector recto 55">
            <a:extLst>
              <a:ext uri="{FF2B5EF4-FFF2-40B4-BE49-F238E27FC236}">
                <a16:creationId xmlns:a16="http://schemas.microsoft.com/office/drawing/2014/main" id="{01D85D07-EDFE-FA56-38F9-351C16F86CD0}"/>
              </a:ext>
            </a:extLst>
          </p:cNvPr>
          <p:cNvCxnSpPr/>
          <p:nvPr/>
        </p:nvCxnSpPr>
        <p:spPr>
          <a:xfrm>
            <a:off x="148279" y="5029200"/>
            <a:ext cx="8835079" cy="0"/>
          </a:xfrm>
          <a:prstGeom prst="straightConnector1">
            <a:avLst/>
          </a:prstGeom>
          <a:noFill/>
          <a:ln w="57150" cap="flat">
            <a:solidFill>
              <a:srgbClr val="8E59C1"/>
            </a:solidFill>
            <a:custDash>
              <a:ds d="100000" sp="100000"/>
            </a:custDash>
          </a:ln>
        </p:spPr>
      </p:cxnSp>
      <p:grpSp>
        <p:nvGrpSpPr>
          <p:cNvPr id="57" name="Grupo 57">
            <a:extLst>
              <a:ext uri="{FF2B5EF4-FFF2-40B4-BE49-F238E27FC236}">
                <a16:creationId xmlns:a16="http://schemas.microsoft.com/office/drawing/2014/main" id="{3F35387C-4186-C46C-E64F-445302D767AF}"/>
              </a:ext>
            </a:extLst>
          </p:cNvPr>
          <p:cNvGrpSpPr/>
          <p:nvPr/>
        </p:nvGrpSpPr>
        <p:grpSpPr>
          <a:xfrm>
            <a:off x="-26837" y="-344452"/>
            <a:ext cx="2564558" cy="1857061"/>
            <a:chOff x="-26837" y="-344452"/>
            <a:chExt cx="2564558" cy="1857061"/>
          </a:xfrm>
        </p:grpSpPr>
        <p:grpSp>
          <p:nvGrpSpPr>
            <p:cNvPr id="58" name="Grupo 58">
              <a:extLst>
                <a:ext uri="{FF2B5EF4-FFF2-40B4-BE49-F238E27FC236}">
                  <a16:creationId xmlns:a16="http://schemas.microsoft.com/office/drawing/2014/main" id="{B78F774B-3993-4ABB-365D-B57F77D39B75}"/>
                </a:ext>
              </a:extLst>
            </p:cNvPr>
            <p:cNvGrpSpPr/>
            <p:nvPr/>
          </p:nvGrpSpPr>
          <p:grpSpPr>
            <a:xfrm>
              <a:off x="1039404" y="-344452"/>
              <a:ext cx="1498317" cy="1006690"/>
              <a:chOff x="1039404" y="-344452"/>
              <a:chExt cx="1498317" cy="1006690"/>
            </a:xfrm>
          </p:grpSpPr>
          <p:sp>
            <p:nvSpPr>
              <p:cNvPr id="59" name="Forma libre: forma 65">
                <a:extLst>
                  <a:ext uri="{FF2B5EF4-FFF2-40B4-BE49-F238E27FC236}">
                    <a16:creationId xmlns:a16="http://schemas.microsoft.com/office/drawing/2014/main" id="{6BF0A7B8-A05F-C2E5-1387-A7C6417824E3}"/>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60" name="Grupo 66">
                <a:extLst>
                  <a:ext uri="{FF2B5EF4-FFF2-40B4-BE49-F238E27FC236}">
                    <a16:creationId xmlns:a16="http://schemas.microsoft.com/office/drawing/2014/main" id="{72487C47-80C5-0125-4950-5303CD482D5E}"/>
                  </a:ext>
                </a:extLst>
              </p:cNvPr>
              <p:cNvGrpSpPr/>
              <p:nvPr/>
            </p:nvGrpSpPr>
            <p:grpSpPr>
              <a:xfrm>
                <a:off x="1260381" y="52680"/>
                <a:ext cx="1237420" cy="371731"/>
                <a:chOff x="1260381" y="52680"/>
                <a:chExt cx="1237420" cy="371731"/>
              </a:xfrm>
            </p:grpSpPr>
            <p:sp>
              <p:nvSpPr>
                <p:cNvPr id="61" name="Elipse 67">
                  <a:extLst>
                    <a:ext uri="{FF2B5EF4-FFF2-40B4-BE49-F238E27FC236}">
                      <a16:creationId xmlns:a16="http://schemas.microsoft.com/office/drawing/2014/main" id="{E9CC1D8C-2A7C-5512-7D3F-38823AAFA57D}"/>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62" name="Elipse 68">
                  <a:extLst>
                    <a:ext uri="{FF2B5EF4-FFF2-40B4-BE49-F238E27FC236}">
                      <a16:creationId xmlns:a16="http://schemas.microsoft.com/office/drawing/2014/main" id="{52705BF9-6BCF-77F7-BA09-06901806C017}"/>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63" name="Elipse 69">
                  <a:extLst>
                    <a:ext uri="{FF2B5EF4-FFF2-40B4-BE49-F238E27FC236}">
                      <a16:creationId xmlns:a16="http://schemas.microsoft.com/office/drawing/2014/main" id="{896C3A71-FE28-4854-E4CB-A9FFEA1FE271}"/>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64" name="Grupo 59">
              <a:extLst>
                <a:ext uri="{FF2B5EF4-FFF2-40B4-BE49-F238E27FC236}">
                  <a16:creationId xmlns:a16="http://schemas.microsoft.com/office/drawing/2014/main" id="{B67C9DA5-BC27-4999-5FCC-1B4E6B42BD25}"/>
                </a:ext>
              </a:extLst>
            </p:cNvPr>
            <p:cNvGrpSpPr/>
            <p:nvPr/>
          </p:nvGrpSpPr>
          <p:grpSpPr>
            <a:xfrm>
              <a:off x="-26837" y="14292"/>
              <a:ext cx="1035694" cy="1498317"/>
              <a:chOff x="-26837" y="14292"/>
              <a:chExt cx="1035694" cy="1498317"/>
            </a:xfrm>
          </p:grpSpPr>
          <p:sp>
            <p:nvSpPr>
              <p:cNvPr id="65" name="Forma libre: forma 60">
                <a:extLst>
                  <a:ext uri="{FF2B5EF4-FFF2-40B4-BE49-F238E27FC236}">
                    <a16:creationId xmlns:a16="http://schemas.microsoft.com/office/drawing/2014/main" id="{CA2B57DA-8918-E279-1FE7-04727CF5856C}"/>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66" name="Grupo 61">
                <a:extLst>
                  <a:ext uri="{FF2B5EF4-FFF2-40B4-BE49-F238E27FC236}">
                    <a16:creationId xmlns:a16="http://schemas.microsoft.com/office/drawing/2014/main" id="{855BAB25-2DC2-0D24-A893-41435E0E1800}"/>
                  </a:ext>
                </a:extLst>
              </p:cNvPr>
              <p:cNvGrpSpPr/>
              <p:nvPr/>
            </p:nvGrpSpPr>
            <p:grpSpPr>
              <a:xfrm>
                <a:off x="184827" y="230730"/>
                <a:ext cx="824030" cy="1050070"/>
                <a:chOff x="184827" y="230730"/>
                <a:chExt cx="824030" cy="1050070"/>
              </a:xfrm>
            </p:grpSpPr>
            <p:sp>
              <p:nvSpPr>
                <p:cNvPr id="67" name="Elipse 62">
                  <a:extLst>
                    <a:ext uri="{FF2B5EF4-FFF2-40B4-BE49-F238E27FC236}">
                      <a16:creationId xmlns:a16="http://schemas.microsoft.com/office/drawing/2014/main" id="{C9C92F46-8CFF-CBE1-5D47-114EC5BF073B}"/>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68" name="Elipse 63">
                  <a:extLst>
                    <a:ext uri="{FF2B5EF4-FFF2-40B4-BE49-F238E27FC236}">
                      <a16:creationId xmlns:a16="http://schemas.microsoft.com/office/drawing/2014/main" id="{C67A9B60-407E-5F3F-7F92-2AA73CD04C4F}"/>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69" name="Elipse 64">
                  <a:extLst>
                    <a:ext uri="{FF2B5EF4-FFF2-40B4-BE49-F238E27FC236}">
                      <a16:creationId xmlns:a16="http://schemas.microsoft.com/office/drawing/2014/main" id="{E7908E33-D03B-76D0-AAB1-ED7C5D931FF2}"/>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70" name="Grupo 70">
            <a:extLst>
              <a:ext uri="{FF2B5EF4-FFF2-40B4-BE49-F238E27FC236}">
                <a16:creationId xmlns:a16="http://schemas.microsoft.com/office/drawing/2014/main" id="{26B98475-6378-AF39-05B1-C03EEED477F7}"/>
              </a:ext>
            </a:extLst>
          </p:cNvPr>
          <p:cNvGrpSpPr/>
          <p:nvPr/>
        </p:nvGrpSpPr>
        <p:grpSpPr>
          <a:xfrm>
            <a:off x="6697486" y="-370944"/>
            <a:ext cx="2456251" cy="1778636"/>
            <a:chOff x="6697486" y="-370944"/>
            <a:chExt cx="2456251" cy="1778636"/>
          </a:xfrm>
        </p:grpSpPr>
        <p:grpSp>
          <p:nvGrpSpPr>
            <p:cNvPr id="71" name="Grupo 71">
              <a:extLst>
                <a:ext uri="{FF2B5EF4-FFF2-40B4-BE49-F238E27FC236}">
                  <a16:creationId xmlns:a16="http://schemas.microsoft.com/office/drawing/2014/main" id="{9B9F7C22-09DE-1490-73B8-D18B130E65B5}"/>
                </a:ext>
              </a:extLst>
            </p:cNvPr>
            <p:cNvGrpSpPr/>
            <p:nvPr/>
          </p:nvGrpSpPr>
          <p:grpSpPr>
            <a:xfrm>
              <a:off x="6697486" y="-370944"/>
              <a:ext cx="1435041" cy="964179"/>
              <a:chOff x="6697486" y="-370944"/>
              <a:chExt cx="1435041" cy="964179"/>
            </a:xfrm>
          </p:grpSpPr>
          <p:sp>
            <p:nvSpPr>
              <p:cNvPr id="72" name="Forma libre: forma 78">
                <a:extLst>
                  <a:ext uri="{FF2B5EF4-FFF2-40B4-BE49-F238E27FC236}">
                    <a16:creationId xmlns:a16="http://schemas.microsoft.com/office/drawing/2014/main" id="{AEBA75BB-DF5A-41F4-AE0D-8155BA369EA8}"/>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73" name="Grupo 79">
                <a:extLst>
                  <a:ext uri="{FF2B5EF4-FFF2-40B4-BE49-F238E27FC236}">
                    <a16:creationId xmlns:a16="http://schemas.microsoft.com/office/drawing/2014/main" id="{D0176950-0949-9958-943A-EF150D170985}"/>
                  </a:ext>
                </a:extLst>
              </p:cNvPr>
              <p:cNvGrpSpPr/>
              <p:nvPr/>
            </p:nvGrpSpPr>
            <p:grpSpPr>
              <a:xfrm>
                <a:off x="6735716" y="9422"/>
                <a:ext cx="1185154" cy="356031"/>
                <a:chOff x="6735716" y="9422"/>
                <a:chExt cx="1185154" cy="356031"/>
              </a:xfrm>
            </p:grpSpPr>
            <p:sp>
              <p:nvSpPr>
                <p:cNvPr id="74" name="Elipse 80">
                  <a:extLst>
                    <a:ext uri="{FF2B5EF4-FFF2-40B4-BE49-F238E27FC236}">
                      <a16:creationId xmlns:a16="http://schemas.microsoft.com/office/drawing/2014/main" id="{4E4E269C-07A1-D51A-E505-66BAAD12D53D}"/>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75" name="Elipse 81">
                  <a:extLst>
                    <a:ext uri="{FF2B5EF4-FFF2-40B4-BE49-F238E27FC236}">
                      <a16:creationId xmlns:a16="http://schemas.microsoft.com/office/drawing/2014/main" id="{6F6446A3-8772-DEF9-B5C3-DC83B64381BC}"/>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76" name="Elipse 82">
                  <a:extLst>
                    <a:ext uri="{FF2B5EF4-FFF2-40B4-BE49-F238E27FC236}">
                      <a16:creationId xmlns:a16="http://schemas.microsoft.com/office/drawing/2014/main" id="{D50B2B00-DAC1-2214-5858-6FF838AB65FF}"/>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77" name="Grupo 72">
              <a:extLst>
                <a:ext uri="{FF2B5EF4-FFF2-40B4-BE49-F238E27FC236}">
                  <a16:creationId xmlns:a16="http://schemas.microsoft.com/office/drawing/2014/main" id="{2319289D-3882-317D-BED3-260482DAFD4D}"/>
                </a:ext>
              </a:extLst>
            </p:cNvPr>
            <p:cNvGrpSpPr/>
            <p:nvPr/>
          </p:nvGrpSpPr>
          <p:grpSpPr>
            <a:xfrm>
              <a:off x="8161778" y="-27349"/>
              <a:ext cx="991959" cy="1435041"/>
              <a:chOff x="8161778" y="-27349"/>
              <a:chExt cx="991959" cy="1435041"/>
            </a:xfrm>
          </p:grpSpPr>
          <p:sp>
            <p:nvSpPr>
              <p:cNvPr id="78" name="Forma libre: forma 73">
                <a:extLst>
                  <a:ext uri="{FF2B5EF4-FFF2-40B4-BE49-F238E27FC236}">
                    <a16:creationId xmlns:a16="http://schemas.microsoft.com/office/drawing/2014/main" id="{EDB65C3C-7D46-66FA-1D25-0A120E9B7AF7}"/>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79" name="Grupo 74">
                <a:extLst>
                  <a:ext uri="{FF2B5EF4-FFF2-40B4-BE49-F238E27FC236}">
                    <a16:creationId xmlns:a16="http://schemas.microsoft.com/office/drawing/2014/main" id="{52CCA53C-93D8-426F-D142-8E5D20C985F6}"/>
                  </a:ext>
                </a:extLst>
              </p:cNvPr>
              <p:cNvGrpSpPr/>
              <p:nvPr/>
            </p:nvGrpSpPr>
            <p:grpSpPr>
              <a:xfrm>
                <a:off x="8161778" y="179953"/>
                <a:ext cx="789228" cy="1005712"/>
                <a:chOff x="8161778" y="179953"/>
                <a:chExt cx="789228" cy="1005712"/>
              </a:xfrm>
            </p:grpSpPr>
            <p:sp>
              <p:nvSpPr>
                <p:cNvPr id="80" name="Elipse 75">
                  <a:extLst>
                    <a:ext uri="{FF2B5EF4-FFF2-40B4-BE49-F238E27FC236}">
                      <a16:creationId xmlns:a16="http://schemas.microsoft.com/office/drawing/2014/main" id="{E31135BE-C2B0-1D9B-4490-B8FAD3C07D21}"/>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81" name="Elipse 76">
                  <a:extLst>
                    <a:ext uri="{FF2B5EF4-FFF2-40B4-BE49-F238E27FC236}">
                      <a16:creationId xmlns:a16="http://schemas.microsoft.com/office/drawing/2014/main" id="{65AD1831-827C-D581-2B7F-6AB7DB97A801}"/>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82" name="Elipse 77">
                  <a:extLst>
                    <a:ext uri="{FF2B5EF4-FFF2-40B4-BE49-F238E27FC236}">
                      <a16:creationId xmlns:a16="http://schemas.microsoft.com/office/drawing/2014/main" id="{1BE63ECC-7F75-F137-C6D3-813DA3142292}"/>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83" name="AutoShape 3">
            <a:extLst>
              <a:ext uri="{FF2B5EF4-FFF2-40B4-BE49-F238E27FC236}">
                <a16:creationId xmlns:a16="http://schemas.microsoft.com/office/drawing/2014/main" id="{C2F17D0F-6EE2-0AE8-BF19-AC038A5658EA}"/>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4" name="Freeform 5">
            <a:extLst>
              <a:ext uri="{FF2B5EF4-FFF2-40B4-BE49-F238E27FC236}">
                <a16:creationId xmlns:a16="http://schemas.microsoft.com/office/drawing/2014/main" id="{4581951C-442C-6F50-6B95-5780C7AD2ACE}"/>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5" name="Freeform 5">
            <a:extLst>
              <a:ext uri="{FF2B5EF4-FFF2-40B4-BE49-F238E27FC236}">
                <a16:creationId xmlns:a16="http://schemas.microsoft.com/office/drawing/2014/main" id="{834E1ADF-BE73-AEFE-F502-E87168EC179F}"/>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pic>
        <p:nvPicPr>
          <p:cNvPr id="2" name="Picture 2" descr="cuentas de oración negras">
            <a:extLst>
              <a:ext uri="{FF2B5EF4-FFF2-40B4-BE49-F238E27FC236}">
                <a16:creationId xmlns:a16="http://schemas.microsoft.com/office/drawing/2014/main" id="{1124B872-8BFE-F875-B5BC-D13BBB5D0C31}"/>
              </a:ext>
            </a:extLst>
          </p:cNvPr>
          <p:cNvPicPr>
            <a:picLocks noChangeAspect="1"/>
          </p:cNvPicPr>
          <p:nvPr/>
        </p:nvPicPr>
        <p:blipFill>
          <a:blip r:embed="rId3"/>
          <a:srcRect r="32156"/>
          <a:stretch>
            <a:fillRect/>
          </a:stretch>
        </p:blipFill>
        <p:spPr>
          <a:xfrm>
            <a:off x="3140479" y="1423793"/>
            <a:ext cx="2500033" cy="2448296"/>
          </a:xfrm>
          <a:prstGeom prst="rect">
            <a:avLst/>
          </a:prstGeom>
          <a:noFill/>
          <a:ln cap="flat">
            <a:noFill/>
          </a:ln>
        </p:spPr>
      </p:pic>
      <p:sp>
        <p:nvSpPr>
          <p:cNvPr id="3" name="Google Shape;1655;p76">
            <a:extLst>
              <a:ext uri="{FF2B5EF4-FFF2-40B4-BE49-F238E27FC236}">
                <a16:creationId xmlns:a16="http://schemas.microsoft.com/office/drawing/2014/main" id="{E34419E7-02FB-B36E-525C-0510C656453E}"/>
              </a:ext>
            </a:extLst>
          </p:cNvPr>
          <p:cNvSpPr txBox="1">
            <a:spLocks noGrp="1"/>
          </p:cNvSpPr>
          <p:nvPr>
            <p:ph type="subTitle" idx="4294967295"/>
          </p:nvPr>
        </p:nvSpPr>
        <p:spPr>
          <a:xfrm>
            <a:off x="6418959" y="2942667"/>
            <a:ext cx="2011798" cy="383398"/>
          </a:xfrm>
        </p:spPr>
        <p:txBody>
          <a:bodyPr tIns="0" rIns="0" bIns="0"/>
          <a:lstStyle/>
          <a:p>
            <a:pPr marL="0" lvl="0" indent="0" algn="r">
              <a:buNone/>
            </a:pPr>
            <a:r>
              <a:rPr lang="en-US" sz="2000" b="1">
                <a:latin typeface="Prompt"/>
                <a:cs typeface="Prompt"/>
              </a:rPr>
              <a:t>NEPTUNE</a:t>
            </a:r>
          </a:p>
        </p:txBody>
      </p:sp>
      <p:sp>
        <p:nvSpPr>
          <p:cNvPr id="4" name="Google Shape;1656;p76">
            <a:extLst>
              <a:ext uri="{FF2B5EF4-FFF2-40B4-BE49-F238E27FC236}">
                <a16:creationId xmlns:a16="http://schemas.microsoft.com/office/drawing/2014/main" id="{71B133E4-A1CD-0617-3606-FF02E3A9FE5B}"/>
              </a:ext>
            </a:extLst>
          </p:cNvPr>
          <p:cNvSpPr txBox="1">
            <a:spLocks noGrp="1"/>
          </p:cNvSpPr>
          <p:nvPr>
            <p:ph type="subTitle" idx="4294967295"/>
          </p:nvPr>
        </p:nvSpPr>
        <p:spPr>
          <a:xfrm>
            <a:off x="713259" y="2942776"/>
            <a:ext cx="2011798" cy="383398"/>
          </a:xfrm>
        </p:spPr>
        <p:txBody>
          <a:bodyPr tIns="0" rIns="0" bIns="0"/>
          <a:lstStyle/>
          <a:p>
            <a:pPr marL="0" lvl="0" indent="0">
              <a:buNone/>
            </a:pPr>
            <a:r>
              <a:rPr lang="en-US" sz="2000" b="1">
                <a:latin typeface="Prompt"/>
                <a:cs typeface="Prompt"/>
              </a:rPr>
              <a:t>MERCURY</a:t>
            </a:r>
          </a:p>
        </p:txBody>
      </p:sp>
      <p:sp>
        <p:nvSpPr>
          <p:cNvPr id="5" name="Google Shape;1657;p76">
            <a:extLst>
              <a:ext uri="{FF2B5EF4-FFF2-40B4-BE49-F238E27FC236}">
                <a16:creationId xmlns:a16="http://schemas.microsoft.com/office/drawing/2014/main" id="{C47B244F-B42D-00AF-B122-634BC3CA562E}"/>
              </a:ext>
            </a:extLst>
          </p:cNvPr>
          <p:cNvSpPr txBox="1">
            <a:spLocks noGrp="1"/>
          </p:cNvSpPr>
          <p:nvPr>
            <p:ph type="subTitle" idx="4294967295"/>
          </p:nvPr>
        </p:nvSpPr>
        <p:spPr>
          <a:xfrm>
            <a:off x="6418923" y="1531272"/>
            <a:ext cx="2011798" cy="383398"/>
          </a:xfrm>
        </p:spPr>
        <p:txBody>
          <a:bodyPr tIns="0" rIns="0" bIns="0"/>
          <a:lstStyle/>
          <a:p>
            <a:pPr marL="0" lvl="0" indent="0" algn="r">
              <a:buNone/>
            </a:pPr>
            <a:r>
              <a:rPr lang="en-US" sz="2000" b="1">
                <a:latin typeface="Prompt"/>
                <a:cs typeface="Prompt"/>
              </a:rPr>
              <a:t>JUPITER</a:t>
            </a:r>
          </a:p>
        </p:txBody>
      </p:sp>
      <p:sp>
        <p:nvSpPr>
          <p:cNvPr id="6" name="Google Shape;1658;p76">
            <a:extLst>
              <a:ext uri="{FF2B5EF4-FFF2-40B4-BE49-F238E27FC236}">
                <a16:creationId xmlns:a16="http://schemas.microsoft.com/office/drawing/2014/main" id="{F963F69B-9846-B89C-402F-4C7B731302CE}"/>
              </a:ext>
            </a:extLst>
          </p:cNvPr>
          <p:cNvSpPr txBox="1">
            <a:spLocks noGrp="1"/>
          </p:cNvSpPr>
          <p:nvPr>
            <p:ph type="subTitle" idx="4294967295"/>
          </p:nvPr>
        </p:nvSpPr>
        <p:spPr>
          <a:xfrm>
            <a:off x="713222" y="1531382"/>
            <a:ext cx="2011798" cy="383398"/>
          </a:xfrm>
        </p:spPr>
        <p:txBody>
          <a:bodyPr tIns="0" rIns="0" bIns="0"/>
          <a:lstStyle/>
          <a:p>
            <a:pPr marL="0" lvl="0" indent="0">
              <a:buNone/>
            </a:pPr>
            <a:r>
              <a:rPr lang="en-US" sz="2000" b="1">
                <a:latin typeface="Prompt"/>
                <a:cs typeface="Prompt"/>
              </a:rPr>
              <a:t>VENUS</a:t>
            </a:r>
          </a:p>
        </p:txBody>
      </p:sp>
      <p:sp>
        <p:nvSpPr>
          <p:cNvPr id="7" name="Google Shape;1659;p76">
            <a:extLst>
              <a:ext uri="{FF2B5EF4-FFF2-40B4-BE49-F238E27FC236}">
                <a16:creationId xmlns:a16="http://schemas.microsoft.com/office/drawing/2014/main" id="{BFB6874E-408F-4610-4DAD-DBE06BCD37EF}"/>
              </a:ext>
            </a:extLst>
          </p:cNvPr>
          <p:cNvSpPr txBox="1">
            <a:spLocks noGrp="1"/>
          </p:cNvSpPr>
          <p:nvPr>
            <p:ph type="subTitle" idx="4294967295"/>
          </p:nvPr>
        </p:nvSpPr>
        <p:spPr>
          <a:xfrm>
            <a:off x="6418959" y="3381195"/>
            <a:ext cx="2011798" cy="522597"/>
          </a:xfrm>
        </p:spPr>
        <p:txBody>
          <a:bodyPr tIns="0" rIns="0" bIns="0"/>
          <a:lstStyle/>
          <a:p>
            <a:pPr marL="0" lvl="0" indent="0" algn="r">
              <a:buNone/>
            </a:pPr>
            <a:r>
              <a:rPr lang="en-US"/>
              <a:t>It’s the farthest planet from the Sun</a:t>
            </a:r>
          </a:p>
          <a:p>
            <a:pPr marL="0" lvl="0" indent="0" algn="r">
              <a:buNone/>
            </a:pPr>
            <a:endParaRPr lang="en-US"/>
          </a:p>
        </p:txBody>
      </p:sp>
      <p:sp>
        <p:nvSpPr>
          <p:cNvPr id="8" name="Google Shape;1660;p76">
            <a:extLst>
              <a:ext uri="{FF2B5EF4-FFF2-40B4-BE49-F238E27FC236}">
                <a16:creationId xmlns:a16="http://schemas.microsoft.com/office/drawing/2014/main" id="{ADA85FCD-C256-EB71-2A29-C75E7A5C0B27}"/>
              </a:ext>
            </a:extLst>
          </p:cNvPr>
          <p:cNvSpPr txBox="1">
            <a:spLocks noGrp="1"/>
          </p:cNvSpPr>
          <p:nvPr>
            <p:ph type="subTitle" idx="4294967295"/>
          </p:nvPr>
        </p:nvSpPr>
        <p:spPr>
          <a:xfrm>
            <a:off x="713259" y="3381323"/>
            <a:ext cx="2014798" cy="522597"/>
          </a:xfrm>
        </p:spPr>
        <p:txBody>
          <a:bodyPr tIns="0" rIns="0" bIns="0"/>
          <a:lstStyle/>
          <a:p>
            <a:pPr marL="0" lvl="0" indent="0">
              <a:buNone/>
            </a:pPr>
            <a:r>
              <a:rPr lang="en-US"/>
              <a:t>Mercury is the closest planet to the Sun</a:t>
            </a:r>
          </a:p>
          <a:p>
            <a:pPr marL="0" lvl="0" indent="0">
              <a:buNone/>
            </a:pPr>
            <a:endParaRPr lang="en-US"/>
          </a:p>
        </p:txBody>
      </p:sp>
      <p:sp>
        <p:nvSpPr>
          <p:cNvPr id="9" name="Google Shape;1661;p76">
            <a:extLst>
              <a:ext uri="{FF2B5EF4-FFF2-40B4-BE49-F238E27FC236}">
                <a16:creationId xmlns:a16="http://schemas.microsoft.com/office/drawing/2014/main" id="{D7382D26-C726-B1B4-8045-3F080F49DD84}"/>
              </a:ext>
            </a:extLst>
          </p:cNvPr>
          <p:cNvSpPr txBox="1">
            <a:spLocks noGrp="1"/>
          </p:cNvSpPr>
          <p:nvPr>
            <p:ph type="subTitle" idx="4294967295"/>
          </p:nvPr>
        </p:nvSpPr>
        <p:spPr>
          <a:xfrm>
            <a:off x="6418923" y="1982675"/>
            <a:ext cx="2011798" cy="522597"/>
          </a:xfrm>
        </p:spPr>
        <p:txBody>
          <a:bodyPr tIns="0" rIns="0" bIns="0"/>
          <a:lstStyle/>
          <a:p>
            <a:pPr marL="0" lvl="0" indent="0" algn="r">
              <a:buNone/>
            </a:pPr>
            <a:r>
              <a:rPr lang="en-US"/>
              <a:t>It’s a gas giant and the biggest planet </a:t>
            </a:r>
          </a:p>
          <a:p>
            <a:pPr marL="0" lvl="0" indent="0" algn="r">
              <a:buNone/>
            </a:pPr>
            <a:endParaRPr lang="en-US"/>
          </a:p>
        </p:txBody>
      </p:sp>
      <p:sp>
        <p:nvSpPr>
          <p:cNvPr id="10" name="Google Shape;1662;p76">
            <a:extLst>
              <a:ext uri="{FF2B5EF4-FFF2-40B4-BE49-F238E27FC236}">
                <a16:creationId xmlns:a16="http://schemas.microsoft.com/office/drawing/2014/main" id="{1054E26A-A5B6-39BE-C83E-8341215ACA30}"/>
              </a:ext>
            </a:extLst>
          </p:cNvPr>
          <p:cNvSpPr txBox="1">
            <a:spLocks noGrp="1"/>
          </p:cNvSpPr>
          <p:nvPr>
            <p:ph type="subTitle" idx="4294967295"/>
          </p:nvPr>
        </p:nvSpPr>
        <p:spPr>
          <a:xfrm>
            <a:off x="713222" y="1982803"/>
            <a:ext cx="2014798" cy="522597"/>
          </a:xfrm>
        </p:spPr>
        <p:txBody>
          <a:bodyPr tIns="0" rIns="0" bIns="0"/>
          <a:lstStyle/>
          <a:p>
            <a:pPr marL="0" lvl="0" indent="0">
              <a:buNone/>
            </a:pPr>
            <a:r>
              <a:rPr lang="en-US"/>
              <a:t>It has a beautiful name, but it’s hot</a:t>
            </a:r>
          </a:p>
          <a:p>
            <a:pPr marL="0" lvl="0" indent="0">
              <a:buNone/>
            </a:pPr>
            <a:endParaRPr lang="en-US"/>
          </a:p>
        </p:txBody>
      </p:sp>
      <p:sp>
        <p:nvSpPr>
          <p:cNvPr id="11" name="Google Shape;1681;p76">
            <a:extLst>
              <a:ext uri="{FF2B5EF4-FFF2-40B4-BE49-F238E27FC236}">
                <a16:creationId xmlns:a16="http://schemas.microsoft.com/office/drawing/2014/main" id="{8E7D980D-0569-2883-E966-0248B58ECE2E}"/>
              </a:ext>
            </a:extLst>
          </p:cNvPr>
          <p:cNvSpPr txBox="1">
            <a:spLocks noGrp="1"/>
          </p:cNvSpPr>
          <p:nvPr>
            <p:ph type="title"/>
          </p:nvPr>
        </p:nvSpPr>
        <p:spPr/>
        <p:txBody>
          <a:bodyPr anchorCtr="1"/>
          <a:lstStyle/>
          <a:p>
            <a:pPr lvl="0" algn="ctr"/>
            <a:r>
              <a:rPr lang="en-US"/>
              <a:t>NAVY SUBMARINES</a:t>
            </a:r>
          </a:p>
        </p:txBody>
      </p:sp>
      <p:cxnSp>
        <p:nvCxnSpPr>
          <p:cNvPr id="12" name="Google Shape;1750;p76">
            <a:extLst>
              <a:ext uri="{FF2B5EF4-FFF2-40B4-BE49-F238E27FC236}">
                <a16:creationId xmlns:a16="http://schemas.microsoft.com/office/drawing/2014/main" id="{73ACCD15-CCEB-CAC3-CFD4-CE1152E72203}"/>
              </a:ext>
            </a:extLst>
          </p:cNvPr>
          <p:cNvCxnSpPr/>
          <p:nvPr/>
        </p:nvCxnSpPr>
        <p:spPr>
          <a:xfrm>
            <a:off x="2057400" y="1659727"/>
            <a:ext cx="1694703" cy="469499"/>
          </a:xfrm>
          <a:prstGeom prst="bentConnector3">
            <a:avLst/>
          </a:prstGeom>
          <a:noFill/>
          <a:ln w="9528" cap="flat">
            <a:solidFill>
              <a:srgbClr val="915EC3"/>
            </a:solidFill>
            <a:prstDash val="solid"/>
            <a:round/>
            <a:tailEnd type="arrow"/>
          </a:ln>
        </p:spPr>
      </p:cxnSp>
      <p:cxnSp>
        <p:nvCxnSpPr>
          <p:cNvPr id="13" name="Google Shape;1751;p76">
            <a:extLst>
              <a:ext uri="{FF2B5EF4-FFF2-40B4-BE49-F238E27FC236}">
                <a16:creationId xmlns:a16="http://schemas.microsoft.com/office/drawing/2014/main" id="{F73B2C41-8814-765E-B33D-5E978401E866}"/>
              </a:ext>
            </a:extLst>
          </p:cNvPr>
          <p:cNvCxnSpPr/>
          <p:nvPr/>
        </p:nvCxnSpPr>
        <p:spPr>
          <a:xfrm>
            <a:off x="2047871" y="3121825"/>
            <a:ext cx="1284879" cy="489533"/>
          </a:xfrm>
          <a:prstGeom prst="bentConnector3">
            <a:avLst/>
          </a:prstGeom>
          <a:noFill/>
          <a:ln w="9528" cap="flat">
            <a:solidFill>
              <a:srgbClr val="915EC3"/>
            </a:solidFill>
            <a:prstDash val="solid"/>
            <a:round/>
            <a:tailEnd type="arrow"/>
          </a:ln>
        </p:spPr>
      </p:cxnSp>
      <p:cxnSp>
        <p:nvCxnSpPr>
          <p:cNvPr id="14" name="Google Shape;1752;p76">
            <a:extLst>
              <a:ext uri="{FF2B5EF4-FFF2-40B4-BE49-F238E27FC236}">
                <a16:creationId xmlns:a16="http://schemas.microsoft.com/office/drawing/2014/main" id="{000F7B44-F432-5A49-94F4-81C9B37F2891}"/>
              </a:ext>
            </a:extLst>
          </p:cNvPr>
          <p:cNvCxnSpPr/>
          <p:nvPr/>
        </p:nvCxnSpPr>
        <p:spPr>
          <a:xfrm rot="10800009" flipV="1">
            <a:off x="5272969" y="1702594"/>
            <a:ext cx="1670756" cy="541371"/>
          </a:xfrm>
          <a:prstGeom prst="bentConnector3">
            <a:avLst/>
          </a:prstGeom>
          <a:noFill/>
          <a:ln w="9528" cap="flat">
            <a:solidFill>
              <a:srgbClr val="915EC3"/>
            </a:solidFill>
            <a:prstDash val="solid"/>
            <a:round/>
            <a:tailEnd type="arrow"/>
          </a:ln>
        </p:spPr>
      </p:cxnSp>
      <p:cxnSp>
        <p:nvCxnSpPr>
          <p:cNvPr id="15" name="Google Shape;1753;p76">
            <a:extLst>
              <a:ext uri="{FF2B5EF4-FFF2-40B4-BE49-F238E27FC236}">
                <a16:creationId xmlns:a16="http://schemas.microsoft.com/office/drawing/2014/main" id="{1FB926D0-0E10-A52F-2C9C-DB1B09934B4E}"/>
              </a:ext>
            </a:extLst>
          </p:cNvPr>
          <p:cNvCxnSpPr/>
          <p:nvPr/>
        </p:nvCxnSpPr>
        <p:spPr>
          <a:xfrm flipH="1">
            <a:off x="5029026" y="3117052"/>
            <a:ext cx="1929000" cy="514194"/>
          </a:xfrm>
          <a:prstGeom prst="bentConnector3">
            <a:avLst/>
          </a:prstGeom>
          <a:noFill/>
          <a:ln w="9528" cap="flat">
            <a:solidFill>
              <a:srgbClr val="915EC3"/>
            </a:solidFill>
            <a:prstDash val="solid"/>
            <a:round/>
            <a:tailEnd type="arrow"/>
          </a:ln>
        </p:spPr>
      </p:cxnSp>
      <p:sp>
        <p:nvSpPr>
          <p:cNvPr id="16" name="Google Shape;892;p31">
            <a:extLst>
              <a:ext uri="{FF2B5EF4-FFF2-40B4-BE49-F238E27FC236}">
                <a16:creationId xmlns:a16="http://schemas.microsoft.com/office/drawing/2014/main" id="{2BAB1A6A-AD84-B837-ED64-61A0AB453C68}"/>
              </a:ext>
            </a:extLst>
          </p:cNvPr>
          <p:cNvSpPr/>
          <p:nvPr/>
        </p:nvSpPr>
        <p:spPr>
          <a:xfrm flipH="1">
            <a:off x="0" y="4201978"/>
            <a:ext cx="9144000" cy="941521"/>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6F41C8"/>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cxnSp>
        <p:nvCxnSpPr>
          <p:cNvPr id="17" name="Conector recto 42">
            <a:extLst>
              <a:ext uri="{FF2B5EF4-FFF2-40B4-BE49-F238E27FC236}">
                <a16:creationId xmlns:a16="http://schemas.microsoft.com/office/drawing/2014/main" id="{14A2CE8B-7D38-49D1-BB1F-D5651C5748F1}"/>
              </a:ext>
            </a:extLst>
          </p:cNvPr>
          <p:cNvCxnSpPr/>
          <p:nvPr/>
        </p:nvCxnSpPr>
        <p:spPr>
          <a:xfrm>
            <a:off x="148279" y="5029200"/>
            <a:ext cx="8835079" cy="0"/>
          </a:xfrm>
          <a:prstGeom prst="straightConnector1">
            <a:avLst/>
          </a:prstGeom>
          <a:noFill/>
          <a:ln w="57150" cap="flat">
            <a:solidFill>
              <a:srgbClr val="8E59C1"/>
            </a:solidFill>
            <a:custDash>
              <a:ds d="100000" sp="100000"/>
            </a:custDash>
          </a:ln>
        </p:spPr>
      </p:cxnSp>
      <p:cxnSp>
        <p:nvCxnSpPr>
          <p:cNvPr id="18" name="Conector recto 43">
            <a:extLst>
              <a:ext uri="{FF2B5EF4-FFF2-40B4-BE49-F238E27FC236}">
                <a16:creationId xmlns:a16="http://schemas.microsoft.com/office/drawing/2014/main" id="{B592DEAA-BB83-A046-ECB2-D78F7C0B53A6}"/>
              </a:ext>
            </a:extLst>
          </p:cNvPr>
          <p:cNvCxnSpPr/>
          <p:nvPr/>
        </p:nvCxnSpPr>
        <p:spPr>
          <a:xfrm>
            <a:off x="148279" y="189472"/>
            <a:ext cx="8835079" cy="0"/>
          </a:xfrm>
          <a:prstGeom prst="straightConnector1">
            <a:avLst/>
          </a:prstGeom>
          <a:noFill/>
          <a:ln w="57150" cap="flat">
            <a:solidFill>
              <a:srgbClr val="8E59C1"/>
            </a:solidFill>
            <a:custDash>
              <a:ds d="100000" sp="100000"/>
            </a:custDash>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Google Shape;745;p57">
            <a:extLst>
              <a:ext uri="{FF2B5EF4-FFF2-40B4-BE49-F238E27FC236}">
                <a16:creationId xmlns:a16="http://schemas.microsoft.com/office/drawing/2014/main" id="{004579AD-3F84-FB7F-21EE-2E32D0F546E6}"/>
              </a:ext>
            </a:extLst>
          </p:cNvPr>
          <p:cNvSpPr txBox="1">
            <a:spLocks noGrp="1"/>
          </p:cNvSpPr>
          <p:nvPr>
            <p:ph type="title"/>
          </p:nvPr>
        </p:nvSpPr>
        <p:spPr>
          <a:xfrm rot="21599466">
            <a:off x="722404" y="332842"/>
            <a:ext cx="7699202" cy="572697"/>
          </a:xfrm>
        </p:spPr>
        <p:txBody>
          <a:bodyPr lIns="91421" tIns="91421" rIns="91421" bIns="91421">
            <a:noAutofit/>
          </a:bodyPr>
          <a:lstStyle/>
          <a:p>
            <a:pPr lvl="0"/>
            <a:r>
              <a:rPr lang="en-US"/>
              <a:t>Roman empire</a:t>
            </a:r>
          </a:p>
        </p:txBody>
      </p:sp>
      <p:sp>
        <p:nvSpPr>
          <p:cNvPr id="3" name="Google Shape;746;p57">
            <a:extLst>
              <a:ext uri="{FF2B5EF4-FFF2-40B4-BE49-F238E27FC236}">
                <a16:creationId xmlns:a16="http://schemas.microsoft.com/office/drawing/2014/main" id="{4FA25B34-25EC-2CA4-1443-D89B0A85B06B}"/>
              </a:ext>
            </a:extLst>
          </p:cNvPr>
          <p:cNvSpPr txBox="1"/>
          <p:nvPr/>
        </p:nvSpPr>
        <p:spPr>
          <a:xfrm>
            <a:off x="5266532" y="2206758"/>
            <a:ext cx="2865299" cy="699900"/>
          </a:xfrm>
          <a:prstGeom prst="rect">
            <a:avLst/>
          </a:prstGeom>
          <a:noFill/>
          <a:ln cap="flat">
            <a:noFill/>
          </a:ln>
        </p:spPr>
        <p:txBody>
          <a:bodyPr vert="horz" wrap="square" lIns="91421" tIns="91421" rIns="91421" bIns="91421"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Amiri"/>
                <a:ea typeface="Amiri"/>
                <a:cs typeface="Amiri"/>
              </a:rPr>
              <a:t>Despite being red, Mars is actually a cold place. It’s full of iron oxide dust</a:t>
            </a:r>
          </a:p>
        </p:txBody>
      </p:sp>
      <p:sp>
        <p:nvSpPr>
          <p:cNvPr id="4" name="Google Shape;747;p57">
            <a:extLst>
              <a:ext uri="{FF2B5EF4-FFF2-40B4-BE49-F238E27FC236}">
                <a16:creationId xmlns:a16="http://schemas.microsoft.com/office/drawing/2014/main" id="{817337D2-1C2E-0929-3E04-60E38D8CA758}"/>
              </a:ext>
            </a:extLst>
          </p:cNvPr>
          <p:cNvSpPr txBox="1"/>
          <p:nvPr/>
        </p:nvSpPr>
        <p:spPr>
          <a:xfrm>
            <a:off x="5272878" y="1966892"/>
            <a:ext cx="2862602" cy="376504"/>
          </a:xfrm>
          <a:prstGeom prst="rect">
            <a:avLst/>
          </a:prstGeom>
          <a:noFill/>
          <a:ln cap="flat">
            <a:noFill/>
          </a:ln>
        </p:spPr>
        <p:txBody>
          <a:bodyPr vert="horz" wrap="square" lIns="91421" tIns="91421" rIns="91421" bIns="91421"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915EC3"/>
                </a:solidFill>
                <a:uFillTx/>
                <a:latin typeface="Cinzel Decorative"/>
                <a:ea typeface="Cinzel Decorative"/>
                <a:cs typeface="Cinzel Decorative"/>
              </a:rPr>
              <a:t>Latin language</a:t>
            </a:r>
          </a:p>
        </p:txBody>
      </p:sp>
      <p:sp>
        <p:nvSpPr>
          <p:cNvPr id="5" name="Google Shape;752;p57">
            <a:extLst>
              <a:ext uri="{FF2B5EF4-FFF2-40B4-BE49-F238E27FC236}">
                <a16:creationId xmlns:a16="http://schemas.microsoft.com/office/drawing/2014/main" id="{1D327820-9F45-457D-3B5D-08CB0438EE3C}"/>
              </a:ext>
            </a:extLst>
          </p:cNvPr>
          <p:cNvSpPr txBox="1"/>
          <p:nvPr/>
        </p:nvSpPr>
        <p:spPr>
          <a:xfrm>
            <a:off x="5264795" y="3353488"/>
            <a:ext cx="2865299" cy="699900"/>
          </a:xfrm>
          <a:prstGeom prst="rect">
            <a:avLst/>
          </a:prstGeom>
          <a:noFill/>
          <a:ln cap="flat">
            <a:noFill/>
          </a:ln>
        </p:spPr>
        <p:txBody>
          <a:bodyPr vert="horz" wrap="square" lIns="91421" tIns="91421" rIns="91421" bIns="91421"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Amiri"/>
                <a:ea typeface="Amiri"/>
                <a:cs typeface="Amiri"/>
              </a:rPr>
              <a:t>Mercury is the closest planet to the Sun and the smallest one</a:t>
            </a:r>
          </a:p>
        </p:txBody>
      </p:sp>
      <p:sp>
        <p:nvSpPr>
          <p:cNvPr id="6" name="Google Shape;753;p57">
            <a:extLst>
              <a:ext uri="{FF2B5EF4-FFF2-40B4-BE49-F238E27FC236}">
                <a16:creationId xmlns:a16="http://schemas.microsoft.com/office/drawing/2014/main" id="{13DF0967-61C9-CC71-4476-091A113FD331}"/>
              </a:ext>
            </a:extLst>
          </p:cNvPr>
          <p:cNvSpPr txBox="1"/>
          <p:nvPr/>
        </p:nvSpPr>
        <p:spPr>
          <a:xfrm>
            <a:off x="5270034" y="3113614"/>
            <a:ext cx="2862602" cy="376504"/>
          </a:xfrm>
          <a:prstGeom prst="rect">
            <a:avLst/>
          </a:prstGeom>
          <a:noFill/>
          <a:ln cap="flat">
            <a:noFill/>
          </a:ln>
        </p:spPr>
        <p:txBody>
          <a:bodyPr vert="horz" wrap="square" lIns="91421" tIns="91421" rIns="91421" bIns="91421"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0" cap="none" spc="0" baseline="0">
                <a:solidFill>
                  <a:srgbClr val="915EC3"/>
                </a:solidFill>
                <a:uFillTx/>
                <a:latin typeface="Cinzel Decorative"/>
                <a:ea typeface="Cinzel Decorative"/>
                <a:cs typeface="Cinzel Decorative"/>
              </a:rPr>
              <a:t>Greek language</a:t>
            </a:r>
          </a:p>
        </p:txBody>
      </p:sp>
      <p:sp>
        <p:nvSpPr>
          <p:cNvPr id="7" name="Google Shape;860;p57">
            <a:extLst>
              <a:ext uri="{FF2B5EF4-FFF2-40B4-BE49-F238E27FC236}">
                <a16:creationId xmlns:a16="http://schemas.microsoft.com/office/drawing/2014/main" id="{D9CA1FAE-4EEB-AE59-1BE1-00DE1D8E84A3}"/>
              </a:ext>
            </a:extLst>
          </p:cNvPr>
          <p:cNvSpPr/>
          <p:nvPr/>
        </p:nvSpPr>
        <p:spPr>
          <a:xfrm>
            <a:off x="8225741" y="2057189"/>
            <a:ext cx="195901" cy="19590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Google Shape;861;p57">
            <a:extLst>
              <a:ext uri="{FF2B5EF4-FFF2-40B4-BE49-F238E27FC236}">
                <a16:creationId xmlns:a16="http://schemas.microsoft.com/office/drawing/2014/main" id="{95CC3FDE-60C6-7244-5D54-8209C2BB32E0}"/>
              </a:ext>
            </a:extLst>
          </p:cNvPr>
          <p:cNvSpPr/>
          <p:nvPr/>
        </p:nvSpPr>
        <p:spPr>
          <a:xfrm>
            <a:off x="8225741" y="3203920"/>
            <a:ext cx="195901" cy="19590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cxnSp>
        <p:nvCxnSpPr>
          <p:cNvPr id="9" name="Google Shape;862;p57">
            <a:extLst>
              <a:ext uri="{FF2B5EF4-FFF2-40B4-BE49-F238E27FC236}">
                <a16:creationId xmlns:a16="http://schemas.microsoft.com/office/drawing/2014/main" id="{6F4D7553-0A23-C6D0-C950-4D6193D5D49F}"/>
              </a:ext>
            </a:extLst>
          </p:cNvPr>
          <p:cNvCxnSpPr/>
          <p:nvPr/>
        </p:nvCxnSpPr>
        <p:spPr>
          <a:xfrm flipV="1">
            <a:off x="3729791" y="2167987"/>
            <a:ext cx="2078660" cy="287414"/>
          </a:xfrm>
          <a:prstGeom prst="bentConnector3">
            <a:avLst/>
          </a:prstGeom>
          <a:noFill/>
          <a:ln w="9528" cap="flat">
            <a:solidFill>
              <a:srgbClr val="42296B"/>
            </a:solidFill>
            <a:prstDash val="solid"/>
            <a:round/>
          </a:ln>
        </p:spPr>
      </p:cxnSp>
      <p:cxnSp>
        <p:nvCxnSpPr>
          <p:cNvPr id="10" name="Google Shape;863;p57">
            <a:extLst>
              <a:ext uri="{FF2B5EF4-FFF2-40B4-BE49-F238E27FC236}">
                <a16:creationId xmlns:a16="http://schemas.microsoft.com/office/drawing/2014/main" id="{B23D7900-6DCE-9CBC-51E3-2DB5D4951656}"/>
              </a:ext>
            </a:extLst>
          </p:cNvPr>
          <p:cNvCxnSpPr/>
          <p:nvPr/>
        </p:nvCxnSpPr>
        <p:spPr>
          <a:xfrm flipV="1">
            <a:off x="3782406" y="3211674"/>
            <a:ext cx="2139723" cy="427034"/>
          </a:xfrm>
          <a:prstGeom prst="bentConnector3">
            <a:avLst/>
          </a:prstGeom>
          <a:noFill/>
          <a:ln w="9528" cap="flat">
            <a:solidFill>
              <a:srgbClr val="42296B"/>
            </a:solidFill>
            <a:prstDash val="solid"/>
            <a:round/>
          </a:ln>
        </p:spPr>
      </p:cxnSp>
      <p:sp>
        <p:nvSpPr>
          <p:cNvPr id="11" name="Google Shape;892;p31">
            <a:extLst>
              <a:ext uri="{FF2B5EF4-FFF2-40B4-BE49-F238E27FC236}">
                <a16:creationId xmlns:a16="http://schemas.microsoft.com/office/drawing/2014/main" id="{F8169494-C082-C4DA-2FBD-7912D51740DE}"/>
              </a:ext>
            </a:extLst>
          </p:cNvPr>
          <p:cNvSpPr/>
          <p:nvPr/>
        </p:nvSpPr>
        <p:spPr>
          <a:xfrm flipH="1">
            <a:off x="0" y="4201978"/>
            <a:ext cx="9144000" cy="941521"/>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cxnSp>
        <p:nvCxnSpPr>
          <p:cNvPr id="12" name="Conector recto 38">
            <a:extLst>
              <a:ext uri="{FF2B5EF4-FFF2-40B4-BE49-F238E27FC236}">
                <a16:creationId xmlns:a16="http://schemas.microsoft.com/office/drawing/2014/main" id="{DF0C7E2D-F182-D155-93E5-FBA81B3ACC84}"/>
              </a:ext>
            </a:extLst>
          </p:cNvPr>
          <p:cNvCxnSpPr/>
          <p:nvPr/>
        </p:nvCxnSpPr>
        <p:spPr>
          <a:xfrm>
            <a:off x="148279" y="189472"/>
            <a:ext cx="8835079" cy="0"/>
          </a:xfrm>
          <a:prstGeom prst="straightConnector1">
            <a:avLst/>
          </a:prstGeom>
          <a:noFill/>
          <a:ln w="28575" cap="flat">
            <a:solidFill>
              <a:srgbClr val="8E59C1"/>
            </a:solidFill>
            <a:custDash>
              <a:ds d="100000" sp="100000"/>
            </a:custDash>
          </a:ln>
        </p:spPr>
      </p:cxnSp>
      <p:grpSp>
        <p:nvGrpSpPr>
          <p:cNvPr id="13" name="Grupo 1">
            <a:extLst>
              <a:ext uri="{FF2B5EF4-FFF2-40B4-BE49-F238E27FC236}">
                <a16:creationId xmlns:a16="http://schemas.microsoft.com/office/drawing/2014/main" id="{AE4F91D5-0515-1BB5-6368-92FB4F6C2399}"/>
              </a:ext>
            </a:extLst>
          </p:cNvPr>
          <p:cNvGrpSpPr/>
          <p:nvPr/>
        </p:nvGrpSpPr>
        <p:grpSpPr>
          <a:xfrm>
            <a:off x="1725070" y="991639"/>
            <a:ext cx="2441566" cy="3332165"/>
            <a:chOff x="1725070" y="991639"/>
            <a:chExt cx="2441566" cy="3332165"/>
          </a:xfrm>
        </p:grpSpPr>
        <p:sp>
          <p:nvSpPr>
            <p:cNvPr id="14" name="Freeform 6">
              <a:extLst>
                <a:ext uri="{FF2B5EF4-FFF2-40B4-BE49-F238E27FC236}">
                  <a16:creationId xmlns:a16="http://schemas.microsoft.com/office/drawing/2014/main" id="{AC7B0275-0871-0996-B9C7-98D14ADA61B5}"/>
                </a:ext>
              </a:extLst>
            </p:cNvPr>
            <p:cNvSpPr/>
            <p:nvPr/>
          </p:nvSpPr>
          <p:spPr>
            <a:xfrm>
              <a:off x="1725070" y="991639"/>
              <a:ext cx="1693861" cy="3332165"/>
            </a:xfrm>
            <a:custGeom>
              <a:avLst/>
              <a:gdLst>
                <a:gd name="f0" fmla="val 10800000"/>
                <a:gd name="f1" fmla="val 5400000"/>
                <a:gd name="f2" fmla="val 180"/>
                <a:gd name="f3" fmla="val w"/>
                <a:gd name="f4" fmla="val h"/>
                <a:gd name="f5" fmla="val 0"/>
                <a:gd name="f6" fmla="val 807"/>
                <a:gd name="f7" fmla="val 1590"/>
                <a:gd name="f8" fmla="val 53"/>
                <a:gd name="f9" fmla="val 192"/>
                <a:gd name="f10" fmla="val 37"/>
                <a:gd name="f11" fmla="val 174"/>
                <a:gd name="f12" fmla="val 29"/>
                <a:gd name="f13" fmla="val 153"/>
                <a:gd name="f14" fmla="val 32"/>
                <a:gd name="f15" fmla="val 128"/>
                <a:gd name="f16" fmla="val 33"/>
                <a:gd name="f17" fmla="val 120"/>
                <a:gd name="f18" fmla="val 39"/>
                <a:gd name="f19" fmla="val 109"/>
                <a:gd name="f20" fmla="val 45"/>
                <a:gd name="f21" fmla="val 106"/>
                <a:gd name="f22" fmla="val 51"/>
                <a:gd name="f23" fmla="val 103"/>
                <a:gd name="f24" fmla="val 64"/>
                <a:gd name="f25" fmla="val 107"/>
                <a:gd name="f26" fmla="val 69"/>
                <a:gd name="f27" fmla="val 113"/>
                <a:gd name="f28" fmla="val 97"/>
                <a:gd name="f29" fmla="val 139"/>
                <a:gd name="f30" fmla="val 122"/>
                <a:gd name="f31" fmla="val 168"/>
                <a:gd name="f32" fmla="val 150"/>
                <a:gd name="f33" fmla="val 194"/>
                <a:gd name="f34" fmla="val 181"/>
                <a:gd name="f35" fmla="val 223"/>
                <a:gd name="f36" fmla="val 214"/>
                <a:gd name="f37" fmla="val 252"/>
                <a:gd name="f38" fmla="val 248"/>
                <a:gd name="f39" fmla="val 279"/>
                <a:gd name="f40" fmla="val 280"/>
                <a:gd name="f41" fmla="val 304"/>
                <a:gd name="f42" fmla="val 337"/>
                <a:gd name="f43" fmla="val 326"/>
                <a:gd name="f44" fmla="val 371"/>
                <a:gd name="f45" fmla="val 346"/>
                <a:gd name="f46" fmla="val 405"/>
                <a:gd name="f47" fmla="val 367"/>
                <a:gd name="f48" fmla="val 438"/>
                <a:gd name="f49" fmla="val 390"/>
                <a:gd name="f50" fmla="val 476"/>
                <a:gd name="f51" fmla="val 469"/>
                <a:gd name="f52" fmla="val 391"/>
                <a:gd name="f53" fmla="val 466"/>
                <a:gd name="f54" fmla="val 465"/>
                <a:gd name="f55" fmla="val 342"/>
                <a:gd name="f56" fmla="val 366"/>
                <a:gd name="f57" fmla="val 278"/>
                <a:gd name="f58" fmla="val 189"/>
                <a:gd name="f59" fmla="val 213"/>
                <a:gd name="f60" fmla="val 166"/>
                <a:gd name="f61" fmla="val 197"/>
                <a:gd name="f62" fmla="val 145"/>
                <a:gd name="f63" fmla="val 176"/>
                <a:gd name="f64" fmla="val 126"/>
                <a:gd name="f65" fmla="val 155"/>
                <a:gd name="f66" fmla="val 102"/>
                <a:gd name="f67" fmla="val 131"/>
                <a:gd name="f68" fmla="val 82"/>
                <a:gd name="f69" fmla="val 104"/>
                <a:gd name="f70" fmla="val 49"/>
                <a:gd name="f71" fmla="val 90"/>
                <a:gd name="f72" fmla="val 24"/>
                <a:gd name="f73" fmla="val 80"/>
                <a:gd name="f74" fmla="val 18"/>
                <a:gd name="f75" fmla="val 4"/>
                <a:gd name="f76" fmla="val 40"/>
                <a:gd name="f77" fmla="val 1"/>
                <a:gd name="f78" fmla="val 50"/>
                <a:gd name="f79" fmla="val 54"/>
                <a:gd name="f80" fmla="val 2"/>
                <a:gd name="f81" fmla="val 63"/>
                <a:gd name="f82" fmla="val 7"/>
                <a:gd name="f83" fmla="val 72"/>
                <a:gd name="f84" fmla="val 14"/>
                <a:gd name="f85" fmla="val 79"/>
                <a:gd name="f86" fmla="val 21"/>
                <a:gd name="f87" fmla="val 137"/>
                <a:gd name="f88" fmla="val 83"/>
                <a:gd name="f89" fmla="val 201"/>
                <a:gd name="f90" fmla="val 269"/>
                <a:gd name="f91" fmla="val 187"/>
                <a:gd name="f92" fmla="val 319"/>
                <a:gd name="f93" fmla="val 224"/>
                <a:gd name="f94" fmla="val 357"/>
                <a:gd name="f95" fmla="val 273"/>
                <a:gd name="f96" fmla="val 393"/>
                <a:gd name="f97" fmla="val 325"/>
                <a:gd name="f98" fmla="val 412"/>
                <a:gd name="f99" fmla="val 352"/>
                <a:gd name="f100" fmla="val 431"/>
                <a:gd name="f101" fmla="val 379"/>
                <a:gd name="f102" fmla="val 451"/>
                <a:gd name="f103" fmla="val 406"/>
                <a:gd name="f104" fmla="val 456"/>
                <a:gd name="f105" fmla="val 414"/>
                <a:gd name="f106" fmla="val 463"/>
                <a:gd name="f107" fmla="val 421"/>
                <a:gd name="f108" fmla="val 471"/>
                <a:gd name="f109" fmla="val 432"/>
                <a:gd name="f110" fmla="val 425"/>
                <a:gd name="f111" fmla="val 472"/>
                <a:gd name="f112" fmla="val 423"/>
                <a:gd name="f113" fmla="val 422"/>
                <a:gd name="f114" fmla="val 419"/>
                <a:gd name="f115" fmla="val 343"/>
                <a:gd name="f116" fmla="val 370"/>
                <a:gd name="f117" fmla="val 262"/>
                <a:gd name="f118" fmla="val 297"/>
                <a:gd name="f119" fmla="val 259"/>
                <a:gd name="f120" fmla="val 169"/>
                <a:gd name="f121" fmla="val 218"/>
                <a:gd name="f122" fmla="val 108"/>
                <a:gd name="f123" fmla="val 164"/>
                <a:gd name="f124" fmla="val 95"/>
                <a:gd name="f125" fmla="val 81"/>
                <a:gd name="f126" fmla="val 66"/>
                <a:gd name="f127" fmla="val 132"/>
                <a:gd name="f128" fmla="val 61"/>
                <a:gd name="f129" fmla="val 130"/>
                <a:gd name="f130" fmla="val 125"/>
                <a:gd name="f131" fmla="val 46"/>
                <a:gd name="f132" fmla="val 149"/>
                <a:gd name="f133" fmla="val 41"/>
                <a:gd name="f134" fmla="val 165"/>
                <a:gd name="f135" fmla="val 59"/>
                <a:gd name="f136" fmla="val 249"/>
                <a:gd name="f137" fmla="val 101"/>
                <a:gd name="f138" fmla="val 316"/>
                <a:gd name="f139" fmla="val 144"/>
                <a:gd name="f140" fmla="val 384"/>
                <a:gd name="f141" fmla="val 394"/>
                <a:gd name="f142" fmla="val 193"/>
                <a:gd name="f143" fmla="val 402"/>
                <a:gd name="f144" fmla="val 202"/>
                <a:gd name="f145" fmla="val 410"/>
                <a:gd name="f146" fmla="val 211"/>
                <a:gd name="f147" fmla="val 237"/>
                <a:gd name="f148" fmla="val 453"/>
                <a:gd name="f149" fmla="val 263"/>
                <a:gd name="f150" fmla="val 289"/>
                <a:gd name="f151" fmla="val 470"/>
                <a:gd name="f152" fmla="val 260"/>
                <a:gd name="f153" fmla="val 235"/>
                <a:gd name="f154" fmla="val 494"/>
                <a:gd name="f155" fmla="val 499"/>
                <a:gd name="f156" fmla="val 207"/>
                <a:gd name="f157" fmla="val 509"/>
                <a:gd name="f158" fmla="val 200"/>
                <a:gd name="f159" fmla="val 516"/>
                <a:gd name="f160" fmla="val 522"/>
                <a:gd name="f161" fmla="val 530"/>
                <a:gd name="f162" fmla="val 220"/>
                <a:gd name="f163" fmla="val 534"/>
                <a:gd name="f164" fmla="val 306"/>
                <a:gd name="f165" fmla="val 586"/>
                <a:gd name="f166" fmla="val 637"/>
                <a:gd name="f167" fmla="val 428"/>
                <a:gd name="f168" fmla="val 639"/>
                <a:gd name="f169" fmla="val 430"/>
                <a:gd name="f170" fmla="val 641"/>
                <a:gd name="f171" fmla="val 433"/>
                <a:gd name="f172" fmla="val 643"/>
                <a:gd name="f173" fmla="val 435"/>
                <a:gd name="f174" fmla="val 712"/>
                <a:gd name="f175" fmla="val 506"/>
                <a:gd name="f176" fmla="val 741"/>
                <a:gd name="f177" fmla="val 591"/>
                <a:gd name="f178" fmla="val 731"/>
                <a:gd name="f179" fmla="val 689"/>
                <a:gd name="f180" fmla="val 727"/>
                <a:gd name="f181" fmla="val 729"/>
                <a:gd name="f182" fmla="val 752"/>
                <a:gd name="f183" fmla="val 755"/>
                <a:gd name="f184" fmla="val 776"/>
                <a:gd name="f185" fmla="val 781"/>
                <a:gd name="f186" fmla="val 815"/>
                <a:gd name="f187" fmla="val 805"/>
                <a:gd name="f188" fmla="val 813"/>
                <a:gd name="f189" fmla="val 775"/>
                <a:gd name="f190" fmla="val 846"/>
                <a:gd name="f191" fmla="val 757"/>
                <a:gd name="f192" fmla="val 866"/>
                <a:gd name="f193" fmla="val 743"/>
                <a:gd name="f194" fmla="val 891"/>
                <a:gd name="f195" fmla="val 732"/>
                <a:gd name="f196" fmla="val 915"/>
                <a:gd name="f197" fmla="val 706"/>
                <a:gd name="f198" fmla="val 971"/>
                <a:gd name="f199" fmla="val 668"/>
                <a:gd name="f200" fmla="val 1017"/>
                <a:gd name="f201" fmla="val 630"/>
                <a:gd name="f202" fmla="val 1069"/>
                <a:gd name="f203" fmla="val 624"/>
                <a:gd name="f204" fmla="val 1062"/>
                <a:gd name="f205" fmla="val 620"/>
                <a:gd name="f206" fmla="val 1058"/>
                <a:gd name="f207" fmla="val 616"/>
                <a:gd name="f208" fmla="val 1053"/>
                <a:gd name="f209" fmla="val 609"/>
                <a:gd name="f210" fmla="val 1044"/>
                <a:gd name="f211" fmla="val 602"/>
                <a:gd name="f212" fmla="val 1035"/>
                <a:gd name="f213" fmla="val 596"/>
                <a:gd name="f214" fmla="val 1026"/>
                <a:gd name="f215" fmla="val 577"/>
                <a:gd name="f216" fmla="val 1001"/>
                <a:gd name="f217" fmla="val 562"/>
                <a:gd name="f218" fmla="val 974"/>
                <a:gd name="f219" fmla="val 520"/>
                <a:gd name="f220" fmla="val 991"/>
                <a:gd name="f221" fmla="val 496"/>
                <a:gd name="f222" fmla="val 986"/>
                <a:gd name="f223" fmla="val 449"/>
                <a:gd name="f224" fmla="val 966"/>
                <a:gd name="f225" fmla="val 993"/>
                <a:gd name="f226" fmla="val 455"/>
                <a:gd name="f227" fmla="val 997"/>
                <a:gd name="f228" fmla="val 517"/>
                <a:gd name="f229" fmla="val 1011"/>
                <a:gd name="f230" fmla="val 511"/>
                <a:gd name="f231" fmla="val 1042"/>
                <a:gd name="f232" fmla="val 492"/>
                <a:gd name="f233" fmla="val 1067"/>
                <a:gd name="f234" fmla="val 473"/>
                <a:gd name="f235" fmla="val 1090"/>
                <a:gd name="f236" fmla="val 454"/>
                <a:gd name="f237" fmla="val 1113"/>
                <a:gd name="f238" fmla="val 429"/>
                <a:gd name="f239" fmla="val 1131"/>
                <a:gd name="f240" fmla="val 408"/>
                <a:gd name="f241" fmla="val 1153"/>
                <a:gd name="f242" fmla="val 478"/>
                <a:gd name="f243" fmla="val 1128"/>
                <a:gd name="f244" fmla="val 519"/>
                <a:gd name="f245" fmla="val 1075"/>
                <a:gd name="f246" fmla="val 547"/>
                <a:gd name="f247" fmla="val 1007"/>
                <a:gd name="f248" fmla="val 578"/>
                <a:gd name="f249" fmla="val 1025"/>
                <a:gd name="f250" fmla="val 600"/>
                <a:gd name="f251" fmla="val 1049"/>
                <a:gd name="f252" fmla="val 618"/>
                <a:gd name="f253" fmla="val 1078"/>
                <a:gd name="f254" fmla="val 1081"/>
                <a:gd name="f255" fmla="val 621"/>
                <a:gd name="f256" fmla="val 1088"/>
                <a:gd name="f257" fmla="val 619"/>
                <a:gd name="f258" fmla="val 1091"/>
                <a:gd name="f259" fmla="val 605"/>
                <a:gd name="f260" fmla="val 1114"/>
                <a:gd name="f261" fmla="val 612"/>
                <a:gd name="f262" fmla="val 1138"/>
                <a:gd name="f263" fmla="val 614"/>
                <a:gd name="f264" fmla="val 1161"/>
                <a:gd name="f265" fmla="val 615"/>
                <a:gd name="f266" fmla="val 1178"/>
                <a:gd name="f267" fmla="val 611"/>
                <a:gd name="f268" fmla="val 1189"/>
                <a:gd name="f269" fmla="val 1200"/>
                <a:gd name="f270" fmla="val 567"/>
                <a:gd name="f271" fmla="val 1220"/>
                <a:gd name="f272" fmla="val 540"/>
                <a:gd name="f273" fmla="val 1242"/>
                <a:gd name="f274" fmla="val 514"/>
                <a:gd name="f275" fmla="val 1267"/>
                <a:gd name="f276" fmla="val 484"/>
                <a:gd name="f277" fmla="val 1295"/>
                <a:gd name="f278" fmla="val 1317"/>
                <a:gd name="f279" fmla="val 413"/>
                <a:gd name="f280" fmla="val 1333"/>
                <a:gd name="f281" fmla="val 401"/>
                <a:gd name="f282" fmla="val 1338"/>
                <a:gd name="f283" fmla="val 1345"/>
                <a:gd name="f284" fmla="val 400"/>
                <a:gd name="f285" fmla="val 1360"/>
                <a:gd name="f286" fmla="val 418"/>
                <a:gd name="f287" fmla="val 436"/>
                <a:gd name="f288" fmla="val 1378"/>
                <a:gd name="f289" fmla="val 1393"/>
                <a:gd name="f290" fmla="val 1412"/>
                <a:gd name="f291" fmla="val 420"/>
                <a:gd name="f292" fmla="val 399"/>
                <a:gd name="f293" fmla="val 1472"/>
                <a:gd name="f294" fmla="val 1530"/>
                <a:gd name="f295" fmla="val 382"/>
                <a:gd name="f296" fmla="val 350"/>
                <a:gd name="f297" fmla="val 1532"/>
                <a:gd name="f298" fmla="val 1474"/>
                <a:gd name="f299" fmla="val 1413"/>
                <a:gd name="f300" fmla="val 329"/>
                <a:gd name="f301" fmla="val 309"/>
                <a:gd name="f302" fmla="val 288"/>
                <a:gd name="f303" fmla="val 1395"/>
                <a:gd name="f304" fmla="val 1379"/>
                <a:gd name="f305" fmla="val 1361"/>
                <a:gd name="f306" fmla="val 308"/>
                <a:gd name="f307" fmla="val 327"/>
                <a:gd name="f308" fmla="val 347"/>
                <a:gd name="f309" fmla="val 1354"/>
                <a:gd name="f310" fmla="val 1349"/>
                <a:gd name="f311" fmla="val 1342"/>
                <a:gd name="f312" fmla="val 332"/>
                <a:gd name="f313" fmla="val 1337"/>
                <a:gd name="f314" fmla="val 322"/>
                <a:gd name="f315" fmla="val 1324"/>
                <a:gd name="f316" fmla="val 317"/>
                <a:gd name="f317" fmla="val 1311"/>
                <a:gd name="f318" fmla="val 1301"/>
                <a:gd name="f319" fmla="val 295"/>
                <a:gd name="f320" fmla="val 1287"/>
                <a:gd name="f321" fmla="val 1286"/>
                <a:gd name="f322" fmla="val 313"/>
                <a:gd name="f323" fmla="val 320"/>
                <a:gd name="f324" fmla="val 1284"/>
                <a:gd name="f325" fmla="val 1282"/>
                <a:gd name="f326" fmla="val 1276"/>
                <a:gd name="f327" fmla="val 334"/>
                <a:gd name="f328" fmla="val 1272"/>
                <a:gd name="f329" fmla="val 1269"/>
                <a:gd name="f330" fmla="val 1264"/>
                <a:gd name="f331" fmla="val 1263"/>
                <a:gd name="f332" fmla="val 300"/>
                <a:gd name="f333" fmla="val 1258"/>
                <a:gd name="f334" fmla="val 1255"/>
                <a:gd name="f335" fmla="val 1250"/>
                <a:gd name="f336" fmla="val 1240"/>
                <a:gd name="f337" fmla="val 208"/>
                <a:gd name="f338" fmla="val 1214"/>
                <a:gd name="f339" fmla="val 1180"/>
                <a:gd name="f340" fmla="val 1147"/>
                <a:gd name="f341" fmla="val 210"/>
                <a:gd name="f342" fmla="val 1080"/>
                <a:gd name="f343" fmla="val 225"/>
                <a:gd name="f344" fmla="val 1009"/>
                <a:gd name="f345" fmla="val 231"/>
                <a:gd name="f346" fmla="val 973"/>
                <a:gd name="f347" fmla="val 268"/>
                <a:gd name="f348" fmla="val 266"/>
                <a:gd name="f349" fmla="val 1031"/>
                <a:gd name="f350" fmla="val 1055"/>
                <a:gd name="f351" fmla="val 258"/>
                <a:gd name="f352" fmla="val 1105"/>
                <a:gd name="f353" fmla="val 1132"/>
                <a:gd name="f354" fmla="val 1156"/>
                <a:gd name="f355" fmla="val 1158"/>
                <a:gd name="f356" fmla="val 323"/>
                <a:gd name="f357" fmla="val 1159"/>
                <a:gd name="f358" fmla="val 1157"/>
                <a:gd name="f359" fmla="val 335"/>
                <a:gd name="f360" fmla="val 1152"/>
                <a:gd name="f361" fmla="val 1151"/>
                <a:gd name="f362" fmla="val 1149"/>
                <a:gd name="f363" fmla="val 1146"/>
                <a:gd name="f364" fmla="val 284"/>
                <a:gd name="f365" fmla="val 281"/>
                <a:gd name="f366" fmla="val 1107"/>
                <a:gd name="f367" fmla="val 277"/>
                <a:gd name="f368" fmla="val 1048"/>
                <a:gd name="f369" fmla="val 276"/>
                <a:gd name="f370" fmla="val 1014"/>
                <a:gd name="f371" fmla="val 290"/>
                <a:gd name="f372" fmla="val 1022"/>
                <a:gd name="f373" fmla="val 298"/>
                <a:gd name="f374" fmla="val 1027"/>
                <a:gd name="f375" fmla="val 307"/>
                <a:gd name="f376" fmla="val 1034"/>
                <a:gd name="f377" fmla="val 1038"/>
                <a:gd name="f378" fmla="val 336"/>
                <a:gd name="f379" fmla="val 1036"/>
                <a:gd name="f380" fmla="val 1033"/>
                <a:gd name="f381" fmla="val 338"/>
                <a:gd name="f382" fmla="val 1024"/>
                <a:gd name="f383" fmla="val 1015"/>
                <a:gd name="f384" fmla="val 312"/>
                <a:gd name="f385" fmla="val 977"/>
                <a:gd name="f386" fmla="val 934"/>
                <a:gd name="f387" fmla="val 198"/>
                <a:gd name="f388" fmla="val 881"/>
                <a:gd name="f389" fmla="val 195"/>
                <a:gd name="f390" fmla="val 874"/>
                <a:gd name="f391" fmla="val 190"/>
                <a:gd name="f392" fmla="val 868"/>
                <a:gd name="f393" fmla="val 862"/>
                <a:gd name="f394" fmla="val 179"/>
                <a:gd name="f395" fmla="val 850"/>
                <a:gd name="f396" fmla="val 171"/>
                <a:gd name="f397" fmla="val 844"/>
                <a:gd name="f398" fmla="val 154"/>
                <a:gd name="f399" fmla="val 848"/>
                <a:gd name="f400" fmla="val 853"/>
                <a:gd name="f401" fmla="val 121"/>
                <a:gd name="f402" fmla="val 841"/>
                <a:gd name="f403" fmla="val 124"/>
                <a:gd name="f404" fmla="val 817"/>
                <a:gd name="f405" fmla="val 811"/>
                <a:gd name="f406" fmla="val 127"/>
                <a:gd name="f407" fmla="val 806"/>
                <a:gd name="f408" fmla="val 800"/>
                <a:gd name="f409" fmla="val 87"/>
                <a:gd name="f410" fmla="val 84"/>
                <a:gd name="f411" fmla="val 749"/>
                <a:gd name="f412" fmla="val 722"/>
                <a:gd name="f413" fmla="val 678"/>
                <a:gd name="f414" fmla="val 73"/>
                <a:gd name="f415" fmla="val 633"/>
                <a:gd name="f416" fmla="val 44"/>
                <a:gd name="f417" fmla="val 590"/>
                <a:gd name="f418" fmla="val 12"/>
                <a:gd name="f419" fmla="val 544"/>
                <a:gd name="f420" fmla="val 497"/>
                <a:gd name="f421" fmla="val 11"/>
                <a:gd name="f422" fmla="val 442"/>
                <a:gd name="f423" fmla="val 20"/>
                <a:gd name="f424" fmla="val 397"/>
                <a:gd name="f425" fmla="val 23"/>
                <a:gd name="f426" fmla="val 351"/>
                <a:gd name="f427" fmla="val 305"/>
                <a:gd name="f428" fmla="val 31"/>
                <a:gd name="f429" fmla="val 36"/>
                <a:gd name="f430" fmla="val 283"/>
                <a:gd name="f431" fmla="val 47"/>
                <a:gd name="f432" fmla="val 57"/>
                <a:gd name="f433" fmla="val 291"/>
                <a:gd name="f434" fmla="val 68"/>
                <a:gd name="f435" fmla="val 311"/>
                <a:gd name="f436" fmla="val 74"/>
                <a:gd name="f437" fmla="val 75"/>
                <a:gd name="f438" fmla="val 341"/>
                <a:gd name="f439" fmla="val 378"/>
                <a:gd name="f440" fmla="val 416"/>
                <a:gd name="f441" fmla="val 482"/>
                <a:gd name="f442" fmla="val 91"/>
                <a:gd name="f443" fmla="val 508"/>
                <a:gd name="f444" fmla="val 531"/>
                <a:gd name="f445" fmla="val 554"/>
                <a:gd name="f446" fmla="val 138"/>
                <a:gd name="f447" fmla="val 601"/>
                <a:gd name="f448" fmla="val 157"/>
                <a:gd name="f449" fmla="val 158"/>
                <a:gd name="f450" fmla="val 599"/>
                <a:gd name="f451" fmla="val 148"/>
                <a:gd name="f452" fmla="val 557"/>
                <a:gd name="f453" fmla="val 535"/>
                <a:gd name="f454" fmla="val 114"/>
                <a:gd name="f455" fmla="val 510"/>
                <a:gd name="f456" fmla="val 98"/>
                <a:gd name="f457" fmla="val 485"/>
                <a:gd name="f458" fmla="val 459"/>
                <a:gd name="f459" fmla="val 396"/>
                <a:gd name="f460" fmla="val 361"/>
                <a:gd name="f461" fmla="val 105"/>
                <a:gd name="f462" fmla="val 110"/>
                <a:gd name="f463" fmla="val 375"/>
                <a:gd name="f464" fmla="val 441"/>
                <a:gd name="f465" fmla="val 173"/>
                <a:gd name="f466" fmla="val 188"/>
                <a:gd name="f467" fmla="val 204"/>
                <a:gd name="f468" fmla="val 648"/>
                <a:gd name="f469" fmla="val 772"/>
                <a:gd name="f470" fmla="val 773"/>
                <a:gd name="f471" fmla="val 774"/>
                <a:gd name="f472" fmla="val 286"/>
                <a:gd name="f473" fmla="val 779"/>
                <a:gd name="f474" fmla="val 764"/>
                <a:gd name="f475" fmla="val 753"/>
                <a:gd name="f476" fmla="val 272"/>
                <a:gd name="f477" fmla="val 662"/>
                <a:gd name="f478" fmla="val 156"/>
                <a:gd name="f479" fmla="val 377"/>
                <a:gd name="f480" fmla="val 89"/>
                <a:gd name="f481" fmla="val 328"/>
                <a:gd name="f482" fmla="val 67"/>
                <a:gd name="f483" fmla="val 56"/>
                <a:gd name="f484" fmla="val 267"/>
                <a:gd name="f485" fmla="val 221"/>
                <a:gd name="f486" fmla="val 205"/>
                <a:gd name="f487" fmla="val 86"/>
                <a:gd name="f488" fmla="val 96"/>
                <a:gd name="f489" fmla="val 100"/>
                <a:gd name="f490" fmla="val 143"/>
                <a:gd name="f491" fmla="val 363"/>
                <a:gd name="f492" fmla="val 458"/>
                <a:gd name="f493" fmla="val 293"/>
                <a:gd name="f494" fmla="val 490"/>
                <a:gd name="f495" fmla="val 310"/>
                <a:gd name="f496" fmla="val 489"/>
                <a:gd name="f497" fmla="val 448"/>
                <a:gd name="f498" fmla="val 383"/>
                <a:gd name="f499" fmla="val 191"/>
                <a:gd name="f500" fmla="val 285"/>
                <a:gd name="f501" fmla="val 117"/>
                <a:gd name="f502" fmla="val 227"/>
                <a:gd name="f503" fmla="val 362"/>
                <a:gd name="f504" fmla="val 1306"/>
                <a:gd name="f505" fmla="val 1329"/>
                <a:gd name="f506" fmla="val 1350"/>
                <a:gd name="f507" fmla="val 1374"/>
                <a:gd name="f508" fmla="val 340"/>
                <a:gd name="f509" fmla="val 299"/>
                <a:gd name="f510" fmla="val 1384"/>
                <a:gd name="f511" fmla="val 1391"/>
                <a:gd name="f512" fmla="val 1400"/>
                <a:gd name="f513" fmla="val 364"/>
                <a:gd name="f514" fmla="val 1461"/>
                <a:gd name="f515" fmla="val 1520"/>
                <a:gd name="f516" fmla="val 1580"/>
                <a:gd name="f517" fmla="val 372"/>
                <a:gd name="f518" fmla="val 1579"/>
                <a:gd name="f519" fmla="val 385"/>
                <a:gd name="f520" fmla="val 1519"/>
                <a:gd name="f521" fmla="val 426"/>
                <a:gd name="f522" fmla="val 445"/>
                <a:gd name="f523" fmla="val 1390"/>
                <a:gd name="f524" fmla="val 1382"/>
                <a:gd name="f525" fmla="val 1372"/>
                <a:gd name="f526" fmla="val 424"/>
                <a:gd name="f527" fmla="val 1348"/>
                <a:gd name="f528" fmla="val 1327"/>
                <a:gd name="f529" fmla="val 376"/>
                <a:gd name="f530" fmla="val 1013"/>
                <a:gd name="f531" fmla="val 998"/>
                <a:gd name="f532" fmla="val 389"/>
                <a:gd name="f533" fmla="val 985"/>
                <a:gd name="f534" fmla="val 374"/>
                <a:gd name="f535" fmla="val 984"/>
                <a:gd name="f536" fmla="val 359"/>
                <a:gd name="f537" fmla="val 345"/>
                <a:gd name="f538" fmla="val 358"/>
                <a:gd name="f539" fmla="val 1041"/>
                <a:gd name="f540" fmla="val 1040"/>
                <a:gd name="f541" fmla="val 1028"/>
                <a:gd name="f542" fmla="val 488"/>
                <a:gd name="f543" fmla="val 587"/>
                <a:gd name="f544" fmla="val 504"/>
                <a:gd name="f545" fmla="val 588"/>
                <a:gd name="f546" fmla="val 576"/>
                <a:gd name="f547" fmla="val 561"/>
                <a:gd name="f548" fmla="val 545"/>
                <a:gd name="f549" fmla="val 507"/>
                <a:gd name="f550" fmla="val 532"/>
                <a:gd name="f551" fmla="val 491"/>
                <a:gd name="f552" fmla="val 475"/>
                <a:gd name="f553" fmla="val 461"/>
                <a:gd name="f554" fmla="val 543"/>
                <a:gd name="f555" fmla="val 559"/>
                <a:gd name="f556" fmla="val 574"/>
                <a:gd name="f557" fmla="val 623"/>
                <a:gd name="f558" fmla="val 638"/>
                <a:gd name="f559" fmla="val 651"/>
                <a:gd name="f560" fmla="val 479"/>
                <a:gd name="f561" fmla="val 464"/>
                <a:gd name="f562" fmla="val 452"/>
                <a:gd name="f563" fmla="val 594"/>
                <a:gd name="f564" fmla="val 481"/>
                <a:gd name="f565" fmla="val 595"/>
                <a:gd name="f566" fmla="val 608"/>
                <a:gd name="f567" fmla="val 1261"/>
                <a:gd name="f568" fmla="val 1246"/>
                <a:gd name="f569" fmla="val 1233"/>
                <a:gd name="f570" fmla="val 1232"/>
                <a:gd name="f571" fmla="val 1247"/>
                <a:gd name="f572" fmla="val 1262"/>
                <a:gd name="f573" fmla="val 1277"/>
                <a:gd name="f574" fmla="val 1289"/>
                <a:gd name="f575" fmla="val 571"/>
                <a:gd name="f576" fmla="val 568"/>
                <a:gd name="f577" fmla="val 558"/>
                <a:gd name="f578" fmla="val 439"/>
                <a:gd name="f579" fmla="val 447"/>
                <a:gd name="f580" fmla="val 598"/>
                <a:gd name="f581" fmla="val 592"/>
                <a:gd name="f582" fmla="val 440"/>
                <a:gd name="f583" fmla="val 930"/>
                <a:gd name="f584" fmla="val 443"/>
                <a:gd name="f585" fmla="val 922"/>
                <a:gd name="f586" fmla="val 914"/>
                <a:gd name="f587" fmla="val 907"/>
                <a:gd name="f588" fmla="val 901"/>
                <a:gd name="f589" fmla="val 890"/>
                <a:gd name="f590" fmla="val 444"/>
                <a:gd name="f591" fmla="val 437"/>
                <a:gd name="f592" fmla="val 892"/>
                <a:gd name="f593" fmla="val 427"/>
                <a:gd name="f594" fmla="val 908"/>
                <a:gd name="f595" fmla="val 923"/>
                <a:gd name="f596" fmla="val 950"/>
                <a:gd name="f597" fmla="val 942"/>
                <a:gd name="f598" fmla="val 933"/>
                <a:gd name="f599" fmla="val 935"/>
                <a:gd name="f600" fmla="val 946"/>
                <a:gd name="f601" fmla="val 953"/>
                <a:gd name="f602" fmla="val 958"/>
                <a:gd name="f603" fmla="val 969"/>
                <a:gd name="f604" fmla="val 415"/>
                <a:gd name="f605" fmla="val 960"/>
                <a:gd name="f606" fmla="val 541"/>
                <a:gd name="f607" fmla="val 542"/>
                <a:gd name="f608" fmla="val 527"/>
                <a:gd name="f609" fmla="val 502"/>
                <a:gd name="f610" fmla="val 434"/>
                <a:gd name="f611" fmla="val 503"/>
                <a:gd name="f612" fmla="val 446"/>
                <a:gd name="f613" fmla="val 512"/>
                <a:gd name="f614" fmla="val 457"/>
                <a:gd name="f615" fmla="val 525"/>
                <a:gd name="f616" fmla="val 450"/>
                <a:gd name="f617" fmla="val 789"/>
                <a:gd name="f618" fmla="val 796"/>
                <a:gd name="f619" fmla="val 802"/>
                <a:gd name="f620" fmla="val 814"/>
                <a:gd name="f621" fmla="val 812"/>
                <a:gd name="f622" fmla="val 330"/>
                <a:gd name="f623" fmla="val 803"/>
                <a:gd name="f624" fmla="val 331"/>
                <a:gd name="f625" fmla="val 790"/>
                <a:gd name="f626" fmla="val 324"/>
                <a:gd name="f627" fmla="val 782"/>
                <a:gd name="f628" fmla="val 686"/>
                <a:gd name="f629" fmla="val 671"/>
                <a:gd name="f630" fmla="val 663"/>
                <a:gd name="f631" fmla="val 657"/>
                <a:gd name="f632" fmla="val 646"/>
                <a:gd name="f633" fmla="val 647"/>
                <a:gd name="f634" fmla="val 649"/>
                <a:gd name="f635" fmla="val 658"/>
                <a:gd name="f636" fmla="val 409"/>
                <a:gd name="f637" fmla="val 665"/>
                <a:gd name="f638" fmla="val 679"/>
                <a:gd name="f639" fmla="val 569"/>
                <a:gd name="f640" fmla="val 768"/>
                <a:gd name="f641" fmla="val 766"/>
                <a:gd name="f642" fmla="val 763"/>
                <a:gd name="f643" fmla="val 760"/>
                <a:gd name="f644" fmla="val 756"/>
                <a:gd name="f645" fmla="val 553"/>
                <a:gd name="f646" fmla="val 748"/>
                <a:gd name="f647" fmla="val 546"/>
                <a:gd name="f648" fmla="val 529"/>
                <a:gd name="f649" fmla="val 761"/>
                <a:gd name="f650" fmla="val 765"/>
                <a:gd name="f651" fmla="val 548"/>
                <a:gd name="f652" fmla="val 783"/>
                <a:gd name="f653" fmla="val 212"/>
                <a:gd name="f654" fmla="val 199"/>
                <a:gd name="f655" fmla="val 824"/>
                <a:gd name="f656" fmla="val 831"/>
                <a:gd name="f657" fmla="val 838"/>
                <a:gd name="f658" fmla="val 845"/>
                <a:gd name="f659" fmla="val 856"/>
                <a:gd name="f660" fmla="val 855"/>
                <a:gd name="f661" fmla="val 854"/>
                <a:gd name="f662" fmla="val 226"/>
                <a:gd name="f663" fmla="val 832"/>
                <a:gd name="f664" fmla="val 217"/>
                <a:gd name="f665" fmla="val 177"/>
                <a:gd name="f666" fmla="val 821"/>
                <a:gd name="f667" fmla="val 819"/>
                <a:gd name="f668" fmla="val 816"/>
                <a:gd name="f669" fmla="val 170"/>
                <a:gd name="f670" fmla="val 808"/>
                <a:gd name="f671" fmla="val 163"/>
                <a:gd name="f672" fmla="val 140"/>
                <a:gd name="f673" fmla="val 823"/>
                <a:gd name="f674" fmla="val 833"/>
                <a:gd name="f675" fmla="val 834"/>
                <a:gd name="f676" fmla="val 161"/>
                <a:gd name="f677" fmla="val 835"/>
                <a:gd name="f678" fmla="val 826"/>
                <a:gd name="f679" fmla="val 261"/>
                <a:gd name="f680" fmla="val 264"/>
                <a:gd name="f681" fmla="val 274"/>
                <a:gd name="f682" fmla="val 843"/>
                <a:gd name="f683" fmla="val 282"/>
                <a:gd name="f684" fmla="val 828"/>
                <a:gd name="f685" fmla="val 822"/>
                <a:gd name="f686" fmla="val 270"/>
                <a:gd name="f687" fmla="val 247"/>
                <a:gd name="f688" fmla="val 829"/>
                <a:gd name="f689" fmla="val 836"/>
                <a:gd name="f690" fmla="val 256"/>
                <a:gd name="f691" fmla="val 733"/>
                <a:gd name="f692" fmla="val 356"/>
                <a:gd name="f693" fmla="val 353"/>
                <a:gd name="f694" fmla="val 339"/>
                <a:gd name="f695" fmla="val 762"/>
                <a:gd name="f696" fmla="val 355"/>
                <a:gd name="f697" fmla="val 771"/>
                <a:gd name="f698" fmla="val 770"/>
                <a:gd name="f699" fmla="val 373"/>
                <a:gd name="f700" fmla="val 754"/>
                <a:gd name="f701" fmla="val 747"/>
                <a:gd name="f702" fmla="val 740"/>
                <a:gd name="f703" fmla="val 526"/>
                <a:gd name="f704" fmla="val 505"/>
                <a:gd name="f705" fmla="val 498"/>
                <a:gd name="f706" fmla="val 486"/>
                <a:gd name="f707" fmla="val 480"/>
                <a:gd name="f708" fmla="val 493"/>
                <a:gd name="f709" fmla="val 501"/>
                <a:gd name="f710" fmla="val 513"/>
                <a:gd name="f711" fmla="val 460"/>
                <a:gd name="f712" fmla="val 603"/>
                <a:gd name="f713" fmla="val 635"/>
                <a:gd name="f714" fmla="val 634"/>
                <a:gd name="f715" fmla="val 617"/>
                <a:gd name="f716" fmla="val 477"/>
                <a:gd name="f717" fmla="val 467"/>
                <a:gd name="f718" fmla="val 863"/>
                <a:gd name="f719" fmla="val 860"/>
                <a:gd name="f720" fmla="val 495"/>
                <a:gd name="f721" fmla="val 474"/>
                <a:gd name="f722" fmla="val 857"/>
                <a:gd name="f723" fmla="val 864"/>
                <a:gd name="f724" fmla="val 869"/>
                <a:gd name="f725" fmla="val 880"/>
                <a:gd name="f726" fmla="val 487"/>
                <a:gd name="f727" fmla="val 873"/>
                <a:gd name="f728" fmla="val 354"/>
                <a:gd name="f729" fmla="val 900"/>
                <a:gd name="f730" fmla="val 898"/>
                <a:gd name="f731" fmla="val 895"/>
                <a:gd name="f732" fmla="val 887"/>
                <a:gd name="f733" fmla="val 878"/>
                <a:gd name="f734" fmla="val 333"/>
                <a:gd name="f735" fmla="val 315"/>
                <a:gd name="f736" fmla="val 889"/>
                <a:gd name="f737" fmla="val 894"/>
                <a:gd name="f738" fmla="val 912"/>
                <a:gd name="f739" fmla="val 913"/>
                <a:gd name="f740" fmla="val 905"/>
                <a:gd name="f741" fmla="val 956"/>
                <a:gd name="f742" fmla="val 954"/>
                <a:gd name="f743" fmla="val 951"/>
                <a:gd name="f744" fmla="val 948"/>
                <a:gd name="f745" fmla="val 943"/>
                <a:gd name="f746" fmla="val 936"/>
                <a:gd name="f747" fmla="val 947"/>
                <a:gd name="f748" fmla="val 952"/>
                <a:gd name="f749" fmla="val 959"/>
                <a:gd name="f750" fmla="val 970"/>
                <a:gd name="f751" fmla="val 961"/>
                <a:gd name="f752" fmla="val 1057"/>
                <a:gd name="f753" fmla="val 369"/>
                <a:gd name="f754" fmla="val 365"/>
                <a:gd name="f755" fmla="val 1064"/>
                <a:gd name="f756" fmla="val 1071"/>
                <a:gd name="f757" fmla="val 1085"/>
                <a:gd name="f758" fmla="val 368"/>
                <a:gd name="f759" fmla="val 1096"/>
                <a:gd name="f760" fmla="val 1095"/>
                <a:gd name="f761" fmla="val 1094"/>
                <a:gd name="f762" fmla="val 1079"/>
                <a:gd name="f763" fmla="val 392"/>
                <a:gd name="f764" fmla="val 1072"/>
                <a:gd name="f765" fmla="val 1225"/>
                <a:gd name="f766" fmla="val 1212"/>
                <a:gd name="f767" fmla="val 1204"/>
                <a:gd name="f768" fmla="val 1197"/>
                <a:gd name="f769" fmla="val 1191"/>
                <a:gd name="f770" fmla="val 1181"/>
                <a:gd name="f771" fmla="val 1182"/>
                <a:gd name="f772" fmla="val 1198"/>
                <a:gd name="f773" fmla="val 1211"/>
                <a:gd name="f774" fmla="val 717"/>
                <a:gd name="f775" fmla="val 714"/>
                <a:gd name="f776" fmla="val 711"/>
                <a:gd name="f777" fmla="val 709"/>
                <a:gd name="f778" fmla="val 703"/>
                <a:gd name="f779" fmla="val 585"/>
                <a:gd name="f780" fmla="val 694"/>
                <a:gd name="f781" fmla="val 572"/>
                <a:gd name="f782" fmla="val 693"/>
                <a:gd name="f783" fmla="val 560"/>
                <a:gd name="f784" fmla="val 708"/>
                <a:gd name="f785" fmla="val 716"/>
                <a:gd name="f786" fmla="val 575"/>
                <a:gd name="f787" fmla="val 728"/>
                <a:gd name="f788" fmla="val 581"/>
                <a:gd name="f789" fmla="val 721"/>
                <a:gd name="f790" fmla="val 404"/>
                <a:gd name="f791" fmla="val 515"/>
                <a:gd name="f792" fmla="val 528"/>
                <a:gd name="f793" fmla="val 388"/>
                <a:gd name="f794" fmla="val 632"/>
                <a:gd name="f795" fmla="val 539"/>
                <a:gd name="f796" fmla="val 551"/>
                <a:gd name="f797" fmla="val 625"/>
                <a:gd name="f798" fmla="val 563"/>
                <a:gd name="f799" fmla="val 644"/>
                <a:gd name="f800" fmla="val 631"/>
                <a:gd name="f801" fmla="val 593"/>
                <a:gd name="f802" fmla="val 584"/>
                <a:gd name="f803" fmla="val 610"/>
                <a:gd name="f804" fmla="val 1129"/>
                <a:gd name="f805" fmla="val 381"/>
                <a:gd name="f806" fmla="val 1120"/>
                <a:gd name="f807" fmla="val 1121"/>
                <a:gd name="f808" fmla="val 1136"/>
                <a:gd name="f809" fmla="val 1143"/>
                <a:gd name="f810" fmla="val 1154"/>
                <a:gd name="f811" fmla="val 380"/>
                <a:gd name="f812" fmla="val 659"/>
                <a:gd name="f813" fmla="val 656"/>
                <a:gd name="f814" fmla="val 653"/>
                <a:gd name="f815" fmla="val 640"/>
                <a:gd name="f816" fmla="val 652"/>
                <a:gd name="f817" fmla="val 664"/>
                <a:gd name="f818" fmla="val 674"/>
                <a:gd name="f819" fmla="val 675"/>
                <a:gd name="f820" fmla="val 676"/>
                <a:gd name="f821" fmla="val 667"/>
                <a:gd name="f822" fmla="val 736"/>
                <a:gd name="f823" fmla="val 725"/>
                <a:gd name="f824" fmla="val 411"/>
                <a:gd name="f825" fmla="val 718"/>
                <a:gd name="f826" fmla="val 705"/>
                <a:gd name="f827" fmla="val 699"/>
                <a:gd name="f828" fmla="val 692"/>
                <a:gd name="f829" fmla="val 387"/>
                <a:gd name="f830" fmla="val 698"/>
                <a:gd name="f831" fmla="val 704"/>
                <a:gd name="f832" fmla="val 724"/>
                <a:gd name="f833" fmla="val 818"/>
                <a:gd name="f834" fmla="val 521"/>
                <a:gd name="f835" fmla="val 799"/>
                <a:gd name="f836" fmla="val 810"/>
                <a:gd name="f837" fmla="val 314"/>
                <a:gd name="f838" fmla="val 318"/>
                <a:gd name="f839" fmla="val 742"/>
                <a:gd name="f840" fmla="val 123"/>
                <a:gd name="f841" fmla="val 118"/>
                <a:gd name="f842" fmla="val 112"/>
                <a:gd name="f843" fmla="val 769"/>
                <a:gd name="f844" fmla="val 785"/>
                <a:gd name="f845" fmla="val 135"/>
                <a:gd name="f846" fmla="val 784"/>
                <a:gd name="f847" fmla="val 136"/>
                <a:gd name="f848" fmla="val 827"/>
                <a:gd name="f849" fmla="val 830"/>
                <a:gd name="f850" fmla="val 842"/>
                <a:gd name="f851" fmla="val 861"/>
                <a:gd name="f852" fmla="val 858"/>
                <a:gd name="f853" fmla="val 837"/>
                <a:gd name="f854" fmla="+- 0 0 -90"/>
                <a:gd name="f855" fmla="*/ f3 1 807"/>
                <a:gd name="f856" fmla="*/ f4 1 1590"/>
                <a:gd name="f857" fmla="val f5"/>
                <a:gd name="f858" fmla="val f6"/>
                <a:gd name="f859" fmla="val f7"/>
                <a:gd name="f860" fmla="*/ f854 f0 1"/>
                <a:gd name="f861" fmla="+- f859 0 f857"/>
                <a:gd name="f862" fmla="+- f858 0 f857"/>
                <a:gd name="f863" fmla="*/ f860 1 f2"/>
                <a:gd name="f864" fmla="*/ f862 1 807"/>
                <a:gd name="f865" fmla="*/ f861 1 1590"/>
                <a:gd name="f866" fmla="*/ 150 f862 1"/>
                <a:gd name="f867" fmla="*/ 194 f861 1"/>
                <a:gd name="f868" fmla="*/ 189 f862 1"/>
                <a:gd name="f869" fmla="*/ 213 f861 1"/>
                <a:gd name="f870" fmla="*/ 79 f862 1"/>
                <a:gd name="f871" fmla="*/ 21 f861 1"/>
                <a:gd name="f872" fmla="*/ 471 f862 1"/>
                <a:gd name="f873" fmla="*/ 422 f861 1"/>
                <a:gd name="f874" fmla="*/ 181 f862 1"/>
                <a:gd name="f875" fmla="*/ 59 f861 1"/>
                <a:gd name="f876" fmla="*/ 516 f862 1"/>
                <a:gd name="f877" fmla="*/ 201 f861 1"/>
                <a:gd name="f878" fmla="*/ 776 f862 1"/>
                <a:gd name="f879" fmla="*/ 781 f861 1"/>
                <a:gd name="f880" fmla="*/ 596 f862 1"/>
                <a:gd name="f881" fmla="*/ 1026 f861 1"/>
                <a:gd name="f882" fmla="*/ 408 f862 1"/>
                <a:gd name="f883" fmla="*/ 1153 f861 1"/>
                <a:gd name="f884" fmla="*/ 1200 f861 1"/>
                <a:gd name="f885" fmla="*/ 456 f862 1"/>
                <a:gd name="f886" fmla="*/ 1412 f861 1"/>
                <a:gd name="f887" fmla="*/ 288 f862 1"/>
                <a:gd name="f888" fmla="*/ 1413 f861 1"/>
                <a:gd name="f889" fmla="*/ 295 f862 1"/>
                <a:gd name="f890" fmla="*/ 1287 f861 1"/>
                <a:gd name="f891" fmla="*/ 208 f862 1"/>
                <a:gd name="f892" fmla="*/ 1180 f861 1"/>
                <a:gd name="f893" fmla="*/ 317 f862 1"/>
                <a:gd name="f894" fmla="*/ 1158 f861 1"/>
                <a:gd name="f895" fmla="*/ 307 f862 1"/>
                <a:gd name="f896" fmla="*/ 1031 f861 1"/>
                <a:gd name="f897" fmla="*/ 187 f862 1"/>
                <a:gd name="f898" fmla="*/ 862 f861 1"/>
                <a:gd name="f899" fmla="*/ 44 f862 1"/>
                <a:gd name="f900" fmla="*/ 590 f861 1"/>
                <a:gd name="f901" fmla="*/ 75 f862 1"/>
                <a:gd name="f902" fmla="*/ 341 f861 1"/>
                <a:gd name="f903" fmla="*/ 127 f862 1"/>
                <a:gd name="f904" fmla="*/ 535 f861 1"/>
                <a:gd name="f905" fmla="*/ 277 f862 1"/>
                <a:gd name="f906" fmla="*/ 772 f861 1"/>
                <a:gd name="f907" fmla="*/ 64 f862 1"/>
                <a:gd name="f908" fmla="*/ 231 f861 1"/>
                <a:gd name="f909" fmla="*/ 304 f862 1"/>
                <a:gd name="f910" fmla="*/ 489 f861 1"/>
                <a:gd name="f911" fmla="*/ 362 f862 1"/>
                <a:gd name="f912" fmla="*/ 1306 f861 1"/>
                <a:gd name="f913" fmla="*/ 364 f862 1"/>
                <a:gd name="f914" fmla="*/ 1580 f861 1"/>
                <a:gd name="f915" fmla="*/ 383 f862 1"/>
                <a:gd name="f916" fmla="*/ 1372 f861 1"/>
                <a:gd name="f917" fmla="*/ 345 f862 1"/>
                <a:gd name="f918" fmla="*/ 1011 f861 1"/>
                <a:gd name="f919" fmla="*/ 491 f862 1"/>
                <a:gd name="f920" fmla="*/ 532 f861 1"/>
                <a:gd name="f921" fmla="*/ 621 f862 1"/>
                <a:gd name="f922" fmla="*/ 452 f861 1"/>
                <a:gd name="f923" fmla="*/ 1262 f861 1"/>
                <a:gd name="f924" fmla="*/ 586 f862 1"/>
                <a:gd name="f925" fmla="*/ 447 f861 1"/>
                <a:gd name="f926" fmla="*/ 461 f862 1"/>
                <a:gd name="f927" fmla="*/ 907 f861 1"/>
                <a:gd name="f928" fmla="*/ 406 f862 1"/>
                <a:gd name="f929" fmla="*/ 934 f861 1"/>
                <a:gd name="f930" fmla="*/ 542 f862 1"/>
                <a:gd name="f931" fmla="*/ 437 f861 1"/>
                <a:gd name="f932" fmla="*/ 319 f862 1"/>
                <a:gd name="f933" fmla="*/ 774 f861 1"/>
                <a:gd name="f934" fmla="*/ 409 f862 1"/>
                <a:gd name="f935" fmla="*/ 665 f861 1"/>
                <a:gd name="f936" fmla="*/ 530 f862 1"/>
                <a:gd name="f937" fmla="*/ 765 f861 1"/>
                <a:gd name="f938" fmla="*/ 191 f862 1"/>
                <a:gd name="f939" fmla="*/ 838 f861 1"/>
                <a:gd name="f940" fmla="*/ 177 f862 1"/>
                <a:gd name="f941" fmla="*/ 813 f861 1"/>
                <a:gd name="f942" fmla="*/ 261 f862 1"/>
                <a:gd name="f943" fmla="*/ 850 f861 1"/>
                <a:gd name="f944" fmla="*/ 373 f862 1"/>
                <a:gd name="f945" fmla="*/ 754 f861 1"/>
                <a:gd name="f946" fmla="*/ 493 f862 1"/>
                <a:gd name="f947" fmla="*/ 499 f861 1"/>
                <a:gd name="f948" fmla="*/ 458 f862 1"/>
                <a:gd name="f949" fmla="*/ 634 f861 1"/>
                <a:gd name="f950" fmla="*/ 481 f862 1"/>
                <a:gd name="f951" fmla="*/ 846 f861 1"/>
                <a:gd name="f952" fmla="*/ 354 f862 1"/>
                <a:gd name="f953" fmla="*/ 892 f861 1"/>
                <a:gd name="f954" fmla="*/ 366 f862 1"/>
                <a:gd name="f955" fmla="*/ 956 f861 1"/>
                <a:gd name="f956" fmla="*/ 391 f862 1"/>
                <a:gd name="f957" fmla="*/ 1079 f861 1"/>
                <a:gd name="f958" fmla="*/ 357 f862 1"/>
                <a:gd name="f959" fmla="*/ 1198 f861 1"/>
                <a:gd name="f960" fmla="*/ 560 f862 1"/>
                <a:gd name="f961" fmla="*/ 708 f861 1"/>
                <a:gd name="f962" fmla="*/ 528 f862 1"/>
                <a:gd name="f963" fmla="*/ 383 f861 1"/>
                <a:gd name="f964" fmla="*/ 639 f862 1"/>
                <a:gd name="f965" fmla="*/ 540 f861 1"/>
                <a:gd name="f966" fmla="*/ 644 f862 1"/>
                <a:gd name="f967" fmla="*/ 602 f861 1"/>
                <a:gd name="f968" fmla="*/ 399 f862 1"/>
                <a:gd name="f969" fmla="*/ 1138 f861 1"/>
                <a:gd name="f970" fmla="*/ 624 f862 1"/>
                <a:gd name="f971" fmla="*/ 662 f861 1"/>
                <a:gd name="f972" fmla="*/ 392 f862 1"/>
                <a:gd name="f973" fmla="*/ 736 f861 1"/>
                <a:gd name="f974" fmla="*/ 513 f862 1"/>
                <a:gd name="f975" fmla="*/ 834 f861 1"/>
                <a:gd name="f976" fmla="*/ 478 f862 1"/>
                <a:gd name="f977" fmla="*/ 320 f861 1"/>
                <a:gd name="f978" fmla="*/ 126 f862 1"/>
                <a:gd name="f979" fmla="*/ 783 f861 1"/>
                <a:gd name="f980" fmla="*/ 305 f862 1"/>
                <a:gd name="f981" fmla="*/ 831 f861 1"/>
                <a:gd name="f982" fmla="+- f863 0 f1"/>
                <a:gd name="f983" fmla="*/ f866 1 807"/>
                <a:gd name="f984" fmla="*/ f867 1 1590"/>
                <a:gd name="f985" fmla="*/ f868 1 807"/>
                <a:gd name="f986" fmla="*/ f869 1 1590"/>
                <a:gd name="f987" fmla="*/ f870 1 807"/>
                <a:gd name="f988" fmla="*/ f871 1 1590"/>
                <a:gd name="f989" fmla="*/ f872 1 807"/>
                <a:gd name="f990" fmla="*/ f873 1 1590"/>
                <a:gd name="f991" fmla="*/ f874 1 807"/>
                <a:gd name="f992" fmla="*/ f875 1 1590"/>
                <a:gd name="f993" fmla="*/ f876 1 807"/>
                <a:gd name="f994" fmla="*/ f877 1 1590"/>
                <a:gd name="f995" fmla="*/ f878 1 807"/>
                <a:gd name="f996" fmla="*/ f879 1 1590"/>
                <a:gd name="f997" fmla="*/ f880 1 807"/>
                <a:gd name="f998" fmla="*/ f881 1 1590"/>
                <a:gd name="f999" fmla="*/ f882 1 807"/>
                <a:gd name="f1000" fmla="*/ f883 1 1590"/>
                <a:gd name="f1001" fmla="*/ f884 1 1590"/>
                <a:gd name="f1002" fmla="*/ f885 1 807"/>
                <a:gd name="f1003" fmla="*/ f886 1 1590"/>
                <a:gd name="f1004" fmla="*/ f887 1 807"/>
                <a:gd name="f1005" fmla="*/ f888 1 1590"/>
                <a:gd name="f1006" fmla="*/ f889 1 807"/>
                <a:gd name="f1007" fmla="*/ f890 1 1590"/>
                <a:gd name="f1008" fmla="*/ f891 1 807"/>
                <a:gd name="f1009" fmla="*/ f892 1 1590"/>
                <a:gd name="f1010" fmla="*/ f893 1 807"/>
                <a:gd name="f1011" fmla="*/ f894 1 1590"/>
                <a:gd name="f1012" fmla="*/ f895 1 807"/>
                <a:gd name="f1013" fmla="*/ f896 1 1590"/>
                <a:gd name="f1014" fmla="*/ f897 1 807"/>
                <a:gd name="f1015" fmla="*/ f898 1 1590"/>
                <a:gd name="f1016" fmla="*/ f899 1 807"/>
                <a:gd name="f1017" fmla="*/ f900 1 1590"/>
                <a:gd name="f1018" fmla="*/ f901 1 807"/>
                <a:gd name="f1019" fmla="*/ f902 1 1590"/>
                <a:gd name="f1020" fmla="*/ f903 1 807"/>
                <a:gd name="f1021" fmla="*/ f904 1 1590"/>
                <a:gd name="f1022" fmla="*/ f905 1 807"/>
                <a:gd name="f1023" fmla="*/ f906 1 1590"/>
                <a:gd name="f1024" fmla="*/ f907 1 807"/>
                <a:gd name="f1025" fmla="*/ f908 1 1590"/>
                <a:gd name="f1026" fmla="*/ f909 1 807"/>
                <a:gd name="f1027" fmla="*/ f910 1 1590"/>
                <a:gd name="f1028" fmla="*/ f911 1 807"/>
                <a:gd name="f1029" fmla="*/ f912 1 1590"/>
                <a:gd name="f1030" fmla="*/ f913 1 807"/>
                <a:gd name="f1031" fmla="*/ f914 1 1590"/>
                <a:gd name="f1032" fmla="*/ f915 1 807"/>
                <a:gd name="f1033" fmla="*/ f916 1 1590"/>
                <a:gd name="f1034" fmla="*/ f917 1 807"/>
                <a:gd name="f1035" fmla="*/ f918 1 1590"/>
                <a:gd name="f1036" fmla="*/ f919 1 807"/>
                <a:gd name="f1037" fmla="*/ f920 1 1590"/>
                <a:gd name="f1038" fmla="*/ f921 1 807"/>
                <a:gd name="f1039" fmla="*/ f922 1 1590"/>
                <a:gd name="f1040" fmla="*/ f923 1 1590"/>
                <a:gd name="f1041" fmla="*/ f924 1 807"/>
                <a:gd name="f1042" fmla="*/ f925 1 1590"/>
                <a:gd name="f1043" fmla="*/ f926 1 807"/>
                <a:gd name="f1044" fmla="*/ f927 1 1590"/>
                <a:gd name="f1045" fmla="*/ f928 1 807"/>
                <a:gd name="f1046" fmla="*/ f929 1 1590"/>
                <a:gd name="f1047" fmla="*/ f930 1 807"/>
                <a:gd name="f1048" fmla="*/ f931 1 1590"/>
                <a:gd name="f1049" fmla="*/ f932 1 807"/>
                <a:gd name="f1050" fmla="*/ f933 1 1590"/>
                <a:gd name="f1051" fmla="*/ f934 1 807"/>
                <a:gd name="f1052" fmla="*/ f935 1 1590"/>
                <a:gd name="f1053" fmla="*/ f936 1 807"/>
                <a:gd name="f1054" fmla="*/ f937 1 1590"/>
                <a:gd name="f1055" fmla="*/ f938 1 807"/>
                <a:gd name="f1056" fmla="*/ f939 1 1590"/>
                <a:gd name="f1057" fmla="*/ f940 1 807"/>
                <a:gd name="f1058" fmla="*/ f941 1 1590"/>
                <a:gd name="f1059" fmla="*/ f942 1 807"/>
                <a:gd name="f1060" fmla="*/ f943 1 1590"/>
                <a:gd name="f1061" fmla="*/ f944 1 807"/>
                <a:gd name="f1062" fmla="*/ f945 1 1590"/>
                <a:gd name="f1063" fmla="*/ f946 1 807"/>
                <a:gd name="f1064" fmla="*/ f947 1 1590"/>
                <a:gd name="f1065" fmla="*/ f948 1 807"/>
                <a:gd name="f1066" fmla="*/ f949 1 1590"/>
                <a:gd name="f1067" fmla="*/ f950 1 807"/>
                <a:gd name="f1068" fmla="*/ f951 1 1590"/>
                <a:gd name="f1069" fmla="*/ f952 1 807"/>
                <a:gd name="f1070" fmla="*/ f953 1 1590"/>
                <a:gd name="f1071" fmla="*/ f954 1 807"/>
                <a:gd name="f1072" fmla="*/ f955 1 1590"/>
                <a:gd name="f1073" fmla="*/ f956 1 807"/>
                <a:gd name="f1074" fmla="*/ f957 1 1590"/>
                <a:gd name="f1075" fmla="*/ f958 1 807"/>
                <a:gd name="f1076" fmla="*/ f959 1 1590"/>
                <a:gd name="f1077" fmla="*/ f960 1 807"/>
                <a:gd name="f1078" fmla="*/ f961 1 1590"/>
                <a:gd name="f1079" fmla="*/ f962 1 807"/>
                <a:gd name="f1080" fmla="*/ f963 1 1590"/>
                <a:gd name="f1081" fmla="*/ f964 1 807"/>
                <a:gd name="f1082" fmla="*/ f965 1 1590"/>
                <a:gd name="f1083" fmla="*/ f966 1 807"/>
                <a:gd name="f1084" fmla="*/ f967 1 1590"/>
                <a:gd name="f1085" fmla="*/ f968 1 807"/>
                <a:gd name="f1086" fmla="*/ f969 1 1590"/>
                <a:gd name="f1087" fmla="*/ f970 1 807"/>
                <a:gd name="f1088" fmla="*/ f971 1 1590"/>
                <a:gd name="f1089" fmla="*/ f972 1 807"/>
                <a:gd name="f1090" fmla="*/ f973 1 1590"/>
                <a:gd name="f1091" fmla="*/ f974 1 807"/>
                <a:gd name="f1092" fmla="*/ f975 1 1590"/>
                <a:gd name="f1093" fmla="*/ f976 1 807"/>
                <a:gd name="f1094" fmla="*/ f977 1 1590"/>
                <a:gd name="f1095" fmla="*/ f978 1 807"/>
                <a:gd name="f1096" fmla="*/ f979 1 1590"/>
                <a:gd name="f1097" fmla="*/ f980 1 807"/>
                <a:gd name="f1098" fmla="*/ f981 1 1590"/>
                <a:gd name="f1099" fmla="*/ 0 1 f864"/>
                <a:gd name="f1100" fmla="*/ f858 1 f864"/>
                <a:gd name="f1101" fmla="*/ 0 1 f865"/>
                <a:gd name="f1102" fmla="*/ f859 1 f865"/>
                <a:gd name="f1103" fmla="*/ f983 1 f864"/>
                <a:gd name="f1104" fmla="*/ f984 1 f865"/>
                <a:gd name="f1105" fmla="*/ f985 1 f864"/>
                <a:gd name="f1106" fmla="*/ f986 1 f865"/>
                <a:gd name="f1107" fmla="*/ f987 1 f864"/>
                <a:gd name="f1108" fmla="*/ f988 1 f865"/>
                <a:gd name="f1109" fmla="*/ f989 1 f864"/>
                <a:gd name="f1110" fmla="*/ f990 1 f865"/>
                <a:gd name="f1111" fmla="*/ f991 1 f864"/>
                <a:gd name="f1112" fmla="*/ f992 1 f865"/>
                <a:gd name="f1113" fmla="*/ f993 1 f864"/>
                <a:gd name="f1114" fmla="*/ f994 1 f865"/>
                <a:gd name="f1115" fmla="*/ f995 1 f864"/>
                <a:gd name="f1116" fmla="*/ f996 1 f865"/>
                <a:gd name="f1117" fmla="*/ f997 1 f864"/>
                <a:gd name="f1118" fmla="*/ f998 1 f865"/>
                <a:gd name="f1119" fmla="*/ f999 1 f864"/>
                <a:gd name="f1120" fmla="*/ f1000 1 f865"/>
                <a:gd name="f1121" fmla="*/ f1001 1 f865"/>
                <a:gd name="f1122" fmla="*/ f1002 1 f864"/>
                <a:gd name="f1123" fmla="*/ f1003 1 f865"/>
                <a:gd name="f1124" fmla="*/ f1004 1 f864"/>
                <a:gd name="f1125" fmla="*/ f1005 1 f865"/>
                <a:gd name="f1126" fmla="*/ f1006 1 f864"/>
                <a:gd name="f1127" fmla="*/ f1007 1 f865"/>
                <a:gd name="f1128" fmla="*/ f1008 1 f864"/>
                <a:gd name="f1129" fmla="*/ f1009 1 f865"/>
                <a:gd name="f1130" fmla="*/ f1010 1 f864"/>
                <a:gd name="f1131" fmla="*/ f1011 1 f865"/>
                <a:gd name="f1132" fmla="*/ f1012 1 f864"/>
                <a:gd name="f1133" fmla="*/ f1013 1 f865"/>
                <a:gd name="f1134" fmla="*/ f1014 1 f864"/>
                <a:gd name="f1135" fmla="*/ f1015 1 f865"/>
                <a:gd name="f1136" fmla="*/ f1016 1 f864"/>
                <a:gd name="f1137" fmla="*/ f1017 1 f865"/>
                <a:gd name="f1138" fmla="*/ f1018 1 f864"/>
                <a:gd name="f1139" fmla="*/ f1019 1 f865"/>
                <a:gd name="f1140" fmla="*/ f1020 1 f864"/>
                <a:gd name="f1141" fmla="*/ f1021 1 f865"/>
                <a:gd name="f1142" fmla="*/ f1022 1 f864"/>
                <a:gd name="f1143" fmla="*/ f1023 1 f865"/>
                <a:gd name="f1144" fmla="*/ f1024 1 f864"/>
                <a:gd name="f1145" fmla="*/ f1025 1 f865"/>
                <a:gd name="f1146" fmla="*/ f1026 1 f864"/>
                <a:gd name="f1147" fmla="*/ f1027 1 f865"/>
                <a:gd name="f1148" fmla="*/ f1028 1 f864"/>
                <a:gd name="f1149" fmla="*/ f1029 1 f865"/>
                <a:gd name="f1150" fmla="*/ f1030 1 f864"/>
                <a:gd name="f1151" fmla="*/ f1031 1 f865"/>
                <a:gd name="f1152" fmla="*/ f1032 1 f864"/>
                <a:gd name="f1153" fmla="*/ f1033 1 f865"/>
                <a:gd name="f1154" fmla="*/ f1034 1 f864"/>
                <a:gd name="f1155" fmla="*/ f1035 1 f865"/>
                <a:gd name="f1156" fmla="*/ f1036 1 f864"/>
                <a:gd name="f1157" fmla="*/ f1037 1 f865"/>
                <a:gd name="f1158" fmla="*/ f1038 1 f864"/>
                <a:gd name="f1159" fmla="*/ f1039 1 f865"/>
                <a:gd name="f1160" fmla="*/ f1040 1 f865"/>
                <a:gd name="f1161" fmla="*/ f1041 1 f864"/>
                <a:gd name="f1162" fmla="*/ f1042 1 f865"/>
                <a:gd name="f1163" fmla="*/ f1043 1 f864"/>
                <a:gd name="f1164" fmla="*/ f1044 1 f865"/>
                <a:gd name="f1165" fmla="*/ f1045 1 f864"/>
                <a:gd name="f1166" fmla="*/ f1046 1 f865"/>
                <a:gd name="f1167" fmla="*/ f1047 1 f864"/>
                <a:gd name="f1168" fmla="*/ f1048 1 f865"/>
                <a:gd name="f1169" fmla="*/ f1049 1 f864"/>
                <a:gd name="f1170" fmla="*/ f1050 1 f865"/>
                <a:gd name="f1171" fmla="*/ f1051 1 f864"/>
                <a:gd name="f1172" fmla="*/ f1052 1 f865"/>
                <a:gd name="f1173" fmla="*/ f1053 1 f864"/>
                <a:gd name="f1174" fmla="*/ f1054 1 f865"/>
                <a:gd name="f1175" fmla="*/ f1055 1 f864"/>
                <a:gd name="f1176" fmla="*/ f1056 1 f865"/>
                <a:gd name="f1177" fmla="*/ f1057 1 f864"/>
                <a:gd name="f1178" fmla="*/ f1058 1 f865"/>
                <a:gd name="f1179" fmla="*/ f1059 1 f864"/>
                <a:gd name="f1180" fmla="*/ f1060 1 f865"/>
                <a:gd name="f1181" fmla="*/ f1061 1 f864"/>
                <a:gd name="f1182" fmla="*/ f1062 1 f865"/>
                <a:gd name="f1183" fmla="*/ f1063 1 f864"/>
                <a:gd name="f1184" fmla="*/ f1064 1 f865"/>
                <a:gd name="f1185" fmla="*/ f1065 1 f864"/>
                <a:gd name="f1186" fmla="*/ f1066 1 f865"/>
                <a:gd name="f1187" fmla="*/ f1067 1 f864"/>
                <a:gd name="f1188" fmla="*/ f1068 1 f865"/>
                <a:gd name="f1189" fmla="*/ f1069 1 f864"/>
                <a:gd name="f1190" fmla="*/ f1070 1 f865"/>
                <a:gd name="f1191" fmla="*/ f1071 1 f864"/>
                <a:gd name="f1192" fmla="*/ f1072 1 f865"/>
                <a:gd name="f1193" fmla="*/ f1073 1 f864"/>
                <a:gd name="f1194" fmla="*/ f1074 1 f865"/>
                <a:gd name="f1195" fmla="*/ f1075 1 f864"/>
                <a:gd name="f1196" fmla="*/ f1076 1 f865"/>
                <a:gd name="f1197" fmla="*/ f1077 1 f864"/>
                <a:gd name="f1198" fmla="*/ f1078 1 f865"/>
                <a:gd name="f1199" fmla="*/ f1079 1 f864"/>
                <a:gd name="f1200" fmla="*/ f1080 1 f865"/>
                <a:gd name="f1201" fmla="*/ f1081 1 f864"/>
                <a:gd name="f1202" fmla="*/ f1082 1 f865"/>
                <a:gd name="f1203" fmla="*/ f1083 1 f864"/>
                <a:gd name="f1204" fmla="*/ f1084 1 f865"/>
                <a:gd name="f1205" fmla="*/ f1085 1 f864"/>
                <a:gd name="f1206" fmla="*/ f1086 1 f865"/>
                <a:gd name="f1207" fmla="*/ f1087 1 f864"/>
                <a:gd name="f1208" fmla="*/ f1088 1 f865"/>
                <a:gd name="f1209" fmla="*/ f1089 1 f864"/>
                <a:gd name="f1210" fmla="*/ f1090 1 f865"/>
                <a:gd name="f1211" fmla="*/ f1091 1 f864"/>
                <a:gd name="f1212" fmla="*/ f1092 1 f865"/>
                <a:gd name="f1213" fmla="*/ f1093 1 f864"/>
                <a:gd name="f1214" fmla="*/ f1094 1 f865"/>
                <a:gd name="f1215" fmla="*/ f1095 1 f864"/>
                <a:gd name="f1216" fmla="*/ f1096 1 f865"/>
                <a:gd name="f1217" fmla="*/ f1097 1 f864"/>
                <a:gd name="f1218" fmla="*/ f1098 1 f865"/>
                <a:gd name="f1219" fmla="*/ f1099 f855 1"/>
                <a:gd name="f1220" fmla="*/ f1100 f855 1"/>
                <a:gd name="f1221" fmla="*/ f1102 f856 1"/>
                <a:gd name="f1222" fmla="*/ f1101 f856 1"/>
                <a:gd name="f1223" fmla="*/ f1103 f855 1"/>
                <a:gd name="f1224" fmla="*/ f1104 f856 1"/>
                <a:gd name="f1225" fmla="*/ f1105 f855 1"/>
                <a:gd name="f1226" fmla="*/ f1106 f856 1"/>
                <a:gd name="f1227" fmla="*/ f1107 f855 1"/>
                <a:gd name="f1228" fmla="*/ f1108 f856 1"/>
                <a:gd name="f1229" fmla="*/ f1109 f855 1"/>
                <a:gd name="f1230" fmla="*/ f1110 f856 1"/>
                <a:gd name="f1231" fmla="*/ f1111 f855 1"/>
                <a:gd name="f1232" fmla="*/ f1112 f856 1"/>
                <a:gd name="f1233" fmla="*/ f1113 f855 1"/>
                <a:gd name="f1234" fmla="*/ f1114 f856 1"/>
                <a:gd name="f1235" fmla="*/ f1115 f855 1"/>
                <a:gd name="f1236" fmla="*/ f1116 f856 1"/>
                <a:gd name="f1237" fmla="*/ f1117 f855 1"/>
                <a:gd name="f1238" fmla="*/ f1118 f856 1"/>
                <a:gd name="f1239" fmla="*/ f1119 f855 1"/>
                <a:gd name="f1240" fmla="*/ f1120 f856 1"/>
                <a:gd name="f1241" fmla="*/ f1121 f856 1"/>
                <a:gd name="f1242" fmla="*/ f1122 f855 1"/>
                <a:gd name="f1243" fmla="*/ f1123 f856 1"/>
                <a:gd name="f1244" fmla="*/ f1124 f855 1"/>
                <a:gd name="f1245" fmla="*/ f1125 f856 1"/>
                <a:gd name="f1246" fmla="*/ f1126 f855 1"/>
                <a:gd name="f1247" fmla="*/ f1127 f856 1"/>
                <a:gd name="f1248" fmla="*/ f1128 f855 1"/>
                <a:gd name="f1249" fmla="*/ f1129 f856 1"/>
                <a:gd name="f1250" fmla="*/ f1130 f855 1"/>
                <a:gd name="f1251" fmla="*/ f1131 f856 1"/>
                <a:gd name="f1252" fmla="*/ f1132 f855 1"/>
                <a:gd name="f1253" fmla="*/ f1133 f856 1"/>
                <a:gd name="f1254" fmla="*/ f1134 f855 1"/>
                <a:gd name="f1255" fmla="*/ f1135 f856 1"/>
                <a:gd name="f1256" fmla="*/ f1136 f855 1"/>
                <a:gd name="f1257" fmla="*/ f1137 f856 1"/>
                <a:gd name="f1258" fmla="*/ f1138 f855 1"/>
                <a:gd name="f1259" fmla="*/ f1139 f856 1"/>
                <a:gd name="f1260" fmla="*/ f1140 f855 1"/>
                <a:gd name="f1261" fmla="*/ f1141 f856 1"/>
                <a:gd name="f1262" fmla="*/ f1142 f855 1"/>
                <a:gd name="f1263" fmla="*/ f1143 f856 1"/>
                <a:gd name="f1264" fmla="*/ f1144 f855 1"/>
                <a:gd name="f1265" fmla="*/ f1145 f856 1"/>
                <a:gd name="f1266" fmla="*/ f1146 f855 1"/>
                <a:gd name="f1267" fmla="*/ f1147 f856 1"/>
                <a:gd name="f1268" fmla="*/ f1148 f855 1"/>
                <a:gd name="f1269" fmla="*/ f1149 f856 1"/>
                <a:gd name="f1270" fmla="*/ f1150 f855 1"/>
                <a:gd name="f1271" fmla="*/ f1151 f856 1"/>
                <a:gd name="f1272" fmla="*/ f1152 f855 1"/>
                <a:gd name="f1273" fmla="*/ f1153 f856 1"/>
                <a:gd name="f1274" fmla="*/ f1154 f855 1"/>
                <a:gd name="f1275" fmla="*/ f1155 f856 1"/>
                <a:gd name="f1276" fmla="*/ f1156 f855 1"/>
                <a:gd name="f1277" fmla="*/ f1157 f856 1"/>
                <a:gd name="f1278" fmla="*/ f1158 f855 1"/>
                <a:gd name="f1279" fmla="*/ f1159 f856 1"/>
                <a:gd name="f1280" fmla="*/ f1160 f856 1"/>
                <a:gd name="f1281" fmla="*/ f1161 f855 1"/>
                <a:gd name="f1282" fmla="*/ f1162 f856 1"/>
                <a:gd name="f1283" fmla="*/ f1163 f855 1"/>
                <a:gd name="f1284" fmla="*/ f1164 f856 1"/>
                <a:gd name="f1285" fmla="*/ f1165 f855 1"/>
                <a:gd name="f1286" fmla="*/ f1166 f856 1"/>
                <a:gd name="f1287" fmla="*/ f1167 f855 1"/>
                <a:gd name="f1288" fmla="*/ f1168 f856 1"/>
                <a:gd name="f1289" fmla="*/ f1169 f855 1"/>
                <a:gd name="f1290" fmla="*/ f1170 f856 1"/>
                <a:gd name="f1291" fmla="*/ f1171 f855 1"/>
                <a:gd name="f1292" fmla="*/ f1172 f856 1"/>
                <a:gd name="f1293" fmla="*/ f1173 f855 1"/>
                <a:gd name="f1294" fmla="*/ f1174 f856 1"/>
                <a:gd name="f1295" fmla="*/ f1175 f855 1"/>
                <a:gd name="f1296" fmla="*/ f1176 f856 1"/>
                <a:gd name="f1297" fmla="*/ f1177 f855 1"/>
                <a:gd name="f1298" fmla="*/ f1178 f856 1"/>
                <a:gd name="f1299" fmla="*/ f1179 f855 1"/>
                <a:gd name="f1300" fmla="*/ f1180 f856 1"/>
                <a:gd name="f1301" fmla="*/ f1181 f855 1"/>
                <a:gd name="f1302" fmla="*/ f1182 f856 1"/>
                <a:gd name="f1303" fmla="*/ f1183 f855 1"/>
                <a:gd name="f1304" fmla="*/ f1184 f856 1"/>
                <a:gd name="f1305" fmla="*/ f1185 f855 1"/>
                <a:gd name="f1306" fmla="*/ f1186 f856 1"/>
                <a:gd name="f1307" fmla="*/ f1187 f855 1"/>
                <a:gd name="f1308" fmla="*/ f1188 f856 1"/>
                <a:gd name="f1309" fmla="*/ f1189 f855 1"/>
                <a:gd name="f1310" fmla="*/ f1190 f856 1"/>
                <a:gd name="f1311" fmla="*/ f1191 f855 1"/>
                <a:gd name="f1312" fmla="*/ f1192 f856 1"/>
                <a:gd name="f1313" fmla="*/ f1193 f855 1"/>
                <a:gd name="f1314" fmla="*/ f1194 f856 1"/>
                <a:gd name="f1315" fmla="*/ f1195 f855 1"/>
                <a:gd name="f1316" fmla="*/ f1196 f856 1"/>
                <a:gd name="f1317" fmla="*/ f1197 f855 1"/>
                <a:gd name="f1318" fmla="*/ f1198 f856 1"/>
                <a:gd name="f1319" fmla="*/ f1199 f855 1"/>
                <a:gd name="f1320" fmla="*/ f1200 f856 1"/>
                <a:gd name="f1321" fmla="*/ f1201 f855 1"/>
                <a:gd name="f1322" fmla="*/ f1202 f856 1"/>
                <a:gd name="f1323" fmla="*/ f1203 f855 1"/>
                <a:gd name="f1324" fmla="*/ f1204 f856 1"/>
                <a:gd name="f1325" fmla="*/ f1205 f855 1"/>
                <a:gd name="f1326" fmla="*/ f1206 f856 1"/>
                <a:gd name="f1327" fmla="*/ f1207 f855 1"/>
                <a:gd name="f1328" fmla="*/ f1208 f856 1"/>
                <a:gd name="f1329" fmla="*/ f1209 f855 1"/>
                <a:gd name="f1330" fmla="*/ f1210 f856 1"/>
                <a:gd name="f1331" fmla="*/ f1211 f855 1"/>
                <a:gd name="f1332" fmla="*/ f1212 f856 1"/>
                <a:gd name="f1333" fmla="*/ f1213 f855 1"/>
                <a:gd name="f1334" fmla="*/ f1214 f856 1"/>
                <a:gd name="f1335" fmla="*/ f1215 f855 1"/>
                <a:gd name="f1336" fmla="*/ f1216 f856 1"/>
                <a:gd name="f1337" fmla="*/ f1217 f855 1"/>
                <a:gd name="f1338" fmla="*/ f1218 f856 1"/>
              </a:gdLst>
              <a:ahLst/>
              <a:cxnLst>
                <a:cxn ang="3cd4">
                  <a:pos x="hc" y="t"/>
                </a:cxn>
                <a:cxn ang="0">
                  <a:pos x="r" y="vc"/>
                </a:cxn>
                <a:cxn ang="cd4">
                  <a:pos x="hc" y="b"/>
                </a:cxn>
                <a:cxn ang="cd2">
                  <a:pos x="l" y="vc"/>
                </a:cxn>
                <a:cxn ang="f982">
                  <a:pos x="f1223" y="f1224"/>
                </a:cxn>
                <a:cxn ang="f982">
                  <a:pos x="f1225" y="f1226"/>
                </a:cxn>
                <a:cxn ang="f982">
                  <a:pos x="f1227" y="f1228"/>
                </a:cxn>
                <a:cxn ang="f982">
                  <a:pos x="f1229" y="f1230"/>
                </a:cxn>
                <a:cxn ang="f982">
                  <a:pos x="f1231" y="f1232"/>
                </a:cxn>
                <a:cxn ang="f982">
                  <a:pos x="f1233" y="f1234"/>
                </a:cxn>
                <a:cxn ang="f982">
                  <a:pos x="f1235" y="f1236"/>
                </a:cxn>
                <a:cxn ang="f982">
                  <a:pos x="f1237" y="f1238"/>
                </a:cxn>
                <a:cxn ang="f982">
                  <a:pos x="f1239" y="f1240"/>
                </a:cxn>
                <a:cxn ang="f982">
                  <a:pos x="f1237" y="f1241"/>
                </a:cxn>
                <a:cxn ang="f982">
                  <a:pos x="f1242" y="f1243"/>
                </a:cxn>
                <a:cxn ang="f982">
                  <a:pos x="f1244" y="f1245"/>
                </a:cxn>
                <a:cxn ang="f982">
                  <a:pos x="f1246" y="f1247"/>
                </a:cxn>
                <a:cxn ang="f982">
                  <a:pos x="f1248" y="f1249"/>
                </a:cxn>
                <a:cxn ang="f982">
                  <a:pos x="f1250" y="f1251"/>
                </a:cxn>
                <a:cxn ang="f982">
                  <a:pos x="f1252" y="f1253"/>
                </a:cxn>
                <a:cxn ang="f982">
                  <a:pos x="f1254" y="f1255"/>
                </a:cxn>
                <a:cxn ang="f982">
                  <a:pos x="f1256" y="f1257"/>
                </a:cxn>
                <a:cxn ang="f982">
                  <a:pos x="f1258" y="f1259"/>
                </a:cxn>
                <a:cxn ang="f982">
                  <a:pos x="f1260" y="f1261"/>
                </a:cxn>
                <a:cxn ang="f982">
                  <a:pos x="f1262" y="f1263"/>
                </a:cxn>
                <a:cxn ang="f982">
                  <a:pos x="f1264" y="f1265"/>
                </a:cxn>
                <a:cxn ang="f982">
                  <a:pos x="f1266" y="f1267"/>
                </a:cxn>
                <a:cxn ang="f982">
                  <a:pos x="f1268" y="f1269"/>
                </a:cxn>
                <a:cxn ang="f982">
                  <a:pos x="f1270" y="f1271"/>
                </a:cxn>
                <a:cxn ang="f982">
                  <a:pos x="f1272" y="f1273"/>
                </a:cxn>
                <a:cxn ang="f982">
                  <a:pos x="f1274" y="f1275"/>
                </a:cxn>
                <a:cxn ang="f982">
                  <a:pos x="f1276" y="f1277"/>
                </a:cxn>
                <a:cxn ang="f982">
                  <a:pos x="f1278" y="f1279"/>
                </a:cxn>
                <a:cxn ang="f982">
                  <a:pos x="f1274" y="f1280"/>
                </a:cxn>
                <a:cxn ang="f982">
                  <a:pos x="f1281" y="f1282"/>
                </a:cxn>
                <a:cxn ang="f982">
                  <a:pos x="f1283" y="f1284"/>
                </a:cxn>
                <a:cxn ang="f982">
                  <a:pos x="f1285" y="f1286"/>
                </a:cxn>
                <a:cxn ang="f982">
                  <a:pos x="f1287" y="f1288"/>
                </a:cxn>
                <a:cxn ang="f982">
                  <a:pos x="f1289" y="f1290"/>
                </a:cxn>
                <a:cxn ang="f982">
                  <a:pos x="f1289" y="f1290"/>
                </a:cxn>
                <a:cxn ang="f982">
                  <a:pos x="f1291" y="f1292"/>
                </a:cxn>
                <a:cxn ang="f982">
                  <a:pos x="f1293" y="f1294"/>
                </a:cxn>
                <a:cxn ang="f982">
                  <a:pos x="f1295" y="f1296"/>
                </a:cxn>
                <a:cxn ang="f982">
                  <a:pos x="f1297" y="f1298"/>
                </a:cxn>
                <a:cxn ang="f982">
                  <a:pos x="f1299" y="f1300"/>
                </a:cxn>
                <a:cxn ang="f982">
                  <a:pos x="f1299" y="f1300"/>
                </a:cxn>
                <a:cxn ang="f982">
                  <a:pos x="f1301" y="f1302"/>
                </a:cxn>
                <a:cxn ang="f982">
                  <a:pos x="f1303" y="f1304"/>
                </a:cxn>
                <a:cxn ang="f982">
                  <a:pos x="f1305" y="f1306"/>
                </a:cxn>
                <a:cxn ang="f982">
                  <a:pos x="f1307" y="f1308"/>
                </a:cxn>
                <a:cxn ang="f982">
                  <a:pos x="f1309" y="f1310"/>
                </a:cxn>
                <a:cxn ang="f982">
                  <a:pos x="f1311" y="f1312"/>
                </a:cxn>
                <a:cxn ang="f982">
                  <a:pos x="f1311" y="f1312"/>
                </a:cxn>
                <a:cxn ang="f982">
                  <a:pos x="f1313" y="f1314"/>
                </a:cxn>
                <a:cxn ang="f982">
                  <a:pos x="f1315" y="f1316"/>
                </a:cxn>
                <a:cxn ang="f982">
                  <a:pos x="f1317" y="f1318"/>
                </a:cxn>
                <a:cxn ang="f982">
                  <a:pos x="f1319" y="f1320"/>
                </a:cxn>
                <a:cxn ang="f982">
                  <a:pos x="f1321" y="f1322"/>
                </a:cxn>
                <a:cxn ang="f982">
                  <a:pos x="f1323" y="f1324"/>
                </a:cxn>
                <a:cxn ang="f982">
                  <a:pos x="f1325" y="f1326"/>
                </a:cxn>
                <a:cxn ang="f982">
                  <a:pos x="f1327" y="f1328"/>
                </a:cxn>
                <a:cxn ang="f982">
                  <a:pos x="f1327" y="f1328"/>
                </a:cxn>
                <a:cxn ang="f982">
                  <a:pos x="f1329" y="f1330"/>
                </a:cxn>
                <a:cxn ang="f982">
                  <a:pos x="f1331" y="f1332"/>
                </a:cxn>
                <a:cxn ang="f982">
                  <a:pos x="f1333" y="f1334"/>
                </a:cxn>
                <a:cxn ang="f982">
                  <a:pos x="f1335" y="f1336"/>
                </a:cxn>
                <a:cxn ang="f982">
                  <a:pos x="f1337" y="f1338"/>
                </a:cxn>
              </a:cxnLst>
              <a:rect l="f1219" t="f1222" r="f1220" b="f1221"/>
              <a:pathLst>
                <a:path w="807" h="159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1" y="f42"/>
                    <a:pt x="f43" y="f44"/>
                  </a:cubicBezTo>
                  <a:cubicBezTo>
                    <a:pt x="f45" y="f46"/>
                    <a:pt x="f47" y="f48"/>
                    <a:pt x="f49" y="f50"/>
                  </a:cubicBezTo>
                  <a:cubicBezTo>
                    <a:pt x="f49" y="f51"/>
                    <a:pt x="f52" y="f53"/>
                    <a:pt x="f49" y="f54"/>
                  </a:cubicBezTo>
                  <a:cubicBezTo>
                    <a:pt x="f55" y="f56"/>
                    <a:pt x="f40" y="f57"/>
                    <a:pt x="f58" y="f59"/>
                  </a:cubicBezTo>
                  <a:cubicBezTo>
                    <a:pt x="f60" y="f61"/>
                    <a:pt x="f62" y="f63"/>
                    <a:pt x="f64" y="f65"/>
                  </a:cubicBezTo>
                  <a:cubicBezTo>
                    <a:pt x="f66" y="f67"/>
                    <a:pt x="f68" y="f69"/>
                    <a:pt x="f70" y="f71"/>
                  </a:cubicBezTo>
                  <a:cubicBezTo>
                    <a:pt x="f72" y="f73"/>
                    <a:pt x="f74" y="f72"/>
                    <a:pt x="f10" y="f75"/>
                  </a:cubicBezTo>
                  <a:cubicBezTo>
                    <a:pt x="f76" y="f77"/>
                    <a:pt x="f78" y="f5"/>
                    <a:pt x="f79" y="f80"/>
                  </a:cubicBezTo>
                  <a:cubicBezTo>
                    <a:pt x="f81" y="f82"/>
                    <a:pt x="f83" y="f84"/>
                    <a:pt x="f85" y="f86"/>
                  </a:cubicBezTo>
                  <a:cubicBezTo>
                    <a:pt x="f87" y="f88"/>
                    <a:pt x="f89" y="f87"/>
                    <a:pt x="f90" y="f91"/>
                  </a:cubicBezTo>
                  <a:cubicBezTo>
                    <a:pt x="f92" y="f93"/>
                    <a:pt x="f94" y="f95"/>
                    <a:pt x="f96" y="f97"/>
                  </a:cubicBezTo>
                  <a:cubicBezTo>
                    <a:pt x="f98" y="f99"/>
                    <a:pt x="f100" y="f101"/>
                    <a:pt x="f102" y="f103"/>
                  </a:cubicBezTo>
                  <a:cubicBezTo>
                    <a:pt x="f104" y="f105"/>
                    <a:pt x="f106" y="f107"/>
                    <a:pt x="f108" y="f109"/>
                  </a:cubicBezTo>
                  <a:cubicBezTo>
                    <a:pt x="f108" y="f110"/>
                    <a:pt x="f111" y="f112"/>
                    <a:pt x="f108" y="f113"/>
                  </a:cubicBezTo>
                  <a:cubicBezTo>
                    <a:pt x="f114" y="f115"/>
                    <a:pt x="f116" y="f117"/>
                    <a:pt x="f118" y="f89"/>
                  </a:cubicBezTo>
                  <a:cubicBezTo>
                    <a:pt x="f119" y="f120"/>
                    <a:pt x="f121" y="f29"/>
                    <a:pt x="f2" y="f122"/>
                  </a:cubicBezTo>
                  <a:cubicBezTo>
                    <a:pt x="f123" y="f124"/>
                    <a:pt x="f32" y="f125"/>
                    <a:pt x="f87" y="f126"/>
                  </a:cubicBezTo>
                  <a:cubicBezTo>
                    <a:pt x="f127" y="f128"/>
                    <a:pt x="f129" y="f79"/>
                    <a:pt x="f130" y="f131"/>
                  </a:cubicBezTo>
                  <a:cubicBezTo>
                    <a:pt x="f132" y="f133"/>
                    <a:pt x="f134" y="f70"/>
                    <a:pt x="f34" y="f135"/>
                  </a:cubicBezTo>
                  <a:cubicBezTo>
                    <a:pt x="f136" y="f137"/>
                    <a:pt x="f138" y="f139"/>
                    <a:pt x="f140" y="f91"/>
                  </a:cubicBezTo>
                  <a:cubicBezTo>
                    <a:pt x="f141" y="f142"/>
                    <a:pt x="f143" y="f144"/>
                    <a:pt x="f145" y="f146"/>
                  </a:cubicBezTo>
                  <a:cubicBezTo>
                    <a:pt x="f109" y="f147"/>
                    <a:pt x="f148" y="f149"/>
                    <a:pt x="f50" y="f150"/>
                  </a:cubicBezTo>
                  <a:cubicBezTo>
                    <a:pt x="f151" y="f152"/>
                    <a:pt x="f50" y="f153"/>
                    <a:pt x="f154" y="f59"/>
                  </a:cubicBezTo>
                  <a:cubicBezTo>
                    <a:pt x="f155" y="f156"/>
                    <a:pt x="f157" y="f158"/>
                    <a:pt x="f159" y="f89"/>
                  </a:cubicBezTo>
                  <a:cubicBezTo>
                    <a:pt x="f160" y="f89"/>
                    <a:pt x="f161" y="f59"/>
                    <a:pt x="f161" y="f162"/>
                  </a:cubicBezTo>
                  <a:cubicBezTo>
                    <a:pt x="f163" y="f164"/>
                    <a:pt x="f165" y="f47"/>
                    <a:pt x="f166" y="f167"/>
                  </a:cubicBezTo>
                  <a:cubicBezTo>
                    <a:pt x="f168" y="f169"/>
                    <a:pt x="f170" y="f171"/>
                    <a:pt x="f172" y="f173"/>
                  </a:cubicBezTo>
                  <a:cubicBezTo>
                    <a:pt x="f174" y="f175"/>
                    <a:pt x="f176" y="f177"/>
                    <a:pt x="f178" y="f179"/>
                  </a:cubicBezTo>
                  <a:cubicBezTo>
                    <a:pt x="f180" y="f181"/>
                    <a:pt x="f182" y="f183"/>
                    <a:pt x="f184" y="f185"/>
                  </a:cubicBezTo>
                  <a:cubicBezTo>
                    <a:pt x="f6" y="f186"/>
                    <a:pt x="f187" y="f188"/>
                    <a:pt x="f189" y="f190"/>
                  </a:cubicBezTo>
                  <a:cubicBezTo>
                    <a:pt x="f191" y="f192"/>
                    <a:pt x="f193" y="f194"/>
                    <a:pt x="f195" y="f196"/>
                  </a:cubicBezTo>
                  <a:cubicBezTo>
                    <a:pt x="f197" y="f198"/>
                    <a:pt x="f199" y="f200"/>
                    <a:pt x="f201" y="f202"/>
                  </a:cubicBezTo>
                  <a:cubicBezTo>
                    <a:pt x="f203" y="f204"/>
                    <a:pt x="f205" y="f206"/>
                    <a:pt x="f207" y="f208"/>
                  </a:cubicBezTo>
                  <a:cubicBezTo>
                    <a:pt x="f209" y="f210"/>
                    <a:pt x="f211" y="f212"/>
                    <a:pt x="f213" y="f214"/>
                  </a:cubicBezTo>
                  <a:cubicBezTo>
                    <a:pt x="f215" y="f216"/>
                    <a:pt x="f217" y="f218"/>
                    <a:pt x="f219" y="f220"/>
                  </a:cubicBezTo>
                  <a:cubicBezTo>
                    <a:pt x="f221" y="f216"/>
                    <a:pt x="f151" y="f222"/>
                    <a:pt x="f223" y="f224"/>
                  </a:cubicBezTo>
                  <a:cubicBezTo>
                    <a:pt x="f223" y="f225"/>
                    <a:pt x="f226" y="f227"/>
                    <a:pt x="f228" y="f229"/>
                  </a:cubicBezTo>
                  <a:cubicBezTo>
                    <a:pt x="f230" y="f231"/>
                    <a:pt x="f232" y="f233"/>
                    <a:pt x="f234" y="f235"/>
                  </a:cubicBezTo>
                  <a:cubicBezTo>
                    <a:pt x="f236" y="f237"/>
                    <a:pt x="f238" y="f239"/>
                    <a:pt x="f240" y="f241"/>
                  </a:cubicBezTo>
                  <a:cubicBezTo>
                    <a:pt x="f242" y="f243"/>
                    <a:pt x="f244" y="f245"/>
                    <a:pt x="f246" y="f247"/>
                  </a:cubicBezTo>
                  <a:cubicBezTo>
                    <a:pt x="f248" y="f249"/>
                    <a:pt x="f250" y="f251"/>
                    <a:pt x="f252" y="f253"/>
                  </a:cubicBezTo>
                  <a:cubicBezTo>
                    <a:pt x="f205" y="f254"/>
                    <a:pt x="f255" y="f256"/>
                    <a:pt x="f257" y="f258"/>
                  </a:cubicBezTo>
                  <a:cubicBezTo>
                    <a:pt x="f259" y="f260"/>
                    <a:pt x="f261" y="f262"/>
                    <a:pt x="f263" y="f264"/>
                  </a:cubicBezTo>
                  <a:cubicBezTo>
                    <a:pt x="f265" y="f266"/>
                    <a:pt x="f267" y="f268"/>
                    <a:pt x="f213" y="f269"/>
                  </a:cubicBezTo>
                  <a:cubicBezTo>
                    <a:pt x="f270" y="f271"/>
                    <a:pt x="f272" y="f273"/>
                    <a:pt x="f274" y="f275"/>
                  </a:cubicBezTo>
                  <a:cubicBezTo>
                    <a:pt x="f276" y="f277"/>
                    <a:pt x="f102" y="f278"/>
                    <a:pt x="f279" y="f280"/>
                  </a:cubicBezTo>
                  <a:cubicBezTo>
                    <a:pt x="f281" y="f282"/>
                    <a:pt x="f141" y="f283"/>
                    <a:pt x="f284" y="f285"/>
                  </a:cubicBezTo>
                  <a:cubicBezTo>
                    <a:pt x="f286" y="f285"/>
                    <a:pt x="f287" y="f285"/>
                    <a:pt x="f104" y="f285"/>
                  </a:cubicBezTo>
                  <a:cubicBezTo>
                    <a:pt x="f104" y="f288"/>
                    <a:pt x="f104" y="f289"/>
                    <a:pt x="f104" y="f290"/>
                  </a:cubicBezTo>
                  <a:cubicBezTo>
                    <a:pt x="f48" y="f290"/>
                    <a:pt x="f291" y="f290"/>
                    <a:pt x="f292" y="f290"/>
                  </a:cubicBezTo>
                  <a:cubicBezTo>
                    <a:pt x="f292" y="f293"/>
                    <a:pt x="f292" y="f294"/>
                    <a:pt x="f292" y="f7"/>
                  </a:cubicBezTo>
                  <a:cubicBezTo>
                    <a:pt x="f295" y="f7"/>
                    <a:pt x="f47" y="f7"/>
                    <a:pt x="f296" y="f7"/>
                  </a:cubicBezTo>
                  <a:cubicBezTo>
                    <a:pt x="f296" y="f297"/>
                    <a:pt x="f296" y="f298"/>
                    <a:pt x="f296" y="f299"/>
                  </a:cubicBezTo>
                  <a:cubicBezTo>
                    <a:pt x="f300" y="f299"/>
                    <a:pt x="f301" y="f299"/>
                    <a:pt x="f302" y="f299"/>
                  </a:cubicBezTo>
                  <a:cubicBezTo>
                    <a:pt x="f302" y="f303"/>
                    <a:pt x="f302" y="f304"/>
                    <a:pt x="f302" y="f305"/>
                  </a:cubicBezTo>
                  <a:cubicBezTo>
                    <a:pt x="f306" y="f305"/>
                    <a:pt x="f307" y="f305"/>
                    <a:pt x="f308" y="f305"/>
                  </a:cubicBezTo>
                  <a:cubicBezTo>
                    <a:pt x="f308" y="f309"/>
                    <a:pt x="f308" y="f310"/>
                    <a:pt x="f308" y="f311"/>
                  </a:cubicBezTo>
                  <a:cubicBezTo>
                    <a:pt x="f312" y="f283"/>
                    <a:pt x="f307" y="f313"/>
                    <a:pt x="f314" y="f315"/>
                  </a:cubicBezTo>
                  <a:cubicBezTo>
                    <a:pt x="f316" y="f317"/>
                    <a:pt x="f164" y="f318"/>
                    <a:pt x="f319" y="f320"/>
                  </a:cubicBezTo>
                  <a:cubicBezTo>
                    <a:pt x="f41" y="f321"/>
                    <a:pt x="f322" y="f321"/>
                    <a:pt x="f323" y="f324"/>
                  </a:cubicBezTo>
                  <a:cubicBezTo>
                    <a:pt x="f97" y="f325"/>
                    <a:pt x="f300" y="f326"/>
                    <a:pt x="f327" y="f328"/>
                  </a:cubicBezTo>
                  <a:cubicBezTo>
                    <a:pt x="f300" y="f329"/>
                    <a:pt x="f97" y="f330"/>
                    <a:pt x="f323" y="f331"/>
                  </a:cubicBezTo>
                  <a:cubicBezTo>
                    <a:pt x="f332" y="f333"/>
                    <a:pt x="f39" y="f334"/>
                    <a:pt x="f119" y="f335"/>
                  </a:cubicBezTo>
                  <a:cubicBezTo>
                    <a:pt x="f93" y="f336"/>
                    <a:pt x="f337" y="f338"/>
                    <a:pt x="f337" y="f339"/>
                  </a:cubicBezTo>
                  <a:cubicBezTo>
                    <a:pt x="f337" y="f340"/>
                    <a:pt x="f341" y="f237"/>
                    <a:pt x="f36" y="f342"/>
                  </a:cubicBezTo>
                  <a:cubicBezTo>
                    <a:pt x="f121" y="f210"/>
                    <a:pt x="f343" y="f344"/>
                    <a:pt x="f345" y="f346"/>
                  </a:cubicBezTo>
                  <a:cubicBezTo>
                    <a:pt x="f347" y="f220"/>
                    <a:pt x="f348" y="f220"/>
                    <a:pt x="f117" y="f349"/>
                  </a:cubicBezTo>
                  <a:cubicBezTo>
                    <a:pt x="f119" y="f350"/>
                    <a:pt x="f351" y="f342"/>
                    <a:pt x="f152" y="f352"/>
                  </a:cubicBezTo>
                  <a:cubicBezTo>
                    <a:pt x="f117" y="f353"/>
                    <a:pt x="f150" y="f354"/>
                    <a:pt x="f316" y="f355"/>
                  </a:cubicBezTo>
                  <a:cubicBezTo>
                    <a:pt x="f356" y="f357"/>
                    <a:pt x="f300" y="f358"/>
                    <a:pt x="f359" y="f360"/>
                  </a:cubicBezTo>
                  <a:cubicBezTo>
                    <a:pt x="f312" y="f361"/>
                    <a:pt x="f300" y="f362"/>
                    <a:pt x="f97" y="f362"/>
                  </a:cubicBezTo>
                  <a:cubicBezTo>
                    <a:pt x="f332" y="f363"/>
                    <a:pt x="f364" y="f239"/>
                    <a:pt x="f365" y="f366"/>
                  </a:cubicBezTo>
                  <a:cubicBezTo>
                    <a:pt x="f367" y="f253"/>
                    <a:pt x="f367" y="f368"/>
                    <a:pt x="f369" y="f370"/>
                  </a:cubicBezTo>
                  <a:cubicBezTo>
                    <a:pt x="f371" y="f372"/>
                    <a:pt x="f373" y="f374"/>
                    <a:pt x="f375" y="f349"/>
                  </a:cubicBezTo>
                  <a:cubicBezTo>
                    <a:pt x="f138" y="f376"/>
                    <a:pt x="f97" y="f212"/>
                    <a:pt x="f327" y="f377"/>
                  </a:cubicBezTo>
                  <a:cubicBezTo>
                    <a:pt x="f378" y="f379"/>
                    <a:pt x="f42" y="f380"/>
                    <a:pt x="f381" y="f349"/>
                  </a:cubicBezTo>
                  <a:cubicBezTo>
                    <a:pt x="f300" y="f382"/>
                    <a:pt x="f314" y="f383"/>
                    <a:pt x="f384" y="f344"/>
                  </a:cubicBezTo>
                  <a:cubicBezTo>
                    <a:pt x="f117" y="f385"/>
                    <a:pt x="f93" y="f386"/>
                    <a:pt x="f387" y="f388"/>
                  </a:cubicBezTo>
                  <a:cubicBezTo>
                    <a:pt x="f389" y="f390"/>
                    <a:pt x="f391" y="f392"/>
                    <a:pt x="f91" y="f393"/>
                  </a:cubicBezTo>
                  <a:cubicBezTo>
                    <a:pt x="f394" y="f395"/>
                    <a:pt x="f396" y="f397"/>
                    <a:pt x="f398" y="f399"/>
                  </a:cubicBezTo>
                  <a:cubicBezTo>
                    <a:pt x="f67" y="f400"/>
                    <a:pt x="f401" y="f402"/>
                    <a:pt x="f403" y="f404"/>
                  </a:cubicBezTo>
                  <a:cubicBezTo>
                    <a:pt x="f130" y="f405"/>
                    <a:pt x="f406" y="f407"/>
                    <a:pt x="f15" y="f408"/>
                  </a:cubicBezTo>
                  <a:cubicBezTo>
                    <a:pt x="f409" y="f189"/>
                    <a:pt x="f410" y="f411"/>
                    <a:pt x="f30" y="f412"/>
                  </a:cubicBezTo>
                  <a:cubicBezTo>
                    <a:pt x="f28" y="f413"/>
                    <a:pt x="f414" y="f415"/>
                    <a:pt x="f416" y="f417"/>
                  </a:cubicBezTo>
                  <a:cubicBezTo>
                    <a:pt x="f418" y="f419"/>
                    <a:pt x="f5" y="f420"/>
                    <a:pt x="f421" y="f422"/>
                  </a:cubicBezTo>
                  <a:cubicBezTo>
                    <a:pt x="f423" y="f424"/>
                    <a:pt x="f425" y="f426"/>
                    <a:pt x="f12" y="f427"/>
                  </a:cubicBezTo>
                  <a:cubicBezTo>
                    <a:pt x="f428" y="f118"/>
                    <a:pt x="f429" y="f371"/>
                    <a:pt x="f18" y="f430"/>
                  </a:cubicBezTo>
                  <a:cubicBezTo>
                    <a:pt x="f431" y="f302"/>
                    <a:pt x="f432" y="f433"/>
                    <a:pt x="f128" y="f373"/>
                  </a:cubicBezTo>
                  <a:cubicBezTo>
                    <a:pt x="f434" y="f435"/>
                    <a:pt x="f436" y="f307"/>
                    <a:pt x="f437" y="f438"/>
                  </a:cubicBezTo>
                  <a:cubicBezTo>
                    <a:pt x="f85" y="f439"/>
                    <a:pt x="f68" y="f440"/>
                    <a:pt x="f88" y="f148"/>
                  </a:cubicBezTo>
                  <a:cubicBezTo>
                    <a:pt x="f410" y="f441"/>
                    <a:pt x="f442" y="f443"/>
                    <a:pt x="f122" y="f444"/>
                  </a:cubicBezTo>
                  <a:cubicBezTo>
                    <a:pt x="f403" y="f445"/>
                    <a:pt x="f446" y="f248"/>
                    <a:pt x="f13" y="f447"/>
                  </a:cubicBezTo>
                  <a:cubicBezTo>
                    <a:pt x="f65" y="f447"/>
                    <a:pt x="f448" y="f250"/>
                    <a:pt x="f449" y="f450"/>
                  </a:cubicBezTo>
                  <a:cubicBezTo>
                    <a:pt x="f451" y="f248"/>
                    <a:pt x="f87" y="f452"/>
                    <a:pt x="f406" y="f453"/>
                  </a:cubicBezTo>
                  <a:cubicBezTo>
                    <a:pt x="f454" y="f455"/>
                    <a:pt x="f456" y="f457"/>
                    <a:pt x="f442" y="f458"/>
                  </a:cubicBezTo>
                  <a:cubicBezTo>
                    <a:pt x="f88" y="f167"/>
                    <a:pt x="f410" y="f459"/>
                    <a:pt x="f456" y="f460"/>
                  </a:cubicBezTo>
                  <a:cubicBezTo>
                    <a:pt x="f461" y="f116"/>
                    <a:pt x="f462" y="f463"/>
                    <a:pt x="f454" y="f295"/>
                  </a:cubicBezTo>
                  <a:cubicBezTo>
                    <a:pt x="f13" y="f464"/>
                    <a:pt x="f465" y="f443"/>
                    <a:pt x="f466" y="f215"/>
                  </a:cubicBezTo>
                  <a:cubicBezTo>
                    <a:pt x="f467" y="f468"/>
                    <a:pt x="f147" y="f174"/>
                    <a:pt x="f367" y="f469"/>
                  </a:cubicBezTo>
                  <a:cubicBezTo>
                    <a:pt x="f57" y="f470"/>
                    <a:pt x="f40" y="f471"/>
                    <a:pt x="f472" y="f473"/>
                  </a:cubicBezTo>
                  <a:cubicBezTo>
                    <a:pt x="f40" y="f474"/>
                    <a:pt x="f367" y="f475"/>
                    <a:pt x="f476" y="f193"/>
                  </a:cubicBezTo>
                  <a:cubicBezTo>
                    <a:pt x="f345" y="f477"/>
                    <a:pt x="f158" y="f248"/>
                    <a:pt x="f11" y="f232"/>
                  </a:cubicBezTo>
                  <a:cubicBezTo>
                    <a:pt x="f478" y="f109"/>
                    <a:pt x="f406" y="f479"/>
                    <a:pt x="f480" y="f481"/>
                  </a:cubicBezTo>
                  <a:cubicBezTo>
                    <a:pt x="f482" y="f373"/>
                    <a:pt x="f483" y="f484"/>
                    <a:pt x="f24" y="f345"/>
                  </a:cubicBezTo>
                  <a:cubicBezTo>
                    <a:pt x="f126" y="f485"/>
                    <a:pt x="f436" y="f59"/>
                    <a:pt x="f85" y="f486"/>
                  </a:cubicBezTo>
                  <a:cubicBezTo>
                    <a:pt x="f487" y="f341"/>
                    <a:pt x="f488" y="f36"/>
                    <a:pt x="f489" y="f162"/>
                  </a:cubicBezTo>
                  <a:cubicBezTo>
                    <a:pt x="f490" y="f373"/>
                    <a:pt x="f467" y="f491"/>
                    <a:pt x="f152" y="f109"/>
                  </a:cubicBezTo>
                  <a:cubicBezTo>
                    <a:pt x="f40" y="f492"/>
                    <a:pt x="f493" y="f494"/>
                    <a:pt x="f495" y="f219"/>
                  </a:cubicBezTo>
                  <a:cubicBezTo>
                    <a:pt x="f306" y="f455"/>
                    <a:pt x="f306" y="f155"/>
                    <a:pt x="f41" y="f496"/>
                  </a:cubicBezTo>
                  <a:cubicBezTo>
                    <a:pt x="f371" y="f497"/>
                    <a:pt x="f484" y="f105"/>
                    <a:pt x="f147" y="f498"/>
                  </a:cubicBezTo>
                  <a:cubicBezTo>
                    <a:pt x="f499" y="f378"/>
                    <a:pt x="f132" y="f500"/>
                    <a:pt x="f501" y="f502"/>
                  </a:cubicBezTo>
                  <a:cubicBezTo>
                    <a:pt x="f23" y="f144"/>
                    <a:pt x="f68" y="f9"/>
                    <a:pt x="f79" y="f142"/>
                  </a:cubicBezTo>
                  <a:lnTo>
                    <a:pt x="f8" y="f9"/>
                  </a:lnTo>
                  <a:close/>
                  <a:moveTo>
                    <a:pt x="f503" y="f504"/>
                  </a:moveTo>
                  <a:cubicBezTo>
                    <a:pt x="f503" y="f505"/>
                    <a:pt x="f503" y="f506"/>
                    <a:pt x="f503" y="f507"/>
                  </a:cubicBezTo>
                  <a:cubicBezTo>
                    <a:pt x="f508" y="f507"/>
                    <a:pt x="f323" y="f507"/>
                    <a:pt x="f373" y="f507"/>
                  </a:cubicBezTo>
                  <a:cubicBezTo>
                    <a:pt x="f509" y="f510"/>
                    <a:pt x="f509" y="f511"/>
                    <a:pt x="f332" y="f512"/>
                  </a:cubicBezTo>
                  <a:cubicBezTo>
                    <a:pt x="f314" y="f512"/>
                    <a:pt x="f438" y="f512"/>
                    <a:pt x="f513" y="f512"/>
                  </a:cubicBezTo>
                  <a:cubicBezTo>
                    <a:pt x="f513" y="f514"/>
                    <a:pt x="f513" y="f515"/>
                    <a:pt x="f513" y="f516"/>
                  </a:cubicBezTo>
                  <a:cubicBezTo>
                    <a:pt x="f517" y="f518"/>
                    <a:pt x="f479" y="f518"/>
                    <a:pt x="f519" y="f518"/>
                  </a:cubicBezTo>
                  <a:cubicBezTo>
                    <a:pt x="f519" y="f520"/>
                    <a:pt x="f519" y="f514"/>
                    <a:pt x="f519" y="f512"/>
                  </a:cubicBezTo>
                  <a:cubicBezTo>
                    <a:pt x="f103" y="f512"/>
                    <a:pt x="f521" y="f512"/>
                    <a:pt x="f522" y="f512"/>
                  </a:cubicBezTo>
                  <a:cubicBezTo>
                    <a:pt x="f522" y="f523"/>
                    <a:pt x="f522" y="f524"/>
                    <a:pt x="f522" y="f525"/>
                  </a:cubicBezTo>
                  <a:cubicBezTo>
                    <a:pt x="f526" y="f525"/>
                    <a:pt x="f46" y="f525"/>
                    <a:pt x="f498" y="f525"/>
                  </a:cubicBezTo>
                  <a:cubicBezTo>
                    <a:pt x="f498" y="f527"/>
                    <a:pt x="f498" y="f528"/>
                    <a:pt x="f498" y="f504"/>
                  </a:cubicBezTo>
                  <a:cubicBezTo>
                    <a:pt x="f529" y="f504"/>
                    <a:pt x="f44" y="f504"/>
                    <a:pt x="f503" y="f504"/>
                  </a:cubicBezTo>
                  <a:close/>
                  <a:moveTo>
                    <a:pt x="f143" y="f530"/>
                  </a:moveTo>
                  <a:cubicBezTo>
                    <a:pt x="f143" y="f531"/>
                    <a:pt x="f532" y="f533"/>
                    <a:pt x="f534" y="f535"/>
                  </a:cubicBezTo>
                  <a:cubicBezTo>
                    <a:pt x="f536" y="f535"/>
                    <a:pt x="f45" y="f227"/>
                    <a:pt x="f537" y="f229"/>
                  </a:cubicBezTo>
                  <a:cubicBezTo>
                    <a:pt x="f537" y="f374"/>
                    <a:pt x="f538" y="f539"/>
                    <a:pt x="f534" y="f539"/>
                  </a:cubicBezTo>
                  <a:cubicBezTo>
                    <a:pt x="f532" y="f540"/>
                    <a:pt x="f143" y="f541"/>
                    <a:pt x="f143" y="f530"/>
                  </a:cubicBezTo>
                  <a:close/>
                  <a:moveTo>
                    <a:pt x="f542" y="f543"/>
                  </a:moveTo>
                  <a:cubicBezTo>
                    <a:pt x="f544" y="f545"/>
                    <a:pt x="f159" y="f546"/>
                    <a:pt x="f228" y="f547"/>
                  </a:cubicBezTo>
                  <a:cubicBezTo>
                    <a:pt x="f228" y="f548"/>
                    <a:pt x="f549" y="f550"/>
                    <a:pt x="f551" y="f550"/>
                  </a:cubicBezTo>
                  <a:cubicBezTo>
                    <a:pt x="f552" y="f444"/>
                    <a:pt x="f553" y="f554"/>
                    <a:pt x="f553" y="f555"/>
                  </a:cubicBezTo>
                  <a:cubicBezTo>
                    <a:pt x="f553" y="f556"/>
                    <a:pt x="f234" y="f543"/>
                    <a:pt x="f542" y="f543"/>
                  </a:cubicBezTo>
                  <a:close/>
                  <a:moveTo>
                    <a:pt x="f557" y="f443"/>
                  </a:moveTo>
                  <a:cubicBezTo>
                    <a:pt x="f558" y="f549"/>
                    <a:pt x="f559" y="f154"/>
                    <a:pt x="f559" y="f560"/>
                  </a:cubicBezTo>
                  <a:cubicBezTo>
                    <a:pt x="f559" y="f561"/>
                    <a:pt x="f166" y="f102"/>
                    <a:pt x="f255" y="f562"/>
                  </a:cubicBezTo>
                  <a:cubicBezTo>
                    <a:pt x="f259" y="f562"/>
                    <a:pt x="f563" y="f54"/>
                    <a:pt x="f563" y="f564"/>
                  </a:cubicBezTo>
                  <a:cubicBezTo>
                    <a:pt x="f565" y="f221"/>
                    <a:pt x="f566" y="f443"/>
                    <a:pt x="f557" y="f443"/>
                  </a:cubicBezTo>
                  <a:close/>
                  <a:moveTo>
                    <a:pt x="f143" y="f567"/>
                  </a:moveTo>
                  <a:cubicBezTo>
                    <a:pt x="f143" y="f568"/>
                    <a:pt x="f532" y="f569"/>
                    <a:pt x="f534" y="f569"/>
                  </a:cubicBezTo>
                  <a:cubicBezTo>
                    <a:pt x="f536" y="f570"/>
                    <a:pt x="f537" y="f571"/>
                    <a:pt x="f537" y="f572"/>
                  </a:cubicBezTo>
                  <a:cubicBezTo>
                    <a:pt x="f537" y="f573"/>
                    <a:pt x="f536" y="f574"/>
                    <a:pt x="f534" y="f574"/>
                  </a:cubicBezTo>
                  <a:cubicBezTo>
                    <a:pt x="f532" y="f574"/>
                    <a:pt x="f143" y="f573"/>
                    <a:pt x="f143" y="f567"/>
                  </a:cubicBezTo>
                  <a:close/>
                  <a:moveTo>
                    <a:pt x="f575" y="f103"/>
                  </a:moveTo>
                  <a:cubicBezTo>
                    <a:pt x="f576" y="f145"/>
                    <a:pt x="f577" y="f114"/>
                    <a:pt x="f555" y="f107"/>
                  </a:cubicBezTo>
                  <a:cubicBezTo>
                    <a:pt x="f270" y="f169"/>
                    <a:pt x="f215" y="f578"/>
                    <a:pt x="f165" y="f579"/>
                  </a:cubicBezTo>
                  <a:cubicBezTo>
                    <a:pt x="f417" y="f422"/>
                    <a:pt x="f450" y="f287"/>
                    <a:pt x="f580" y="f100"/>
                  </a:cubicBezTo>
                  <a:cubicBezTo>
                    <a:pt x="f580" y="f286"/>
                    <a:pt x="f581" y="f103"/>
                    <a:pt x="f575" y="f103"/>
                  </a:cubicBezTo>
                  <a:close/>
                  <a:moveTo>
                    <a:pt x="f582" y="f583"/>
                  </a:moveTo>
                  <a:cubicBezTo>
                    <a:pt x="f584" y="f583"/>
                    <a:pt x="f522" y="f583"/>
                    <a:pt x="f497" y="f583"/>
                  </a:cubicBezTo>
                  <a:cubicBezTo>
                    <a:pt x="f148" y="f585"/>
                    <a:pt x="f553" y="f586"/>
                    <a:pt x="f553" y="f587"/>
                  </a:cubicBezTo>
                  <a:cubicBezTo>
                    <a:pt x="f553" y="f588"/>
                    <a:pt x="f223" y="f589"/>
                    <a:pt x="f590" y="f194"/>
                  </a:cubicBezTo>
                  <a:cubicBezTo>
                    <a:pt x="f591" y="f592"/>
                    <a:pt x="f593" y="f588"/>
                    <a:pt x="f521" y="f594"/>
                  </a:cubicBezTo>
                  <a:cubicBezTo>
                    <a:pt x="f110" y="f196"/>
                    <a:pt x="f173" y="f595"/>
                    <a:pt x="f582" y="f583"/>
                  </a:cubicBezTo>
                  <a:close/>
                  <a:moveTo>
                    <a:pt x="f173" y="f596"/>
                  </a:moveTo>
                  <a:cubicBezTo>
                    <a:pt x="f107" y="f597"/>
                    <a:pt x="f279" y="f598"/>
                    <a:pt x="f103" y="f386"/>
                  </a:cubicBezTo>
                  <a:cubicBezTo>
                    <a:pt x="f284" y="f599"/>
                    <a:pt x="f52" y="f600"/>
                    <a:pt x="f49" y="f601"/>
                  </a:cubicBezTo>
                  <a:cubicBezTo>
                    <a:pt x="f49" y="f602"/>
                    <a:pt x="f143" y="f603"/>
                    <a:pt x="f240" y="f603"/>
                  </a:cubicBezTo>
                  <a:cubicBezTo>
                    <a:pt x="f604" y="f603"/>
                    <a:pt x="f113" y="f605"/>
                    <a:pt x="f173" y="f596"/>
                  </a:cubicBezTo>
                  <a:close/>
                  <a:moveTo>
                    <a:pt x="f606" y="f522"/>
                  </a:moveTo>
                  <a:cubicBezTo>
                    <a:pt x="f606" y="f584"/>
                    <a:pt x="f607" y="f582"/>
                    <a:pt x="f607" y="f591"/>
                  </a:cubicBezTo>
                  <a:cubicBezTo>
                    <a:pt x="f163" y="f109"/>
                    <a:pt x="f608" y="f112"/>
                    <a:pt x="f219" y="f112"/>
                  </a:cubicBezTo>
                  <a:cubicBezTo>
                    <a:pt x="f274" y="f112"/>
                    <a:pt x="f609" y="f610"/>
                    <a:pt x="f609" y="f578"/>
                  </a:cubicBezTo>
                  <a:cubicBezTo>
                    <a:pt x="f611" y="f612"/>
                    <a:pt x="f613" y="f614"/>
                    <a:pt x="f244" y="f492"/>
                  </a:cubicBezTo>
                  <a:cubicBezTo>
                    <a:pt x="f615" y="f458"/>
                    <a:pt x="f163" y="f616"/>
                    <a:pt x="f606" y="f522"/>
                  </a:cubicBezTo>
                  <a:close/>
                  <a:moveTo>
                    <a:pt x="f92" y="f471"/>
                  </a:moveTo>
                  <a:cubicBezTo>
                    <a:pt x="f138" y="f471"/>
                    <a:pt x="f322" y="f471"/>
                    <a:pt x="f435" y="f471"/>
                  </a:cubicBezTo>
                  <a:cubicBezTo>
                    <a:pt x="f164" y="f185"/>
                    <a:pt x="f118" y="f617"/>
                    <a:pt x="f118" y="f618"/>
                  </a:cubicBezTo>
                  <a:cubicBezTo>
                    <a:pt x="f118" y="f619"/>
                    <a:pt x="f306" y="f620"/>
                    <a:pt x="f322" y="f188"/>
                  </a:cubicBezTo>
                  <a:cubicBezTo>
                    <a:pt x="f323" y="f621"/>
                    <a:pt x="f622" y="f623"/>
                    <a:pt x="f624" y="f618"/>
                  </a:cubicBezTo>
                  <a:cubicBezTo>
                    <a:pt x="f312" y="f625"/>
                    <a:pt x="f626" y="f627"/>
                    <a:pt x="f92" y="f471"/>
                  </a:cubicBezTo>
                  <a:close/>
                  <a:moveTo>
                    <a:pt x="f526" y="f628"/>
                  </a:moveTo>
                  <a:cubicBezTo>
                    <a:pt x="f521" y="f628"/>
                    <a:pt x="f238" y="f628"/>
                    <a:pt x="f109" y="f628"/>
                  </a:cubicBezTo>
                  <a:cubicBezTo>
                    <a:pt x="f287" y="f413"/>
                    <a:pt x="f590" y="f629"/>
                    <a:pt x="f590" y="f630"/>
                  </a:cubicBezTo>
                  <a:cubicBezTo>
                    <a:pt x="f584" y="f631"/>
                    <a:pt x="f109" y="f632"/>
                    <a:pt x="f167" y="f633"/>
                  </a:cubicBezTo>
                  <a:cubicBezTo>
                    <a:pt x="f291" y="f634"/>
                    <a:pt x="f145" y="f635"/>
                    <a:pt x="f636" y="f637"/>
                  </a:cubicBezTo>
                  <a:cubicBezTo>
                    <a:pt x="f636" y="f629"/>
                    <a:pt x="f286" y="f638"/>
                    <a:pt x="f526" y="f628"/>
                  </a:cubicBezTo>
                  <a:close/>
                  <a:moveTo>
                    <a:pt x="f639" y="f640"/>
                  </a:moveTo>
                  <a:cubicBezTo>
                    <a:pt x="f639" y="f641"/>
                    <a:pt x="f639" y="f642"/>
                    <a:pt x="f639" y="f643"/>
                  </a:cubicBezTo>
                  <a:cubicBezTo>
                    <a:pt x="f547" y="f644"/>
                    <a:pt x="f645" y="f646"/>
                    <a:pt x="f647" y="f646"/>
                  </a:cubicBezTo>
                  <a:cubicBezTo>
                    <a:pt x="f272" y="f411"/>
                    <a:pt x="f648" y="f649"/>
                    <a:pt x="f161" y="f650"/>
                  </a:cubicBezTo>
                  <a:cubicBezTo>
                    <a:pt x="f550" y="f469"/>
                    <a:pt x="f606" y="f627"/>
                    <a:pt x="f651" y="f652"/>
                  </a:cubicBezTo>
                  <a:cubicBezTo>
                    <a:pt x="f445" y="f652"/>
                    <a:pt x="f217" y="f471"/>
                    <a:pt x="f639" y="f640"/>
                  </a:cubicBezTo>
                  <a:close/>
                  <a:moveTo>
                    <a:pt x="f653" y="f404"/>
                  </a:moveTo>
                  <a:cubicBezTo>
                    <a:pt x="f341" y="f404"/>
                    <a:pt x="f156" y="f404"/>
                    <a:pt x="f467" y="f404"/>
                  </a:cubicBezTo>
                  <a:cubicBezTo>
                    <a:pt x="f654" y="f655"/>
                    <a:pt x="f391" y="f656"/>
                    <a:pt x="f499" y="f657"/>
                  </a:cubicBezTo>
                  <a:cubicBezTo>
                    <a:pt x="f499" y="f658"/>
                    <a:pt x="f144" y="f659"/>
                    <a:pt x="f156" y="f660"/>
                  </a:cubicBezTo>
                  <a:cubicBezTo>
                    <a:pt x="f36" y="f661"/>
                    <a:pt x="f343" y="f658"/>
                    <a:pt x="f662" y="f657"/>
                  </a:cubicBezTo>
                  <a:cubicBezTo>
                    <a:pt x="f502" y="f663"/>
                    <a:pt x="f664" y="f655"/>
                    <a:pt x="f653" y="f404"/>
                  </a:cubicBezTo>
                  <a:close/>
                  <a:moveTo>
                    <a:pt x="f665" y="f666"/>
                  </a:moveTo>
                  <a:cubicBezTo>
                    <a:pt x="f665" y="f667"/>
                    <a:pt x="f665" y="f668"/>
                    <a:pt x="f665" y="f188"/>
                  </a:cubicBezTo>
                  <a:cubicBezTo>
                    <a:pt x="f669" y="f670"/>
                    <a:pt x="f671" y="f408"/>
                    <a:pt x="f478" y="f408"/>
                  </a:cubicBezTo>
                  <a:cubicBezTo>
                    <a:pt x="f132" y="f408"/>
                    <a:pt x="f446" y="f405"/>
                    <a:pt x="f446" y="f186"/>
                  </a:cubicBezTo>
                  <a:cubicBezTo>
                    <a:pt x="f672" y="f673"/>
                    <a:pt x="f451" y="f674"/>
                    <a:pt x="f65" y="f675"/>
                  </a:cubicBezTo>
                  <a:cubicBezTo>
                    <a:pt x="f676" y="f677"/>
                    <a:pt x="f669" y="f678"/>
                    <a:pt x="f665" y="f666"/>
                  </a:cubicBezTo>
                  <a:close/>
                  <a:moveTo>
                    <a:pt x="f679" y="f395"/>
                  </a:moveTo>
                  <a:cubicBezTo>
                    <a:pt x="f680" y="f395"/>
                    <a:pt x="f348" y="f395"/>
                    <a:pt x="f90" y="f395"/>
                  </a:cubicBezTo>
                  <a:cubicBezTo>
                    <a:pt x="f681" y="f682"/>
                    <a:pt x="f430" y="f677"/>
                    <a:pt x="f683" y="f684"/>
                  </a:cubicBezTo>
                  <a:cubicBezTo>
                    <a:pt x="f365" y="f685"/>
                    <a:pt x="f686" y="f188"/>
                    <a:pt x="f149" y="f621"/>
                  </a:cubicBezTo>
                  <a:cubicBezTo>
                    <a:pt x="f351" y="f405"/>
                    <a:pt x="f687" y="f673"/>
                    <a:pt x="f687" y="f688"/>
                  </a:cubicBezTo>
                  <a:cubicBezTo>
                    <a:pt x="f687" y="f689"/>
                    <a:pt x="f690" y="f682"/>
                    <a:pt x="f679" y="f395"/>
                  </a:cubicBezTo>
                  <a:close/>
                  <a:moveTo>
                    <a:pt x="f538" y="f691"/>
                  </a:moveTo>
                  <a:cubicBezTo>
                    <a:pt x="f692" y="f691"/>
                    <a:pt x="f693" y="f691"/>
                    <a:pt x="f296" y="f691"/>
                  </a:cubicBezTo>
                  <a:cubicBezTo>
                    <a:pt x="f45" y="f176"/>
                    <a:pt x="f381" y="f646"/>
                    <a:pt x="f381" y="f183"/>
                  </a:cubicBezTo>
                  <a:cubicBezTo>
                    <a:pt x="f694" y="f695"/>
                    <a:pt x="f296" y="f469"/>
                    <a:pt x="f696" y="f697"/>
                  </a:cubicBezTo>
                  <a:cubicBezTo>
                    <a:pt x="f503" y="f698"/>
                    <a:pt x="f517" y="f643"/>
                    <a:pt x="f699" y="f700"/>
                  </a:cubicBezTo>
                  <a:cubicBezTo>
                    <a:pt x="f534" y="f701"/>
                    <a:pt x="f513" y="f702"/>
                    <a:pt x="f538" y="f691"/>
                  </a:cubicBezTo>
                  <a:close/>
                  <a:moveTo>
                    <a:pt x="f455" y="f703"/>
                  </a:moveTo>
                  <a:cubicBezTo>
                    <a:pt x="f244" y="f613"/>
                    <a:pt x="f608" y="f704"/>
                    <a:pt x="f608" y="f705"/>
                  </a:cubicBezTo>
                  <a:cubicBezTo>
                    <a:pt x="f608" y="f232"/>
                    <a:pt x="f159" y="f706"/>
                    <a:pt x="f455" y="f707"/>
                  </a:cubicBezTo>
                  <a:cubicBezTo>
                    <a:pt x="f544" y="f706"/>
                    <a:pt x="f154" y="f232"/>
                    <a:pt x="f708" y="f155"/>
                  </a:cubicBezTo>
                  <a:cubicBezTo>
                    <a:pt x="f232" y="f704"/>
                    <a:pt x="f709" y="f710"/>
                    <a:pt x="f455" y="f703"/>
                  </a:cubicBezTo>
                  <a:close/>
                  <a:moveTo>
                    <a:pt x="f106" y="f213"/>
                  </a:moveTo>
                  <a:cubicBezTo>
                    <a:pt x="f711" y="f213"/>
                    <a:pt x="f614" y="f213"/>
                    <a:pt x="f236" y="f213"/>
                  </a:cubicBezTo>
                  <a:cubicBezTo>
                    <a:pt x="f223" y="f712"/>
                    <a:pt x="f464" y="f267"/>
                    <a:pt x="f464" y="f252"/>
                  </a:cubicBezTo>
                  <a:cubicBezTo>
                    <a:pt x="f422" y="f203"/>
                    <a:pt x="f148" y="f713"/>
                    <a:pt x="f492" y="f714"/>
                  </a:cubicBezTo>
                  <a:cubicBezTo>
                    <a:pt x="f54" y="f415"/>
                    <a:pt x="f552" y="f203"/>
                    <a:pt x="f50" y="f715"/>
                  </a:cubicBezTo>
                  <a:cubicBezTo>
                    <a:pt x="f716" y="f267"/>
                    <a:pt x="f717" y="f712"/>
                    <a:pt x="f106" y="f213"/>
                  </a:cubicBezTo>
                  <a:close/>
                  <a:moveTo>
                    <a:pt x="f609" y="f392"/>
                  </a:moveTo>
                  <a:cubicBezTo>
                    <a:pt x="f609" y="f192"/>
                    <a:pt x="f609" y="f718"/>
                    <a:pt x="f609" y="f719"/>
                  </a:cubicBezTo>
                  <a:cubicBezTo>
                    <a:pt x="f720" y="f660"/>
                    <a:pt x="f542" y="f658"/>
                    <a:pt x="f564" y="f190"/>
                  </a:cubicBezTo>
                  <a:cubicBezTo>
                    <a:pt x="f721" y="f190"/>
                    <a:pt x="f54" y="f722"/>
                    <a:pt x="f561" y="f723"/>
                  </a:cubicBezTo>
                  <a:cubicBezTo>
                    <a:pt x="f106" y="f724"/>
                    <a:pt x="f721" y="f725"/>
                    <a:pt x="f707" y="f388"/>
                  </a:cubicBezTo>
                  <a:cubicBezTo>
                    <a:pt x="f726" y="f388"/>
                    <a:pt x="f154" y="f727"/>
                    <a:pt x="f609" y="f392"/>
                  </a:cubicBezTo>
                  <a:close/>
                  <a:moveTo>
                    <a:pt x="f728" y="f729"/>
                  </a:moveTo>
                  <a:cubicBezTo>
                    <a:pt x="f728" y="f730"/>
                    <a:pt x="f728" y="f731"/>
                    <a:pt x="f728" y="f592"/>
                  </a:cubicBezTo>
                  <a:cubicBezTo>
                    <a:pt x="f308" y="f732"/>
                    <a:pt x="f508" y="f733"/>
                    <a:pt x="f734" y="f733"/>
                  </a:cubicBezTo>
                  <a:cubicBezTo>
                    <a:pt x="f307" y="f733"/>
                    <a:pt x="f735" y="f736"/>
                    <a:pt x="f735" y="f737"/>
                  </a:cubicBezTo>
                  <a:cubicBezTo>
                    <a:pt x="f138" y="f588"/>
                    <a:pt x="f97" y="f738"/>
                    <a:pt x="f312" y="f739"/>
                  </a:cubicBezTo>
                  <a:cubicBezTo>
                    <a:pt x="f381" y="f586"/>
                    <a:pt x="f45" y="f740"/>
                    <a:pt x="f728" y="f729"/>
                  </a:cubicBezTo>
                  <a:close/>
                  <a:moveTo>
                    <a:pt x="f56" y="f741"/>
                  </a:moveTo>
                  <a:cubicBezTo>
                    <a:pt x="f56" y="f742"/>
                    <a:pt x="f56" y="f743"/>
                    <a:pt x="f56" y="f744"/>
                  </a:cubicBezTo>
                  <a:cubicBezTo>
                    <a:pt x="f536" y="f745"/>
                    <a:pt x="f99" y="f599"/>
                    <a:pt x="f537" y="f599"/>
                  </a:cubicBezTo>
                  <a:cubicBezTo>
                    <a:pt x="f381" y="f746"/>
                    <a:pt x="f307" y="f747"/>
                    <a:pt x="f481" y="f748"/>
                  </a:cubicBezTo>
                  <a:cubicBezTo>
                    <a:pt x="f300" y="f749"/>
                    <a:pt x="f381" y="f603"/>
                    <a:pt x="f537" y="f750"/>
                  </a:cubicBezTo>
                  <a:cubicBezTo>
                    <a:pt x="f99" y="f198"/>
                    <a:pt x="f536" y="f751"/>
                    <a:pt x="f56" y="f741"/>
                  </a:cubicBezTo>
                  <a:close/>
                  <a:moveTo>
                    <a:pt x="f439" y="f752"/>
                  </a:moveTo>
                  <a:cubicBezTo>
                    <a:pt x="f463" y="f752"/>
                    <a:pt x="f517" y="f752"/>
                    <a:pt x="f753" y="f752"/>
                  </a:cubicBezTo>
                  <a:cubicBezTo>
                    <a:pt x="f754" y="f755"/>
                    <a:pt x="f692" y="f756"/>
                    <a:pt x="f94" y="f253"/>
                  </a:cubicBezTo>
                  <a:cubicBezTo>
                    <a:pt x="f94" y="f757"/>
                    <a:pt x="f758" y="f759"/>
                    <a:pt x="f517" y="f760"/>
                  </a:cubicBezTo>
                  <a:cubicBezTo>
                    <a:pt x="f101" y="f761"/>
                    <a:pt x="f49" y="f757"/>
                    <a:pt x="f52" y="f762"/>
                  </a:cubicBezTo>
                  <a:cubicBezTo>
                    <a:pt x="f763" y="f764"/>
                    <a:pt x="f498" y="f755"/>
                    <a:pt x="f439" y="f752"/>
                  </a:cubicBezTo>
                  <a:close/>
                  <a:moveTo>
                    <a:pt x="f699" y="f765"/>
                  </a:moveTo>
                  <a:cubicBezTo>
                    <a:pt x="f295" y="f766"/>
                    <a:pt x="f52" y="f767"/>
                    <a:pt x="f52" y="f768"/>
                  </a:cubicBezTo>
                  <a:cubicBezTo>
                    <a:pt x="f52" y="f769"/>
                    <a:pt x="f101" y="f339"/>
                    <a:pt x="f463" y="f770"/>
                  </a:cubicBezTo>
                  <a:cubicBezTo>
                    <a:pt x="f47" y="f771"/>
                    <a:pt x="f538" y="f769"/>
                    <a:pt x="f94" y="f772"/>
                  </a:cubicBezTo>
                  <a:cubicBezTo>
                    <a:pt x="f696" y="f767"/>
                    <a:pt x="f754" y="f773"/>
                    <a:pt x="f699" y="f765"/>
                  </a:cubicBezTo>
                  <a:close/>
                  <a:moveTo>
                    <a:pt x="f580" y="f774"/>
                  </a:moveTo>
                  <a:cubicBezTo>
                    <a:pt x="f580" y="f775"/>
                    <a:pt x="f580" y="f776"/>
                    <a:pt x="f580" y="f777"/>
                  </a:cubicBezTo>
                  <a:cubicBezTo>
                    <a:pt x="f581" y="f778"/>
                    <a:pt x="f779" y="f780"/>
                    <a:pt x="f248" y="f780"/>
                  </a:cubicBezTo>
                  <a:cubicBezTo>
                    <a:pt x="f781" y="f782"/>
                    <a:pt x="f783" y="f778"/>
                    <a:pt x="f783" y="f784"/>
                  </a:cubicBezTo>
                  <a:cubicBezTo>
                    <a:pt x="f783" y="f785"/>
                    <a:pt x="f576" y="f180"/>
                    <a:pt x="f786" y="f787"/>
                  </a:cubicBezTo>
                  <a:cubicBezTo>
                    <a:pt x="f788" y="f181"/>
                    <a:pt x="f417" y="f789"/>
                    <a:pt x="f580" y="f774"/>
                  </a:cubicBezTo>
                  <a:close/>
                  <a:moveTo>
                    <a:pt x="f175" y="f790"/>
                  </a:moveTo>
                  <a:cubicBezTo>
                    <a:pt x="f157" y="f790"/>
                    <a:pt x="f613" y="f790"/>
                    <a:pt x="f791" y="f790"/>
                  </a:cubicBezTo>
                  <a:cubicBezTo>
                    <a:pt x="f244" y="f424"/>
                    <a:pt x="f792" y="f49"/>
                    <a:pt x="f792" y="f498"/>
                  </a:cubicBezTo>
                  <a:cubicBezTo>
                    <a:pt x="f792" y="f529"/>
                    <a:pt x="f228" y="f754"/>
                    <a:pt x="f613" y="f754"/>
                  </a:cubicBezTo>
                  <a:cubicBezTo>
                    <a:pt x="f704" y="f56"/>
                    <a:pt x="f720" y="f463"/>
                    <a:pt x="f708" y="f295"/>
                  </a:cubicBezTo>
                  <a:cubicBezTo>
                    <a:pt x="f232" y="f793"/>
                    <a:pt x="f709" y="f459"/>
                    <a:pt x="f175" y="f790"/>
                  </a:cubicBezTo>
                  <a:close/>
                  <a:moveTo>
                    <a:pt x="f168" y="f651"/>
                  </a:moveTo>
                  <a:cubicBezTo>
                    <a:pt x="f168" y="f548"/>
                    <a:pt x="f168" y="f607"/>
                    <a:pt x="f168" y="f272"/>
                  </a:cubicBezTo>
                  <a:cubicBezTo>
                    <a:pt x="f794" y="f453"/>
                    <a:pt x="f203" y="f608"/>
                    <a:pt x="f715" y="f608"/>
                  </a:cubicBezTo>
                  <a:cubicBezTo>
                    <a:pt x="f267" y="f792"/>
                    <a:pt x="f250" y="f795"/>
                    <a:pt x="f447" y="f419"/>
                  </a:cubicBezTo>
                  <a:cubicBezTo>
                    <a:pt x="f211" y="f796"/>
                    <a:pt x="f261" y="f547"/>
                    <a:pt x="f252" y="f217"/>
                  </a:cubicBezTo>
                  <a:cubicBezTo>
                    <a:pt x="f797" y="f798"/>
                    <a:pt x="f794" y="f645"/>
                    <a:pt x="f168" y="f651"/>
                  </a:cubicBezTo>
                  <a:close/>
                  <a:moveTo>
                    <a:pt x="f799" y="f211"/>
                  </a:moveTo>
                  <a:cubicBezTo>
                    <a:pt x="f800" y="f801"/>
                    <a:pt x="f203" y="f802"/>
                    <a:pt x="f252" y="f779"/>
                  </a:cubicBezTo>
                  <a:cubicBezTo>
                    <a:pt x="f267" y="f165"/>
                    <a:pt x="f259" y="f213"/>
                    <a:pt x="f450" y="f211"/>
                  </a:cubicBezTo>
                  <a:cubicBezTo>
                    <a:pt x="f259" y="f566"/>
                    <a:pt x="f803" y="f252"/>
                    <a:pt x="f207" y="f257"/>
                  </a:cubicBezTo>
                  <a:cubicBezTo>
                    <a:pt x="f557" y="f257"/>
                    <a:pt x="f800" y="f803"/>
                    <a:pt x="f799" y="f211"/>
                  </a:cubicBezTo>
                  <a:close/>
                  <a:moveTo>
                    <a:pt x="f292" y="f262"/>
                  </a:moveTo>
                  <a:cubicBezTo>
                    <a:pt x="f793" y="f804"/>
                    <a:pt x="f805" y="f806"/>
                    <a:pt x="f529" y="f806"/>
                  </a:cubicBezTo>
                  <a:cubicBezTo>
                    <a:pt x="f758" y="f807"/>
                    <a:pt x="f503" y="f239"/>
                    <a:pt x="f696" y="f808"/>
                  </a:cubicBezTo>
                  <a:cubicBezTo>
                    <a:pt x="f460" y="f809"/>
                    <a:pt x="f47" y="f241"/>
                    <a:pt x="f534" y="f810"/>
                  </a:cubicBezTo>
                  <a:cubicBezTo>
                    <a:pt x="f811" y="f354"/>
                    <a:pt x="f793" y="f363"/>
                    <a:pt x="f292" y="f262"/>
                  </a:cubicBezTo>
                  <a:close/>
                  <a:moveTo>
                    <a:pt x="f203" y="f477"/>
                  </a:moveTo>
                  <a:cubicBezTo>
                    <a:pt x="f203" y="f812"/>
                    <a:pt x="f203" y="f813"/>
                    <a:pt x="f203" y="f814"/>
                  </a:cubicBezTo>
                  <a:cubicBezTo>
                    <a:pt x="f715" y="f634"/>
                    <a:pt x="f209" y="f815"/>
                    <a:pt x="f211" y="f815"/>
                  </a:cubicBezTo>
                  <a:cubicBezTo>
                    <a:pt x="f213" y="f170"/>
                    <a:pt x="f779" y="f816"/>
                    <a:pt x="f165" y="f813"/>
                  </a:cubicBezTo>
                  <a:cubicBezTo>
                    <a:pt x="f543" y="f817"/>
                    <a:pt x="f213" y="f818"/>
                    <a:pt x="f211" y="f819"/>
                  </a:cubicBezTo>
                  <a:cubicBezTo>
                    <a:pt x="f209" y="f820"/>
                    <a:pt x="f715" y="f821"/>
                    <a:pt x="f203" y="f477"/>
                  </a:cubicBezTo>
                  <a:close/>
                  <a:moveTo>
                    <a:pt x="f763" y="f822"/>
                  </a:moveTo>
                  <a:cubicBezTo>
                    <a:pt x="f281" y="f823"/>
                    <a:pt x="f824" y="f825"/>
                    <a:pt x="f145" y="f174"/>
                  </a:cubicBezTo>
                  <a:cubicBezTo>
                    <a:pt x="f636" y="f826"/>
                    <a:pt x="f292" y="f827"/>
                    <a:pt x="f96" y="f828"/>
                  </a:cubicBezTo>
                  <a:cubicBezTo>
                    <a:pt x="f829" y="f830"/>
                    <a:pt x="f479" y="f831"/>
                    <a:pt x="f529" y="f776"/>
                  </a:cubicBezTo>
                  <a:cubicBezTo>
                    <a:pt x="f463" y="f774"/>
                    <a:pt x="f140" y="f832"/>
                    <a:pt x="f763" y="f822"/>
                  </a:cubicBezTo>
                  <a:close/>
                  <a:moveTo>
                    <a:pt x="f453" y="f666"/>
                  </a:moveTo>
                  <a:cubicBezTo>
                    <a:pt x="f453" y="f833"/>
                    <a:pt x="f453" y="f186"/>
                    <a:pt x="f453" y="f621"/>
                  </a:cubicBezTo>
                  <a:cubicBezTo>
                    <a:pt x="f792" y="f670"/>
                    <a:pt x="f834" y="f835"/>
                    <a:pt x="f274" y="f835"/>
                  </a:cubicBezTo>
                  <a:cubicBezTo>
                    <a:pt x="f549" y="f835"/>
                    <a:pt x="f221" y="f836"/>
                    <a:pt x="f420" y="f186"/>
                  </a:cubicBezTo>
                  <a:cubicBezTo>
                    <a:pt x="f705" y="f685"/>
                    <a:pt x="f549" y="f674"/>
                    <a:pt x="f710" y="f675"/>
                  </a:cubicBezTo>
                  <a:cubicBezTo>
                    <a:pt x="f219" y="f677"/>
                    <a:pt x="f792" y="f678"/>
                    <a:pt x="f453" y="f666"/>
                  </a:cubicBezTo>
                  <a:close/>
                  <a:moveTo>
                    <a:pt x="f221" y="f308"/>
                  </a:moveTo>
                  <a:cubicBezTo>
                    <a:pt x="f611" y="f381"/>
                    <a:pt x="f613" y="f622"/>
                    <a:pt x="f230" y="f481"/>
                  </a:cubicBezTo>
                  <a:cubicBezTo>
                    <a:pt x="f175" y="f323"/>
                    <a:pt x="f705" y="f837"/>
                    <a:pt x="f551" y="f375"/>
                  </a:cubicBezTo>
                  <a:cubicBezTo>
                    <a:pt x="f706" y="f435"/>
                    <a:pt x="f716" y="f838"/>
                    <a:pt x="f242" y="f323"/>
                  </a:cubicBezTo>
                  <a:cubicBezTo>
                    <a:pt x="f564" y="f300"/>
                    <a:pt x="f542" y="f378"/>
                    <a:pt x="f221" y="f308"/>
                  </a:cubicBezTo>
                  <a:close/>
                  <a:moveTo>
                    <a:pt x="f406" y="f193"/>
                  </a:moveTo>
                  <a:cubicBezTo>
                    <a:pt x="f130" y="f839"/>
                    <a:pt x="f840" y="f839"/>
                    <a:pt x="f401" y="f176"/>
                  </a:cubicBezTo>
                  <a:cubicBezTo>
                    <a:pt x="f841" y="f646"/>
                    <a:pt x="f842" y="f183"/>
                    <a:pt x="f27" y="f649"/>
                  </a:cubicBezTo>
                  <a:cubicBezTo>
                    <a:pt x="f454" y="f843"/>
                    <a:pt x="f17" y="f184"/>
                    <a:pt x="f64" y="f652"/>
                  </a:cubicBezTo>
                  <a:cubicBezTo>
                    <a:pt x="f406" y="f844"/>
                    <a:pt x="f845" y="f846"/>
                    <a:pt x="f87" y="f627"/>
                  </a:cubicBezTo>
                  <a:cubicBezTo>
                    <a:pt x="f29" y="f473"/>
                    <a:pt x="f672" y="f470"/>
                    <a:pt x="f29" y="f698"/>
                  </a:cubicBezTo>
                  <a:cubicBezTo>
                    <a:pt x="f847" y="f643"/>
                    <a:pt x="f67" y="f182"/>
                    <a:pt x="f406" y="f193"/>
                  </a:cubicBezTo>
                  <a:close/>
                  <a:moveTo>
                    <a:pt x="f384" y="f848"/>
                  </a:moveTo>
                  <a:cubicBezTo>
                    <a:pt x="f495" y="f688"/>
                    <a:pt x="f375" y="f849"/>
                    <a:pt x="f427" y="f656"/>
                  </a:cubicBezTo>
                  <a:cubicBezTo>
                    <a:pt x="f435" y="f850"/>
                    <a:pt x="f138" y="f400"/>
                    <a:pt x="f314" y="f723"/>
                  </a:cubicBezTo>
                  <a:cubicBezTo>
                    <a:pt x="f43" y="f851"/>
                    <a:pt x="f327" y="f852"/>
                    <a:pt x="f327" y="f661"/>
                  </a:cubicBezTo>
                  <a:cubicBezTo>
                    <a:pt x="f378" y="f853"/>
                    <a:pt x="f314" y="f675"/>
                    <a:pt x="f384" y="f84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7">
              <a:extLst>
                <a:ext uri="{FF2B5EF4-FFF2-40B4-BE49-F238E27FC236}">
                  <a16:creationId xmlns:a16="http://schemas.microsoft.com/office/drawing/2014/main" id="{B7554E51-A2AD-66E5-9AB1-20B84A149693}"/>
                </a:ext>
              </a:extLst>
            </p:cNvPr>
            <p:cNvSpPr/>
            <p:nvPr/>
          </p:nvSpPr>
          <p:spPr>
            <a:xfrm>
              <a:off x="3028401" y="2626760"/>
              <a:ext cx="1138235" cy="1335088"/>
            </a:xfrm>
            <a:custGeom>
              <a:avLst/>
              <a:gdLst>
                <a:gd name="f0" fmla="val 10800000"/>
                <a:gd name="f1" fmla="val 5400000"/>
                <a:gd name="f2" fmla="val 180"/>
                <a:gd name="f3" fmla="val w"/>
                <a:gd name="f4" fmla="val h"/>
                <a:gd name="f5" fmla="val 0"/>
                <a:gd name="f6" fmla="val 543"/>
                <a:gd name="f7" fmla="val 637"/>
                <a:gd name="f8" fmla="val 492"/>
                <a:gd name="f9" fmla="val 83"/>
                <a:gd name="f10" fmla="val 517"/>
                <a:gd name="f11" fmla="val 132"/>
                <a:gd name="f12" fmla="val 462"/>
                <a:gd name="f13" fmla="val 187"/>
                <a:gd name="f14" fmla="val 423"/>
                <a:gd name="f15" fmla="val 170"/>
                <a:gd name="f16" fmla="val 430"/>
                <a:gd name="f17" fmla="val 154"/>
                <a:gd name="f18" fmla="val 437"/>
                <a:gd name="f19" fmla="val 137"/>
                <a:gd name="f20" fmla="val 443"/>
                <a:gd name="f21" fmla="val 105"/>
                <a:gd name="f22" fmla="val 454"/>
                <a:gd name="f23" fmla="val 74"/>
                <a:gd name="f24" fmla="val 466"/>
                <a:gd name="f25" fmla="val 43"/>
                <a:gd name="f26" fmla="val 477"/>
                <a:gd name="f27" fmla="val 30"/>
                <a:gd name="f28" fmla="val 481"/>
                <a:gd name="f29" fmla="val 23"/>
                <a:gd name="f30" fmla="val 478"/>
                <a:gd name="f31" fmla="val 22"/>
                <a:gd name="f32" fmla="val 463"/>
                <a:gd name="f33" fmla="val 19"/>
                <a:gd name="f34" fmla="val 422"/>
                <a:gd name="f35" fmla="val 15"/>
                <a:gd name="f36" fmla="val 382"/>
                <a:gd name="f37" fmla="val 12"/>
                <a:gd name="f38" fmla="val 341"/>
                <a:gd name="f39" fmla="val 11"/>
                <a:gd name="f40" fmla="val 319"/>
                <a:gd name="f41" fmla="val 20"/>
                <a:gd name="f42" fmla="val 300"/>
                <a:gd name="f43" fmla="val 34"/>
                <a:gd name="f44" fmla="val 281"/>
                <a:gd name="f45" fmla="val 57"/>
                <a:gd name="f46" fmla="val 252"/>
                <a:gd name="f47" fmla="val 75"/>
                <a:gd name="f48" fmla="val 219"/>
                <a:gd name="f49" fmla="val 94"/>
                <a:gd name="f50" fmla="val 113"/>
                <a:gd name="f51" fmla="val 157"/>
                <a:gd name="f52" fmla="val 130"/>
                <a:gd name="f53" fmla="val 126"/>
                <a:gd name="f54" fmla="val 150"/>
                <a:gd name="f55" fmla="val 97"/>
                <a:gd name="f56" fmla="val 164"/>
                <a:gd name="f57" fmla="val 77"/>
                <a:gd name="f58" fmla="val 182"/>
                <a:gd name="f59" fmla="val 58"/>
                <a:gd name="f60" fmla="val 200"/>
                <a:gd name="f61" fmla="val 41"/>
                <a:gd name="f62" fmla="val 242"/>
                <a:gd name="f63" fmla="val 4"/>
                <a:gd name="f64" fmla="val 290"/>
                <a:gd name="f65" fmla="val 339"/>
                <a:gd name="f66" fmla="val 26"/>
                <a:gd name="f67" fmla="val 357"/>
                <a:gd name="f68" fmla="val 374"/>
                <a:gd name="f69" fmla="val 44"/>
                <a:gd name="f70" fmla="val 394"/>
                <a:gd name="f71" fmla="val 55"/>
                <a:gd name="f72" fmla="val 389"/>
                <a:gd name="f73" fmla="val 62"/>
                <a:gd name="f74" fmla="val 385"/>
                <a:gd name="f75" fmla="val 68"/>
                <a:gd name="f76" fmla="val 381"/>
                <a:gd name="f77" fmla="val 73"/>
                <a:gd name="f78" fmla="val 372"/>
                <a:gd name="f79" fmla="val 82"/>
                <a:gd name="f80" fmla="val 364"/>
                <a:gd name="f81" fmla="val 91"/>
                <a:gd name="f82" fmla="val 355"/>
                <a:gd name="f83" fmla="val 98"/>
                <a:gd name="f84" fmla="val 309"/>
                <a:gd name="f85" fmla="val 131"/>
                <a:gd name="f86" fmla="val 294"/>
                <a:gd name="f87" fmla="val 287"/>
                <a:gd name="f88" fmla="val 234"/>
                <a:gd name="f89" fmla="val 293"/>
                <a:gd name="f90" fmla="val 224"/>
                <a:gd name="f91" fmla="val 298"/>
                <a:gd name="f92" fmla="val 214"/>
                <a:gd name="f93" fmla="val 303"/>
                <a:gd name="f94" fmla="val 204"/>
                <a:gd name="f95" fmla="val 328"/>
                <a:gd name="f96" fmla="val 362"/>
                <a:gd name="f97" fmla="val 102"/>
                <a:gd name="f98" fmla="val 409"/>
                <a:gd name="f99" fmla="val 63"/>
                <a:gd name="f100" fmla="val 53"/>
                <a:gd name="f101" fmla="val 452"/>
                <a:gd name="f102" fmla="val 35"/>
                <a:gd name="f103" fmla="val 468"/>
                <a:gd name="f104" fmla="val 27"/>
                <a:gd name="f105" fmla="val 482"/>
                <a:gd name="f106" fmla="val 31"/>
                <a:gd name="f107" fmla="val 489"/>
                <a:gd name="f108" fmla="val 47"/>
                <a:gd name="f109" fmla="val 506"/>
                <a:gd name="f110" fmla="val 86"/>
                <a:gd name="f111" fmla="val 522"/>
                <a:gd name="f112" fmla="val 125"/>
                <a:gd name="f113" fmla="val 538"/>
                <a:gd name="f114" fmla="val 165"/>
                <a:gd name="f115" fmla="val 176"/>
                <a:gd name="f116" fmla="val 541"/>
                <a:gd name="f117" fmla="val 184"/>
                <a:gd name="f118" fmla="val 525"/>
                <a:gd name="f119" fmla="val 515"/>
                <a:gd name="f120" fmla="val 189"/>
                <a:gd name="f121" fmla="val 507"/>
                <a:gd name="f122" fmla="val 197"/>
                <a:gd name="f123" fmla="val 498"/>
                <a:gd name="f124" fmla="val 203"/>
                <a:gd name="f125" fmla="val 488"/>
                <a:gd name="f126" fmla="val 210"/>
                <a:gd name="f127" fmla="val 217"/>
                <a:gd name="f128" fmla="val 223"/>
                <a:gd name="f129" fmla="val 465"/>
                <a:gd name="f130" fmla="val 221"/>
                <a:gd name="f131" fmla="val 220"/>
                <a:gd name="f132" fmla="val 472"/>
                <a:gd name="f133" fmla="val 205"/>
                <a:gd name="f134" fmla="val 191"/>
                <a:gd name="f135" fmla="val 493"/>
                <a:gd name="f136" fmla="val 174"/>
                <a:gd name="f137" fmla="val 449"/>
                <a:gd name="f138" fmla="val 421"/>
                <a:gd name="f139" fmla="val 254"/>
                <a:gd name="f140" fmla="val 313"/>
                <a:gd name="f141" fmla="val 373"/>
                <a:gd name="f142" fmla="val 371"/>
                <a:gd name="f143" fmla="val 241"/>
                <a:gd name="f144" fmla="val 549"/>
                <a:gd name="f145" fmla="val 597"/>
                <a:gd name="f146" fmla="val 156"/>
                <a:gd name="f147" fmla="val 612"/>
                <a:gd name="f148" fmla="val 622"/>
                <a:gd name="f149" fmla="val 107"/>
                <a:gd name="f150" fmla="val 631"/>
                <a:gd name="f151" fmla="val 90"/>
                <a:gd name="f152" fmla="val 69"/>
                <a:gd name="f153" fmla="val 613"/>
                <a:gd name="f154" fmla="val 596"/>
                <a:gd name="f155" fmla="val 51"/>
                <a:gd name="f156" fmla="val 586"/>
                <a:gd name="f157" fmla="val 584"/>
                <a:gd name="f158" fmla="val 582"/>
                <a:gd name="f159" fmla="val 5"/>
                <a:gd name="f160" fmla="val 570"/>
                <a:gd name="f161" fmla="val 3"/>
                <a:gd name="f162" fmla="val 553"/>
                <a:gd name="f163" fmla="val 1"/>
                <a:gd name="f164" fmla="val 535"/>
                <a:gd name="f165" fmla="val 516"/>
                <a:gd name="f166" fmla="+- 0 0 -90"/>
                <a:gd name="f167" fmla="*/ f3 1 543"/>
                <a:gd name="f168" fmla="*/ f4 1 637"/>
                <a:gd name="f169" fmla="val f5"/>
                <a:gd name="f170" fmla="val f6"/>
                <a:gd name="f171" fmla="val f7"/>
                <a:gd name="f172" fmla="*/ f166 f0 1"/>
                <a:gd name="f173" fmla="+- f171 0 f169"/>
                <a:gd name="f174" fmla="+- f170 0 f169"/>
                <a:gd name="f175" fmla="*/ f172 1 f2"/>
                <a:gd name="f176" fmla="*/ f174 1 543"/>
                <a:gd name="f177" fmla="*/ f173 1 637"/>
                <a:gd name="f178" fmla="*/ 0 f174 1"/>
                <a:gd name="f179" fmla="*/ 492 f173 1"/>
                <a:gd name="f180" fmla="*/ 187 f174 1"/>
                <a:gd name="f181" fmla="*/ 423 f173 1"/>
                <a:gd name="f182" fmla="*/ 137 f174 1"/>
                <a:gd name="f183" fmla="*/ 443 f173 1"/>
                <a:gd name="f184" fmla="*/ 43 f174 1"/>
                <a:gd name="f185" fmla="*/ 477 f173 1"/>
                <a:gd name="f186" fmla="*/ 22 f174 1"/>
                <a:gd name="f187" fmla="*/ 463 f173 1"/>
                <a:gd name="f188" fmla="*/ 12 f174 1"/>
                <a:gd name="f189" fmla="*/ 341 f173 1"/>
                <a:gd name="f190" fmla="*/ 34 f174 1"/>
                <a:gd name="f191" fmla="*/ 281 f173 1"/>
                <a:gd name="f192" fmla="*/ 94 f174 1"/>
                <a:gd name="f193" fmla="*/ 187 f173 1"/>
                <a:gd name="f194" fmla="*/ 150 f174 1"/>
                <a:gd name="f195" fmla="*/ 97 f173 1"/>
                <a:gd name="f196" fmla="*/ 200 f174 1"/>
                <a:gd name="f197" fmla="*/ 41 f173 1"/>
                <a:gd name="f198" fmla="*/ 339 f174 1"/>
                <a:gd name="f199" fmla="*/ 26 f173 1"/>
                <a:gd name="f200" fmla="*/ 394 f174 1"/>
                <a:gd name="f201" fmla="*/ 55 f173 1"/>
                <a:gd name="f202" fmla="*/ 381 f174 1"/>
                <a:gd name="f203" fmla="*/ 73 f173 1"/>
                <a:gd name="f204" fmla="*/ 355 f174 1"/>
                <a:gd name="f205" fmla="*/ 98 f173 1"/>
                <a:gd name="f206" fmla="*/ 287 f174 1"/>
                <a:gd name="f207" fmla="*/ 234 f173 1"/>
                <a:gd name="f208" fmla="*/ 303 f174 1"/>
                <a:gd name="f209" fmla="*/ 204 f173 1"/>
                <a:gd name="f210" fmla="*/ 409 f174 1"/>
                <a:gd name="f211" fmla="*/ 63 f173 1"/>
                <a:gd name="f212" fmla="*/ 452 f174 1"/>
                <a:gd name="f213" fmla="*/ 35 f173 1"/>
                <a:gd name="f214" fmla="*/ 489 f174 1"/>
                <a:gd name="f215" fmla="*/ 47 f173 1"/>
                <a:gd name="f216" fmla="*/ 538 f174 1"/>
                <a:gd name="f217" fmla="*/ 165 f173 1"/>
                <a:gd name="f218" fmla="*/ 525 f174 1"/>
                <a:gd name="f219" fmla="*/ 498 f174 1"/>
                <a:gd name="f220" fmla="*/ 203 f173 1"/>
                <a:gd name="f221" fmla="*/ 468 f174 1"/>
                <a:gd name="f222" fmla="*/ 224 f173 1"/>
                <a:gd name="f223" fmla="*/ 463 f174 1"/>
                <a:gd name="f224" fmla="*/ 220 f173 1"/>
                <a:gd name="f225" fmla="*/ 493 f174 1"/>
                <a:gd name="f226" fmla="*/ 174 f173 1"/>
                <a:gd name="f227" fmla="*/ 254 f173 1"/>
                <a:gd name="f228" fmla="*/ 422 f173 1"/>
                <a:gd name="f229" fmla="*/ 176 f174 1"/>
                <a:gd name="f230" fmla="*/ 597 f173 1"/>
                <a:gd name="f231" fmla="*/ 107 f174 1"/>
                <a:gd name="f232" fmla="*/ 631 f173 1"/>
                <a:gd name="f233" fmla="*/ 69 f174 1"/>
                <a:gd name="f234" fmla="*/ 613 f173 1"/>
                <a:gd name="f235" fmla="*/ 584 f173 1"/>
                <a:gd name="f236" fmla="*/ 3 f174 1"/>
                <a:gd name="f237" fmla="*/ 553 f173 1"/>
                <a:gd name="f238" fmla="+- f175 0 f1"/>
                <a:gd name="f239" fmla="*/ f178 1 543"/>
                <a:gd name="f240" fmla="*/ f179 1 637"/>
                <a:gd name="f241" fmla="*/ f180 1 543"/>
                <a:gd name="f242" fmla="*/ f181 1 637"/>
                <a:gd name="f243" fmla="*/ f182 1 543"/>
                <a:gd name="f244" fmla="*/ f183 1 637"/>
                <a:gd name="f245" fmla="*/ f184 1 543"/>
                <a:gd name="f246" fmla="*/ f185 1 637"/>
                <a:gd name="f247" fmla="*/ f186 1 543"/>
                <a:gd name="f248" fmla="*/ f187 1 637"/>
                <a:gd name="f249" fmla="*/ f188 1 543"/>
                <a:gd name="f250" fmla="*/ f189 1 637"/>
                <a:gd name="f251" fmla="*/ f190 1 543"/>
                <a:gd name="f252" fmla="*/ f191 1 637"/>
                <a:gd name="f253" fmla="*/ f192 1 543"/>
                <a:gd name="f254" fmla="*/ f193 1 637"/>
                <a:gd name="f255" fmla="*/ f194 1 543"/>
                <a:gd name="f256" fmla="*/ f195 1 637"/>
                <a:gd name="f257" fmla="*/ f196 1 543"/>
                <a:gd name="f258" fmla="*/ f197 1 637"/>
                <a:gd name="f259" fmla="*/ f198 1 543"/>
                <a:gd name="f260" fmla="*/ f199 1 637"/>
                <a:gd name="f261" fmla="*/ f200 1 543"/>
                <a:gd name="f262" fmla="*/ f201 1 637"/>
                <a:gd name="f263" fmla="*/ f202 1 543"/>
                <a:gd name="f264" fmla="*/ f203 1 637"/>
                <a:gd name="f265" fmla="*/ f204 1 543"/>
                <a:gd name="f266" fmla="*/ f205 1 637"/>
                <a:gd name="f267" fmla="*/ f206 1 543"/>
                <a:gd name="f268" fmla="*/ f207 1 637"/>
                <a:gd name="f269" fmla="*/ f208 1 543"/>
                <a:gd name="f270" fmla="*/ f209 1 637"/>
                <a:gd name="f271" fmla="*/ f210 1 543"/>
                <a:gd name="f272" fmla="*/ f211 1 637"/>
                <a:gd name="f273" fmla="*/ f212 1 543"/>
                <a:gd name="f274" fmla="*/ f213 1 637"/>
                <a:gd name="f275" fmla="*/ f214 1 543"/>
                <a:gd name="f276" fmla="*/ f215 1 637"/>
                <a:gd name="f277" fmla="*/ f216 1 543"/>
                <a:gd name="f278" fmla="*/ f217 1 637"/>
                <a:gd name="f279" fmla="*/ f218 1 543"/>
                <a:gd name="f280" fmla="*/ f219 1 543"/>
                <a:gd name="f281" fmla="*/ f220 1 637"/>
                <a:gd name="f282" fmla="*/ f221 1 543"/>
                <a:gd name="f283" fmla="*/ f222 1 637"/>
                <a:gd name="f284" fmla="*/ f223 1 543"/>
                <a:gd name="f285" fmla="*/ f224 1 637"/>
                <a:gd name="f286" fmla="*/ f225 1 543"/>
                <a:gd name="f287" fmla="*/ f226 1 637"/>
                <a:gd name="f288" fmla="*/ f227 1 637"/>
                <a:gd name="f289" fmla="*/ f228 1 637"/>
                <a:gd name="f290" fmla="*/ f229 1 543"/>
                <a:gd name="f291" fmla="*/ f230 1 637"/>
                <a:gd name="f292" fmla="*/ f231 1 543"/>
                <a:gd name="f293" fmla="*/ f232 1 637"/>
                <a:gd name="f294" fmla="*/ f233 1 543"/>
                <a:gd name="f295" fmla="*/ f234 1 637"/>
                <a:gd name="f296" fmla="*/ f235 1 637"/>
                <a:gd name="f297" fmla="*/ f236 1 543"/>
                <a:gd name="f298" fmla="*/ f237 1 637"/>
                <a:gd name="f299" fmla="*/ 0 1 f176"/>
                <a:gd name="f300" fmla="*/ f170 1 f176"/>
                <a:gd name="f301" fmla="*/ 0 1 f177"/>
                <a:gd name="f302" fmla="*/ f171 1 f177"/>
                <a:gd name="f303" fmla="*/ f239 1 f176"/>
                <a:gd name="f304" fmla="*/ f240 1 f177"/>
                <a:gd name="f305" fmla="*/ f241 1 f176"/>
                <a:gd name="f306" fmla="*/ f242 1 f177"/>
                <a:gd name="f307" fmla="*/ f243 1 f176"/>
                <a:gd name="f308" fmla="*/ f244 1 f177"/>
                <a:gd name="f309" fmla="*/ f245 1 f176"/>
                <a:gd name="f310" fmla="*/ f246 1 f177"/>
                <a:gd name="f311" fmla="*/ f247 1 f176"/>
                <a:gd name="f312" fmla="*/ f248 1 f177"/>
                <a:gd name="f313" fmla="*/ f249 1 f176"/>
                <a:gd name="f314" fmla="*/ f250 1 f177"/>
                <a:gd name="f315" fmla="*/ f251 1 f176"/>
                <a:gd name="f316" fmla="*/ f252 1 f177"/>
                <a:gd name="f317" fmla="*/ f253 1 f176"/>
                <a:gd name="f318" fmla="*/ f254 1 f177"/>
                <a:gd name="f319" fmla="*/ f255 1 f176"/>
                <a:gd name="f320" fmla="*/ f256 1 f177"/>
                <a:gd name="f321" fmla="*/ f257 1 f176"/>
                <a:gd name="f322" fmla="*/ f258 1 f177"/>
                <a:gd name="f323" fmla="*/ f259 1 f176"/>
                <a:gd name="f324" fmla="*/ f260 1 f177"/>
                <a:gd name="f325" fmla="*/ f261 1 f176"/>
                <a:gd name="f326" fmla="*/ f262 1 f177"/>
                <a:gd name="f327" fmla="*/ f263 1 f176"/>
                <a:gd name="f328" fmla="*/ f264 1 f177"/>
                <a:gd name="f329" fmla="*/ f265 1 f176"/>
                <a:gd name="f330" fmla="*/ f266 1 f177"/>
                <a:gd name="f331" fmla="*/ f267 1 f176"/>
                <a:gd name="f332" fmla="*/ f268 1 f177"/>
                <a:gd name="f333" fmla="*/ f269 1 f176"/>
                <a:gd name="f334" fmla="*/ f270 1 f177"/>
                <a:gd name="f335" fmla="*/ f271 1 f176"/>
                <a:gd name="f336" fmla="*/ f272 1 f177"/>
                <a:gd name="f337" fmla="*/ f273 1 f176"/>
                <a:gd name="f338" fmla="*/ f274 1 f177"/>
                <a:gd name="f339" fmla="*/ f275 1 f176"/>
                <a:gd name="f340" fmla="*/ f276 1 f177"/>
                <a:gd name="f341" fmla="*/ f277 1 f176"/>
                <a:gd name="f342" fmla="*/ f278 1 f177"/>
                <a:gd name="f343" fmla="*/ f279 1 f176"/>
                <a:gd name="f344" fmla="*/ f280 1 f176"/>
                <a:gd name="f345" fmla="*/ f281 1 f177"/>
                <a:gd name="f346" fmla="*/ f282 1 f176"/>
                <a:gd name="f347" fmla="*/ f283 1 f177"/>
                <a:gd name="f348" fmla="*/ f284 1 f176"/>
                <a:gd name="f349" fmla="*/ f285 1 f177"/>
                <a:gd name="f350" fmla="*/ f286 1 f176"/>
                <a:gd name="f351" fmla="*/ f287 1 f177"/>
                <a:gd name="f352" fmla="*/ f288 1 f177"/>
                <a:gd name="f353" fmla="*/ f289 1 f177"/>
                <a:gd name="f354" fmla="*/ f290 1 f176"/>
                <a:gd name="f355" fmla="*/ f291 1 f177"/>
                <a:gd name="f356" fmla="*/ f292 1 f176"/>
                <a:gd name="f357" fmla="*/ f293 1 f177"/>
                <a:gd name="f358" fmla="*/ f294 1 f176"/>
                <a:gd name="f359" fmla="*/ f295 1 f177"/>
                <a:gd name="f360" fmla="*/ f296 1 f177"/>
                <a:gd name="f361" fmla="*/ f297 1 f176"/>
                <a:gd name="f362" fmla="*/ f298 1 f177"/>
                <a:gd name="f363" fmla="*/ f299 f167 1"/>
                <a:gd name="f364" fmla="*/ f300 f167 1"/>
                <a:gd name="f365" fmla="*/ f302 f168 1"/>
                <a:gd name="f366" fmla="*/ f301 f168 1"/>
                <a:gd name="f367" fmla="*/ f303 f167 1"/>
                <a:gd name="f368" fmla="*/ f304 f168 1"/>
                <a:gd name="f369" fmla="*/ f305 f167 1"/>
                <a:gd name="f370" fmla="*/ f306 f168 1"/>
                <a:gd name="f371" fmla="*/ f307 f167 1"/>
                <a:gd name="f372" fmla="*/ f308 f168 1"/>
                <a:gd name="f373" fmla="*/ f309 f167 1"/>
                <a:gd name="f374" fmla="*/ f310 f168 1"/>
                <a:gd name="f375" fmla="*/ f311 f167 1"/>
                <a:gd name="f376" fmla="*/ f312 f168 1"/>
                <a:gd name="f377" fmla="*/ f313 f167 1"/>
                <a:gd name="f378" fmla="*/ f314 f168 1"/>
                <a:gd name="f379" fmla="*/ f315 f167 1"/>
                <a:gd name="f380" fmla="*/ f316 f168 1"/>
                <a:gd name="f381" fmla="*/ f317 f167 1"/>
                <a:gd name="f382" fmla="*/ f318 f168 1"/>
                <a:gd name="f383" fmla="*/ f319 f167 1"/>
                <a:gd name="f384" fmla="*/ f320 f168 1"/>
                <a:gd name="f385" fmla="*/ f321 f167 1"/>
                <a:gd name="f386" fmla="*/ f322 f168 1"/>
                <a:gd name="f387" fmla="*/ f323 f167 1"/>
                <a:gd name="f388" fmla="*/ f324 f168 1"/>
                <a:gd name="f389" fmla="*/ f325 f167 1"/>
                <a:gd name="f390" fmla="*/ f326 f168 1"/>
                <a:gd name="f391" fmla="*/ f327 f167 1"/>
                <a:gd name="f392" fmla="*/ f328 f168 1"/>
                <a:gd name="f393" fmla="*/ f329 f167 1"/>
                <a:gd name="f394" fmla="*/ f330 f168 1"/>
                <a:gd name="f395" fmla="*/ f331 f167 1"/>
                <a:gd name="f396" fmla="*/ f332 f168 1"/>
                <a:gd name="f397" fmla="*/ f333 f167 1"/>
                <a:gd name="f398" fmla="*/ f334 f168 1"/>
                <a:gd name="f399" fmla="*/ f335 f167 1"/>
                <a:gd name="f400" fmla="*/ f336 f168 1"/>
                <a:gd name="f401" fmla="*/ f337 f167 1"/>
                <a:gd name="f402" fmla="*/ f338 f168 1"/>
                <a:gd name="f403" fmla="*/ f339 f167 1"/>
                <a:gd name="f404" fmla="*/ f340 f168 1"/>
                <a:gd name="f405" fmla="*/ f341 f167 1"/>
                <a:gd name="f406" fmla="*/ f342 f168 1"/>
                <a:gd name="f407" fmla="*/ f343 f167 1"/>
                <a:gd name="f408" fmla="*/ f344 f167 1"/>
                <a:gd name="f409" fmla="*/ f345 f168 1"/>
                <a:gd name="f410" fmla="*/ f346 f167 1"/>
                <a:gd name="f411" fmla="*/ f347 f168 1"/>
                <a:gd name="f412" fmla="*/ f348 f167 1"/>
                <a:gd name="f413" fmla="*/ f349 f168 1"/>
                <a:gd name="f414" fmla="*/ f350 f167 1"/>
                <a:gd name="f415" fmla="*/ f351 f168 1"/>
                <a:gd name="f416" fmla="*/ f352 f168 1"/>
                <a:gd name="f417" fmla="*/ f353 f168 1"/>
                <a:gd name="f418" fmla="*/ f354 f167 1"/>
                <a:gd name="f419" fmla="*/ f355 f168 1"/>
                <a:gd name="f420" fmla="*/ f356 f167 1"/>
                <a:gd name="f421" fmla="*/ f357 f168 1"/>
                <a:gd name="f422" fmla="*/ f358 f167 1"/>
                <a:gd name="f423" fmla="*/ f359 f168 1"/>
                <a:gd name="f424" fmla="*/ f360 f168 1"/>
                <a:gd name="f425" fmla="*/ f361 f167 1"/>
                <a:gd name="f426" fmla="*/ f362 f168 1"/>
              </a:gdLst>
              <a:ahLst/>
              <a:cxnLst>
                <a:cxn ang="3cd4">
                  <a:pos x="hc" y="t"/>
                </a:cxn>
                <a:cxn ang="0">
                  <a:pos x="r" y="vc"/>
                </a:cxn>
                <a:cxn ang="cd4">
                  <a:pos x="hc" y="b"/>
                </a:cxn>
                <a:cxn ang="cd2">
                  <a:pos x="l" y="vc"/>
                </a:cxn>
                <a:cxn ang="f238">
                  <a:pos x="f367" y="f368"/>
                </a:cxn>
                <a:cxn ang="f238">
                  <a:pos x="f369" y="f370"/>
                </a:cxn>
                <a:cxn ang="f238">
                  <a:pos x="f371" y="f372"/>
                </a:cxn>
                <a:cxn ang="f238">
                  <a:pos x="f373" y="f374"/>
                </a:cxn>
                <a:cxn ang="f238">
                  <a:pos x="f375" y="f376"/>
                </a:cxn>
                <a:cxn ang="f238">
                  <a:pos x="f377" y="f378"/>
                </a:cxn>
                <a:cxn ang="f238">
                  <a:pos x="f379" y="f380"/>
                </a:cxn>
                <a:cxn ang="f238">
                  <a:pos x="f381" y="f382"/>
                </a:cxn>
                <a:cxn ang="f238">
                  <a:pos x="f383" y="f384"/>
                </a:cxn>
                <a:cxn ang="f238">
                  <a:pos x="f385" y="f386"/>
                </a:cxn>
                <a:cxn ang="f238">
                  <a:pos x="f387" y="f388"/>
                </a:cxn>
                <a:cxn ang="f238">
                  <a:pos x="f389" y="f390"/>
                </a:cxn>
                <a:cxn ang="f238">
                  <a:pos x="f391" y="f392"/>
                </a:cxn>
                <a:cxn ang="f238">
                  <a:pos x="f393" y="f394"/>
                </a:cxn>
                <a:cxn ang="f238">
                  <a:pos x="f395" y="f396"/>
                </a:cxn>
                <a:cxn ang="f238">
                  <a:pos x="f397" y="f398"/>
                </a:cxn>
                <a:cxn ang="f238">
                  <a:pos x="f399" y="f400"/>
                </a:cxn>
                <a:cxn ang="f238">
                  <a:pos x="f401" y="f402"/>
                </a:cxn>
                <a:cxn ang="f238">
                  <a:pos x="f403" y="f404"/>
                </a:cxn>
                <a:cxn ang="f238">
                  <a:pos x="f405" y="f406"/>
                </a:cxn>
                <a:cxn ang="f238">
                  <a:pos x="f407" y="f382"/>
                </a:cxn>
                <a:cxn ang="f238">
                  <a:pos x="f408" y="f409"/>
                </a:cxn>
                <a:cxn ang="f238">
                  <a:pos x="f410" y="f411"/>
                </a:cxn>
                <a:cxn ang="f238">
                  <a:pos x="f412" y="f413"/>
                </a:cxn>
                <a:cxn ang="f238">
                  <a:pos x="f414" y="f415"/>
                </a:cxn>
                <a:cxn ang="f238">
                  <a:pos x="f399" y="f416"/>
                </a:cxn>
                <a:cxn ang="f238">
                  <a:pos x="f387" y="f417"/>
                </a:cxn>
                <a:cxn ang="f238">
                  <a:pos x="f418" y="f419"/>
                </a:cxn>
                <a:cxn ang="f238">
                  <a:pos x="f420" y="f421"/>
                </a:cxn>
                <a:cxn ang="f238">
                  <a:pos x="f422" y="f423"/>
                </a:cxn>
                <a:cxn ang="f238">
                  <a:pos x="f379" y="f424"/>
                </a:cxn>
                <a:cxn ang="f238">
                  <a:pos x="f425" y="f426"/>
                </a:cxn>
                <a:cxn ang="f238">
                  <a:pos x="f367" y="f368"/>
                </a:cxn>
              </a:cxnLst>
              <a:rect l="f363" t="f366" r="f364" b="f365"/>
              <a:pathLst>
                <a:path w="543" h="637">
                  <a:moveTo>
                    <a:pt x="f5"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47" y="f48"/>
                    <a:pt x="f49" y="f13"/>
                  </a:cubicBezTo>
                  <a:cubicBezTo>
                    <a:pt x="f50" y="f51"/>
                    <a:pt x="f52" y="f53"/>
                    <a:pt x="f54" y="f55"/>
                  </a:cubicBezTo>
                  <a:cubicBezTo>
                    <a:pt x="f56" y="f57"/>
                    <a:pt x="f58" y="f59"/>
                    <a:pt x="f60" y="f61"/>
                  </a:cubicBezTo>
                  <a:cubicBezTo>
                    <a:pt x="f62" y="f63"/>
                    <a:pt x="f64" y="f5"/>
                    <a:pt x="f65" y="f66"/>
                  </a:cubicBezTo>
                  <a:cubicBezTo>
                    <a:pt x="f67" y="f43"/>
                    <a:pt x="f68" y="f69"/>
                    <a:pt x="f70" y="f71"/>
                  </a:cubicBezTo>
                  <a:cubicBezTo>
                    <a:pt x="f72" y="f73"/>
                    <a:pt x="f74" y="f75"/>
                    <a:pt x="f76" y="f77"/>
                  </a:cubicBezTo>
                  <a:cubicBezTo>
                    <a:pt x="f78" y="f79"/>
                    <a:pt x="f80" y="f81"/>
                    <a:pt x="f82" y="f83"/>
                  </a:cubicBezTo>
                  <a:cubicBezTo>
                    <a:pt x="f84" y="f85"/>
                    <a:pt x="f86" y="f2"/>
                    <a:pt x="f87" y="f88"/>
                  </a:cubicBezTo>
                  <a:cubicBezTo>
                    <a:pt x="f89" y="f90"/>
                    <a:pt x="f91" y="f92"/>
                    <a:pt x="f93" y="f94"/>
                  </a:cubicBezTo>
                  <a:cubicBezTo>
                    <a:pt x="f95" y="f54"/>
                    <a:pt x="f96" y="f97"/>
                    <a:pt x="f98" y="f99"/>
                  </a:cubicBezTo>
                  <a:cubicBezTo>
                    <a:pt x="f34" y="f100"/>
                    <a:pt x="f18" y="f69"/>
                    <a:pt x="f101" y="f102"/>
                  </a:cubicBezTo>
                  <a:cubicBezTo>
                    <a:pt x="f103" y="f104"/>
                    <a:pt x="f105" y="f106"/>
                    <a:pt x="f107" y="f108"/>
                  </a:cubicBezTo>
                  <a:cubicBezTo>
                    <a:pt x="f109" y="f110"/>
                    <a:pt x="f111" y="f112"/>
                    <a:pt x="f113" y="f114"/>
                  </a:cubicBezTo>
                  <a:cubicBezTo>
                    <a:pt x="f6" y="f115"/>
                    <a:pt x="f116" y="f117"/>
                    <a:pt x="f118" y="f13"/>
                  </a:cubicBezTo>
                  <a:cubicBezTo>
                    <a:pt x="f119" y="f120"/>
                    <a:pt x="f121" y="f122"/>
                    <a:pt x="f123" y="f124"/>
                  </a:cubicBezTo>
                  <a:cubicBezTo>
                    <a:pt x="f125" y="f126"/>
                    <a:pt x="f30" y="f127"/>
                    <a:pt x="f103" y="f90"/>
                  </a:cubicBezTo>
                  <a:cubicBezTo>
                    <a:pt x="f24" y="f128"/>
                    <a:pt x="f129" y="f130"/>
                    <a:pt x="f32" y="f131"/>
                  </a:cubicBezTo>
                  <a:cubicBezTo>
                    <a:pt x="f132" y="f133"/>
                    <a:pt x="f105" y="f134"/>
                    <a:pt x="f135" y="f136"/>
                  </a:cubicBezTo>
                  <a:cubicBezTo>
                    <a:pt x="f137" y="f13"/>
                    <a:pt x="f138" y="f126"/>
                    <a:pt x="f98" y="f139"/>
                  </a:cubicBezTo>
                  <a:cubicBezTo>
                    <a:pt x="f70" y="f140"/>
                    <a:pt x="f141" y="f142"/>
                    <a:pt x="f65" y="f34"/>
                  </a:cubicBezTo>
                  <a:cubicBezTo>
                    <a:pt x="f86" y="f107"/>
                    <a:pt x="f143" y="f144"/>
                    <a:pt x="f115" y="f145"/>
                  </a:cubicBezTo>
                  <a:cubicBezTo>
                    <a:pt x="f146" y="f147"/>
                    <a:pt x="f85" y="f148"/>
                    <a:pt x="f149" y="f150"/>
                  </a:cubicBezTo>
                  <a:cubicBezTo>
                    <a:pt x="f151" y="f7"/>
                    <a:pt x="f47" y="f150"/>
                    <a:pt x="f152" y="f153"/>
                  </a:cubicBezTo>
                  <a:cubicBezTo>
                    <a:pt x="f99" y="f154"/>
                    <a:pt x="f155" y="f156"/>
                    <a:pt x="f43" y="f157"/>
                  </a:cubicBezTo>
                  <a:cubicBezTo>
                    <a:pt x="f35" y="f158"/>
                    <a:pt x="f159" y="f160"/>
                    <a:pt x="f161" y="f162"/>
                  </a:cubicBezTo>
                  <a:cubicBezTo>
                    <a:pt x="f163" y="f164"/>
                    <a:pt x="f163" y="f165"/>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16" name="Elipse 8">
            <a:extLst>
              <a:ext uri="{FF2B5EF4-FFF2-40B4-BE49-F238E27FC236}">
                <a16:creationId xmlns:a16="http://schemas.microsoft.com/office/drawing/2014/main" id="{03C656ED-FB58-9935-FD2D-2FA681855D95}"/>
              </a:ext>
            </a:extLst>
          </p:cNvPr>
          <p:cNvSpPr/>
          <p:nvPr/>
        </p:nvSpPr>
        <p:spPr>
          <a:xfrm>
            <a:off x="160641" y="61100"/>
            <a:ext cx="300791" cy="30079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7" name="Elipse 22">
            <a:extLst>
              <a:ext uri="{FF2B5EF4-FFF2-40B4-BE49-F238E27FC236}">
                <a16:creationId xmlns:a16="http://schemas.microsoft.com/office/drawing/2014/main" id="{9848AF71-9A62-AF9D-F1E0-47452AE764DD}"/>
              </a:ext>
            </a:extLst>
          </p:cNvPr>
          <p:cNvSpPr/>
          <p:nvPr/>
        </p:nvSpPr>
        <p:spPr>
          <a:xfrm>
            <a:off x="8694929" y="69604"/>
            <a:ext cx="300791" cy="30079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8" name="Elipse 23">
            <a:extLst>
              <a:ext uri="{FF2B5EF4-FFF2-40B4-BE49-F238E27FC236}">
                <a16:creationId xmlns:a16="http://schemas.microsoft.com/office/drawing/2014/main" id="{3FE8906F-C540-5F4E-A525-CAD692FA8465}"/>
              </a:ext>
            </a:extLst>
          </p:cNvPr>
          <p:cNvSpPr/>
          <p:nvPr/>
        </p:nvSpPr>
        <p:spPr>
          <a:xfrm>
            <a:off x="1119015" y="84106"/>
            <a:ext cx="210732" cy="21073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9" name="Elipse 25">
            <a:extLst>
              <a:ext uri="{FF2B5EF4-FFF2-40B4-BE49-F238E27FC236}">
                <a16:creationId xmlns:a16="http://schemas.microsoft.com/office/drawing/2014/main" id="{93B4044C-9D0B-63E3-D1FD-B971645981EB}"/>
              </a:ext>
            </a:extLst>
          </p:cNvPr>
          <p:cNvSpPr/>
          <p:nvPr/>
        </p:nvSpPr>
        <p:spPr>
          <a:xfrm>
            <a:off x="2263734" y="69604"/>
            <a:ext cx="300791" cy="30079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0" name="Elipse 26">
            <a:extLst>
              <a:ext uri="{FF2B5EF4-FFF2-40B4-BE49-F238E27FC236}">
                <a16:creationId xmlns:a16="http://schemas.microsoft.com/office/drawing/2014/main" id="{82467469-4BE3-A43E-7AFE-8E13990B3D14}"/>
              </a:ext>
            </a:extLst>
          </p:cNvPr>
          <p:cNvSpPr/>
          <p:nvPr/>
        </p:nvSpPr>
        <p:spPr>
          <a:xfrm>
            <a:off x="6591836" y="78373"/>
            <a:ext cx="300791" cy="30079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1" name="Elipse 27">
            <a:extLst>
              <a:ext uri="{FF2B5EF4-FFF2-40B4-BE49-F238E27FC236}">
                <a16:creationId xmlns:a16="http://schemas.microsoft.com/office/drawing/2014/main" id="{B061D584-A727-651B-A234-00FF18E00233}"/>
              </a:ext>
            </a:extLst>
          </p:cNvPr>
          <p:cNvSpPr/>
          <p:nvPr/>
        </p:nvSpPr>
        <p:spPr>
          <a:xfrm>
            <a:off x="7688412" y="78373"/>
            <a:ext cx="210732" cy="21073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Google Shape;1932;p43">
            <a:extLst>
              <a:ext uri="{FF2B5EF4-FFF2-40B4-BE49-F238E27FC236}">
                <a16:creationId xmlns:a16="http://schemas.microsoft.com/office/drawing/2014/main" id="{45AF8CDC-9710-7F26-A6EE-743646E2616A}"/>
              </a:ext>
            </a:extLst>
          </p:cNvPr>
          <p:cNvSpPr txBox="1">
            <a:spLocks noGrp="1"/>
          </p:cNvSpPr>
          <p:nvPr>
            <p:ph type="title"/>
          </p:nvPr>
        </p:nvSpPr>
        <p:spPr/>
        <p:txBody>
          <a:bodyPr/>
          <a:lstStyle/>
          <a:p>
            <a:pPr lvl="0"/>
            <a:r>
              <a:rPr lang="en-US"/>
              <a:t>THIS IS A DIAGRAMM</a:t>
            </a:r>
          </a:p>
        </p:txBody>
      </p:sp>
      <p:sp>
        <p:nvSpPr>
          <p:cNvPr id="3" name="Google Shape;1933;p43">
            <a:extLst>
              <a:ext uri="{FF2B5EF4-FFF2-40B4-BE49-F238E27FC236}">
                <a16:creationId xmlns:a16="http://schemas.microsoft.com/office/drawing/2014/main" id="{35725C4A-A264-D2EE-AC98-A6BD45943BC8}"/>
              </a:ext>
            </a:extLst>
          </p:cNvPr>
          <p:cNvSpPr/>
          <p:nvPr/>
        </p:nvSpPr>
        <p:spPr>
          <a:xfrm>
            <a:off x="900199" y="3838751"/>
            <a:ext cx="3489002" cy="692703"/>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noFill/>
            <a:prstDash val="solid"/>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Open Sans"/>
                <a:ea typeface="Open Sans"/>
                <a:cs typeface="Open Sans"/>
              </a:rPr>
              <a:t>Despite being red, Mars is actually a cold place full of iron oxide dust</a:t>
            </a:r>
          </a:p>
        </p:txBody>
      </p:sp>
      <p:sp>
        <p:nvSpPr>
          <p:cNvPr id="4" name="Google Shape;1934;p43">
            <a:extLst>
              <a:ext uri="{FF2B5EF4-FFF2-40B4-BE49-F238E27FC236}">
                <a16:creationId xmlns:a16="http://schemas.microsoft.com/office/drawing/2014/main" id="{9250F0A0-FFB8-516E-0F51-A0C2DE2786C1}"/>
              </a:ext>
            </a:extLst>
          </p:cNvPr>
          <p:cNvSpPr/>
          <p:nvPr/>
        </p:nvSpPr>
        <p:spPr>
          <a:xfrm>
            <a:off x="3070600" y="1287182"/>
            <a:ext cx="3609895" cy="370203"/>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200" b="1" i="0" u="none" strike="noStrike" kern="0" cap="none" spc="0" baseline="0">
                <a:solidFill>
                  <a:srgbClr val="42296B"/>
                </a:solidFill>
                <a:uFillTx/>
                <a:latin typeface="Passion One"/>
                <a:ea typeface="Passion One"/>
                <a:cs typeface="Passion One"/>
              </a:rPr>
              <a:t>ASH WEDNESDAY</a:t>
            </a:r>
          </a:p>
        </p:txBody>
      </p:sp>
      <p:sp>
        <p:nvSpPr>
          <p:cNvPr id="5" name="Google Shape;1935;p43">
            <a:extLst>
              <a:ext uri="{FF2B5EF4-FFF2-40B4-BE49-F238E27FC236}">
                <a16:creationId xmlns:a16="http://schemas.microsoft.com/office/drawing/2014/main" id="{71D14E42-397C-C3C2-F075-E539981A78F0}"/>
              </a:ext>
            </a:extLst>
          </p:cNvPr>
          <p:cNvSpPr/>
          <p:nvPr/>
        </p:nvSpPr>
        <p:spPr>
          <a:xfrm>
            <a:off x="719998" y="2792531"/>
            <a:ext cx="1498802" cy="370203"/>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0" cap="none" spc="0" baseline="0">
                <a:solidFill>
                  <a:srgbClr val="42296B"/>
                </a:solidFill>
                <a:uFillTx/>
                <a:latin typeface="Passion One"/>
                <a:ea typeface="Passion One"/>
                <a:cs typeface="Passion One"/>
              </a:rPr>
              <a:t>MERCURY</a:t>
            </a:r>
          </a:p>
        </p:txBody>
      </p:sp>
      <p:sp>
        <p:nvSpPr>
          <p:cNvPr id="6" name="Google Shape;1936;p43">
            <a:extLst>
              <a:ext uri="{FF2B5EF4-FFF2-40B4-BE49-F238E27FC236}">
                <a16:creationId xmlns:a16="http://schemas.microsoft.com/office/drawing/2014/main" id="{1534A03D-CA78-5180-E097-9390DC5891CC}"/>
              </a:ext>
            </a:extLst>
          </p:cNvPr>
          <p:cNvSpPr/>
          <p:nvPr/>
        </p:nvSpPr>
        <p:spPr>
          <a:xfrm>
            <a:off x="3070600" y="2792531"/>
            <a:ext cx="1498802" cy="370203"/>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0" cap="none" spc="0" baseline="0">
                <a:solidFill>
                  <a:srgbClr val="42296B"/>
                </a:solidFill>
                <a:uFillTx/>
                <a:latin typeface="Passion One"/>
                <a:ea typeface="Passion One"/>
                <a:cs typeface="Passion One"/>
              </a:rPr>
              <a:t>VENUS</a:t>
            </a:r>
          </a:p>
        </p:txBody>
      </p:sp>
      <p:sp>
        <p:nvSpPr>
          <p:cNvPr id="7" name="Google Shape;1937;p43">
            <a:extLst>
              <a:ext uri="{FF2B5EF4-FFF2-40B4-BE49-F238E27FC236}">
                <a16:creationId xmlns:a16="http://schemas.microsoft.com/office/drawing/2014/main" id="{B8CE4C15-4A2E-3319-EAFF-30CA72E2C55D}"/>
              </a:ext>
            </a:extLst>
          </p:cNvPr>
          <p:cNvSpPr/>
          <p:nvPr/>
        </p:nvSpPr>
        <p:spPr>
          <a:xfrm>
            <a:off x="4572009" y="2792531"/>
            <a:ext cx="1498802" cy="370203"/>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0" cap="none" spc="0" baseline="0">
                <a:solidFill>
                  <a:srgbClr val="42296B"/>
                </a:solidFill>
                <a:uFillTx/>
                <a:latin typeface="Passion One"/>
                <a:ea typeface="Passion One"/>
                <a:cs typeface="Passion One"/>
              </a:rPr>
              <a:t>JUPITER</a:t>
            </a:r>
          </a:p>
        </p:txBody>
      </p:sp>
      <p:sp>
        <p:nvSpPr>
          <p:cNvPr id="8" name="Google Shape;1938;p43">
            <a:extLst>
              <a:ext uri="{FF2B5EF4-FFF2-40B4-BE49-F238E27FC236}">
                <a16:creationId xmlns:a16="http://schemas.microsoft.com/office/drawing/2014/main" id="{219F5927-1274-993F-472E-E49D48C47670}"/>
              </a:ext>
            </a:extLst>
          </p:cNvPr>
          <p:cNvSpPr/>
          <p:nvPr/>
        </p:nvSpPr>
        <p:spPr>
          <a:xfrm>
            <a:off x="6925208" y="2792531"/>
            <a:ext cx="1498802" cy="370203"/>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0" cap="none" spc="0" baseline="0">
                <a:solidFill>
                  <a:srgbClr val="42296B"/>
                </a:solidFill>
                <a:uFillTx/>
                <a:latin typeface="Passion One"/>
                <a:ea typeface="Passion One"/>
                <a:cs typeface="Passion One"/>
              </a:rPr>
              <a:t>SATURN</a:t>
            </a:r>
          </a:p>
        </p:txBody>
      </p:sp>
      <p:cxnSp>
        <p:nvCxnSpPr>
          <p:cNvPr id="9" name="Google Shape;1939;p43">
            <a:extLst>
              <a:ext uri="{FF2B5EF4-FFF2-40B4-BE49-F238E27FC236}">
                <a16:creationId xmlns:a16="http://schemas.microsoft.com/office/drawing/2014/main" id="{97567A39-6859-7C14-32A4-2D9167A21A1A}"/>
              </a:ext>
            </a:extLst>
          </p:cNvPr>
          <p:cNvCxnSpPr>
            <a:stCxn id="4" idx="2"/>
            <a:endCxn id="15" idx="3"/>
          </p:cNvCxnSpPr>
          <p:nvPr/>
        </p:nvCxnSpPr>
        <p:spPr>
          <a:xfrm rot="5400000">
            <a:off x="3609533" y="1038908"/>
            <a:ext cx="647538" cy="1884492"/>
          </a:xfrm>
          <a:prstGeom prst="bentConnector2">
            <a:avLst/>
          </a:prstGeom>
          <a:noFill/>
          <a:ln w="19046" cap="flat">
            <a:solidFill>
              <a:srgbClr val="42296B"/>
            </a:solidFill>
            <a:prstDash val="solid"/>
            <a:round/>
          </a:ln>
        </p:spPr>
      </p:cxnSp>
      <p:cxnSp>
        <p:nvCxnSpPr>
          <p:cNvPr id="10" name="Google Shape;1941;p43">
            <a:extLst>
              <a:ext uri="{FF2B5EF4-FFF2-40B4-BE49-F238E27FC236}">
                <a16:creationId xmlns:a16="http://schemas.microsoft.com/office/drawing/2014/main" id="{C4643BE8-CEF9-682D-6290-86C3C989A2B7}"/>
              </a:ext>
            </a:extLst>
          </p:cNvPr>
          <p:cNvCxnSpPr>
            <a:stCxn id="15" idx="1"/>
            <a:endCxn id="5" idx="0"/>
          </p:cNvCxnSpPr>
          <p:nvPr/>
        </p:nvCxnSpPr>
        <p:spPr>
          <a:xfrm rot="10800000" flipV="1">
            <a:off x="1469399" y="2304923"/>
            <a:ext cx="828954" cy="487608"/>
          </a:xfrm>
          <a:prstGeom prst="bentConnector2">
            <a:avLst/>
          </a:prstGeom>
          <a:noFill/>
          <a:ln w="19046" cap="flat">
            <a:solidFill>
              <a:srgbClr val="42296B"/>
            </a:solidFill>
            <a:prstDash val="solid"/>
            <a:round/>
          </a:ln>
        </p:spPr>
      </p:cxnSp>
      <p:cxnSp>
        <p:nvCxnSpPr>
          <p:cNvPr id="11" name="Google Shape;1942;p43">
            <a:extLst>
              <a:ext uri="{FF2B5EF4-FFF2-40B4-BE49-F238E27FC236}">
                <a16:creationId xmlns:a16="http://schemas.microsoft.com/office/drawing/2014/main" id="{5BB93912-5C4B-85C1-68AD-32197BE87714}"/>
              </a:ext>
            </a:extLst>
          </p:cNvPr>
          <p:cNvCxnSpPr>
            <a:stCxn id="15" idx="3"/>
            <a:endCxn id="6" idx="0"/>
          </p:cNvCxnSpPr>
          <p:nvPr/>
        </p:nvCxnSpPr>
        <p:spPr>
          <a:xfrm>
            <a:off x="2991056" y="2304923"/>
            <a:ext cx="828945" cy="487608"/>
          </a:xfrm>
          <a:prstGeom prst="bentConnector2">
            <a:avLst/>
          </a:prstGeom>
          <a:noFill/>
          <a:ln w="19046" cap="flat">
            <a:solidFill>
              <a:srgbClr val="42296B"/>
            </a:solidFill>
            <a:prstDash val="solid"/>
            <a:round/>
          </a:ln>
        </p:spPr>
      </p:cxnSp>
      <p:cxnSp>
        <p:nvCxnSpPr>
          <p:cNvPr id="12" name="Google Shape;1943;p43">
            <a:extLst>
              <a:ext uri="{FF2B5EF4-FFF2-40B4-BE49-F238E27FC236}">
                <a16:creationId xmlns:a16="http://schemas.microsoft.com/office/drawing/2014/main" id="{DD38ABD3-AD25-B5F7-4361-25575F55EB91}"/>
              </a:ext>
            </a:extLst>
          </p:cNvPr>
          <p:cNvCxnSpPr>
            <a:stCxn id="16" idx="1"/>
            <a:endCxn id="7" idx="0"/>
          </p:cNvCxnSpPr>
          <p:nvPr/>
        </p:nvCxnSpPr>
        <p:spPr>
          <a:xfrm rot="10800000" flipV="1">
            <a:off x="5321411" y="2304923"/>
            <a:ext cx="830243" cy="487608"/>
          </a:xfrm>
          <a:prstGeom prst="bentConnector2">
            <a:avLst/>
          </a:prstGeom>
          <a:noFill/>
          <a:ln w="19046" cap="flat">
            <a:solidFill>
              <a:srgbClr val="42296B"/>
            </a:solidFill>
            <a:prstDash val="solid"/>
            <a:round/>
          </a:ln>
        </p:spPr>
      </p:cxnSp>
      <p:cxnSp>
        <p:nvCxnSpPr>
          <p:cNvPr id="13" name="Google Shape;1945;p43">
            <a:extLst>
              <a:ext uri="{FF2B5EF4-FFF2-40B4-BE49-F238E27FC236}">
                <a16:creationId xmlns:a16="http://schemas.microsoft.com/office/drawing/2014/main" id="{8B900D56-85CD-EC6A-0AC8-2C52C9A6226C}"/>
              </a:ext>
            </a:extLst>
          </p:cNvPr>
          <p:cNvCxnSpPr>
            <a:stCxn id="16" idx="3"/>
            <a:endCxn id="8" idx="0"/>
          </p:cNvCxnSpPr>
          <p:nvPr/>
        </p:nvCxnSpPr>
        <p:spPr>
          <a:xfrm>
            <a:off x="6844356" y="2304923"/>
            <a:ext cx="830253" cy="487608"/>
          </a:xfrm>
          <a:prstGeom prst="bentConnector2">
            <a:avLst/>
          </a:prstGeom>
          <a:noFill/>
          <a:ln w="19046" cap="flat">
            <a:solidFill>
              <a:srgbClr val="42296B"/>
            </a:solidFill>
            <a:prstDash val="solid"/>
            <a:round/>
          </a:ln>
        </p:spPr>
      </p:cxnSp>
      <p:cxnSp>
        <p:nvCxnSpPr>
          <p:cNvPr id="14" name="Google Shape;1946;p43">
            <a:extLst>
              <a:ext uri="{FF2B5EF4-FFF2-40B4-BE49-F238E27FC236}">
                <a16:creationId xmlns:a16="http://schemas.microsoft.com/office/drawing/2014/main" id="{DCB6868C-E170-B198-A7C5-C1B83C00397E}"/>
              </a:ext>
            </a:extLst>
          </p:cNvPr>
          <p:cNvCxnSpPr>
            <a:stCxn id="4" idx="2"/>
            <a:endCxn id="16" idx="1"/>
          </p:cNvCxnSpPr>
          <p:nvPr/>
        </p:nvCxnSpPr>
        <p:spPr>
          <a:xfrm rot="16200000" flipH="1">
            <a:off x="5189831" y="1343101"/>
            <a:ext cx="647538" cy="1276105"/>
          </a:xfrm>
          <a:prstGeom prst="bentConnector2">
            <a:avLst/>
          </a:prstGeom>
          <a:noFill/>
          <a:ln w="19046" cap="flat">
            <a:solidFill>
              <a:srgbClr val="42296B"/>
            </a:solidFill>
            <a:prstDash val="solid"/>
            <a:round/>
          </a:ln>
        </p:spPr>
      </p:cxnSp>
      <p:sp>
        <p:nvSpPr>
          <p:cNvPr id="15" name="Google Shape;1940;p43">
            <a:extLst>
              <a:ext uri="{FF2B5EF4-FFF2-40B4-BE49-F238E27FC236}">
                <a16:creationId xmlns:a16="http://schemas.microsoft.com/office/drawing/2014/main" id="{2A5580BA-39FB-A728-A866-AE0BFB1F138E}"/>
              </a:ext>
            </a:extLst>
          </p:cNvPr>
          <p:cNvSpPr/>
          <p:nvPr/>
        </p:nvSpPr>
        <p:spPr>
          <a:xfrm>
            <a:off x="2298353" y="1958571"/>
            <a:ext cx="692703" cy="692703"/>
          </a:xfrm>
          <a:prstGeom prst="rect">
            <a:avLst/>
          </a:prstGeom>
          <a:noFill/>
          <a:ln w="19046" cap="flat">
            <a:solidFill>
              <a:srgbClr val="42296B"/>
            </a:solidFill>
            <a:prstDash val="solid"/>
            <a:roun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Google Shape;1944;p43">
            <a:extLst>
              <a:ext uri="{FF2B5EF4-FFF2-40B4-BE49-F238E27FC236}">
                <a16:creationId xmlns:a16="http://schemas.microsoft.com/office/drawing/2014/main" id="{17693AB2-ED03-9879-6D1D-20491BD09A30}"/>
              </a:ext>
            </a:extLst>
          </p:cNvPr>
          <p:cNvSpPr/>
          <p:nvPr/>
        </p:nvSpPr>
        <p:spPr>
          <a:xfrm>
            <a:off x="6151653" y="1958571"/>
            <a:ext cx="692703" cy="692703"/>
          </a:xfrm>
          <a:prstGeom prst="rect">
            <a:avLst/>
          </a:prstGeom>
          <a:noFill/>
          <a:ln w="19046" cap="flat">
            <a:solidFill>
              <a:srgbClr val="42296B"/>
            </a:solidFill>
            <a:prstDash val="solid"/>
            <a:roun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Google Shape;1947;p43">
            <a:extLst>
              <a:ext uri="{FF2B5EF4-FFF2-40B4-BE49-F238E27FC236}">
                <a16:creationId xmlns:a16="http://schemas.microsoft.com/office/drawing/2014/main" id="{6F06DE38-9BD6-E6F1-E737-919E4D3A9000}"/>
              </a:ext>
            </a:extLst>
          </p:cNvPr>
          <p:cNvSpPr/>
          <p:nvPr/>
        </p:nvSpPr>
        <p:spPr>
          <a:xfrm>
            <a:off x="4753499" y="3838751"/>
            <a:ext cx="3489002" cy="692703"/>
          </a:xfrm>
          <a:custGeom>
            <a:avLst>
              <a:gd name="f0" fmla="val 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noFill/>
            <a:prstDash val="solid"/>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0" cap="none" spc="0" baseline="0">
                <a:solidFill>
                  <a:srgbClr val="42296B"/>
                </a:solidFill>
                <a:uFillTx/>
                <a:latin typeface="Open Sans"/>
                <a:ea typeface="Open Sans"/>
                <a:cs typeface="Open Sans"/>
              </a:rPr>
              <a:t>Earth is the third planet from the Sun and the only one that harbors life</a:t>
            </a:r>
          </a:p>
        </p:txBody>
      </p:sp>
      <p:cxnSp>
        <p:nvCxnSpPr>
          <p:cNvPr id="18" name="Google Shape;1948;p43">
            <a:extLst>
              <a:ext uri="{FF2B5EF4-FFF2-40B4-BE49-F238E27FC236}">
                <a16:creationId xmlns:a16="http://schemas.microsoft.com/office/drawing/2014/main" id="{B535C7F8-BE48-CCFF-DDBE-A188BADE8F58}"/>
              </a:ext>
            </a:extLst>
          </p:cNvPr>
          <p:cNvCxnSpPr>
            <a:stCxn id="5" idx="2"/>
            <a:endCxn id="3" idx="0"/>
          </p:cNvCxnSpPr>
          <p:nvPr/>
        </p:nvCxnSpPr>
        <p:spPr>
          <a:xfrm rot="16200000" flipH="1">
            <a:off x="1719041" y="2913091"/>
            <a:ext cx="676017" cy="1175301"/>
          </a:xfrm>
          <a:prstGeom prst="bentConnector3">
            <a:avLst>
              <a:gd name="adj1" fmla="val 50000"/>
            </a:avLst>
          </a:prstGeom>
          <a:noFill/>
          <a:ln w="19046" cap="flat">
            <a:solidFill>
              <a:srgbClr val="42296B"/>
            </a:solidFill>
            <a:prstDash val="solid"/>
            <a:round/>
          </a:ln>
        </p:spPr>
      </p:cxnSp>
      <p:cxnSp>
        <p:nvCxnSpPr>
          <p:cNvPr id="19" name="Google Shape;1949;p43">
            <a:extLst>
              <a:ext uri="{FF2B5EF4-FFF2-40B4-BE49-F238E27FC236}">
                <a16:creationId xmlns:a16="http://schemas.microsoft.com/office/drawing/2014/main" id="{8901D226-631B-6EDD-64F5-0438250EAF4B}"/>
              </a:ext>
            </a:extLst>
          </p:cNvPr>
          <p:cNvCxnSpPr>
            <a:stCxn id="6" idx="2"/>
            <a:endCxn id="3" idx="0"/>
          </p:cNvCxnSpPr>
          <p:nvPr/>
        </p:nvCxnSpPr>
        <p:spPr>
          <a:xfrm rot="5400000">
            <a:off x="2894343" y="2913092"/>
            <a:ext cx="676017" cy="1175301"/>
          </a:xfrm>
          <a:prstGeom prst="bentConnector3">
            <a:avLst>
              <a:gd name="adj1" fmla="val 50000"/>
            </a:avLst>
          </a:prstGeom>
          <a:noFill/>
          <a:ln w="19046" cap="flat">
            <a:solidFill>
              <a:srgbClr val="42296B"/>
            </a:solidFill>
            <a:prstDash val="solid"/>
            <a:round/>
          </a:ln>
        </p:spPr>
      </p:cxnSp>
      <p:cxnSp>
        <p:nvCxnSpPr>
          <p:cNvPr id="20" name="Google Shape;1950;p43">
            <a:extLst>
              <a:ext uri="{FF2B5EF4-FFF2-40B4-BE49-F238E27FC236}">
                <a16:creationId xmlns:a16="http://schemas.microsoft.com/office/drawing/2014/main" id="{384B457C-3C1F-CCCF-40DA-12698A74C7F3}"/>
              </a:ext>
            </a:extLst>
          </p:cNvPr>
          <p:cNvCxnSpPr>
            <a:stCxn id="7" idx="2"/>
            <a:endCxn id="17" idx="0"/>
          </p:cNvCxnSpPr>
          <p:nvPr/>
        </p:nvCxnSpPr>
        <p:spPr>
          <a:xfrm rot="16200000" flipH="1">
            <a:off x="5571697" y="2912447"/>
            <a:ext cx="676017" cy="1176590"/>
          </a:xfrm>
          <a:prstGeom prst="bentConnector3">
            <a:avLst>
              <a:gd name="adj1" fmla="val 50000"/>
            </a:avLst>
          </a:prstGeom>
          <a:noFill/>
          <a:ln w="19046" cap="flat">
            <a:solidFill>
              <a:srgbClr val="42296B"/>
            </a:solidFill>
            <a:prstDash val="solid"/>
            <a:round/>
          </a:ln>
        </p:spPr>
      </p:cxnSp>
      <p:cxnSp>
        <p:nvCxnSpPr>
          <p:cNvPr id="21" name="Google Shape;1951;p43">
            <a:extLst>
              <a:ext uri="{FF2B5EF4-FFF2-40B4-BE49-F238E27FC236}">
                <a16:creationId xmlns:a16="http://schemas.microsoft.com/office/drawing/2014/main" id="{B4496331-4A88-AE4D-C9E8-5B44849B1A8A}"/>
              </a:ext>
            </a:extLst>
          </p:cNvPr>
          <p:cNvCxnSpPr>
            <a:stCxn id="8" idx="2"/>
            <a:endCxn id="17" idx="0"/>
          </p:cNvCxnSpPr>
          <p:nvPr/>
        </p:nvCxnSpPr>
        <p:spPr>
          <a:xfrm rot="5400000">
            <a:off x="6748297" y="2912438"/>
            <a:ext cx="676017" cy="1176609"/>
          </a:xfrm>
          <a:prstGeom prst="bentConnector3">
            <a:avLst>
              <a:gd name="adj1" fmla="val 50000"/>
            </a:avLst>
          </a:prstGeom>
          <a:noFill/>
          <a:ln w="19046" cap="flat">
            <a:solidFill>
              <a:srgbClr val="42296B"/>
            </a:solidFill>
            <a:prstDash val="solid"/>
            <a:round/>
          </a:ln>
        </p:spPr>
      </p:cxnSp>
      <p:grpSp>
        <p:nvGrpSpPr>
          <p:cNvPr id="22" name="Google Shape;1952;p43">
            <a:extLst>
              <a:ext uri="{FF2B5EF4-FFF2-40B4-BE49-F238E27FC236}">
                <a16:creationId xmlns:a16="http://schemas.microsoft.com/office/drawing/2014/main" id="{C41ED657-4EC9-2CD3-428A-719E3D05D33A}"/>
              </a:ext>
            </a:extLst>
          </p:cNvPr>
          <p:cNvGrpSpPr/>
          <p:nvPr/>
        </p:nvGrpSpPr>
        <p:grpSpPr>
          <a:xfrm>
            <a:off x="2438165" y="2168335"/>
            <a:ext cx="413070" cy="273176"/>
            <a:chOff x="2438165" y="2168335"/>
            <a:chExt cx="413070" cy="273176"/>
          </a:xfrm>
        </p:grpSpPr>
        <p:sp>
          <p:nvSpPr>
            <p:cNvPr id="23" name="Google Shape;1953;p43">
              <a:extLst>
                <a:ext uri="{FF2B5EF4-FFF2-40B4-BE49-F238E27FC236}">
                  <a16:creationId xmlns:a16="http://schemas.microsoft.com/office/drawing/2014/main" id="{15353C45-47C5-B961-FC2F-C8B55C52B392}"/>
                </a:ext>
              </a:extLst>
            </p:cNvPr>
            <p:cNvSpPr/>
            <p:nvPr/>
          </p:nvSpPr>
          <p:spPr>
            <a:xfrm>
              <a:off x="2667176" y="2168335"/>
              <a:ext cx="184059" cy="183410"/>
            </a:xfrm>
            <a:custGeom>
              <a:avLst/>
              <a:gdLst>
                <a:gd name="f0" fmla="val w"/>
                <a:gd name="f1" fmla="val h"/>
                <a:gd name="f2" fmla="val 0"/>
                <a:gd name="f3" fmla="val 99879"/>
                <a:gd name="f4" fmla="val 99522"/>
                <a:gd name="f5" fmla="val 49273"/>
                <a:gd name="f6" fmla="val 1"/>
                <a:gd name="f7" fmla="val 36413"/>
                <a:gd name="f8" fmla="val 24696"/>
                <a:gd name="f9" fmla="val 4788"/>
                <a:gd name="f10" fmla="val 15766"/>
                <a:gd name="f11" fmla="val 12670"/>
                <a:gd name="f12" fmla="val 5288"/>
                <a:gd name="f13" fmla="val 21934"/>
                <a:gd name="f14" fmla="val 35484"/>
                <a:gd name="f15" fmla="val 50583"/>
                <a:gd name="f16" fmla="val 78517"/>
                <a:gd name="f17" fmla="val 21315"/>
                <a:gd name="f18" fmla="val 99521"/>
                <a:gd name="f19" fmla="val 49249"/>
                <a:gd name="f20" fmla="val 64347"/>
                <a:gd name="f21" fmla="val 77922"/>
                <a:gd name="f22" fmla="val 94544"/>
                <a:gd name="f23" fmla="val 87162"/>
                <a:gd name="f24" fmla="val 84066"/>
                <a:gd name="f25" fmla="val 95092"/>
                <a:gd name="f26" fmla="val 75159"/>
                <a:gd name="f27" fmla="val 63466"/>
                <a:gd name="f28" fmla="val 50606"/>
                <a:gd name="f29" fmla="val 22648"/>
                <a:gd name="f30" fmla="val 77231"/>
                <a:gd name="f31" fmla="*/ f0 1 99879"/>
                <a:gd name="f32" fmla="*/ f1 1 99522"/>
                <a:gd name="f33" fmla="val f2"/>
                <a:gd name="f34" fmla="val f3"/>
                <a:gd name="f35" fmla="val f4"/>
                <a:gd name="f36" fmla="+- f35 0 f33"/>
                <a:gd name="f37" fmla="+- f34 0 f33"/>
                <a:gd name="f38" fmla="*/ f37 1 99879"/>
                <a:gd name="f39" fmla="*/ f36 1 99522"/>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9879" h="99522">
                  <a:moveTo>
                    <a:pt x="f5" y="f6"/>
                  </a:moveTo>
                  <a:cubicBezTo>
                    <a:pt x="f7" y="f6"/>
                    <a:pt x="f8" y="f9"/>
                    <a:pt x="f10" y="f11"/>
                  </a:cubicBezTo>
                  <a:cubicBezTo>
                    <a:pt x="f12" y="f13"/>
                    <a:pt x="f6" y="f14"/>
                    <a:pt x="f6" y="f15"/>
                  </a:cubicBezTo>
                  <a:cubicBezTo>
                    <a:pt x="f6" y="f16"/>
                    <a:pt x="f17" y="f18"/>
                    <a:pt x="f19" y="f18"/>
                  </a:cubicBezTo>
                  <a:cubicBezTo>
                    <a:pt x="f20" y="f18"/>
                    <a:pt x="f21" y="f22"/>
                    <a:pt x="f23" y="f24"/>
                  </a:cubicBezTo>
                  <a:cubicBezTo>
                    <a:pt x="f25" y="f26"/>
                    <a:pt x="f3" y="f27"/>
                    <a:pt x="f3" y="f28"/>
                  </a:cubicBezTo>
                  <a:cubicBezTo>
                    <a:pt x="f3" y="f29"/>
                    <a:pt x="f30"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Google Shape;1954;p43">
              <a:extLst>
                <a:ext uri="{FF2B5EF4-FFF2-40B4-BE49-F238E27FC236}">
                  <a16:creationId xmlns:a16="http://schemas.microsoft.com/office/drawing/2014/main" id="{C2EE9CC6-E65D-9731-2379-B415506B9529}"/>
                </a:ext>
              </a:extLst>
            </p:cNvPr>
            <p:cNvSpPr/>
            <p:nvPr/>
          </p:nvSpPr>
          <p:spPr>
            <a:xfrm>
              <a:off x="2664717" y="2191789"/>
              <a:ext cx="163174" cy="163083"/>
            </a:xfrm>
            <a:custGeom>
              <a:avLst/>
              <a:gdLst>
                <a:gd name="f0" fmla="val w"/>
                <a:gd name="f1" fmla="val h"/>
                <a:gd name="f2" fmla="val 0"/>
                <a:gd name="f3" fmla="val 88543"/>
                <a:gd name="f4" fmla="val 88495"/>
                <a:gd name="f5" fmla="val 17099"/>
                <a:gd name="f6" fmla="val 1"/>
                <a:gd name="f7" fmla="val 6621"/>
                <a:gd name="f8" fmla="val 9265"/>
                <a:gd name="f9" fmla="val 22791"/>
                <a:gd name="f10" fmla="val 37889"/>
                <a:gd name="f11" fmla="val 65847"/>
                <a:gd name="f12" fmla="val 22672"/>
                <a:gd name="f13" fmla="val 50606"/>
                <a:gd name="f14" fmla="val 65704"/>
                <a:gd name="f15" fmla="val 79279"/>
                <a:gd name="f16" fmla="val 81875"/>
                <a:gd name="f17" fmla="val 88542"/>
                <a:gd name="f18" fmla="val 71372"/>
                <a:gd name="f19" fmla="val 79636"/>
                <a:gd name="f20" fmla="val 67895"/>
                <a:gd name="f21" fmla="val 84065"/>
                <a:gd name="f22" fmla="val 55035"/>
                <a:gd name="f23" fmla="val 27101"/>
                <a:gd name="f24" fmla="val 4430"/>
                <a:gd name="f25" fmla="val 61418"/>
                <a:gd name="f26" fmla="val 33460"/>
                <a:gd name="f27" fmla="val 20624"/>
                <a:gd name="f28" fmla="val 9193"/>
                <a:gd name="f29" fmla="val 8907"/>
                <a:gd name="f30" fmla="*/ f0 1 88543"/>
                <a:gd name="f31" fmla="*/ f1 1 88495"/>
                <a:gd name="f32" fmla="val f2"/>
                <a:gd name="f33" fmla="val f3"/>
                <a:gd name="f34" fmla="val f4"/>
                <a:gd name="f35" fmla="+- f34 0 f32"/>
                <a:gd name="f36" fmla="+- f33 0 f32"/>
                <a:gd name="f37" fmla="*/ f36 1 88543"/>
                <a:gd name="f38" fmla="*/ f35 1 88495"/>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88543" h="88495">
                  <a:moveTo>
                    <a:pt x="f5" y="f6"/>
                  </a:moveTo>
                  <a:cubicBezTo>
                    <a:pt x="f7" y="f8"/>
                    <a:pt x="f2" y="f9"/>
                    <a:pt x="f2" y="f10"/>
                  </a:cubicBezTo>
                  <a:cubicBezTo>
                    <a:pt x="f2" y="f11"/>
                    <a:pt x="f12" y="f4"/>
                    <a:pt x="f13" y="f4"/>
                  </a:cubicBezTo>
                  <a:cubicBezTo>
                    <a:pt x="f14" y="f4"/>
                    <a:pt x="f15" y="f16"/>
                    <a:pt x="f17" y="f18"/>
                  </a:cubicBezTo>
                  <a:lnTo>
                    <a:pt x="f17" y="f18"/>
                  </a:lnTo>
                  <a:cubicBezTo>
                    <a:pt x="f19" y="f15"/>
                    <a:pt x="f20" y="f21"/>
                    <a:pt x="f22" y="f21"/>
                  </a:cubicBezTo>
                  <a:cubicBezTo>
                    <a:pt x="f23" y="f21"/>
                    <a:pt x="f24" y="f25"/>
                    <a:pt x="f24" y="f26"/>
                  </a:cubicBezTo>
                  <a:cubicBezTo>
                    <a:pt x="f24" y="f27"/>
                    <a:pt x="f28" y="f29"/>
                    <a:pt x="f5" y="f6"/>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Google Shape;1955;p43">
              <a:extLst>
                <a:ext uri="{FF2B5EF4-FFF2-40B4-BE49-F238E27FC236}">
                  <a16:creationId xmlns:a16="http://schemas.microsoft.com/office/drawing/2014/main" id="{7B04F663-FA51-4593-33A3-59E2CBD42FF9}"/>
                </a:ext>
              </a:extLst>
            </p:cNvPr>
            <p:cNvSpPr/>
            <p:nvPr/>
          </p:nvSpPr>
          <p:spPr>
            <a:xfrm>
              <a:off x="2440579" y="2168335"/>
              <a:ext cx="184059" cy="183410"/>
            </a:xfrm>
            <a:custGeom>
              <a:avLst/>
              <a:gdLst>
                <a:gd name="f0" fmla="val w"/>
                <a:gd name="f1" fmla="val h"/>
                <a:gd name="f2" fmla="val 0"/>
                <a:gd name="f3" fmla="val 99879"/>
                <a:gd name="f4" fmla="val 99522"/>
                <a:gd name="f5" fmla="val 49273"/>
                <a:gd name="f6" fmla="val 1"/>
                <a:gd name="f7" fmla="val 36413"/>
                <a:gd name="f8" fmla="val 24697"/>
                <a:gd name="f9" fmla="val 4788"/>
                <a:gd name="f10" fmla="val 15766"/>
                <a:gd name="f11" fmla="val 12670"/>
                <a:gd name="f12" fmla="val 5288"/>
                <a:gd name="f13" fmla="val 21934"/>
                <a:gd name="f14" fmla="val 35484"/>
                <a:gd name="f15" fmla="val 50583"/>
                <a:gd name="f16" fmla="val 78517"/>
                <a:gd name="f17" fmla="val 21315"/>
                <a:gd name="f18" fmla="val 99521"/>
                <a:gd name="f19" fmla="val 49249"/>
                <a:gd name="f20" fmla="val 64348"/>
                <a:gd name="f21" fmla="val 77922"/>
                <a:gd name="f22" fmla="val 94544"/>
                <a:gd name="f23" fmla="val 87162"/>
                <a:gd name="f24" fmla="val 84066"/>
                <a:gd name="f25" fmla="val 95116"/>
                <a:gd name="f26" fmla="val 75159"/>
                <a:gd name="f27" fmla="val 63466"/>
                <a:gd name="f28" fmla="val 50606"/>
                <a:gd name="f29" fmla="val 22648"/>
                <a:gd name="f30" fmla="val 77231"/>
                <a:gd name="f31" fmla="*/ f0 1 99879"/>
                <a:gd name="f32" fmla="*/ f1 1 99522"/>
                <a:gd name="f33" fmla="val f2"/>
                <a:gd name="f34" fmla="val f3"/>
                <a:gd name="f35" fmla="val f4"/>
                <a:gd name="f36" fmla="+- f35 0 f33"/>
                <a:gd name="f37" fmla="+- f34 0 f33"/>
                <a:gd name="f38" fmla="*/ f37 1 99879"/>
                <a:gd name="f39" fmla="*/ f36 1 99522"/>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99879" h="99522">
                  <a:moveTo>
                    <a:pt x="f5" y="f6"/>
                  </a:moveTo>
                  <a:cubicBezTo>
                    <a:pt x="f7" y="f6"/>
                    <a:pt x="f8" y="f9"/>
                    <a:pt x="f10" y="f11"/>
                  </a:cubicBezTo>
                  <a:cubicBezTo>
                    <a:pt x="f12" y="f13"/>
                    <a:pt x="f6" y="f14"/>
                    <a:pt x="f6" y="f15"/>
                  </a:cubicBezTo>
                  <a:cubicBezTo>
                    <a:pt x="f6" y="f16"/>
                    <a:pt x="f17" y="f18"/>
                    <a:pt x="f19" y="f18"/>
                  </a:cubicBezTo>
                  <a:cubicBezTo>
                    <a:pt x="f20" y="f18"/>
                    <a:pt x="f21" y="f22"/>
                    <a:pt x="f23" y="f24"/>
                  </a:cubicBezTo>
                  <a:cubicBezTo>
                    <a:pt x="f25" y="f26"/>
                    <a:pt x="f3" y="f27"/>
                    <a:pt x="f3" y="f28"/>
                  </a:cubicBezTo>
                  <a:cubicBezTo>
                    <a:pt x="f3" y="f29"/>
                    <a:pt x="f30"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Google Shape;1956;p43">
              <a:extLst>
                <a:ext uri="{FF2B5EF4-FFF2-40B4-BE49-F238E27FC236}">
                  <a16:creationId xmlns:a16="http://schemas.microsoft.com/office/drawing/2014/main" id="{A08DFCF2-02BD-26FF-1AFA-6760BE075EB0}"/>
                </a:ext>
              </a:extLst>
            </p:cNvPr>
            <p:cNvSpPr/>
            <p:nvPr/>
          </p:nvSpPr>
          <p:spPr>
            <a:xfrm>
              <a:off x="2438165" y="2191789"/>
              <a:ext cx="163174" cy="163083"/>
            </a:xfrm>
            <a:custGeom>
              <a:avLst/>
              <a:gdLst>
                <a:gd name="f0" fmla="val w"/>
                <a:gd name="f1" fmla="val h"/>
                <a:gd name="f2" fmla="val 0"/>
                <a:gd name="f3" fmla="val 88543"/>
                <a:gd name="f4" fmla="val 88495"/>
                <a:gd name="f5" fmla="val 17099"/>
                <a:gd name="f6" fmla="val 1"/>
                <a:gd name="f7" fmla="val 6621"/>
                <a:gd name="f8" fmla="val 9265"/>
                <a:gd name="f9" fmla="val 22791"/>
                <a:gd name="f10" fmla="val 37889"/>
                <a:gd name="f11" fmla="val 65847"/>
                <a:gd name="f12" fmla="val 22672"/>
                <a:gd name="f13" fmla="val 50606"/>
                <a:gd name="f14" fmla="val 65704"/>
                <a:gd name="f15" fmla="val 79279"/>
                <a:gd name="f16" fmla="val 81875"/>
                <a:gd name="f17" fmla="val 88542"/>
                <a:gd name="f18" fmla="val 71372"/>
                <a:gd name="f19" fmla="val 79612"/>
                <a:gd name="f20" fmla="val 67871"/>
                <a:gd name="f21" fmla="val 84065"/>
                <a:gd name="f22" fmla="val 55059"/>
                <a:gd name="f23" fmla="val 27101"/>
                <a:gd name="f24" fmla="val 4453"/>
                <a:gd name="f25" fmla="val 61418"/>
                <a:gd name="f26" fmla="val 33460"/>
                <a:gd name="f27" fmla="val 20624"/>
                <a:gd name="f28" fmla="val 9216"/>
                <a:gd name="f29" fmla="val 8907"/>
                <a:gd name="f30" fmla="*/ f0 1 88543"/>
                <a:gd name="f31" fmla="*/ f1 1 88495"/>
                <a:gd name="f32" fmla="val f2"/>
                <a:gd name="f33" fmla="val f3"/>
                <a:gd name="f34" fmla="val f4"/>
                <a:gd name="f35" fmla="+- f34 0 f32"/>
                <a:gd name="f36" fmla="+- f33 0 f32"/>
                <a:gd name="f37" fmla="*/ f36 1 88543"/>
                <a:gd name="f38" fmla="*/ f35 1 88495"/>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88543" h="88495">
                  <a:moveTo>
                    <a:pt x="f5" y="f6"/>
                  </a:moveTo>
                  <a:cubicBezTo>
                    <a:pt x="f7" y="f8"/>
                    <a:pt x="f2" y="f9"/>
                    <a:pt x="f2" y="f10"/>
                  </a:cubicBezTo>
                  <a:cubicBezTo>
                    <a:pt x="f2" y="f11"/>
                    <a:pt x="f12" y="f4"/>
                    <a:pt x="f13" y="f4"/>
                  </a:cubicBezTo>
                  <a:cubicBezTo>
                    <a:pt x="f14" y="f4"/>
                    <a:pt x="f15" y="f16"/>
                    <a:pt x="f17" y="f18"/>
                  </a:cubicBezTo>
                  <a:lnTo>
                    <a:pt x="f17" y="f18"/>
                  </a:lnTo>
                  <a:cubicBezTo>
                    <a:pt x="f19" y="f15"/>
                    <a:pt x="f20" y="f21"/>
                    <a:pt x="f22" y="f21"/>
                  </a:cubicBezTo>
                  <a:cubicBezTo>
                    <a:pt x="f23" y="f21"/>
                    <a:pt x="f24" y="f25"/>
                    <a:pt x="f24" y="f26"/>
                  </a:cubicBezTo>
                  <a:cubicBezTo>
                    <a:pt x="f24" y="f27"/>
                    <a:pt x="f28" y="f29"/>
                    <a:pt x="f5" y="f6"/>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Google Shape;1957;p43">
              <a:extLst>
                <a:ext uri="{FF2B5EF4-FFF2-40B4-BE49-F238E27FC236}">
                  <a16:creationId xmlns:a16="http://schemas.microsoft.com/office/drawing/2014/main" id="{0A4B6C9D-DB58-BC99-4B0B-FF771400241F}"/>
                </a:ext>
              </a:extLst>
            </p:cNvPr>
            <p:cNvSpPr/>
            <p:nvPr/>
          </p:nvSpPr>
          <p:spPr>
            <a:xfrm>
              <a:off x="2553873" y="2254974"/>
              <a:ext cx="184059" cy="183364"/>
            </a:xfrm>
            <a:custGeom>
              <a:avLst/>
              <a:gdLst>
                <a:gd name="f0" fmla="val w"/>
                <a:gd name="f1" fmla="val h"/>
                <a:gd name="f2" fmla="val 0"/>
                <a:gd name="f3" fmla="val 99879"/>
                <a:gd name="f4" fmla="val 99498"/>
                <a:gd name="f5" fmla="val 49273"/>
                <a:gd name="f6" fmla="val 1"/>
                <a:gd name="f7" fmla="val 36413"/>
                <a:gd name="f8" fmla="val 24696"/>
                <a:gd name="f9" fmla="val 4787"/>
                <a:gd name="f10" fmla="val 15766"/>
                <a:gd name="f11" fmla="val 12670"/>
                <a:gd name="f12" fmla="val 5287"/>
                <a:gd name="f13" fmla="val 21934"/>
                <a:gd name="f14" fmla="val 35484"/>
                <a:gd name="f15" fmla="val 50559"/>
                <a:gd name="f16" fmla="val 78517"/>
                <a:gd name="f17" fmla="val 21314"/>
                <a:gd name="f18" fmla="val 99497"/>
                <a:gd name="f19" fmla="val 49249"/>
                <a:gd name="f20" fmla="val 64347"/>
                <a:gd name="f21" fmla="val 77921"/>
                <a:gd name="f22" fmla="val 94544"/>
                <a:gd name="f23" fmla="val 87161"/>
                <a:gd name="f24" fmla="val 84065"/>
                <a:gd name="f25" fmla="val 95092"/>
                <a:gd name="f26" fmla="val 75183"/>
                <a:gd name="f27" fmla="val 99878"/>
                <a:gd name="f28" fmla="val 63466"/>
                <a:gd name="f29" fmla="val 50606"/>
                <a:gd name="f30" fmla="val 22648"/>
                <a:gd name="f31" fmla="val 77231"/>
                <a:gd name="f32" fmla="*/ f0 1 99879"/>
                <a:gd name="f33" fmla="*/ f1 1 99498"/>
                <a:gd name="f34" fmla="val f2"/>
                <a:gd name="f35" fmla="val f3"/>
                <a:gd name="f36" fmla="val f4"/>
                <a:gd name="f37" fmla="+- f36 0 f34"/>
                <a:gd name="f38" fmla="+- f35 0 f34"/>
                <a:gd name="f39" fmla="*/ f38 1 99879"/>
                <a:gd name="f40" fmla="*/ f37 1 9949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99879" h="99498">
                  <a:moveTo>
                    <a:pt x="f5" y="f6"/>
                  </a:moveTo>
                  <a:cubicBezTo>
                    <a:pt x="f7" y="f6"/>
                    <a:pt x="f8" y="f9"/>
                    <a:pt x="f10" y="f11"/>
                  </a:cubicBezTo>
                  <a:cubicBezTo>
                    <a:pt x="f12" y="f13"/>
                    <a:pt x="f2" y="f14"/>
                    <a:pt x="f2" y="f15"/>
                  </a:cubicBezTo>
                  <a:cubicBezTo>
                    <a:pt x="f2" y="f16"/>
                    <a:pt x="f17" y="f18"/>
                    <a:pt x="f19" y="f18"/>
                  </a:cubicBezTo>
                  <a:cubicBezTo>
                    <a:pt x="f20" y="f18"/>
                    <a:pt x="f21" y="f22"/>
                    <a:pt x="f23" y="f24"/>
                  </a:cubicBezTo>
                  <a:cubicBezTo>
                    <a:pt x="f25" y="f26"/>
                    <a:pt x="f27" y="f28"/>
                    <a:pt x="f27" y="f29"/>
                  </a:cubicBezTo>
                  <a:cubicBezTo>
                    <a:pt x="f27" y="f30"/>
                    <a:pt x="f31" y="f6"/>
                    <a:pt x="f5" y="f6"/>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Google Shape;1958;p43">
              <a:extLst>
                <a:ext uri="{FF2B5EF4-FFF2-40B4-BE49-F238E27FC236}">
                  <a16:creationId xmlns:a16="http://schemas.microsoft.com/office/drawing/2014/main" id="{DAA4A5FB-1B10-5D98-C2C6-71E2B3F49A9E}"/>
                </a:ext>
              </a:extLst>
            </p:cNvPr>
            <p:cNvSpPr/>
            <p:nvPr/>
          </p:nvSpPr>
          <p:spPr>
            <a:xfrm>
              <a:off x="2604768" y="2288350"/>
              <a:ext cx="79872" cy="119813"/>
            </a:xfrm>
            <a:custGeom>
              <a:avLst/>
              <a:gdLst>
                <a:gd name="f0" fmla="val w"/>
                <a:gd name="f1" fmla="val h"/>
                <a:gd name="f2" fmla="val 0"/>
                <a:gd name="f3" fmla="val 43343"/>
                <a:gd name="f4" fmla="val 65014"/>
                <a:gd name="f5" fmla="val 21672"/>
                <a:gd name="f6" fmla="val 1"/>
                <a:gd name="f7" fmla="val 19671"/>
                <a:gd name="f8" fmla="val 18076"/>
                <a:gd name="f9" fmla="val 1596"/>
                <a:gd name="f10" fmla="val 17837"/>
                <a:gd name="f11" fmla="val 3597"/>
                <a:gd name="f12" fmla="val 17933"/>
                <a:gd name="f13" fmla="val 3596"/>
                <a:gd name="f14" fmla="val 1620"/>
                <a:gd name="f15" fmla="val 18028"/>
                <a:gd name="f16" fmla="val 23648"/>
                <a:gd name="f17" fmla="val 25268"/>
                <a:gd name="f18" fmla="val 25387"/>
                <a:gd name="f19" fmla="val 61394"/>
                <a:gd name="f20" fmla="val 18052"/>
                <a:gd name="f21" fmla="val 63394"/>
                <a:gd name="f22" fmla="val 23672"/>
                <a:gd name="f23" fmla="val 39747"/>
                <a:gd name="f24" fmla="val 41747"/>
                <a:gd name="f25" fmla="val 21648"/>
                <a:gd name="f26" fmla="val 41771"/>
                <a:gd name="f27" fmla="*/ f0 1 43343"/>
                <a:gd name="f28" fmla="*/ f1 1 65014"/>
                <a:gd name="f29" fmla="val f2"/>
                <a:gd name="f30" fmla="val f3"/>
                <a:gd name="f31" fmla="val f4"/>
                <a:gd name="f32" fmla="+- f31 0 f29"/>
                <a:gd name="f33" fmla="+- f30 0 f29"/>
                <a:gd name="f34" fmla="*/ f33 1 43343"/>
                <a:gd name="f35" fmla="*/ f32 1 65014"/>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3343" h="65014">
                  <a:moveTo>
                    <a:pt x="f5" y="f6"/>
                  </a:moveTo>
                  <a:cubicBezTo>
                    <a:pt x="f7" y="f6"/>
                    <a:pt x="f8" y="f9"/>
                    <a:pt x="f10" y="f11"/>
                  </a:cubicBezTo>
                  <a:lnTo>
                    <a:pt x="f10" y="f12"/>
                  </a:lnTo>
                  <a:lnTo>
                    <a:pt x="f13" y="f12"/>
                  </a:lnTo>
                  <a:cubicBezTo>
                    <a:pt x="f14" y="f15"/>
                    <a:pt x="f2" y="f7"/>
                    <a:pt x="f2" y="f5"/>
                  </a:cubicBezTo>
                  <a:cubicBezTo>
                    <a:pt x="f2" y="f16"/>
                    <a:pt x="f14" y="f17"/>
                    <a:pt x="f13" y="f18"/>
                  </a:cubicBezTo>
                  <a:lnTo>
                    <a:pt x="f10" y="f18"/>
                  </a:lnTo>
                  <a:lnTo>
                    <a:pt x="f10" y="f19"/>
                  </a:lnTo>
                  <a:cubicBezTo>
                    <a:pt x="f20" y="f21"/>
                    <a:pt x="f7" y="f4"/>
                    <a:pt x="f5" y="f4"/>
                  </a:cubicBezTo>
                  <a:cubicBezTo>
                    <a:pt x="f22" y="f4"/>
                    <a:pt x="f17" y="f21"/>
                    <a:pt x="f17" y="f19"/>
                  </a:cubicBezTo>
                  <a:lnTo>
                    <a:pt x="f17" y="f18"/>
                  </a:lnTo>
                  <a:lnTo>
                    <a:pt x="f23" y="f18"/>
                  </a:lnTo>
                  <a:cubicBezTo>
                    <a:pt x="f24" y="f17"/>
                    <a:pt x="f3" y="f16"/>
                    <a:pt x="f3" y="f25"/>
                  </a:cubicBezTo>
                  <a:cubicBezTo>
                    <a:pt x="f3" y="f7"/>
                    <a:pt x="f26" y="f20"/>
                    <a:pt x="f23" y="f12"/>
                  </a:cubicBezTo>
                  <a:lnTo>
                    <a:pt x="f17" y="f12"/>
                  </a:lnTo>
                  <a:lnTo>
                    <a:pt x="f17" y="f11"/>
                  </a:lnTo>
                  <a:cubicBezTo>
                    <a:pt x="f17" y="f9"/>
                    <a:pt x="f22" y="f6"/>
                    <a:pt x="f5" y="f6"/>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Google Shape;1959;p43">
              <a:extLst>
                <a:ext uri="{FF2B5EF4-FFF2-40B4-BE49-F238E27FC236}">
                  <a16:creationId xmlns:a16="http://schemas.microsoft.com/office/drawing/2014/main" id="{A3C91A96-DC8C-94B9-6CF2-5C5B6480B3B9}"/>
                </a:ext>
              </a:extLst>
            </p:cNvPr>
            <p:cNvSpPr/>
            <p:nvPr/>
          </p:nvSpPr>
          <p:spPr>
            <a:xfrm>
              <a:off x="2497884" y="2203996"/>
              <a:ext cx="78693" cy="115333"/>
            </a:xfrm>
            <a:custGeom>
              <a:avLst/>
              <a:gdLst>
                <a:gd name="f0" fmla="val w"/>
                <a:gd name="f1" fmla="val h"/>
                <a:gd name="f2" fmla="val 0"/>
                <a:gd name="f3" fmla="val 42701"/>
                <a:gd name="f4" fmla="val 62583"/>
                <a:gd name="f5" fmla="val 26626"/>
                <a:gd name="f6" fmla="val 25085"/>
                <a:gd name="f7" fmla="val 23656"/>
                <a:gd name="f8" fmla="val 1002"/>
                <a:gd name="f9" fmla="val 23172"/>
                <a:gd name="f10" fmla="val 2570"/>
                <a:gd name="f11" fmla="val 18933"/>
                <a:gd name="f12" fmla="val 16406"/>
                <a:gd name="f13" fmla="val 5121"/>
                <a:gd name="f14" fmla="val 12191"/>
                <a:gd name="f15" fmla="val 4764"/>
                <a:gd name="f16" fmla="val 12081"/>
                <a:gd name="f17" fmla="val 4405"/>
                <a:gd name="f18" fmla="val 12029"/>
                <a:gd name="f19" fmla="val 4053"/>
                <a:gd name="f20" fmla="val 2500"/>
                <a:gd name="f21" fmla="val 1081"/>
                <a:gd name="f22" fmla="val 13044"/>
                <a:gd name="f23" fmla="val 596"/>
                <a:gd name="f24" fmla="val 14596"/>
                <a:gd name="f25" fmla="val 1"/>
                <a:gd name="f26" fmla="val 16502"/>
                <a:gd name="f27" fmla="val 1073"/>
                <a:gd name="f28" fmla="val 18526"/>
                <a:gd name="f29" fmla="val 3025"/>
                <a:gd name="f30" fmla="val 19121"/>
                <a:gd name="f31" fmla="val 16862"/>
                <a:gd name="f32" fmla="val 23360"/>
                <a:gd name="f33" fmla="val 6336"/>
                <a:gd name="f34" fmla="val 57915"/>
                <a:gd name="f35" fmla="val 5740"/>
                <a:gd name="f36" fmla="val 59820"/>
                <a:gd name="f37" fmla="val 6812"/>
                <a:gd name="f38" fmla="val 61844"/>
                <a:gd name="f39" fmla="val 8741"/>
                <a:gd name="f40" fmla="val 62439"/>
                <a:gd name="f41" fmla="val 9098"/>
                <a:gd name="f42" fmla="val 62558"/>
                <a:gd name="f43" fmla="val 9455"/>
                <a:gd name="f44" fmla="val 62582"/>
                <a:gd name="f45" fmla="val 9789"/>
                <a:gd name="f46" fmla="val 11337"/>
                <a:gd name="f47" fmla="val 12765"/>
                <a:gd name="f48" fmla="val 61582"/>
                <a:gd name="f49" fmla="val 13242"/>
                <a:gd name="f50" fmla="val 60034"/>
                <a:gd name="f51" fmla="val 23768"/>
                <a:gd name="f52" fmla="val 25456"/>
                <a:gd name="f53" fmla="val 37580"/>
                <a:gd name="f54" fmla="val 29695"/>
                <a:gd name="f55" fmla="val 37937"/>
                <a:gd name="f56" fmla="val 29814"/>
                <a:gd name="f57" fmla="val 38295"/>
                <a:gd name="f58" fmla="val 29838"/>
                <a:gd name="f59" fmla="val 38628"/>
                <a:gd name="f60" fmla="val 40176"/>
                <a:gd name="f61" fmla="val 41605"/>
                <a:gd name="f62" fmla="val 28837"/>
                <a:gd name="f63" fmla="val 42081"/>
                <a:gd name="f64" fmla="val 27289"/>
                <a:gd name="f65" fmla="val 42700"/>
                <a:gd name="f66" fmla="val 25313"/>
                <a:gd name="f67" fmla="val 41629"/>
                <a:gd name="f68" fmla="val 23289"/>
                <a:gd name="f69" fmla="val 39723"/>
                <a:gd name="f70" fmla="val 22717"/>
                <a:gd name="f71" fmla="val 25887"/>
                <a:gd name="f72" fmla="val 18502"/>
                <a:gd name="f73" fmla="val 30102"/>
                <a:gd name="f74" fmla="val 4690"/>
                <a:gd name="f75" fmla="val 30698"/>
                <a:gd name="f76" fmla="val 2784"/>
                <a:gd name="f77" fmla="val 29626"/>
                <a:gd name="f78" fmla="val 760"/>
                <a:gd name="f79" fmla="val 27697"/>
                <a:gd name="f80" fmla="val 165"/>
                <a:gd name="f81" fmla="val 27341"/>
                <a:gd name="f82" fmla="val 53"/>
                <a:gd name="f83" fmla="val 26980"/>
                <a:gd name="f84" fmla="*/ f0 1 42701"/>
                <a:gd name="f85" fmla="*/ f1 1 62583"/>
                <a:gd name="f86" fmla="val f2"/>
                <a:gd name="f87" fmla="val f3"/>
                <a:gd name="f88" fmla="val f4"/>
                <a:gd name="f89" fmla="+- f88 0 f86"/>
                <a:gd name="f90" fmla="+- f87 0 f86"/>
                <a:gd name="f91" fmla="*/ f90 1 42701"/>
                <a:gd name="f92" fmla="*/ f89 1 62583"/>
                <a:gd name="f93" fmla="*/ f86 1 f91"/>
                <a:gd name="f94" fmla="*/ f87 1 f91"/>
                <a:gd name="f95" fmla="*/ f86 1 f92"/>
                <a:gd name="f96" fmla="*/ f88 1 f92"/>
                <a:gd name="f97" fmla="*/ f93 f84 1"/>
                <a:gd name="f98" fmla="*/ f94 f84 1"/>
                <a:gd name="f99" fmla="*/ f96 f85 1"/>
                <a:gd name="f100" fmla="*/ f95 f85 1"/>
              </a:gdLst>
              <a:ahLst/>
              <a:cxnLst>
                <a:cxn ang="3cd4">
                  <a:pos x="hc" y="t"/>
                </a:cxn>
                <a:cxn ang="0">
                  <a:pos x="r" y="vc"/>
                </a:cxn>
                <a:cxn ang="cd4">
                  <a:pos x="hc" y="b"/>
                </a:cxn>
                <a:cxn ang="cd2">
                  <a:pos x="l" y="vc"/>
                </a:cxn>
              </a:cxnLst>
              <a:rect l="f97" t="f100" r="f98" b="f99"/>
              <a:pathLst>
                <a:path w="42701" h="62583">
                  <a:moveTo>
                    <a:pt x="f5" y="f2"/>
                  </a:moveTo>
                  <a:cubicBezTo>
                    <a:pt x="f6" y="f2"/>
                    <a:pt x="f7" y="f8"/>
                    <a:pt x="f9" y="f10"/>
                  </a:cubicBezTo>
                  <a:lnTo>
                    <a:pt x="f11" y="f12"/>
                  </a:lnTo>
                  <a:lnTo>
                    <a:pt x="f13" y="f14"/>
                  </a:lnTo>
                  <a:cubicBezTo>
                    <a:pt x="f15" y="f16"/>
                    <a:pt x="f17" y="f18"/>
                    <a:pt x="f19" y="f18"/>
                  </a:cubicBezTo>
                  <a:cubicBezTo>
                    <a:pt x="f20" y="f18"/>
                    <a:pt x="f21" y="f22"/>
                    <a:pt x="f23" y="f24"/>
                  </a:cubicBezTo>
                  <a:cubicBezTo>
                    <a:pt x="f25" y="f26"/>
                    <a:pt x="f27" y="f28"/>
                    <a:pt x="f29" y="f30"/>
                  </a:cubicBezTo>
                  <a:lnTo>
                    <a:pt x="f31" y="f32"/>
                  </a:lnTo>
                  <a:lnTo>
                    <a:pt x="f33" y="f34"/>
                  </a:lnTo>
                  <a:cubicBezTo>
                    <a:pt x="f35" y="f36"/>
                    <a:pt x="f37" y="f38"/>
                    <a:pt x="f39" y="f40"/>
                  </a:cubicBezTo>
                  <a:cubicBezTo>
                    <a:pt x="f41" y="f42"/>
                    <a:pt x="f43" y="f44"/>
                    <a:pt x="f45" y="f44"/>
                  </a:cubicBezTo>
                  <a:cubicBezTo>
                    <a:pt x="f46" y="f44"/>
                    <a:pt x="f47" y="f48"/>
                    <a:pt x="f49" y="f50"/>
                  </a:cubicBezTo>
                  <a:lnTo>
                    <a:pt x="f51" y="f52"/>
                  </a:lnTo>
                  <a:lnTo>
                    <a:pt x="f53" y="f54"/>
                  </a:lnTo>
                  <a:cubicBezTo>
                    <a:pt x="f55" y="f56"/>
                    <a:pt x="f57" y="f58"/>
                    <a:pt x="f59" y="f58"/>
                  </a:cubicBezTo>
                  <a:cubicBezTo>
                    <a:pt x="f60" y="f58"/>
                    <a:pt x="f61" y="f62"/>
                    <a:pt x="f63" y="f64"/>
                  </a:cubicBezTo>
                  <a:cubicBezTo>
                    <a:pt x="f65" y="f66"/>
                    <a:pt x="f67" y="f68"/>
                    <a:pt x="f69" y="f70"/>
                  </a:cubicBezTo>
                  <a:lnTo>
                    <a:pt x="f71" y="f72"/>
                  </a:lnTo>
                  <a:lnTo>
                    <a:pt x="f73" y="f74"/>
                  </a:lnTo>
                  <a:cubicBezTo>
                    <a:pt x="f75" y="f76"/>
                    <a:pt x="f77" y="f78"/>
                    <a:pt x="f79" y="f80"/>
                  </a:cubicBezTo>
                  <a:cubicBezTo>
                    <a:pt x="f81" y="f82"/>
                    <a:pt x="f83" y="f2"/>
                    <a:pt x="f5"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Google Shape;1960;p43">
              <a:extLst>
                <a:ext uri="{FF2B5EF4-FFF2-40B4-BE49-F238E27FC236}">
                  <a16:creationId xmlns:a16="http://schemas.microsoft.com/office/drawing/2014/main" id="{5E4C5815-9676-FBF6-0F50-36C7137F0387}"/>
                </a:ext>
              </a:extLst>
            </p:cNvPr>
            <p:cNvSpPr/>
            <p:nvPr/>
          </p:nvSpPr>
          <p:spPr>
            <a:xfrm>
              <a:off x="2712841" y="2204005"/>
              <a:ext cx="78693" cy="115333"/>
            </a:xfrm>
            <a:custGeom>
              <a:avLst/>
              <a:gdLst>
                <a:gd name="f0" fmla="val w"/>
                <a:gd name="f1" fmla="val h"/>
                <a:gd name="f2" fmla="val 0"/>
                <a:gd name="f3" fmla="val 42700"/>
                <a:gd name="f4" fmla="val 62581"/>
                <a:gd name="f5" fmla="val 16081"/>
                <a:gd name="f6" fmla="val 15727"/>
                <a:gd name="f7" fmla="val 15365"/>
                <a:gd name="f8" fmla="val 53"/>
                <a:gd name="f9" fmla="val 15004"/>
                <a:gd name="f10" fmla="val 163"/>
                <a:gd name="f11" fmla="val 13099"/>
                <a:gd name="f12" fmla="val 711"/>
                <a:gd name="f13" fmla="val 12027"/>
                <a:gd name="f14" fmla="val 2735"/>
                <a:gd name="f15" fmla="val 12599"/>
                <a:gd name="f16" fmla="val 4688"/>
                <a:gd name="f17" fmla="val 16838"/>
                <a:gd name="f18" fmla="val 18524"/>
                <a:gd name="f19" fmla="val 2978"/>
                <a:gd name="f20" fmla="val 22739"/>
                <a:gd name="f21" fmla="val 1072"/>
                <a:gd name="f22" fmla="val 23310"/>
                <a:gd name="f23" fmla="val 1"/>
                <a:gd name="f24" fmla="val 25335"/>
                <a:gd name="f25" fmla="val 572"/>
                <a:gd name="f26" fmla="val 27264"/>
                <a:gd name="f27" fmla="val 1049"/>
                <a:gd name="f28" fmla="val 28812"/>
                <a:gd name="f29" fmla="val 2477"/>
                <a:gd name="f30" fmla="val 29836"/>
                <a:gd name="f31" fmla="val 4025"/>
                <a:gd name="f32" fmla="val 4383"/>
                <a:gd name="f33" fmla="val 4740"/>
                <a:gd name="f34" fmla="val 29788"/>
                <a:gd name="f35" fmla="val 5073"/>
                <a:gd name="f36" fmla="val 29693"/>
                <a:gd name="f37" fmla="val 18886"/>
                <a:gd name="f38" fmla="val 25454"/>
                <a:gd name="f39" fmla="val 29412"/>
                <a:gd name="f40" fmla="val 60032"/>
                <a:gd name="f41" fmla="val 29888"/>
                <a:gd name="f42" fmla="val 61580"/>
                <a:gd name="f43" fmla="val 31317"/>
                <a:gd name="f44" fmla="val 62580"/>
                <a:gd name="f45" fmla="val 32865"/>
                <a:gd name="f46" fmla="val 33222"/>
                <a:gd name="f47" fmla="val 33579"/>
                <a:gd name="f48" fmla="val 62533"/>
                <a:gd name="f49" fmla="val 33913"/>
                <a:gd name="f50" fmla="val 62437"/>
                <a:gd name="f51" fmla="val 35818"/>
                <a:gd name="f52" fmla="val 61866"/>
                <a:gd name="f53" fmla="val 36889"/>
                <a:gd name="f54" fmla="val 59842"/>
                <a:gd name="f55" fmla="val 36318"/>
                <a:gd name="f56" fmla="val 57913"/>
                <a:gd name="f57" fmla="val 25792"/>
                <a:gd name="f58" fmla="val 23358"/>
                <a:gd name="f59" fmla="val 39628"/>
                <a:gd name="f60" fmla="val 19119"/>
                <a:gd name="f61" fmla="val 41629"/>
                <a:gd name="f62" fmla="val 18500"/>
                <a:gd name="f63" fmla="val 16476"/>
                <a:gd name="f64" fmla="val 42105"/>
                <a:gd name="f65" fmla="val 14571"/>
                <a:gd name="f66" fmla="val 41620"/>
                <a:gd name="f67" fmla="val 13018"/>
                <a:gd name="f68" fmla="val 40201"/>
                <a:gd name="f69" fmla="val 12003"/>
                <a:gd name="f70" fmla="val 38648"/>
                <a:gd name="f71" fmla="val 38296"/>
                <a:gd name="f72" fmla="val 37937"/>
                <a:gd name="f73" fmla="val 12055"/>
                <a:gd name="f74" fmla="val 37580"/>
                <a:gd name="f75" fmla="val 12165"/>
                <a:gd name="f76" fmla="val 23744"/>
                <a:gd name="f77" fmla="val 16380"/>
                <a:gd name="f78" fmla="val 19529"/>
                <a:gd name="f79" fmla="val 2568"/>
                <a:gd name="f80" fmla="val 19043"/>
                <a:gd name="f81" fmla="val 1015"/>
                <a:gd name="f82" fmla="val 17641"/>
                <a:gd name="f83" fmla="*/ f0 1 42700"/>
                <a:gd name="f84" fmla="*/ f1 1 62581"/>
                <a:gd name="f85" fmla="val f2"/>
                <a:gd name="f86" fmla="val f3"/>
                <a:gd name="f87" fmla="val f4"/>
                <a:gd name="f88" fmla="+- f87 0 f85"/>
                <a:gd name="f89" fmla="+- f86 0 f85"/>
                <a:gd name="f90" fmla="*/ f89 1 42700"/>
                <a:gd name="f91" fmla="*/ f88 1 62581"/>
                <a:gd name="f92" fmla="*/ f85 1 f90"/>
                <a:gd name="f93" fmla="*/ f86 1 f90"/>
                <a:gd name="f94" fmla="*/ f85 1 f91"/>
                <a:gd name="f95" fmla="*/ f87 1 f91"/>
                <a:gd name="f96" fmla="*/ f92 f83 1"/>
                <a:gd name="f97" fmla="*/ f93 f83 1"/>
                <a:gd name="f98" fmla="*/ f95 f84 1"/>
                <a:gd name="f99" fmla="*/ f94 f84 1"/>
              </a:gdLst>
              <a:ahLst/>
              <a:cxnLst>
                <a:cxn ang="3cd4">
                  <a:pos x="hc" y="t"/>
                </a:cxn>
                <a:cxn ang="0">
                  <a:pos x="r" y="vc"/>
                </a:cxn>
                <a:cxn ang="cd4">
                  <a:pos x="hc" y="b"/>
                </a:cxn>
                <a:cxn ang="cd2">
                  <a:pos x="l" y="vc"/>
                </a:cxn>
              </a:cxnLst>
              <a:rect l="f96" t="f99" r="f97" b="f98"/>
              <a:pathLst>
                <a:path w="42700" h="62581">
                  <a:moveTo>
                    <a:pt x="f5" y="f2"/>
                  </a:moveTo>
                  <a:cubicBezTo>
                    <a:pt x="f6" y="f2"/>
                    <a:pt x="f7" y="f8"/>
                    <a:pt x="f9" y="f10"/>
                  </a:cubicBezTo>
                  <a:cubicBezTo>
                    <a:pt x="f11" y="f12"/>
                    <a:pt x="f13" y="f14"/>
                    <a:pt x="f15" y="f16"/>
                  </a:cubicBezTo>
                  <a:lnTo>
                    <a:pt x="f17" y="f18"/>
                  </a:lnTo>
                  <a:lnTo>
                    <a:pt x="f19" y="f20"/>
                  </a:lnTo>
                  <a:cubicBezTo>
                    <a:pt x="f21" y="f22"/>
                    <a:pt x="f23" y="f24"/>
                    <a:pt x="f25" y="f26"/>
                  </a:cubicBezTo>
                  <a:cubicBezTo>
                    <a:pt x="f27" y="f28"/>
                    <a:pt x="f29" y="f30"/>
                    <a:pt x="f31" y="f30"/>
                  </a:cubicBezTo>
                  <a:cubicBezTo>
                    <a:pt x="f32" y="f30"/>
                    <a:pt x="f33" y="f34"/>
                    <a:pt x="f35" y="f36"/>
                  </a:cubicBezTo>
                  <a:lnTo>
                    <a:pt x="f37" y="f38"/>
                  </a:lnTo>
                  <a:lnTo>
                    <a:pt x="f39" y="f40"/>
                  </a:lnTo>
                  <a:cubicBezTo>
                    <a:pt x="f41" y="f42"/>
                    <a:pt x="f43" y="f44"/>
                    <a:pt x="f45" y="f44"/>
                  </a:cubicBezTo>
                  <a:cubicBezTo>
                    <a:pt x="f46" y="f44"/>
                    <a:pt x="f47" y="f48"/>
                    <a:pt x="f49" y="f50"/>
                  </a:cubicBezTo>
                  <a:cubicBezTo>
                    <a:pt x="f51" y="f52"/>
                    <a:pt x="f53" y="f54"/>
                    <a:pt x="f55" y="f56"/>
                  </a:cubicBezTo>
                  <a:lnTo>
                    <a:pt x="f57" y="f58"/>
                  </a:lnTo>
                  <a:lnTo>
                    <a:pt x="f59" y="f60"/>
                  </a:lnTo>
                  <a:cubicBezTo>
                    <a:pt x="f61" y="f62"/>
                    <a:pt x="f3" y="f63"/>
                    <a:pt x="f64" y="f65"/>
                  </a:cubicBezTo>
                  <a:cubicBezTo>
                    <a:pt x="f66" y="f67"/>
                    <a:pt x="f68" y="f69"/>
                    <a:pt x="f70" y="f69"/>
                  </a:cubicBezTo>
                  <a:cubicBezTo>
                    <a:pt x="f71" y="f69"/>
                    <a:pt x="f72" y="f73"/>
                    <a:pt x="f74" y="f75"/>
                  </a:cubicBezTo>
                  <a:lnTo>
                    <a:pt x="f76" y="f77"/>
                  </a:lnTo>
                  <a:lnTo>
                    <a:pt x="f78" y="f79"/>
                  </a:lnTo>
                  <a:cubicBezTo>
                    <a:pt x="f80" y="f81"/>
                    <a:pt x="f82" y="f2"/>
                    <a:pt x="f5"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Google Shape;1961;p43">
              <a:extLst>
                <a:ext uri="{FF2B5EF4-FFF2-40B4-BE49-F238E27FC236}">
                  <a16:creationId xmlns:a16="http://schemas.microsoft.com/office/drawing/2014/main" id="{CF0FE25A-2742-2FAD-8314-E7482B3B341E}"/>
                </a:ext>
              </a:extLst>
            </p:cNvPr>
            <p:cNvSpPr/>
            <p:nvPr/>
          </p:nvSpPr>
          <p:spPr>
            <a:xfrm>
              <a:off x="2551459" y="2278383"/>
              <a:ext cx="163174" cy="163128"/>
            </a:xfrm>
            <a:custGeom>
              <a:avLst/>
              <a:gdLst>
                <a:gd name="f0" fmla="val w"/>
                <a:gd name="f1" fmla="val h"/>
                <a:gd name="f2" fmla="val 0"/>
                <a:gd name="f3" fmla="val 88543"/>
                <a:gd name="f4" fmla="val 88519"/>
                <a:gd name="f5" fmla="val 17099"/>
                <a:gd name="f6" fmla="val 1"/>
                <a:gd name="f7" fmla="val 6621"/>
                <a:gd name="f8" fmla="val 9264"/>
                <a:gd name="f9" fmla="val 22815"/>
                <a:gd name="f10" fmla="val 37889"/>
                <a:gd name="f11" fmla="val 65847"/>
                <a:gd name="f12" fmla="val 22672"/>
                <a:gd name="f13" fmla="val 50606"/>
                <a:gd name="f14" fmla="val 65705"/>
                <a:gd name="f15" fmla="val 79279"/>
                <a:gd name="f16" fmla="val 81898"/>
                <a:gd name="f17" fmla="val 71396"/>
                <a:gd name="f18" fmla="val 79612"/>
                <a:gd name="f19" fmla="val 67872"/>
                <a:gd name="f20" fmla="val 84065"/>
                <a:gd name="f21" fmla="val 55060"/>
                <a:gd name="f22" fmla="val 27101"/>
                <a:gd name="f23" fmla="val 4454"/>
                <a:gd name="f24" fmla="val 61418"/>
                <a:gd name="f25" fmla="val 33460"/>
                <a:gd name="f26" fmla="val 20624"/>
                <a:gd name="f27" fmla="val 9217"/>
                <a:gd name="f28" fmla="val 8907"/>
                <a:gd name="f29" fmla="*/ f0 1 88543"/>
                <a:gd name="f30" fmla="*/ f1 1 88519"/>
                <a:gd name="f31" fmla="val f2"/>
                <a:gd name="f32" fmla="val f3"/>
                <a:gd name="f33" fmla="val f4"/>
                <a:gd name="f34" fmla="+- f33 0 f31"/>
                <a:gd name="f35" fmla="+- f32 0 f31"/>
                <a:gd name="f36" fmla="*/ f35 1 88543"/>
                <a:gd name="f37" fmla="*/ f34 1 88519"/>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88543" h="88519">
                  <a:moveTo>
                    <a:pt x="f5" y="f6"/>
                  </a:moveTo>
                  <a:cubicBezTo>
                    <a:pt x="f7" y="f8"/>
                    <a:pt x="f6" y="f9"/>
                    <a:pt x="f6" y="f10"/>
                  </a:cubicBezTo>
                  <a:cubicBezTo>
                    <a:pt x="f6" y="f11"/>
                    <a:pt x="f12" y="f4"/>
                    <a:pt x="f13" y="f4"/>
                  </a:cubicBezTo>
                  <a:cubicBezTo>
                    <a:pt x="f14" y="f4"/>
                    <a:pt x="f15" y="f16"/>
                    <a:pt x="f3" y="f17"/>
                  </a:cubicBezTo>
                  <a:lnTo>
                    <a:pt x="f3" y="f17"/>
                  </a:lnTo>
                  <a:cubicBezTo>
                    <a:pt x="f18" y="f15"/>
                    <a:pt x="f19" y="f20"/>
                    <a:pt x="f21" y="f20"/>
                  </a:cubicBezTo>
                  <a:cubicBezTo>
                    <a:pt x="f22" y="f20"/>
                    <a:pt x="f23" y="f24"/>
                    <a:pt x="f23" y="f25"/>
                  </a:cubicBezTo>
                  <a:cubicBezTo>
                    <a:pt x="f23" y="f26"/>
                    <a:pt x="f27" y="f28"/>
                    <a:pt x="f5" y="f6"/>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32" name="Google Shape;1962;p43">
            <a:extLst>
              <a:ext uri="{FF2B5EF4-FFF2-40B4-BE49-F238E27FC236}">
                <a16:creationId xmlns:a16="http://schemas.microsoft.com/office/drawing/2014/main" id="{F84C3527-0E08-92AD-E11A-D300A357A2BD}"/>
              </a:ext>
            </a:extLst>
          </p:cNvPr>
          <p:cNvGrpSpPr/>
          <p:nvPr/>
        </p:nvGrpSpPr>
        <p:grpSpPr>
          <a:xfrm>
            <a:off x="6364589" y="2098365"/>
            <a:ext cx="266831" cy="413125"/>
            <a:chOff x="6364589" y="2098365"/>
            <a:chExt cx="266831" cy="413125"/>
          </a:xfrm>
        </p:grpSpPr>
        <p:sp>
          <p:nvSpPr>
            <p:cNvPr id="33" name="Google Shape;1963;p43">
              <a:extLst>
                <a:ext uri="{FF2B5EF4-FFF2-40B4-BE49-F238E27FC236}">
                  <a16:creationId xmlns:a16="http://schemas.microsoft.com/office/drawing/2014/main" id="{7A9ABCD6-6147-2A02-997F-D6D73E7C45D3}"/>
                </a:ext>
              </a:extLst>
            </p:cNvPr>
            <p:cNvSpPr/>
            <p:nvPr/>
          </p:nvSpPr>
          <p:spPr>
            <a:xfrm>
              <a:off x="6419526" y="2344677"/>
              <a:ext cx="164052" cy="152467"/>
            </a:xfrm>
            <a:custGeom>
              <a:avLst/>
              <a:gdLst>
                <a:gd name="f0" fmla="val w"/>
                <a:gd name="f1" fmla="val h"/>
                <a:gd name="f2" fmla="val 0"/>
                <a:gd name="f3" fmla="val 89019"/>
                <a:gd name="f4" fmla="val 82732"/>
                <a:gd name="f5" fmla="val 39270"/>
                <a:gd name="f6" fmla="val 36365"/>
                <a:gd name="f7" fmla="val 58036"/>
                <a:gd name="f8" fmla="val 21719"/>
                <a:gd name="f9" fmla="val 78016"/>
                <a:gd name="f10" fmla="val 42628"/>
                <a:gd name="f11" fmla="val 82731"/>
                <a:gd name="f12" fmla="val 75587"/>
                <a:gd name="f13" fmla="val 67371"/>
                <a:gd name="f14" fmla="val 49772"/>
                <a:gd name="f15" fmla="val 36317"/>
                <a:gd name="f16" fmla="val 4239"/>
                <a:gd name="f17" fmla="*/ f0 1 89019"/>
                <a:gd name="f18" fmla="*/ f1 1 82732"/>
                <a:gd name="f19" fmla="val f2"/>
                <a:gd name="f20" fmla="val f3"/>
                <a:gd name="f21" fmla="val f4"/>
                <a:gd name="f22" fmla="+- f21 0 f19"/>
                <a:gd name="f23" fmla="+- f20 0 f19"/>
                <a:gd name="f24" fmla="*/ f23 1 89019"/>
                <a:gd name="f25" fmla="*/ f22 1 82732"/>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89019" h="82732">
                  <a:moveTo>
                    <a:pt x="f5" y="f2"/>
                  </a:moveTo>
                  <a:lnTo>
                    <a:pt x="f5" y="f6"/>
                  </a:lnTo>
                  <a:cubicBezTo>
                    <a:pt x="f5" y="f7"/>
                    <a:pt x="f8" y="f9"/>
                    <a:pt x="f2" y="f9"/>
                  </a:cubicBezTo>
                  <a:lnTo>
                    <a:pt x="f10" y="f11"/>
                  </a:lnTo>
                  <a:lnTo>
                    <a:pt x="f3" y="f12"/>
                  </a:lnTo>
                  <a:cubicBezTo>
                    <a:pt x="f13" y="f12"/>
                    <a:pt x="f14" y="f7"/>
                    <a:pt x="f14" y="f15"/>
                  </a:cubicBezTo>
                  <a:lnTo>
                    <a:pt x="f14" y="f16"/>
                  </a:lnTo>
                  <a:lnTo>
                    <a:pt x="f5" y="f2"/>
                  </a:ln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4" name="Google Shape;1964;p43">
              <a:extLst>
                <a:ext uri="{FF2B5EF4-FFF2-40B4-BE49-F238E27FC236}">
                  <a16:creationId xmlns:a16="http://schemas.microsoft.com/office/drawing/2014/main" id="{42FDB540-C254-395C-9F07-DEA30CD2D17A}"/>
                </a:ext>
              </a:extLst>
            </p:cNvPr>
            <p:cNvSpPr/>
            <p:nvPr/>
          </p:nvSpPr>
          <p:spPr>
            <a:xfrm>
              <a:off x="6411535" y="2325044"/>
              <a:ext cx="99715" cy="165195"/>
            </a:xfrm>
            <a:custGeom>
              <a:avLst/>
              <a:gdLst>
                <a:gd name="f0" fmla="val w"/>
                <a:gd name="f1" fmla="val h"/>
                <a:gd name="f2" fmla="val 0"/>
                <a:gd name="f3" fmla="val 54108"/>
                <a:gd name="f4" fmla="val 89638"/>
                <a:gd name="f5" fmla="val 39676"/>
                <a:gd name="f6" fmla="val 46914"/>
                <a:gd name="f7" fmla="val 39747"/>
                <a:gd name="f8" fmla="val 68895"/>
                <a:gd name="f9" fmla="val 21934"/>
                <a:gd name="f10" fmla="val 86661"/>
                <a:gd name="f11" fmla="val 1"/>
                <a:gd name="f12" fmla="val 19410"/>
                <a:gd name="f13" fmla="val 89637"/>
                <a:gd name="f14" fmla="val 35627"/>
                <a:gd name="f15" fmla="val 82255"/>
                <a:gd name="f16" fmla="val 46677"/>
                <a:gd name="f17" fmla="val 21695"/>
                <a:gd name="f18" fmla="val 17718"/>
                <a:gd name="f19" fmla="val 50011"/>
                <a:gd name="f20" fmla="val 14479"/>
                <a:gd name="f21" fmla="val 54107"/>
                <a:gd name="f22" fmla="*/ f0 1 54108"/>
                <a:gd name="f23" fmla="*/ f1 1 89638"/>
                <a:gd name="f24" fmla="val f2"/>
                <a:gd name="f25" fmla="val f3"/>
                <a:gd name="f26" fmla="val f4"/>
                <a:gd name="f27" fmla="+- f26 0 f24"/>
                <a:gd name="f28" fmla="+- f25 0 f24"/>
                <a:gd name="f29" fmla="*/ f28 1 54108"/>
                <a:gd name="f30" fmla="*/ f27 1 89638"/>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54108" h="89638">
                  <a:moveTo>
                    <a:pt x="f5" y="f2"/>
                  </a:moveTo>
                  <a:lnTo>
                    <a:pt x="f5" y="f6"/>
                  </a:lnTo>
                  <a:cubicBezTo>
                    <a:pt x="f7" y="f8"/>
                    <a:pt x="f9" y="f10"/>
                    <a:pt x="f11" y="f10"/>
                  </a:cubicBezTo>
                  <a:lnTo>
                    <a:pt x="f12" y="f13"/>
                  </a:lnTo>
                  <a:cubicBezTo>
                    <a:pt x="f14" y="f15"/>
                    <a:pt x="f16" y="f6"/>
                    <a:pt x="f16" y="f6"/>
                  </a:cubicBezTo>
                  <a:lnTo>
                    <a:pt x="f16" y="f17"/>
                  </a:lnTo>
                  <a:cubicBezTo>
                    <a:pt x="f16" y="f18"/>
                    <a:pt x="f19" y="f20"/>
                    <a:pt x="f21" y="f20"/>
                  </a:cubicBezTo>
                  <a:lnTo>
                    <a:pt x="f21" y="f2"/>
                  </a:ln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5" name="Google Shape;1965;p43">
              <a:extLst>
                <a:ext uri="{FF2B5EF4-FFF2-40B4-BE49-F238E27FC236}">
                  <a16:creationId xmlns:a16="http://schemas.microsoft.com/office/drawing/2014/main" id="{915613D1-8FFF-39C7-D545-E2824E9A123A}"/>
                </a:ext>
              </a:extLst>
            </p:cNvPr>
            <p:cNvSpPr/>
            <p:nvPr/>
          </p:nvSpPr>
          <p:spPr>
            <a:xfrm>
              <a:off x="6409642" y="2131429"/>
              <a:ext cx="208117" cy="206151"/>
            </a:xfrm>
            <a:custGeom>
              <a:avLst/>
              <a:gdLst>
                <a:gd name="f0" fmla="val w"/>
                <a:gd name="f1" fmla="val h"/>
                <a:gd name="f2" fmla="val 0"/>
                <a:gd name="f3" fmla="val 112929"/>
                <a:gd name="f4" fmla="val 111863"/>
                <a:gd name="f5" fmla="val 1"/>
                <a:gd name="f6" fmla="val 53893"/>
                <a:gd name="f7" fmla="val 85780"/>
                <a:gd name="f8" fmla="val 40557"/>
                <a:gd name="f9" fmla="val 111619"/>
                <a:gd name="f10" fmla="val 55012"/>
                <a:gd name="f11" fmla="val 56498"/>
                <a:gd name="f12" fmla="val 57954"/>
                <a:gd name="f13" fmla="val 111862"/>
                <a:gd name="f14" fmla="val 59403"/>
                <a:gd name="f15" fmla="val 59766"/>
                <a:gd name="f16" fmla="val 60128"/>
                <a:gd name="f17" fmla="val 111847"/>
                <a:gd name="f18" fmla="val 60490"/>
                <a:gd name="f19" fmla="val 111809"/>
                <a:gd name="f20" fmla="val 89900"/>
                <a:gd name="f21" fmla="val 109070"/>
                <a:gd name="f22" fmla="val 84399"/>
                <a:gd name="f23" fmla="val 54345"/>
                <a:gd name="f24" fmla="val 3811"/>
                <a:gd name="f25" fmla="val 101379"/>
                <a:gd name="f26" fmla="*/ f0 1 112929"/>
                <a:gd name="f27" fmla="*/ f1 1 111863"/>
                <a:gd name="f28" fmla="val f2"/>
                <a:gd name="f29" fmla="val f3"/>
                <a:gd name="f30" fmla="val f4"/>
                <a:gd name="f31" fmla="+- f30 0 f28"/>
                <a:gd name="f32" fmla="+- f29 0 f28"/>
                <a:gd name="f33" fmla="*/ f32 1 112929"/>
                <a:gd name="f34" fmla="*/ f31 1 111863"/>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112929" h="111863">
                  <a:moveTo>
                    <a:pt x="f5" y="f5"/>
                  </a:moveTo>
                  <a:lnTo>
                    <a:pt x="f5" y="f6"/>
                  </a:lnTo>
                  <a:cubicBezTo>
                    <a:pt x="f5" y="f7"/>
                    <a:pt x="f8" y="f9"/>
                    <a:pt x="f8" y="f9"/>
                  </a:cubicBezTo>
                  <a:lnTo>
                    <a:pt x="f10" y="f9"/>
                  </a:lnTo>
                  <a:cubicBezTo>
                    <a:pt x="f11" y="f9"/>
                    <a:pt x="f12" y="f13"/>
                    <a:pt x="f14" y="f13"/>
                  </a:cubicBezTo>
                  <a:cubicBezTo>
                    <a:pt x="f15" y="f13"/>
                    <a:pt x="f16" y="f17"/>
                    <a:pt x="f18" y="f19"/>
                  </a:cubicBezTo>
                  <a:cubicBezTo>
                    <a:pt x="f20" y="f21"/>
                    <a:pt x="f3" y="f22"/>
                    <a:pt x="f3" y="f23"/>
                  </a:cubicBezTo>
                  <a:lnTo>
                    <a:pt x="f3" y="f24"/>
                  </a:lnTo>
                  <a:lnTo>
                    <a:pt x="f25" y="f5"/>
                  </a:ln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6" name="Google Shape;1966;p43">
              <a:extLst>
                <a:ext uri="{FF2B5EF4-FFF2-40B4-BE49-F238E27FC236}">
                  <a16:creationId xmlns:a16="http://schemas.microsoft.com/office/drawing/2014/main" id="{459EEC3A-ECB5-177C-A1FF-B71CB2A35418}"/>
                </a:ext>
              </a:extLst>
            </p:cNvPr>
            <p:cNvSpPr/>
            <p:nvPr/>
          </p:nvSpPr>
          <p:spPr>
            <a:xfrm>
              <a:off x="6378159" y="2111230"/>
              <a:ext cx="239490" cy="226634"/>
            </a:xfrm>
            <a:custGeom>
              <a:avLst/>
              <a:gdLst>
                <a:gd name="f0" fmla="val w"/>
                <a:gd name="f1" fmla="val h"/>
                <a:gd name="f2" fmla="val 0"/>
                <a:gd name="f3" fmla="val 129957"/>
                <a:gd name="f4" fmla="val 122978"/>
                <a:gd name="f5" fmla="val 1"/>
                <a:gd name="f6" fmla="val 65156"/>
                <a:gd name="f7" fmla="val 97115"/>
                <a:gd name="f8" fmla="val 25887"/>
                <a:gd name="f9" fmla="val 122977"/>
                <a:gd name="f10" fmla="val 57799"/>
                <a:gd name="f11" fmla="val 72516"/>
                <a:gd name="f12" fmla="val 74350"/>
                <a:gd name="f13" fmla="val 76207"/>
                <a:gd name="f14" fmla="val 122882"/>
                <a:gd name="f15" fmla="val 77993"/>
                <a:gd name="f16" fmla="val 122715"/>
                <a:gd name="f17" fmla="val 48511"/>
                <a:gd name="f18" fmla="val 120001"/>
                <a:gd name="f19" fmla="val 25387"/>
                <a:gd name="f20" fmla="val 95234"/>
                <a:gd name="f21" fmla="val 65109"/>
                <a:gd name="f22" fmla="val 25720"/>
                <a:gd name="f23" fmla="val 19742"/>
                <a:gd name="f24" fmla="val 30245"/>
                <a:gd name="f25" fmla="val 14884"/>
                <a:gd name="f26" fmla="val 36223"/>
                <a:gd name="f27" fmla="val 129956"/>
                <a:gd name="f28" fmla="*/ f0 1 129957"/>
                <a:gd name="f29" fmla="*/ f1 1 122978"/>
                <a:gd name="f30" fmla="val f2"/>
                <a:gd name="f31" fmla="val f3"/>
                <a:gd name="f32" fmla="val f4"/>
                <a:gd name="f33" fmla="+- f32 0 f30"/>
                <a:gd name="f34" fmla="+- f31 0 f30"/>
                <a:gd name="f35" fmla="*/ f34 1 129957"/>
                <a:gd name="f36" fmla="*/ f33 1 12297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129957" h="122978">
                  <a:moveTo>
                    <a:pt x="f5" y="f2"/>
                  </a:moveTo>
                  <a:lnTo>
                    <a:pt x="f5" y="f6"/>
                  </a:lnTo>
                  <a:cubicBezTo>
                    <a:pt x="f5" y="f7"/>
                    <a:pt x="f8" y="f9"/>
                    <a:pt x="f10" y="f9"/>
                  </a:cubicBezTo>
                  <a:lnTo>
                    <a:pt x="f11" y="f9"/>
                  </a:lnTo>
                  <a:cubicBezTo>
                    <a:pt x="f12" y="f9"/>
                    <a:pt x="f13" y="f14"/>
                    <a:pt x="f15" y="f16"/>
                  </a:cubicBezTo>
                  <a:cubicBezTo>
                    <a:pt x="f17" y="f18"/>
                    <a:pt x="f19" y="f20"/>
                    <a:pt x="f19" y="f21"/>
                  </a:cubicBezTo>
                  <a:lnTo>
                    <a:pt x="f19" y="f22"/>
                  </a:lnTo>
                  <a:cubicBezTo>
                    <a:pt x="f19" y="f23"/>
                    <a:pt x="f24" y="f25"/>
                    <a:pt x="f26" y="f25"/>
                  </a:cubicBezTo>
                  <a:lnTo>
                    <a:pt x="f27" y="f25"/>
                  </a:lnTo>
                  <a:lnTo>
                    <a:pt x="f27" y="f2"/>
                  </a:ln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7" name="Google Shape;1967;p43">
              <a:extLst>
                <a:ext uri="{FF2B5EF4-FFF2-40B4-BE49-F238E27FC236}">
                  <a16:creationId xmlns:a16="http://schemas.microsoft.com/office/drawing/2014/main" id="{D6C82332-8528-8C88-01AA-487E007E5048}"/>
                </a:ext>
              </a:extLst>
            </p:cNvPr>
            <p:cNvSpPr/>
            <p:nvPr/>
          </p:nvSpPr>
          <p:spPr>
            <a:xfrm>
              <a:off x="6457602" y="2484891"/>
              <a:ext cx="141101" cy="20189"/>
            </a:xfrm>
            <a:custGeom>
              <a:avLst/>
              <a:gdLst>
                <a:gd name="f0" fmla="val w"/>
                <a:gd name="f1" fmla="val h"/>
                <a:gd name="f2" fmla="val 0"/>
                <a:gd name="f3" fmla="val 76564"/>
                <a:gd name="f4" fmla="val 10956"/>
                <a:gd name="f5" fmla="val 7287"/>
                <a:gd name="f6" fmla="val 3263"/>
                <a:gd name="f7" fmla="val 3287"/>
                <a:gd name="f8" fmla="val 7288"/>
                <a:gd name="f9" fmla="val 5358"/>
                <a:gd name="f10" fmla="val 10955"/>
                <a:gd name="f11" fmla="val 71944"/>
                <a:gd name="f12" fmla="val 76516"/>
                <a:gd name="f13" fmla="val 3239"/>
                <a:gd name="f14" fmla="val 73277"/>
                <a:gd name="f15" fmla="val 69253"/>
                <a:gd name="f16" fmla="*/ f0 1 76564"/>
                <a:gd name="f17" fmla="*/ f1 1 10956"/>
                <a:gd name="f18" fmla="val f2"/>
                <a:gd name="f19" fmla="val f3"/>
                <a:gd name="f20" fmla="val f4"/>
                <a:gd name="f21" fmla="+- f20 0 f18"/>
                <a:gd name="f22" fmla="+- f19 0 f18"/>
                <a:gd name="f23" fmla="*/ f22 1 76564"/>
                <a:gd name="f24" fmla="*/ f21 1 10956"/>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76564" h="10956">
                  <a:moveTo>
                    <a:pt x="f5" y="f2"/>
                  </a:moveTo>
                  <a:cubicBezTo>
                    <a:pt x="f6" y="f2"/>
                    <a:pt x="f2" y="f7"/>
                    <a:pt x="f2" y="f8"/>
                  </a:cubicBezTo>
                  <a:lnTo>
                    <a:pt x="f9" y="f10"/>
                  </a:lnTo>
                  <a:lnTo>
                    <a:pt x="f11" y="f10"/>
                  </a:lnTo>
                  <a:lnTo>
                    <a:pt x="f12" y="f8"/>
                  </a:lnTo>
                  <a:cubicBezTo>
                    <a:pt x="f3" y="f13"/>
                    <a:pt x="f14" y="f2"/>
                    <a:pt x="f15" y="f2"/>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8" name="Google Shape;1968;p43">
              <a:extLst>
                <a:ext uri="{FF2B5EF4-FFF2-40B4-BE49-F238E27FC236}">
                  <a16:creationId xmlns:a16="http://schemas.microsoft.com/office/drawing/2014/main" id="{C3A1C652-1348-5A50-F45B-009E2603DBBA}"/>
                </a:ext>
              </a:extLst>
            </p:cNvPr>
            <p:cNvSpPr/>
            <p:nvPr/>
          </p:nvSpPr>
          <p:spPr>
            <a:xfrm>
              <a:off x="6398888" y="2098365"/>
              <a:ext cx="232385" cy="20189"/>
            </a:xfrm>
            <a:custGeom>
              <a:avLst/>
              <a:gdLst>
                <a:gd name="f0" fmla="val w"/>
                <a:gd name="f1" fmla="val h"/>
                <a:gd name="f2" fmla="val 0"/>
                <a:gd name="f3" fmla="val 126098"/>
                <a:gd name="f4" fmla="val 10956"/>
                <a:gd name="f5" fmla="val 10455"/>
                <a:gd name="f6" fmla="val 10955"/>
                <a:gd name="f7" fmla="val 118882"/>
                <a:gd name="f8" fmla="val 7216"/>
                <a:gd name="f9" fmla="val 3239"/>
                <a:gd name="f10" fmla="val 122859"/>
                <a:gd name="f11" fmla="*/ f0 1 126098"/>
                <a:gd name="f12" fmla="*/ f1 1 10956"/>
                <a:gd name="f13" fmla="val f2"/>
                <a:gd name="f14" fmla="val f3"/>
                <a:gd name="f15" fmla="val f4"/>
                <a:gd name="f16" fmla="+- f15 0 f13"/>
                <a:gd name="f17" fmla="+- f14 0 f13"/>
                <a:gd name="f18" fmla="*/ f17 1 126098"/>
                <a:gd name="f19" fmla="*/ f16 1 1095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26098" h="10956">
                  <a:moveTo>
                    <a:pt x="f5" y="f2"/>
                  </a:moveTo>
                  <a:lnTo>
                    <a:pt x="f2" y="f6"/>
                  </a:lnTo>
                  <a:lnTo>
                    <a:pt x="f7" y="f6"/>
                  </a:lnTo>
                  <a:lnTo>
                    <a:pt x="f3" y="f8"/>
                  </a:lnTo>
                  <a:cubicBezTo>
                    <a:pt x="f3" y="f9"/>
                    <a:pt x="f10" y="f2"/>
                    <a:pt x="f7" y="f2"/>
                  </a:cubicBezTo>
                  <a:close/>
                </a:path>
              </a:pathLst>
            </a:custGeom>
            <a:solidFill>
              <a:srgbClr val="F9F2D4"/>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Google Shape;1969;p43">
              <a:extLst>
                <a:ext uri="{FF2B5EF4-FFF2-40B4-BE49-F238E27FC236}">
                  <a16:creationId xmlns:a16="http://schemas.microsoft.com/office/drawing/2014/main" id="{8CECBD4E-2EA8-8231-8766-07FE48BD9AE2}"/>
                </a:ext>
              </a:extLst>
            </p:cNvPr>
            <p:cNvSpPr/>
            <p:nvPr/>
          </p:nvSpPr>
          <p:spPr>
            <a:xfrm>
              <a:off x="6464533" y="2165326"/>
              <a:ext cx="73380" cy="119283"/>
            </a:xfrm>
            <a:custGeom>
              <a:avLst/>
              <a:gdLst>
                <a:gd name="f0" fmla="val w"/>
                <a:gd name="f1" fmla="val h"/>
                <a:gd name="f2" fmla="val 0"/>
                <a:gd name="f3" fmla="val 39819"/>
                <a:gd name="f4" fmla="val 64728"/>
                <a:gd name="f5" fmla="val 14575"/>
                <a:gd name="f6" fmla="val 12575"/>
                <a:gd name="f7" fmla="val 10956"/>
                <a:gd name="f8" fmla="val 1596"/>
                <a:gd name="f9" fmla="val 3596"/>
                <a:gd name="f10" fmla="val 14432"/>
                <a:gd name="f11" fmla="val 3621"/>
                <a:gd name="f12" fmla="val 1620"/>
                <a:gd name="f13" fmla="val 1"/>
                <a:gd name="f14" fmla="val 16027"/>
                <a:gd name="f15" fmla="val 18028"/>
                <a:gd name="f16" fmla="val 21743"/>
                <a:gd name="f17" fmla="val 23743"/>
                <a:gd name="f18" fmla="val 25363"/>
                <a:gd name="f19" fmla="val 14456"/>
                <a:gd name="f20" fmla="val 61132"/>
                <a:gd name="f21" fmla="val 63132"/>
                <a:gd name="f22" fmla="val 16052"/>
                <a:gd name="f23" fmla="val 18052"/>
                <a:gd name="f24" fmla="val 21767"/>
                <a:gd name="f25" fmla="val 23768"/>
                <a:gd name="f26" fmla="val 28863"/>
                <a:gd name="f27" fmla="val 36199"/>
                <a:gd name="f28" fmla="val 38199"/>
                <a:gd name="f29" fmla="val 27268"/>
                <a:gd name="f30" fmla="val 25267"/>
                <a:gd name="f31" fmla="val 16075"/>
                <a:gd name="f32" fmla="*/ f0 1 39819"/>
                <a:gd name="f33" fmla="*/ f1 1 64728"/>
                <a:gd name="f34" fmla="val f2"/>
                <a:gd name="f35" fmla="val f3"/>
                <a:gd name="f36" fmla="val f4"/>
                <a:gd name="f37" fmla="+- f36 0 f34"/>
                <a:gd name="f38" fmla="+- f35 0 f34"/>
                <a:gd name="f39" fmla="*/ f38 1 39819"/>
                <a:gd name="f40" fmla="*/ f37 1 6472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39819" h="64728">
                  <a:moveTo>
                    <a:pt x="f5" y="f2"/>
                  </a:moveTo>
                  <a:cubicBezTo>
                    <a:pt x="f6" y="f2"/>
                    <a:pt x="f7" y="f8"/>
                    <a:pt x="f7" y="f9"/>
                  </a:cubicBezTo>
                  <a:lnTo>
                    <a:pt x="f7" y="f10"/>
                  </a:lnTo>
                  <a:lnTo>
                    <a:pt x="f11" y="f10"/>
                  </a:lnTo>
                  <a:cubicBezTo>
                    <a:pt x="f12" y="f10"/>
                    <a:pt x="f13" y="f14"/>
                    <a:pt x="f13" y="f15"/>
                  </a:cubicBezTo>
                  <a:lnTo>
                    <a:pt x="f13" y="f16"/>
                  </a:lnTo>
                  <a:cubicBezTo>
                    <a:pt x="f13" y="f17"/>
                    <a:pt x="f12" y="f18"/>
                    <a:pt x="f11" y="f18"/>
                  </a:cubicBezTo>
                  <a:lnTo>
                    <a:pt x="f19" y="f18"/>
                  </a:lnTo>
                  <a:lnTo>
                    <a:pt x="f19" y="f20"/>
                  </a:lnTo>
                  <a:cubicBezTo>
                    <a:pt x="f19" y="f21"/>
                    <a:pt x="f22" y="f4"/>
                    <a:pt x="f23" y="f4"/>
                  </a:cubicBezTo>
                  <a:lnTo>
                    <a:pt x="f24" y="f4"/>
                  </a:lnTo>
                  <a:cubicBezTo>
                    <a:pt x="f25" y="f4"/>
                    <a:pt x="f18" y="f21"/>
                    <a:pt x="f18" y="f20"/>
                  </a:cubicBezTo>
                  <a:lnTo>
                    <a:pt x="f18" y="f26"/>
                  </a:lnTo>
                  <a:lnTo>
                    <a:pt x="f27" y="f26"/>
                  </a:lnTo>
                  <a:cubicBezTo>
                    <a:pt x="f28" y="f26"/>
                    <a:pt x="f3" y="f29"/>
                    <a:pt x="f3" y="f30"/>
                  </a:cubicBezTo>
                  <a:lnTo>
                    <a:pt x="f3" y="f23"/>
                  </a:lnTo>
                  <a:cubicBezTo>
                    <a:pt x="f3" y="f31"/>
                    <a:pt x="f28" y="f10"/>
                    <a:pt x="f27" y="f10"/>
                  </a:cubicBezTo>
                  <a:lnTo>
                    <a:pt x="f18" y="f10"/>
                  </a:lnTo>
                  <a:lnTo>
                    <a:pt x="f18" y="f9"/>
                  </a:lnTo>
                  <a:cubicBezTo>
                    <a:pt x="f18" y="f8"/>
                    <a:pt x="f25" y="f2"/>
                    <a:pt x="f24"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0" name="Google Shape;1970;p43">
              <a:extLst>
                <a:ext uri="{FF2B5EF4-FFF2-40B4-BE49-F238E27FC236}">
                  <a16:creationId xmlns:a16="http://schemas.microsoft.com/office/drawing/2014/main" id="{51FCD8DC-DA89-369B-616D-11047FA9FC1D}"/>
                </a:ext>
              </a:extLst>
            </p:cNvPr>
            <p:cNvSpPr/>
            <p:nvPr/>
          </p:nvSpPr>
          <p:spPr>
            <a:xfrm>
              <a:off x="6364589" y="2098365"/>
              <a:ext cx="266831" cy="26599"/>
            </a:xfrm>
            <a:custGeom>
              <a:avLst/>
              <a:gdLst>
                <a:gd name="f0" fmla="val w"/>
                <a:gd name="f1" fmla="val h"/>
                <a:gd name="f2" fmla="val 0"/>
                <a:gd name="f3" fmla="val 144793"/>
                <a:gd name="f4" fmla="val 14432"/>
                <a:gd name="f5" fmla="val 7573"/>
                <a:gd name="f6" fmla="val 3715"/>
                <a:gd name="f7" fmla="val 310"/>
                <a:gd name="f8" fmla="val 3120"/>
                <a:gd name="f9" fmla="val 143"/>
                <a:gd name="f10" fmla="val 6954"/>
                <a:gd name="f11" fmla="val 11074"/>
                <a:gd name="f12" fmla="val 3310"/>
                <a:gd name="f13" fmla="val 7359"/>
                <a:gd name="f14" fmla="val 137362"/>
                <a:gd name="f15" fmla="val 141458"/>
                <a:gd name="f16" fmla="val 144792"/>
                <a:gd name="f17" fmla="val 11098"/>
                <a:gd name="f18" fmla="val 6978"/>
                <a:gd name="f19" fmla="val 36174"/>
                <a:gd name="f20" fmla="val 32293"/>
                <a:gd name="f21" fmla="val 29173"/>
                <a:gd name="f22" fmla="val 3858"/>
                <a:gd name="f23" fmla="*/ f0 1 144793"/>
                <a:gd name="f24" fmla="*/ f1 1 14432"/>
                <a:gd name="f25" fmla="val f2"/>
                <a:gd name="f26" fmla="val f3"/>
                <a:gd name="f27" fmla="val f4"/>
                <a:gd name="f28" fmla="+- f27 0 f25"/>
                <a:gd name="f29" fmla="+- f26 0 f25"/>
                <a:gd name="f30" fmla="*/ f29 1 144793"/>
                <a:gd name="f31" fmla="*/ f28 1 14432"/>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144793" h="14432">
                  <a:moveTo>
                    <a:pt x="f5" y="f2"/>
                  </a:moveTo>
                  <a:cubicBezTo>
                    <a:pt x="f6" y="f2"/>
                    <a:pt x="f7" y="f8"/>
                    <a:pt x="f9" y="f10"/>
                  </a:cubicBezTo>
                  <a:cubicBezTo>
                    <a:pt x="f2" y="f11"/>
                    <a:pt x="f12" y="f4"/>
                    <a:pt x="f13" y="f4"/>
                  </a:cubicBezTo>
                  <a:lnTo>
                    <a:pt x="f14" y="f4"/>
                  </a:lnTo>
                  <a:cubicBezTo>
                    <a:pt x="f15" y="f4"/>
                    <a:pt x="f16" y="f17"/>
                    <a:pt x="f16" y="f18"/>
                  </a:cubicBezTo>
                  <a:lnTo>
                    <a:pt x="f19" y="f18"/>
                  </a:lnTo>
                  <a:cubicBezTo>
                    <a:pt x="f20" y="f18"/>
                    <a:pt x="f21" y="f22"/>
                    <a:pt x="f21"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1" name="Google Shape;1971;p43">
              <a:extLst>
                <a:ext uri="{FF2B5EF4-FFF2-40B4-BE49-F238E27FC236}">
                  <a16:creationId xmlns:a16="http://schemas.microsoft.com/office/drawing/2014/main" id="{4926DF15-7DFC-454B-E7EA-703B1BFCF286}"/>
                </a:ext>
              </a:extLst>
            </p:cNvPr>
            <p:cNvSpPr/>
            <p:nvPr/>
          </p:nvSpPr>
          <p:spPr>
            <a:xfrm>
              <a:off x="6458078" y="2191103"/>
              <a:ext cx="40334" cy="93479"/>
            </a:xfrm>
            <a:custGeom>
              <a:avLst/>
              <a:gdLst>
                <a:gd name="f0" fmla="val w"/>
                <a:gd name="f1" fmla="val h"/>
                <a:gd name="f2" fmla="val 0"/>
                <a:gd name="f3" fmla="val 21886"/>
                <a:gd name="f4" fmla="val 50725"/>
                <a:gd name="f5" fmla="val 3596"/>
                <a:gd name="f6" fmla="val 1596"/>
                <a:gd name="f7" fmla="val 1620"/>
                <a:gd name="f8" fmla="val 10812"/>
                <a:gd name="f9" fmla="val 12812"/>
                <a:gd name="f10" fmla="val 14408"/>
                <a:gd name="f11" fmla="val 14432"/>
                <a:gd name="f12" fmla="val 47129"/>
                <a:gd name="f13" fmla="val 49129"/>
                <a:gd name="f14" fmla="val 16051"/>
                <a:gd name="f15" fmla="val 18028"/>
                <a:gd name="f16" fmla="val 14670"/>
                <a:gd name="f17" fmla="val 10693"/>
                <a:gd name="f18" fmla="val 18623"/>
                <a:gd name="f19" fmla="val 7454"/>
                <a:gd name="f20" fmla="val 14646"/>
                <a:gd name="f21" fmla="val 11050"/>
                <a:gd name="f22" fmla="val 9050"/>
                <a:gd name="f23" fmla="val 7430"/>
                <a:gd name="f24" fmla="val 5835"/>
                <a:gd name="f25" fmla="val 3834"/>
                <a:gd name="f26" fmla="*/ f0 1 21886"/>
                <a:gd name="f27" fmla="*/ f1 1 50725"/>
                <a:gd name="f28" fmla="val f2"/>
                <a:gd name="f29" fmla="val f3"/>
                <a:gd name="f30" fmla="val f4"/>
                <a:gd name="f31" fmla="+- f30 0 f28"/>
                <a:gd name="f32" fmla="+- f29 0 f28"/>
                <a:gd name="f33" fmla="*/ f32 1 21886"/>
                <a:gd name="f34" fmla="*/ f31 1 50725"/>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21886" h="50725">
                  <a:moveTo>
                    <a:pt x="f5" y="f2"/>
                  </a:moveTo>
                  <a:cubicBezTo>
                    <a:pt x="f6" y="f2"/>
                    <a:pt x="f2" y="f7"/>
                    <a:pt x="f2" y="f5"/>
                  </a:cubicBezTo>
                  <a:lnTo>
                    <a:pt x="f2" y="f8"/>
                  </a:lnTo>
                  <a:cubicBezTo>
                    <a:pt x="f2" y="f9"/>
                    <a:pt x="f6" y="f10"/>
                    <a:pt x="f5" y="f10"/>
                  </a:cubicBezTo>
                  <a:lnTo>
                    <a:pt x="f11" y="f10"/>
                  </a:lnTo>
                  <a:lnTo>
                    <a:pt x="f11" y="f12"/>
                  </a:lnTo>
                  <a:cubicBezTo>
                    <a:pt x="f11" y="f13"/>
                    <a:pt x="f14" y="f4"/>
                    <a:pt x="f15" y="f4"/>
                  </a:cubicBezTo>
                  <a:lnTo>
                    <a:pt x="f3" y="f4"/>
                  </a:lnTo>
                  <a:lnTo>
                    <a:pt x="f3" y="f16"/>
                  </a:lnTo>
                  <a:cubicBezTo>
                    <a:pt x="f3" y="f17"/>
                    <a:pt x="f18" y="f19"/>
                    <a:pt x="f20" y="f19"/>
                  </a:cubicBezTo>
                  <a:lnTo>
                    <a:pt x="f21" y="f19"/>
                  </a:lnTo>
                  <a:cubicBezTo>
                    <a:pt x="f22" y="f19"/>
                    <a:pt x="f23" y="f24"/>
                    <a:pt x="f23" y="f25"/>
                  </a:cubicBezTo>
                  <a:lnTo>
                    <a:pt x="f23" y="f2"/>
                  </a:ln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2" name="Google Shape;1972;p43">
              <a:extLst>
                <a:ext uri="{FF2B5EF4-FFF2-40B4-BE49-F238E27FC236}">
                  <a16:creationId xmlns:a16="http://schemas.microsoft.com/office/drawing/2014/main" id="{A8B420C8-4B1F-50E3-1A34-F7F0EA1F057D}"/>
                </a:ext>
              </a:extLst>
            </p:cNvPr>
            <p:cNvSpPr/>
            <p:nvPr/>
          </p:nvSpPr>
          <p:spPr>
            <a:xfrm>
              <a:off x="6397919" y="2484891"/>
              <a:ext cx="200217" cy="26599"/>
            </a:xfrm>
            <a:custGeom>
              <a:avLst/>
              <a:gdLst>
                <a:gd name="f0" fmla="val w"/>
                <a:gd name="f1" fmla="val h"/>
                <a:gd name="f2" fmla="val 0"/>
                <a:gd name="f3" fmla="val 108642"/>
                <a:gd name="f4" fmla="val 14432"/>
                <a:gd name="f5" fmla="val 7549"/>
                <a:gd name="f6" fmla="val 3715"/>
                <a:gd name="f7" fmla="val 286"/>
                <a:gd name="f8" fmla="val 3120"/>
                <a:gd name="f9" fmla="val 143"/>
                <a:gd name="f10" fmla="val 6978"/>
                <a:gd name="f11" fmla="val 11074"/>
                <a:gd name="f12" fmla="val 3311"/>
                <a:gd name="f13" fmla="val 7359"/>
                <a:gd name="f14" fmla="val 101212"/>
                <a:gd name="f15" fmla="val 105308"/>
                <a:gd name="f16" fmla="val 11098"/>
                <a:gd name="f17" fmla="val 7002"/>
                <a:gd name="f18" fmla="val 47010"/>
                <a:gd name="f19" fmla="val 43152"/>
                <a:gd name="f20" fmla="val 40009"/>
                <a:gd name="f21" fmla="val 3882"/>
                <a:gd name="f22" fmla="*/ f0 1 108642"/>
                <a:gd name="f23" fmla="*/ f1 1 14432"/>
                <a:gd name="f24" fmla="val f2"/>
                <a:gd name="f25" fmla="val f3"/>
                <a:gd name="f26" fmla="val f4"/>
                <a:gd name="f27" fmla="+- f26 0 f24"/>
                <a:gd name="f28" fmla="+- f25 0 f24"/>
                <a:gd name="f29" fmla="*/ f28 1 108642"/>
                <a:gd name="f30" fmla="*/ f27 1 14432"/>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08642" h="14432">
                  <a:moveTo>
                    <a:pt x="f5" y="f2"/>
                  </a:moveTo>
                  <a:cubicBezTo>
                    <a:pt x="f6" y="f2"/>
                    <a:pt x="f7" y="f8"/>
                    <a:pt x="f9" y="f10"/>
                  </a:cubicBezTo>
                  <a:cubicBezTo>
                    <a:pt x="f2" y="f11"/>
                    <a:pt x="f12" y="f4"/>
                    <a:pt x="f13" y="f4"/>
                  </a:cubicBezTo>
                  <a:lnTo>
                    <a:pt x="f14" y="f4"/>
                  </a:lnTo>
                  <a:cubicBezTo>
                    <a:pt x="f15" y="f4"/>
                    <a:pt x="f3" y="f16"/>
                    <a:pt x="f3" y="f17"/>
                  </a:cubicBezTo>
                  <a:lnTo>
                    <a:pt x="f18" y="f17"/>
                  </a:lnTo>
                  <a:cubicBezTo>
                    <a:pt x="f19" y="f17"/>
                    <a:pt x="f20" y="f21"/>
                    <a:pt x="f20" y="f2"/>
                  </a:cubicBezTo>
                  <a:close/>
                </a:path>
              </a:pathLst>
            </a:custGeom>
            <a:solidFill>
              <a:srgbClr val="DDCE8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Google Shape;1973;p43">
              <a:extLst>
                <a:ext uri="{FF2B5EF4-FFF2-40B4-BE49-F238E27FC236}">
                  <a16:creationId xmlns:a16="http://schemas.microsoft.com/office/drawing/2014/main" id="{94F9EE08-35AF-0023-E210-E8A21A036190}"/>
                </a:ext>
              </a:extLst>
            </p:cNvPr>
            <p:cNvSpPr/>
            <p:nvPr/>
          </p:nvSpPr>
          <p:spPr>
            <a:xfrm>
              <a:off x="6458078" y="2191103"/>
              <a:ext cx="40334" cy="93479"/>
            </a:xfrm>
            <a:custGeom>
              <a:avLst/>
              <a:gdLst>
                <a:gd name="f0" fmla="val w"/>
                <a:gd name="f1" fmla="val h"/>
                <a:gd name="f2" fmla="val 0"/>
                <a:gd name="f3" fmla="val 21886"/>
                <a:gd name="f4" fmla="val 50725"/>
                <a:gd name="f5" fmla="val 3596"/>
                <a:gd name="f6" fmla="val 1596"/>
                <a:gd name="f7" fmla="val 1620"/>
                <a:gd name="f8" fmla="val 10812"/>
                <a:gd name="f9" fmla="val 12812"/>
                <a:gd name="f10" fmla="val 14408"/>
                <a:gd name="f11" fmla="val 14432"/>
                <a:gd name="f12" fmla="val 47129"/>
                <a:gd name="f13" fmla="val 49129"/>
                <a:gd name="f14" fmla="val 16051"/>
                <a:gd name="f15" fmla="val 18028"/>
                <a:gd name="f16" fmla="val 14670"/>
                <a:gd name="f17" fmla="val 10693"/>
                <a:gd name="f18" fmla="val 18623"/>
                <a:gd name="f19" fmla="val 7454"/>
                <a:gd name="f20" fmla="val 14646"/>
                <a:gd name="f21" fmla="val 11050"/>
                <a:gd name="f22" fmla="val 9050"/>
                <a:gd name="f23" fmla="val 7430"/>
                <a:gd name="f24" fmla="val 5835"/>
                <a:gd name="f25" fmla="val 3834"/>
                <a:gd name="f26" fmla="*/ f0 1 21886"/>
                <a:gd name="f27" fmla="*/ f1 1 50725"/>
                <a:gd name="f28" fmla="val f2"/>
                <a:gd name="f29" fmla="val f3"/>
                <a:gd name="f30" fmla="val f4"/>
                <a:gd name="f31" fmla="+- f30 0 f28"/>
                <a:gd name="f32" fmla="+- f29 0 f28"/>
                <a:gd name="f33" fmla="*/ f32 1 21886"/>
                <a:gd name="f34" fmla="*/ f31 1 50725"/>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21886" h="50725">
                  <a:moveTo>
                    <a:pt x="f5" y="f2"/>
                  </a:moveTo>
                  <a:cubicBezTo>
                    <a:pt x="f6" y="f2"/>
                    <a:pt x="f2" y="f7"/>
                    <a:pt x="f2" y="f5"/>
                  </a:cubicBezTo>
                  <a:lnTo>
                    <a:pt x="f2" y="f8"/>
                  </a:lnTo>
                  <a:cubicBezTo>
                    <a:pt x="f2" y="f9"/>
                    <a:pt x="f6" y="f10"/>
                    <a:pt x="f5" y="f10"/>
                  </a:cubicBezTo>
                  <a:lnTo>
                    <a:pt x="f11" y="f10"/>
                  </a:lnTo>
                  <a:lnTo>
                    <a:pt x="f11" y="f12"/>
                  </a:lnTo>
                  <a:cubicBezTo>
                    <a:pt x="f11" y="f13"/>
                    <a:pt x="f14" y="f4"/>
                    <a:pt x="f15" y="f4"/>
                  </a:cubicBezTo>
                  <a:lnTo>
                    <a:pt x="f3" y="f4"/>
                  </a:lnTo>
                  <a:lnTo>
                    <a:pt x="f3" y="f16"/>
                  </a:lnTo>
                  <a:cubicBezTo>
                    <a:pt x="f3" y="f17"/>
                    <a:pt x="f18" y="f19"/>
                    <a:pt x="f20" y="f19"/>
                  </a:cubicBezTo>
                  <a:lnTo>
                    <a:pt x="f21" y="f19"/>
                  </a:lnTo>
                  <a:cubicBezTo>
                    <a:pt x="f22" y="f19"/>
                    <a:pt x="f23" y="f24"/>
                    <a:pt x="f23" y="f25"/>
                  </a:cubicBezTo>
                  <a:lnTo>
                    <a:pt x="f23" y="f2"/>
                  </a:lnTo>
                  <a:close/>
                </a:path>
              </a:pathLst>
            </a:custGeom>
            <a:solidFill>
              <a:srgbClr val="000000">
                <a:alpha val="15170"/>
              </a:srgbClr>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cxnSp>
        <p:nvCxnSpPr>
          <p:cNvPr id="44" name="Conector recto 43">
            <a:extLst>
              <a:ext uri="{FF2B5EF4-FFF2-40B4-BE49-F238E27FC236}">
                <a16:creationId xmlns:a16="http://schemas.microsoft.com/office/drawing/2014/main" id="{7DBE8243-DC93-54C3-D66E-443AE3C9EDF8}"/>
              </a:ext>
            </a:extLst>
          </p:cNvPr>
          <p:cNvCxnSpPr/>
          <p:nvPr/>
        </p:nvCxnSpPr>
        <p:spPr>
          <a:xfrm>
            <a:off x="148279" y="5029200"/>
            <a:ext cx="8835079" cy="0"/>
          </a:xfrm>
          <a:prstGeom prst="straightConnector1">
            <a:avLst/>
          </a:prstGeom>
          <a:noFill/>
          <a:ln w="57150" cap="flat">
            <a:solidFill>
              <a:srgbClr val="8E59C1"/>
            </a:solidFill>
            <a:custDash>
              <a:ds d="100000" sp="100000"/>
            </a:custDash>
          </a:ln>
        </p:spPr>
      </p:cxnSp>
      <p:cxnSp>
        <p:nvCxnSpPr>
          <p:cNvPr id="45" name="Conector recto 44">
            <a:extLst>
              <a:ext uri="{FF2B5EF4-FFF2-40B4-BE49-F238E27FC236}">
                <a16:creationId xmlns:a16="http://schemas.microsoft.com/office/drawing/2014/main" id="{EF9D0BB2-F1CF-5B74-8AB9-8A5E5D5BDFC3}"/>
              </a:ext>
            </a:extLst>
          </p:cNvPr>
          <p:cNvCxnSpPr/>
          <p:nvPr/>
        </p:nvCxnSpPr>
        <p:spPr>
          <a:xfrm>
            <a:off x="148279" y="189472"/>
            <a:ext cx="8835079" cy="0"/>
          </a:xfrm>
          <a:prstGeom prst="straightConnector1">
            <a:avLst/>
          </a:prstGeom>
          <a:noFill/>
          <a:ln w="57150" cap="flat">
            <a:solidFill>
              <a:srgbClr val="8E59C1"/>
            </a:solidFill>
            <a:custDash>
              <a:ds d="100000" sp="100000"/>
            </a:custDash>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pic>
        <p:nvPicPr>
          <p:cNvPr id="2" name="Picture 2" descr="collar con colgante de cruz de plata en la página del libro">
            <a:extLst>
              <a:ext uri="{FF2B5EF4-FFF2-40B4-BE49-F238E27FC236}">
                <a16:creationId xmlns:a16="http://schemas.microsoft.com/office/drawing/2014/main" id="{68F2B5C0-5B33-82BC-1B75-32D38DB86422}"/>
              </a:ext>
            </a:extLst>
          </p:cNvPr>
          <p:cNvPicPr>
            <a:picLocks noChangeAspect="1"/>
          </p:cNvPicPr>
          <p:nvPr/>
        </p:nvPicPr>
        <p:blipFill>
          <a:blip r:embed="rId3"/>
          <a:srcRect b="15920"/>
          <a:stretch>
            <a:fillRect/>
          </a:stretch>
        </p:blipFill>
        <p:spPr>
          <a:xfrm>
            <a:off x="0" y="0"/>
            <a:ext cx="9144000" cy="5143499"/>
          </a:xfrm>
          <a:prstGeom prst="rect">
            <a:avLst/>
          </a:prstGeom>
          <a:noFill/>
          <a:ln cap="flat">
            <a:noFill/>
          </a:ln>
        </p:spPr>
      </p:pic>
      <p:sp>
        <p:nvSpPr>
          <p:cNvPr id="3" name="Google Shape;1978;p44">
            <a:extLst>
              <a:ext uri="{FF2B5EF4-FFF2-40B4-BE49-F238E27FC236}">
                <a16:creationId xmlns:a16="http://schemas.microsoft.com/office/drawing/2014/main" id="{09BD569B-5D4E-22C3-62A8-89BFD04D494A}"/>
              </a:ext>
            </a:extLst>
          </p:cNvPr>
          <p:cNvSpPr txBox="1">
            <a:spLocks noGrp="1"/>
          </p:cNvSpPr>
          <p:nvPr>
            <p:ph type="title"/>
          </p:nvPr>
        </p:nvSpPr>
        <p:spPr>
          <a:xfrm>
            <a:off x="713094" y="2614196"/>
            <a:ext cx="7717801" cy="2529303"/>
          </a:xfrm>
        </p:spPr>
        <p:txBody>
          <a:bodyPr/>
          <a:lstStyle/>
          <a:p>
            <a:pPr lvl="0"/>
            <a:r>
              <a:rPr lang="en-US" sz="6000">
                <a:solidFill>
                  <a:srgbClr val="FFFFFF"/>
                </a:solidFill>
                <a:highlight>
                  <a:srgbClr val="42296B"/>
                </a:highlight>
              </a:rPr>
              <a:t>AWESOME</a:t>
            </a:r>
          </a:p>
          <a:p>
            <a:pPr lvl="0"/>
            <a:r>
              <a:rPr lang="en-US" sz="6000">
                <a:solidFill>
                  <a:srgbClr val="FFFFFF"/>
                </a:solidFill>
                <a:highlight>
                  <a:srgbClr val="42296B"/>
                </a:highlight>
              </a:rPr>
              <a:t>WORDS</a:t>
            </a:r>
          </a:p>
        </p:txBody>
      </p:sp>
      <p:sp>
        <p:nvSpPr>
          <p:cNvPr id="4" name="Google Shape;892;p31">
            <a:extLst>
              <a:ext uri="{FF2B5EF4-FFF2-40B4-BE49-F238E27FC236}">
                <a16:creationId xmlns:a16="http://schemas.microsoft.com/office/drawing/2014/main" id="{4475C571-A341-D1BC-AF58-873F2A8B5C85}"/>
              </a:ext>
            </a:extLst>
          </p:cNvPr>
          <p:cNvSpPr/>
          <p:nvPr/>
        </p:nvSpPr>
        <p:spPr>
          <a:xfrm flipH="1">
            <a:off x="0" y="4201978"/>
            <a:ext cx="9144000" cy="941521"/>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5" name="Google Shape;1331;p31">
            <a:extLst>
              <a:ext uri="{FF2B5EF4-FFF2-40B4-BE49-F238E27FC236}">
                <a16:creationId xmlns:a16="http://schemas.microsoft.com/office/drawing/2014/main" id="{A39E0496-7597-F542-D9AC-83993F1BA4D3}"/>
              </a:ext>
            </a:extLst>
          </p:cNvPr>
          <p:cNvGrpSpPr/>
          <p:nvPr/>
        </p:nvGrpSpPr>
        <p:grpSpPr>
          <a:xfrm>
            <a:off x="4002877" y="1324654"/>
            <a:ext cx="1138235" cy="1552669"/>
            <a:chOff x="4002877" y="1324654"/>
            <a:chExt cx="1138235" cy="1552669"/>
          </a:xfrm>
        </p:grpSpPr>
        <p:sp>
          <p:nvSpPr>
            <p:cNvPr id="6" name="Google Shape;1332;p31">
              <a:extLst>
                <a:ext uri="{FF2B5EF4-FFF2-40B4-BE49-F238E27FC236}">
                  <a16:creationId xmlns:a16="http://schemas.microsoft.com/office/drawing/2014/main" id="{A62E63C1-C9AD-9118-C910-D80E06070288}"/>
                </a:ext>
              </a:extLst>
            </p:cNvPr>
            <p:cNvSpPr/>
            <p:nvPr/>
          </p:nvSpPr>
          <p:spPr>
            <a:xfrm>
              <a:off x="4184897" y="1324654"/>
              <a:ext cx="769522" cy="625138"/>
            </a:xfrm>
            <a:custGeom>
              <a:avLst/>
              <a:gdLst>
                <a:gd name="f0" fmla="val w"/>
                <a:gd name="f1" fmla="val h"/>
                <a:gd name="f2" fmla="val 0"/>
                <a:gd name="f3" fmla="val 37398"/>
                <a:gd name="f4" fmla="val 30381"/>
                <a:gd name="f5" fmla="val 19820"/>
                <a:gd name="f6" fmla="val 16172"/>
                <a:gd name="f7" fmla="val 12200"/>
                <a:gd name="f8" fmla="val 345"/>
                <a:gd name="f9" fmla="val 11837"/>
                <a:gd name="f10" fmla="val 707"/>
                <a:gd name="f11" fmla="val 11577"/>
                <a:gd name="f12" fmla="val 967"/>
                <a:gd name="f13" fmla="val 11512"/>
                <a:gd name="f14" fmla="val 10528"/>
                <a:gd name="f15" fmla="val 22658"/>
                <a:gd name="f16" fmla="val 5180"/>
                <a:gd name="f17" fmla="val 27495"/>
                <a:gd name="f18" fmla="val 12222"/>
                <a:gd name="f19" fmla="val 30380"/>
                <a:gd name="f20" fmla="val 19285"/>
                <a:gd name="f21" fmla="val 24283"/>
                <a:gd name="f22" fmla="val 29292"/>
                <a:gd name="f23" fmla="val 28935"/>
                <a:gd name="f24" fmla="val 33658"/>
                <a:gd name="f25" fmla="val 25715"/>
                <a:gd name="f26" fmla="val 34959"/>
                <a:gd name="f27" fmla="val 24772"/>
                <a:gd name="f28" fmla="val 36227"/>
                <a:gd name="f29" fmla="val 23763"/>
                <a:gd name="f30" fmla="val 26016"/>
                <a:gd name="f31" fmla="val 1032"/>
                <a:gd name="f32" fmla="val 269"/>
                <a:gd name="f33" fmla="val 23045"/>
                <a:gd name="f34" fmla="*/ f0 1 37398"/>
                <a:gd name="f35" fmla="*/ f1 1 30381"/>
                <a:gd name="f36" fmla="val f2"/>
                <a:gd name="f37" fmla="val f3"/>
                <a:gd name="f38" fmla="val f4"/>
                <a:gd name="f39" fmla="+- f38 0 f36"/>
                <a:gd name="f40" fmla="+- f37 0 f36"/>
                <a:gd name="f41" fmla="*/ f40 1 37398"/>
                <a:gd name="f42" fmla="*/ f39 1 30381"/>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7398" h="30381">
                  <a:moveTo>
                    <a:pt x="f5" y="f2"/>
                  </a:moveTo>
                  <a:cubicBezTo>
                    <a:pt x="f6" y="f2"/>
                    <a:pt x="f7" y="f8"/>
                    <a:pt x="f9" y="f10"/>
                  </a:cubicBezTo>
                  <a:cubicBezTo>
                    <a:pt x="f11" y="f12"/>
                    <a:pt x="f13" y="f14"/>
                    <a:pt x="f13" y="f15"/>
                  </a:cubicBezTo>
                  <a:lnTo>
                    <a:pt x="f2" y="f15"/>
                  </a:lnTo>
                  <a:cubicBezTo>
                    <a:pt x="f16" y="f17"/>
                    <a:pt x="f18" y="f19"/>
                    <a:pt x="f20" y="f19"/>
                  </a:cubicBezTo>
                  <a:cubicBezTo>
                    <a:pt x="f21" y="f19"/>
                    <a:pt x="f22" y="f23"/>
                    <a:pt x="f24" y="f25"/>
                  </a:cubicBezTo>
                  <a:cubicBezTo>
                    <a:pt x="f26" y="f27"/>
                    <a:pt x="f28" y="f29"/>
                    <a:pt x="f3" y="f15"/>
                  </a:cubicBezTo>
                  <a:lnTo>
                    <a:pt x="f30" y="f15"/>
                  </a:lnTo>
                  <a:lnTo>
                    <a:pt x="f30" y="f31"/>
                  </a:lnTo>
                  <a:cubicBezTo>
                    <a:pt x="f30" y="f32"/>
                    <a:pt x="f33"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1333;p31">
              <a:extLst>
                <a:ext uri="{FF2B5EF4-FFF2-40B4-BE49-F238E27FC236}">
                  <a16:creationId xmlns:a16="http://schemas.microsoft.com/office/drawing/2014/main" id="{5055A8E1-C86C-8C72-7C80-68D4A1A91A59}"/>
                </a:ext>
              </a:extLst>
            </p:cNvPr>
            <p:cNvSpPr/>
            <p:nvPr/>
          </p:nvSpPr>
          <p:spPr>
            <a:xfrm>
              <a:off x="4002877" y="1790861"/>
              <a:ext cx="1138235" cy="1086462"/>
            </a:xfrm>
            <a:custGeom>
              <a:avLst/>
              <a:gdLst>
                <a:gd name="f0" fmla="val w"/>
                <a:gd name="f1" fmla="val h"/>
                <a:gd name="f2" fmla="val 0"/>
                <a:gd name="f3" fmla="val 55317"/>
                <a:gd name="f4" fmla="val 52801"/>
                <a:gd name="f5" fmla="val 54536"/>
                <a:gd name="f6" fmla="val 1"/>
                <a:gd name="f7" fmla="val 51219"/>
                <a:gd name="f8" fmla="val 33"/>
                <a:gd name="f9" fmla="val 46211"/>
                <a:gd name="f10" fmla="val 45040"/>
                <a:gd name="f11" fmla="val 1106"/>
                <a:gd name="f12" fmla="val 43805"/>
                <a:gd name="f13" fmla="val 2115"/>
                <a:gd name="f14" fmla="val 42471"/>
                <a:gd name="f15" fmla="val 3090"/>
                <a:gd name="f16" fmla="val 38119"/>
                <a:gd name="f17" fmla="val 6311"/>
                <a:gd name="f18" fmla="val 33124"/>
                <a:gd name="f19" fmla="val 7756"/>
                <a:gd name="f20" fmla="val 28132"/>
                <a:gd name="f21" fmla="val 21078"/>
                <a:gd name="f22" fmla="val 14031"/>
                <a:gd name="f23" fmla="val 4870"/>
                <a:gd name="f24" fmla="val 8813"/>
                <a:gd name="f25" fmla="val 1171"/>
                <a:gd name="f26" fmla="val 423"/>
                <a:gd name="f27" fmla="val 9757"/>
                <a:gd name="f28" fmla="val 911"/>
                <a:gd name="f29" fmla="val 10244"/>
                <a:gd name="f30" fmla="val 1066"/>
                <a:gd name="f31" fmla="val 10425"/>
                <a:gd name="f32" fmla="val 6659"/>
                <a:gd name="f33" fmla="val 10483"/>
                <a:gd name="f34" fmla="val 14156"/>
                <a:gd name="f35" fmla="val 16114"/>
                <a:gd name="f36" fmla="val 18203"/>
                <a:gd name="f37" fmla="val 10479"/>
                <a:gd name="f38" fmla="val 20358"/>
                <a:gd name="f39" fmla="val 10472"/>
                <a:gd name="f40" fmla="val 20423"/>
                <a:gd name="f41" fmla="val 30179"/>
                <a:gd name="f42" fmla="val 20651"/>
                <a:gd name="f43" fmla="val 51544"/>
                <a:gd name="f44" fmla="val 52545"/>
                <a:gd name="f45" fmla="val 24032"/>
                <a:gd name="f46" fmla="val 27493"/>
                <a:gd name="f47" fmla="val 31118"/>
                <a:gd name="f48" fmla="val 34829"/>
                <a:gd name="f49" fmla="val 52520"/>
                <a:gd name="f50" fmla="val 10374"/>
                <a:gd name="f51" fmla="val 45138"/>
                <a:gd name="f52" fmla="val 10277"/>
                <a:gd name="f53" fmla="val 53853"/>
                <a:gd name="f54" fmla="val 10212"/>
                <a:gd name="f55" fmla="*/ f0 1 55317"/>
                <a:gd name="f56" fmla="*/ f1 1 52801"/>
                <a:gd name="f57" fmla="val f2"/>
                <a:gd name="f58" fmla="val f3"/>
                <a:gd name="f59" fmla="val f4"/>
                <a:gd name="f60" fmla="+- f59 0 f57"/>
                <a:gd name="f61" fmla="+- f58 0 f57"/>
                <a:gd name="f62" fmla="*/ f61 1 55317"/>
                <a:gd name="f63" fmla="*/ f60 1 5280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5317" h="52801">
                  <a:moveTo>
                    <a:pt x="f5" y="f6"/>
                  </a:moveTo>
                  <a:cubicBezTo>
                    <a:pt x="f5" y="f6"/>
                    <a:pt x="f7" y="f8"/>
                    <a:pt x="f9" y="f8"/>
                  </a:cubicBezTo>
                  <a:cubicBezTo>
                    <a:pt x="f10" y="f11"/>
                    <a:pt x="f12" y="f13"/>
                    <a:pt x="f14" y="f15"/>
                  </a:cubicBezTo>
                  <a:cubicBezTo>
                    <a:pt x="f16" y="f17"/>
                    <a:pt x="f18" y="f19"/>
                    <a:pt x="f20" y="f19"/>
                  </a:cubicBezTo>
                  <a:cubicBezTo>
                    <a:pt x="f21" y="f19"/>
                    <a:pt x="f22" y="f23"/>
                    <a:pt x="f24" y="f8"/>
                  </a:cubicBezTo>
                  <a:lnTo>
                    <a:pt x="f25" y="f8"/>
                  </a:lnTo>
                  <a:cubicBezTo>
                    <a:pt x="f6" y="f8"/>
                    <a:pt x="f26" y="f27"/>
                    <a:pt x="f28" y="f29"/>
                  </a:cubicBezTo>
                  <a:cubicBezTo>
                    <a:pt x="f30" y="f31"/>
                    <a:pt x="f32" y="f33"/>
                    <a:pt x="f34" y="f33"/>
                  </a:cubicBezTo>
                  <a:cubicBezTo>
                    <a:pt x="f35" y="f33"/>
                    <a:pt x="f36" y="f37"/>
                    <a:pt x="f38" y="f39"/>
                  </a:cubicBezTo>
                  <a:cubicBezTo>
                    <a:pt x="f40" y="f41"/>
                    <a:pt x="f42" y="f43"/>
                    <a:pt x="f42" y="f43"/>
                  </a:cubicBezTo>
                  <a:cubicBezTo>
                    <a:pt x="f42" y="f44"/>
                    <a:pt x="f45" y="f4"/>
                    <a:pt x="f46" y="f4"/>
                  </a:cubicBezTo>
                  <a:cubicBezTo>
                    <a:pt x="f47" y="f4"/>
                    <a:pt x="f48" y="f49"/>
                    <a:pt x="f48" y="f49"/>
                  </a:cubicBezTo>
                  <a:lnTo>
                    <a:pt x="f48" y="f50"/>
                  </a:lnTo>
                  <a:cubicBezTo>
                    <a:pt x="f51" y="f52"/>
                    <a:pt x="f53" y="f54"/>
                    <a:pt x="f53" y="f54"/>
                  </a:cubicBezTo>
                  <a:cubicBezTo>
                    <a:pt x="f3" y="f54"/>
                    <a:pt x="f5"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Google Shape;1334;p31">
              <a:extLst>
                <a:ext uri="{FF2B5EF4-FFF2-40B4-BE49-F238E27FC236}">
                  <a16:creationId xmlns:a16="http://schemas.microsoft.com/office/drawing/2014/main" id="{68EFD053-5933-031E-EB2E-3A3298542740}"/>
                </a:ext>
              </a:extLst>
            </p:cNvPr>
            <p:cNvSpPr/>
            <p:nvPr/>
          </p:nvSpPr>
          <p:spPr>
            <a:xfrm>
              <a:off x="4032321" y="1977545"/>
              <a:ext cx="380774" cy="6711"/>
            </a:xfrm>
            <a:custGeom>
              <a:avLst/>
              <a:gdLst>
                <a:gd name="f0" fmla="val w"/>
                <a:gd name="f1" fmla="val h"/>
                <a:gd name="f2" fmla="val 0"/>
                <a:gd name="f3" fmla="val 18505"/>
                <a:gd name="f4" fmla="val 326"/>
                <a:gd name="f5" fmla="val 1"/>
                <a:gd name="f6" fmla="val 4358"/>
                <a:gd name="f7" fmla="val 293"/>
                <a:gd name="f8" fmla="val 13919"/>
                <a:gd name="f9" fmla="val 261"/>
                <a:gd name="f10" fmla="val 18472"/>
                <a:gd name="f11" fmla="val 18504"/>
                <a:gd name="f12" fmla="val 13886"/>
                <a:gd name="f13" fmla="val 163"/>
                <a:gd name="f14" fmla="val 4618"/>
                <a:gd name="f15" fmla="val 33"/>
                <a:gd name="f16" fmla="*/ f0 1 18505"/>
                <a:gd name="f17" fmla="*/ f1 1 326"/>
                <a:gd name="f18" fmla="val f2"/>
                <a:gd name="f19" fmla="val f3"/>
                <a:gd name="f20" fmla="val f4"/>
                <a:gd name="f21" fmla="+- f20 0 f18"/>
                <a:gd name="f22" fmla="+- f19 0 f18"/>
                <a:gd name="f23" fmla="*/ f22 1 18505"/>
                <a:gd name="f24" fmla="*/ f21 1 326"/>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8505" h="326">
                  <a:moveTo>
                    <a:pt x="f5" y="f5"/>
                  </a:moveTo>
                  <a:lnTo>
                    <a:pt x="f5" y="f5"/>
                  </a:lnTo>
                  <a:cubicBezTo>
                    <a:pt x="f6" y="f7"/>
                    <a:pt x="f8" y="f9"/>
                    <a:pt x="f10" y="f4"/>
                  </a:cubicBezTo>
                  <a:cubicBezTo>
                    <a:pt x="f11" y="f4"/>
                    <a:pt x="f11" y="f7"/>
                    <a:pt x="f10" y="f7"/>
                  </a:cubicBezTo>
                  <a:cubicBezTo>
                    <a:pt x="f12" y="f13"/>
                    <a:pt x="f14" y="f15"/>
                    <a:pt x="f5" y="f5"/>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Google Shape;1335;p31">
              <a:extLst>
                <a:ext uri="{FF2B5EF4-FFF2-40B4-BE49-F238E27FC236}">
                  <a16:creationId xmlns:a16="http://schemas.microsoft.com/office/drawing/2014/main" id="{3BF31144-64C2-AFC8-E331-3347004BE498}"/>
                </a:ext>
              </a:extLst>
            </p:cNvPr>
            <p:cNvSpPr/>
            <p:nvPr/>
          </p:nvSpPr>
          <p:spPr>
            <a:xfrm>
              <a:off x="4696129" y="1388873"/>
              <a:ext cx="4690" cy="384614"/>
            </a:xfrm>
            <a:custGeom>
              <a:avLst/>
              <a:gdLst>
                <a:gd name="f0" fmla="val w"/>
                <a:gd name="f1" fmla="val h"/>
                <a:gd name="f2" fmla="val 0"/>
                <a:gd name="f3" fmla="val 228"/>
                <a:gd name="f4" fmla="val 18692"/>
                <a:gd name="f5" fmla="val 49"/>
                <a:gd name="f6" fmla="val 1"/>
                <a:gd name="f7" fmla="val 41"/>
                <a:gd name="f8" fmla="val 33"/>
                <a:gd name="f9" fmla="val 9"/>
                <a:gd name="f10" fmla="val 25"/>
                <a:gd name="f11" fmla="val 4708"/>
                <a:gd name="f12" fmla="val 14073"/>
                <a:gd name="f13" fmla="val 18691"/>
                <a:gd name="f14" fmla="val 14301"/>
                <a:gd name="f15" fmla="val 65"/>
                <a:gd name="f16" fmla="val 4643"/>
                <a:gd name="f17" fmla="val 57"/>
                <a:gd name="f18" fmla="*/ f0 1 228"/>
                <a:gd name="f19" fmla="*/ f1 1 18692"/>
                <a:gd name="f20" fmla="val f2"/>
                <a:gd name="f21" fmla="val f3"/>
                <a:gd name="f22" fmla="val f4"/>
                <a:gd name="f23" fmla="+- f22 0 f20"/>
                <a:gd name="f24" fmla="+- f21 0 f20"/>
                <a:gd name="f25" fmla="*/ f24 1 228"/>
                <a:gd name="f26" fmla="*/ f23 1 1869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28" h="18692">
                  <a:moveTo>
                    <a:pt x="f5" y="f6"/>
                  </a:moveTo>
                  <a:cubicBezTo>
                    <a:pt x="f7" y="f6"/>
                    <a:pt x="f8" y="f9"/>
                    <a:pt x="f8" y="f10"/>
                  </a:cubicBezTo>
                  <a:cubicBezTo>
                    <a:pt x="f2" y="f11"/>
                    <a:pt x="f2" y="f12"/>
                    <a:pt x="f8" y="f13"/>
                  </a:cubicBezTo>
                  <a:cubicBezTo>
                    <a:pt x="f3" y="f14"/>
                    <a:pt x="f15" y="f16"/>
                    <a:pt x="f15" y="f10"/>
                  </a:cubicBezTo>
                  <a:cubicBezTo>
                    <a:pt x="f15" y="f9"/>
                    <a:pt x="f17" y="f6"/>
                    <a:pt x="f5" y="f6"/>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Google Shape;1336;p31">
              <a:extLst>
                <a:ext uri="{FF2B5EF4-FFF2-40B4-BE49-F238E27FC236}">
                  <a16:creationId xmlns:a16="http://schemas.microsoft.com/office/drawing/2014/main" id="{75679220-FC39-1010-3312-19B2064AA1C2}"/>
                </a:ext>
              </a:extLst>
            </p:cNvPr>
            <p:cNvSpPr/>
            <p:nvPr/>
          </p:nvSpPr>
          <p:spPr>
            <a:xfrm>
              <a:off x="4030986" y="1804092"/>
              <a:ext cx="8723" cy="143048"/>
            </a:xfrm>
            <a:custGeom>
              <a:avLst/>
              <a:gdLst>
                <a:gd name="f0" fmla="val w"/>
                <a:gd name="f1" fmla="val h"/>
                <a:gd name="f2" fmla="val 0"/>
                <a:gd name="f3" fmla="val 424"/>
                <a:gd name="f4" fmla="val 6952"/>
                <a:gd name="f5" fmla="val 358"/>
                <a:gd name="f6" fmla="val 326"/>
                <a:gd name="f7" fmla="val 293"/>
                <a:gd name="f8" fmla="val 24"/>
                <a:gd name="f9" fmla="val 73"/>
                <a:gd name="f10" fmla="val 98"/>
                <a:gd name="f11" fmla="val 2350"/>
                <a:gd name="f12" fmla="val 4626"/>
                <a:gd name="f13" fmla="val 163"/>
                <a:gd name="f14" fmla="val 6902"/>
                <a:gd name="f15" fmla="val 6935"/>
                <a:gd name="f16" fmla="val 196"/>
                <a:gd name="f17" fmla="val 6951"/>
                <a:gd name="f18" fmla="val 228"/>
                <a:gd name="f19" fmla="val 261"/>
                <a:gd name="f20" fmla="val 423"/>
                <a:gd name="f21" fmla="val 391"/>
                <a:gd name="f22" fmla="*/ f0 1 424"/>
                <a:gd name="f23" fmla="*/ f1 1 6952"/>
                <a:gd name="f24" fmla="val f2"/>
                <a:gd name="f25" fmla="val f3"/>
                <a:gd name="f26" fmla="val f4"/>
                <a:gd name="f27" fmla="+- f26 0 f24"/>
                <a:gd name="f28" fmla="+- f25 0 f24"/>
                <a:gd name="f29" fmla="*/ f28 1 424"/>
                <a:gd name="f30" fmla="*/ f27 1 6952"/>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424" h="6952">
                  <a:moveTo>
                    <a:pt x="f5" y="f2"/>
                  </a:moveTo>
                  <a:cubicBezTo>
                    <a:pt x="f6" y="f2"/>
                    <a:pt x="f7" y="f8"/>
                    <a:pt x="f7" y="f9"/>
                  </a:cubicBezTo>
                  <a:cubicBezTo>
                    <a:pt x="f10" y="f11"/>
                    <a:pt x="f2" y="f12"/>
                    <a:pt x="f13" y="f14"/>
                  </a:cubicBezTo>
                  <a:cubicBezTo>
                    <a:pt x="f13" y="f15"/>
                    <a:pt x="f16" y="f17"/>
                    <a:pt x="f18" y="f17"/>
                  </a:cubicBezTo>
                  <a:cubicBezTo>
                    <a:pt x="f19" y="f17"/>
                    <a:pt x="f7" y="f15"/>
                    <a:pt x="f7" y="f14"/>
                  </a:cubicBezTo>
                  <a:lnTo>
                    <a:pt x="f20" y="f9"/>
                  </a:lnTo>
                  <a:cubicBezTo>
                    <a:pt x="f20" y="f8"/>
                    <a:pt x="f2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Google Shape;1337;p31">
              <a:extLst>
                <a:ext uri="{FF2B5EF4-FFF2-40B4-BE49-F238E27FC236}">
                  <a16:creationId xmlns:a16="http://schemas.microsoft.com/office/drawing/2014/main" id="{A2B1EAB5-F2DC-74FE-675B-0122D06E1577}"/>
                </a:ext>
              </a:extLst>
            </p:cNvPr>
            <p:cNvSpPr/>
            <p:nvPr/>
          </p:nvSpPr>
          <p:spPr>
            <a:xfrm>
              <a:off x="4451902" y="1344058"/>
              <a:ext cx="246915" cy="14666"/>
            </a:xfrm>
            <a:custGeom>
              <a:avLst/>
              <a:gdLst>
                <a:gd name="f0" fmla="val w"/>
                <a:gd name="f1" fmla="val h"/>
                <a:gd name="f2" fmla="val 0"/>
                <a:gd name="f3" fmla="val 12000"/>
                <a:gd name="f4" fmla="val 713"/>
                <a:gd name="f5" fmla="val 6463"/>
                <a:gd name="f6" fmla="val 4320"/>
                <a:gd name="f7" fmla="val 2173"/>
                <a:gd name="f8" fmla="val 208"/>
                <a:gd name="f9" fmla="val 64"/>
                <a:gd name="f10" fmla="val 577"/>
                <a:gd name="f11" fmla="val 6"/>
                <a:gd name="f12" fmla="val 606"/>
                <a:gd name="f13" fmla="val 712"/>
                <a:gd name="f14" fmla="val 91"/>
                <a:gd name="f15" fmla="val 102"/>
                <a:gd name="f16" fmla="val 115"/>
                <a:gd name="f17" fmla="val 711"/>
                <a:gd name="f18" fmla="val 129"/>
                <a:gd name="f19" fmla="val 707"/>
                <a:gd name="f20" fmla="val 1105"/>
                <a:gd name="f21" fmla="val 2081"/>
                <a:gd name="f22" fmla="val 512"/>
                <a:gd name="f23" fmla="val 3056"/>
                <a:gd name="f24" fmla="val 414"/>
                <a:gd name="f25" fmla="val 4287"/>
                <a:gd name="f26" fmla="val 320"/>
                <a:gd name="f27" fmla="val 5518"/>
                <a:gd name="f28" fmla="val 270"/>
                <a:gd name="f29" fmla="val 6746"/>
                <a:gd name="f30" fmla="val 8471"/>
                <a:gd name="f31" fmla="val 10192"/>
                <a:gd name="f32" fmla="val 368"/>
                <a:gd name="f33" fmla="val 11902"/>
                <a:gd name="f34" fmla="val 11934"/>
                <a:gd name="f35" fmla="val 11999"/>
                <a:gd name="f36" fmla="val 479"/>
                <a:gd name="f37" fmla="val 10108"/>
                <a:gd name="f38" fmla="val 151"/>
                <a:gd name="f39" fmla="val 8287"/>
                <a:gd name="f40" fmla="*/ f0 1 12000"/>
                <a:gd name="f41" fmla="*/ f1 1 713"/>
                <a:gd name="f42" fmla="val f2"/>
                <a:gd name="f43" fmla="val f3"/>
                <a:gd name="f44" fmla="val f4"/>
                <a:gd name="f45" fmla="+- f44 0 f42"/>
                <a:gd name="f46" fmla="+- f43 0 f42"/>
                <a:gd name="f47" fmla="*/ f46 1 12000"/>
                <a:gd name="f48" fmla="*/ f45 1 713"/>
                <a:gd name="f49" fmla="*/ f42 1 f47"/>
                <a:gd name="f50" fmla="*/ f43 1 f47"/>
                <a:gd name="f51" fmla="*/ f42 1 f48"/>
                <a:gd name="f52" fmla="*/ f44 1 f48"/>
                <a:gd name="f53" fmla="*/ f49 f40 1"/>
                <a:gd name="f54" fmla="*/ f50 f40 1"/>
                <a:gd name="f55" fmla="*/ f52 f41 1"/>
                <a:gd name="f56" fmla="*/ f51 f41 1"/>
              </a:gdLst>
              <a:ahLst/>
              <a:cxnLst>
                <a:cxn ang="3cd4">
                  <a:pos x="hc" y="t"/>
                </a:cxn>
                <a:cxn ang="0">
                  <a:pos x="r" y="vc"/>
                </a:cxn>
                <a:cxn ang="cd4">
                  <a:pos x="hc" y="b"/>
                </a:cxn>
                <a:cxn ang="cd2">
                  <a:pos x="l" y="vc"/>
                </a:cxn>
              </a:cxnLst>
              <a:rect l="f53" t="f56" r="f54" b="f55"/>
              <a:pathLst>
                <a:path w="12000" h="713">
                  <a:moveTo>
                    <a:pt x="f5" y="f2"/>
                  </a:moveTo>
                  <a:cubicBezTo>
                    <a:pt x="f6" y="f2"/>
                    <a:pt x="f7" y="f8"/>
                    <a:pt x="f9" y="f10"/>
                  </a:cubicBezTo>
                  <a:cubicBezTo>
                    <a:pt x="f11" y="f12"/>
                    <a:pt x="f2" y="f13"/>
                    <a:pt x="f14" y="f13"/>
                  </a:cubicBezTo>
                  <a:cubicBezTo>
                    <a:pt x="f15" y="f13"/>
                    <a:pt x="f16" y="f17"/>
                    <a:pt x="f18" y="f19"/>
                  </a:cubicBezTo>
                  <a:cubicBezTo>
                    <a:pt x="f20" y="f10"/>
                    <a:pt x="f21" y="f22"/>
                    <a:pt x="f23" y="f24"/>
                  </a:cubicBezTo>
                  <a:cubicBezTo>
                    <a:pt x="f25" y="f26"/>
                    <a:pt x="f27" y="f28"/>
                    <a:pt x="f29" y="f28"/>
                  </a:cubicBezTo>
                  <a:cubicBezTo>
                    <a:pt x="f30" y="f28"/>
                    <a:pt x="f31" y="f32"/>
                    <a:pt x="f33" y="f10"/>
                  </a:cubicBezTo>
                  <a:cubicBezTo>
                    <a:pt x="f34" y="f10"/>
                    <a:pt x="f35" y="f36"/>
                    <a:pt x="f33" y="f36"/>
                  </a:cubicBezTo>
                  <a:cubicBezTo>
                    <a:pt x="f37" y="f38"/>
                    <a:pt x="f39"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Google Shape;1338;p31">
              <a:extLst>
                <a:ext uri="{FF2B5EF4-FFF2-40B4-BE49-F238E27FC236}">
                  <a16:creationId xmlns:a16="http://schemas.microsoft.com/office/drawing/2014/main" id="{863FFB0A-8065-4B80-E94E-D7F09708C661}"/>
                </a:ext>
              </a:extLst>
            </p:cNvPr>
            <p:cNvSpPr/>
            <p:nvPr/>
          </p:nvSpPr>
          <p:spPr>
            <a:xfrm>
              <a:off x="4438488" y="1661556"/>
              <a:ext cx="13789" cy="123910"/>
            </a:xfrm>
            <a:custGeom>
              <a:avLst/>
              <a:gdLst>
                <a:gd name="f0" fmla="val 180"/>
                <a:gd name="f1" fmla="val w"/>
                <a:gd name="f2" fmla="val h"/>
                <a:gd name="f3" fmla="val 0"/>
                <a:gd name="f4" fmla="val 670"/>
                <a:gd name="f5" fmla="val 6022"/>
                <a:gd name="f6" fmla="val 155"/>
                <a:gd name="f7" fmla="val 131"/>
                <a:gd name="f8" fmla="val 25"/>
                <a:gd name="f9" fmla="val 74"/>
                <a:gd name="f10" fmla="val 1"/>
                <a:gd name="f11" fmla="val 2025"/>
                <a:gd name="f12" fmla="val 4008"/>
                <a:gd name="f13" fmla="val 521"/>
                <a:gd name="f14" fmla="val 5960"/>
                <a:gd name="f15" fmla="val 536"/>
                <a:gd name="f16" fmla="val 6004"/>
                <a:gd name="f17" fmla="val 571"/>
                <a:gd name="f18" fmla="val 6021"/>
                <a:gd name="f19" fmla="val 601"/>
                <a:gd name="f20" fmla="val 638"/>
                <a:gd name="f21" fmla="val 669"/>
                <a:gd name="f22" fmla="val 5995"/>
                <a:gd name="f23" fmla="val 651"/>
                <a:gd name="f24" fmla="val 456"/>
                <a:gd name="f25" fmla="val 326"/>
                <a:gd name="f26" fmla="val 229"/>
                <a:gd name="f27" fmla="val 204"/>
                <a:gd name="f28" fmla="*/ f1 1 670"/>
                <a:gd name="f29" fmla="*/ f2 1 6022"/>
                <a:gd name="f30" fmla="val f3"/>
                <a:gd name="f31" fmla="val f4"/>
                <a:gd name="f32" fmla="val f5"/>
                <a:gd name="f33" fmla="+- f32 0 f30"/>
                <a:gd name="f34" fmla="+- f31 0 f30"/>
                <a:gd name="f35" fmla="*/ f34 1 670"/>
                <a:gd name="f36" fmla="*/ f33 1 6022"/>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670" h="6022">
                  <a:moveTo>
                    <a:pt x="f0" y="f3"/>
                  </a:moveTo>
                  <a:cubicBezTo>
                    <a:pt x="f6" y="f3"/>
                    <a:pt x="f7" y="f8"/>
                    <a:pt x="f7" y="f9"/>
                  </a:cubicBezTo>
                  <a:cubicBezTo>
                    <a:pt x="f10" y="f11"/>
                    <a:pt x="f7" y="f12"/>
                    <a:pt x="f13" y="f14"/>
                  </a:cubicBezTo>
                  <a:cubicBezTo>
                    <a:pt x="f15" y="f16"/>
                    <a:pt x="f17" y="f18"/>
                    <a:pt x="f19" y="f18"/>
                  </a:cubicBezTo>
                  <a:cubicBezTo>
                    <a:pt x="f20" y="f18"/>
                    <a:pt x="f21" y="f22"/>
                    <a:pt x="f23" y="f14"/>
                  </a:cubicBezTo>
                  <a:cubicBezTo>
                    <a:pt x="f24" y="f12"/>
                    <a:pt x="f25" y="f11"/>
                    <a:pt x="f26" y="f9"/>
                  </a:cubicBezTo>
                  <a:cubicBezTo>
                    <a:pt x="f26" y="f8"/>
                    <a:pt x="f27" y="f3"/>
                    <a:pt x="f0" y="f3"/>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Google Shape;1339;p31">
              <a:extLst>
                <a:ext uri="{FF2B5EF4-FFF2-40B4-BE49-F238E27FC236}">
                  <a16:creationId xmlns:a16="http://schemas.microsoft.com/office/drawing/2014/main" id="{0B51A717-881C-ABCC-1E1A-D0431221B7A2}"/>
                </a:ext>
              </a:extLst>
            </p:cNvPr>
            <p:cNvSpPr/>
            <p:nvPr/>
          </p:nvSpPr>
          <p:spPr>
            <a:xfrm>
              <a:off x="4719538" y="1811435"/>
              <a:ext cx="76955" cy="5532"/>
            </a:xfrm>
            <a:custGeom>
              <a:avLst/>
              <a:gdLst>
                <a:gd name="f0" fmla="val w"/>
                <a:gd name="f1" fmla="val h"/>
                <a:gd name="f2" fmla="val 0"/>
                <a:gd name="f3" fmla="val 3740"/>
                <a:gd name="f4" fmla="val 269"/>
                <a:gd name="f5" fmla="val 1870"/>
                <a:gd name="f6" fmla="val 1"/>
                <a:gd name="f7" fmla="val 1260"/>
                <a:gd name="f8" fmla="val 651"/>
                <a:gd name="f9" fmla="val 25"/>
                <a:gd name="f10" fmla="val 33"/>
                <a:gd name="f11" fmla="val 74"/>
                <a:gd name="f12" fmla="val 139"/>
                <a:gd name="f13" fmla="val 204"/>
                <a:gd name="f14" fmla="val 1268"/>
                <a:gd name="f15" fmla="val 1854"/>
                <a:gd name="f16" fmla="val 2472"/>
                <a:gd name="f17" fmla="val 3090"/>
                <a:gd name="f18" fmla="val 236"/>
                <a:gd name="f19" fmla="val 3707"/>
                <a:gd name="f20" fmla="val 106"/>
                <a:gd name="f21" fmla="val 2480"/>
                <a:gd name="f22" fmla="*/ f0 1 3740"/>
                <a:gd name="f23" fmla="*/ f1 1 269"/>
                <a:gd name="f24" fmla="val f2"/>
                <a:gd name="f25" fmla="val f3"/>
                <a:gd name="f26" fmla="val f4"/>
                <a:gd name="f27" fmla="+- f26 0 f24"/>
                <a:gd name="f28" fmla="+- f25 0 f24"/>
                <a:gd name="f29" fmla="*/ f28 1 3740"/>
                <a:gd name="f30" fmla="*/ f27 1 269"/>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3740" h="269">
                  <a:moveTo>
                    <a:pt x="f5" y="f6"/>
                  </a:moveTo>
                  <a:cubicBezTo>
                    <a:pt x="f7" y="f6"/>
                    <a:pt x="f8" y="f9"/>
                    <a:pt x="f10" y="f11"/>
                  </a:cubicBezTo>
                  <a:cubicBezTo>
                    <a:pt x="f2" y="f11"/>
                    <a:pt x="f2" y="f12"/>
                    <a:pt x="f10" y="f13"/>
                  </a:cubicBezTo>
                  <a:cubicBezTo>
                    <a:pt x="f8" y="f4"/>
                    <a:pt x="f14" y="f4"/>
                    <a:pt x="f15" y="f4"/>
                  </a:cubicBezTo>
                  <a:cubicBezTo>
                    <a:pt x="f16" y="f4"/>
                    <a:pt x="f17" y="f18"/>
                    <a:pt x="f19" y="f13"/>
                  </a:cubicBezTo>
                  <a:cubicBezTo>
                    <a:pt x="f19" y="f13"/>
                    <a:pt x="f3" y="f13"/>
                    <a:pt x="f3" y="f12"/>
                  </a:cubicBezTo>
                  <a:cubicBezTo>
                    <a:pt x="f3" y="f20"/>
                    <a:pt x="f3" y="f11"/>
                    <a:pt x="f19" y="f11"/>
                  </a:cubicBezTo>
                  <a:cubicBezTo>
                    <a:pt x="f17" y="f9"/>
                    <a:pt x="f21" y="f6"/>
                    <a:pt x="f5" y="f6"/>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Google Shape;1340;p31">
              <a:extLst>
                <a:ext uri="{FF2B5EF4-FFF2-40B4-BE49-F238E27FC236}">
                  <a16:creationId xmlns:a16="http://schemas.microsoft.com/office/drawing/2014/main" id="{9BFD316D-8314-9EE5-78BC-E9FF28D71BC5}"/>
                </a:ext>
              </a:extLst>
            </p:cNvPr>
            <p:cNvSpPr/>
            <p:nvPr/>
          </p:nvSpPr>
          <p:spPr>
            <a:xfrm>
              <a:off x="4435150" y="2006934"/>
              <a:ext cx="11402" cy="83722"/>
            </a:xfrm>
            <a:custGeom>
              <a:avLst/>
              <a:gdLst>
                <a:gd name="f0" fmla="val w"/>
                <a:gd name="f1" fmla="val h"/>
                <a:gd name="f2" fmla="val 0"/>
                <a:gd name="f3" fmla="val 554"/>
                <a:gd name="f4" fmla="val 4069"/>
                <a:gd name="f5" fmla="val 119"/>
                <a:gd name="f6" fmla="val 1"/>
                <a:gd name="f7" fmla="val 78"/>
                <a:gd name="f8" fmla="val 20"/>
                <a:gd name="f9" fmla="val 28"/>
                <a:gd name="f10" fmla="val 69"/>
                <a:gd name="f11" fmla="val 784"/>
                <a:gd name="f12" fmla="val 65"/>
                <a:gd name="f13" fmla="val 1434"/>
                <a:gd name="f14" fmla="val 130"/>
                <a:gd name="f15" fmla="val 2085"/>
                <a:gd name="f16" fmla="val 195"/>
                <a:gd name="f17" fmla="val 2735"/>
                <a:gd name="f18" fmla="val 293"/>
                <a:gd name="f19" fmla="val 3386"/>
                <a:gd name="f20" fmla="val 391"/>
                <a:gd name="f21" fmla="val 4036"/>
                <a:gd name="f22" fmla="val 456"/>
                <a:gd name="f23" fmla="val 488"/>
                <a:gd name="f24" fmla="val 521"/>
                <a:gd name="f25" fmla="val 553"/>
                <a:gd name="f26" fmla="val 3971"/>
                <a:gd name="f27" fmla="val 2638"/>
                <a:gd name="f28" fmla="val 1337"/>
                <a:gd name="f29" fmla="val 163"/>
                <a:gd name="f30" fmla="val 36"/>
                <a:gd name="f31" fmla="val 11"/>
                <a:gd name="f32" fmla="val 144"/>
                <a:gd name="f33" fmla="*/ f0 1 554"/>
                <a:gd name="f34" fmla="*/ f1 1 4069"/>
                <a:gd name="f35" fmla="val f2"/>
                <a:gd name="f36" fmla="val f3"/>
                <a:gd name="f37" fmla="val f4"/>
                <a:gd name="f38" fmla="+- f37 0 f35"/>
                <a:gd name="f39" fmla="+- f36 0 f35"/>
                <a:gd name="f40" fmla="*/ f39 1 554"/>
                <a:gd name="f41" fmla="*/ f38 1 4069"/>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554" h="4069">
                  <a:moveTo>
                    <a:pt x="f5" y="f6"/>
                  </a:moveTo>
                  <a:cubicBezTo>
                    <a:pt x="f7" y="f6"/>
                    <a:pt x="f8" y="f9"/>
                    <a:pt x="f2" y="f10"/>
                  </a:cubicBezTo>
                  <a:cubicBezTo>
                    <a:pt x="f2" y="f11"/>
                    <a:pt x="f12" y="f13"/>
                    <a:pt x="f14" y="f15"/>
                  </a:cubicBezTo>
                  <a:cubicBezTo>
                    <a:pt x="f16" y="f17"/>
                    <a:pt x="f18" y="f19"/>
                    <a:pt x="f20" y="f21"/>
                  </a:cubicBezTo>
                  <a:cubicBezTo>
                    <a:pt x="f22" y="f21"/>
                    <a:pt x="f22" y="f4"/>
                    <a:pt x="f23" y="f4"/>
                  </a:cubicBezTo>
                  <a:cubicBezTo>
                    <a:pt x="f24" y="f4"/>
                    <a:pt x="f25" y="f21"/>
                    <a:pt x="f25" y="f26"/>
                  </a:cubicBezTo>
                  <a:cubicBezTo>
                    <a:pt x="f24" y="f27"/>
                    <a:pt x="f20" y="f28"/>
                    <a:pt x="f29" y="f30"/>
                  </a:cubicBezTo>
                  <a:cubicBezTo>
                    <a:pt x="f29" y="f31"/>
                    <a:pt x="f32" y="f6"/>
                    <a:pt x="f5" y="f6"/>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106">
    <p:spTree>
      <p:nvGrpSpPr>
        <p:cNvPr id="1" name=""/>
        <p:cNvGrpSpPr/>
        <p:nvPr/>
      </p:nvGrpSpPr>
      <p:grpSpPr>
        <a:xfrm>
          <a:off x="0" y="0"/>
          <a:ext cx="0" cy="0"/>
          <a:chOff x="0" y="0"/>
          <a:chExt cx="0" cy="0"/>
        </a:xfrm>
      </p:grpSpPr>
      <p:sp>
        <p:nvSpPr>
          <p:cNvPr id="2" name="Google Shape;1528;p70">
            <a:extLst>
              <a:ext uri="{FF2B5EF4-FFF2-40B4-BE49-F238E27FC236}">
                <a16:creationId xmlns:a16="http://schemas.microsoft.com/office/drawing/2014/main" id="{6EBF6077-9195-AC68-FA90-1CD6F3EC0C04}"/>
              </a:ext>
            </a:extLst>
          </p:cNvPr>
          <p:cNvSpPr txBox="1"/>
          <p:nvPr/>
        </p:nvSpPr>
        <p:spPr>
          <a:xfrm>
            <a:off x="650083" y="472625"/>
            <a:ext cx="7843842" cy="604326"/>
          </a:xfrm>
          <a:prstGeom prst="rect">
            <a:avLst/>
          </a:prstGeom>
          <a:noFill/>
          <a:ln cap="flat">
            <a:noFill/>
          </a:ln>
        </p:spPr>
        <p:txBody>
          <a:bodyPr vert="horz" wrap="square" lIns="68570" tIns="68570" rIns="68570" bIns="68570" anchor="t" anchorCtr="1" compatLnSpc="1">
            <a:noAutofit/>
          </a:bodyPr>
          <a:lstStyle/>
          <a:p>
            <a:pPr marL="0" marR="0" lvl="0" indent="0" algn="ctr"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42296B"/>
                </a:solidFill>
                <a:uFillTx/>
                <a:latin typeface="Cinzel Decorative"/>
              </a:rPr>
              <a:t>Perhaps You Need More Infographics!</a:t>
            </a:r>
          </a:p>
        </p:txBody>
      </p:sp>
      <p:cxnSp>
        <p:nvCxnSpPr>
          <p:cNvPr id="3" name="Google Shape;1534;p70">
            <a:extLst>
              <a:ext uri="{FF2B5EF4-FFF2-40B4-BE49-F238E27FC236}">
                <a16:creationId xmlns:a16="http://schemas.microsoft.com/office/drawing/2014/main" id="{EAD9AB1B-6FA7-4180-864F-AC288694FC62}"/>
              </a:ext>
            </a:extLst>
          </p:cNvPr>
          <p:cNvCxnSpPr>
            <a:stCxn id="4" idx="3"/>
          </p:cNvCxnSpPr>
          <p:nvPr/>
        </p:nvCxnSpPr>
        <p:spPr>
          <a:xfrm flipH="1" flipV="1">
            <a:off x="6927915" y="3738753"/>
            <a:ext cx="1368454" cy="184278"/>
          </a:xfrm>
          <a:prstGeom prst="curvedConnector5">
            <a:avLst>
              <a:gd name="adj1" fmla="val -16705"/>
              <a:gd name="adj2" fmla="val -241633"/>
              <a:gd name="adj3" fmla="val 92765"/>
            </a:avLst>
          </a:prstGeom>
          <a:noFill/>
          <a:ln w="19046" cap="flat">
            <a:solidFill>
              <a:srgbClr val="FAE6FF"/>
            </a:solidFill>
            <a:prstDash val="solid"/>
            <a:round/>
            <a:headEnd type="arrow"/>
          </a:ln>
        </p:spPr>
      </p:cxnSp>
      <p:sp>
        <p:nvSpPr>
          <p:cNvPr id="4" name="Google Shape;1535;p70">
            <a:extLst>
              <a:ext uri="{FF2B5EF4-FFF2-40B4-BE49-F238E27FC236}">
                <a16:creationId xmlns:a16="http://schemas.microsoft.com/office/drawing/2014/main" id="{E35E2BDF-C6B0-3450-F93E-8CBF48D47D2B}"/>
              </a:ext>
            </a:extLst>
          </p:cNvPr>
          <p:cNvSpPr txBox="1"/>
          <p:nvPr/>
        </p:nvSpPr>
        <p:spPr>
          <a:xfrm>
            <a:off x="7125919" y="3706355"/>
            <a:ext cx="1170450" cy="433352"/>
          </a:xfrm>
          <a:prstGeom prst="rect">
            <a:avLst/>
          </a:prstGeom>
          <a:noFill/>
          <a:ln cap="flat">
            <a:noFill/>
          </a:ln>
        </p:spPr>
        <p:txBody>
          <a:bodyPr vert="horz" wrap="square" lIns="68570" tIns="68570" rIns="68570" bIns="68570" anchor="t"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1350" b="0" i="0" u="none" strike="noStrike" kern="1200" cap="none" spc="0" baseline="0">
                <a:solidFill>
                  <a:srgbClr val="42296B"/>
                </a:solidFill>
                <a:uFillTx/>
                <a:latin typeface="Cinzel Decorative"/>
              </a:rPr>
              <a:t>MARS</a:t>
            </a:r>
          </a:p>
        </p:txBody>
      </p:sp>
      <p:sp>
        <p:nvSpPr>
          <p:cNvPr id="5" name="Google Shape;1536;p70">
            <a:extLst>
              <a:ext uri="{FF2B5EF4-FFF2-40B4-BE49-F238E27FC236}">
                <a16:creationId xmlns:a16="http://schemas.microsoft.com/office/drawing/2014/main" id="{EF6B2AD6-6B83-E677-66EA-282E18ECF65D}"/>
              </a:ext>
            </a:extLst>
          </p:cNvPr>
          <p:cNvSpPr txBox="1"/>
          <p:nvPr/>
        </p:nvSpPr>
        <p:spPr>
          <a:xfrm>
            <a:off x="7125919" y="3953883"/>
            <a:ext cx="1367997" cy="656548"/>
          </a:xfrm>
          <a:prstGeom prst="rect">
            <a:avLst/>
          </a:prstGeom>
          <a:noFill/>
          <a:ln cap="flat">
            <a:noFill/>
          </a:ln>
        </p:spPr>
        <p:txBody>
          <a:bodyPr vert="horz" wrap="square" lIns="68570" tIns="68570" rIns="68570" bIns="68570" anchor="t" anchorCtr="0" compatLnSpc="1">
            <a:noAutofit/>
          </a:bodyPr>
          <a:lstStyle/>
          <a:p>
            <a:pPr marL="0" marR="0" lvl="0" indent="0" algn="l"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n-US" sz="1050" b="0" i="0" u="none" strike="noStrike" kern="1200" cap="none" spc="0" baseline="0">
                <a:solidFill>
                  <a:srgbClr val="42296B"/>
                </a:solidFill>
                <a:uFillTx/>
                <a:latin typeface="Arial"/>
              </a:rPr>
              <a:t>Despite being red, Mars is actually a cold place</a:t>
            </a:r>
          </a:p>
        </p:txBody>
      </p:sp>
      <p:sp>
        <p:nvSpPr>
          <p:cNvPr id="6" name="Google Shape;1537;p70">
            <a:extLst>
              <a:ext uri="{FF2B5EF4-FFF2-40B4-BE49-F238E27FC236}">
                <a16:creationId xmlns:a16="http://schemas.microsoft.com/office/drawing/2014/main" id="{89A85A75-91AD-13A1-770D-B98245EF19D5}"/>
              </a:ext>
            </a:extLst>
          </p:cNvPr>
          <p:cNvSpPr txBox="1"/>
          <p:nvPr/>
        </p:nvSpPr>
        <p:spPr>
          <a:xfrm>
            <a:off x="904561" y="3794814"/>
            <a:ext cx="1170450" cy="433352"/>
          </a:xfrm>
          <a:prstGeom prst="rect">
            <a:avLst/>
          </a:prstGeom>
          <a:noFill/>
          <a:ln cap="flat">
            <a:noFill/>
          </a:ln>
        </p:spPr>
        <p:txBody>
          <a:bodyPr vert="horz" wrap="square" lIns="68570" tIns="68570" rIns="68570" bIns="6857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350" b="0" i="0" u="none" strike="noStrike" kern="1200" cap="none" spc="0" baseline="0">
                <a:solidFill>
                  <a:srgbClr val="42296B"/>
                </a:solidFill>
                <a:uFillTx/>
                <a:latin typeface="Cinzel Decorative"/>
              </a:rPr>
              <a:t>JUPITER</a:t>
            </a:r>
          </a:p>
        </p:txBody>
      </p:sp>
      <p:sp>
        <p:nvSpPr>
          <p:cNvPr id="7" name="Google Shape;1538;p70">
            <a:extLst>
              <a:ext uri="{FF2B5EF4-FFF2-40B4-BE49-F238E27FC236}">
                <a16:creationId xmlns:a16="http://schemas.microsoft.com/office/drawing/2014/main" id="{5A14AF47-F9B0-A595-7938-93FA757F395C}"/>
              </a:ext>
            </a:extLst>
          </p:cNvPr>
          <p:cNvSpPr txBox="1"/>
          <p:nvPr/>
        </p:nvSpPr>
        <p:spPr>
          <a:xfrm>
            <a:off x="707014" y="4046540"/>
            <a:ext cx="1367997" cy="656548"/>
          </a:xfrm>
          <a:prstGeom prst="rect">
            <a:avLst/>
          </a:prstGeom>
          <a:noFill/>
          <a:ln cap="flat">
            <a:noFill/>
          </a:ln>
        </p:spPr>
        <p:txBody>
          <a:bodyPr vert="horz" wrap="square" lIns="68570" tIns="68570" rIns="68570" bIns="68570" anchor="t" anchorCtr="0" compatLnSpc="1">
            <a:noAutofit/>
          </a:bodyPr>
          <a:lstStyle/>
          <a:p>
            <a:pPr marL="0" marR="0" lvl="0" indent="0" algn="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n-US" sz="1050" b="0" i="0" u="none" strike="noStrike" kern="1200" cap="none" spc="0" baseline="0">
                <a:solidFill>
                  <a:srgbClr val="42296B"/>
                </a:solidFill>
                <a:uFillTx/>
                <a:latin typeface="Arial"/>
              </a:rPr>
              <a:t>It’s the biggest planet in the Solar System</a:t>
            </a:r>
          </a:p>
        </p:txBody>
      </p:sp>
      <p:sp>
        <p:nvSpPr>
          <p:cNvPr id="8" name="Google Shape;1533;p70">
            <a:extLst>
              <a:ext uri="{FF2B5EF4-FFF2-40B4-BE49-F238E27FC236}">
                <a16:creationId xmlns:a16="http://schemas.microsoft.com/office/drawing/2014/main" id="{C25B3817-83FB-9219-C985-33EDB291F58B}"/>
              </a:ext>
            </a:extLst>
          </p:cNvPr>
          <p:cNvSpPr txBox="1"/>
          <p:nvPr/>
        </p:nvSpPr>
        <p:spPr>
          <a:xfrm>
            <a:off x="7076285" y="1565928"/>
            <a:ext cx="1170450" cy="342900"/>
          </a:xfrm>
          <a:prstGeom prst="rect">
            <a:avLst/>
          </a:prstGeom>
          <a:noFill/>
          <a:ln cap="flat">
            <a:noFill/>
          </a:ln>
        </p:spPr>
        <p:txBody>
          <a:bodyPr vert="horz" wrap="square" lIns="68570" tIns="68570" rIns="68570" bIns="68570" anchor="b"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1350" b="0" i="0" u="none" strike="noStrike" kern="1200" cap="none" spc="0" baseline="0">
                <a:solidFill>
                  <a:srgbClr val="42296B"/>
                </a:solidFill>
                <a:uFillTx/>
                <a:latin typeface="Cinzel Decorative"/>
              </a:rPr>
              <a:t>SATURN</a:t>
            </a:r>
          </a:p>
        </p:txBody>
      </p:sp>
      <p:sp>
        <p:nvSpPr>
          <p:cNvPr id="9" name="Google Shape;1539;p70">
            <a:extLst>
              <a:ext uri="{FF2B5EF4-FFF2-40B4-BE49-F238E27FC236}">
                <a16:creationId xmlns:a16="http://schemas.microsoft.com/office/drawing/2014/main" id="{4AE227F1-331A-6CE9-942C-26AA4EE9F739}"/>
              </a:ext>
            </a:extLst>
          </p:cNvPr>
          <p:cNvSpPr txBox="1"/>
          <p:nvPr/>
        </p:nvSpPr>
        <p:spPr>
          <a:xfrm>
            <a:off x="7076194" y="1807969"/>
            <a:ext cx="1417722" cy="656548"/>
          </a:xfrm>
          <a:prstGeom prst="rect">
            <a:avLst/>
          </a:prstGeom>
          <a:noFill/>
          <a:ln cap="flat">
            <a:noFill/>
          </a:ln>
        </p:spPr>
        <p:txBody>
          <a:bodyPr vert="horz" wrap="square" lIns="68570" tIns="68570" rIns="68570" bIns="68570" anchor="t" anchorCtr="0" compatLnSpc="1">
            <a:noAutofit/>
          </a:bodyPr>
          <a:lstStyle/>
          <a:p>
            <a:pPr marL="0" marR="0" lvl="0" indent="0" algn="l"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n-US" sz="1050" b="0" i="0" u="none" strike="noStrike" kern="1200" cap="none" spc="0" baseline="0">
                <a:solidFill>
                  <a:srgbClr val="42296B"/>
                </a:solidFill>
                <a:uFillTx/>
                <a:latin typeface="Arial"/>
              </a:rPr>
              <a:t>Saturn is composed mostly of hydrogen and helium</a:t>
            </a:r>
          </a:p>
        </p:txBody>
      </p:sp>
      <p:sp>
        <p:nvSpPr>
          <p:cNvPr id="10" name="Google Shape;1530;p70">
            <a:extLst>
              <a:ext uri="{FF2B5EF4-FFF2-40B4-BE49-F238E27FC236}">
                <a16:creationId xmlns:a16="http://schemas.microsoft.com/office/drawing/2014/main" id="{BCEE81A0-F78E-ED91-8FBD-E0C2F8908F74}"/>
              </a:ext>
            </a:extLst>
          </p:cNvPr>
          <p:cNvSpPr txBox="1"/>
          <p:nvPr/>
        </p:nvSpPr>
        <p:spPr>
          <a:xfrm>
            <a:off x="725420" y="1702338"/>
            <a:ext cx="1367997" cy="342900"/>
          </a:xfrm>
          <a:prstGeom prst="rect">
            <a:avLst/>
          </a:prstGeom>
          <a:noFill/>
          <a:ln cap="flat">
            <a:noFill/>
          </a:ln>
        </p:spPr>
        <p:txBody>
          <a:bodyPr vert="horz" wrap="square" lIns="68570" tIns="68570" rIns="68570" bIns="6857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350" b="0" i="0" u="none" strike="noStrike" kern="1200" cap="none" spc="0" baseline="0">
                <a:solidFill>
                  <a:srgbClr val="42296B"/>
                </a:solidFill>
                <a:uFillTx/>
                <a:latin typeface="Cinzel Decorative"/>
              </a:rPr>
              <a:t>NEPTUNE</a:t>
            </a:r>
          </a:p>
        </p:txBody>
      </p:sp>
      <p:sp>
        <p:nvSpPr>
          <p:cNvPr id="11" name="Google Shape;1540;p70">
            <a:extLst>
              <a:ext uri="{FF2B5EF4-FFF2-40B4-BE49-F238E27FC236}">
                <a16:creationId xmlns:a16="http://schemas.microsoft.com/office/drawing/2014/main" id="{FDF20143-3FC9-0FF3-9D89-347E4B5B8A11}"/>
              </a:ext>
            </a:extLst>
          </p:cNvPr>
          <p:cNvSpPr txBox="1"/>
          <p:nvPr/>
        </p:nvSpPr>
        <p:spPr>
          <a:xfrm>
            <a:off x="777185" y="1944489"/>
            <a:ext cx="1316251" cy="656548"/>
          </a:xfrm>
          <a:prstGeom prst="rect">
            <a:avLst/>
          </a:prstGeom>
          <a:noFill/>
          <a:ln cap="flat">
            <a:noFill/>
          </a:ln>
        </p:spPr>
        <p:txBody>
          <a:bodyPr vert="horz" wrap="square" lIns="68570" tIns="68570" rIns="68570" bIns="68570" anchor="t" anchorCtr="0" compatLnSpc="1">
            <a:noAutofit/>
          </a:bodyPr>
          <a:lstStyle/>
          <a:p>
            <a:pPr marL="0" marR="0" lvl="0" indent="0" algn="r" defTabSz="914400" rtl="0" fontAlgn="auto" hangingPunct="1">
              <a:lnSpc>
                <a:spcPct val="100000"/>
              </a:lnSpc>
              <a:spcBef>
                <a:spcPts val="0"/>
              </a:spcBef>
              <a:spcAft>
                <a:spcPts val="1200"/>
              </a:spcAft>
              <a:buNone/>
              <a:tabLst/>
              <a:defRPr sz="1800" b="0" i="0" u="none" strike="noStrike" kern="0" cap="none" spc="0" baseline="0">
                <a:solidFill>
                  <a:srgbClr val="000000"/>
                </a:solidFill>
                <a:uFillTx/>
              </a:defRPr>
            </a:pPr>
            <a:r>
              <a:rPr lang="en-US" sz="1050" b="0" i="0" u="none" strike="noStrike" kern="1200" cap="none" spc="0" baseline="0">
                <a:solidFill>
                  <a:srgbClr val="42296B"/>
                </a:solidFill>
                <a:uFillTx/>
                <a:latin typeface="Arial"/>
              </a:rPr>
              <a:t>Neptune is the farthest planet from the Sun</a:t>
            </a:r>
          </a:p>
        </p:txBody>
      </p:sp>
      <p:cxnSp>
        <p:nvCxnSpPr>
          <p:cNvPr id="12" name="Conector recto de flecha 13">
            <a:extLst>
              <a:ext uri="{FF2B5EF4-FFF2-40B4-BE49-F238E27FC236}">
                <a16:creationId xmlns:a16="http://schemas.microsoft.com/office/drawing/2014/main" id="{0C0B2D0E-BBD0-C71E-240A-CAB23D116719}"/>
              </a:ext>
            </a:extLst>
          </p:cNvPr>
          <p:cNvCxnSpPr/>
          <p:nvPr/>
        </p:nvCxnSpPr>
        <p:spPr>
          <a:xfrm flipH="1">
            <a:off x="6157917" y="1807969"/>
            <a:ext cx="769998" cy="464799"/>
          </a:xfrm>
          <a:prstGeom prst="straightConnector1">
            <a:avLst/>
          </a:prstGeom>
          <a:noFill/>
          <a:ln w="57150" cap="flat">
            <a:solidFill>
              <a:srgbClr val="6F41C8"/>
            </a:solidFill>
            <a:prstDash val="solid"/>
            <a:tailEnd type="arrow"/>
          </a:ln>
        </p:spPr>
      </p:cxnSp>
      <p:cxnSp>
        <p:nvCxnSpPr>
          <p:cNvPr id="13" name="Conector recto de flecha 15">
            <a:extLst>
              <a:ext uri="{FF2B5EF4-FFF2-40B4-BE49-F238E27FC236}">
                <a16:creationId xmlns:a16="http://schemas.microsoft.com/office/drawing/2014/main" id="{8387542F-052D-5F91-E212-F2D232C74969}"/>
              </a:ext>
            </a:extLst>
          </p:cNvPr>
          <p:cNvCxnSpPr/>
          <p:nvPr/>
        </p:nvCxnSpPr>
        <p:spPr>
          <a:xfrm>
            <a:off x="2113406" y="1807969"/>
            <a:ext cx="772668" cy="656549"/>
          </a:xfrm>
          <a:prstGeom prst="straightConnector1">
            <a:avLst/>
          </a:prstGeom>
          <a:noFill/>
          <a:ln w="57150" cap="flat">
            <a:solidFill>
              <a:srgbClr val="6F41C8"/>
            </a:solidFill>
            <a:prstDash val="solid"/>
            <a:tailEnd type="arrow"/>
          </a:ln>
        </p:spPr>
      </p:cxnSp>
      <p:cxnSp>
        <p:nvCxnSpPr>
          <p:cNvPr id="14" name="Conector recto de flecha 17">
            <a:extLst>
              <a:ext uri="{FF2B5EF4-FFF2-40B4-BE49-F238E27FC236}">
                <a16:creationId xmlns:a16="http://schemas.microsoft.com/office/drawing/2014/main" id="{9B9908C4-EE4D-B01E-13BF-C4B54110DFB0}"/>
              </a:ext>
            </a:extLst>
          </p:cNvPr>
          <p:cNvCxnSpPr/>
          <p:nvPr/>
        </p:nvCxnSpPr>
        <p:spPr>
          <a:xfrm flipV="1">
            <a:off x="2145182" y="4228167"/>
            <a:ext cx="840910" cy="146642"/>
          </a:xfrm>
          <a:prstGeom prst="straightConnector1">
            <a:avLst/>
          </a:prstGeom>
          <a:noFill/>
          <a:ln w="57150" cap="flat">
            <a:solidFill>
              <a:srgbClr val="6F41C8"/>
            </a:solidFill>
            <a:prstDash val="solid"/>
            <a:tailEnd type="arrow"/>
          </a:ln>
        </p:spPr>
      </p:cxnSp>
      <p:cxnSp>
        <p:nvCxnSpPr>
          <p:cNvPr id="15" name="Conector recto de flecha 19">
            <a:extLst>
              <a:ext uri="{FF2B5EF4-FFF2-40B4-BE49-F238E27FC236}">
                <a16:creationId xmlns:a16="http://schemas.microsoft.com/office/drawing/2014/main" id="{2536A642-349F-4557-42B9-9EE2FFBA68D9}"/>
              </a:ext>
            </a:extLst>
          </p:cNvPr>
          <p:cNvCxnSpPr/>
          <p:nvPr/>
        </p:nvCxnSpPr>
        <p:spPr>
          <a:xfrm flipH="1" flipV="1">
            <a:off x="6493739" y="3794814"/>
            <a:ext cx="434176" cy="579995"/>
          </a:xfrm>
          <a:prstGeom prst="straightConnector1">
            <a:avLst/>
          </a:prstGeom>
          <a:noFill/>
          <a:ln w="57150" cap="flat">
            <a:solidFill>
              <a:srgbClr val="6F41C8"/>
            </a:solidFill>
            <a:prstDash val="solid"/>
            <a:tailEnd type="arrow"/>
          </a:ln>
        </p:spPr>
      </p:cxnSp>
      <p:sp>
        <p:nvSpPr>
          <p:cNvPr id="16" name="Google Shape;727;p20">
            <a:extLst>
              <a:ext uri="{FF2B5EF4-FFF2-40B4-BE49-F238E27FC236}">
                <a16:creationId xmlns:a16="http://schemas.microsoft.com/office/drawing/2014/main" id="{AD75BD45-12C6-9339-4D90-B54E7689BCAD}"/>
              </a:ext>
            </a:extLst>
          </p:cNvPr>
          <p:cNvSpPr/>
          <p:nvPr/>
        </p:nvSpPr>
        <p:spPr>
          <a:xfrm>
            <a:off x="0" y="4660897"/>
            <a:ext cx="9136373" cy="482602"/>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17" name="Grupo 16">
            <a:extLst>
              <a:ext uri="{FF2B5EF4-FFF2-40B4-BE49-F238E27FC236}">
                <a16:creationId xmlns:a16="http://schemas.microsoft.com/office/drawing/2014/main" id="{CBA44221-8895-CF84-63C6-D69F032A32D3}"/>
              </a:ext>
            </a:extLst>
          </p:cNvPr>
          <p:cNvGrpSpPr/>
          <p:nvPr/>
        </p:nvGrpSpPr>
        <p:grpSpPr>
          <a:xfrm>
            <a:off x="-26837" y="-344452"/>
            <a:ext cx="2564558" cy="1857061"/>
            <a:chOff x="-26837" y="-344452"/>
            <a:chExt cx="2564558" cy="1857061"/>
          </a:xfrm>
        </p:grpSpPr>
        <p:grpSp>
          <p:nvGrpSpPr>
            <p:cNvPr id="18" name="Grupo 18">
              <a:extLst>
                <a:ext uri="{FF2B5EF4-FFF2-40B4-BE49-F238E27FC236}">
                  <a16:creationId xmlns:a16="http://schemas.microsoft.com/office/drawing/2014/main" id="{ABDB8168-CC08-FF80-BA7A-FB73A521FBF1}"/>
                </a:ext>
              </a:extLst>
            </p:cNvPr>
            <p:cNvGrpSpPr/>
            <p:nvPr/>
          </p:nvGrpSpPr>
          <p:grpSpPr>
            <a:xfrm>
              <a:off x="1039404" y="-344452"/>
              <a:ext cx="1498317" cy="1006690"/>
              <a:chOff x="1039404" y="-344452"/>
              <a:chExt cx="1498317" cy="1006690"/>
            </a:xfrm>
          </p:grpSpPr>
          <p:sp>
            <p:nvSpPr>
              <p:cNvPr id="19" name="Forma libre: forma 26">
                <a:extLst>
                  <a:ext uri="{FF2B5EF4-FFF2-40B4-BE49-F238E27FC236}">
                    <a16:creationId xmlns:a16="http://schemas.microsoft.com/office/drawing/2014/main" id="{9FBC9BD9-09E3-B4B0-D67E-C3E9A4717855}"/>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0" name="Grupo 27">
                <a:extLst>
                  <a:ext uri="{FF2B5EF4-FFF2-40B4-BE49-F238E27FC236}">
                    <a16:creationId xmlns:a16="http://schemas.microsoft.com/office/drawing/2014/main" id="{1987E5E5-3643-0C1B-BAF2-0F29B92C69FF}"/>
                  </a:ext>
                </a:extLst>
              </p:cNvPr>
              <p:cNvGrpSpPr/>
              <p:nvPr/>
            </p:nvGrpSpPr>
            <p:grpSpPr>
              <a:xfrm>
                <a:off x="1260381" y="52680"/>
                <a:ext cx="1237420" cy="371731"/>
                <a:chOff x="1260381" y="52680"/>
                <a:chExt cx="1237420" cy="371731"/>
              </a:xfrm>
            </p:grpSpPr>
            <p:sp>
              <p:nvSpPr>
                <p:cNvPr id="21" name="Elipse 28">
                  <a:extLst>
                    <a:ext uri="{FF2B5EF4-FFF2-40B4-BE49-F238E27FC236}">
                      <a16:creationId xmlns:a16="http://schemas.microsoft.com/office/drawing/2014/main" id="{4113902F-395F-CE7F-EDF4-798284FA13F3}"/>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2" name="Elipse 29">
                  <a:extLst>
                    <a:ext uri="{FF2B5EF4-FFF2-40B4-BE49-F238E27FC236}">
                      <a16:creationId xmlns:a16="http://schemas.microsoft.com/office/drawing/2014/main" id="{E145BB1D-96A2-2D9C-3B1E-D85C9289A6F2}"/>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3" name="Elipse 30">
                  <a:extLst>
                    <a:ext uri="{FF2B5EF4-FFF2-40B4-BE49-F238E27FC236}">
                      <a16:creationId xmlns:a16="http://schemas.microsoft.com/office/drawing/2014/main" id="{585E3E7C-3741-587C-EAAF-52DF9675CEDB}"/>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24" name="Grupo 20">
              <a:extLst>
                <a:ext uri="{FF2B5EF4-FFF2-40B4-BE49-F238E27FC236}">
                  <a16:creationId xmlns:a16="http://schemas.microsoft.com/office/drawing/2014/main" id="{BA2A403C-1DEB-F793-5C10-A473468B33F7}"/>
                </a:ext>
              </a:extLst>
            </p:cNvPr>
            <p:cNvGrpSpPr/>
            <p:nvPr/>
          </p:nvGrpSpPr>
          <p:grpSpPr>
            <a:xfrm>
              <a:off x="-26837" y="14292"/>
              <a:ext cx="1035694" cy="1498317"/>
              <a:chOff x="-26837" y="14292"/>
              <a:chExt cx="1035694" cy="1498317"/>
            </a:xfrm>
          </p:grpSpPr>
          <p:sp>
            <p:nvSpPr>
              <p:cNvPr id="25" name="Forma libre: forma 21">
                <a:extLst>
                  <a:ext uri="{FF2B5EF4-FFF2-40B4-BE49-F238E27FC236}">
                    <a16:creationId xmlns:a16="http://schemas.microsoft.com/office/drawing/2014/main" id="{D43339BE-620E-70C7-5117-0983DF866ACC}"/>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6" name="Grupo 22">
                <a:extLst>
                  <a:ext uri="{FF2B5EF4-FFF2-40B4-BE49-F238E27FC236}">
                    <a16:creationId xmlns:a16="http://schemas.microsoft.com/office/drawing/2014/main" id="{BC978F90-52C5-79DB-9A4C-8CAAD456C4BA}"/>
                  </a:ext>
                </a:extLst>
              </p:cNvPr>
              <p:cNvGrpSpPr/>
              <p:nvPr/>
            </p:nvGrpSpPr>
            <p:grpSpPr>
              <a:xfrm>
                <a:off x="184827" y="230730"/>
                <a:ext cx="824030" cy="1050070"/>
                <a:chOff x="184827" y="230730"/>
                <a:chExt cx="824030" cy="1050070"/>
              </a:xfrm>
            </p:grpSpPr>
            <p:sp>
              <p:nvSpPr>
                <p:cNvPr id="27" name="Elipse 23">
                  <a:extLst>
                    <a:ext uri="{FF2B5EF4-FFF2-40B4-BE49-F238E27FC236}">
                      <a16:creationId xmlns:a16="http://schemas.microsoft.com/office/drawing/2014/main" id="{CD297F35-AA96-7D04-8C25-BCC94D19AFEE}"/>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8" name="Elipse 24">
                  <a:extLst>
                    <a:ext uri="{FF2B5EF4-FFF2-40B4-BE49-F238E27FC236}">
                      <a16:creationId xmlns:a16="http://schemas.microsoft.com/office/drawing/2014/main" id="{8C410C07-97B9-08EE-9ED7-642C574C8480}"/>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9" name="Elipse 25">
                  <a:extLst>
                    <a:ext uri="{FF2B5EF4-FFF2-40B4-BE49-F238E27FC236}">
                      <a16:creationId xmlns:a16="http://schemas.microsoft.com/office/drawing/2014/main" id="{B38E0C76-441A-4178-D2F7-25DF6CD65704}"/>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30" name="Grupo 31">
            <a:extLst>
              <a:ext uri="{FF2B5EF4-FFF2-40B4-BE49-F238E27FC236}">
                <a16:creationId xmlns:a16="http://schemas.microsoft.com/office/drawing/2014/main" id="{E3ACD479-6764-37B3-E3EF-C798C267DE21}"/>
              </a:ext>
            </a:extLst>
          </p:cNvPr>
          <p:cNvGrpSpPr/>
          <p:nvPr/>
        </p:nvGrpSpPr>
        <p:grpSpPr>
          <a:xfrm>
            <a:off x="6697486" y="-370944"/>
            <a:ext cx="2456251" cy="1778636"/>
            <a:chOff x="6697486" y="-370944"/>
            <a:chExt cx="2456251" cy="1778636"/>
          </a:xfrm>
        </p:grpSpPr>
        <p:grpSp>
          <p:nvGrpSpPr>
            <p:cNvPr id="31" name="Grupo 32">
              <a:extLst>
                <a:ext uri="{FF2B5EF4-FFF2-40B4-BE49-F238E27FC236}">
                  <a16:creationId xmlns:a16="http://schemas.microsoft.com/office/drawing/2014/main" id="{DBD1745A-67E4-3126-BFC6-2DF630E3AF33}"/>
                </a:ext>
              </a:extLst>
            </p:cNvPr>
            <p:cNvGrpSpPr/>
            <p:nvPr/>
          </p:nvGrpSpPr>
          <p:grpSpPr>
            <a:xfrm>
              <a:off x="6697486" y="-370944"/>
              <a:ext cx="1435041" cy="964179"/>
              <a:chOff x="6697486" y="-370944"/>
              <a:chExt cx="1435041" cy="964179"/>
            </a:xfrm>
          </p:grpSpPr>
          <p:sp>
            <p:nvSpPr>
              <p:cNvPr id="32" name="Forma libre: forma 39">
                <a:extLst>
                  <a:ext uri="{FF2B5EF4-FFF2-40B4-BE49-F238E27FC236}">
                    <a16:creationId xmlns:a16="http://schemas.microsoft.com/office/drawing/2014/main" id="{AB3CC014-6CA8-F311-9D4A-71BCDD989893}"/>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3" name="Grupo 40">
                <a:extLst>
                  <a:ext uri="{FF2B5EF4-FFF2-40B4-BE49-F238E27FC236}">
                    <a16:creationId xmlns:a16="http://schemas.microsoft.com/office/drawing/2014/main" id="{116F20E6-D4A8-6D61-ED3E-7DE7C5469EDC}"/>
                  </a:ext>
                </a:extLst>
              </p:cNvPr>
              <p:cNvGrpSpPr/>
              <p:nvPr/>
            </p:nvGrpSpPr>
            <p:grpSpPr>
              <a:xfrm>
                <a:off x="6735716" y="9422"/>
                <a:ext cx="1185154" cy="356031"/>
                <a:chOff x="6735716" y="9422"/>
                <a:chExt cx="1185154" cy="356031"/>
              </a:xfrm>
            </p:grpSpPr>
            <p:sp>
              <p:nvSpPr>
                <p:cNvPr id="34" name="Elipse 41">
                  <a:extLst>
                    <a:ext uri="{FF2B5EF4-FFF2-40B4-BE49-F238E27FC236}">
                      <a16:creationId xmlns:a16="http://schemas.microsoft.com/office/drawing/2014/main" id="{9F629FA7-7346-BBFC-B3C8-7973FC37CBE5}"/>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5" name="Elipse 42">
                  <a:extLst>
                    <a:ext uri="{FF2B5EF4-FFF2-40B4-BE49-F238E27FC236}">
                      <a16:creationId xmlns:a16="http://schemas.microsoft.com/office/drawing/2014/main" id="{2CAEF6BE-6723-E69F-71E8-36E41A13AE56}"/>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6" name="Elipse 43">
                  <a:extLst>
                    <a:ext uri="{FF2B5EF4-FFF2-40B4-BE49-F238E27FC236}">
                      <a16:creationId xmlns:a16="http://schemas.microsoft.com/office/drawing/2014/main" id="{F4C2004F-DB88-7C5B-7A86-123B4E611EE3}"/>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37" name="Grupo 33">
              <a:extLst>
                <a:ext uri="{FF2B5EF4-FFF2-40B4-BE49-F238E27FC236}">
                  <a16:creationId xmlns:a16="http://schemas.microsoft.com/office/drawing/2014/main" id="{8D8FF230-C851-EA32-27DE-69FA2C2EC329}"/>
                </a:ext>
              </a:extLst>
            </p:cNvPr>
            <p:cNvGrpSpPr/>
            <p:nvPr/>
          </p:nvGrpSpPr>
          <p:grpSpPr>
            <a:xfrm>
              <a:off x="8161778" y="-27349"/>
              <a:ext cx="991959" cy="1435041"/>
              <a:chOff x="8161778" y="-27349"/>
              <a:chExt cx="991959" cy="1435041"/>
            </a:xfrm>
          </p:grpSpPr>
          <p:sp>
            <p:nvSpPr>
              <p:cNvPr id="38" name="Forma libre: forma 34">
                <a:extLst>
                  <a:ext uri="{FF2B5EF4-FFF2-40B4-BE49-F238E27FC236}">
                    <a16:creationId xmlns:a16="http://schemas.microsoft.com/office/drawing/2014/main" id="{6B6673F0-C522-C4C8-9097-DE6AFE14CD4E}"/>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9" name="Grupo 35">
                <a:extLst>
                  <a:ext uri="{FF2B5EF4-FFF2-40B4-BE49-F238E27FC236}">
                    <a16:creationId xmlns:a16="http://schemas.microsoft.com/office/drawing/2014/main" id="{A60A4CDD-DA71-6388-1102-E8F84BB2E1E4}"/>
                  </a:ext>
                </a:extLst>
              </p:cNvPr>
              <p:cNvGrpSpPr/>
              <p:nvPr/>
            </p:nvGrpSpPr>
            <p:grpSpPr>
              <a:xfrm>
                <a:off x="8161778" y="179953"/>
                <a:ext cx="789228" cy="1005712"/>
                <a:chOff x="8161778" y="179953"/>
                <a:chExt cx="789228" cy="1005712"/>
              </a:xfrm>
            </p:grpSpPr>
            <p:sp>
              <p:nvSpPr>
                <p:cNvPr id="40" name="Elipse 36">
                  <a:extLst>
                    <a:ext uri="{FF2B5EF4-FFF2-40B4-BE49-F238E27FC236}">
                      <a16:creationId xmlns:a16="http://schemas.microsoft.com/office/drawing/2014/main" id="{7D4AAD54-D913-EFEC-CE86-9B63F98C60FB}"/>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1" name="Elipse 37">
                  <a:extLst>
                    <a:ext uri="{FF2B5EF4-FFF2-40B4-BE49-F238E27FC236}">
                      <a16:creationId xmlns:a16="http://schemas.microsoft.com/office/drawing/2014/main" id="{2B902EB9-9DAD-0571-ADA6-1DA0FF4F7513}"/>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2" name="Elipse 38">
                  <a:extLst>
                    <a:ext uri="{FF2B5EF4-FFF2-40B4-BE49-F238E27FC236}">
                      <a16:creationId xmlns:a16="http://schemas.microsoft.com/office/drawing/2014/main" id="{9A2E4505-62F7-C483-A53B-DF7B0B9129BB}"/>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43" name="AutoShape 3">
            <a:extLst>
              <a:ext uri="{FF2B5EF4-FFF2-40B4-BE49-F238E27FC236}">
                <a16:creationId xmlns:a16="http://schemas.microsoft.com/office/drawing/2014/main" id="{E1A0322F-E1CF-08DE-A2E2-2710AA3A26AA}"/>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4" name="Freeform 5">
            <a:extLst>
              <a:ext uri="{FF2B5EF4-FFF2-40B4-BE49-F238E27FC236}">
                <a16:creationId xmlns:a16="http://schemas.microsoft.com/office/drawing/2014/main" id="{7ADD7F3F-4069-465E-6DE1-9FCB148BF3BB}"/>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5" name="Freeform 5">
            <a:extLst>
              <a:ext uri="{FF2B5EF4-FFF2-40B4-BE49-F238E27FC236}">
                <a16:creationId xmlns:a16="http://schemas.microsoft.com/office/drawing/2014/main" id="{8A333F98-A381-79AF-2967-E0A87C5F8DD6}"/>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6" name="Freeform 9">
            <a:extLst>
              <a:ext uri="{FF2B5EF4-FFF2-40B4-BE49-F238E27FC236}">
                <a16:creationId xmlns:a16="http://schemas.microsoft.com/office/drawing/2014/main" id="{E9C827D5-4F86-D34A-B95D-933ECD662A46}"/>
              </a:ext>
            </a:extLst>
          </p:cNvPr>
          <p:cNvSpPr/>
          <p:nvPr/>
        </p:nvSpPr>
        <p:spPr>
          <a:xfrm>
            <a:off x="3606795" y="1273173"/>
            <a:ext cx="1974847" cy="3560765"/>
          </a:xfrm>
          <a:custGeom>
            <a:avLst/>
            <a:gdLst>
              <a:gd name="f0" fmla="val 10800000"/>
              <a:gd name="f1" fmla="val 5400000"/>
              <a:gd name="f2" fmla="val 360"/>
              <a:gd name="f3" fmla="val 180"/>
              <a:gd name="f4" fmla="val w"/>
              <a:gd name="f5" fmla="val h"/>
              <a:gd name="f6" fmla="val 0"/>
              <a:gd name="f7" fmla="val 448"/>
              <a:gd name="f8" fmla="val 811"/>
              <a:gd name="f9" fmla="val 228"/>
              <a:gd name="f10" fmla="val 700"/>
              <a:gd name="f11" fmla="val 217"/>
              <a:gd name="f12" fmla="val 737"/>
              <a:gd name="f13" fmla="val 198"/>
              <a:gd name="f14" fmla="val 767"/>
              <a:gd name="f15" fmla="val 222"/>
              <a:gd name="f16" fmla="val 799"/>
              <a:gd name="f17" fmla="val 189"/>
              <a:gd name="f18" fmla="val 182"/>
              <a:gd name="f19" fmla="val 810"/>
              <a:gd name="f20" fmla="val 160"/>
              <a:gd name="f21" fmla="val 784"/>
              <a:gd name="f22" fmla="val 195"/>
              <a:gd name="f23" fmla="val 766"/>
              <a:gd name="f24" fmla="val 192"/>
              <a:gd name="f25" fmla="val 730"/>
              <a:gd name="f26" fmla="val 201"/>
              <a:gd name="f27" fmla="val 689"/>
              <a:gd name="f28" fmla="val 162"/>
              <a:gd name="f29" fmla="val 694"/>
              <a:gd name="f30" fmla="val 144"/>
              <a:gd name="f31" fmla="val 705"/>
              <a:gd name="f32" fmla="val 129"/>
              <a:gd name="f33" fmla="val 677"/>
              <a:gd name="f34" fmla="val 131"/>
              <a:gd name="f35" fmla="val 666"/>
              <a:gd name="f36" fmla="val 155"/>
              <a:gd name="f37" fmla="val 647"/>
              <a:gd name="f38" fmla="val 171"/>
              <a:gd name="f39" fmla="val 658"/>
              <a:gd name="f40" fmla="val 186"/>
              <a:gd name="f41" fmla="val 669"/>
              <a:gd name="f42" fmla="val 202"/>
              <a:gd name="f43" fmla="val 680"/>
              <a:gd name="f44" fmla="val 204"/>
              <a:gd name="f45" fmla="val 678"/>
              <a:gd name="f46" fmla="val 207"/>
              <a:gd name="f47" fmla="val 209"/>
              <a:gd name="f48" fmla="val 676"/>
              <a:gd name="f49" fmla="val 659"/>
              <a:gd name="f50" fmla="val 205"/>
              <a:gd name="f51" fmla="val 642"/>
              <a:gd name="f52" fmla="val 623"/>
              <a:gd name="f53" fmla="val 621"/>
              <a:gd name="f54" fmla="val 216"/>
              <a:gd name="f55" fmla="val 618"/>
              <a:gd name="f56" fmla="val 226"/>
              <a:gd name="f57" fmla="val 615"/>
              <a:gd name="f58" fmla="val 599"/>
              <a:gd name="f59" fmla="val 236"/>
              <a:gd name="f60" fmla="val 584"/>
              <a:gd name="f61" fmla="val 579"/>
              <a:gd name="f62" fmla="val 577"/>
              <a:gd name="f63" fmla="val 187"/>
              <a:gd name="f64" fmla="val 553"/>
              <a:gd name="f65" fmla="val 196"/>
              <a:gd name="f66" fmla="val 541"/>
              <a:gd name="f67" fmla="val 208"/>
              <a:gd name="f68" fmla="val 526"/>
              <a:gd name="f69" fmla="val 212"/>
              <a:gd name="f70" fmla="val 512"/>
              <a:gd name="f71" fmla="val 494"/>
              <a:gd name="f72" fmla="val 492"/>
              <a:gd name="f73" fmla="val 210"/>
              <a:gd name="f74" fmla="val 488"/>
              <a:gd name="f75" fmla="val 211"/>
              <a:gd name="f76" fmla="val 485"/>
              <a:gd name="f77" fmla="val 188"/>
              <a:gd name="f78" fmla="val 471"/>
              <a:gd name="f79" fmla="val 451"/>
              <a:gd name="f80" fmla="val 183"/>
              <a:gd name="f81" fmla="val 426"/>
              <a:gd name="f82" fmla="val 184"/>
              <a:gd name="f83" fmla="val 421"/>
              <a:gd name="f84" fmla="val 413"/>
              <a:gd name="f85" fmla="val 179"/>
              <a:gd name="f86" fmla="val 411"/>
              <a:gd name="f87" fmla="val 401"/>
              <a:gd name="f88" fmla="val 145"/>
              <a:gd name="f89" fmla="val 385"/>
              <a:gd name="f90" fmla="val 118"/>
              <a:gd name="f91" fmla="val 396"/>
              <a:gd name="f92" fmla="val 91"/>
              <a:gd name="f93" fmla="val 408"/>
              <a:gd name="f94" fmla="val 66"/>
              <a:gd name="f95" fmla="val 382"/>
              <a:gd name="f96" fmla="val 72"/>
              <a:gd name="f97" fmla="val 352"/>
              <a:gd name="f98" fmla="val 75"/>
              <a:gd name="f99" fmla="val 335"/>
              <a:gd name="f100" fmla="val 68"/>
              <a:gd name="f101" fmla="val 326"/>
              <a:gd name="f102" fmla="val 52"/>
              <a:gd name="f103" fmla="val 35"/>
              <a:gd name="f104" fmla="val 325"/>
              <a:gd name="f105" fmla="val 22"/>
              <a:gd name="f106" fmla="val 317"/>
              <a:gd name="f107" fmla="val 16"/>
              <a:gd name="f108" fmla="val 302"/>
              <a:gd name="f109" fmla="val 11"/>
              <a:gd name="f110" fmla="val 287"/>
              <a:gd name="f111" fmla="val 14"/>
              <a:gd name="f112" fmla="val 273"/>
              <a:gd name="f113" fmla="val 25"/>
              <a:gd name="f114" fmla="val 261"/>
              <a:gd name="f115" fmla="val 36"/>
              <a:gd name="f116" fmla="val 251"/>
              <a:gd name="f117" fmla="val 34"/>
              <a:gd name="f118" fmla="val 229"/>
              <a:gd name="f119" fmla="val 23"/>
              <a:gd name="f120" fmla="val 8"/>
              <a:gd name="f121" fmla="val 213"/>
              <a:gd name="f122" fmla="val 200"/>
              <a:gd name="f123" fmla="val 3"/>
              <a:gd name="f124" fmla="val 6"/>
              <a:gd name="f125" fmla="val 167"/>
              <a:gd name="f126" fmla="val 18"/>
              <a:gd name="f127" fmla="val 33"/>
              <a:gd name="f128" fmla="val 152"/>
              <a:gd name="f129" fmla="val 42"/>
              <a:gd name="f130" fmla="val 148"/>
              <a:gd name="f131" fmla="val 50"/>
              <a:gd name="f132" fmla="val 119"/>
              <a:gd name="f133" fmla="val 40"/>
              <a:gd name="f134" fmla="val 81"/>
              <a:gd name="f135" fmla="val 54"/>
              <a:gd name="f136" fmla="val 62"/>
              <a:gd name="f137" fmla="val 95"/>
              <a:gd name="f138" fmla="val 109"/>
              <a:gd name="f139" fmla="val 67"/>
              <a:gd name="f140" fmla="val 123"/>
              <a:gd name="f141" fmla="val 38"/>
              <a:gd name="f142" fmla="val 134"/>
              <a:gd name="f143" fmla="val 27"/>
              <a:gd name="f144" fmla="val 142"/>
              <a:gd name="f145" fmla="val 13"/>
              <a:gd name="f146" fmla="val 153"/>
              <a:gd name="f147" fmla="val 7"/>
              <a:gd name="f148" fmla="val 166"/>
              <a:gd name="f149" fmla="val 181"/>
              <a:gd name="f150" fmla="val 5"/>
              <a:gd name="f151" fmla="val 193"/>
              <a:gd name="f152" fmla="val 17"/>
              <a:gd name="f153" fmla="val 30"/>
              <a:gd name="f154" fmla="val 241"/>
              <a:gd name="f155" fmla="val 253"/>
              <a:gd name="f156" fmla="val 265"/>
              <a:gd name="f157" fmla="val 4"/>
              <a:gd name="f158" fmla="val 280"/>
              <a:gd name="f159" fmla="val 1"/>
              <a:gd name="f160" fmla="val 293"/>
              <a:gd name="f161" fmla="val 304"/>
              <a:gd name="f162" fmla="val 312"/>
              <a:gd name="f163" fmla="val 39"/>
              <a:gd name="f164" fmla="val 322"/>
              <a:gd name="f165" fmla="val 337"/>
              <a:gd name="f166" fmla="val 353"/>
              <a:gd name="f167" fmla="val 65"/>
              <a:gd name="f168" fmla="val 388"/>
              <a:gd name="f169" fmla="val 60"/>
              <a:gd name="f170" fmla="val 85"/>
              <a:gd name="f171" fmla="val 395"/>
              <a:gd name="f172" fmla="val 117"/>
              <a:gd name="f173" fmla="val 390"/>
              <a:gd name="f174" fmla="val 130"/>
              <a:gd name="f175" fmla="val 147"/>
              <a:gd name="f176" fmla="val 154"/>
              <a:gd name="f177" fmla="val 424"/>
              <a:gd name="f178" fmla="val 161"/>
              <a:gd name="f179" fmla="val 436"/>
              <a:gd name="f180" fmla="val 172"/>
              <a:gd name="f181" fmla="val 441"/>
              <a:gd name="f182" fmla="val 438"/>
              <a:gd name="f183" fmla="val 425"/>
              <a:gd name="f184" fmla="val 221"/>
              <a:gd name="f185" fmla="val 231"/>
              <a:gd name="f186" fmla="val 409"/>
              <a:gd name="f187" fmla="val 249"/>
              <a:gd name="f188" fmla="val 262"/>
              <a:gd name="f189" fmla="val 432"/>
              <a:gd name="f190" fmla="val 274"/>
              <a:gd name="f191" fmla="val 290"/>
              <a:gd name="f192" fmla="val 428"/>
              <a:gd name="f193" fmla="val 422"/>
              <a:gd name="f194" fmla="val 313"/>
              <a:gd name="f195" fmla="val 375"/>
              <a:gd name="f196" fmla="val 329"/>
              <a:gd name="f197" fmla="val 373"/>
              <a:gd name="f198" fmla="val 332"/>
              <a:gd name="f199" fmla="val 374"/>
              <a:gd name="f200" fmla="val 355"/>
              <a:gd name="f201" fmla="val 367"/>
              <a:gd name="f202" fmla="val 369"/>
              <a:gd name="f203" fmla="val 383"/>
              <a:gd name="f204" fmla="val 361"/>
              <a:gd name="f205" fmla="val 389"/>
              <a:gd name="f206" fmla="val 397"/>
              <a:gd name="f207" fmla="val 394"/>
              <a:gd name="f208" fmla="val 307"/>
              <a:gd name="f209" fmla="val 391"/>
              <a:gd name="f210" fmla="val 270"/>
              <a:gd name="f211" fmla="val 400"/>
              <a:gd name="f212" fmla="val 415"/>
              <a:gd name="f213" fmla="val 260"/>
              <a:gd name="f214" fmla="val 417"/>
              <a:gd name="f215" fmla="val 453"/>
              <a:gd name="f216" fmla="val 258"/>
              <a:gd name="f217" fmla="val 468"/>
              <a:gd name="f218" fmla="val 242"/>
              <a:gd name="f219" fmla="val 479"/>
              <a:gd name="f220" fmla="val 234"/>
              <a:gd name="f221" fmla="val 497"/>
              <a:gd name="f222" fmla="val 509"/>
              <a:gd name="f223" fmla="val 223"/>
              <a:gd name="f224" fmla="val 521"/>
              <a:gd name="f225" fmla="val 250"/>
              <a:gd name="f226" fmla="val 536"/>
              <a:gd name="f227" fmla="val 256"/>
              <a:gd name="f228" fmla="val 549"/>
              <a:gd name="f229" fmla="val 567"/>
              <a:gd name="f230" fmla="val 245"/>
              <a:gd name="f231" fmla="val 576"/>
              <a:gd name="f232" fmla="val 586"/>
              <a:gd name="f233" fmla="val 596"/>
              <a:gd name="f234" fmla="val 237"/>
              <a:gd name="f235" fmla="val 614"/>
              <a:gd name="f236" fmla="val 627"/>
              <a:gd name="f237" fmla="val 636"/>
              <a:gd name="f238" fmla="val 246"/>
              <a:gd name="f239" fmla="val 651"/>
              <a:gd name="f240" fmla="val 664"/>
              <a:gd name="f241" fmla="val 227"/>
              <a:gd name="f242" fmla="val 681"/>
              <a:gd name="f243" fmla="val 683"/>
              <a:gd name="f244" fmla="val 230"/>
              <a:gd name="f245" fmla="val 686"/>
              <a:gd name="f246" fmla="val 684"/>
              <a:gd name="f247" fmla="val 267"/>
              <a:gd name="f248" fmla="val 682"/>
              <a:gd name="f249" fmla="val 679"/>
              <a:gd name="f250" fmla="val 300"/>
              <a:gd name="f251" fmla="val 704"/>
              <a:gd name="f252" fmla="val 298"/>
              <a:gd name="f253" fmla="val 712"/>
              <a:gd name="f254" fmla="val 275"/>
              <a:gd name="f255" fmla="val 733"/>
              <a:gd name="f256" fmla="val 259"/>
              <a:gd name="f257" fmla="val 722"/>
              <a:gd name="f258" fmla="val 244"/>
              <a:gd name="f259" fmla="val 711"/>
              <a:gd name="f260" fmla="val 323"/>
              <a:gd name="f261" fmla="val 70"/>
              <a:gd name="f262" fmla="val 305"/>
              <a:gd name="f263" fmla="val 69"/>
              <a:gd name="f264" fmla="val 277"/>
              <a:gd name="f265" fmla="val 79"/>
              <a:gd name="f266" fmla="val 44"/>
              <a:gd name="f267" fmla="val 43"/>
              <a:gd name="f268" fmla="val 49"/>
              <a:gd name="f269" fmla="val 82"/>
              <a:gd name="f270" fmla="val 164"/>
              <a:gd name="f271" fmla="val 87"/>
              <a:gd name="f272" fmla="val 133"/>
              <a:gd name="f273" fmla="val 63"/>
              <a:gd name="f274" fmla="val 126"/>
              <a:gd name="f275" fmla="val 112"/>
              <a:gd name="f276" fmla="val 77"/>
              <a:gd name="f277" fmla="val 120"/>
              <a:gd name="f278" fmla="val 93"/>
              <a:gd name="f279" fmla="val 108"/>
              <a:gd name="f280" fmla="val 122"/>
              <a:gd name="f281" fmla="val 99"/>
              <a:gd name="f282" fmla="val 138"/>
              <a:gd name="f283" fmla="val 83"/>
              <a:gd name="f284" fmla="val 140"/>
              <a:gd name="f285" fmla="val 57"/>
              <a:gd name="f286" fmla="val 165"/>
              <a:gd name="f287" fmla="val 219"/>
              <a:gd name="f288" fmla="val 51"/>
              <a:gd name="f289" fmla="val 64"/>
              <a:gd name="f290" fmla="val 257"/>
              <a:gd name="f291" fmla="val 84"/>
              <a:gd name="f292" fmla="val 88"/>
              <a:gd name="f293" fmla="val 289"/>
              <a:gd name="f294" fmla="val 80"/>
              <a:gd name="f295" fmla="val 319"/>
              <a:gd name="f296" fmla="val 78"/>
              <a:gd name="f297" fmla="val 327"/>
              <a:gd name="f298" fmla="val 86"/>
              <a:gd name="f299" fmla="val 331"/>
              <a:gd name="f300" fmla="val 121"/>
              <a:gd name="f301" fmla="val 318"/>
              <a:gd name="f302" fmla="val 143"/>
              <a:gd name="f303" fmla="val 368"/>
              <a:gd name="f304" fmla="val 149"/>
              <a:gd name="f305" fmla="val 381"/>
              <a:gd name="f306" fmla="val 174"/>
              <a:gd name="f307" fmla="val 386"/>
              <a:gd name="f308" fmla="val 194"/>
              <a:gd name="f309" fmla="val 215"/>
              <a:gd name="f310" fmla="val 387"/>
              <a:gd name="f311" fmla="val 384"/>
              <a:gd name="f312" fmla="val 288"/>
              <a:gd name="f313" fmla="val 321"/>
              <a:gd name="f314" fmla="val 364"/>
              <a:gd name="f315" fmla="val 371"/>
              <a:gd name="f316" fmla="val 348"/>
              <a:gd name="f317" fmla="val 284"/>
              <a:gd name="f318" fmla="val 358"/>
              <a:gd name="f319" fmla="val 402"/>
              <a:gd name="f320" fmla="val 218"/>
              <a:gd name="f321" fmla="val 378"/>
              <a:gd name="f322" fmla="val 214"/>
              <a:gd name="f323" fmla="val 191"/>
              <a:gd name="f324" fmla="val 372"/>
              <a:gd name="f325" fmla="val 178"/>
              <a:gd name="f326" fmla="val 380"/>
              <a:gd name="f327" fmla="val 146"/>
              <a:gd name="f328" fmla="val 132"/>
              <a:gd name="f329" fmla="val 362"/>
              <a:gd name="f330" fmla="val 141"/>
              <a:gd name="f331" fmla="val 137"/>
              <a:gd name="f332" fmla="val 336"/>
              <a:gd name="f333" fmla="val 124"/>
              <a:gd name="f334" fmla="val 110"/>
              <a:gd name="f335" fmla="val 94"/>
              <a:gd name="f336" fmla="val 460"/>
              <a:gd name="f337" fmla="val 477"/>
              <a:gd name="f338" fmla="val 478"/>
              <a:gd name="f339" fmla="val 239"/>
              <a:gd name="f340" fmla="val 254"/>
              <a:gd name="f341" fmla="val 255"/>
              <a:gd name="f342" fmla="val 439"/>
              <a:gd name="f343" fmla="val 240"/>
              <a:gd name="f344" fmla="val 398"/>
              <a:gd name="f345" fmla="val 399"/>
              <a:gd name="f346" fmla="val 190"/>
              <a:gd name="f347" fmla="+- 0 0 -90"/>
              <a:gd name="f348" fmla="*/ f4 1 448"/>
              <a:gd name="f349" fmla="*/ f5 1 811"/>
              <a:gd name="f350" fmla="val f6"/>
              <a:gd name="f351" fmla="val f7"/>
              <a:gd name="f352" fmla="val f8"/>
              <a:gd name="f353" fmla="*/ f347 f0 1"/>
              <a:gd name="f354" fmla="+- f352 0 f350"/>
              <a:gd name="f355" fmla="+- f351 0 f350"/>
              <a:gd name="f356" fmla="*/ f353 1 f3"/>
              <a:gd name="f357" fmla="*/ f355 1 448"/>
              <a:gd name="f358" fmla="*/ f354 1 811"/>
              <a:gd name="f359" fmla="*/ 222 f355 1"/>
              <a:gd name="f360" fmla="*/ 799 f354 1"/>
              <a:gd name="f361" fmla="*/ 201 f355 1"/>
              <a:gd name="f362" fmla="*/ 700 f354 1"/>
              <a:gd name="f363" fmla="*/ 155 f355 1"/>
              <a:gd name="f364" fmla="*/ 647 f354 1"/>
              <a:gd name="f365" fmla="*/ 209 f355 1"/>
              <a:gd name="f366" fmla="*/ 676 f354 1"/>
              <a:gd name="f367" fmla="*/ 226 f355 1"/>
              <a:gd name="f368" fmla="*/ 615 f354 1"/>
              <a:gd name="f369" fmla="*/ 196 f355 1"/>
              <a:gd name="f370" fmla="*/ 541 f354 1"/>
              <a:gd name="f371" fmla="*/ 211 f355 1"/>
              <a:gd name="f372" fmla="*/ 485 f354 1"/>
              <a:gd name="f373" fmla="*/ 179 f355 1"/>
              <a:gd name="f374" fmla="*/ 411 f354 1"/>
              <a:gd name="f375" fmla="*/ 72 f355 1"/>
              <a:gd name="f376" fmla="*/ 352 f354 1"/>
              <a:gd name="f377" fmla="*/ 16 f355 1"/>
              <a:gd name="f378" fmla="*/ 302 f354 1"/>
              <a:gd name="f379" fmla="*/ 23 f355 1"/>
              <a:gd name="f380" fmla="*/ 222 f354 1"/>
              <a:gd name="f381" fmla="*/ 33 f355 1"/>
              <a:gd name="f382" fmla="*/ 152 f354 1"/>
              <a:gd name="f383" fmla="*/ 95 f355 1"/>
              <a:gd name="f384" fmla="*/ 66 f354 1"/>
              <a:gd name="f385" fmla="*/ 153 f355 1"/>
              <a:gd name="f386" fmla="*/ 7 f354 1"/>
              <a:gd name="f387" fmla="*/ 253 f355 1"/>
              <a:gd name="f388" fmla="*/ 17 f354 1"/>
              <a:gd name="f389" fmla="*/ 317 f355 1"/>
              <a:gd name="f390" fmla="*/ 39 f354 1"/>
              <a:gd name="f391" fmla="*/ 395 f355 1"/>
              <a:gd name="f392" fmla="*/ 117 f354 1"/>
              <a:gd name="f393" fmla="*/ 441 f355 1"/>
              <a:gd name="f394" fmla="*/ 183 f354 1"/>
              <a:gd name="f395" fmla="*/ 421 f355 1"/>
              <a:gd name="f396" fmla="*/ 262 f354 1"/>
              <a:gd name="f397" fmla="*/ 396 f355 1"/>
              <a:gd name="f398" fmla="*/ 325 f354 1"/>
              <a:gd name="f399" fmla="*/ 361 f355 1"/>
              <a:gd name="f400" fmla="*/ 389 f354 1"/>
              <a:gd name="f401" fmla="*/ 261 f355 1"/>
              <a:gd name="f402" fmla="*/ 415 f354 1"/>
              <a:gd name="f403" fmla="*/ 242 f355 1"/>
              <a:gd name="f404" fmla="*/ 479 f354 1"/>
              <a:gd name="f405" fmla="*/ 249 f355 1"/>
              <a:gd name="f406" fmla="*/ 567 f354 1"/>
              <a:gd name="f407" fmla="*/ 256 f355 1"/>
              <a:gd name="f408" fmla="*/ 636 f354 1"/>
              <a:gd name="f409" fmla="*/ 230 f355 1"/>
              <a:gd name="f410" fmla="*/ 686 f354 1"/>
              <a:gd name="f411" fmla="*/ 275 f355 1"/>
              <a:gd name="f412" fmla="*/ 733 f354 1"/>
              <a:gd name="f413" fmla="*/ 335 f355 1"/>
              <a:gd name="f414" fmla="*/ 72 f354 1"/>
              <a:gd name="f415" fmla="*/ 244 f355 1"/>
              <a:gd name="f416" fmla="*/ 50 f354 1"/>
              <a:gd name="f417" fmla="*/ 202 f355 1"/>
              <a:gd name="f418" fmla="*/ 49 f354 1"/>
              <a:gd name="f419" fmla="*/ 112 f355 1"/>
              <a:gd name="f420" fmla="*/ 77 f354 1"/>
              <a:gd name="f421" fmla="*/ 66 f355 1"/>
              <a:gd name="f422" fmla="*/ 133 f354 1"/>
              <a:gd name="f423" fmla="*/ 60 f355 1"/>
              <a:gd name="f424" fmla="*/ 219 f354 1"/>
              <a:gd name="f425" fmla="*/ 84 f355 1"/>
              <a:gd name="f426" fmla="*/ 277 f354 1"/>
              <a:gd name="f427" fmla="*/ 75 f355 1"/>
              <a:gd name="f428" fmla="*/ 319 f354 1"/>
              <a:gd name="f429" fmla="*/ 143 f355 1"/>
              <a:gd name="f430" fmla="*/ 368 f354 1"/>
              <a:gd name="f431" fmla="*/ 215 f355 1"/>
              <a:gd name="f432" fmla="*/ 391 f354 1"/>
              <a:gd name="f433" fmla="*/ 302 f355 1"/>
              <a:gd name="f434" fmla="*/ 382 f354 1"/>
              <a:gd name="f435" fmla="*/ 371 f355 1"/>
              <a:gd name="f436" fmla="*/ 318 f354 1"/>
              <a:gd name="f437" fmla="*/ 386 f355 1"/>
              <a:gd name="f438" fmla="*/ 218 f354 1"/>
              <a:gd name="f439" fmla="*/ 387 f355 1"/>
              <a:gd name="f440" fmla="*/ 148 f354 1"/>
              <a:gd name="f441" fmla="*/ 336 f355 1"/>
              <a:gd name="f442" fmla="*/ 124 f354 1"/>
              <a:gd name="f443" fmla="*/ 191 f355 1"/>
              <a:gd name="f444" fmla="*/ 438 f354 1"/>
              <a:gd name="f445" fmla="*/ 255 f355 1"/>
              <a:gd name="f446" fmla="*/ 439 f354 1"/>
              <a:gd name="f447" fmla="+- f356 0 f1"/>
              <a:gd name="f448" fmla="*/ f359 1 448"/>
              <a:gd name="f449" fmla="*/ f360 1 811"/>
              <a:gd name="f450" fmla="*/ f361 1 448"/>
              <a:gd name="f451" fmla="*/ f362 1 811"/>
              <a:gd name="f452" fmla="*/ f363 1 448"/>
              <a:gd name="f453" fmla="*/ f364 1 811"/>
              <a:gd name="f454" fmla="*/ f365 1 448"/>
              <a:gd name="f455" fmla="*/ f366 1 811"/>
              <a:gd name="f456" fmla="*/ f367 1 448"/>
              <a:gd name="f457" fmla="*/ f368 1 811"/>
              <a:gd name="f458" fmla="*/ f369 1 448"/>
              <a:gd name="f459" fmla="*/ f370 1 811"/>
              <a:gd name="f460" fmla="*/ f371 1 448"/>
              <a:gd name="f461" fmla="*/ f372 1 811"/>
              <a:gd name="f462" fmla="*/ f373 1 448"/>
              <a:gd name="f463" fmla="*/ f374 1 811"/>
              <a:gd name="f464" fmla="*/ f375 1 448"/>
              <a:gd name="f465" fmla="*/ f376 1 811"/>
              <a:gd name="f466" fmla="*/ f377 1 448"/>
              <a:gd name="f467" fmla="*/ f378 1 811"/>
              <a:gd name="f468" fmla="*/ f379 1 448"/>
              <a:gd name="f469" fmla="*/ f380 1 811"/>
              <a:gd name="f470" fmla="*/ f381 1 448"/>
              <a:gd name="f471" fmla="*/ f382 1 811"/>
              <a:gd name="f472" fmla="*/ f383 1 448"/>
              <a:gd name="f473" fmla="*/ f384 1 811"/>
              <a:gd name="f474" fmla="*/ f385 1 448"/>
              <a:gd name="f475" fmla="*/ f386 1 811"/>
              <a:gd name="f476" fmla="*/ f387 1 448"/>
              <a:gd name="f477" fmla="*/ f388 1 811"/>
              <a:gd name="f478" fmla="*/ f389 1 448"/>
              <a:gd name="f479" fmla="*/ f390 1 811"/>
              <a:gd name="f480" fmla="*/ f391 1 448"/>
              <a:gd name="f481" fmla="*/ f392 1 811"/>
              <a:gd name="f482" fmla="*/ f393 1 448"/>
              <a:gd name="f483" fmla="*/ f394 1 811"/>
              <a:gd name="f484" fmla="*/ f395 1 448"/>
              <a:gd name="f485" fmla="*/ f396 1 811"/>
              <a:gd name="f486" fmla="*/ f397 1 448"/>
              <a:gd name="f487" fmla="*/ f398 1 811"/>
              <a:gd name="f488" fmla="*/ f399 1 448"/>
              <a:gd name="f489" fmla="*/ f400 1 811"/>
              <a:gd name="f490" fmla="*/ f401 1 448"/>
              <a:gd name="f491" fmla="*/ f402 1 811"/>
              <a:gd name="f492" fmla="*/ f403 1 448"/>
              <a:gd name="f493" fmla="*/ f404 1 811"/>
              <a:gd name="f494" fmla="*/ f405 1 448"/>
              <a:gd name="f495" fmla="*/ f406 1 811"/>
              <a:gd name="f496" fmla="*/ f407 1 448"/>
              <a:gd name="f497" fmla="*/ f408 1 811"/>
              <a:gd name="f498" fmla="*/ f409 1 448"/>
              <a:gd name="f499" fmla="*/ f410 1 811"/>
              <a:gd name="f500" fmla="*/ f411 1 448"/>
              <a:gd name="f501" fmla="*/ f412 1 811"/>
              <a:gd name="f502" fmla="*/ f413 1 448"/>
              <a:gd name="f503" fmla="*/ f414 1 811"/>
              <a:gd name="f504" fmla="*/ f415 1 448"/>
              <a:gd name="f505" fmla="*/ f416 1 811"/>
              <a:gd name="f506" fmla="*/ f417 1 448"/>
              <a:gd name="f507" fmla="*/ f418 1 811"/>
              <a:gd name="f508" fmla="*/ f419 1 448"/>
              <a:gd name="f509" fmla="*/ f420 1 811"/>
              <a:gd name="f510" fmla="*/ f421 1 448"/>
              <a:gd name="f511" fmla="*/ f422 1 811"/>
              <a:gd name="f512" fmla="*/ f423 1 448"/>
              <a:gd name="f513" fmla="*/ f424 1 811"/>
              <a:gd name="f514" fmla="*/ f425 1 448"/>
              <a:gd name="f515" fmla="*/ f426 1 811"/>
              <a:gd name="f516" fmla="*/ f427 1 448"/>
              <a:gd name="f517" fmla="*/ f428 1 811"/>
              <a:gd name="f518" fmla="*/ f429 1 448"/>
              <a:gd name="f519" fmla="*/ f430 1 811"/>
              <a:gd name="f520" fmla="*/ f431 1 448"/>
              <a:gd name="f521" fmla="*/ f432 1 811"/>
              <a:gd name="f522" fmla="*/ f433 1 448"/>
              <a:gd name="f523" fmla="*/ f434 1 811"/>
              <a:gd name="f524" fmla="*/ f435 1 448"/>
              <a:gd name="f525" fmla="*/ f436 1 811"/>
              <a:gd name="f526" fmla="*/ f437 1 448"/>
              <a:gd name="f527" fmla="*/ f438 1 811"/>
              <a:gd name="f528" fmla="*/ f439 1 448"/>
              <a:gd name="f529" fmla="*/ f440 1 811"/>
              <a:gd name="f530" fmla="*/ f441 1 448"/>
              <a:gd name="f531" fmla="*/ f442 1 811"/>
              <a:gd name="f532" fmla="*/ f443 1 448"/>
              <a:gd name="f533" fmla="*/ f444 1 811"/>
              <a:gd name="f534" fmla="*/ f445 1 448"/>
              <a:gd name="f535" fmla="*/ f446 1 811"/>
              <a:gd name="f536" fmla="*/ 0 1 f357"/>
              <a:gd name="f537" fmla="*/ f351 1 f357"/>
              <a:gd name="f538" fmla="*/ 0 1 f358"/>
              <a:gd name="f539" fmla="*/ f352 1 f358"/>
              <a:gd name="f540" fmla="*/ f448 1 f357"/>
              <a:gd name="f541" fmla="*/ f449 1 f358"/>
              <a:gd name="f542" fmla="*/ f450 1 f357"/>
              <a:gd name="f543" fmla="*/ f451 1 f358"/>
              <a:gd name="f544" fmla="*/ f452 1 f357"/>
              <a:gd name="f545" fmla="*/ f453 1 f358"/>
              <a:gd name="f546" fmla="*/ f454 1 f357"/>
              <a:gd name="f547" fmla="*/ f455 1 f358"/>
              <a:gd name="f548" fmla="*/ f456 1 f357"/>
              <a:gd name="f549" fmla="*/ f457 1 f358"/>
              <a:gd name="f550" fmla="*/ f458 1 f357"/>
              <a:gd name="f551" fmla="*/ f459 1 f358"/>
              <a:gd name="f552" fmla="*/ f460 1 f357"/>
              <a:gd name="f553" fmla="*/ f461 1 f358"/>
              <a:gd name="f554" fmla="*/ f462 1 f357"/>
              <a:gd name="f555" fmla="*/ f463 1 f358"/>
              <a:gd name="f556" fmla="*/ f464 1 f357"/>
              <a:gd name="f557" fmla="*/ f465 1 f358"/>
              <a:gd name="f558" fmla="*/ f466 1 f357"/>
              <a:gd name="f559" fmla="*/ f467 1 f358"/>
              <a:gd name="f560" fmla="*/ f468 1 f357"/>
              <a:gd name="f561" fmla="*/ f469 1 f358"/>
              <a:gd name="f562" fmla="*/ f470 1 f357"/>
              <a:gd name="f563" fmla="*/ f471 1 f358"/>
              <a:gd name="f564" fmla="*/ f472 1 f357"/>
              <a:gd name="f565" fmla="*/ f473 1 f358"/>
              <a:gd name="f566" fmla="*/ f474 1 f357"/>
              <a:gd name="f567" fmla="*/ f475 1 f358"/>
              <a:gd name="f568" fmla="*/ f476 1 f357"/>
              <a:gd name="f569" fmla="*/ f477 1 f358"/>
              <a:gd name="f570" fmla="*/ f478 1 f357"/>
              <a:gd name="f571" fmla="*/ f479 1 f358"/>
              <a:gd name="f572" fmla="*/ f480 1 f357"/>
              <a:gd name="f573" fmla="*/ f481 1 f358"/>
              <a:gd name="f574" fmla="*/ f482 1 f357"/>
              <a:gd name="f575" fmla="*/ f483 1 f358"/>
              <a:gd name="f576" fmla="*/ f484 1 f357"/>
              <a:gd name="f577" fmla="*/ f485 1 f358"/>
              <a:gd name="f578" fmla="*/ f486 1 f357"/>
              <a:gd name="f579" fmla="*/ f487 1 f358"/>
              <a:gd name="f580" fmla="*/ f488 1 f357"/>
              <a:gd name="f581" fmla="*/ f489 1 f358"/>
              <a:gd name="f582" fmla="*/ f490 1 f357"/>
              <a:gd name="f583" fmla="*/ f491 1 f358"/>
              <a:gd name="f584" fmla="*/ f492 1 f357"/>
              <a:gd name="f585" fmla="*/ f493 1 f358"/>
              <a:gd name="f586" fmla="*/ f494 1 f357"/>
              <a:gd name="f587" fmla="*/ f495 1 f358"/>
              <a:gd name="f588" fmla="*/ f496 1 f357"/>
              <a:gd name="f589" fmla="*/ f497 1 f358"/>
              <a:gd name="f590" fmla="*/ f498 1 f357"/>
              <a:gd name="f591" fmla="*/ f499 1 f358"/>
              <a:gd name="f592" fmla="*/ f500 1 f357"/>
              <a:gd name="f593" fmla="*/ f501 1 f358"/>
              <a:gd name="f594" fmla="*/ f502 1 f357"/>
              <a:gd name="f595" fmla="*/ f503 1 f358"/>
              <a:gd name="f596" fmla="*/ f504 1 f357"/>
              <a:gd name="f597" fmla="*/ f505 1 f358"/>
              <a:gd name="f598" fmla="*/ f506 1 f357"/>
              <a:gd name="f599" fmla="*/ f507 1 f358"/>
              <a:gd name="f600" fmla="*/ f508 1 f357"/>
              <a:gd name="f601" fmla="*/ f509 1 f358"/>
              <a:gd name="f602" fmla="*/ f510 1 f357"/>
              <a:gd name="f603" fmla="*/ f511 1 f358"/>
              <a:gd name="f604" fmla="*/ f512 1 f357"/>
              <a:gd name="f605" fmla="*/ f513 1 f358"/>
              <a:gd name="f606" fmla="*/ f514 1 f357"/>
              <a:gd name="f607" fmla="*/ f515 1 f358"/>
              <a:gd name="f608" fmla="*/ f516 1 f357"/>
              <a:gd name="f609" fmla="*/ f517 1 f358"/>
              <a:gd name="f610" fmla="*/ f518 1 f357"/>
              <a:gd name="f611" fmla="*/ f519 1 f358"/>
              <a:gd name="f612" fmla="*/ f520 1 f357"/>
              <a:gd name="f613" fmla="*/ f521 1 f358"/>
              <a:gd name="f614" fmla="*/ f522 1 f357"/>
              <a:gd name="f615" fmla="*/ f523 1 f358"/>
              <a:gd name="f616" fmla="*/ f524 1 f357"/>
              <a:gd name="f617" fmla="*/ f525 1 f358"/>
              <a:gd name="f618" fmla="*/ f526 1 f357"/>
              <a:gd name="f619" fmla="*/ f527 1 f358"/>
              <a:gd name="f620" fmla="*/ f528 1 f357"/>
              <a:gd name="f621" fmla="*/ f529 1 f358"/>
              <a:gd name="f622" fmla="*/ f530 1 f357"/>
              <a:gd name="f623" fmla="*/ f531 1 f358"/>
              <a:gd name="f624" fmla="*/ f532 1 f357"/>
              <a:gd name="f625" fmla="*/ f533 1 f358"/>
              <a:gd name="f626" fmla="*/ f534 1 f357"/>
              <a:gd name="f627" fmla="*/ f535 1 f358"/>
              <a:gd name="f628" fmla="*/ f536 f348 1"/>
              <a:gd name="f629" fmla="*/ f537 f348 1"/>
              <a:gd name="f630" fmla="*/ f539 f349 1"/>
              <a:gd name="f631" fmla="*/ f538 f349 1"/>
              <a:gd name="f632" fmla="*/ f540 f348 1"/>
              <a:gd name="f633" fmla="*/ f541 f349 1"/>
              <a:gd name="f634" fmla="*/ f542 f348 1"/>
              <a:gd name="f635" fmla="*/ f543 f349 1"/>
              <a:gd name="f636" fmla="*/ f544 f348 1"/>
              <a:gd name="f637" fmla="*/ f545 f349 1"/>
              <a:gd name="f638" fmla="*/ f546 f348 1"/>
              <a:gd name="f639" fmla="*/ f547 f349 1"/>
              <a:gd name="f640" fmla="*/ f548 f348 1"/>
              <a:gd name="f641" fmla="*/ f549 f349 1"/>
              <a:gd name="f642" fmla="*/ f550 f348 1"/>
              <a:gd name="f643" fmla="*/ f551 f349 1"/>
              <a:gd name="f644" fmla="*/ f552 f348 1"/>
              <a:gd name="f645" fmla="*/ f553 f349 1"/>
              <a:gd name="f646" fmla="*/ f554 f348 1"/>
              <a:gd name="f647" fmla="*/ f555 f349 1"/>
              <a:gd name="f648" fmla="*/ f556 f348 1"/>
              <a:gd name="f649" fmla="*/ f557 f349 1"/>
              <a:gd name="f650" fmla="*/ f558 f348 1"/>
              <a:gd name="f651" fmla="*/ f559 f349 1"/>
              <a:gd name="f652" fmla="*/ f560 f348 1"/>
              <a:gd name="f653" fmla="*/ f561 f349 1"/>
              <a:gd name="f654" fmla="*/ f562 f348 1"/>
              <a:gd name="f655" fmla="*/ f563 f349 1"/>
              <a:gd name="f656" fmla="*/ f564 f348 1"/>
              <a:gd name="f657" fmla="*/ f565 f349 1"/>
              <a:gd name="f658" fmla="*/ f566 f348 1"/>
              <a:gd name="f659" fmla="*/ f567 f349 1"/>
              <a:gd name="f660" fmla="*/ f568 f348 1"/>
              <a:gd name="f661" fmla="*/ f569 f349 1"/>
              <a:gd name="f662" fmla="*/ f570 f348 1"/>
              <a:gd name="f663" fmla="*/ f571 f349 1"/>
              <a:gd name="f664" fmla="*/ f572 f348 1"/>
              <a:gd name="f665" fmla="*/ f573 f349 1"/>
              <a:gd name="f666" fmla="*/ f574 f348 1"/>
              <a:gd name="f667" fmla="*/ f575 f349 1"/>
              <a:gd name="f668" fmla="*/ f576 f348 1"/>
              <a:gd name="f669" fmla="*/ f577 f349 1"/>
              <a:gd name="f670" fmla="*/ f578 f348 1"/>
              <a:gd name="f671" fmla="*/ f579 f349 1"/>
              <a:gd name="f672" fmla="*/ f580 f348 1"/>
              <a:gd name="f673" fmla="*/ f581 f349 1"/>
              <a:gd name="f674" fmla="*/ f582 f348 1"/>
              <a:gd name="f675" fmla="*/ f583 f349 1"/>
              <a:gd name="f676" fmla="*/ f584 f348 1"/>
              <a:gd name="f677" fmla="*/ f585 f349 1"/>
              <a:gd name="f678" fmla="*/ f586 f348 1"/>
              <a:gd name="f679" fmla="*/ f587 f349 1"/>
              <a:gd name="f680" fmla="*/ f588 f348 1"/>
              <a:gd name="f681" fmla="*/ f589 f349 1"/>
              <a:gd name="f682" fmla="*/ f590 f348 1"/>
              <a:gd name="f683" fmla="*/ f591 f349 1"/>
              <a:gd name="f684" fmla="*/ f592 f348 1"/>
              <a:gd name="f685" fmla="*/ f593 f349 1"/>
              <a:gd name="f686" fmla="*/ f594 f348 1"/>
              <a:gd name="f687" fmla="*/ f595 f349 1"/>
              <a:gd name="f688" fmla="*/ f596 f348 1"/>
              <a:gd name="f689" fmla="*/ f597 f349 1"/>
              <a:gd name="f690" fmla="*/ f598 f348 1"/>
              <a:gd name="f691" fmla="*/ f599 f349 1"/>
              <a:gd name="f692" fmla="*/ f600 f348 1"/>
              <a:gd name="f693" fmla="*/ f601 f349 1"/>
              <a:gd name="f694" fmla="*/ f602 f348 1"/>
              <a:gd name="f695" fmla="*/ f603 f349 1"/>
              <a:gd name="f696" fmla="*/ f604 f348 1"/>
              <a:gd name="f697" fmla="*/ f605 f349 1"/>
              <a:gd name="f698" fmla="*/ f606 f348 1"/>
              <a:gd name="f699" fmla="*/ f607 f349 1"/>
              <a:gd name="f700" fmla="*/ f608 f348 1"/>
              <a:gd name="f701" fmla="*/ f609 f349 1"/>
              <a:gd name="f702" fmla="*/ f610 f348 1"/>
              <a:gd name="f703" fmla="*/ f611 f349 1"/>
              <a:gd name="f704" fmla="*/ f612 f348 1"/>
              <a:gd name="f705" fmla="*/ f613 f349 1"/>
              <a:gd name="f706" fmla="*/ f614 f348 1"/>
              <a:gd name="f707" fmla="*/ f615 f349 1"/>
              <a:gd name="f708" fmla="*/ f616 f348 1"/>
              <a:gd name="f709" fmla="*/ f617 f349 1"/>
              <a:gd name="f710" fmla="*/ f618 f348 1"/>
              <a:gd name="f711" fmla="*/ f619 f349 1"/>
              <a:gd name="f712" fmla="*/ f620 f348 1"/>
              <a:gd name="f713" fmla="*/ f621 f349 1"/>
              <a:gd name="f714" fmla="*/ f622 f348 1"/>
              <a:gd name="f715" fmla="*/ f623 f349 1"/>
              <a:gd name="f716" fmla="*/ f624 f348 1"/>
              <a:gd name="f717" fmla="*/ f625 f349 1"/>
              <a:gd name="f718" fmla="*/ f626 f348 1"/>
              <a:gd name="f719" fmla="*/ f627 f349 1"/>
            </a:gdLst>
            <a:ahLst/>
            <a:cxnLst>
              <a:cxn ang="3cd4">
                <a:pos x="hc" y="t"/>
              </a:cxn>
              <a:cxn ang="0">
                <a:pos x="r" y="vc"/>
              </a:cxn>
              <a:cxn ang="cd4">
                <a:pos x="hc" y="b"/>
              </a:cxn>
              <a:cxn ang="cd2">
                <a:pos x="l" y="vc"/>
              </a:cxn>
              <a:cxn ang="f447">
                <a:pos x="f632" y="f633"/>
              </a:cxn>
              <a:cxn ang="f447">
                <a:pos x="f634" y="f635"/>
              </a:cxn>
              <a:cxn ang="f447">
                <a:pos x="f636" y="f637"/>
              </a:cxn>
              <a:cxn ang="f447">
                <a:pos x="f638" y="f639"/>
              </a:cxn>
              <a:cxn ang="f447">
                <a:pos x="f640" y="f641"/>
              </a:cxn>
              <a:cxn ang="f447">
                <a:pos x="f642" y="f643"/>
              </a:cxn>
              <a:cxn ang="f447">
                <a:pos x="f644" y="f645"/>
              </a:cxn>
              <a:cxn ang="f447">
                <a:pos x="f646" y="f647"/>
              </a:cxn>
              <a:cxn ang="f447">
                <a:pos x="f648" y="f649"/>
              </a:cxn>
              <a:cxn ang="f447">
                <a:pos x="f650" y="f651"/>
              </a:cxn>
              <a:cxn ang="f447">
                <a:pos x="f652" y="f653"/>
              </a:cxn>
              <a:cxn ang="f447">
                <a:pos x="f654" y="f655"/>
              </a:cxn>
              <a:cxn ang="f447">
                <a:pos x="f656" y="f657"/>
              </a:cxn>
              <a:cxn ang="f447">
                <a:pos x="f658" y="f659"/>
              </a:cxn>
              <a:cxn ang="f447">
                <a:pos x="f660" y="f661"/>
              </a:cxn>
              <a:cxn ang="f447">
                <a:pos x="f662" y="f663"/>
              </a:cxn>
              <a:cxn ang="f447">
                <a:pos x="f664" y="f665"/>
              </a:cxn>
              <a:cxn ang="f447">
                <a:pos x="f666" y="f667"/>
              </a:cxn>
              <a:cxn ang="f447">
                <a:pos x="f668" y="f669"/>
              </a:cxn>
              <a:cxn ang="f447">
                <a:pos x="f670" y="f671"/>
              </a:cxn>
              <a:cxn ang="f447">
                <a:pos x="f672" y="f673"/>
              </a:cxn>
              <a:cxn ang="f447">
                <a:pos x="f674" y="f675"/>
              </a:cxn>
              <a:cxn ang="f447">
                <a:pos x="f676" y="f677"/>
              </a:cxn>
              <a:cxn ang="f447">
                <a:pos x="f678" y="f679"/>
              </a:cxn>
              <a:cxn ang="f447">
                <a:pos x="f680" y="f681"/>
              </a:cxn>
              <a:cxn ang="f447">
                <a:pos x="f682" y="f683"/>
              </a:cxn>
              <a:cxn ang="f447">
                <a:pos x="f684" y="f685"/>
              </a:cxn>
              <a:cxn ang="f447">
                <a:pos x="f686" y="f687"/>
              </a:cxn>
              <a:cxn ang="f447">
                <a:pos x="f688" y="f689"/>
              </a:cxn>
              <a:cxn ang="f447">
                <a:pos x="f690" y="f691"/>
              </a:cxn>
              <a:cxn ang="f447">
                <a:pos x="f692" y="f693"/>
              </a:cxn>
              <a:cxn ang="f447">
                <a:pos x="f694" y="f695"/>
              </a:cxn>
              <a:cxn ang="f447">
                <a:pos x="f696" y="f697"/>
              </a:cxn>
              <a:cxn ang="f447">
                <a:pos x="f698" y="f699"/>
              </a:cxn>
              <a:cxn ang="f447">
                <a:pos x="f700" y="f701"/>
              </a:cxn>
              <a:cxn ang="f447">
                <a:pos x="f702" y="f703"/>
              </a:cxn>
              <a:cxn ang="f447">
                <a:pos x="f704" y="f705"/>
              </a:cxn>
              <a:cxn ang="f447">
                <a:pos x="f706" y="f707"/>
              </a:cxn>
              <a:cxn ang="f447">
                <a:pos x="f708" y="f709"/>
              </a:cxn>
              <a:cxn ang="f447">
                <a:pos x="f710" y="f711"/>
              </a:cxn>
              <a:cxn ang="f447">
                <a:pos x="f712" y="f713"/>
              </a:cxn>
              <a:cxn ang="f447">
                <a:pos x="f714" y="f715"/>
              </a:cxn>
              <a:cxn ang="f447">
                <a:pos x="f716" y="f717"/>
              </a:cxn>
              <a:cxn ang="f447">
                <a:pos x="f718" y="f719"/>
              </a:cxn>
              <a:cxn ang="f447">
                <a:pos x="f716" y="f717"/>
              </a:cxn>
            </a:cxnLst>
            <a:rect l="f628" t="f631" r="f629" b="f630"/>
            <a:pathLst>
              <a:path w="448" h="811">
                <a:moveTo>
                  <a:pt x="f9" y="f10"/>
                </a:moveTo>
                <a:cubicBezTo>
                  <a:pt x="f11" y="f12"/>
                  <a:pt x="f13" y="f14"/>
                  <a:pt x="f15" y="f16"/>
                </a:cubicBezTo>
                <a:cubicBezTo>
                  <a:pt x="f17" y="f8"/>
                  <a:pt x="f18" y="f19"/>
                  <a:pt x="f20" y="f21"/>
                </a:cubicBezTo>
                <a:cubicBezTo>
                  <a:pt x="f22" y="f23"/>
                  <a:pt x="f24" y="f25"/>
                  <a:pt x="f26" y="f10"/>
                </a:cubicBezTo>
                <a:cubicBezTo>
                  <a:pt x="f3" y="f27"/>
                  <a:pt x="f28" y="f29"/>
                  <a:pt x="f30" y="f31"/>
                </a:cubicBezTo>
                <a:cubicBezTo>
                  <a:pt x="f32" y="f33"/>
                  <a:pt x="f34" y="f35"/>
                  <a:pt x="f36" y="f37"/>
                </a:cubicBezTo>
                <a:cubicBezTo>
                  <a:pt x="f38" y="f39"/>
                  <a:pt x="f40" y="f41"/>
                  <a:pt x="f42" y="f43"/>
                </a:cubicBezTo>
                <a:cubicBezTo>
                  <a:pt x="f44" y="f45"/>
                  <a:pt x="f46" y="f33"/>
                  <a:pt x="f47" y="f48"/>
                </a:cubicBezTo>
                <a:cubicBezTo>
                  <a:pt x="f46" y="f49"/>
                  <a:pt x="f50" y="f51"/>
                  <a:pt x="f42" y="f52"/>
                </a:cubicBezTo>
                <a:cubicBezTo>
                  <a:pt x="f46" y="f53"/>
                  <a:pt x="f54" y="f55"/>
                  <a:pt x="f56" y="f57"/>
                </a:cubicBezTo>
                <a:cubicBezTo>
                  <a:pt x="f9" y="f58"/>
                  <a:pt x="f59" y="f60"/>
                  <a:pt x="f47" y="f61"/>
                </a:cubicBezTo>
                <a:cubicBezTo>
                  <a:pt x="f22" y="f62"/>
                  <a:pt x="f63" y="f64"/>
                  <a:pt x="f65" y="f66"/>
                </a:cubicBezTo>
                <a:cubicBezTo>
                  <a:pt x="f67" y="f68"/>
                  <a:pt x="f69" y="f70"/>
                  <a:pt x="f67" y="f71"/>
                </a:cubicBezTo>
                <a:cubicBezTo>
                  <a:pt x="f46" y="f72"/>
                  <a:pt x="f73" y="f74"/>
                  <a:pt x="f75" y="f76"/>
                </a:cubicBezTo>
                <a:cubicBezTo>
                  <a:pt x="f77" y="f78"/>
                  <a:pt x="f3" y="f79"/>
                  <a:pt x="f80" y="f81"/>
                </a:cubicBezTo>
                <a:cubicBezTo>
                  <a:pt x="f82" y="f83"/>
                  <a:pt x="f18" y="f84"/>
                  <a:pt x="f85" y="f86"/>
                </a:cubicBezTo>
                <a:cubicBezTo>
                  <a:pt x="f20" y="f87"/>
                  <a:pt x="f88" y="f89"/>
                  <a:pt x="f90" y="f91"/>
                </a:cubicBezTo>
                <a:cubicBezTo>
                  <a:pt x="f92" y="f93"/>
                  <a:pt x="f94" y="f95"/>
                  <a:pt x="f96" y="f97"/>
                </a:cubicBezTo>
                <a:cubicBezTo>
                  <a:pt x="f98" y="f99"/>
                  <a:pt x="f100" y="f101"/>
                  <a:pt x="f102" y="f101"/>
                </a:cubicBezTo>
                <a:cubicBezTo>
                  <a:pt x="f103" y="f104"/>
                  <a:pt x="f105" y="f106"/>
                  <a:pt x="f107" y="f108"/>
                </a:cubicBezTo>
                <a:cubicBezTo>
                  <a:pt x="f109" y="f110"/>
                  <a:pt x="f111" y="f112"/>
                  <a:pt x="f113" y="f114"/>
                </a:cubicBezTo>
                <a:cubicBezTo>
                  <a:pt x="f115" y="f116"/>
                  <a:pt x="f117" y="f118"/>
                  <a:pt x="f119" y="f15"/>
                </a:cubicBezTo>
                <a:cubicBezTo>
                  <a:pt x="f120" y="f121"/>
                  <a:pt x="f6" y="f122"/>
                  <a:pt x="f123" y="f82"/>
                </a:cubicBezTo>
                <a:cubicBezTo>
                  <a:pt x="f124" y="f125"/>
                  <a:pt x="f126" y="f20"/>
                  <a:pt x="f127" y="f128"/>
                </a:cubicBezTo>
                <a:cubicBezTo>
                  <a:pt x="f129" y="f130"/>
                  <a:pt x="f102" y="f32"/>
                  <a:pt x="f131" y="f132"/>
                </a:cubicBezTo>
                <a:cubicBezTo>
                  <a:pt x="f133" y="f134"/>
                  <a:pt x="f135" y="f136"/>
                  <a:pt x="f137" y="f94"/>
                </a:cubicBezTo>
                <a:cubicBezTo>
                  <a:pt x="f138" y="f139"/>
                  <a:pt x="f140" y="f102"/>
                  <a:pt x="f32" y="f141"/>
                </a:cubicBezTo>
                <a:cubicBezTo>
                  <a:pt x="f142" y="f143"/>
                  <a:pt x="f144" y="f145"/>
                  <a:pt x="f146" y="f147"/>
                </a:cubicBezTo>
                <a:cubicBezTo>
                  <a:pt x="f148" y="f6"/>
                  <a:pt x="f149" y="f150"/>
                  <a:pt x="f151" y="f152"/>
                </a:cubicBezTo>
                <a:cubicBezTo>
                  <a:pt x="f50" y="f153"/>
                  <a:pt x="f154" y="f153"/>
                  <a:pt x="f155" y="f152"/>
                </a:cubicBezTo>
                <a:cubicBezTo>
                  <a:pt x="f156" y="f157"/>
                  <a:pt x="f158" y="f159"/>
                  <a:pt x="f160" y="f120"/>
                </a:cubicBezTo>
                <a:cubicBezTo>
                  <a:pt x="f161" y="f145"/>
                  <a:pt x="f162" y="f143"/>
                  <a:pt x="f106" y="f163"/>
                </a:cubicBezTo>
                <a:cubicBezTo>
                  <a:pt x="f164" y="f135"/>
                  <a:pt x="f165" y="f100"/>
                  <a:pt x="f166" y="f167"/>
                </a:cubicBezTo>
                <a:cubicBezTo>
                  <a:pt x="f168" y="f169"/>
                  <a:pt x="f93" y="f170"/>
                  <a:pt x="f171" y="f172"/>
                </a:cubicBezTo>
                <a:cubicBezTo>
                  <a:pt x="f173" y="f174"/>
                  <a:pt x="f87" y="f175"/>
                  <a:pt x="f84" y="f176"/>
                </a:cubicBezTo>
                <a:cubicBezTo>
                  <a:pt x="f177" y="f178"/>
                  <a:pt x="f179" y="f180"/>
                  <a:pt x="f181" y="f80"/>
                </a:cubicBezTo>
                <a:cubicBezTo>
                  <a:pt x="f7" y="f13"/>
                  <a:pt x="f182" y="f75"/>
                  <a:pt x="f183" y="f184"/>
                </a:cubicBezTo>
                <a:cubicBezTo>
                  <a:pt x="f86" y="f185"/>
                  <a:pt x="f186" y="f187"/>
                  <a:pt x="f83" y="f188"/>
                </a:cubicBezTo>
                <a:cubicBezTo>
                  <a:pt x="f189" y="f190"/>
                  <a:pt x="f179" y="f191"/>
                  <a:pt x="f192" y="f108"/>
                </a:cubicBezTo>
                <a:cubicBezTo>
                  <a:pt x="f193" y="f194"/>
                  <a:pt x="f93" y="f164"/>
                  <a:pt x="f91" y="f104"/>
                </a:cubicBezTo>
                <a:cubicBezTo>
                  <a:pt x="f195" y="f196"/>
                  <a:pt x="f197" y="f198"/>
                  <a:pt x="f199" y="f200"/>
                </a:cubicBezTo>
                <a:cubicBezTo>
                  <a:pt x="f199" y="f201"/>
                  <a:pt x="f202" y="f203"/>
                  <a:pt x="f204" y="f205"/>
                </a:cubicBezTo>
                <a:cubicBezTo>
                  <a:pt x="f97" y="f91"/>
                  <a:pt x="f99" y="f206"/>
                  <a:pt x="f164" y="f207"/>
                </a:cubicBezTo>
                <a:cubicBezTo>
                  <a:pt x="f208" y="f209"/>
                  <a:pt x="f210" y="f211"/>
                  <a:pt x="f114" y="f212"/>
                </a:cubicBezTo>
                <a:cubicBezTo>
                  <a:pt x="f213" y="f214"/>
                  <a:pt x="f213" y="f193"/>
                  <a:pt x="f114" y="f81"/>
                </a:cubicBezTo>
                <a:cubicBezTo>
                  <a:pt x="f156" y="f215"/>
                  <a:pt x="f216" y="f217"/>
                  <a:pt x="f218" y="f219"/>
                </a:cubicBezTo>
                <a:cubicBezTo>
                  <a:pt x="f220" y="f221"/>
                  <a:pt x="f118" y="f222"/>
                  <a:pt x="f223" y="f224"/>
                </a:cubicBezTo>
                <a:cubicBezTo>
                  <a:pt x="f225" y="f226"/>
                  <a:pt x="f227" y="f228"/>
                  <a:pt x="f187" y="f229"/>
                </a:cubicBezTo>
                <a:cubicBezTo>
                  <a:pt x="f230" y="f231"/>
                  <a:pt x="f230" y="f232"/>
                  <a:pt x="f218" y="f233"/>
                </a:cubicBezTo>
                <a:cubicBezTo>
                  <a:pt x="f234" y="f235"/>
                  <a:pt x="f230" y="f236"/>
                  <a:pt x="f227" y="f237"/>
                </a:cubicBezTo>
                <a:cubicBezTo>
                  <a:pt x="f238" y="f239"/>
                  <a:pt x="f59" y="f240"/>
                  <a:pt x="f56" y="f45"/>
                </a:cubicBezTo>
                <a:cubicBezTo>
                  <a:pt x="f241" y="f242"/>
                  <a:pt x="f118" y="f243"/>
                  <a:pt x="f244" y="f245"/>
                </a:cubicBezTo>
                <a:cubicBezTo>
                  <a:pt x="f187" y="f246"/>
                  <a:pt x="f247" y="f248"/>
                  <a:pt x="f110" y="f249"/>
                </a:cubicBezTo>
                <a:cubicBezTo>
                  <a:pt x="f250" y="f251"/>
                  <a:pt x="f252" y="f253"/>
                  <a:pt x="f254" y="f255"/>
                </a:cubicBezTo>
                <a:cubicBezTo>
                  <a:pt x="f256" y="f257"/>
                  <a:pt x="f258" y="f259"/>
                  <a:pt x="f9" y="f10"/>
                </a:cubicBezTo>
                <a:close/>
                <a:moveTo>
                  <a:pt x="f99" y="f96"/>
                </a:moveTo>
                <a:cubicBezTo>
                  <a:pt x="f260" y="f261"/>
                  <a:pt x="f162" y="f94"/>
                  <a:pt x="f262" y="f263"/>
                </a:cubicBezTo>
                <a:cubicBezTo>
                  <a:pt x="f264" y="f170"/>
                  <a:pt x="f256" y="f265"/>
                  <a:pt x="f258" y="f131"/>
                </a:cubicBezTo>
                <a:cubicBezTo>
                  <a:pt x="f154" y="f266"/>
                  <a:pt x="f185" y="f163"/>
                  <a:pt x="f223" y="f163"/>
                </a:cubicBezTo>
                <a:cubicBezTo>
                  <a:pt x="f54" y="f163"/>
                  <a:pt x="f50" y="f267"/>
                  <a:pt x="f42" y="f268"/>
                </a:cubicBezTo>
                <a:cubicBezTo>
                  <a:pt x="f82" y="f269"/>
                  <a:pt x="f270" y="f271"/>
                  <a:pt x="f272" y="f273"/>
                </a:cubicBezTo>
                <a:cubicBezTo>
                  <a:pt x="f274" y="f139"/>
                  <a:pt x="f132" y="f96"/>
                  <a:pt x="f275" y="f276"/>
                </a:cubicBezTo>
                <a:cubicBezTo>
                  <a:pt x="f277" y="f278"/>
                  <a:pt x="f140" y="f279"/>
                  <a:pt x="f275" y="f280"/>
                </a:cubicBezTo>
                <a:cubicBezTo>
                  <a:pt x="f281" y="f282"/>
                  <a:pt x="f283" y="f284"/>
                  <a:pt x="f94" y="f272"/>
                </a:cubicBezTo>
                <a:cubicBezTo>
                  <a:pt x="f285" y="f128"/>
                  <a:pt x="f285" y="f128"/>
                  <a:pt x="f139" y="f286"/>
                </a:cubicBezTo>
                <a:cubicBezTo>
                  <a:pt x="f134" y="f18"/>
                  <a:pt x="f265" y="f73"/>
                  <a:pt x="f169" y="f287"/>
                </a:cubicBezTo>
                <a:cubicBezTo>
                  <a:pt x="f267" y="f9"/>
                  <a:pt x="f129" y="f234"/>
                  <a:pt x="f288" y="f187"/>
                </a:cubicBezTo>
                <a:cubicBezTo>
                  <a:pt x="f289" y="f290"/>
                  <a:pt x="f265" y="f156"/>
                  <a:pt x="f291" y="f264"/>
                </a:cubicBezTo>
                <a:cubicBezTo>
                  <a:pt x="f292" y="f293"/>
                  <a:pt x="f269" y="f262"/>
                  <a:pt x="f294" y="f295"/>
                </a:cubicBezTo>
                <a:cubicBezTo>
                  <a:pt x="f296" y="f295"/>
                  <a:pt x="f276" y="f295"/>
                  <a:pt x="f98" y="f295"/>
                </a:cubicBezTo>
                <a:cubicBezTo>
                  <a:pt x="f265" y="f260"/>
                  <a:pt x="f269" y="f297"/>
                  <a:pt x="f298" y="f299"/>
                </a:cubicBezTo>
                <a:cubicBezTo>
                  <a:pt x="f300" y="f301"/>
                  <a:pt x="f284" y="f299"/>
                  <a:pt x="f302" y="f303"/>
                </a:cubicBezTo>
                <a:cubicBezTo>
                  <a:pt x="f30" y="f197"/>
                  <a:pt x="f304" y="f305"/>
                  <a:pt x="f146" y="f305"/>
                </a:cubicBezTo>
                <a:cubicBezTo>
                  <a:pt x="f306" y="f307"/>
                  <a:pt x="f308" y="f173"/>
                  <a:pt x="f309" y="f209"/>
                </a:cubicBezTo>
                <a:cubicBezTo>
                  <a:pt x="f244" y="f209"/>
                  <a:pt x="f230" y="f310"/>
                  <a:pt x="f213" y="f307"/>
                </a:cubicBezTo>
                <a:cubicBezTo>
                  <a:pt x="f190" y="f311"/>
                  <a:pt x="f312" y="f203"/>
                  <a:pt x="f108" y="f95"/>
                </a:cubicBezTo>
                <a:cubicBezTo>
                  <a:pt x="f262" y="f299"/>
                  <a:pt x="f313" y="f301"/>
                  <a:pt x="f2" y="f299"/>
                </a:cubicBezTo>
                <a:cubicBezTo>
                  <a:pt x="f314" y="f101"/>
                  <a:pt x="f201" y="f164"/>
                  <a:pt x="f315" y="f301"/>
                </a:cubicBezTo>
                <a:cubicBezTo>
                  <a:pt x="f316" y="f317"/>
                  <a:pt x="f318" y="f114"/>
                  <a:pt x="f206" y="f116"/>
                </a:cubicBezTo>
                <a:cubicBezTo>
                  <a:pt x="f319" y="f234"/>
                  <a:pt x="f87" y="f241"/>
                  <a:pt x="f307" y="f320"/>
                </a:cubicBezTo>
                <a:cubicBezTo>
                  <a:pt x="f321" y="f322"/>
                  <a:pt x="f315" y="f122"/>
                  <a:pt x="f315" y="f323"/>
                </a:cubicBezTo>
                <a:cubicBezTo>
                  <a:pt x="f324" y="f325"/>
                  <a:pt x="f326" y="f286"/>
                  <a:pt x="f310" y="f130"/>
                </a:cubicBezTo>
                <a:cubicBezTo>
                  <a:pt x="f307" y="f327"/>
                  <a:pt x="f203" y="f284"/>
                  <a:pt x="f326" y="f328"/>
                </a:cubicBezTo>
                <a:cubicBezTo>
                  <a:pt x="f329" y="f330"/>
                  <a:pt x="f316" y="f331"/>
                  <a:pt x="f332" y="f333"/>
                </a:cubicBezTo>
                <a:cubicBezTo>
                  <a:pt x="f164" y="f334"/>
                  <a:pt x="f104" y="f335"/>
                  <a:pt x="f99" y="f96"/>
                </a:cubicBezTo>
                <a:close/>
                <a:moveTo>
                  <a:pt x="f323" y="f182"/>
                </a:moveTo>
                <a:cubicBezTo>
                  <a:pt x="f323" y="f336"/>
                  <a:pt x="f50" y="f337"/>
                  <a:pt x="f15" y="f338"/>
                </a:cubicBezTo>
                <a:cubicBezTo>
                  <a:pt x="f339" y="f338"/>
                  <a:pt x="f340" y="f336"/>
                  <a:pt x="f341" y="f342"/>
                </a:cubicBezTo>
                <a:cubicBezTo>
                  <a:pt x="f341" y="f214"/>
                  <a:pt x="f343" y="f344"/>
                  <a:pt x="f15" y="f345"/>
                </a:cubicBezTo>
                <a:cubicBezTo>
                  <a:pt x="f50" y="f345"/>
                  <a:pt x="f346" y="f214"/>
                  <a:pt x="f323" y="f182"/>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Google Shape;1097;p30">
            <a:extLst>
              <a:ext uri="{FF2B5EF4-FFF2-40B4-BE49-F238E27FC236}">
                <a16:creationId xmlns:a16="http://schemas.microsoft.com/office/drawing/2014/main" id="{B086E1CD-4334-BABA-CCFF-41EE2831BB5F}"/>
              </a:ext>
            </a:extLst>
          </p:cNvPr>
          <p:cNvSpPr txBox="1">
            <a:spLocks noGrp="1"/>
          </p:cNvSpPr>
          <p:nvPr>
            <p:ph type="title"/>
          </p:nvPr>
        </p:nvSpPr>
        <p:spPr/>
        <p:txBody>
          <a:bodyPr anchorCtr="1"/>
          <a:lstStyle/>
          <a:p>
            <a:pPr lvl="0" algn="ctr"/>
            <a:r>
              <a:rPr lang="en-US"/>
              <a:t>TABLE OF CONTENTS</a:t>
            </a:r>
          </a:p>
        </p:txBody>
      </p:sp>
      <p:sp>
        <p:nvSpPr>
          <p:cNvPr id="3" name="Google Shape;1098;p30">
            <a:extLst>
              <a:ext uri="{FF2B5EF4-FFF2-40B4-BE49-F238E27FC236}">
                <a16:creationId xmlns:a16="http://schemas.microsoft.com/office/drawing/2014/main" id="{67F91C46-B732-72E6-4844-E896AA99B342}"/>
              </a:ext>
            </a:extLst>
          </p:cNvPr>
          <p:cNvSpPr txBox="1">
            <a:spLocks noGrp="1"/>
          </p:cNvSpPr>
          <p:nvPr>
            <p:ph type="title" idx="4294967295"/>
          </p:nvPr>
        </p:nvSpPr>
        <p:spPr>
          <a:xfrm>
            <a:off x="1764179" y="1740176"/>
            <a:ext cx="2305504" cy="527700"/>
          </a:xfrm>
        </p:spPr>
        <p:txBody>
          <a:bodyPr anchor="ctr"/>
          <a:lstStyle/>
          <a:p>
            <a:pPr lvl="0"/>
            <a:r>
              <a:rPr lang="en-US" sz="2200"/>
              <a:t>INTRODUCTION</a:t>
            </a:r>
          </a:p>
        </p:txBody>
      </p:sp>
      <p:sp>
        <p:nvSpPr>
          <p:cNvPr id="4" name="Google Shape;1099;p30">
            <a:extLst>
              <a:ext uri="{FF2B5EF4-FFF2-40B4-BE49-F238E27FC236}">
                <a16:creationId xmlns:a16="http://schemas.microsoft.com/office/drawing/2014/main" id="{D7D44C53-F181-9D9E-5972-05F88C52E97C}"/>
              </a:ext>
            </a:extLst>
          </p:cNvPr>
          <p:cNvSpPr txBox="1">
            <a:spLocks noGrp="1"/>
          </p:cNvSpPr>
          <p:nvPr>
            <p:ph type="subTitle" idx="4294967295"/>
          </p:nvPr>
        </p:nvSpPr>
        <p:spPr>
          <a:xfrm>
            <a:off x="1764179" y="2173364"/>
            <a:ext cx="2552099" cy="484796"/>
          </a:xfrm>
        </p:spPr>
        <p:txBody>
          <a:bodyPr/>
          <a:lstStyle/>
          <a:p>
            <a:pPr marL="0" lvl="0" indent="0">
              <a:lnSpc>
                <a:spcPct val="100000"/>
              </a:lnSpc>
              <a:buNone/>
            </a:pPr>
            <a:r>
              <a:rPr lang="en-US"/>
              <a:t>You can describe the topic of the section here</a:t>
            </a:r>
          </a:p>
        </p:txBody>
      </p:sp>
      <p:sp>
        <p:nvSpPr>
          <p:cNvPr id="5" name="Google Shape;1100;p30">
            <a:extLst>
              <a:ext uri="{FF2B5EF4-FFF2-40B4-BE49-F238E27FC236}">
                <a16:creationId xmlns:a16="http://schemas.microsoft.com/office/drawing/2014/main" id="{43C3EBF8-78D3-2CBA-09C3-E3401E2C62B8}"/>
              </a:ext>
            </a:extLst>
          </p:cNvPr>
          <p:cNvSpPr txBox="1">
            <a:spLocks noGrp="1"/>
          </p:cNvSpPr>
          <p:nvPr>
            <p:ph type="title" idx="4294967295"/>
          </p:nvPr>
        </p:nvSpPr>
        <p:spPr>
          <a:xfrm>
            <a:off x="584255" y="1678554"/>
            <a:ext cx="1200003" cy="876004"/>
          </a:xfrm>
        </p:spPr>
        <p:txBody>
          <a:bodyPr anchor="ctr" anchorCtr="1"/>
          <a:lstStyle/>
          <a:p>
            <a:pPr lvl="0" algn="ctr"/>
            <a:r>
              <a:rPr lang="en-US" sz="5700"/>
              <a:t>01</a:t>
            </a:r>
          </a:p>
        </p:txBody>
      </p:sp>
      <p:sp>
        <p:nvSpPr>
          <p:cNvPr id="6" name="Google Shape;1101;p30">
            <a:extLst>
              <a:ext uri="{FF2B5EF4-FFF2-40B4-BE49-F238E27FC236}">
                <a16:creationId xmlns:a16="http://schemas.microsoft.com/office/drawing/2014/main" id="{8DE2CD6B-C02A-2492-D1E5-537EC7B63E62}"/>
              </a:ext>
            </a:extLst>
          </p:cNvPr>
          <p:cNvSpPr txBox="1">
            <a:spLocks noGrp="1"/>
          </p:cNvSpPr>
          <p:nvPr>
            <p:ph type="title" idx="4294967295"/>
          </p:nvPr>
        </p:nvSpPr>
        <p:spPr>
          <a:xfrm>
            <a:off x="5871901" y="1740176"/>
            <a:ext cx="2305504" cy="527700"/>
          </a:xfrm>
        </p:spPr>
        <p:txBody>
          <a:bodyPr anchor="ctr"/>
          <a:lstStyle/>
          <a:p>
            <a:pPr lvl="0"/>
            <a:r>
              <a:rPr lang="en-US" sz="2200"/>
              <a:t>PRESENTATION</a:t>
            </a:r>
          </a:p>
        </p:txBody>
      </p:sp>
      <p:sp>
        <p:nvSpPr>
          <p:cNvPr id="7" name="Google Shape;1102;p30">
            <a:extLst>
              <a:ext uri="{FF2B5EF4-FFF2-40B4-BE49-F238E27FC236}">
                <a16:creationId xmlns:a16="http://schemas.microsoft.com/office/drawing/2014/main" id="{5FF8D03B-EA49-9D68-9849-2730084323E6}"/>
              </a:ext>
            </a:extLst>
          </p:cNvPr>
          <p:cNvSpPr txBox="1">
            <a:spLocks noGrp="1"/>
          </p:cNvSpPr>
          <p:nvPr>
            <p:ph type="subTitle" idx="4294967295"/>
          </p:nvPr>
        </p:nvSpPr>
        <p:spPr>
          <a:xfrm>
            <a:off x="5871901" y="2173364"/>
            <a:ext cx="2552099" cy="484796"/>
          </a:xfrm>
        </p:spPr>
        <p:txBody>
          <a:bodyPr/>
          <a:lstStyle/>
          <a:p>
            <a:pPr marL="0" lvl="0" indent="0">
              <a:lnSpc>
                <a:spcPct val="100000"/>
              </a:lnSpc>
              <a:buNone/>
            </a:pPr>
            <a:r>
              <a:rPr lang="en-US"/>
              <a:t>You can describe the topic of the section here</a:t>
            </a:r>
          </a:p>
        </p:txBody>
      </p:sp>
      <p:sp>
        <p:nvSpPr>
          <p:cNvPr id="8" name="Google Shape;1103;p30">
            <a:extLst>
              <a:ext uri="{FF2B5EF4-FFF2-40B4-BE49-F238E27FC236}">
                <a16:creationId xmlns:a16="http://schemas.microsoft.com/office/drawing/2014/main" id="{73B325E2-369F-07E6-155C-7B54378A76B2}"/>
              </a:ext>
            </a:extLst>
          </p:cNvPr>
          <p:cNvSpPr txBox="1">
            <a:spLocks noGrp="1"/>
          </p:cNvSpPr>
          <p:nvPr>
            <p:ph type="title" idx="4294967295"/>
          </p:nvPr>
        </p:nvSpPr>
        <p:spPr>
          <a:xfrm>
            <a:off x="4691978" y="1678554"/>
            <a:ext cx="1200003" cy="876004"/>
          </a:xfrm>
        </p:spPr>
        <p:txBody>
          <a:bodyPr anchor="ctr" anchorCtr="1"/>
          <a:lstStyle/>
          <a:p>
            <a:pPr lvl="0" algn="ctr"/>
            <a:r>
              <a:rPr lang="en-US" sz="5700"/>
              <a:t>02</a:t>
            </a:r>
          </a:p>
        </p:txBody>
      </p:sp>
      <p:sp>
        <p:nvSpPr>
          <p:cNvPr id="9" name="Google Shape;1104;p30">
            <a:extLst>
              <a:ext uri="{FF2B5EF4-FFF2-40B4-BE49-F238E27FC236}">
                <a16:creationId xmlns:a16="http://schemas.microsoft.com/office/drawing/2014/main" id="{6911932C-C000-700A-A183-1ECAD60409A3}"/>
              </a:ext>
            </a:extLst>
          </p:cNvPr>
          <p:cNvSpPr txBox="1">
            <a:spLocks noGrp="1"/>
          </p:cNvSpPr>
          <p:nvPr>
            <p:ph type="title" idx="4294967295"/>
          </p:nvPr>
        </p:nvSpPr>
        <p:spPr>
          <a:xfrm>
            <a:off x="1764179" y="3182176"/>
            <a:ext cx="2305504" cy="527700"/>
          </a:xfrm>
        </p:spPr>
        <p:txBody>
          <a:bodyPr anchor="ctr"/>
          <a:lstStyle/>
          <a:p>
            <a:pPr lvl="0"/>
            <a:r>
              <a:rPr lang="en-US" sz="2300"/>
              <a:t>HISTORY</a:t>
            </a:r>
          </a:p>
        </p:txBody>
      </p:sp>
      <p:sp>
        <p:nvSpPr>
          <p:cNvPr id="10" name="Google Shape;1105;p30">
            <a:extLst>
              <a:ext uri="{FF2B5EF4-FFF2-40B4-BE49-F238E27FC236}">
                <a16:creationId xmlns:a16="http://schemas.microsoft.com/office/drawing/2014/main" id="{AE580532-4121-7C22-EA31-DC018E0D8A6C}"/>
              </a:ext>
            </a:extLst>
          </p:cNvPr>
          <p:cNvSpPr txBox="1">
            <a:spLocks noGrp="1"/>
          </p:cNvSpPr>
          <p:nvPr>
            <p:ph type="subTitle" idx="4294967295"/>
          </p:nvPr>
        </p:nvSpPr>
        <p:spPr>
          <a:xfrm>
            <a:off x="1764179" y="3615363"/>
            <a:ext cx="2552099" cy="484796"/>
          </a:xfrm>
        </p:spPr>
        <p:txBody>
          <a:bodyPr/>
          <a:lstStyle/>
          <a:p>
            <a:pPr marL="0" lvl="0" indent="0">
              <a:lnSpc>
                <a:spcPct val="100000"/>
              </a:lnSpc>
              <a:buNone/>
            </a:pPr>
            <a:r>
              <a:rPr lang="en-US"/>
              <a:t>You can describe the topic of the section here</a:t>
            </a:r>
          </a:p>
        </p:txBody>
      </p:sp>
      <p:sp>
        <p:nvSpPr>
          <p:cNvPr id="11" name="Google Shape;1106;p30">
            <a:extLst>
              <a:ext uri="{FF2B5EF4-FFF2-40B4-BE49-F238E27FC236}">
                <a16:creationId xmlns:a16="http://schemas.microsoft.com/office/drawing/2014/main" id="{D2E246E8-B50F-36E0-3846-DF9807B19044}"/>
              </a:ext>
            </a:extLst>
          </p:cNvPr>
          <p:cNvSpPr txBox="1">
            <a:spLocks noGrp="1"/>
          </p:cNvSpPr>
          <p:nvPr>
            <p:ph type="title" idx="4294967295"/>
          </p:nvPr>
        </p:nvSpPr>
        <p:spPr>
          <a:xfrm>
            <a:off x="584255" y="3120554"/>
            <a:ext cx="1200003" cy="876004"/>
          </a:xfrm>
        </p:spPr>
        <p:txBody>
          <a:bodyPr anchor="ctr" anchorCtr="1"/>
          <a:lstStyle/>
          <a:p>
            <a:pPr lvl="0" algn="ctr"/>
            <a:r>
              <a:rPr lang="en-US" sz="5700"/>
              <a:t>03</a:t>
            </a:r>
          </a:p>
        </p:txBody>
      </p:sp>
      <p:sp>
        <p:nvSpPr>
          <p:cNvPr id="12" name="Google Shape;1107;p30">
            <a:extLst>
              <a:ext uri="{FF2B5EF4-FFF2-40B4-BE49-F238E27FC236}">
                <a16:creationId xmlns:a16="http://schemas.microsoft.com/office/drawing/2014/main" id="{98A35CFF-826B-3A80-5F62-2FB5FBA95C37}"/>
              </a:ext>
            </a:extLst>
          </p:cNvPr>
          <p:cNvSpPr txBox="1">
            <a:spLocks noGrp="1"/>
          </p:cNvSpPr>
          <p:nvPr>
            <p:ph type="title" idx="4294967295"/>
          </p:nvPr>
        </p:nvSpPr>
        <p:spPr>
          <a:xfrm>
            <a:off x="5871901" y="3182176"/>
            <a:ext cx="2305504" cy="527700"/>
          </a:xfrm>
        </p:spPr>
        <p:txBody>
          <a:bodyPr anchor="ctr"/>
          <a:lstStyle/>
          <a:p>
            <a:pPr lvl="0"/>
            <a:r>
              <a:rPr lang="en-US" sz="2300"/>
              <a:t>TRADITIONS</a:t>
            </a:r>
          </a:p>
        </p:txBody>
      </p:sp>
      <p:sp>
        <p:nvSpPr>
          <p:cNvPr id="13" name="Google Shape;1108;p30">
            <a:extLst>
              <a:ext uri="{FF2B5EF4-FFF2-40B4-BE49-F238E27FC236}">
                <a16:creationId xmlns:a16="http://schemas.microsoft.com/office/drawing/2014/main" id="{48348D77-75BC-68E1-785C-AD27A0E2B551}"/>
              </a:ext>
            </a:extLst>
          </p:cNvPr>
          <p:cNvSpPr txBox="1">
            <a:spLocks noGrp="1"/>
          </p:cNvSpPr>
          <p:nvPr>
            <p:ph type="subTitle" idx="4294967295"/>
          </p:nvPr>
        </p:nvSpPr>
        <p:spPr>
          <a:xfrm>
            <a:off x="5871901" y="3615363"/>
            <a:ext cx="2552099" cy="484796"/>
          </a:xfrm>
        </p:spPr>
        <p:txBody>
          <a:bodyPr/>
          <a:lstStyle/>
          <a:p>
            <a:pPr marL="0" lvl="0" indent="0">
              <a:lnSpc>
                <a:spcPct val="100000"/>
              </a:lnSpc>
              <a:buNone/>
            </a:pPr>
            <a:r>
              <a:rPr lang="en-US"/>
              <a:t>You can describe the topic of the section here</a:t>
            </a:r>
          </a:p>
        </p:txBody>
      </p:sp>
      <p:sp>
        <p:nvSpPr>
          <p:cNvPr id="14" name="Google Shape;1109;p30">
            <a:extLst>
              <a:ext uri="{FF2B5EF4-FFF2-40B4-BE49-F238E27FC236}">
                <a16:creationId xmlns:a16="http://schemas.microsoft.com/office/drawing/2014/main" id="{B1A33258-4405-C0AF-8BD3-A8A6F34E4384}"/>
              </a:ext>
            </a:extLst>
          </p:cNvPr>
          <p:cNvSpPr txBox="1">
            <a:spLocks noGrp="1"/>
          </p:cNvSpPr>
          <p:nvPr>
            <p:ph type="title" idx="4294967295"/>
          </p:nvPr>
        </p:nvSpPr>
        <p:spPr>
          <a:xfrm>
            <a:off x="4691978" y="3120554"/>
            <a:ext cx="1200003" cy="876004"/>
          </a:xfrm>
        </p:spPr>
        <p:txBody>
          <a:bodyPr anchor="ctr" anchorCtr="1"/>
          <a:lstStyle/>
          <a:p>
            <a:pPr lvl="0" algn="ctr"/>
            <a:r>
              <a:rPr lang="en-US" sz="5700"/>
              <a:t>04</a:t>
            </a:r>
          </a:p>
        </p:txBody>
      </p:sp>
      <p:sp>
        <p:nvSpPr>
          <p:cNvPr id="15" name="Rectángulo 14">
            <a:extLst>
              <a:ext uri="{FF2B5EF4-FFF2-40B4-BE49-F238E27FC236}">
                <a16:creationId xmlns:a16="http://schemas.microsoft.com/office/drawing/2014/main" id="{D8180C62-F67F-6FE0-1909-9FF09B80437E}"/>
              </a:ext>
            </a:extLst>
          </p:cNvPr>
          <p:cNvSpPr/>
          <p:nvPr/>
        </p:nvSpPr>
        <p:spPr>
          <a:xfrm>
            <a:off x="150208" y="106911"/>
            <a:ext cx="8882573" cy="4934641"/>
          </a:xfrm>
          <a:prstGeom prst="rect">
            <a:avLst/>
          </a:prstGeom>
          <a:noFill/>
          <a:ln w="38103" cap="flat">
            <a:solidFill>
              <a:srgbClr val="6F41C8"/>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42296B"/>
              </a:solidFill>
              <a:uFillTx/>
              <a:latin typeface="Arial"/>
            </a:endParaRPr>
          </a:p>
        </p:txBody>
      </p:sp>
      <p:grpSp>
        <p:nvGrpSpPr>
          <p:cNvPr id="16" name="Grupo 15">
            <a:extLst>
              <a:ext uri="{FF2B5EF4-FFF2-40B4-BE49-F238E27FC236}">
                <a16:creationId xmlns:a16="http://schemas.microsoft.com/office/drawing/2014/main" id="{9C892304-5156-266D-52C1-1B1FD35EB1FF}"/>
              </a:ext>
            </a:extLst>
          </p:cNvPr>
          <p:cNvGrpSpPr/>
          <p:nvPr/>
        </p:nvGrpSpPr>
        <p:grpSpPr>
          <a:xfrm>
            <a:off x="-26837" y="-344452"/>
            <a:ext cx="2564558" cy="1857061"/>
            <a:chOff x="-26837" y="-344452"/>
            <a:chExt cx="2564558" cy="1857061"/>
          </a:xfrm>
        </p:grpSpPr>
        <p:grpSp>
          <p:nvGrpSpPr>
            <p:cNvPr id="17" name="Grupo 16">
              <a:extLst>
                <a:ext uri="{FF2B5EF4-FFF2-40B4-BE49-F238E27FC236}">
                  <a16:creationId xmlns:a16="http://schemas.microsoft.com/office/drawing/2014/main" id="{4C740EA5-177F-4F05-93AF-D724C678494E}"/>
                </a:ext>
              </a:extLst>
            </p:cNvPr>
            <p:cNvGrpSpPr/>
            <p:nvPr/>
          </p:nvGrpSpPr>
          <p:grpSpPr>
            <a:xfrm>
              <a:off x="1039404" y="-344452"/>
              <a:ext cx="1498317" cy="1006690"/>
              <a:chOff x="1039404" y="-344452"/>
              <a:chExt cx="1498317" cy="1006690"/>
            </a:xfrm>
          </p:grpSpPr>
          <p:sp>
            <p:nvSpPr>
              <p:cNvPr id="18" name="Forma libre: forma 23">
                <a:extLst>
                  <a:ext uri="{FF2B5EF4-FFF2-40B4-BE49-F238E27FC236}">
                    <a16:creationId xmlns:a16="http://schemas.microsoft.com/office/drawing/2014/main" id="{1B6DAC21-7A14-647E-7968-D41591735E0E}"/>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9" name="Grupo 24">
                <a:extLst>
                  <a:ext uri="{FF2B5EF4-FFF2-40B4-BE49-F238E27FC236}">
                    <a16:creationId xmlns:a16="http://schemas.microsoft.com/office/drawing/2014/main" id="{D2E8FD83-9A6C-5AC3-3027-6D54FE63474E}"/>
                  </a:ext>
                </a:extLst>
              </p:cNvPr>
              <p:cNvGrpSpPr/>
              <p:nvPr/>
            </p:nvGrpSpPr>
            <p:grpSpPr>
              <a:xfrm>
                <a:off x="1260381" y="52680"/>
                <a:ext cx="1237420" cy="371731"/>
                <a:chOff x="1260381" y="52680"/>
                <a:chExt cx="1237420" cy="371731"/>
              </a:xfrm>
            </p:grpSpPr>
            <p:sp>
              <p:nvSpPr>
                <p:cNvPr id="20" name="Elipse 25">
                  <a:extLst>
                    <a:ext uri="{FF2B5EF4-FFF2-40B4-BE49-F238E27FC236}">
                      <a16:creationId xmlns:a16="http://schemas.microsoft.com/office/drawing/2014/main" id="{A513F7F4-D000-2746-4D9B-F46FCFC701F7}"/>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1" name="Elipse 26">
                  <a:extLst>
                    <a:ext uri="{FF2B5EF4-FFF2-40B4-BE49-F238E27FC236}">
                      <a16:creationId xmlns:a16="http://schemas.microsoft.com/office/drawing/2014/main" id="{1452719F-4ECA-C892-1FCE-02858A540036}"/>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2" name="Elipse 27">
                  <a:extLst>
                    <a:ext uri="{FF2B5EF4-FFF2-40B4-BE49-F238E27FC236}">
                      <a16:creationId xmlns:a16="http://schemas.microsoft.com/office/drawing/2014/main" id="{504211F8-537B-9C70-2240-424A8B68E240}"/>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23" name="Grupo 17">
              <a:extLst>
                <a:ext uri="{FF2B5EF4-FFF2-40B4-BE49-F238E27FC236}">
                  <a16:creationId xmlns:a16="http://schemas.microsoft.com/office/drawing/2014/main" id="{55FCFD35-046C-9055-BD49-8A568190A68D}"/>
                </a:ext>
              </a:extLst>
            </p:cNvPr>
            <p:cNvGrpSpPr/>
            <p:nvPr/>
          </p:nvGrpSpPr>
          <p:grpSpPr>
            <a:xfrm>
              <a:off x="-26837" y="14292"/>
              <a:ext cx="1035694" cy="1498317"/>
              <a:chOff x="-26837" y="14292"/>
              <a:chExt cx="1035694" cy="1498317"/>
            </a:xfrm>
          </p:grpSpPr>
          <p:sp>
            <p:nvSpPr>
              <p:cNvPr id="24" name="Forma libre: forma 18">
                <a:extLst>
                  <a:ext uri="{FF2B5EF4-FFF2-40B4-BE49-F238E27FC236}">
                    <a16:creationId xmlns:a16="http://schemas.microsoft.com/office/drawing/2014/main" id="{F2895E8C-4C88-FB4C-0AA2-4E997E802D4F}"/>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5" name="Grupo 19">
                <a:extLst>
                  <a:ext uri="{FF2B5EF4-FFF2-40B4-BE49-F238E27FC236}">
                    <a16:creationId xmlns:a16="http://schemas.microsoft.com/office/drawing/2014/main" id="{6B27661E-6BF8-BA2D-E1FA-D007739C12D7}"/>
                  </a:ext>
                </a:extLst>
              </p:cNvPr>
              <p:cNvGrpSpPr/>
              <p:nvPr/>
            </p:nvGrpSpPr>
            <p:grpSpPr>
              <a:xfrm>
                <a:off x="184827" y="230730"/>
                <a:ext cx="824030" cy="1050070"/>
                <a:chOff x="184827" y="230730"/>
                <a:chExt cx="824030" cy="1050070"/>
              </a:xfrm>
            </p:grpSpPr>
            <p:sp>
              <p:nvSpPr>
                <p:cNvPr id="26" name="Elipse 20">
                  <a:extLst>
                    <a:ext uri="{FF2B5EF4-FFF2-40B4-BE49-F238E27FC236}">
                      <a16:creationId xmlns:a16="http://schemas.microsoft.com/office/drawing/2014/main" id="{5D55C6AF-D2FB-0A40-9613-5CCF2AEE5A9B}"/>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7" name="Elipse 21">
                  <a:extLst>
                    <a:ext uri="{FF2B5EF4-FFF2-40B4-BE49-F238E27FC236}">
                      <a16:creationId xmlns:a16="http://schemas.microsoft.com/office/drawing/2014/main" id="{2B50A903-3911-D1FF-8E47-175FD225BC96}"/>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8" name="Elipse 22">
                  <a:extLst>
                    <a:ext uri="{FF2B5EF4-FFF2-40B4-BE49-F238E27FC236}">
                      <a16:creationId xmlns:a16="http://schemas.microsoft.com/office/drawing/2014/main" id="{0D222346-5EB9-BCBB-5985-8EBE64CC0804}"/>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29" name="Grupo 28">
            <a:extLst>
              <a:ext uri="{FF2B5EF4-FFF2-40B4-BE49-F238E27FC236}">
                <a16:creationId xmlns:a16="http://schemas.microsoft.com/office/drawing/2014/main" id="{B04B7C96-4175-B378-D7CC-97C7ED28F547}"/>
              </a:ext>
            </a:extLst>
          </p:cNvPr>
          <p:cNvGrpSpPr/>
          <p:nvPr/>
        </p:nvGrpSpPr>
        <p:grpSpPr>
          <a:xfrm>
            <a:off x="6697486" y="-370944"/>
            <a:ext cx="2456251" cy="1778636"/>
            <a:chOff x="6697486" y="-370944"/>
            <a:chExt cx="2456251" cy="1778636"/>
          </a:xfrm>
        </p:grpSpPr>
        <p:grpSp>
          <p:nvGrpSpPr>
            <p:cNvPr id="30" name="Grupo 29">
              <a:extLst>
                <a:ext uri="{FF2B5EF4-FFF2-40B4-BE49-F238E27FC236}">
                  <a16:creationId xmlns:a16="http://schemas.microsoft.com/office/drawing/2014/main" id="{11635555-6E70-7F97-1A1B-D4258F69ECF1}"/>
                </a:ext>
              </a:extLst>
            </p:cNvPr>
            <p:cNvGrpSpPr/>
            <p:nvPr/>
          </p:nvGrpSpPr>
          <p:grpSpPr>
            <a:xfrm>
              <a:off x="6697486" y="-370944"/>
              <a:ext cx="1435041" cy="964179"/>
              <a:chOff x="6697486" y="-370944"/>
              <a:chExt cx="1435041" cy="964179"/>
            </a:xfrm>
          </p:grpSpPr>
          <p:sp>
            <p:nvSpPr>
              <p:cNvPr id="31" name="Forma libre: forma 36">
                <a:extLst>
                  <a:ext uri="{FF2B5EF4-FFF2-40B4-BE49-F238E27FC236}">
                    <a16:creationId xmlns:a16="http://schemas.microsoft.com/office/drawing/2014/main" id="{244E1528-0F79-DE7E-990F-967EBBED6699}"/>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2" name="Grupo 37">
                <a:extLst>
                  <a:ext uri="{FF2B5EF4-FFF2-40B4-BE49-F238E27FC236}">
                    <a16:creationId xmlns:a16="http://schemas.microsoft.com/office/drawing/2014/main" id="{497647B7-BA28-7CD9-1E1E-1A0DDB7BBB5A}"/>
                  </a:ext>
                </a:extLst>
              </p:cNvPr>
              <p:cNvGrpSpPr/>
              <p:nvPr/>
            </p:nvGrpSpPr>
            <p:grpSpPr>
              <a:xfrm>
                <a:off x="6735716" y="9422"/>
                <a:ext cx="1185154" cy="356031"/>
                <a:chOff x="6735716" y="9422"/>
                <a:chExt cx="1185154" cy="356031"/>
              </a:xfrm>
            </p:grpSpPr>
            <p:sp>
              <p:nvSpPr>
                <p:cNvPr id="33" name="Elipse 38">
                  <a:extLst>
                    <a:ext uri="{FF2B5EF4-FFF2-40B4-BE49-F238E27FC236}">
                      <a16:creationId xmlns:a16="http://schemas.microsoft.com/office/drawing/2014/main" id="{B0DA0170-6329-20E8-71A6-8BFB78BC2A1A}"/>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4" name="Elipse 39">
                  <a:extLst>
                    <a:ext uri="{FF2B5EF4-FFF2-40B4-BE49-F238E27FC236}">
                      <a16:creationId xmlns:a16="http://schemas.microsoft.com/office/drawing/2014/main" id="{A6899389-E3A4-C4FE-FD44-4C9138DF9898}"/>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5" name="Elipse 40">
                  <a:extLst>
                    <a:ext uri="{FF2B5EF4-FFF2-40B4-BE49-F238E27FC236}">
                      <a16:creationId xmlns:a16="http://schemas.microsoft.com/office/drawing/2014/main" id="{6A75F425-15D9-31EC-88FF-CBF9129E52EC}"/>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36" name="Grupo 30">
              <a:extLst>
                <a:ext uri="{FF2B5EF4-FFF2-40B4-BE49-F238E27FC236}">
                  <a16:creationId xmlns:a16="http://schemas.microsoft.com/office/drawing/2014/main" id="{5ED6D7FE-06EB-21D4-871F-954C14538D5B}"/>
                </a:ext>
              </a:extLst>
            </p:cNvPr>
            <p:cNvGrpSpPr/>
            <p:nvPr/>
          </p:nvGrpSpPr>
          <p:grpSpPr>
            <a:xfrm>
              <a:off x="8161778" y="-27349"/>
              <a:ext cx="991959" cy="1435041"/>
              <a:chOff x="8161778" y="-27349"/>
              <a:chExt cx="991959" cy="1435041"/>
            </a:xfrm>
          </p:grpSpPr>
          <p:sp>
            <p:nvSpPr>
              <p:cNvPr id="37" name="Forma libre: forma 31">
                <a:extLst>
                  <a:ext uri="{FF2B5EF4-FFF2-40B4-BE49-F238E27FC236}">
                    <a16:creationId xmlns:a16="http://schemas.microsoft.com/office/drawing/2014/main" id="{0DC1FC66-F043-AA34-E58F-14373B0C6CBE}"/>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8" name="Grupo 32">
                <a:extLst>
                  <a:ext uri="{FF2B5EF4-FFF2-40B4-BE49-F238E27FC236}">
                    <a16:creationId xmlns:a16="http://schemas.microsoft.com/office/drawing/2014/main" id="{2CF893BD-837A-105E-76FB-57A80483D9D8}"/>
                  </a:ext>
                </a:extLst>
              </p:cNvPr>
              <p:cNvGrpSpPr/>
              <p:nvPr/>
            </p:nvGrpSpPr>
            <p:grpSpPr>
              <a:xfrm>
                <a:off x="8161778" y="179953"/>
                <a:ext cx="789228" cy="1005712"/>
                <a:chOff x="8161778" y="179953"/>
                <a:chExt cx="789228" cy="1005712"/>
              </a:xfrm>
            </p:grpSpPr>
            <p:sp>
              <p:nvSpPr>
                <p:cNvPr id="39" name="Elipse 33">
                  <a:extLst>
                    <a:ext uri="{FF2B5EF4-FFF2-40B4-BE49-F238E27FC236}">
                      <a16:creationId xmlns:a16="http://schemas.microsoft.com/office/drawing/2014/main" id="{E5CEB6B3-DB6C-38D6-C7C8-2FDF9EFD46B4}"/>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0" name="Elipse 34">
                  <a:extLst>
                    <a:ext uri="{FF2B5EF4-FFF2-40B4-BE49-F238E27FC236}">
                      <a16:creationId xmlns:a16="http://schemas.microsoft.com/office/drawing/2014/main" id="{1626EA78-7795-0398-EFAF-271000F44B59}"/>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1" name="Elipse 35">
                  <a:extLst>
                    <a:ext uri="{FF2B5EF4-FFF2-40B4-BE49-F238E27FC236}">
                      <a16:creationId xmlns:a16="http://schemas.microsoft.com/office/drawing/2014/main" id="{AFDAEEC8-D7C3-3898-9B03-24030D35DAE3}"/>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42" name="AutoShape 3">
            <a:extLst>
              <a:ext uri="{FF2B5EF4-FFF2-40B4-BE49-F238E27FC236}">
                <a16:creationId xmlns:a16="http://schemas.microsoft.com/office/drawing/2014/main" id="{3D232C4A-2836-4999-5DF7-224FF39F8266}"/>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3" name="Freeform 5">
            <a:extLst>
              <a:ext uri="{FF2B5EF4-FFF2-40B4-BE49-F238E27FC236}">
                <a16:creationId xmlns:a16="http://schemas.microsoft.com/office/drawing/2014/main" id="{13C6D94B-4036-BA53-7BFE-4F7DB21A1EAB}"/>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4" name="Freeform 5">
            <a:extLst>
              <a:ext uri="{FF2B5EF4-FFF2-40B4-BE49-F238E27FC236}">
                <a16:creationId xmlns:a16="http://schemas.microsoft.com/office/drawing/2014/main" id="{7D98E424-02AB-BCFC-F5B6-7D627DE8A4FD}"/>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Google Shape;1207;p59">
            <a:extLst>
              <a:ext uri="{FF2B5EF4-FFF2-40B4-BE49-F238E27FC236}">
                <a16:creationId xmlns:a16="http://schemas.microsoft.com/office/drawing/2014/main" id="{50C8ED30-BC6A-72F6-AC0C-34FE28B5CE52}"/>
              </a:ext>
            </a:extLst>
          </p:cNvPr>
          <p:cNvSpPr txBox="1">
            <a:spLocks noGrp="1"/>
          </p:cNvSpPr>
          <p:nvPr>
            <p:ph type="title"/>
          </p:nvPr>
        </p:nvSpPr>
        <p:spPr>
          <a:xfrm>
            <a:off x="2286000" y="2180459"/>
            <a:ext cx="4572000" cy="2000103"/>
          </a:xfrm>
        </p:spPr>
        <p:txBody>
          <a:bodyPr>
            <a:normAutofit fontScale="90000"/>
          </a:bodyPr>
          <a:lstStyle/>
          <a:p>
            <a:pPr lvl="0"/>
            <a:r>
              <a:rPr lang="en-US" sz="6900"/>
              <a:t>AWESOME WORDS</a:t>
            </a:r>
          </a:p>
        </p:txBody>
      </p:sp>
      <p:sp>
        <p:nvSpPr>
          <p:cNvPr id="3" name="Google Shape;1208;p59">
            <a:extLst>
              <a:ext uri="{FF2B5EF4-FFF2-40B4-BE49-F238E27FC236}">
                <a16:creationId xmlns:a16="http://schemas.microsoft.com/office/drawing/2014/main" id="{D91A4F38-0280-595B-0C33-4DB0879D13FF}"/>
              </a:ext>
            </a:extLst>
          </p:cNvPr>
          <p:cNvSpPr txBox="1">
            <a:spLocks noGrp="1"/>
          </p:cNvSpPr>
          <p:nvPr>
            <p:ph type="subTitle" idx="4294967295"/>
          </p:nvPr>
        </p:nvSpPr>
        <p:spPr>
          <a:xfrm>
            <a:off x="2286000" y="4231276"/>
            <a:ext cx="4572000" cy="538499"/>
          </a:xfrm>
        </p:spPr>
        <p:txBody>
          <a:bodyPr tIns="0" rIns="0" bIns="0" anchorCtr="1"/>
          <a:lstStyle/>
          <a:p>
            <a:pPr marL="0" lvl="0" indent="0" algn="ctr">
              <a:lnSpc>
                <a:spcPct val="100000"/>
              </a:lnSpc>
              <a:buNone/>
            </a:pPr>
            <a:r>
              <a:rPr lang="en-US" sz="1600"/>
              <a:t>Because key words are great for catching your audience’s attention</a:t>
            </a:r>
          </a:p>
        </p:txBody>
      </p:sp>
      <p:sp>
        <p:nvSpPr>
          <p:cNvPr id="4" name="Google Shape;727;p20">
            <a:extLst>
              <a:ext uri="{FF2B5EF4-FFF2-40B4-BE49-F238E27FC236}">
                <a16:creationId xmlns:a16="http://schemas.microsoft.com/office/drawing/2014/main" id="{4C82A753-282E-11B0-6300-83263872D7E3}"/>
              </a:ext>
            </a:extLst>
          </p:cNvPr>
          <p:cNvSpPr/>
          <p:nvPr/>
        </p:nvSpPr>
        <p:spPr>
          <a:xfrm>
            <a:off x="0" y="4438717"/>
            <a:ext cx="9144000" cy="704782"/>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5" name="Grupo 5">
            <a:extLst>
              <a:ext uri="{FF2B5EF4-FFF2-40B4-BE49-F238E27FC236}">
                <a16:creationId xmlns:a16="http://schemas.microsoft.com/office/drawing/2014/main" id="{BE2D97A2-1575-B115-CEA3-37F86583992D}"/>
              </a:ext>
            </a:extLst>
          </p:cNvPr>
          <p:cNvGrpSpPr/>
          <p:nvPr/>
        </p:nvGrpSpPr>
        <p:grpSpPr>
          <a:xfrm>
            <a:off x="-26837" y="-344452"/>
            <a:ext cx="2564558" cy="1857061"/>
            <a:chOff x="-26837" y="-344452"/>
            <a:chExt cx="2564558" cy="1857061"/>
          </a:xfrm>
        </p:grpSpPr>
        <p:grpSp>
          <p:nvGrpSpPr>
            <p:cNvPr id="6" name="Grupo 6">
              <a:extLst>
                <a:ext uri="{FF2B5EF4-FFF2-40B4-BE49-F238E27FC236}">
                  <a16:creationId xmlns:a16="http://schemas.microsoft.com/office/drawing/2014/main" id="{773B552F-3FD6-B9D9-4F2C-91AC3435E0C3}"/>
                </a:ext>
              </a:extLst>
            </p:cNvPr>
            <p:cNvGrpSpPr/>
            <p:nvPr/>
          </p:nvGrpSpPr>
          <p:grpSpPr>
            <a:xfrm>
              <a:off x="1039404" y="-344452"/>
              <a:ext cx="1498317" cy="1006690"/>
              <a:chOff x="1039404" y="-344452"/>
              <a:chExt cx="1498317" cy="1006690"/>
            </a:xfrm>
          </p:grpSpPr>
          <p:sp>
            <p:nvSpPr>
              <p:cNvPr id="7" name="Forma libre: forma 13">
                <a:extLst>
                  <a:ext uri="{FF2B5EF4-FFF2-40B4-BE49-F238E27FC236}">
                    <a16:creationId xmlns:a16="http://schemas.microsoft.com/office/drawing/2014/main" id="{1079BF18-2617-9258-5F69-7C2FCE26CFD0}"/>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8" name="Grupo 14">
                <a:extLst>
                  <a:ext uri="{FF2B5EF4-FFF2-40B4-BE49-F238E27FC236}">
                    <a16:creationId xmlns:a16="http://schemas.microsoft.com/office/drawing/2014/main" id="{8FE8AD6F-24C5-3A22-2789-EE3643D0DA57}"/>
                  </a:ext>
                </a:extLst>
              </p:cNvPr>
              <p:cNvGrpSpPr/>
              <p:nvPr/>
            </p:nvGrpSpPr>
            <p:grpSpPr>
              <a:xfrm>
                <a:off x="1260381" y="52680"/>
                <a:ext cx="1237420" cy="371731"/>
                <a:chOff x="1260381" y="52680"/>
                <a:chExt cx="1237420" cy="371731"/>
              </a:xfrm>
            </p:grpSpPr>
            <p:sp>
              <p:nvSpPr>
                <p:cNvPr id="9" name="Elipse 15">
                  <a:extLst>
                    <a:ext uri="{FF2B5EF4-FFF2-40B4-BE49-F238E27FC236}">
                      <a16:creationId xmlns:a16="http://schemas.microsoft.com/office/drawing/2014/main" id="{6DBA5554-A060-3B7D-769C-4F4C77E1257A}"/>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0" name="Elipse 16">
                  <a:extLst>
                    <a:ext uri="{FF2B5EF4-FFF2-40B4-BE49-F238E27FC236}">
                      <a16:creationId xmlns:a16="http://schemas.microsoft.com/office/drawing/2014/main" id="{898D3729-230C-D791-A6F0-74FAC76D8E9E}"/>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1" name="Elipse 17">
                  <a:extLst>
                    <a:ext uri="{FF2B5EF4-FFF2-40B4-BE49-F238E27FC236}">
                      <a16:creationId xmlns:a16="http://schemas.microsoft.com/office/drawing/2014/main" id="{FAF0D4BF-13F0-611B-7608-55F2E86512E7}"/>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12" name="Grupo 7">
              <a:extLst>
                <a:ext uri="{FF2B5EF4-FFF2-40B4-BE49-F238E27FC236}">
                  <a16:creationId xmlns:a16="http://schemas.microsoft.com/office/drawing/2014/main" id="{A6FD5CF2-D4A4-4278-7C70-B1983EC10340}"/>
                </a:ext>
              </a:extLst>
            </p:cNvPr>
            <p:cNvGrpSpPr/>
            <p:nvPr/>
          </p:nvGrpSpPr>
          <p:grpSpPr>
            <a:xfrm>
              <a:off x="-26837" y="14292"/>
              <a:ext cx="1035694" cy="1498317"/>
              <a:chOff x="-26837" y="14292"/>
              <a:chExt cx="1035694" cy="1498317"/>
            </a:xfrm>
          </p:grpSpPr>
          <p:sp>
            <p:nvSpPr>
              <p:cNvPr id="13" name="Forma libre: forma 8">
                <a:extLst>
                  <a:ext uri="{FF2B5EF4-FFF2-40B4-BE49-F238E27FC236}">
                    <a16:creationId xmlns:a16="http://schemas.microsoft.com/office/drawing/2014/main" id="{3FD4EE0F-4203-4ECA-A040-D72E6CEC8408}"/>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4" name="Grupo 9">
                <a:extLst>
                  <a:ext uri="{FF2B5EF4-FFF2-40B4-BE49-F238E27FC236}">
                    <a16:creationId xmlns:a16="http://schemas.microsoft.com/office/drawing/2014/main" id="{62C9A908-6AD6-F4C4-0F1D-29204817376D}"/>
                  </a:ext>
                </a:extLst>
              </p:cNvPr>
              <p:cNvGrpSpPr/>
              <p:nvPr/>
            </p:nvGrpSpPr>
            <p:grpSpPr>
              <a:xfrm>
                <a:off x="184827" y="230730"/>
                <a:ext cx="824030" cy="1050070"/>
                <a:chOff x="184827" y="230730"/>
                <a:chExt cx="824030" cy="1050070"/>
              </a:xfrm>
            </p:grpSpPr>
            <p:sp>
              <p:nvSpPr>
                <p:cNvPr id="15" name="Elipse 10">
                  <a:extLst>
                    <a:ext uri="{FF2B5EF4-FFF2-40B4-BE49-F238E27FC236}">
                      <a16:creationId xmlns:a16="http://schemas.microsoft.com/office/drawing/2014/main" id="{DC02CA20-CAAF-00FA-3958-B43941B1217A}"/>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6" name="Elipse 11">
                  <a:extLst>
                    <a:ext uri="{FF2B5EF4-FFF2-40B4-BE49-F238E27FC236}">
                      <a16:creationId xmlns:a16="http://schemas.microsoft.com/office/drawing/2014/main" id="{F31A14BB-FBF5-7EAD-D255-14F6CEF01E0C}"/>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7" name="Elipse 12">
                  <a:extLst>
                    <a:ext uri="{FF2B5EF4-FFF2-40B4-BE49-F238E27FC236}">
                      <a16:creationId xmlns:a16="http://schemas.microsoft.com/office/drawing/2014/main" id="{E3179F89-24B4-7F45-215C-D9DB8CA8D104}"/>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18" name="Grupo 18">
            <a:extLst>
              <a:ext uri="{FF2B5EF4-FFF2-40B4-BE49-F238E27FC236}">
                <a16:creationId xmlns:a16="http://schemas.microsoft.com/office/drawing/2014/main" id="{28BE870B-5FAD-D98A-7DFD-A3BD8C4F4062}"/>
              </a:ext>
            </a:extLst>
          </p:cNvPr>
          <p:cNvGrpSpPr/>
          <p:nvPr/>
        </p:nvGrpSpPr>
        <p:grpSpPr>
          <a:xfrm>
            <a:off x="6697486" y="-370944"/>
            <a:ext cx="2456251" cy="1778636"/>
            <a:chOff x="6697486" y="-370944"/>
            <a:chExt cx="2456251" cy="1778636"/>
          </a:xfrm>
        </p:grpSpPr>
        <p:grpSp>
          <p:nvGrpSpPr>
            <p:cNvPr id="19" name="Grupo 19">
              <a:extLst>
                <a:ext uri="{FF2B5EF4-FFF2-40B4-BE49-F238E27FC236}">
                  <a16:creationId xmlns:a16="http://schemas.microsoft.com/office/drawing/2014/main" id="{353E714F-AFBE-02DE-95DF-268B195D869D}"/>
                </a:ext>
              </a:extLst>
            </p:cNvPr>
            <p:cNvGrpSpPr/>
            <p:nvPr/>
          </p:nvGrpSpPr>
          <p:grpSpPr>
            <a:xfrm>
              <a:off x="6697486" y="-370944"/>
              <a:ext cx="1435041" cy="964179"/>
              <a:chOff x="6697486" y="-370944"/>
              <a:chExt cx="1435041" cy="964179"/>
            </a:xfrm>
          </p:grpSpPr>
          <p:sp>
            <p:nvSpPr>
              <p:cNvPr id="20" name="Forma libre: forma 26">
                <a:extLst>
                  <a:ext uri="{FF2B5EF4-FFF2-40B4-BE49-F238E27FC236}">
                    <a16:creationId xmlns:a16="http://schemas.microsoft.com/office/drawing/2014/main" id="{741D565E-220F-A10E-1CBA-E8D2A66A4D0C}"/>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1" name="Grupo 27">
                <a:extLst>
                  <a:ext uri="{FF2B5EF4-FFF2-40B4-BE49-F238E27FC236}">
                    <a16:creationId xmlns:a16="http://schemas.microsoft.com/office/drawing/2014/main" id="{22E1383F-5349-EDD4-0020-1FE27C10BFA4}"/>
                  </a:ext>
                </a:extLst>
              </p:cNvPr>
              <p:cNvGrpSpPr/>
              <p:nvPr/>
            </p:nvGrpSpPr>
            <p:grpSpPr>
              <a:xfrm>
                <a:off x="6735716" y="9422"/>
                <a:ext cx="1185154" cy="356031"/>
                <a:chOff x="6735716" y="9422"/>
                <a:chExt cx="1185154" cy="356031"/>
              </a:xfrm>
            </p:grpSpPr>
            <p:sp>
              <p:nvSpPr>
                <p:cNvPr id="22" name="Elipse 28">
                  <a:extLst>
                    <a:ext uri="{FF2B5EF4-FFF2-40B4-BE49-F238E27FC236}">
                      <a16:creationId xmlns:a16="http://schemas.microsoft.com/office/drawing/2014/main" id="{8F159C7B-3E17-7428-F90C-526FD99DB6C8}"/>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3" name="Elipse 29">
                  <a:extLst>
                    <a:ext uri="{FF2B5EF4-FFF2-40B4-BE49-F238E27FC236}">
                      <a16:creationId xmlns:a16="http://schemas.microsoft.com/office/drawing/2014/main" id="{48BF8D9C-7796-FB63-77AC-9691092BF7FA}"/>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4" name="Elipse 30">
                  <a:extLst>
                    <a:ext uri="{FF2B5EF4-FFF2-40B4-BE49-F238E27FC236}">
                      <a16:creationId xmlns:a16="http://schemas.microsoft.com/office/drawing/2014/main" id="{463F1659-D41C-B911-4C28-C142C38A9D6B}"/>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25" name="Grupo 20">
              <a:extLst>
                <a:ext uri="{FF2B5EF4-FFF2-40B4-BE49-F238E27FC236}">
                  <a16:creationId xmlns:a16="http://schemas.microsoft.com/office/drawing/2014/main" id="{B5CC479F-0852-C0C7-914B-DEC3E84745B9}"/>
                </a:ext>
              </a:extLst>
            </p:cNvPr>
            <p:cNvGrpSpPr/>
            <p:nvPr/>
          </p:nvGrpSpPr>
          <p:grpSpPr>
            <a:xfrm>
              <a:off x="8161778" y="-27349"/>
              <a:ext cx="991959" cy="1435041"/>
              <a:chOff x="8161778" y="-27349"/>
              <a:chExt cx="991959" cy="1435041"/>
            </a:xfrm>
          </p:grpSpPr>
          <p:sp>
            <p:nvSpPr>
              <p:cNvPr id="26" name="Forma libre: forma 21">
                <a:extLst>
                  <a:ext uri="{FF2B5EF4-FFF2-40B4-BE49-F238E27FC236}">
                    <a16:creationId xmlns:a16="http://schemas.microsoft.com/office/drawing/2014/main" id="{910144CF-E7F0-A704-C2CD-7D0246C1B75C}"/>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7" name="Grupo 22">
                <a:extLst>
                  <a:ext uri="{FF2B5EF4-FFF2-40B4-BE49-F238E27FC236}">
                    <a16:creationId xmlns:a16="http://schemas.microsoft.com/office/drawing/2014/main" id="{14CF8F60-8FEE-F335-6936-111497E468F3}"/>
                  </a:ext>
                </a:extLst>
              </p:cNvPr>
              <p:cNvGrpSpPr/>
              <p:nvPr/>
            </p:nvGrpSpPr>
            <p:grpSpPr>
              <a:xfrm>
                <a:off x="8161778" y="179953"/>
                <a:ext cx="789228" cy="1005712"/>
                <a:chOff x="8161778" y="179953"/>
                <a:chExt cx="789228" cy="1005712"/>
              </a:xfrm>
            </p:grpSpPr>
            <p:sp>
              <p:nvSpPr>
                <p:cNvPr id="28" name="Elipse 23">
                  <a:extLst>
                    <a:ext uri="{FF2B5EF4-FFF2-40B4-BE49-F238E27FC236}">
                      <a16:creationId xmlns:a16="http://schemas.microsoft.com/office/drawing/2014/main" id="{95D49DFB-5E2E-CE4F-2509-00A87DC07A33}"/>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9" name="Elipse 24">
                  <a:extLst>
                    <a:ext uri="{FF2B5EF4-FFF2-40B4-BE49-F238E27FC236}">
                      <a16:creationId xmlns:a16="http://schemas.microsoft.com/office/drawing/2014/main" id="{1FC06946-0644-B616-A729-8E33599FED03}"/>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0" name="Elipse 25">
                  <a:extLst>
                    <a:ext uri="{FF2B5EF4-FFF2-40B4-BE49-F238E27FC236}">
                      <a16:creationId xmlns:a16="http://schemas.microsoft.com/office/drawing/2014/main" id="{D0A2C51B-51AB-01B3-0872-1D3BB4A18887}"/>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31" name="AutoShape 3">
            <a:extLst>
              <a:ext uri="{FF2B5EF4-FFF2-40B4-BE49-F238E27FC236}">
                <a16:creationId xmlns:a16="http://schemas.microsoft.com/office/drawing/2014/main" id="{B748BA73-A990-0B50-1159-38A7B2BA48C4}"/>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2" name="Freeform 5">
            <a:extLst>
              <a:ext uri="{FF2B5EF4-FFF2-40B4-BE49-F238E27FC236}">
                <a16:creationId xmlns:a16="http://schemas.microsoft.com/office/drawing/2014/main" id="{D2519A42-E61D-9B8F-B801-5CECAE0C883D}"/>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3" name="Freeform 5">
            <a:extLst>
              <a:ext uri="{FF2B5EF4-FFF2-40B4-BE49-F238E27FC236}">
                <a16:creationId xmlns:a16="http://schemas.microsoft.com/office/drawing/2014/main" id="{96BA31E4-41A1-E9C7-B092-EA6B62CDD94F}"/>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4" name="Freeform 5">
            <a:extLst>
              <a:ext uri="{FF2B5EF4-FFF2-40B4-BE49-F238E27FC236}">
                <a16:creationId xmlns:a16="http://schemas.microsoft.com/office/drawing/2014/main" id="{B4C22E63-EA74-CAE4-52CA-3668D0E20238}"/>
              </a:ext>
            </a:extLst>
          </p:cNvPr>
          <p:cNvSpPr/>
          <p:nvPr/>
        </p:nvSpPr>
        <p:spPr>
          <a:xfrm>
            <a:off x="4141573" y="208583"/>
            <a:ext cx="1213838" cy="1982812"/>
          </a:xfrm>
          <a:custGeom>
            <a:avLst/>
            <a:gdLst>
              <a:gd name="f0" fmla="val 10800000"/>
              <a:gd name="f1" fmla="val 5400000"/>
              <a:gd name="f2" fmla="val 360"/>
              <a:gd name="f3" fmla="val 180"/>
              <a:gd name="f4" fmla="val w"/>
              <a:gd name="f5" fmla="val h"/>
              <a:gd name="f6" fmla="val 0"/>
              <a:gd name="f7" fmla="val 583"/>
              <a:gd name="f8" fmla="val 1629"/>
              <a:gd name="f9" fmla="val 249"/>
              <a:gd name="f10" fmla="val 1012"/>
              <a:gd name="f11" fmla="val 246"/>
              <a:gd name="f12" fmla="val 1007"/>
              <a:gd name="f13" fmla="val 244"/>
              <a:gd name="f14" fmla="val 1004"/>
              <a:gd name="f15" fmla="val 241"/>
              <a:gd name="f16" fmla="val 1001"/>
              <a:gd name="f17" fmla="val 238"/>
              <a:gd name="f18" fmla="val 995"/>
              <a:gd name="f19" fmla="val 234"/>
              <a:gd name="f20" fmla="val 991"/>
              <a:gd name="f21" fmla="val 226"/>
              <a:gd name="f22" fmla="val 990"/>
              <a:gd name="f23" fmla="val 218"/>
              <a:gd name="f24" fmla="val 212"/>
              <a:gd name="f25" fmla="val 984"/>
              <a:gd name="f26" fmla="val 211"/>
              <a:gd name="f27" fmla="val 976"/>
              <a:gd name="f28" fmla="val 210"/>
              <a:gd name="f29" fmla="val 966"/>
              <a:gd name="f30" fmla="val 205"/>
              <a:gd name="f31" fmla="val 961"/>
              <a:gd name="f32" fmla="val 195"/>
              <a:gd name="f33" fmla="val 959"/>
              <a:gd name="f34" fmla="val 186"/>
              <a:gd name="f35" fmla="val 958"/>
              <a:gd name="f36" fmla="val 949"/>
              <a:gd name="f37" fmla="val 182"/>
              <a:gd name="f38" fmla="val 939"/>
              <a:gd name="f39" fmla="val 184"/>
              <a:gd name="f40" fmla="val 931"/>
              <a:gd name="f41" fmla="val 927"/>
              <a:gd name="f42" fmla="val 173"/>
              <a:gd name="f43" fmla="val 926"/>
              <a:gd name="f44" fmla="val 161"/>
              <a:gd name="f45" fmla="val 925"/>
              <a:gd name="f46" fmla="val 154"/>
              <a:gd name="f47" fmla="val 914"/>
              <a:gd name="f48" fmla="val 159"/>
              <a:gd name="f49" fmla="val 902"/>
              <a:gd name="f50" fmla="val 162"/>
              <a:gd name="f51" fmla="val 895"/>
              <a:gd name="f52" fmla="val 890"/>
              <a:gd name="f53" fmla="val 152"/>
              <a:gd name="f54" fmla="val 889"/>
              <a:gd name="f55" fmla="val 139"/>
              <a:gd name="f56" fmla="val 888"/>
              <a:gd name="f57" fmla="val 132"/>
              <a:gd name="f58" fmla="val 876"/>
              <a:gd name="f59" fmla="val 138"/>
              <a:gd name="f60" fmla="val 864"/>
              <a:gd name="f61" fmla="val 141"/>
              <a:gd name="f62" fmla="val 857"/>
              <a:gd name="f63" fmla="val 849"/>
              <a:gd name="f64" fmla="val 131"/>
              <a:gd name="f65" fmla="val 847"/>
              <a:gd name="f66" fmla="val 117"/>
              <a:gd name="f67" fmla="val 843"/>
              <a:gd name="f68" fmla="val 114"/>
              <a:gd name="f69" fmla="val 836"/>
              <a:gd name="f70" fmla="val 118"/>
              <a:gd name="f71" fmla="val 822"/>
              <a:gd name="f72" fmla="val 119"/>
              <a:gd name="f73" fmla="val 817"/>
              <a:gd name="f74" fmla="val 115"/>
              <a:gd name="f75" fmla="val 809"/>
              <a:gd name="f76" fmla="val 110"/>
              <a:gd name="f77" fmla="val 807"/>
              <a:gd name="f78" fmla="val 99"/>
              <a:gd name="f79" fmla="val 801"/>
              <a:gd name="f80" fmla="val 95"/>
              <a:gd name="f81" fmla="val 795"/>
              <a:gd name="f82" fmla="val 782"/>
              <a:gd name="f83" fmla="val 101"/>
              <a:gd name="f84" fmla="val 777"/>
              <a:gd name="f85" fmla="val 97"/>
              <a:gd name="f86" fmla="val 770"/>
              <a:gd name="f87" fmla="val 92"/>
              <a:gd name="f88" fmla="val 768"/>
              <a:gd name="f89" fmla="val 79"/>
              <a:gd name="f90" fmla="val 762"/>
              <a:gd name="f91" fmla="val 77"/>
              <a:gd name="f92" fmla="val 755"/>
              <a:gd name="f93" fmla="val 81"/>
              <a:gd name="f94" fmla="val 742"/>
              <a:gd name="f95" fmla="val 82"/>
              <a:gd name="f96" fmla="val 738"/>
              <a:gd name="f97" fmla="val 729"/>
              <a:gd name="f98" fmla="val 75"/>
              <a:gd name="f99" fmla="val 727"/>
              <a:gd name="f100" fmla="val 67"/>
              <a:gd name="f101" fmla="val 720"/>
              <a:gd name="f102" fmla="val 65"/>
              <a:gd name="f103" fmla="val 714"/>
              <a:gd name="f104" fmla="val 66"/>
              <a:gd name="f105" fmla="val 704"/>
              <a:gd name="f106" fmla="val 698"/>
              <a:gd name="f107" fmla="val 63"/>
              <a:gd name="f108" fmla="val 690"/>
              <a:gd name="f109" fmla="val 59"/>
              <a:gd name="f110" fmla="val 685"/>
              <a:gd name="f111" fmla="val 55"/>
              <a:gd name="f112" fmla="val 679"/>
              <a:gd name="f113" fmla="val 52"/>
              <a:gd name="f114" fmla="val 673"/>
              <a:gd name="f115" fmla="val 53"/>
              <a:gd name="f116" fmla="val 666"/>
              <a:gd name="f117" fmla="val 54"/>
              <a:gd name="f118" fmla="val 657"/>
              <a:gd name="f119" fmla="val 648"/>
              <a:gd name="f120" fmla="val 44"/>
              <a:gd name="f121" fmla="val 642"/>
              <a:gd name="f122" fmla="val 38"/>
              <a:gd name="f123" fmla="val 637"/>
              <a:gd name="f124" fmla="val 36"/>
              <a:gd name="f125" fmla="val 631"/>
              <a:gd name="f126" fmla="val 39"/>
              <a:gd name="f127" fmla="val 623"/>
              <a:gd name="f128" fmla="val 42"/>
              <a:gd name="f129" fmla="val 612"/>
              <a:gd name="f130" fmla="val 603"/>
              <a:gd name="f131" fmla="val 28"/>
              <a:gd name="f132" fmla="val 598"/>
              <a:gd name="f133" fmla="val 9"/>
              <a:gd name="f134" fmla="val 589"/>
              <a:gd name="f135" fmla="val 5"/>
              <a:gd name="f136" fmla="val 565"/>
              <a:gd name="f137" fmla="val 19"/>
              <a:gd name="f138" fmla="val 550"/>
              <a:gd name="f139" fmla="val 24"/>
              <a:gd name="f140" fmla="val 543"/>
              <a:gd name="f141" fmla="val 535"/>
              <a:gd name="f142" fmla="val 17"/>
              <a:gd name="f143" fmla="val 529"/>
              <a:gd name="f144" fmla="val 522"/>
              <a:gd name="f145" fmla="val 8"/>
              <a:gd name="f146" fmla="val 514"/>
              <a:gd name="f147" fmla="val 14"/>
              <a:gd name="f148" fmla="val 505"/>
              <a:gd name="f149" fmla="val 18"/>
              <a:gd name="f150" fmla="val 499"/>
              <a:gd name="f151" fmla="val 494"/>
              <a:gd name="f152" fmla="val 12"/>
              <a:gd name="f153" fmla="val 489"/>
              <a:gd name="f154" fmla="val 6"/>
              <a:gd name="f155" fmla="val 481"/>
              <a:gd name="f156" fmla="val 475"/>
              <a:gd name="f157" fmla="val 10"/>
              <a:gd name="f158" fmla="val 467"/>
              <a:gd name="f159" fmla="val 13"/>
              <a:gd name="f160" fmla="val 460"/>
              <a:gd name="f161" fmla="val 453"/>
              <a:gd name="f162" fmla="val 447"/>
              <a:gd name="f163" fmla="val 4"/>
              <a:gd name="f164" fmla="val 440"/>
              <a:gd name="f165" fmla="val 3"/>
              <a:gd name="f166" fmla="val 433"/>
              <a:gd name="f167" fmla="val 7"/>
              <a:gd name="f168" fmla="val 426"/>
              <a:gd name="f169" fmla="val 11"/>
              <a:gd name="f170" fmla="val 420"/>
              <a:gd name="f171" fmla="val 413"/>
              <a:gd name="f172" fmla="val 407"/>
              <a:gd name="f173" fmla="val 2"/>
              <a:gd name="f174" fmla="val 400"/>
              <a:gd name="f175" fmla="val 394"/>
              <a:gd name="f176" fmla="val 387"/>
              <a:gd name="f177" fmla="val 382"/>
              <a:gd name="f178" fmla="val 377"/>
              <a:gd name="f179" fmla="val 372"/>
              <a:gd name="f180" fmla="val 365"/>
              <a:gd name="f181" fmla="val 1"/>
              <a:gd name="f182" fmla="val 355"/>
              <a:gd name="f183" fmla="val 348"/>
              <a:gd name="f184" fmla="val 343"/>
              <a:gd name="f185" fmla="val 15"/>
              <a:gd name="f186" fmla="val 337"/>
              <a:gd name="f187" fmla="val 330"/>
              <a:gd name="f188" fmla="val 322"/>
              <a:gd name="f189" fmla="val 313"/>
              <a:gd name="f190" fmla="val 306"/>
              <a:gd name="f191" fmla="val 302"/>
              <a:gd name="f192" fmla="val 296"/>
              <a:gd name="f193" fmla="val 290"/>
              <a:gd name="f194" fmla="val 279"/>
              <a:gd name="f195" fmla="val 274"/>
              <a:gd name="f196" fmla="val 22"/>
              <a:gd name="f197" fmla="val 265"/>
              <a:gd name="f198" fmla="val 25"/>
              <a:gd name="f199" fmla="val 262"/>
              <a:gd name="f200" fmla="val 27"/>
              <a:gd name="f201" fmla="val 255"/>
              <a:gd name="f202" fmla="val 26"/>
              <a:gd name="f203" fmla="val 251"/>
              <a:gd name="f204" fmla="val 21"/>
              <a:gd name="f205" fmla="val 23"/>
              <a:gd name="f206" fmla="val 233"/>
              <a:gd name="f207" fmla="val 35"/>
              <a:gd name="f208" fmla="val 223"/>
              <a:gd name="f209" fmla="val 41"/>
              <a:gd name="f210" fmla="val 219"/>
              <a:gd name="f211" fmla="val 214"/>
              <a:gd name="f212" fmla="val 30"/>
              <a:gd name="f213" fmla="val 202"/>
              <a:gd name="f214" fmla="val 191"/>
              <a:gd name="f215" fmla="val 48"/>
              <a:gd name="f216" fmla="val 188"/>
              <a:gd name="f217" fmla="val 56"/>
              <a:gd name="f218" fmla="val 57"/>
              <a:gd name="f219" fmla="val 174"/>
              <a:gd name="f220" fmla="val 157"/>
              <a:gd name="f221" fmla="val 68"/>
              <a:gd name="f222" fmla="val 74"/>
              <a:gd name="f223" fmla="val 149"/>
              <a:gd name="f224" fmla="val 142"/>
              <a:gd name="f225" fmla="val 135"/>
              <a:gd name="f226" fmla="val 69"/>
              <a:gd name="f227" fmla="val 125"/>
              <a:gd name="f228" fmla="val 76"/>
              <a:gd name="f229" fmla="val 104"/>
              <a:gd name="f230" fmla="val 83"/>
              <a:gd name="f231" fmla="val 94"/>
              <a:gd name="f232" fmla="val 93"/>
              <a:gd name="f233" fmla="val 90"/>
              <a:gd name="f234" fmla="val 106"/>
              <a:gd name="f235" fmla="val 91"/>
              <a:gd name="f236" fmla="val 89"/>
              <a:gd name="f237" fmla="val 80"/>
              <a:gd name="f238" fmla="val 126"/>
              <a:gd name="f239" fmla="val 62"/>
              <a:gd name="f240" fmla="val 144"/>
              <a:gd name="f241" fmla="val 64"/>
              <a:gd name="f242" fmla="val 147"/>
              <a:gd name="f243" fmla="val 60"/>
              <a:gd name="f244" fmla="val 148"/>
              <a:gd name="f245" fmla="val 40"/>
              <a:gd name="f246" fmla="val 158"/>
              <a:gd name="f247" fmla="val 33"/>
              <a:gd name="f248" fmla="val 172"/>
              <a:gd name="f249" fmla="val 178"/>
              <a:gd name="f250" fmla="val 181"/>
              <a:gd name="f251" fmla="val 183"/>
              <a:gd name="f252" fmla="val 207"/>
              <a:gd name="f253" fmla="val 217"/>
              <a:gd name="f254" fmla="val 220"/>
              <a:gd name="f255" fmla="val 225"/>
              <a:gd name="f256" fmla="val 235"/>
              <a:gd name="f257" fmla="val 250"/>
              <a:gd name="f258" fmla="val 254"/>
              <a:gd name="f259" fmla="val 258"/>
              <a:gd name="f260" fmla="val 273"/>
              <a:gd name="f261" fmla="val 282"/>
              <a:gd name="f262" fmla="val 288"/>
              <a:gd name="f263" fmla="val 293"/>
              <a:gd name="f264" fmla="val 299"/>
              <a:gd name="f265" fmla="val 307"/>
              <a:gd name="f266" fmla="val 317"/>
              <a:gd name="f267" fmla="val 324"/>
              <a:gd name="f268" fmla="val 328"/>
              <a:gd name="f269" fmla="val 331"/>
              <a:gd name="f270" fmla="val 346"/>
              <a:gd name="f271" fmla="val 358"/>
              <a:gd name="f272" fmla="val 362"/>
              <a:gd name="f273" fmla="val 369"/>
              <a:gd name="f274" fmla="val 375"/>
              <a:gd name="f275" fmla="val 386"/>
              <a:gd name="f276" fmla="val 395"/>
              <a:gd name="f277" fmla="val 399"/>
              <a:gd name="f278" fmla="val 34"/>
              <a:gd name="f279" fmla="val 37"/>
              <a:gd name="f280" fmla="val 402"/>
              <a:gd name="f281" fmla="val 404"/>
              <a:gd name="f282" fmla="val 416"/>
              <a:gd name="f283" fmla="val 425"/>
              <a:gd name="f284" fmla="val 431"/>
              <a:gd name="f285" fmla="val 47"/>
              <a:gd name="f286" fmla="val 434"/>
              <a:gd name="f287" fmla="val 442"/>
              <a:gd name="f288" fmla="val 457"/>
              <a:gd name="f289" fmla="val 61"/>
              <a:gd name="f290" fmla="val 466"/>
              <a:gd name="f291" fmla="val 70"/>
              <a:gd name="f292" fmla="val 463"/>
              <a:gd name="f293" fmla="val 85"/>
              <a:gd name="f294" fmla="val 462"/>
              <a:gd name="f295" fmla="val 465"/>
              <a:gd name="f296" fmla="val 471"/>
              <a:gd name="f297" fmla="val 484"/>
              <a:gd name="f298" fmla="val 495"/>
              <a:gd name="f299" fmla="val 504"/>
              <a:gd name="f300" fmla="val 103"/>
              <a:gd name="f301" fmla="val 513"/>
              <a:gd name="f302" fmla="val 113"/>
              <a:gd name="f303" fmla="val 502"/>
              <a:gd name="f304" fmla="val 145"/>
              <a:gd name="f305" fmla="val 150"/>
              <a:gd name="f306" fmla="val 511"/>
              <a:gd name="f307" fmla="val 524"/>
              <a:gd name="f308" fmla="val 530"/>
              <a:gd name="f309" fmla="val 164"/>
              <a:gd name="f310" fmla="val 176"/>
              <a:gd name="f311" fmla="val 521"/>
              <a:gd name="f312" fmla="val 523"/>
              <a:gd name="f313" fmla="val 187"/>
              <a:gd name="f314" fmla="val 538"/>
              <a:gd name="f315" fmla="val 546"/>
              <a:gd name="f316" fmla="val 198"/>
              <a:gd name="f317" fmla="val 549"/>
              <a:gd name="f318" fmla="val 206"/>
              <a:gd name="f319" fmla="val 547"/>
              <a:gd name="f320" fmla="val 541"/>
              <a:gd name="f321" fmla="val 536"/>
              <a:gd name="f322" fmla="val 221"/>
              <a:gd name="f323" fmla="val 539"/>
              <a:gd name="f324" fmla="val 224"/>
              <a:gd name="f325" fmla="val 558"/>
              <a:gd name="f326" fmla="val 563"/>
              <a:gd name="f327" fmla="val 553"/>
              <a:gd name="f328" fmla="val 555"/>
              <a:gd name="f329" fmla="val 264"/>
              <a:gd name="f330" fmla="val 570"/>
              <a:gd name="f331" fmla="val 271"/>
              <a:gd name="f332" fmla="val 572"/>
              <a:gd name="f333" fmla="val 562"/>
              <a:gd name="f334" fmla="val 294"/>
              <a:gd name="f335" fmla="val 298"/>
              <a:gd name="f336" fmla="val 301"/>
              <a:gd name="f337" fmla="val 564"/>
              <a:gd name="f338" fmla="val 304"/>
              <a:gd name="f339" fmla="val 577"/>
              <a:gd name="f340" fmla="val 311"/>
              <a:gd name="f341" fmla="val 579"/>
              <a:gd name="f342" fmla="val 323"/>
              <a:gd name="f343" fmla="val 567"/>
              <a:gd name="f344" fmla="val 334"/>
              <a:gd name="f345" fmla="val 338"/>
              <a:gd name="f346" fmla="val 569"/>
              <a:gd name="f347" fmla="val 582"/>
              <a:gd name="f348" fmla="val 353"/>
              <a:gd name="f349" fmla="val 367"/>
              <a:gd name="f350" fmla="val 376"/>
              <a:gd name="f351" fmla="val 566"/>
              <a:gd name="f352" fmla="val 379"/>
              <a:gd name="f353" fmla="val 380"/>
              <a:gd name="f354" fmla="val 383"/>
              <a:gd name="f355" fmla="val 580"/>
              <a:gd name="f356" fmla="val 392"/>
              <a:gd name="f357" fmla="val 411"/>
              <a:gd name="f358" fmla="val 415"/>
              <a:gd name="f359" fmla="val 419"/>
              <a:gd name="f360" fmla="val 571"/>
              <a:gd name="f361" fmla="val 423"/>
              <a:gd name="f362" fmla="val 441"/>
              <a:gd name="f363" fmla="val 449"/>
              <a:gd name="f364" fmla="val 454"/>
              <a:gd name="f365" fmla="val 459"/>
              <a:gd name="f366" fmla="val 464"/>
              <a:gd name="f367" fmla="val 578"/>
              <a:gd name="f368" fmla="val 472"/>
              <a:gd name="f369" fmla="val 491"/>
              <a:gd name="f370" fmla="val 560"/>
              <a:gd name="f371" fmla="val 497"/>
              <a:gd name="f372" fmla="val 503"/>
              <a:gd name="f373" fmla="val 575"/>
              <a:gd name="f374" fmla="val 573"/>
              <a:gd name="f375" fmla="val 525"/>
              <a:gd name="f376" fmla="val 554"/>
              <a:gd name="f377" fmla="val 559"/>
              <a:gd name="f378" fmla="val 590"/>
              <a:gd name="f379" fmla="val 597"/>
              <a:gd name="f380" fmla="val 548"/>
              <a:gd name="f381" fmla="val 600"/>
              <a:gd name="f382" fmla="val 611"/>
              <a:gd name="f383" fmla="val 619"/>
              <a:gd name="f384" fmla="val 629"/>
              <a:gd name="f385" fmla="val 639"/>
              <a:gd name="f386" fmla="val 533"/>
              <a:gd name="f387" fmla="val 644"/>
              <a:gd name="f388" fmla="val 527"/>
              <a:gd name="f389" fmla="val 647"/>
              <a:gd name="f390" fmla="val 656"/>
              <a:gd name="f391" fmla="val 662"/>
              <a:gd name="f392" fmla="val 532"/>
              <a:gd name="f393" fmla="val 681"/>
              <a:gd name="f394" fmla="val 519"/>
              <a:gd name="f395" fmla="val 686"/>
              <a:gd name="f396" fmla="val 512"/>
              <a:gd name="f397" fmla="val 510"/>
              <a:gd name="f398" fmla="val 696"/>
              <a:gd name="f399" fmla="val 702"/>
              <a:gd name="f400" fmla="val 713"/>
              <a:gd name="f401" fmla="val 515"/>
              <a:gd name="f402" fmla="val 723"/>
              <a:gd name="f403" fmla="val 496"/>
              <a:gd name="f404" fmla="val 730"/>
              <a:gd name="f405" fmla="val 735"/>
              <a:gd name="f406" fmla="val 740"/>
              <a:gd name="f407" fmla="val 507"/>
              <a:gd name="f408" fmla="val 752"/>
              <a:gd name="f409" fmla="val 501"/>
              <a:gd name="f410" fmla="val 765"/>
              <a:gd name="f411" fmla="val 488"/>
              <a:gd name="f412" fmla="val 479"/>
              <a:gd name="f413" fmla="val 769"/>
              <a:gd name="f414" fmla="val 477"/>
              <a:gd name="f415" fmla="val 773"/>
              <a:gd name="f416" fmla="val 482"/>
              <a:gd name="f417" fmla="val 487"/>
              <a:gd name="f418" fmla="val 792"/>
              <a:gd name="f419" fmla="val 804"/>
              <a:gd name="f420" fmla="val 806"/>
              <a:gd name="f421" fmla="val 808"/>
              <a:gd name="f422" fmla="val 815"/>
              <a:gd name="f423" fmla="val 821"/>
              <a:gd name="f424" fmla="val 826"/>
              <a:gd name="f425" fmla="val 832"/>
              <a:gd name="f426" fmla="val 840"/>
              <a:gd name="f427" fmla="val 451"/>
              <a:gd name="f428" fmla="val 444"/>
              <a:gd name="f429" fmla="val 850"/>
              <a:gd name="f430" fmla="val 438"/>
              <a:gd name="f431" fmla="val 859"/>
              <a:gd name="f432" fmla="val 443"/>
              <a:gd name="f433" fmla="val 861"/>
              <a:gd name="f434" fmla="val 869"/>
              <a:gd name="f435" fmla="val 446"/>
              <a:gd name="f436" fmla="val 877"/>
              <a:gd name="f437" fmla="val 881"/>
              <a:gd name="f438" fmla="val 885"/>
              <a:gd name="f439" fmla="val 428"/>
              <a:gd name="f440" fmla="val 421"/>
              <a:gd name="f441" fmla="val 901"/>
              <a:gd name="f442" fmla="val 424"/>
              <a:gd name="f443" fmla="val 907"/>
              <a:gd name="f444" fmla="val 913"/>
              <a:gd name="f445" fmla="val 422"/>
              <a:gd name="f446" fmla="val 923"/>
              <a:gd name="f447" fmla="val 405"/>
              <a:gd name="f448" fmla="val 397"/>
              <a:gd name="f449" fmla="val 929"/>
              <a:gd name="f450" fmla="val 398"/>
              <a:gd name="f451" fmla="val 935"/>
              <a:gd name="f452" fmla="val 948"/>
              <a:gd name="f453" fmla="val 960"/>
              <a:gd name="f454" fmla="val 381"/>
              <a:gd name="f455" fmla="val 370"/>
              <a:gd name="f456" fmla="val 964"/>
              <a:gd name="f457" fmla="val 971"/>
              <a:gd name="f458" fmla="val 371"/>
              <a:gd name="f459" fmla="val 364"/>
              <a:gd name="f460" fmla="val 992"/>
              <a:gd name="f461" fmla="val 351"/>
              <a:gd name="f462" fmla="val 344"/>
              <a:gd name="f463" fmla="val 989"/>
              <a:gd name="f464" fmla="val 341"/>
              <a:gd name="f465" fmla="val 999"/>
              <a:gd name="f466" fmla="val 1002"/>
              <a:gd name="f467" fmla="val 333"/>
              <a:gd name="f468" fmla="val 340"/>
              <a:gd name="f469" fmla="val 1037"/>
              <a:gd name="f470" fmla="val 329"/>
              <a:gd name="f471" fmla="val 1057"/>
              <a:gd name="f472" fmla="val 315"/>
              <a:gd name="f473" fmla="val 1067"/>
              <a:gd name="f474" fmla="val 312"/>
              <a:gd name="f475" fmla="val 1069"/>
              <a:gd name="f476" fmla="val 309"/>
              <a:gd name="f477" fmla="val 1071"/>
              <a:gd name="f478" fmla="val 1072"/>
              <a:gd name="f479" fmla="val 1074"/>
              <a:gd name="f480" fmla="val 1081"/>
              <a:gd name="f481" fmla="val 1086"/>
              <a:gd name="f482" fmla="val 1087"/>
              <a:gd name="f483" fmla="val 1091"/>
              <a:gd name="f484" fmla="val 297"/>
              <a:gd name="f485" fmla="val 1097"/>
              <a:gd name="f486" fmla="val 320"/>
              <a:gd name="f487" fmla="val 1107"/>
              <a:gd name="f488" fmla="val 319"/>
              <a:gd name="f489" fmla="val 1122"/>
              <a:gd name="f490" fmla="val 1137"/>
              <a:gd name="f491" fmla="val 1147"/>
              <a:gd name="f492" fmla="val 295"/>
              <a:gd name="f493" fmla="val 1151"/>
              <a:gd name="f494" fmla="val 1152"/>
              <a:gd name="f495" fmla="val 1157"/>
              <a:gd name="f496" fmla="val 1161"/>
              <a:gd name="f497" fmla="val 1165"/>
              <a:gd name="f498" fmla="val 308"/>
              <a:gd name="f499" fmla="val 1171"/>
              <a:gd name="f500" fmla="val 1184"/>
              <a:gd name="f501" fmla="val 1191"/>
              <a:gd name="f502" fmla="val 292"/>
              <a:gd name="f503" fmla="val 1195"/>
              <a:gd name="f504" fmla="val 1198"/>
              <a:gd name="f505" fmla="val 1202"/>
              <a:gd name="f506" fmla="val 1210"/>
              <a:gd name="f507" fmla="val 1222"/>
              <a:gd name="f508" fmla="val 1229"/>
              <a:gd name="f509" fmla="val 1234"/>
              <a:gd name="f510" fmla="val 1238"/>
              <a:gd name="f511" fmla="val 1242"/>
              <a:gd name="f512" fmla="val 1249"/>
              <a:gd name="f513" fmla="val 1261"/>
              <a:gd name="f514" fmla="val 300"/>
              <a:gd name="f515" fmla="val 1268"/>
              <a:gd name="f516" fmla="val 1273"/>
              <a:gd name="f517" fmla="val 1278"/>
              <a:gd name="f518" fmla="val 1285"/>
              <a:gd name="f519" fmla="val 310"/>
              <a:gd name="f520" fmla="val 1290"/>
              <a:gd name="f521" fmla="val 1300"/>
              <a:gd name="f522" fmla="val 1316"/>
              <a:gd name="f523" fmla="val 1332"/>
              <a:gd name="f524" fmla="val 1342"/>
              <a:gd name="f525" fmla="val 1346"/>
              <a:gd name="f526" fmla="val 1353"/>
              <a:gd name="f527" fmla="val 1357"/>
              <a:gd name="f528" fmla="val 1361"/>
              <a:gd name="f529" fmla="val 1371"/>
              <a:gd name="f530" fmla="val 1386"/>
              <a:gd name="f531" fmla="val 1397"/>
              <a:gd name="f532" fmla="val 1400"/>
              <a:gd name="f533" fmla="val 1404"/>
              <a:gd name="f534" fmla="val 1406"/>
              <a:gd name="f535" fmla="val 1413"/>
              <a:gd name="f536" fmla="val 303"/>
              <a:gd name="f537" fmla="val 1418"/>
              <a:gd name="f538" fmla="val 1421"/>
              <a:gd name="f539" fmla="val 1427"/>
              <a:gd name="f540" fmla="val 1443"/>
              <a:gd name="f541" fmla="val 1448"/>
              <a:gd name="f542" fmla="val 1451"/>
              <a:gd name="f543" fmla="val 1454"/>
              <a:gd name="f544" fmla="val 1459"/>
              <a:gd name="f545" fmla="val 1464"/>
              <a:gd name="f546" fmla="val 1470"/>
              <a:gd name="f547" fmla="val 1477"/>
              <a:gd name="f548" fmla="val 326"/>
              <a:gd name="f549" fmla="val 1475"/>
              <a:gd name="f550" fmla="val 1473"/>
              <a:gd name="f551" fmla="val 332"/>
              <a:gd name="f552" fmla="val 1466"/>
              <a:gd name="f553" fmla="val 1462"/>
              <a:gd name="f554" fmla="val 345"/>
              <a:gd name="f555" fmla="val 1463"/>
              <a:gd name="f556" fmla="val 1468"/>
              <a:gd name="f557" fmla="val 1476"/>
              <a:gd name="f558" fmla="val 1478"/>
              <a:gd name="f559" fmla="val 363"/>
              <a:gd name="f560" fmla="val 1479"/>
              <a:gd name="f561" fmla="val 1481"/>
              <a:gd name="f562" fmla="val 1484"/>
              <a:gd name="f563" fmla="val 1487"/>
              <a:gd name="f564" fmla="val 1491"/>
              <a:gd name="f565" fmla="val 1494"/>
              <a:gd name="f566" fmla="val 368"/>
              <a:gd name="f567" fmla="val 1497"/>
              <a:gd name="f568" fmla="val 1500"/>
              <a:gd name="f569" fmla="val 1502"/>
              <a:gd name="f570" fmla="val 361"/>
              <a:gd name="f571" fmla="val 1504"/>
              <a:gd name="f572" fmla="val 359"/>
              <a:gd name="f573" fmla="val 1507"/>
              <a:gd name="f574" fmla="val 357"/>
              <a:gd name="f575" fmla="val 1513"/>
              <a:gd name="f576" fmla="val 352"/>
              <a:gd name="f577" fmla="val 1517"/>
              <a:gd name="f578" fmla="val 1518"/>
              <a:gd name="f579" fmla="val 1519"/>
              <a:gd name="f580" fmla="val 1516"/>
              <a:gd name="f581" fmla="val 1509"/>
              <a:gd name="f582" fmla="val 327"/>
              <a:gd name="f583" fmla="val 325"/>
              <a:gd name="f584" fmla="val 1503"/>
              <a:gd name="f585" fmla="val 314"/>
              <a:gd name="f586" fmla="val 1531"/>
              <a:gd name="f587" fmla="val 1557"/>
              <a:gd name="f588" fmla="val 1585"/>
              <a:gd name="f589" fmla="val 1588"/>
              <a:gd name="f590" fmla="val 1591"/>
              <a:gd name="f591" fmla="val 1602"/>
              <a:gd name="f592" fmla="val 316"/>
              <a:gd name="f593" fmla="val 1609"/>
              <a:gd name="f594" fmla="val 1614"/>
              <a:gd name="f595" fmla="val 1617"/>
              <a:gd name="f596" fmla="val 1619"/>
              <a:gd name="f597" fmla="val 1622"/>
              <a:gd name="f598" fmla="val 1624"/>
              <a:gd name="f599" fmla="val 1626"/>
              <a:gd name="f600" fmla="val 289"/>
              <a:gd name="f601" fmla="val 286"/>
              <a:gd name="f602" fmla="val 283"/>
              <a:gd name="f603" fmla="val 1625"/>
              <a:gd name="f604" fmla="val 280"/>
              <a:gd name="f605" fmla="val 1623"/>
              <a:gd name="f606" fmla="val 278"/>
              <a:gd name="f607" fmla="val 1621"/>
              <a:gd name="f608" fmla="val 277"/>
              <a:gd name="f609" fmla="val 1618"/>
              <a:gd name="f610" fmla="val 275"/>
              <a:gd name="f611" fmla="val 267"/>
              <a:gd name="f612" fmla="val 1616"/>
              <a:gd name="f613" fmla="val 1611"/>
              <a:gd name="f614" fmla="val 1603"/>
              <a:gd name="f615" fmla="val 261"/>
              <a:gd name="f616" fmla="val 1594"/>
              <a:gd name="f617" fmla="val 266"/>
              <a:gd name="f618" fmla="val 1589"/>
              <a:gd name="f619" fmla="val 1586"/>
              <a:gd name="f620" fmla="val 276"/>
              <a:gd name="f621" fmla="val 1558"/>
              <a:gd name="f622" fmla="val 1532"/>
              <a:gd name="f623" fmla="val 269"/>
              <a:gd name="f624" fmla="val 253"/>
              <a:gd name="f625" fmla="val 1506"/>
              <a:gd name="f626" fmla="val 1508"/>
              <a:gd name="f627" fmla="val 247"/>
              <a:gd name="f628" fmla="val 1515"/>
              <a:gd name="f629" fmla="val 1505"/>
              <a:gd name="f630" fmla="val 215"/>
              <a:gd name="f631" fmla="val 208"/>
              <a:gd name="f632" fmla="val 1488"/>
              <a:gd name="f633" fmla="val 1474"/>
              <a:gd name="f634" fmla="val 222"/>
              <a:gd name="f635" fmla="val 1467"/>
              <a:gd name="f636" fmla="val 239"/>
              <a:gd name="f637" fmla="val 245"/>
              <a:gd name="f638" fmla="val 248"/>
              <a:gd name="f639" fmla="val 256"/>
              <a:gd name="f640" fmla="val 1469"/>
              <a:gd name="f641" fmla="val 1461"/>
              <a:gd name="f642" fmla="val 1453"/>
              <a:gd name="f643" fmla="val 1452"/>
              <a:gd name="f644" fmla="val 1450"/>
              <a:gd name="f645" fmla="val 272"/>
              <a:gd name="f646" fmla="val 1449"/>
              <a:gd name="f647" fmla="val 1446"/>
              <a:gd name="f648" fmla="val 1441"/>
              <a:gd name="f649" fmla="val 1433"/>
              <a:gd name="f650" fmla="val 1425"/>
              <a:gd name="f651" fmla="val 268"/>
              <a:gd name="f652" fmla="val 1420"/>
              <a:gd name="f653" fmla="val 281"/>
              <a:gd name="f654" fmla="val 1416"/>
              <a:gd name="f655" fmla="val 285"/>
              <a:gd name="f656" fmla="val 1401"/>
              <a:gd name="f657" fmla="val 1392"/>
              <a:gd name="f658" fmla="val 1381"/>
              <a:gd name="f659" fmla="val 1370"/>
              <a:gd name="f660" fmla="val 1363"/>
              <a:gd name="f661" fmla="val 1333"/>
              <a:gd name="f662" fmla="val 1299"/>
              <a:gd name="f663" fmla="val 1289"/>
              <a:gd name="f664" fmla="val 284"/>
              <a:gd name="f665" fmla="val 1262"/>
              <a:gd name="f666" fmla="val 270"/>
              <a:gd name="f667" fmla="val 1248"/>
              <a:gd name="f668" fmla="val 1237"/>
              <a:gd name="f669" fmla="val 1235"/>
              <a:gd name="f670" fmla="val 1230"/>
              <a:gd name="f671" fmla="val 1209"/>
              <a:gd name="f672" fmla="val 1196"/>
              <a:gd name="f673" fmla="val 1192"/>
              <a:gd name="f674" fmla="val 1163"/>
              <a:gd name="f675" fmla="val 1158"/>
              <a:gd name="f676" fmla="val 1155"/>
              <a:gd name="f677" fmla="val 1153"/>
              <a:gd name="f678" fmla="val 1150"/>
              <a:gd name="f679" fmla="val 1145"/>
              <a:gd name="f680" fmla="val 1135"/>
              <a:gd name="f681" fmla="val 1121"/>
              <a:gd name="f682" fmla="val 1096"/>
              <a:gd name="f683" fmla="val 1092"/>
              <a:gd name="f684" fmla="val 1090"/>
              <a:gd name="f685" fmla="val 1082"/>
              <a:gd name="f686" fmla="val 1076"/>
              <a:gd name="f687" fmla="val 1073"/>
              <a:gd name="f688" fmla="val 1070"/>
              <a:gd name="f689" fmla="val 1061"/>
              <a:gd name="f690" fmla="val 1039"/>
              <a:gd name="f691" fmla="val 1018"/>
              <a:gd name="f692" fmla="val 1015"/>
              <a:gd name="f693" fmla="val 1013"/>
              <a:gd name="f694" fmla="val 986"/>
              <a:gd name="f695" fmla="val 985"/>
              <a:gd name="f696" fmla="val 339"/>
              <a:gd name="f697" fmla="val 979"/>
              <a:gd name="f698" fmla="val 956"/>
              <a:gd name="f699" fmla="val 955"/>
              <a:gd name="f700" fmla="val 947"/>
              <a:gd name="f701" fmla="val 936"/>
              <a:gd name="f702" fmla="val 928"/>
              <a:gd name="f703" fmla="val 389"/>
              <a:gd name="f704" fmla="val 921"/>
              <a:gd name="f705" fmla="val 391"/>
              <a:gd name="f706" fmla="val 390"/>
              <a:gd name="f707" fmla="val 903"/>
              <a:gd name="f708" fmla="val 897"/>
              <a:gd name="f709" fmla="val 894"/>
              <a:gd name="f710" fmla="val 409"/>
              <a:gd name="f711" fmla="val 892"/>
              <a:gd name="f712" fmla="val 414"/>
              <a:gd name="f713" fmla="val 883"/>
              <a:gd name="f714" fmla="val 412"/>
              <a:gd name="f715" fmla="val 866"/>
              <a:gd name="f716" fmla="val 856"/>
              <a:gd name="f717" fmla="val 430"/>
              <a:gd name="f718" fmla="val 854"/>
              <a:gd name="f719" fmla="val 435"/>
              <a:gd name="f720" fmla="val 837"/>
              <a:gd name="f721" fmla="val 819"/>
              <a:gd name="f722" fmla="val 445"/>
              <a:gd name="f723" fmla="val 452"/>
              <a:gd name="f724" fmla="val 812"/>
              <a:gd name="f725" fmla="val 455"/>
              <a:gd name="f726" fmla="val 797"/>
              <a:gd name="f727" fmla="val 448"/>
              <a:gd name="f728" fmla="val 787"/>
              <a:gd name="f729" fmla="val 778"/>
              <a:gd name="f730" fmla="val 774"/>
              <a:gd name="f731" fmla="val 772"/>
              <a:gd name="f732" fmla="val 474"/>
              <a:gd name="f733" fmla="val 766"/>
              <a:gd name="f734" fmla="val 758"/>
              <a:gd name="f735" fmla="val 748"/>
              <a:gd name="f736" fmla="val 732"/>
              <a:gd name="f737" fmla="val 490"/>
              <a:gd name="f738" fmla="val 728"/>
              <a:gd name="f739" fmla="val 486"/>
              <a:gd name="f740" fmla="val 721"/>
              <a:gd name="f741" fmla="val 710"/>
              <a:gd name="f742" fmla="val 697"/>
              <a:gd name="f743" fmla="val 695"/>
              <a:gd name="f744" fmla="val 694"/>
              <a:gd name="f745" fmla="val 691"/>
              <a:gd name="f746" fmla="val 672"/>
              <a:gd name="f747" fmla="val 665"/>
              <a:gd name="f748" fmla="val 659"/>
              <a:gd name="f749" fmla="val 654"/>
              <a:gd name="f750" fmla="val 516"/>
              <a:gd name="f751" fmla="val 651"/>
              <a:gd name="f752" fmla="val 517"/>
              <a:gd name="f753" fmla="val 649"/>
              <a:gd name="f754" fmla="val 646"/>
              <a:gd name="f755" fmla="val 643"/>
              <a:gd name="f756" fmla="val 640"/>
              <a:gd name="f757" fmla="val 616"/>
              <a:gd name="f758" fmla="val 613"/>
              <a:gd name="f759" fmla="val 606"/>
              <a:gd name="f760" fmla="val 531"/>
              <a:gd name="f761" fmla="val 599"/>
              <a:gd name="f762" fmla="val 528"/>
              <a:gd name="f763" fmla="val 592"/>
              <a:gd name="f764" fmla="val 508"/>
              <a:gd name="f765" fmla="val 552"/>
              <a:gd name="f766" fmla="val 542"/>
              <a:gd name="f767" fmla="val 540"/>
              <a:gd name="f768" fmla="val 545"/>
              <a:gd name="f769" fmla="val 537"/>
              <a:gd name="f770" fmla="val 534"/>
              <a:gd name="f771" fmla="val 544"/>
              <a:gd name="f772" fmla="val 518"/>
              <a:gd name="f773" fmla="val 468"/>
              <a:gd name="f774" fmla="val 427"/>
              <a:gd name="f775" fmla="val 556"/>
              <a:gd name="f776" fmla="val 557"/>
              <a:gd name="f777" fmla="val 378"/>
              <a:gd name="f778" fmla="val 347"/>
              <a:gd name="f779" fmla="val 551"/>
              <a:gd name="f780" fmla="val 263"/>
              <a:gd name="f781" fmla="val 257"/>
              <a:gd name="f782" fmla="val 252"/>
              <a:gd name="f783" fmla="val 242"/>
              <a:gd name="f784" fmla="val 197"/>
              <a:gd name="f785" fmla="val 190"/>
              <a:gd name="f786" fmla="val 185"/>
              <a:gd name="f787" fmla="val 171"/>
              <a:gd name="f788" fmla="val 156"/>
              <a:gd name="f789" fmla="val 153"/>
              <a:gd name="f790" fmla="val 155"/>
              <a:gd name="f791" fmla="val 127"/>
              <a:gd name="f792" fmla="val 98"/>
              <a:gd name="f793" fmla="val 96"/>
              <a:gd name="f794" fmla="val 78"/>
              <a:gd name="f795" fmla="val 429"/>
              <a:gd name="f796" fmla="val 410"/>
              <a:gd name="f797" fmla="val 403"/>
              <a:gd name="f798" fmla="val 401"/>
              <a:gd name="f799" fmla="val 50"/>
              <a:gd name="f800" fmla="val 366"/>
              <a:gd name="f801" fmla="val 32"/>
              <a:gd name="f802" fmla="val 31"/>
              <a:gd name="f803" fmla="val 46"/>
              <a:gd name="f804" fmla="val 336"/>
              <a:gd name="f805" fmla="val 291"/>
              <a:gd name="f806" fmla="val 20"/>
              <a:gd name="f807" fmla="val 287"/>
              <a:gd name="f808" fmla="val 260"/>
              <a:gd name="f809" fmla="val 231"/>
              <a:gd name="f810" fmla="val 216"/>
              <a:gd name="f811" fmla="val 203"/>
              <a:gd name="f812" fmla="val 45"/>
              <a:gd name="f813" fmla="val 72"/>
              <a:gd name="f814" fmla="val 151"/>
              <a:gd name="f815" fmla="val 143"/>
              <a:gd name="f816" fmla="val 129"/>
              <a:gd name="f817" fmla="val 122"/>
              <a:gd name="f818" fmla="val 123"/>
              <a:gd name="f819" fmla="val 124"/>
              <a:gd name="f820" fmla="val 100"/>
              <a:gd name="f821" fmla="val 102"/>
              <a:gd name="f822" fmla="val 84"/>
              <a:gd name="f823" fmla="val 163"/>
              <a:gd name="f824" fmla="val 169"/>
              <a:gd name="f825" fmla="val 86"/>
              <a:gd name="f826" fmla="val 194"/>
              <a:gd name="f827" fmla="val 71"/>
              <a:gd name="f828" fmla="val 228"/>
              <a:gd name="f829" fmla="val 58"/>
              <a:gd name="f830" fmla="val 240"/>
              <a:gd name="f831" fmla="val 259"/>
              <a:gd name="f832" fmla="val 29"/>
              <a:gd name="f833" fmla="val 305"/>
              <a:gd name="f834" fmla="val 321"/>
              <a:gd name="f835" fmla="val 350"/>
              <a:gd name="f836" fmla="val 356"/>
              <a:gd name="f837" fmla="val 374"/>
              <a:gd name="f838" fmla="val 385"/>
              <a:gd name="f839" fmla="val 418"/>
              <a:gd name="f840" fmla="val 458"/>
              <a:gd name="f841" fmla="val 483"/>
              <a:gd name="f842" fmla="val 492"/>
              <a:gd name="f843" fmla="val 493"/>
              <a:gd name="f844" fmla="val 43"/>
              <a:gd name="f845" fmla="val 568"/>
              <a:gd name="f846" fmla="val 581"/>
              <a:gd name="f847" fmla="val 593"/>
              <a:gd name="f848" fmla="val 602"/>
              <a:gd name="f849" fmla="val 605"/>
              <a:gd name="f850" fmla="val 608"/>
              <a:gd name="f851" fmla="val 49"/>
              <a:gd name="f852" fmla="val 614"/>
              <a:gd name="f853" fmla="val 624"/>
              <a:gd name="f854" fmla="val 73"/>
              <a:gd name="f855" fmla="val 634"/>
              <a:gd name="f856" fmla="val 641"/>
              <a:gd name="f857" fmla="val 645"/>
              <a:gd name="f858" fmla="val 652"/>
              <a:gd name="f859" fmla="val 655"/>
              <a:gd name="f860" fmla="val 653"/>
              <a:gd name="f861" fmla="val 88"/>
              <a:gd name="f862" fmla="val 680"/>
              <a:gd name="f863" fmla="val 688"/>
              <a:gd name="f864" fmla="val 693"/>
              <a:gd name="f865" fmla="val 718"/>
              <a:gd name="f866" fmla="val 734"/>
              <a:gd name="f867" fmla="val 736"/>
              <a:gd name="f868" fmla="val 750"/>
              <a:gd name="f869" fmla="val 109"/>
              <a:gd name="f870" fmla="val 760"/>
              <a:gd name="f871" fmla="val 105"/>
              <a:gd name="f872" fmla="val 128"/>
              <a:gd name="f873" fmla="val 133"/>
              <a:gd name="f874" fmla="val 791"/>
              <a:gd name="f875" fmla="val 130"/>
              <a:gd name="f876" fmla="val 798"/>
              <a:gd name="f877" fmla="val 813"/>
              <a:gd name="f878" fmla="val 814"/>
              <a:gd name="f879" fmla="val 816"/>
              <a:gd name="f880" fmla="val 827"/>
              <a:gd name="f881" fmla="val 146"/>
              <a:gd name="f882" fmla="val 841"/>
              <a:gd name="f883" fmla="val 845"/>
              <a:gd name="f884" fmla="val 168"/>
              <a:gd name="f885" fmla="val 865"/>
              <a:gd name="f886" fmla="val 166"/>
              <a:gd name="f887" fmla="val 165"/>
              <a:gd name="f888" fmla="val 886"/>
              <a:gd name="f889" fmla="val 893"/>
              <a:gd name="f890" fmla="val 905"/>
              <a:gd name="f891" fmla="val 189"/>
              <a:gd name="f892" fmla="val 918"/>
              <a:gd name="f893" fmla="val 924"/>
              <a:gd name="f894" fmla="val 937"/>
              <a:gd name="f895" fmla="val 213"/>
              <a:gd name="f896" fmla="val 954"/>
              <a:gd name="f897" fmla="val 957"/>
              <a:gd name="f898" fmla="val 232"/>
              <a:gd name="f899" fmla="val 962"/>
              <a:gd name="f900" fmla="val 969"/>
              <a:gd name="f901" fmla="val 977"/>
              <a:gd name="f902" fmla="val 988"/>
              <a:gd name="f903" fmla="val 983"/>
              <a:gd name="f904" fmla="+- 0 0 -90"/>
              <a:gd name="f905" fmla="*/ f4 1 583"/>
              <a:gd name="f906" fmla="*/ f5 1 1629"/>
              <a:gd name="f907" fmla="val f6"/>
              <a:gd name="f908" fmla="val f7"/>
              <a:gd name="f909" fmla="val f8"/>
              <a:gd name="f910" fmla="*/ f904 f0 1"/>
              <a:gd name="f911" fmla="+- f909 0 f907"/>
              <a:gd name="f912" fmla="+- f908 0 f907"/>
              <a:gd name="f913" fmla="*/ f910 1 f3"/>
              <a:gd name="f914" fmla="*/ f912 1 583"/>
              <a:gd name="f915" fmla="*/ f911 1 1629"/>
              <a:gd name="f916" fmla="*/ 182 f912 1"/>
              <a:gd name="f917" fmla="*/ 939 f911 1"/>
              <a:gd name="f918" fmla="*/ 118 f912 1"/>
              <a:gd name="f919" fmla="*/ 822 f911 1"/>
              <a:gd name="f920" fmla="*/ 66 f912 1"/>
              <a:gd name="f921" fmla="*/ 704 f911 1"/>
              <a:gd name="f922" fmla="*/ 19 f912 1"/>
              <a:gd name="f923" fmla="*/ 550 f911 1"/>
              <a:gd name="f924" fmla="*/ 7 f912 1"/>
              <a:gd name="f925" fmla="*/ 426 f911 1"/>
              <a:gd name="f926" fmla="*/ 13 f912 1"/>
              <a:gd name="f927" fmla="*/ 306 f911 1"/>
              <a:gd name="f928" fmla="*/ 48 f912 1"/>
              <a:gd name="f929" fmla="*/ 188 f911 1"/>
              <a:gd name="f930" fmla="*/ 80 f911 1"/>
              <a:gd name="f931" fmla="*/ 220 f912 1"/>
              <a:gd name="f932" fmla="*/ 17 f911 1"/>
              <a:gd name="f933" fmla="*/ 337 f912 1"/>
              <a:gd name="f934" fmla="*/ 11 f911 1"/>
              <a:gd name="f935" fmla="*/ 433 f912 1"/>
              <a:gd name="f936" fmla="*/ 55 f911 1"/>
              <a:gd name="f937" fmla="*/ 511 f912 1"/>
              <a:gd name="f938" fmla="*/ 152 f911 1"/>
              <a:gd name="f939" fmla="*/ 553 f912 1"/>
              <a:gd name="f940" fmla="*/ 254 f911 1"/>
              <a:gd name="f941" fmla="*/ 570 f912 1"/>
              <a:gd name="f942" fmla="*/ 376 f911 1"/>
              <a:gd name="f943" fmla="*/ 567 f912 1"/>
              <a:gd name="f944" fmla="*/ 491 f911 1"/>
              <a:gd name="f945" fmla="*/ 541 f912 1"/>
              <a:gd name="f946" fmla="*/ 619 f911 1"/>
              <a:gd name="f947" fmla="*/ 499 f912 1"/>
              <a:gd name="f948" fmla="*/ 740 f911 1"/>
              <a:gd name="f949" fmla="*/ 451 f912 1"/>
              <a:gd name="f950" fmla="*/ 847 f911 1"/>
              <a:gd name="f951" fmla="*/ 423 f912 1"/>
              <a:gd name="f952" fmla="*/ 913 f911 1"/>
              <a:gd name="f953" fmla="*/ 999 f911 1"/>
              <a:gd name="f954" fmla="*/ 319 f912 1"/>
              <a:gd name="f955" fmla="*/ 1122 f911 1"/>
              <a:gd name="f956" fmla="*/ 298 f912 1"/>
              <a:gd name="f957" fmla="*/ 1229 f911 1"/>
              <a:gd name="f958" fmla="*/ 299 f912 1"/>
              <a:gd name="f959" fmla="*/ 1361 f911 1"/>
              <a:gd name="f960" fmla="*/ 302 f912 1"/>
              <a:gd name="f961" fmla="*/ 1477 f911 1"/>
              <a:gd name="f962" fmla="*/ 371 f912 1"/>
              <a:gd name="f963" fmla="*/ 1491 f911 1"/>
              <a:gd name="f964" fmla="*/ 303 f912 1"/>
              <a:gd name="f965" fmla="*/ 1504 f911 1"/>
              <a:gd name="f966" fmla="*/ 280 f912 1"/>
              <a:gd name="f967" fmla="*/ 1623 f911 1"/>
              <a:gd name="f968" fmla="*/ 254 f912 1"/>
              <a:gd name="f969" fmla="*/ 214 f912 1"/>
              <a:gd name="f970" fmla="*/ 1481 f911 1"/>
              <a:gd name="f971" fmla="*/ 276 f912 1"/>
              <a:gd name="f972" fmla="*/ 1453 f911 1"/>
              <a:gd name="f973" fmla="*/ 283 f912 1"/>
              <a:gd name="f974" fmla="*/ 1346 f911 1"/>
              <a:gd name="f975" fmla="*/ 1202 f911 1"/>
              <a:gd name="f976" fmla="*/ 279 f912 1"/>
              <a:gd name="f977" fmla="*/ 1092 f911 1"/>
              <a:gd name="f978" fmla="*/ 333 f912 1"/>
              <a:gd name="f979" fmla="*/ 986 f911 1"/>
              <a:gd name="f980" fmla="*/ 404 f912 1"/>
              <a:gd name="f981" fmla="*/ 894 f911 1"/>
              <a:gd name="f982" fmla="*/ 463 f912 1"/>
              <a:gd name="f983" fmla="*/ 774 f911 1"/>
              <a:gd name="f984" fmla="*/ 497 f912 1"/>
              <a:gd name="f985" fmla="*/ 665 f911 1"/>
              <a:gd name="f986" fmla="*/ 528 f912 1"/>
              <a:gd name="f987" fmla="*/ 598 f911 1"/>
              <a:gd name="f988" fmla="*/ 548 f912 1"/>
              <a:gd name="f989" fmla="*/ 489 f911 1"/>
              <a:gd name="f990" fmla="*/ 557 f912 1"/>
              <a:gd name="f991" fmla="*/ 380 f911 1"/>
              <a:gd name="f992" fmla="*/ 538 f912 1"/>
              <a:gd name="f993" fmla="*/ 270 f911 1"/>
              <a:gd name="f994" fmla="*/ 496 f912 1"/>
              <a:gd name="f995" fmla="*/ 159 f911 1"/>
              <a:gd name="f996" fmla="*/ 421 f912 1"/>
              <a:gd name="f997" fmla="*/ 69 f911 1"/>
              <a:gd name="f998" fmla="*/ 328 f912 1"/>
              <a:gd name="f999" fmla="*/ 23 f911 1"/>
              <a:gd name="f1000" fmla="*/ 257 f912 1"/>
              <a:gd name="f1001" fmla="*/ 27 f911 1"/>
              <a:gd name="f1002" fmla="*/ 181 f912 1"/>
              <a:gd name="f1003" fmla="*/ 53 f911 1"/>
              <a:gd name="f1004" fmla="*/ 110 f912 1"/>
              <a:gd name="f1005" fmla="*/ 150 f911 1"/>
              <a:gd name="f1006" fmla="*/ 52 f912 1"/>
              <a:gd name="f1007" fmla="*/ 220 f911 1"/>
              <a:gd name="f1008" fmla="*/ 46 f912 1"/>
              <a:gd name="f1009" fmla="*/ 284 f911 1"/>
              <a:gd name="f1010" fmla="*/ 23 f912 1"/>
              <a:gd name="f1011" fmla="*/ 340 f911 1"/>
              <a:gd name="f1012" fmla="*/ 18 f912 1"/>
              <a:gd name="f1013" fmla="*/ 416 f911 1"/>
              <a:gd name="f1014" fmla="*/ 40 f912 1"/>
              <a:gd name="f1015" fmla="*/ 475 f911 1"/>
              <a:gd name="f1016" fmla="*/ 31 f912 1"/>
              <a:gd name="f1017" fmla="*/ 532 f911 1"/>
              <a:gd name="f1018" fmla="*/ 70 f912 1"/>
              <a:gd name="f1019" fmla="*/ 624 f911 1"/>
              <a:gd name="f1020" fmla="*/ 98 f912 1"/>
              <a:gd name="f1021" fmla="*/ 713 f911 1"/>
              <a:gd name="f1022" fmla="*/ 128 f912 1"/>
              <a:gd name="f1023" fmla="*/ 782 f911 1"/>
              <a:gd name="f1024" fmla="*/ 174 f912 1"/>
              <a:gd name="f1025" fmla="*/ 893 f911 1"/>
              <a:gd name="f1026" fmla="*/ 242 f912 1"/>
              <a:gd name="f1027" fmla="*/ 985 f911 1"/>
              <a:gd name="f1028" fmla="+- f913 0 f1"/>
              <a:gd name="f1029" fmla="*/ f916 1 583"/>
              <a:gd name="f1030" fmla="*/ f917 1 1629"/>
              <a:gd name="f1031" fmla="*/ f918 1 583"/>
              <a:gd name="f1032" fmla="*/ f919 1 1629"/>
              <a:gd name="f1033" fmla="*/ f920 1 583"/>
              <a:gd name="f1034" fmla="*/ f921 1 1629"/>
              <a:gd name="f1035" fmla="*/ f922 1 583"/>
              <a:gd name="f1036" fmla="*/ f923 1 1629"/>
              <a:gd name="f1037" fmla="*/ f924 1 583"/>
              <a:gd name="f1038" fmla="*/ f925 1 1629"/>
              <a:gd name="f1039" fmla="*/ f926 1 583"/>
              <a:gd name="f1040" fmla="*/ f927 1 1629"/>
              <a:gd name="f1041" fmla="*/ f928 1 583"/>
              <a:gd name="f1042" fmla="*/ f929 1 1629"/>
              <a:gd name="f1043" fmla="*/ f930 1 1629"/>
              <a:gd name="f1044" fmla="*/ f931 1 583"/>
              <a:gd name="f1045" fmla="*/ f932 1 1629"/>
              <a:gd name="f1046" fmla="*/ f933 1 583"/>
              <a:gd name="f1047" fmla="*/ f934 1 1629"/>
              <a:gd name="f1048" fmla="*/ f935 1 583"/>
              <a:gd name="f1049" fmla="*/ f936 1 1629"/>
              <a:gd name="f1050" fmla="*/ f937 1 583"/>
              <a:gd name="f1051" fmla="*/ f938 1 1629"/>
              <a:gd name="f1052" fmla="*/ f939 1 583"/>
              <a:gd name="f1053" fmla="*/ f940 1 1629"/>
              <a:gd name="f1054" fmla="*/ f941 1 583"/>
              <a:gd name="f1055" fmla="*/ f942 1 1629"/>
              <a:gd name="f1056" fmla="*/ f943 1 583"/>
              <a:gd name="f1057" fmla="*/ f944 1 1629"/>
              <a:gd name="f1058" fmla="*/ f945 1 583"/>
              <a:gd name="f1059" fmla="*/ f946 1 1629"/>
              <a:gd name="f1060" fmla="*/ f947 1 583"/>
              <a:gd name="f1061" fmla="*/ f948 1 1629"/>
              <a:gd name="f1062" fmla="*/ f949 1 583"/>
              <a:gd name="f1063" fmla="*/ f950 1 1629"/>
              <a:gd name="f1064" fmla="*/ f951 1 583"/>
              <a:gd name="f1065" fmla="*/ f952 1 1629"/>
              <a:gd name="f1066" fmla="*/ f953 1 1629"/>
              <a:gd name="f1067" fmla="*/ f954 1 583"/>
              <a:gd name="f1068" fmla="*/ f955 1 1629"/>
              <a:gd name="f1069" fmla="*/ f956 1 583"/>
              <a:gd name="f1070" fmla="*/ f957 1 1629"/>
              <a:gd name="f1071" fmla="*/ f958 1 583"/>
              <a:gd name="f1072" fmla="*/ f959 1 1629"/>
              <a:gd name="f1073" fmla="*/ f960 1 583"/>
              <a:gd name="f1074" fmla="*/ f961 1 1629"/>
              <a:gd name="f1075" fmla="*/ f962 1 583"/>
              <a:gd name="f1076" fmla="*/ f963 1 1629"/>
              <a:gd name="f1077" fmla="*/ f964 1 583"/>
              <a:gd name="f1078" fmla="*/ f965 1 1629"/>
              <a:gd name="f1079" fmla="*/ f966 1 583"/>
              <a:gd name="f1080" fmla="*/ f967 1 1629"/>
              <a:gd name="f1081" fmla="*/ f968 1 583"/>
              <a:gd name="f1082" fmla="*/ f969 1 583"/>
              <a:gd name="f1083" fmla="*/ f970 1 1629"/>
              <a:gd name="f1084" fmla="*/ f971 1 583"/>
              <a:gd name="f1085" fmla="*/ f972 1 1629"/>
              <a:gd name="f1086" fmla="*/ f973 1 583"/>
              <a:gd name="f1087" fmla="*/ f974 1 1629"/>
              <a:gd name="f1088" fmla="*/ f975 1 1629"/>
              <a:gd name="f1089" fmla="*/ f976 1 583"/>
              <a:gd name="f1090" fmla="*/ f977 1 1629"/>
              <a:gd name="f1091" fmla="*/ f978 1 583"/>
              <a:gd name="f1092" fmla="*/ f979 1 1629"/>
              <a:gd name="f1093" fmla="*/ f980 1 583"/>
              <a:gd name="f1094" fmla="*/ f981 1 1629"/>
              <a:gd name="f1095" fmla="*/ f982 1 583"/>
              <a:gd name="f1096" fmla="*/ f983 1 1629"/>
              <a:gd name="f1097" fmla="*/ f984 1 583"/>
              <a:gd name="f1098" fmla="*/ f985 1 1629"/>
              <a:gd name="f1099" fmla="*/ f986 1 583"/>
              <a:gd name="f1100" fmla="*/ f987 1 1629"/>
              <a:gd name="f1101" fmla="*/ f988 1 583"/>
              <a:gd name="f1102" fmla="*/ f989 1 1629"/>
              <a:gd name="f1103" fmla="*/ f990 1 583"/>
              <a:gd name="f1104" fmla="*/ f991 1 1629"/>
              <a:gd name="f1105" fmla="*/ f992 1 583"/>
              <a:gd name="f1106" fmla="*/ f993 1 1629"/>
              <a:gd name="f1107" fmla="*/ f994 1 583"/>
              <a:gd name="f1108" fmla="*/ f995 1 1629"/>
              <a:gd name="f1109" fmla="*/ f996 1 583"/>
              <a:gd name="f1110" fmla="*/ f997 1 1629"/>
              <a:gd name="f1111" fmla="*/ f998 1 583"/>
              <a:gd name="f1112" fmla="*/ f999 1 1629"/>
              <a:gd name="f1113" fmla="*/ f1000 1 583"/>
              <a:gd name="f1114" fmla="*/ f1001 1 1629"/>
              <a:gd name="f1115" fmla="*/ f1002 1 583"/>
              <a:gd name="f1116" fmla="*/ f1003 1 1629"/>
              <a:gd name="f1117" fmla="*/ f1004 1 583"/>
              <a:gd name="f1118" fmla="*/ f1005 1 1629"/>
              <a:gd name="f1119" fmla="*/ f1006 1 583"/>
              <a:gd name="f1120" fmla="*/ f1007 1 1629"/>
              <a:gd name="f1121" fmla="*/ f1008 1 583"/>
              <a:gd name="f1122" fmla="*/ f1009 1 1629"/>
              <a:gd name="f1123" fmla="*/ f1010 1 583"/>
              <a:gd name="f1124" fmla="*/ f1011 1 1629"/>
              <a:gd name="f1125" fmla="*/ f1012 1 583"/>
              <a:gd name="f1126" fmla="*/ f1013 1 1629"/>
              <a:gd name="f1127" fmla="*/ f1014 1 583"/>
              <a:gd name="f1128" fmla="*/ f1015 1 1629"/>
              <a:gd name="f1129" fmla="*/ f1016 1 583"/>
              <a:gd name="f1130" fmla="*/ f1017 1 1629"/>
              <a:gd name="f1131" fmla="*/ f1018 1 583"/>
              <a:gd name="f1132" fmla="*/ f1019 1 1629"/>
              <a:gd name="f1133" fmla="*/ f1020 1 583"/>
              <a:gd name="f1134" fmla="*/ f1021 1 1629"/>
              <a:gd name="f1135" fmla="*/ f1022 1 583"/>
              <a:gd name="f1136" fmla="*/ f1023 1 1629"/>
              <a:gd name="f1137" fmla="*/ f1024 1 583"/>
              <a:gd name="f1138" fmla="*/ f1025 1 1629"/>
              <a:gd name="f1139" fmla="*/ f1026 1 583"/>
              <a:gd name="f1140" fmla="*/ f1027 1 1629"/>
              <a:gd name="f1141" fmla="*/ 0 1 f914"/>
              <a:gd name="f1142" fmla="*/ f908 1 f914"/>
              <a:gd name="f1143" fmla="*/ 0 1 f915"/>
              <a:gd name="f1144" fmla="*/ f909 1 f915"/>
              <a:gd name="f1145" fmla="*/ f1029 1 f914"/>
              <a:gd name="f1146" fmla="*/ f1030 1 f915"/>
              <a:gd name="f1147" fmla="*/ f1031 1 f914"/>
              <a:gd name="f1148" fmla="*/ f1032 1 f915"/>
              <a:gd name="f1149" fmla="*/ f1033 1 f914"/>
              <a:gd name="f1150" fmla="*/ f1034 1 f915"/>
              <a:gd name="f1151" fmla="*/ f1035 1 f914"/>
              <a:gd name="f1152" fmla="*/ f1036 1 f915"/>
              <a:gd name="f1153" fmla="*/ f1037 1 f914"/>
              <a:gd name="f1154" fmla="*/ f1038 1 f915"/>
              <a:gd name="f1155" fmla="*/ f1039 1 f914"/>
              <a:gd name="f1156" fmla="*/ f1040 1 f915"/>
              <a:gd name="f1157" fmla="*/ f1041 1 f914"/>
              <a:gd name="f1158" fmla="*/ f1042 1 f915"/>
              <a:gd name="f1159" fmla="*/ f1043 1 f915"/>
              <a:gd name="f1160" fmla="*/ f1044 1 f914"/>
              <a:gd name="f1161" fmla="*/ f1045 1 f915"/>
              <a:gd name="f1162" fmla="*/ f1046 1 f914"/>
              <a:gd name="f1163" fmla="*/ f1047 1 f915"/>
              <a:gd name="f1164" fmla="*/ f1048 1 f914"/>
              <a:gd name="f1165" fmla="*/ f1049 1 f915"/>
              <a:gd name="f1166" fmla="*/ f1050 1 f914"/>
              <a:gd name="f1167" fmla="*/ f1051 1 f915"/>
              <a:gd name="f1168" fmla="*/ f1052 1 f914"/>
              <a:gd name="f1169" fmla="*/ f1053 1 f915"/>
              <a:gd name="f1170" fmla="*/ f1054 1 f914"/>
              <a:gd name="f1171" fmla="*/ f1055 1 f915"/>
              <a:gd name="f1172" fmla="*/ f1056 1 f914"/>
              <a:gd name="f1173" fmla="*/ f1057 1 f915"/>
              <a:gd name="f1174" fmla="*/ f1058 1 f914"/>
              <a:gd name="f1175" fmla="*/ f1059 1 f915"/>
              <a:gd name="f1176" fmla="*/ f1060 1 f914"/>
              <a:gd name="f1177" fmla="*/ f1061 1 f915"/>
              <a:gd name="f1178" fmla="*/ f1062 1 f914"/>
              <a:gd name="f1179" fmla="*/ f1063 1 f915"/>
              <a:gd name="f1180" fmla="*/ f1064 1 f914"/>
              <a:gd name="f1181" fmla="*/ f1065 1 f915"/>
              <a:gd name="f1182" fmla="*/ f1066 1 f915"/>
              <a:gd name="f1183" fmla="*/ f1067 1 f914"/>
              <a:gd name="f1184" fmla="*/ f1068 1 f915"/>
              <a:gd name="f1185" fmla="*/ f1069 1 f914"/>
              <a:gd name="f1186" fmla="*/ f1070 1 f915"/>
              <a:gd name="f1187" fmla="*/ f1071 1 f914"/>
              <a:gd name="f1188" fmla="*/ f1072 1 f915"/>
              <a:gd name="f1189" fmla="*/ f1073 1 f914"/>
              <a:gd name="f1190" fmla="*/ f1074 1 f915"/>
              <a:gd name="f1191" fmla="*/ f1075 1 f914"/>
              <a:gd name="f1192" fmla="*/ f1076 1 f915"/>
              <a:gd name="f1193" fmla="*/ f1077 1 f914"/>
              <a:gd name="f1194" fmla="*/ f1078 1 f915"/>
              <a:gd name="f1195" fmla="*/ f1079 1 f914"/>
              <a:gd name="f1196" fmla="*/ f1080 1 f915"/>
              <a:gd name="f1197" fmla="*/ f1081 1 f914"/>
              <a:gd name="f1198" fmla="*/ f1082 1 f914"/>
              <a:gd name="f1199" fmla="*/ f1083 1 f915"/>
              <a:gd name="f1200" fmla="*/ f1084 1 f914"/>
              <a:gd name="f1201" fmla="*/ f1085 1 f915"/>
              <a:gd name="f1202" fmla="*/ f1086 1 f914"/>
              <a:gd name="f1203" fmla="*/ f1087 1 f915"/>
              <a:gd name="f1204" fmla="*/ f1088 1 f915"/>
              <a:gd name="f1205" fmla="*/ f1089 1 f914"/>
              <a:gd name="f1206" fmla="*/ f1090 1 f915"/>
              <a:gd name="f1207" fmla="*/ f1091 1 f914"/>
              <a:gd name="f1208" fmla="*/ f1092 1 f915"/>
              <a:gd name="f1209" fmla="*/ f1093 1 f914"/>
              <a:gd name="f1210" fmla="*/ f1094 1 f915"/>
              <a:gd name="f1211" fmla="*/ f1095 1 f914"/>
              <a:gd name="f1212" fmla="*/ f1096 1 f915"/>
              <a:gd name="f1213" fmla="*/ f1097 1 f914"/>
              <a:gd name="f1214" fmla="*/ f1098 1 f915"/>
              <a:gd name="f1215" fmla="*/ f1099 1 f914"/>
              <a:gd name="f1216" fmla="*/ f1100 1 f915"/>
              <a:gd name="f1217" fmla="*/ f1101 1 f914"/>
              <a:gd name="f1218" fmla="*/ f1102 1 f915"/>
              <a:gd name="f1219" fmla="*/ f1103 1 f914"/>
              <a:gd name="f1220" fmla="*/ f1104 1 f915"/>
              <a:gd name="f1221" fmla="*/ f1105 1 f914"/>
              <a:gd name="f1222" fmla="*/ f1106 1 f915"/>
              <a:gd name="f1223" fmla="*/ f1107 1 f914"/>
              <a:gd name="f1224" fmla="*/ f1108 1 f915"/>
              <a:gd name="f1225" fmla="*/ f1109 1 f914"/>
              <a:gd name="f1226" fmla="*/ f1110 1 f915"/>
              <a:gd name="f1227" fmla="*/ f1111 1 f914"/>
              <a:gd name="f1228" fmla="*/ f1112 1 f915"/>
              <a:gd name="f1229" fmla="*/ f1113 1 f914"/>
              <a:gd name="f1230" fmla="*/ f1114 1 f915"/>
              <a:gd name="f1231" fmla="*/ f1115 1 f914"/>
              <a:gd name="f1232" fmla="*/ f1116 1 f915"/>
              <a:gd name="f1233" fmla="*/ f1117 1 f914"/>
              <a:gd name="f1234" fmla="*/ f1118 1 f915"/>
              <a:gd name="f1235" fmla="*/ f1119 1 f914"/>
              <a:gd name="f1236" fmla="*/ f1120 1 f915"/>
              <a:gd name="f1237" fmla="*/ f1121 1 f914"/>
              <a:gd name="f1238" fmla="*/ f1122 1 f915"/>
              <a:gd name="f1239" fmla="*/ f1123 1 f914"/>
              <a:gd name="f1240" fmla="*/ f1124 1 f915"/>
              <a:gd name="f1241" fmla="*/ f1125 1 f914"/>
              <a:gd name="f1242" fmla="*/ f1126 1 f915"/>
              <a:gd name="f1243" fmla="*/ f1127 1 f914"/>
              <a:gd name="f1244" fmla="*/ f1128 1 f915"/>
              <a:gd name="f1245" fmla="*/ f1129 1 f914"/>
              <a:gd name="f1246" fmla="*/ f1130 1 f915"/>
              <a:gd name="f1247" fmla="*/ f1131 1 f914"/>
              <a:gd name="f1248" fmla="*/ f1132 1 f915"/>
              <a:gd name="f1249" fmla="*/ f1133 1 f914"/>
              <a:gd name="f1250" fmla="*/ f1134 1 f915"/>
              <a:gd name="f1251" fmla="*/ f1135 1 f914"/>
              <a:gd name="f1252" fmla="*/ f1136 1 f915"/>
              <a:gd name="f1253" fmla="*/ f1137 1 f914"/>
              <a:gd name="f1254" fmla="*/ f1138 1 f915"/>
              <a:gd name="f1255" fmla="*/ f1139 1 f914"/>
              <a:gd name="f1256" fmla="*/ f1140 1 f915"/>
              <a:gd name="f1257" fmla="*/ f1141 f905 1"/>
              <a:gd name="f1258" fmla="*/ f1142 f905 1"/>
              <a:gd name="f1259" fmla="*/ f1144 f906 1"/>
              <a:gd name="f1260" fmla="*/ f1143 f906 1"/>
              <a:gd name="f1261" fmla="*/ f1145 f905 1"/>
              <a:gd name="f1262" fmla="*/ f1146 f906 1"/>
              <a:gd name="f1263" fmla="*/ f1147 f905 1"/>
              <a:gd name="f1264" fmla="*/ f1148 f906 1"/>
              <a:gd name="f1265" fmla="*/ f1149 f905 1"/>
              <a:gd name="f1266" fmla="*/ f1150 f906 1"/>
              <a:gd name="f1267" fmla="*/ f1151 f905 1"/>
              <a:gd name="f1268" fmla="*/ f1152 f906 1"/>
              <a:gd name="f1269" fmla="*/ f1153 f905 1"/>
              <a:gd name="f1270" fmla="*/ f1154 f906 1"/>
              <a:gd name="f1271" fmla="*/ f1155 f905 1"/>
              <a:gd name="f1272" fmla="*/ f1156 f906 1"/>
              <a:gd name="f1273" fmla="*/ f1157 f905 1"/>
              <a:gd name="f1274" fmla="*/ f1158 f906 1"/>
              <a:gd name="f1275" fmla="*/ f1159 f906 1"/>
              <a:gd name="f1276" fmla="*/ f1160 f905 1"/>
              <a:gd name="f1277" fmla="*/ f1161 f906 1"/>
              <a:gd name="f1278" fmla="*/ f1162 f905 1"/>
              <a:gd name="f1279" fmla="*/ f1163 f906 1"/>
              <a:gd name="f1280" fmla="*/ f1164 f905 1"/>
              <a:gd name="f1281" fmla="*/ f1165 f906 1"/>
              <a:gd name="f1282" fmla="*/ f1166 f905 1"/>
              <a:gd name="f1283" fmla="*/ f1167 f906 1"/>
              <a:gd name="f1284" fmla="*/ f1168 f905 1"/>
              <a:gd name="f1285" fmla="*/ f1169 f906 1"/>
              <a:gd name="f1286" fmla="*/ f1170 f905 1"/>
              <a:gd name="f1287" fmla="*/ f1171 f906 1"/>
              <a:gd name="f1288" fmla="*/ f1172 f905 1"/>
              <a:gd name="f1289" fmla="*/ f1173 f906 1"/>
              <a:gd name="f1290" fmla="*/ f1174 f905 1"/>
              <a:gd name="f1291" fmla="*/ f1175 f906 1"/>
              <a:gd name="f1292" fmla="*/ f1176 f905 1"/>
              <a:gd name="f1293" fmla="*/ f1177 f906 1"/>
              <a:gd name="f1294" fmla="*/ f1178 f905 1"/>
              <a:gd name="f1295" fmla="*/ f1179 f906 1"/>
              <a:gd name="f1296" fmla="*/ f1180 f905 1"/>
              <a:gd name="f1297" fmla="*/ f1181 f906 1"/>
              <a:gd name="f1298" fmla="*/ f1182 f906 1"/>
              <a:gd name="f1299" fmla="*/ f1183 f905 1"/>
              <a:gd name="f1300" fmla="*/ f1184 f906 1"/>
              <a:gd name="f1301" fmla="*/ f1185 f905 1"/>
              <a:gd name="f1302" fmla="*/ f1186 f906 1"/>
              <a:gd name="f1303" fmla="*/ f1187 f905 1"/>
              <a:gd name="f1304" fmla="*/ f1188 f906 1"/>
              <a:gd name="f1305" fmla="*/ f1189 f905 1"/>
              <a:gd name="f1306" fmla="*/ f1190 f906 1"/>
              <a:gd name="f1307" fmla="*/ f1191 f905 1"/>
              <a:gd name="f1308" fmla="*/ f1192 f906 1"/>
              <a:gd name="f1309" fmla="*/ f1193 f905 1"/>
              <a:gd name="f1310" fmla="*/ f1194 f906 1"/>
              <a:gd name="f1311" fmla="*/ f1195 f905 1"/>
              <a:gd name="f1312" fmla="*/ f1196 f906 1"/>
              <a:gd name="f1313" fmla="*/ f1197 f905 1"/>
              <a:gd name="f1314" fmla="*/ f1198 f905 1"/>
              <a:gd name="f1315" fmla="*/ f1199 f906 1"/>
              <a:gd name="f1316" fmla="*/ f1200 f905 1"/>
              <a:gd name="f1317" fmla="*/ f1201 f906 1"/>
              <a:gd name="f1318" fmla="*/ f1202 f905 1"/>
              <a:gd name="f1319" fmla="*/ f1203 f906 1"/>
              <a:gd name="f1320" fmla="*/ f1204 f906 1"/>
              <a:gd name="f1321" fmla="*/ f1205 f905 1"/>
              <a:gd name="f1322" fmla="*/ f1206 f906 1"/>
              <a:gd name="f1323" fmla="*/ f1207 f905 1"/>
              <a:gd name="f1324" fmla="*/ f1208 f906 1"/>
              <a:gd name="f1325" fmla="*/ f1209 f905 1"/>
              <a:gd name="f1326" fmla="*/ f1210 f906 1"/>
              <a:gd name="f1327" fmla="*/ f1211 f905 1"/>
              <a:gd name="f1328" fmla="*/ f1212 f906 1"/>
              <a:gd name="f1329" fmla="*/ f1213 f905 1"/>
              <a:gd name="f1330" fmla="*/ f1214 f906 1"/>
              <a:gd name="f1331" fmla="*/ f1215 f905 1"/>
              <a:gd name="f1332" fmla="*/ f1216 f906 1"/>
              <a:gd name="f1333" fmla="*/ f1217 f905 1"/>
              <a:gd name="f1334" fmla="*/ f1218 f906 1"/>
              <a:gd name="f1335" fmla="*/ f1219 f905 1"/>
              <a:gd name="f1336" fmla="*/ f1220 f906 1"/>
              <a:gd name="f1337" fmla="*/ f1221 f905 1"/>
              <a:gd name="f1338" fmla="*/ f1222 f906 1"/>
              <a:gd name="f1339" fmla="*/ f1223 f905 1"/>
              <a:gd name="f1340" fmla="*/ f1224 f906 1"/>
              <a:gd name="f1341" fmla="*/ f1225 f905 1"/>
              <a:gd name="f1342" fmla="*/ f1226 f906 1"/>
              <a:gd name="f1343" fmla="*/ f1227 f905 1"/>
              <a:gd name="f1344" fmla="*/ f1228 f906 1"/>
              <a:gd name="f1345" fmla="*/ f1229 f905 1"/>
              <a:gd name="f1346" fmla="*/ f1230 f906 1"/>
              <a:gd name="f1347" fmla="*/ f1231 f905 1"/>
              <a:gd name="f1348" fmla="*/ f1232 f906 1"/>
              <a:gd name="f1349" fmla="*/ f1233 f905 1"/>
              <a:gd name="f1350" fmla="*/ f1234 f906 1"/>
              <a:gd name="f1351" fmla="*/ f1235 f905 1"/>
              <a:gd name="f1352" fmla="*/ f1236 f906 1"/>
              <a:gd name="f1353" fmla="*/ f1237 f905 1"/>
              <a:gd name="f1354" fmla="*/ f1238 f906 1"/>
              <a:gd name="f1355" fmla="*/ f1239 f905 1"/>
              <a:gd name="f1356" fmla="*/ f1240 f906 1"/>
              <a:gd name="f1357" fmla="*/ f1241 f905 1"/>
              <a:gd name="f1358" fmla="*/ f1242 f906 1"/>
              <a:gd name="f1359" fmla="*/ f1243 f905 1"/>
              <a:gd name="f1360" fmla="*/ f1244 f906 1"/>
              <a:gd name="f1361" fmla="*/ f1245 f905 1"/>
              <a:gd name="f1362" fmla="*/ f1246 f906 1"/>
              <a:gd name="f1363" fmla="*/ f1247 f905 1"/>
              <a:gd name="f1364" fmla="*/ f1248 f906 1"/>
              <a:gd name="f1365" fmla="*/ f1249 f905 1"/>
              <a:gd name="f1366" fmla="*/ f1250 f906 1"/>
              <a:gd name="f1367" fmla="*/ f1251 f905 1"/>
              <a:gd name="f1368" fmla="*/ f1252 f906 1"/>
              <a:gd name="f1369" fmla="*/ f1253 f905 1"/>
              <a:gd name="f1370" fmla="*/ f1254 f906 1"/>
              <a:gd name="f1371" fmla="*/ f1255 f905 1"/>
              <a:gd name="f1372" fmla="*/ f1256 f906 1"/>
            </a:gdLst>
            <a:ahLst/>
            <a:cxnLst>
              <a:cxn ang="3cd4">
                <a:pos x="hc" y="t"/>
              </a:cxn>
              <a:cxn ang="0">
                <a:pos x="r" y="vc"/>
              </a:cxn>
              <a:cxn ang="cd4">
                <a:pos x="hc" y="b"/>
              </a:cxn>
              <a:cxn ang="cd2">
                <a:pos x="l" y="vc"/>
              </a:cxn>
              <a:cxn ang="f1028">
                <a:pos x="f1261" y="f1262"/>
              </a:cxn>
              <a:cxn ang="f1028">
                <a:pos x="f1263" y="f1264"/>
              </a:cxn>
              <a:cxn ang="f1028">
                <a:pos x="f1265" y="f1266"/>
              </a:cxn>
              <a:cxn ang="f1028">
                <a:pos x="f1267" y="f1268"/>
              </a:cxn>
              <a:cxn ang="f1028">
                <a:pos x="f1269" y="f1270"/>
              </a:cxn>
              <a:cxn ang="f1028">
                <a:pos x="f1271" y="f1272"/>
              </a:cxn>
              <a:cxn ang="f1028">
                <a:pos x="f1273" y="f1274"/>
              </a:cxn>
              <a:cxn ang="f1028">
                <a:pos x="f1263" y="f1275"/>
              </a:cxn>
              <a:cxn ang="f1028">
                <a:pos x="f1276" y="f1277"/>
              </a:cxn>
              <a:cxn ang="f1028">
                <a:pos x="f1278" y="f1279"/>
              </a:cxn>
              <a:cxn ang="f1028">
                <a:pos x="f1280" y="f1281"/>
              </a:cxn>
              <a:cxn ang="f1028">
                <a:pos x="f1282" y="f1283"/>
              </a:cxn>
              <a:cxn ang="f1028">
                <a:pos x="f1284" y="f1285"/>
              </a:cxn>
              <a:cxn ang="f1028">
                <a:pos x="f1286" y="f1287"/>
              </a:cxn>
              <a:cxn ang="f1028">
                <a:pos x="f1288" y="f1289"/>
              </a:cxn>
              <a:cxn ang="f1028">
                <a:pos x="f1290" y="f1291"/>
              </a:cxn>
              <a:cxn ang="f1028">
                <a:pos x="f1292" y="f1293"/>
              </a:cxn>
              <a:cxn ang="f1028">
                <a:pos x="f1294" y="f1295"/>
              </a:cxn>
              <a:cxn ang="f1028">
                <a:pos x="f1296" y="f1297"/>
              </a:cxn>
              <a:cxn ang="f1028">
                <a:pos x="f1278" y="f1298"/>
              </a:cxn>
              <a:cxn ang="f1028">
                <a:pos x="f1299" y="f1300"/>
              </a:cxn>
              <a:cxn ang="f1028">
                <a:pos x="f1301" y="f1302"/>
              </a:cxn>
              <a:cxn ang="f1028">
                <a:pos x="f1303" y="f1304"/>
              </a:cxn>
              <a:cxn ang="f1028">
                <a:pos x="f1305" y="f1306"/>
              </a:cxn>
              <a:cxn ang="f1028">
                <a:pos x="f1307" y="f1308"/>
              </a:cxn>
              <a:cxn ang="f1028">
                <a:pos x="f1309" y="f1310"/>
              </a:cxn>
              <a:cxn ang="f1028">
                <a:pos x="f1311" y="f1312"/>
              </a:cxn>
              <a:cxn ang="f1028">
                <a:pos x="f1313" y="f1310"/>
              </a:cxn>
              <a:cxn ang="f1028">
                <a:pos x="f1314" y="f1315"/>
              </a:cxn>
              <a:cxn ang="f1028">
                <a:pos x="f1316" y="f1317"/>
              </a:cxn>
              <a:cxn ang="f1028">
                <a:pos x="f1318" y="f1319"/>
              </a:cxn>
              <a:cxn ang="f1028">
                <a:pos x="f1311" y="f1320"/>
              </a:cxn>
              <a:cxn ang="f1028">
                <a:pos x="f1321" y="f1322"/>
              </a:cxn>
              <a:cxn ang="f1028">
                <a:pos x="f1323" y="f1324"/>
              </a:cxn>
              <a:cxn ang="f1028">
                <a:pos x="f1325" y="f1326"/>
              </a:cxn>
              <a:cxn ang="f1028">
                <a:pos x="f1327" y="f1328"/>
              </a:cxn>
              <a:cxn ang="f1028">
                <a:pos x="f1329" y="f1330"/>
              </a:cxn>
              <a:cxn ang="f1028">
                <a:pos x="f1331" y="f1332"/>
              </a:cxn>
              <a:cxn ang="f1028">
                <a:pos x="f1333" y="f1334"/>
              </a:cxn>
              <a:cxn ang="f1028">
                <a:pos x="f1335" y="f1336"/>
              </a:cxn>
              <a:cxn ang="f1028">
                <a:pos x="f1337" y="f1338"/>
              </a:cxn>
              <a:cxn ang="f1028">
                <a:pos x="f1339" y="f1340"/>
              </a:cxn>
              <a:cxn ang="f1028">
                <a:pos x="f1341" y="f1342"/>
              </a:cxn>
              <a:cxn ang="f1028">
                <a:pos x="f1343" y="f1344"/>
              </a:cxn>
              <a:cxn ang="f1028">
                <a:pos x="f1345" y="f1346"/>
              </a:cxn>
              <a:cxn ang="f1028">
                <a:pos x="f1347" y="f1348"/>
              </a:cxn>
              <a:cxn ang="f1028">
                <a:pos x="f1349" y="f1350"/>
              </a:cxn>
              <a:cxn ang="f1028">
                <a:pos x="f1351" y="f1352"/>
              </a:cxn>
              <a:cxn ang="f1028">
                <a:pos x="f1353" y="f1354"/>
              </a:cxn>
              <a:cxn ang="f1028">
                <a:pos x="f1355" y="f1356"/>
              </a:cxn>
              <a:cxn ang="f1028">
                <a:pos x="f1357" y="f1358"/>
              </a:cxn>
              <a:cxn ang="f1028">
                <a:pos x="f1359" y="f1360"/>
              </a:cxn>
              <a:cxn ang="f1028">
                <a:pos x="f1361" y="f1362"/>
              </a:cxn>
              <a:cxn ang="f1028">
                <a:pos x="f1363" y="f1364"/>
              </a:cxn>
              <a:cxn ang="f1028">
                <a:pos x="f1365" y="f1366"/>
              </a:cxn>
              <a:cxn ang="f1028">
                <a:pos x="f1367" y="f1368"/>
              </a:cxn>
              <a:cxn ang="f1028">
                <a:pos x="f1369" y="f1370"/>
              </a:cxn>
              <a:cxn ang="f1028">
                <a:pos x="f1371" y="f1372"/>
              </a:cxn>
            </a:cxnLst>
            <a:rect l="f1257" t="f1260" r="f1258" b="f1259"/>
            <a:pathLst>
              <a:path w="583" h="1629">
                <a:moveTo>
                  <a:pt x="f9" y="f10"/>
                </a:moveTo>
                <a:cubicBezTo>
                  <a:pt x="f11" y="f12"/>
                  <a:pt x="f13" y="f14"/>
                  <a:pt x="f15" y="f16"/>
                </a:cubicBezTo>
                <a:cubicBezTo>
                  <a:pt x="f17" y="f18"/>
                  <a:pt x="f19" y="f20"/>
                  <a:pt x="f21" y="f22"/>
                </a:cubicBezTo>
                <a:cubicBezTo>
                  <a:pt x="f23" y="f22"/>
                  <a:pt x="f24" y="f25"/>
                  <a:pt x="f26" y="f27"/>
                </a:cubicBezTo>
                <a:cubicBezTo>
                  <a:pt x="f28" y="f29"/>
                  <a:pt x="f30" y="f31"/>
                  <a:pt x="f32" y="f33"/>
                </a:cubicBezTo>
                <a:cubicBezTo>
                  <a:pt x="f34" y="f35"/>
                  <a:pt x="f3" y="f36"/>
                  <a:pt x="f37" y="f38"/>
                </a:cubicBezTo>
                <a:cubicBezTo>
                  <a:pt x="f39" y="f40"/>
                  <a:pt x="f3" y="f41"/>
                  <a:pt x="f42" y="f43"/>
                </a:cubicBezTo>
                <a:cubicBezTo>
                  <a:pt x="f44" y="f45"/>
                  <a:pt x="f46" y="f47"/>
                  <a:pt x="f48" y="f49"/>
                </a:cubicBezTo>
                <a:cubicBezTo>
                  <a:pt x="f50" y="f51"/>
                  <a:pt x="f48" y="f52"/>
                  <a:pt x="f53" y="f54"/>
                </a:cubicBezTo>
                <a:cubicBezTo>
                  <a:pt x="f55" y="f56"/>
                  <a:pt x="f57" y="f58"/>
                  <a:pt x="f59" y="f60"/>
                </a:cubicBezTo>
                <a:cubicBezTo>
                  <a:pt x="f61" y="f62"/>
                  <a:pt x="f59" y="f63"/>
                  <a:pt x="f64" y="f65"/>
                </a:cubicBezTo>
                <a:cubicBezTo>
                  <a:pt x="f66" y="f67"/>
                  <a:pt x="f68" y="f69"/>
                  <a:pt x="f70" y="f71"/>
                </a:cubicBezTo>
                <a:cubicBezTo>
                  <a:pt x="f72" y="f73"/>
                  <a:pt x="f74" y="f75"/>
                  <a:pt x="f76" y="f77"/>
                </a:cubicBezTo>
                <a:cubicBezTo>
                  <a:pt x="f78" y="f79"/>
                  <a:pt x="f80" y="f81"/>
                  <a:pt x="f78" y="f82"/>
                </a:cubicBezTo>
                <a:cubicBezTo>
                  <a:pt x="f83" y="f84"/>
                  <a:pt x="f85" y="f86"/>
                  <a:pt x="f87" y="f88"/>
                </a:cubicBezTo>
                <a:cubicBezTo>
                  <a:pt x="f89" y="f90"/>
                  <a:pt x="f91" y="f92"/>
                  <a:pt x="f93" y="f94"/>
                </a:cubicBezTo>
                <a:cubicBezTo>
                  <a:pt x="f95" y="f96"/>
                  <a:pt x="f89" y="f97"/>
                  <a:pt x="f98" y="f99"/>
                </a:cubicBezTo>
                <a:cubicBezTo>
                  <a:pt x="f100" y="f101"/>
                  <a:pt x="f102" y="f103"/>
                  <a:pt x="f104" y="f105"/>
                </a:cubicBezTo>
                <a:cubicBezTo>
                  <a:pt x="f100" y="f106"/>
                  <a:pt x="f107" y="f108"/>
                  <a:pt x="f109" y="f110"/>
                </a:cubicBezTo>
                <a:cubicBezTo>
                  <a:pt x="f111" y="f112"/>
                  <a:pt x="f113" y="f114"/>
                  <a:pt x="f115" y="f116"/>
                </a:cubicBezTo>
                <a:cubicBezTo>
                  <a:pt x="f117" y="f118"/>
                  <a:pt x="f113" y="f119"/>
                  <a:pt x="f120" y="f121"/>
                </a:cubicBezTo>
                <a:cubicBezTo>
                  <a:pt x="f122" y="f123"/>
                  <a:pt x="f124" y="f125"/>
                  <a:pt x="f126" y="f127"/>
                </a:cubicBezTo>
                <a:cubicBezTo>
                  <a:pt x="f128" y="f129"/>
                  <a:pt x="f122" y="f130"/>
                  <a:pt x="f131" y="f132"/>
                </a:cubicBezTo>
                <a:cubicBezTo>
                  <a:pt x="f133" y="f134"/>
                  <a:pt x="f135" y="f136"/>
                  <a:pt x="f137" y="f138"/>
                </a:cubicBezTo>
                <a:cubicBezTo>
                  <a:pt x="f139" y="f140"/>
                  <a:pt x="f139" y="f141"/>
                  <a:pt x="f142" y="f143"/>
                </a:cubicBezTo>
                <a:cubicBezTo>
                  <a:pt x="f133" y="f144"/>
                  <a:pt x="f145" y="f146"/>
                  <a:pt x="f147" y="f148"/>
                </a:cubicBezTo>
                <a:cubicBezTo>
                  <a:pt x="f149" y="f150"/>
                  <a:pt x="f142" y="f151"/>
                  <a:pt x="f152" y="f153"/>
                </a:cubicBezTo>
                <a:cubicBezTo>
                  <a:pt x="f154" y="f155"/>
                  <a:pt x="f135" y="f156"/>
                  <a:pt x="f157" y="f158"/>
                </a:cubicBezTo>
                <a:cubicBezTo>
                  <a:pt x="f159" y="f160"/>
                  <a:pt x="f159" y="f161"/>
                  <a:pt x="f133" y="f162"/>
                </a:cubicBezTo>
                <a:cubicBezTo>
                  <a:pt x="f163" y="f164"/>
                  <a:pt x="f165" y="f166"/>
                  <a:pt x="f167" y="f168"/>
                </a:cubicBezTo>
                <a:cubicBezTo>
                  <a:pt x="f169" y="f170"/>
                  <a:pt x="f169" y="f171"/>
                  <a:pt x="f167" y="f172"/>
                </a:cubicBezTo>
                <a:cubicBezTo>
                  <a:pt x="f173" y="f174"/>
                  <a:pt x="f165" y="f175"/>
                  <a:pt x="f167" y="f176"/>
                </a:cubicBezTo>
                <a:cubicBezTo>
                  <a:pt x="f169" y="f177"/>
                  <a:pt x="f152" y="f178"/>
                  <a:pt x="f167" y="f179"/>
                </a:cubicBezTo>
                <a:cubicBezTo>
                  <a:pt x="f6" y="f180"/>
                  <a:pt x="f181" y="f182"/>
                  <a:pt x="f145" y="f183"/>
                </a:cubicBezTo>
                <a:cubicBezTo>
                  <a:pt x="f147" y="f184"/>
                  <a:pt x="f185" y="f186"/>
                  <a:pt x="f157" y="f187"/>
                </a:cubicBezTo>
                <a:cubicBezTo>
                  <a:pt x="f163" y="f188"/>
                  <a:pt x="f135" y="f189"/>
                  <a:pt x="f159" y="f190"/>
                </a:cubicBezTo>
                <a:cubicBezTo>
                  <a:pt x="f137" y="f191"/>
                  <a:pt x="f137" y="f192"/>
                  <a:pt x="f142" y="f193"/>
                </a:cubicBezTo>
                <a:cubicBezTo>
                  <a:pt x="f169" y="f194"/>
                  <a:pt x="f159" y="f195"/>
                  <a:pt x="f196" y="f197"/>
                </a:cubicBezTo>
                <a:cubicBezTo>
                  <a:pt x="f198" y="f199"/>
                  <a:pt x="f200" y="f201"/>
                  <a:pt x="f202" y="f203"/>
                </a:cubicBezTo>
                <a:cubicBezTo>
                  <a:pt x="f204" y="f17"/>
                  <a:pt x="f205" y="f206"/>
                  <a:pt x="f207" y="f21"/>
                </a:cubicBezTo>
                <a:cubicBezTo>
                  <a:pt x="f126" y="f208"/>
                  <a:pt x="f209" y="f210"/>
                  <a:pt x="f122" y="f211"/>
                </a:cubicBezTo>
                <a:cubicBezTo>
                  <a:pt x="f212" y="f213"/>
                  <a:pt x="f207" y="f214"/>
                  <a:pt x="f215" y="f216"/>
                </a:cubicBezTo>
                <a:cubicBezTo>
                  <a:pt x="f217" y="f34"/>
                  <a:pt x="f218" y="f3"/>
                  <a:pt x="f217" y="f219"/>
                </a:cubicBezTo>
                <a:cubicBezTo>
                  <a:pt x="f117" y="f44"/>
                  <a:pt x="f218" y="f220"/>
                  <a:pt x="f221" y="f53"/>
                </a:cubicBezTo>
                <a:cubicBezTo>
                  <a:pt x="f222" y="f223"/>
                  <a:pt x="f91" y="f224"/>
                  <a:pt x="f222" y="f225"/>
                </a:cubicBezTo>
                <a:cubicBezTo>
                  <a:pt x="f226" y="f227"/>
                  <a:pt x="f226" y="f68"/>
                  <a:pt x="f228" y="f229"/>
                </a:cubicBezTo>
                <a:cubicBezTo>
                  <a:pt x="f230" y="f231"/>
                  <a:pt x="f232" y="f233"/>
                  <a:pt x="f234" y="f235"/>
                </a:cubicBezTo>
                <a:cubicBezTo>
                  <a:pt x="f74" y="f87"/>
                  <a:pt x="f70" y="f236"/>
                  <a:pt x="f70" y="f237"/>
                </a:cubicBezTo>
                <a:cubicBezTo>
                  <a:pt x="f70" y="f221"/>
                  <a:pt x="f238" y="f239"/>
                  <a:pt x="f59" y="f107"/>
                </a:cubicBezTo>
                <a:cubicBezTo>
                  <a:pt x="f240" y="f241"/>
                  <a:pt x="f242" y="f243"/>
                  <a:pt x="f244" y="f117"/>
                </a:cubicBezTo>
                <a:cubicBezTo>
                  <a:pt x="f244" y="f245"/>
                  <a:pt x="f246" y="f247"/>
                  <a:pt x="f248" y="f122"/>
                </a:cubicBezTo>
                <a:cubicBezTo>
                  <a:pt x="f249" y="f209"/>
                  <a:pt x="f250" y="f122"/>
                  <a:pt x="f251" y="f247"/>
                </a:cubicBezTo>
                <a:cubicBezTo>
                  <a:pt x="f216" y="f196"/>
                  <a:pt x="f32" y="f137"/>
                  <a:pt x="f252" y="f196"/>
                </a:cubicBezTo>
                <a:cubicBezTo>
                  <a:pt x="f24" y="f139"/>
                  <a:pt x="f253" y="f205"/>
                  <a:pt x="f254" y="f142"/>
                </a:cubicBezTo>
                <a:cubicBezTo>
                  <a:pt x="f255" y="f167"/>
                  <a:pt x="f256" y="f135"/>
                  <a:pt x="f13" y="f169"/>
                </a:cubicBezTo>
                <a:cubicBezTo>
                  <a:pt x="f257" y="f147"/>
                  <a:pt x="f258" y="f147"/>
                  <a:pt x="f259" y="f133"/>
                </a:cubicBezTo>
                <a:cubicBezTo>
                  <a:pt x="f197" y="f6"/>
                  <a:pt x="f260" y="f6"/>
                  <a:pt x="f261" y="f167"/>
                </a:cubicBezTo>
                <a:cubicBezTo>
                  <a:pt x="f262" y="f169"/>
                  <a:pt x="f263" y="f169"/>
                  <a:pt x="f264" y="f154"/>
                </a:cubicBezTo>
                <a:cubicBezTo>
                  <a:pt x="f265" y="f6"/>
                  <a:pt x="f266" y="f181"/>
                  <a:pt x="f267" y="f133"/>
                </a:cubicBezTo>
                <a:cubicBezTo>
                  <a:pt x="f268" y="f147"/>
                  <a:pt x="f269" y="f185"/>
                  <a:pt x="f186" y="f169"/>
                </a:cubicBezTo>
                <a:cubicBezTo>
                  <a:pt x="f270" y="f163"/>
                  <a:pt x="f271" y="f167"/>
                  <a:pt x="f272" y="f149"/>
                </a:cubicBezTo>
                <a:cubicBezTo>
                  <a:pt x="f180" y="f139"/>
                  <a:pt x="f273" y="f198"/>
                  <a:pt x="f274" y="f205"/>
                </a:cubicBezTo>
                <a:cubicBezTo>
                  <a:pt x="f275" y="f149"/>
                  <a:pt x="f276" y="f196"/>
                  <a:pt x="f277" y="f278"/>
                </a:cubicBezTo>
                <a:cubicBezTo>
                  <a:pt x="f174" y="f279"/>
                  <a:pt x="f280" y="f126"/>
                  <a:pt x="f281" y="f128"/>
                </a:cubicBezTo>
                <a:cubicBezTo>
                  <a:pt x="f282" y="f278"/>
                  <a:pt x="f283" y="f207"/>
                  <a:pt x="f284" y="f120"/>
                </a:cubicBezTo>
                <a:cubicBezTo>
                  <a:pt x="f166" y="f285"/>
                  <a:pt x="f166" y="f113"/>
                  <a:pt x="f166" y="f111"/>
                </a:cubicBezTo>
                <a:cubicBezTo>
                  <a:pt x="f166" y="f107"/>
                  <a:pt x="f286" y="f102"/>
                  <a:pt x="f287" y="f241"/>
                </a:cubicBezTo>
                <a:cubicBezTo>
                  <a:pt x="f288" y="f289"/>
                  <a:pt x="f290" y="f291"/>
                  <a:pt x="f292" y="f293"/>
                </a:cubicBezTo>
                <a:cubicBezTo>
                  <a:pt x="f294" y="f235"/>
                  <a:pt x="f295" y="f231"/>
                  <a:pt x="f296" y="f87"/>
                </a:cubicBezTo>
                <a:cubicBezTo>
                  <a:pt x="f297" y="f236"/>
                  <a:pt x="f298" y="f87"/>
                  <a:pt x="f299" y="f300"/>
                </a:cubicBezTo>
                <a:cubicBezTo>
                  <a:pt x="f301" y="f302"/>
                  <a:pt x="f301" y="f238"/>
                  <a:pt x="f148" y="f55"/>
                </a:cubicBezTo>
                <a:cubicBezTo>
                  <a:pt x="f303" y="f304"/>
                  <a:pt x="f299" y="f305"/>
                  <a:pt x="f306" y="f53"/>
                </a:cubicBezTo>
                <a:cubicBezTo>
                  <a:pt x="f307" y="f46"/>
                  <a:pt x="f308" y="f309"/>
                  <a:pt x="f307" y="f310"/>
                </a:cubicBezTo>
                <a:cubicBezTo>
                  <a:pt x="f311" y="f251"/>
                  <a:pt x="f312" y="f313"/>
                  <a:pt x="f308" y="f313"/>
                </a:cubicBezTo>
                <a:cubicBezTo>
                  <a:pt x="f314" y="f216"/>
                  <a:pt x="f140" y="f214"/>
                  <a:pt x="f315" y="f316"/>
                </a:cubicBezTo>
                <a:cubicBezTo>
                  <a:pt x="f317" y="f318"/>
                  <a:pt x="f319" y="f24"/>
                  <a:pt x="f320" y="f253"/>
                </a:cubicBezTo>
                <a:cubicBezTo>
                  <a:pt x="f321" y="f322"/>
                  <a:pt x="f323" y="f324"/>
                  <a:pt x="f140" y="f255"/>
                </a:cubicBezTo>
                <a:cubicBezTo>
                  <a:pt x="f325" y="f21"/>
                  <a:pt x="f326" y="f13"/>
                  <a:pt x="f327" y="f258"/>
                </a:cubicBezTo>
                <a:cubicBezTo>
                  <a:pt x="f317" y="f259"/>
                  <a:pt x="f138" y="f199"/>
                  <a:pt x="f328" y="f329"/>
                </a:cubicBezTo>
                <a:cubicBezTo>
                  <a:pt x="f330" y="f331"/>
                  <a:pt x="f332" y="f261"/>
                  <a:pt x="f333" y="f334"/>
                </a:cubicBezTo>
                <a:cubicBezTo>
                  <a:pt x="f325" y="f335"/>
                  <a:pt x="f325" y="f336"/>
                  <a:pt x="f337" y="f338"/>
                </a:cubicBezTo>
                <a:cubicBezTo>
                  <a:pt x="f339" y="f340"/>
                  <a:pt x="f341" y="f342"/>
                  <a:pt x="f343" y="f344"/>
                </a:cubicBezTo>
                <a:cubicBezTo>
                  <a:pt x="f326" y="f345"/>
                  <a:pt x="f337" y="f184"/>
                  <a:pt x="f346" y="f270"/>
                </a:cubicBezTo>
                <a:cubicBezTo>
                  <a:pt x="f347" y="f348"/>
                  <a:pt x="f7" y="f349"/>
                  <a:pt x="f330" y="f350"/>
                </a:cubicBezTo>
                <a:cubicBezTo>
                  <a:pt x="f351" y="f352"/>
                  <a:pt x="f343" y="f353"/>
                  <a:pt x="f330" y="f354"/>
                </a:cubicBezTo>
                <a:cubicBezTo>
                  <a:pt x="f355" y="f356"/>
                  <a:pt x="f355" y="f280"/>
                  <a:pt x="f330" y="f357"/>
                </a:cubicBezTo>
                <a:cubicBezTo>
                  <a:pt x="f136" y="f358"/>
                  <a:pt x="f351" y="f359"/>
                  <a:pt x="f360" y="f361"/>
                </a:cubicBezTo>
                <a:cubicBezTo>
                  <a:pt x="f355" y="f284"/>
                  <a:pt x="f341" y="f362"/>
                  <a:pt x="f330" y="f363"/>
                </a:cubicBezTo>
                <a:cubicBezTo>
                  <a:pt x="f337" y="f364"/>
                  <a:pt x="f337" y="f365"/>
                  <a:pt x="f346" y="f366"/>
                </a:cubicBezTo>
                <a:cubicBezTo>
                  <a:pt x="f367" y="f368"/>
                  <a:pt x="f339" y="f297"/>
                  <a:pt x="f343" y="f369"/>
                </a:cubicBezTo>
                <a:cubicBezTo>
                  <a:pt x="f370" y="f298"/>
                  <a:pt x="f370" y="f371"/>
                  <a:pt x="f351" y="f372"/>
                </a:cubicBezTo>
                <a:cubicBezTo>
                  <a:pt x="f373" y="f306"/>
                  <a:pt x="f374" y="f375"/>
                  <a:pt x="f333" y="f308"/>
                </a:cubicBezTo>
                <a:cubicBezTo>
                  <a:pt x="f376" y="f141"/>
                  <a:pt x="f327" y="f320"/>
                  <a:pt x="f377" y="f319"/>
                </a:cubicBezTo>
                <a:cubicBezTo>
                  <a:pt x="f346" y="f328"/>
                  <a:pt x="f374" y="f351"/>
                  <a:pt x="f330" y="f367"/>
                </a:cubicBezTo>
                <a:cubicBezTo>
                  <a:pt x="f343" y="f378"/>
                  <a:pt x="f370" y="f379"/>
                  <a:pt x="f380" y="f381"/>
                </a:cubicBezTo>
                <a:cubicBezTo>
                  <a:pt x="f323" y="f130"/>
                  <a:pt x="f321" y="f382"/>
                  <a:pt x="f320" y="f383"/>
                </a:cubicBezTo>
                <a:cubicBezTo>
                  <a:pt x="f319" y="f384"/>
                  <a:pt x="f140" y="f385"/>
                  <a:pt x="f386" y="f387"/>
                </a:cubicBezTo>
                <a:cubicBezTo>
                  <a:pt x="f388" y="f389"/>
                  <a:pt x="f307" y="f390"/>
                  <a:pt x="f388" y="f391"/>
                </a:cubicBezTo>
                <a:cubicBezTo>
                  <a:pt x="f392" y="f114"/>
                  <a:pt x="f143" y="f393"/>
                  <a:pt x="f394" y="f395"/>
                </a:cubicBezTo>
                <a:cubicBezTo>
                  <a:pt x="f396" y="f108"/>
                  <a:pt x="f397" y="f398"/>
                  <a:pt x="f301" y="f399"/>
                </a:cubicBezTo>
                <a:cubicBezTo>
                  <a:pt x="f394" y="f400"/>
                  <a:pt x="f401" y="f402"/>
                  <a:pt x="f299" y="f99"/>
                </a:cubicBezTo>
                <a:cubicBezTo>
                  <a:pt x="f403" y="f404"/>
                  <a:pt x="f298" y="f405"/>
                  <a:pt x="f150" y="f406"/>
                </a:cubicBezTo>
                <a:cubicBezTo>
                  <a:pt x="f407" y="f408"/>
                  <a:pt x="f409" y="f410"/>
                  <a:pt x="f411" y="f88"/>
                </a:cubicBezTo>
                <a:cubicBezTo>
                  <a:pt x="f412" y="f413"/>
                  <a:pt x="f414" y="f415"/>
                  <a:pt x="f416" y="f82"/>
                </a:cubicBezTo>
                <a:cubicBezTo>
                  <a:pt x="f417" y="f418"/>
                  <a:pt x="f416" y="f419"/>
                  <a:pt x="f368" y="f420"/>
                </a:cubicBezTo>
                <a:cubicBezTo>
                  <a:pt x="f292" y="f421"/>
                  <a:pt x="f292" y="f421"/>
                  <a:pt x="f160" y="f422"/>
                </a:cubicBezTo>
                <a:cubicBezTo>
                  <a:pt x="f294" y="f423"/>
                  <a:pt x="f295" y="f424"/>
                  <a:pt x="f295" y="f425"/>
                </a:cubicBezTo>
                <a:cubicBezTo>
                  <a:pt x="f290" y="f426"/>
                  <a:pt x="f365" y="f65"/>
                  <a:pt x="f427" y="f65"/>
                </a:cubicBezTo>
                <a:cubicBezTo>
                  <a:pt x="f428" y="f65"/>
                  <a:pt x="f164" y="f429"/>
                  <a:pt x="f430" y="f62"/>
                </a:cubicBezTo>
                <a:cubicBezTo>
                  <a:pt x="f164" y="f431"/>
                  <a:pt x="f432" y="f433"/>
                  <a:pt x="f432" y="f60"/>
                </a:cubicBezTo>
                <a:cubicBezTo>
                  <a:pt x="f428" y="f434"/>
                  <a:pt x="f435" y="f436"/>
                  <a:pt x="f432" y="f437"/>
                </a:cubicBezTo>
                <a:cubicBezTo>
                  <a:pt x="f164" y="f438"/>
                  <a:pt x="f166" y="f54"/>
                  <a:pt x="f439" y="f56"/>
                </a:cubicBezTo>
                <a:cubicBezTo>
                  <a:pt x="f440" y="f56"/>
                  <a:pt x="f359" y="f52"/>
                  <a:pt x="f359" y="f51"/>
                </a:cubicBezTo>
                <a:cubicBezTo>
                  <a:pt x="f440" y="f441"/>
                  <a:pt x="f442" y="f443"/>
                  <a:pt x="f361" y="f444"/>
                </a:cubicBezTo>
                <a:cubicBezTo>
                  <a:pt x="f445" y="f446"/>
                  <a:pt x="f358" y="f41"/>
                  <a:pt x="f447" y="f43"/>
                </a:cubicBezTo>
                <a:cubicBezTo>
                  <a:pt x="f448" y="f43"/>
                  <a:pt x="f276" y="f449"/>
                  <a:pt x="f450" y="f451"/>
                </a:cubicBezTo>
                <a:cubicBezTo>
                  <a:pt x="f281" y="f452"/>
                  <a:pt x="f276" y="f453"/>
                  <a:pt x="f454" y="f33"/>
                </a:cubicBezTo>
                <a:cubicBezTo>
                  <a:pt x="f274" y="f33"/>
                  <a:pt x="f455" y="f456"/>
                  <a:pt x="f455" y="f457"/>
                </a:cubicBezTo>
                <a:cubicBezTo>
                  <a:pt x="f458" y="f25"/>
                  <a:pt x="f459" y="f460"/>
                  <a:pt x="f461" y="f22"/>
                </a:cubicBezTo>
                <a:cubicBezTo>
                  <a:pt x="f462" y="f463"/>
                  <a:pt x="f464" y="f18"/>
                  <a:pt x="f186" y="f465"/>
                </a:cubicBezTo>
                <a:cubicBezTo>
                  <a:pt x="f344" y="f466"/>
                  <a:pt x="f467" y="f12"/>
                  <a:pt x="f187" y="f10"/>
                </a:cubicBezTo>
                <a:cubicBezTo>
                  <a:pt x="f468" y="f469"/>
                  <a:pt x="f470" y="f471"/>
                  <a:pt x="f472" y="f473"/>
                </a:cubicBezTo>
                <a:cubicBezTo>
                  <a:pt x="f474" y="f475"/>
                  <a:pt x="f476" y="f477"/>
                  <a:pt x="f190" y="f478"/>
                </a:cubicBezTo>
                <a:cubicBezTo>
                  <a:pt x="f335" y="f479"/>
                  <a:pt x="f335" y="f480"/>
                  <a:pt x="f334" y="f481"/>
                </a:cubicBezTo>
                <a:cubicBezTo>
                  <a:pt x="f334" y="f482"/>
                  <a:pt x="f192" y="f483"/>
                  <a:pt x="f484" y="f483"/>
                </a:cubicBezTo>
                <a:cubicBezTo>
                  <a:pt x="f340" y="f485"/>
                  <a:pt x="f486" y="f487"/>
                  <a:pt x="f488" y="f489"/>
                </a:cubicBezTo>
                <a:cubicBezTo>
                  <a:pt x="f488" y="f490"/>
                  <a:pt x="f476" y="f491"/>
                  <a:pt x="f492" y="f493"/>
                </a:cubicBezTo>
                <a:cubicBezTo>
                  <a:pt x="f492" y="f493"/>
                  <a:pt x="f492" y="f494"/>
                  <a:pt x="f492" y="f494"/>
                </a:cubicBezTo>
                <a:cubicBezTo>
                  <a:pt x="f263" y="f495"/>
                  <a:pt x="f334" y="f496"/>
                  <a:pt x="f264" y="f497"/>
                </a:cubicBezTo>
                <a:cubicBezTo>
                  <a:pt x="f498" y="f499"/>
                  <a:pt x="f265" y="f500"/>
                  <a:pt x="f335" y="f501"/>
                </a:cubicBezTo>
                <a:cubicBezTo>
                  <a:pt x="f502" y="f503"/>
                  <a:pt x="f502" y="f504"/>
                  <a:pt x="f335" y="f505"/>
                </a:cubicBezTo>
                <a:cubicBezTo>
                  <a:pt x="f498" y="f506"/>
                  <a:pt x="f498" y="f507"/>
                  <a:pt x="f335" y="f508"/>
                </a:cubicBezTo>
                <a:cubicBezTo>
                  <a:pt x="f502" y="f509"/>
                  <a:pt x="f502" y="f510"/>
                  <a:pt x="f335" y="f511"/>
                </a:cubicBezTo>
                <a:cubicBezTo>
                  <a:pt x="f265" y="f512"/>
                  <a:pt x="f498" y="f513"/>
                  <a:pt x="f514" y="f515"/>
                </a:cubicBezTo>
                <a:cubicBezTo>
                  <a:pt x="f263" y="f516"/>
                  <a:pt x="f334" y="f517"/>
                  <a:pt x="f334" y="f518"/>
                </a:cubicBezTo>
                <a:cubicBezTo>
                  <a:pt x="f519" y="f520"/>
                  <a:pt x="f488" y="f521"/>
                  <a:pt x="f488" y="f522"/>
                </a:cubicBezTo>
                <a:cubicBezTo>
                  <a:pt x="f488" y="f523"/>
                  <a:pt x="f476" y="f524"/>
                  <a:pt x="f492" y="f525"/>
                </a:cubicBezTo>
                <a:cubicBezTo>
                  <a:pt x="f263" y="f526"/>
                  <a:pt x="f492" y="f527"/>
                  <a:pt x="f264" y="f528"/>
                </a:cubicBezTo>
                <a:cubicBezTo>
                  <a:pt x="f476" y="f529"/>
                  <a:pt x="f476" y="f530"/>
                  <a:pt x="f336" y="f531"/>
                </a:cubicBezTo>
                <a:cubicBezTo>
                  <a:pt x="f335" y="f532"/>
                  <a:pt x="f192" y="f533"/>
                  <a:pt x="f492" y="f534"/>
                </a:cubicBezTo>
                <a:cubicBezTo>
                  <a:pt x="f335" y="f535"/>
                  <a:pt x="f536" y="f537"/>
                  <a:pt x="f476" y="f538"/>
                </a:cubicBezTo>
                <a:cubicBezTo>
                  <a:pt x="f486" y="f539"/>
                  <a:pt x="f488" y="f540"/>
                  <a:pt x="f498" y="f541"/>
                </a:cubicBezTo>
                <a:cubicBezTo>
                  <a:pt x="f536" y="f542"/>
                  <a:pt x="f191" y="f543"/>
                  <a:pt x="f191" y="f544"/>
                </a:cubicBezTo>
                <a:cubicBezTo>
                  <a:pt x="f191" y="f545"/>
                  <a:pt x="f191" y="f546"/>
                  <a:pt x="f191" y="f547"/>
                </a:cubicBezTo>
                <a:cubicBezTo>
                  <a:pt x="f519" y="f547"/>
                  <a:pt x="f266" y="f547"/>
                  <a:pt x="f267" y="f547"/>
                </a:cubicBezTo>
                <a:cubicBezTo>
                  <a:pt x="f548" y="f547"/>
                  <a:pt x="f268" y="f549"/>
                  <a:pt x="f470" y="f550"/>
                </a:cubicBezTo>
                <a:cubicBezTo>
                  <a:pt x="f551" y="f552"/>
                  <a:pt x="f345" y="f553"/>
                  <a:pt x="f554" y="f555"/>
                </a:cubicBezTo>
                <a:cubicBezTo>
                  <a:pt x="f348" y="f545"/>
                  <a:pt x="f271" y="f556"/>
                  <a:pt x="f2" y="f557"/>
                </a:cubicBezTo>
                <a:cubicBezTo>
                  <a:pt x="f2" y="f558"/>
                  <a:pt x="f559" y="f560"/>
                  <a:pt x="f180" y="f561"/>
                </a:cubicBezTo>
                <a:cubicBezTo>
                  <a:pt x="f349" y="f562"/>
                  <a:pt x="f458" y="f563"/>
                  <a:pt x="f458" y="f564"/>
                </a:cubicBezTo>
                <a:cubicBezTo>
                  <a:pt x="f179" y="f565"/>
                  <a:pt x="f566" y="f567"/>
                  <a:pt x="f180" y="f568"/>
                </a:cubicBezTo>
                <a:cubicBezTo>
                  <a:pt x="f559" y="f569"/>
                  <a:pt x="f570" y="f571"/>
                  <a:pt x="f572" y="f573"/>
                </a:cubicBezTo>
                <a:cubicBezTo>
                  <a:pt x="f574" y="f575"/>
                  <a:pt x="f576" y="f577"/>
                  <a:pt x="f554" y="f578"/>
                </a:cubicBezTo>
                <a:cubicBezTo>
                  <a:pt x="f345" y="f579"/>
                  <a:pt x="f551" y="f580"/>
                  <a:pt x="f187" y="f581"/>
                </a:cubicBezTo>
                <a:cubicBezTo>
                  <a:pt x="f582" y="f571"/>
                  <a:pt x="f583" y="f584"/>
                  <a:pt x="f486" y="f571"/>
                </a:cubicBezTo>
                <a:cubicBezTo>
                  <a:pt x="f585" y="f571"/>
                  <a:pt x="f476" y="f571"/>
                  <a:pt x="f536" y="f571"/>
                </a:cubicBezTo>
                <a:cubicBezTo>
                  <a:pt x="f536" y="f586"/>
                  <a:pt x="f536" y="f587"/>
                  <a:pt x="f536" y="f588"/>
                </a:cubicBezTo>
                <a:cubicBezTo>
                  <a:pt x="f476" y="f589"/>
                  <a:pt x="f266" y="f590"/>
                  <a:pt x="f266" y="f591"/>
                </a:cubicBezTo>
                <a:cubicBezTo>
                  <a:pt x="f592" y="f593"/>
                  <a:pt x="f189" y="f594"/>
                  <a:pt x="f190" y="f595"/>
                </a:cubicBezTo>
                <a:cubicBezTo>
                  <a:pt x="f536" y="f596"/>
                  <a:pt x="f336" y="f597"/>
                  <a:pt x="f264" y="f598"/>
                </a:cubicBezTo>
                <a:cubicBezTo>
                  <a:pt x="f492" y="f599"/>
                  <a:pt x="f502" y="f8"/>
                  <a:pt x="f600" y="f8"/>
                </a:cubicBezTo>
                <a:cubicBezTo>
                  <a:pt x="f601" y="f8"/>
                  <a:pt x="f602" y="f603"/>
                  <a:pt x="f604" y="f605"/>
                </a:cubicBezTo>
                <a:cubicBezTo>
                  <a:pt x="f606" y="f607"/>
                  <a:pt x="f608" y="f609"/>
                  <a:pt x="f610" y="f609"/>
                </a:cubicBezTo>
                <a:cubicBezTo>
                  <a:pt x="f611" y="f612"/>
                  <a:pt x="f199" y="f613"/>
                  <a:pt x="f199" y="f614"/>
                </a:cubicBezTo>
                <a:cubicBezTo>
                  <a:pt x="f615" y="f616"/>
                  <a:pt x="f617" y="f618"/>
                  <a:pt x="f260" y="f619"/>
                </a:cubicBezTo>
                <a:cubicBezTo>
                  <a:pt x="f195" y="f619"/>
                  <a:pt x="f610" y="f588"/>
                  <a:pt x="f620" y="f588"/>
                </a:cubicBezTo>
                <a:cubicBezTo>
                  <a:pt x="f620" y="f621"/>
                  <a:pt x="f620" y="f622"/>
                  <a:pt x="f620" y="f571"/>
                </a:cubicBezTo>
                <a:cubicBezTo>
                  <a:pt x="f623" y="f571"/>
                  <a:pt x="f615" y="f571"/>
                  <a:pt x="f258" y="f571"/>
                </a:cubicBezTo>
                <a:cubicBezTo>
                  <a:pt x="f624" y="f571"/>
                  <a:pt x="f203" y="f625"/>
                  <a:pt x="f257" y="f626"/>
                </a:cubicBezTo>
                <a:cubicBezTo>
                  <a:pt x="f627" y="f628"/>
                  <a:pt x="f15" y="f578"/>
                  <a:pt x="f206" y="f578"/>
                </a:cubicBezTo>
                <a:cubicBezTo>
                  <a:pt x="f21" y="f577"/>
                  <a:pt x="f322" y="f575"/>
                  <a:pt x="f210" y="f629"/>
                </a:cubicBezTo>
                <a:cubicBezTo>
                  <a:pt x="f23" y="f584"/>
                  <a:pt x="f630" y="f569"/>
                  <a:pt x="f211" y="f568"/>
                </a:cubicBezTo>
                <a:cubicBezTo>
                  <a:pt x="f24" y="f567"/>
                  <a:pt x="f631" y="f565"/>
                  <a:pt x="f631" y="f564"/>
                </a:cubicBezTo>
                <a:cubicBezTo>
                  <a:pt x="f631" y="f632"/>
                  <a:pt x="f26" y="f562"/>
                  <a:pt x="f211" y="f561"/>
                </a:cubicBezTo>
                <a:cubicBezTo>
                  <a:pt x="f630" y="f560"/>
                  <a:pt x="f23" y="f547"/>
                  <a:pt x="f210" y="f633"/>
                </a:cubicBezTo>
                <a:cubicBezTo>
                  <a:pt x="f634" y="f635"/>
                  <a:pt x="f21" y="f545"/>
                  <a:pt x="f206" y="f555"/>
                </a:cubicBezTo>
                <a:cubicBezTo>
                  <a:pt x="f636" y="f553"/>
                  <a:pt x="f637" y="f545"/>
                  <a:pt x="f638" y="f546"/>
                </a:cubicBezTo>
                <a:cubicBezTo>
                  <a:pt x="f203" y="f547"/>
                  <a:pt x="f639" y="f558"/>
                  <a:pt x="f199" y="f547"/>
                </a:cubicBezTo>
                <a:cubicBezTo>
                  <a:pt x="f617" y="f547"/>
                  <a:pt x="f331" y="f547"/>
                  <a:pt x="f620" y="f547"/>
                </a:cubicBezTo>
                <a:cubicBezTo>
                  <a:pt x="f620" y="f640"/>
                  <a:pt x="f620" y="f641"/>
                  <a:pt x="f620" y="f642"/>
                </a:cubicBezTo>
                <a:cubicBezTo>
                  <a:pt x="f620" y="f643"/>
                  <a:pt x="f260" y="f644"/>
                  <a:pt x="f645" y="f646"/>
                </a:cubicBezTo>
                <a:cubicBezTo>
                  <a:pt x="f197" y="f647"/>
                  <a:pt x="f199" y="f648"/>
                  <a:pt x="f199" y="f649"/>
                </a:cubicBezTo>
                <a:cubicBezTo>
                  <a:pt x="f199" y="f650"/>
                  <a:pt x="f651" y="f652"/>
                  <a:pt x="f610" y="f537"/>
                </a:cubicBezTo>
                <a:cubicBezTo>
                  <a:pt x="f653" y="f654"/>
                  <a:pt x="f655" y="f534"/>
                  <a:pt x="f604" y="f656"/>
                </a:cubicBezTo>
                <a:cubicBezTo>
                  <a:pt x="f651" y="f657"/>
                  <a:pt x="f331" y="f658"/>
                  <a:pt x="f608" y="f659"/>
                </a:cubicBezTo>
                <a:cubicBezTo>
                  <a:pt x="f604" y="f660"/>
                  <a:pt x="f262" y="f527"/>
                  <a:pt x="f602" y="f525"/>
                </a:cubicBezTo>
                <a:cubicBezTo>
                  <a:pt x="f623" y="f524"/>
                  <a:pt x="f259" y="f661"/>
                  <a:pt x="f259" y="f522"/>
                </a:cubicBezTo>
                <a:cubicBezTo>
                  <a:pt x="f259" y="f662"/>
                  <a:pt x="f651" y="f663"/>
                  <a:pt x="f664" y="f518"/>
                </a:cubicBezTo>
                <a:cubicBezTo>
                  <a:pt x="f655" y="f517"/>
                  <a:pt x="f655" y="f516"/>
                  <a:pt x="f606" y="f515"/>
                </a:cubicBezTo>
                <a:cubicBezTo>
                  <a:pt x="f623" y="f665"/>
                  <a:pt x="f666" y="f667"/>
                  <a:pt x="f604" y="f511"/>
                </a:cubicBezTo>
                <a:cubicBezTo>
                  <a:pt x="f601" y="f668"/>
                  <a:pt x="f601" y="f669"/>
                  <a:pt x="f194" y="f670"/>
                </a:cubicBezTo>
                <a:cubicBezTo>
                  <a:pt x="f623" y="f507"/>
                  <a:pt x="f623" y="f671"/>
                  <a:pt x="f604" y="f505"/>
                </a:cubicBezTo>
                <a:cubicBezTo>
                  <a:pt x="f601" y="f504"/>
                  <a:pt x="f601" y="f672"/>
                  <a:pt x="f604" y="f673"/>
                </a:cubicBezTo>
                <a:cubicBezTo>
                  <a:pt x="f623" y="f500"/>
                  <a:pt x="f623" y="f499"/>
                  <a:pt x="f604" y="f674"/>
                </a:cubicBezTo>
                <a:cubicBezTo>
                  <a:pt x="f261" y="f496"/>
                  <a:pt x="f664" y="f675"/>
                  <a:pt x="f664" y="f676"/>
                </a:cubicBezTo>
                <a:cubicBezTo>
                  <a:pt x="f664" y="f677"/>
                  <a:pt x="f653" y="f493"/>
                  <a:pt x="f194" y="f678"/>
                </a:cubicBezTo>
                <a:cubicBezTo>
                  <a:pt x="f617" y="f679"/>
                  <a:pt x="f259" y="f680"/>
                  <a:pt x="f259" y="f681"/>
                </a:cubicBezTo>
                <a:cubicBezTo>
                  <a:pt x="f259" y="f487"/>
                  <a:pt x="f617" y="f682"/>
                  <a:pt x="f194" y="f683"/>
                </a:cubicBezTo>
                <a:cubicBezTo>
                  <a:pt x="f601" y="f684"/>
                  <a:pt x="f655" y="f482"/>
                  <a:pt x="f261" y="f685"/>
                </a:cubicBezTo>
                <a:cubicBezTo>
                  <a:pt x="f194" y="f686"/>
                  <a:pt x="f610" y="f687"/>
                  <a:pt x="f623" y="f688"/>
                </a:cubicBezTo>
                <a:cubicBezTo>
                  <a:pt x="f257" y="f689"/>
                  <a:pt x="f15" y="f690"/>
                  <a:pt x="f627" y="f691"/>
                </a:cubicBezTo>
                <a:cubicBezTo>
                  <a:pt x="f638" y="f692"/>
                  <a:pt x="f9" y="f693"/>
                  <a:pt x="f9" y="f10"/>
                </a:cubicBezTo>
                <a:close/>
                <a:moveTo>
                  <a:pt x="f472" y="f18"/>
                </a:moveTo>
                <a:cubicBezTo>
                  <a:pt x="f188" y="f460"/>
                  <a:pt x="f268" y="f463"/>
                  <a:pt x="f467" y="f694"/>
                </a:cubicBezTo>
                <a:cubicBezTo>
                  <a:pt x="f345" y="f695"/>
                  <a:pt x="f696" y="f25"/>
                  <a:pt x="f345" y="f697"/>
                </a:cubicBezTo>
                <a:cubicBezTo>
                  <a:pt x="f344" y="f29"/>
                  <a:pt x="f462" y="f698"/>
                  <a:pt x="f574" y="f35"/>
                </a:cubicBezTo>
                <a:cubicBezTo>
                  <a:pt x="f180" y="f33"/>
                  <a:pt x="f273" y="f699"/>
                  <a:pt x="f349" y="f700"/>
                </a:cubicBezTo>
                <a:cubicBezTo>
                  <a:pt x="f180" y="f701"/>
                  <a:pt x="f458" y="f702"/>
                  <a:pt x="f354" y="f43"/>
                </a:cubicBezTo>
                <a:cubicBezTo>
                  <a:pt x="f703" y="f45"/>
                  <a:pt x="f356" y="f704"/>
                  <a:pt x="f705" y="f47"/>
                </a:cubicBezTo>
                <a:cubicBezTo>
                  <a:pt x="f706" y="f707"/>
                  <a:pt x="f175" y="f708"/>
                  <a:pt x="f281" y="f709"/>
                </a:cubicBezTo>
                <a:cubicBezTo>
                  <a:pt x="f710" y="f711"/>
                  <a:pt x="f712" y="f713"/>
                  <a:pt x="f171" y="f436"/>
                </a:cubicBezTo>
                <a:cubicBezTo>
                  <a:pt x="f714" y="f715"/>
                  <a:pt x="f712" y="f433"/>
                  <a:pt x="f442" y="f716"/>
                </a:cubicBezTo>
                <a:cubicBezTo>
                  <a:pt x="f717" y="f718"/>
                  <a:pt x="f719" y="f67"/>
                  <a:pt x="f286" y="f720"/>
                </a:cubicBezTo>
                <a:cubicBezTo>
                  <a:pt x="f284" y="f424"/>
                  <a:pt x="f286" y="f721"/>
                  <a:pt x="f722" y="f422"/>
                </a:cubicBezTo>
                <a:cubicBezTo>
                  <a:pt x="f723" y="f724"/>
                  <a:pt x="f725" y="f419"/>
                  <a:pt x="f723" y="f726"/>
                </a:cubicBezTo>
                <a:cubicBezTo>
                  <a:pt x="f727" y="f728"/>
                  <a:pt x="f161" y="f729"/>
                  <a:pt x="f292" y="f730"/>
                </a:cubicBezTo>
                <a:cubicBezTo>
                  <a:pt x="f296" y="f731"/>
                  <a:pt x="f732" y="f733"/>
                  <a:pt x="f296" y="f734"/>
                </a:cubicBezTo>
                <a:cubicBezTo>
                  <a:pt x="f158" y="f735"/>
                  <a:pt x="f368" y="f96"/>
                  <a:pt x="f155" y="f405"/>
                </a:cubicBezTo>
                <a:cubicBezTo>
                  <a:pt x="f153" y="f736"/>
                  <a:pt x="f737" y="f738"/>
                  <a:pt x="f739" y="f740"/>
                </a:cubicBezTo>
                <a:cubicBezTo>
                  <a:pt x="f412" y="f741"/>
                  <a:pt x="f297" y="f742"/>
                  <a:pt x="f298" y="f743"/>
                </a:cubicBezTo>
                <a:cubicBezTo>
                  <a:pt x="f409" y="f744"/>
                  <a:pt x="f299" y="f745"/>
                  <a:pt x="f299" y="f395"/>
                </a:cubicBezTo>
                <a:cubicBezTo>
                  <a:pt x="f371" y="f112"/>
                  <a:pt x="f151" y="f746"/>
                  <a:pt x="f371" y="f747"/>
                </a:cubicBezTo>
                <a:cubicBezTo>
                  <a:pt x="f150" y="f748"/>
                  <a:pt x="f299" y="f390"/>
                  <a:pt x="f397" y="f749"/>
                </a:cubicBezTo>
                <a:cubicBezTo>
                  <a:pt x="f301" y="f749"/>
                  <a:pt x="f750" y="f751"/>
                  <a:pt x="f752" y="f753"/>
                </a:cubicBezTo>
                <a:cubicBezTo>
                  <a:pt x="f394" y="f754"/>
                  <a:pt x="f394" y="f755"/>
                  <a:pt x="f401" y="f756"/>
                </a:cubicBezTo>
                <a:cubicBezTo>
                  <a:pt x="f407" y="f125"/>
                  <a:pt x="f397" y="f757"/>
                  <a:pt x="f144" y="f758"/>
                </a:cubicBezTo>
                <a:cubicBezTo>
                  <a:pt x="f308" y="f382"/>
                  <a:pt x="f308" y="f759"/>
                  <a:pt x="f760" y="f381"/>
                </a:cubicBezTo>
                <a:cubicBezTo>
                  <a:pt x="f308" y="f381"/>
                  <a:pt x="f143" y="f761"/>
                  <a:pt x="f762" y="f132"/>
                </a:cubicBezTo>
                <a:cubicBezTo>
                  <a:pt x="f401" y="f763"/>
                  <a:pt x="f764" y="f341"/>
                  <a:pt x="f397" y="f343"/>
                </a:cubicBezTo>
                <a:cubicBezTo>
                  <a:pt x="f396" y="f765"/>
                  <a:pt x="f312" y="f766"/>
                  <a:pt x="f314" y="f767"/>
                </a:cubicBezTo>
                <a:cubicBezTo>
                  <a:pt x="f767" y="f323"/>
                  <a:pt x="f768" y="f314"/>
                  <a:pt x="f768" y="f769"/>
                </a:cubicBezTo>
                <a:cubicBezTo>
                  <a:pt x="f768" y="f770"/>
                  <a:pt x="f771" y="f308"/>
                  <a:pt x="f140" y="f388"/>
                </a:cubicBezTo>
                <a:cubicBezTo>
                  <a:pt x="f141" y="f772"/>
                  <a:pt x="f769" y="f407"/>
                  <a:pt x="f315" y="f409"/>
                </a:cubicBezTo>
                <a:cubicBezTo>
                  <a:pt x="f376" y="f371"/>
                  <a:pt x="f376" y="f298"/>
                  <a:pt x="f380" y="f153"/>
                </a:cubicBezTo>
                <a:cubicBezTo>
                  <a:pt x="f323" y="f155"/>
                  <a:pt x="f767" y="f773"/>
                  <a:pt x="f138" y="f294"/>
                </a:cubicBezTo>
                <a:cubicBezTo>
                  <a:pt x="f325" y="f288"/>
                  <a:pt x="f325" y="f725"/>
                  <a:pt x="f138" y="f363"/>
                </a:cubicBezTo>
                <a:cubicBezTo>
                  <a:pt x="f320" y="f287"/>
                  <a:pt x="f766" y="f774"/>
                  <a:pt x="f765" y="f440"/>
                </a:cubicBezTo>
                <a:cubicBezTo>
                  <a:pt x="f370" y="f282"/>
                  <a:pt x="f370" y="f282"/>
                  <a:pt x="f765" y="f357"/>
                </a:cubicBezTo>
                <a:cubicBezTo>
                  <a:pt x="f320" y="f281"/>
                  <a:pt x="f766" y="f705"/>
                  <a:pt x="f327" y="f354"/>
                </a:cubicBezTo>
                <a:cubicBezTo>
                  <a:pt x="f376" y="f177"/>
                  <a:pt x="f775" y="f454"/>
                  <a:pt x="f776" y="f353"/>
                </a:cubicBezTo>
                <a:cubicBezTo>
                  <a:pt x="f776" y="f352"/>
                  <a:pt x="f776" y="f777"/>
                  <a:pt x="f776" y="f777"/>
                </a:cubicBezTo>
                <a:cubicBezTo>
                  <a:pt x="f140" y="f459"/>
                  <a:pt x="f140" y="f559"/>
                  <a:pt x="f327" y="f778"/>
                </a:cubicBezTo>
                <a:cubicBezTo>
                  <a:pt x="f775" y="f184"/>
                  <a:pt x="f775" y="f345"/>
                  <a:pt x="f779" y="f344"/>
                </a:cubicBezTo>
                <a:cubicBezTo>
                  <a:pt x="f767" y="f582"/>
                  <a:pt x="f323" y="f266"/>
                  <a:pt x="f319" y="f498"/>
                </a:cubicBezTo>
                <a:cubicBezTo>
                  <a:pt x="f779" y="f536"/>
                  <a:pt x="f779" y="f264"/>
                  <a:pt x="f768" y="f192"/>
                </a:cubicBezTo>
                <a:cubicBezTo>
                  <a:pt x="f141" y="f193"/>
                  <a:pt x="f392" y="f194"/>
                  <a:pt x="f314" y="f666"/>
                </a:cubicBezTo>
                <a:cubicBezTo>
                  <a:pt x="f771" y="f780"/>
                  <a:pt x="f140" y="f615"/>
                  <a:pt x="f141" y="f781"/>
                </a:cubicBezTo>
                <a:cubicBezTo>
                  <a:pt x="f375" y="f782"/>
                  <a:pt x="f144" y="f783"/>
                  <a:pt x="f762" y="f206"/>
                </a:cubicBezTo>
                <a:cubicBezTo>
                  <a:pt x="f392" y="f21"/>
                  <a:pt x="f760" y="f208"/>
                  <a:pt x="f307" y="f210"/>
                </a:cubicBezTo>
                <a:cubicBezTo>
                  <a:pt x="f401" y="f211"/>
                  <a:pt x="f396" y="f252"/>
                  <a:pt x="f750" y="f784"/>
                </a:cubicBezTo>
                <a:cubicBezTo>
                  <a:pt x="f772" y="f785"/>
                  <a:pt x="f401" y="f786"/>
                  <a:pt x="f764" y="f39"/>
                </a:cubicBezTo>
                <a:cubicBezTo>
                  <a:pt x="f298" y="f37"/>
                  <a:pt x="f737" y="f787"/>
                  <a:pt x="f403" y="f48"/>
                </a:cubicBezTo>
                <a:cubicBezTo>
                  <a:pt x="f371" y="f788"/>
                  <a:pt x="f403" y="f789"/>
                  <a:pt x="f371" y="f244"/>
                </a:cubicBezTo>
                <a:cubicBezTo>
                  <a:pt x="f412" y="f790"/>
                  <a:pt x="f295" y="f789"/>
                  <a:pt x="f725" y="f55"/>
                </a:cubicBezTo>
                <a:cubicBezTo>
                  <a:pt x="f435" y="f791"/>
                  <a:pt x="f162" y="f74"/>
                  <a:pt x="f365" y="f792"/>
                </a:cubicBezTo>
                <a:cubicBezTo>
                  <a:pt x="f725" y="f85"/>
                  <a:pt x="f723" y="f793"/>
                  <a:pt x="f363" y="f793"/>
                </a:cubicBezTo>
                <a:cubicBezTo>
                  <a:pt x="f430" y="f793"/>
                  <a:pt x="f717" y="f236"/>
                  <a:pt x="f717" y="f794"/>
                </a:cubicBezTo>
                <a:cubicBezTo>
                  <a:pt x="f717" y="f291"/>
                  <a:pt x="f795" y="f221"/>
                  <a:pt x="f440" y="f226"/>
                </a:cubicBezTo>
                <a:cubicBezTo>
                  <a:pt x="f796" y="f291"/>
                  <a:pt x="f797" y="f102"/>
                  <a:pt x="f798" y="f111"/>
                </a:cubicBezTo>
                <a:cubicBezTo>
                  <a:pt x="f174" y="f113"/>
                  <a:pt x="f450" y="f799"/>
                  <a:pt x="f448" y="f285"/>
                </a:cubicBezTo>
                <a:cubicBezTo>
                  <a:pt x="f454" y="f109"/>
                  <a:pt x="f273" y="f117"/>
                  <a:pt x="f800" y="f279"/>
                </a:cubicBezTo>
                <a:cubicBezTo>
                  <a:pt x="f180" y="f801"/>
                  <a:pt x="f559" y="f802"/>
                  <a:pt x="f2" y="f207"/>
                </a:cubicBezTo>
                <a:cubicBezTo>
                  <a:pt x="f778" y="f803"/>
                  <a:pt x="f804" y="f128"/>
                  <a:pt x="f187" y="f202"/>
                </a:cubicBezTo>
                <a:cubicBezTo>
                  <a:pt x="f187" y="f198"/>
                  <a:pt x="f470" y="f139"/>
                  <a:pt x="f268" y="f205"/>
                </a:cubicBezTo>
                <a:cubicBezTo>
                  <a:pt x="f548" y="f198"/>
                  <a:pt x="f583" y="f200"/>
                  <a:pt x="f267" y="f131"/>
                </a:cubicBezTo>
                <a:cubicBezTo>
                  <a:pt x="f592" y="f126"/>
                  <a:pt x="f336" y="f122"/>
                  <a:pt x="f492" y="f198"/>
                </a:cubicBezTo>
                <a:cubicBezTo>
                  <a:pt x="f334" y="f205"/>
                  <a:pt x="f502" y="f204"/>
                  <a:pt x="f805" y="f806"/>
                </a:cubicBezTo>
                <a:cubicBezTo>
                  <a:pt x="f600" y="f204"/>
                  <a:pt x="f807" y="f205"/>
                  <a:pt x="f601" y="f198"/>
                </a:cubicBezTo>
                <a:cubicBezTo>
                  <a:pt x="f664" y="f802"/>
                  <a:pt x="f194" y="f207"/>
                  <a:pt x="f645" y="f207"/>
                </a:cubicBezTo>
                <a:cubicBezTo>
                  <a:pt x="f617" y="f124"/>
                  <a:pt x="f808" y="f247"/>
                  <a:pt x="f781" y="f200"/>
                </a:cubicBezTo>
                <a:cubicBezTo>
                  <a:pt x="f639" y="f202"/>
                  <a:pt x="f201" y="f139"/>
                  <a:pt x="f782" y="f806"/>
                </a:cubicBezTo>
                <a:cubicBezTo>
                  <a:pt x="f203" y="f802"/>
                  <a:pt x="f627" y="f245"/>
                  <a:pt x="f17" y="f245"/>
                </a:cubicBezTo>
                <a:cubicBezTo>
                  <a:pt x="f809" y="f245"/>
                  <a:pt x="f324" y="f124"/>
                  <a:pt x="f810" y="f247"/>
                </a:cubicBezTo>
                <a:cubicBezTo>
                  <a:pt x="f810" y="f247"/>
                  <a:pt x="f810" y="f247"/>
                  <a:pt x="f810" y="f278"/>
                </a:cubicBezTo>
                <a:cubicBezTo>
                  <a:pt x="f211" y="f115"/>
                  <a:pt x="f811" y="f109"/>
                  <a:pt x="f34" y="f215"/>
                </a:cubicBezTo>
                <a:cubicBezTo>
                  <a:pt x="f37" y="f812"/>
                  <a:pt x="f250" y="f215"/>
                  <a:pt x="f250" y="f115"/>
                </a:cubicBezTo>
                <a:cubicBezTo>
                  <a:pt x="f3" y="f104"/>
                  <a:pt x="f787" y="f813"/>
                  <a:pt x="f246" y="f226"/>
                </a:cubicBezTo>
                <a:cubicBezTo>
                  <a:pt x="f814" y="f100"/>
                  <a:pt x="f223" y="f221"/>
                  <a:pt x="f305" y="f98"/>
                </a:cubicBezTo>
                <a:cubicBezTo>
                  <a:pt x="f789" y="f236"/>
                  <a:pt x="f815" y="f792"/>
                  <a:pt x="f816" y="f80"/>
                </a:cubicBezTo>
                <a:cubicBezTo>
                  <a:pt x="f791" y="f80"/>
                  <a:pt x="f227" y="f793"/>
                  <a:pt x="f817" y="f793"/>
                </a:cubicBezTo>
                <a:cubicBezTo>
                  <a:pt x="f818" y="f792"/>
                  <a:pt x="f819" y="f820"/>
                  <a:pt x="f227" y="f821"/>
                </a:cubicBezTo>
                <a:cubicBezTo>
                  <a:pt x="f55" y="f72"/>
                  <a:pt x="f57" y="f304"/>
                  <a:pt x="f76" y="f305"/>
                </a:cubicBezTo>
                <a:cubicBezTo>
                  <a:pt x="f821" y="f53"/>
                  <a:pt x="f232" y="f305"/>
                  <a:pt x="f822" y="f305"/>
                </a:cubicBezTo>
                <a:cubicBezTo>
                  <a:pt x="f237" y="f814"/>
                  <a:pt x="f93" y="f789"/>
                  <a:pt x="f822" y="f220"/>
                </a:cubicBezTo>
                <a:cubicBezTo>
                  <a:pt x="f233" y="f823"/>
                  <a:pt x="f233" y="f824"/>
                  <a:pt x="f825" y="f310"/>
                </a:cubicBezTo>
                <a:cubicBezTo>
                  <a:pt x="f93" y="f39"/>
                  <a:pt x="f222" y="f786"/>
                  <a:pt x="f107" y="f251"/>
                </a:cubicBezTo>
                <a:cubicBezTo>
                  <a:pt x="f107" y="f313"/>
                  <a:pt x="f107" y="f214"/>
                  <a:pt x="f241" y="f826"/>
                </a:cubicBezTo>
                <a:cubicBezTo>
                  <a:pt x="f827" y="f318"/>
                  <a:pt x="f100" y="f253"/>
                  <a:pt x="f113" y="f254"/>
                </a:cubicBezTo>
                <a:cubicBezTo>
                  <a:pt x="f285" y="f634"/>
                  <a:pt x="f812" y="f324"/>
                  <a:pt x="f799" y="f828"/>
                </a:cubicBezTo>
                <a:cubicBezTo>
                  <a:pt x="f217" y="f206"/>
                  <a:pt x="f829" y="f830"/>
                  <a:pt x="f111" y="f627"/>
                </a:cubicBezTo>
                <a:cubicBezTo>
                  <a:pt x="f115" y="f258"/>
                  <a:pt x="f215" y="f781"/>
                  <a:pt x="f209" y="f259"/>
                </a:cubicBezTo>
                <a:cubicBezTo>
                  <a:pt x="f126" y="f831"/>
                  <a:pt x="f279" y="f808"/>
                  <a:pt x="f124" y="f615"/>
                </a:cubicBezTo>
                <a:cubicBezTo>
                  <a:pt x="f124" y="f780"/>
                  <a:pt x="f279" y="f197"/>
                  <a:pt x="f126" y="f617"/>
                </a:cubicBezTo>
                <a:cubicBezTo>
                  <a:pt x="f812" y="f331"/>
                  <a:pt x="f215" y="f608"/>
                  <a:pt x="f803" y="f664"/>
                </a:cubicBezTo>
                <a:cubicBezTo>
                  <a:pt x="f812" y="f805"/>
                  <a:pt x="f245" y="f492"/>
                  <a:pt x="f801" y="f484"/>
                </a:cubicBezTo>
                <a:cubicBezTo>
                  <a:pt x="f802" y="f484"/>
                  <a:pt x="f832" y="f264"/>
                  <a:pt x="f131" y="f514"/>
                </a:cubicBezTo>
                <a:cubicBezTo>
                  <a:pt x="f832" y="f191"/>
                  <a:pt x="f212" y="f338"/>
                  <a:pt x="f802" y="f833"/>
                </a:cubicBezTo>
                <a:cubicBezTo>
                  <a:pt x="f279" y="f476"/>
                  <a:pt x="f245" y="f585"/>
                  <a:pt x="f245" y="f834"/>
                </a:cubicBezTo>
                <a:cubicBezTo>
                  <a:pt x="f126" y="f268"/>
                  <a:pt x="f207" y="f467"/>
                  <a:pt x="f131" y="f804"/>
                </a:cubicBezTo>
                <a:cubicBezTo>
                  <a:pt x="f202" y="f186"/>
                  <a:pt x="f205" y="f696"/>
                  <a:pt x="f205" y="f468"/>
                </a:cubicBezTo>
                <a:cubicBezTo>
                  <a:pt x="f205" y="f184"/>
                  <a:pt x="f198" y="f554"/>
                  <a:pt x="f200" y="f270"/>
                </a:cubicBezTo>
                <a:cubicBezTo>
                  <a:pt x="f247" y="f835"/>
                  <a:pt x="f124" y="f836"/>
                  <a:pt x="f207" y="f559"/>
                </a:cubicBezTo>
                <a:cubicBezTo>
                  <a:pt x="f207" y="f455"/>
                  <a:pt x="f802" y="f837"/>
                  <a:pt x="f139" y="f178"/>
                </a:cubicBezTo>
                <a:cubicBezTo>
                  <a:pt x="f205" y="f178"/>
                  <a:pt x="f196" y="f777"/>
                  <a:pt x="f806" y="f352"/>
                </a:cubicBezTo>
                <a:cubicBezTo>
                  <a:pt x="f247" y="f838"/>
                  <a:pt x="f122" y="f706"/>
                  <a:pt x="f279" y="f277"/>
                </a:cubicBezTo>
                <a:cubicBezTo>
                  <a:pt x="f124" y="f710"/>
                  <a:pt x="f131" y="f171"/>
                  <a:pt x="f149" y="f282"/>
                </a:cubicBezTo>
                <a:cubicBezTo>
                  <a:pt x="f204" y="f839"/>
                  <a:pt x="f204" y="f359"/>
                  <a:pt x="f196" y="f359"/>
                </a:cubicBezTo>
                <a:cubicBezTo>
                  <a:pt x="f802" y="f170"/>
                  <a:pt x="f279" y="f283"/>
                  <a:pt x="f122" y="f286"/>
                </a:cubicBezTo>
                <a:cubicBezTo>
                  <a:pt x="f122" y="f428"/>
                  <a:pt x="f247" y="f363"/>
                  <a:pt x="f198" y="f723"/>
                </a:cubicBezTo>
                <a:cubicBezTo>
                  <a:pt x="f205" y="f723"/>
                  <a:pt x="f196" y="f725"/>
                  <a:pt x="f196" y="f288"/>
                </a:cubicBezTo>
                <a:cubicBezTo>
                  <a:pt x="f196" y="f840"/>
                  <a:pt x="f139" y="f160"/>
                  <a:pt x="f202" y="f160"/>
                </a:cubicBezTo>
                <a:cubicBezTo>
                  <a:pt x="f278" y="f294"/>
                  <a:pt x="f126" y="f158"/>
                  <a:pt x="f245" y="f156"/>
                </a:cubicBezTo>
                <a:cubicBezTo>
                  <a:pt x="f209" y="f841"/>
                  <a:pt x="f124" y="f411"/>
                  <a:pt x="f212" y="f842"/>
                </a:cubicBezTo>
                <a:cubicBezTo>
                  <a:pt x="f131" y="f843"/>
                  <a:pt x="f200" y="f298"/>
                  <a:pt x="f202" y="f403"/>
                </a:cubicBezTo>
                <a:cubicBezTo>
                  <a:pt x="f200" y="f371"/>
                  <a:pt x="f832" y="f150"/>
                  <a:pt x="f212" y="f150"/>
                </a:cubicBezTo>
                <a:cubicBezTo>
                  <a:pt x="f279" y="f409"/>
                  <a:pt x="f128" y="f148"/>
                  <a:pt x="f844" y="f396"/>
                </a:cubicBezTo>
                <a:cubicBezTo>
                  <a:pt x="f120" y="f394"/>
                  <a:pt x="f128" y="f375"/>
                  <a:pt x="f279" y="f143"/>
                </a:cubicBezTo>
                <a:cubicBezTo>
                  <a:pt x="f207" y="f308"/>
                  <a:pt x="f247" y="f760"/>
                  <a:pt x="f802" y="f392"/>
                </a:cubicBezTo>
                <a:cubicBezTo>
                  <a:pt x="f801" y="f141"/>
                  <a:pt x="f801" y="f314"/>
                  <a:pt x="f247" y="f767"/>
                </a:cubicBezTo>
                <a:cubicBezTo>
                  <a:pt x="f117" y="f767"/>
                  <a:pt x="f104" y="f315"/>
                  <a:pt x="f291" y="f333"/>
                </a:cubicBezTo>
                <a:cubicBezTo>
                  <a:pt x="f813" y="f845"/>
                  <a:pt x="f827" y="f373"/>
                  <a:pt x="f291" y="f846"/>
                </a:cubicBezTo>
                <a:cubicBezTo>
                  <a:pt x="f100" y="f847"/>
                  <a:pt x="f218" y="f132"/>
                  <a:pt x="f803" y="f848"/>
                </a:cubicBezTo>
                <a:cubicBezTo>
                  <a:pt x="f285" y="f849"/>
                  <a:pt x="f215" y="f850"/>
                  <a:pt x="f851" y="f129"/>
                </a:cubicBezTo>
                <a:cubicBezTo>
                  <a:pt x="f109" y="f382"/>
                  <a:pt x="f100" y="f852"/>
                  <a:pt x="f291" y="f853"/>
                </a:cubicBezTo>
                <a:cubicBezTo>
                  <a:pt x="f854" y="f855"/>
                  <a:pt x="f221" y="f856"/>
                  <a:pt x="f109" y="f857"/>
                </a:cubicBezTo>
                <a:cubicBezTo>
                  <a:pt x="f243" y="f753"/>
                  <a:pt x="f289" y="f858"/>
                  <a:pt x="f239" y="f859"/>
                </a:cubicBezTo>
                <a:cubicBezTo>
                  <a:pt x="f813" y="f860"/>
                  <a:pt x="f237" y="f859"/>
                  <a:pt x="f822" y="f747"/>
                </a:cubicBezTo>
                <a:cubicBezTo>
                  <a:pt x="f861" y="f114"/>
                  <a:pt x="f822" y="f862"/>
                  <a:pt x="f222" y="f863"/>
                </a:cubicBezTo>
                <a:cubicBezTo>
                  <a:pt x="f222" y="f864"/>
                  <a:pt x="f91" y="f743"/>
                  <a:pt x="f95" y="f743"/>
                </a:cubicBezTo>
                <a:cubicBezTo>
                  <a:pt x="f232" y="f744"/>
                  <a:pt x="f83" y="f105"/>
                  <a:pt x="f792" y="f400"/>
                </a:cubicBezTo>
                <a:cubicBezTo>
                  <a:pt x="f85" y="f865"/>
                  <a:pt x="f232" y="f402"/>
                  <a:pt x="f233" y="f97"/>
                </a:cubicBezTo>
                <a:cubicBezTo>
                  <a:pt x="f233" y="f404"/>
                  <a:pt x="f235" y="f736"/>
                  <a:pt x="f87" y="f866"/>
                </a:cubicBezTo>
                <a:cubicBezTo>
                  <a:pt x="f232" y="f866"/>
                  <a:pt x="f80" y="f866"/>
                  <a:pt x="f793" y="f866"/>
                </a:cubicBezTo>
                <a:cubicBezTo>
                  <a:pt x="f76" y="f867"/>
                  <a:pt x="f66" y="f868"/>
                  <a:pt x="f869" y="f870"/>
                </a:cubicBezTo>
                <a:cubicBezTo>
                  <a:pt x="f871" y="f733"/>
                  <a:pt x="f234" y="f413"/>
                  <a:pt x="f869" y="f730"/>
                </a:cubicBezTo>
                <a:cubicBezTo>
                  <a:pt x="f66" y="f415"/>
                  <a:pt x="f819" y="f730"/>
                  <a:pt x="f872" y="f82"/>
                </a:cubicBezTo>
                <a:cubicBezTo>
                  <a:pt x="f873" y="f874"/>
                  <a:pt x="f875" y="f876"/>
                  <a:pt x="f817" y="f420"/>
                </a:cubicBezTo>
                <a:cubicBezTo>
                  <a:pt x="f238" y="f75"/>
                  <a:pt x="f816" y="f877"/>
                  <a:pt x="f57" y="f878"/>
                </a:cubicBezTo>
                <a:cubicBezTo>
                  <a:pt x="f242" y="f879"/>
                  <a:pt x="f789" y="f880"/>
                  <a:pt x="f881" y="f882"/>
                </a:cubicBezTo>
                <a:cubicBezTo>
                  <a:pt x="f240" y="f883"/>
                  <a:pt x="f242" y="f718"/>
                  <a:pt x="f789" y="f716"/>
                </a:cubicBezTo>
                <a:cubicBezTo>
                  <a:pt x="f884" y="f431"/>
                  <a:pt x="f787" y="f885"/>
                  <a:pt x="f886" y="f437"/>
                </a:cubicBezTo>
                <a:cubicBezTo>
                  <a:pt x="f887" y="f888"/>
                  <a:pt x="f824" y="f711"/>
                  <a:pt x="f219" y="f889"/>
                </a:cubicBezTo>
                <a:cubicBezTo>
                  <a:pt x="f216" y="f51"/>
                  <a:pt x="f826" y="f890"/>
                  <a:pt x="f891" y="f892"/>
                </a:cubicBezTo>
                <a:cubicBezTo>
                  <a:pt x="f34" y="f893"/>
                  <a:pt x="f891" y="f41"/>
                  <a:pt x="f32" y="f43"/>
                </a:cubicBezTo>
                <a:cubicBezTo>
                  <a:pt x="f631" y="f45"/>
                  <a:pt x="f23" y="f894"/>
                  <a:pt x="f895" y="f452"/>
                </a:cubicBezTo>
                <a:cubicBezTo>
                  <a:pt x="f26" y="f896"/>
                  <a:pt x="f26" y="f35"/>
                  <a:pt x="f253" y="f31"/>
                </a:cubicBezTo>
                <a:cubicBezTo>
                  <a:pt x="f324" y="f897"/>
                  <a:pt x="f898" y="f698"/>
                  <a:pt x="f636" y="f899"/>
                </a:cubicBezTo>
                <a:cubicBezTo>
                  <a:pt x="f627" y="f900"/>
                  <a:pt x="f637" y="f901"/>
                  <a:pt x="f783" y="f695"/>
                </a:cubicBezTo>
                <a:cubicBezTo>
                  <a:pt x="f9" y="f902"/>
                  <a:pt x="f201" y="f20"/>
                  <a:pt x="f780" y="f18"/>
                </a:cubicBezTo>
                <a:cubicBezTo>
                  <a:pt x="f604" y="f25"/>
                  <a:pt x="f335" y="f903"/>
                  <a:pt x="f472" y="f1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111">
    <p:spTree>
      <p:nvGrpSpPr>
        <p:cNvPr id="1" name=""/>
        <p:cNvGrpSpPr/>
        <p:nvPr/>
      </p:nvGrpSpPr>
      <p:grpSpPr>
        <a:xfrm>
          <a:off x="0" y="0"/>
          <a:ext cx="0" cy="0"/>
          <a:chOff x="0" y="0"/>
          <a:chExt cx="0" cy="0"/>
        </a:xfrm>
      </p:grpSpPr>
      <p:pic>
        <p:nvPicPr>
          <p:cNvPr id="2" name="Picture 2" descr="persona con camisa negra sosteniendo un collar de perlas blancas">
            <a:extLst>
              <a:ext uri="{FF2B5EF4-FFF2-40B4-BE49-F238E27FC236}">
                <a16:creationId xmlns:a16="http://schemas.microsoft.com/office/drawing/2014/main" id="{8FBC1BB6-EBDF-2682-8C1C-63ACBF7D92ED}"/>
              </a:ext>
            </a:extLst>
          </p:cNvPr>
          <p:cNvPicPr>
            <a:picLocks noChangeAspect="1"/>
          </p:cNvPicPr>
          <p:nvPr/>
        </p:nvPicPr>
        <p:blipFill>
          <a:blip r:embed="rId3"/>
          <a:srcRect b="13626"/>
          <a:stretch>
            <a:fillRect/>
          </a:stretch>
        </p:blipFill>
        <p:spPr>
          <a:xfrm>
            <a:off x="0" y="0"/>
            <a:ext cx="9144000" cy="5267483"/>
          </a:xfrm>
          <a:prstGeom prst="rect">
            <a:avLst/>
          </a:prstGeom>
          <a:noFill/>
          <a:ln cap="flat">
            <a:noFill/>
          </a:ln>
        </p:spPr>
      </p:pic>
      <p:sp>
        <p:nvSpPr>
          <p:cNvPr id="3" name="Google Shape;1195;p57">
            <a:extLst>
              <a:ext uri="{FF2B5EF4-FFF2-40B4-BE49-F238E27FC236}">
                <a16:creationId xmlns:a16="http://schemas.microsoft.com/office/drawing/2014/main" id="{397E8C2B-D17E-2D61-DFAE-498E9F286CE9}"/>
              </a:ext>
            </a:extLst>
          </p:cNvPr>
          <p:cNvSpPr txBox="1">
            <a:spLocks noGrp="1"/>
          </p:cNvSpPr>
          <p:nvPr>
            <p:ph type="title"/>
          </p:nvPr>
        </p:nvSpPr>
        <p:spPr>
          <a:xfrm>
            <a:off x="4249225" y="3250326"/>
            <a:ext cx="4662004" cy="1703700"/>
          </a:xfrm>
        </p:spPr>
        <p:txBody>
          <a:bodyPr tIns="0" rIns="0" bIns="0"/>
          <a:lstStyle/>
          <a:p>
            <a:pPr lvl="0"/>
            <a:r>
              <a:rPr lang="en-US">
                <a:solidFill>
                  <a:srgbClr val="FFFFFF"/>
                </a:solidFill>
              </a:rPr>
              <a:t>A PICTURE IS WORTH A</a:t>
            </a:r>
          </a:p>
          <a:p>
            <a:pPr lvl="0"/>
            <a:r>
              <a:rPr lang="en-US">
                <a:solidFill>
                  <a:srgbClr val="FFFFFF"/>
                </a:solidFill>
              </a:rPr>
              <a:t>THOUSAND WORDS</a:t>
            </a:r>
          </a:p>
        </p:txBody>
      </p:sp>
      <p:sp>
        <p:nvSpPr>
          <p:cNvPr id="4" name="Google Shape;1122;p50">
            <a:extLst>
              <a:ext uri="{FF2B5EF4-FFF2-40B4-BE49-F238E27FC236}">
                <a16:creationId xmlns:a16="http://schemas.microsoft.com/office/drawing/2014/main" id="{95161862-F21E-EEF8-A80A-8C630781A851}"/>
              </a:ext>
            </a:extLst>
          </p:cNvPr>
          <p:cNvSpPr txBox="1"/>
          <p:nvPr/>
        </p:nvSpPr>
        <p:spPr>
          <a:xfrm>
            <a:off x="2495223" y="4338087"/>
            <a:ext cx="6415997" cy="929396"/>
          </a:xfrm>
          <a:prstGeom prst="rect">
            <a:avLst/>
          </a:prstGeom>
          <a:noFill/>
          <a:ln cap="flat">
            <a:noFill/>
          </a:ln>
        </p:spPr>
        <p:txBody>
          <a:bodyPr vert="horz" wrap="square" lIns="0" tIns="0" rIns="0" bIns="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0" cap="none" spc="0" baseline="0">
                <a:solidFill>
                  <a:srgbClr val="FFFFFF"/>
                </a:solidFill>
                <a:uFillTx/>
                <a:latin typeface="Arial"/>
                <a:ea typeface="Arial"/>
                <a:cs typeface="Arial"/>
              </a:rPr>
              <a:t>This could be the part of the presentation where you can introduce yourself, write your email...</a:t>
            </a:r>
          </a:p>
        </p:txBody>
      </p:sp>
      <p:cxnSp>
        <p:nvCxnSpPr>
          <p:cNvPr id="5" name="Conector recto 4">
            <a:extLst>
              <a:ext uri="{FF2B5EF4-FFF2-40B4-BE49-F238E27FC236}">
                <a16:creationId xmlns:a16="http://schemas.microsoft.com/office/drawing/2014/main" id="{98BCA642-AD58-5BCA-BC5A-8ABCE69FCB34}"/>
              </a:ext>
            </a:extLst>
          </p:cNvPr>
          <p:cNvCxnSpPr/>
          <p:nvPr/>
        </p:nvCxnSpPr>
        <p:spPr>
          <a:xfrm>
            <a:off x="148279" y="5029200"/>
            <a:ext cx="8835079" cy="0"/>
          </a:xfrm>
          <a:prstGeom prst="straightConnector1">
            <a:avLst/>
          </a:prstGeom>
          <a:noFill/>
          <a:ln w="57150" cap="flat">
            <a:solidFill>
              <a:srgbClr val="8E59C1"/>
            </a:solidFill>
            <a:custDash>
              <a:ds d="100000" sp="100000"/>
            </a:custDash>
          </a:ln>
        </p:spPr>
      </p:cxnSp>
      <p:cxnSp>
        <p:nvCxnSpPr>
          <p:cNvPr id="6" name="Conector recto 5">
            <a:extLst>
              <a:ext uri="{FF2B5EF4-FFF2-40B4-BE49-F238E27FC236}">
                <a16:creationId xmlns:a16="http://schemas.microsoft.com/office/drawing/2014/main" id="{760D6B19-3AD7-E3CF-9784-B74E88E3DA14}"/>
              </a:ext>
            </a:extLst>
          </p:cNvPr>
          <p:cNvCxnSpPr/>
          <p:nvPr/>
        </p:nvCxnSpPr>
        <p:spPr>
          <a:xfrm>
            <a:off x="148279" y="189472"/>
            <a:ext cx="8835079" cy="0"/>
          </a:xfrm>
          <a:prstGeom prst="straightConnector1">
            <a:avLst/>
          </a:prstGeom>
          <a:noFill/>
          <a:ln w="57150" cap="flat">
            <a:solidFill>
              <a:srgbClr val="8E59C1"/>
            </a:solidFill>
            <a:custDash>
              <a:ds d="100000" sp="100000"/>
            </a:custDash>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112">
    <p:spTree>
      <p:nvGrpSpPr>
        <p:cNvPr id="1" name=""/>
        <p:cNvGrpSpPr/>
        <p:nvPr/>
      </p:nvGrpSpPr>
      <p:grpSpPr>
        <a:xfrm>
          <a:off x="0" y="0"/>
          <a:ext cx="0" cy="0"/>
          <a:chOff x="0" y="0"/>
          <a:chExt cx="0" cy="0"/>
        </a:xfrm>
      </p:grpSpPr>
      <p:sp>
        <p:nvSpPr>
          <p:cNvPr id="2" name="Google Shape;1127;p51">
            <a:extLst>
              <a:ext uri="{FF2B5EF4-FFF2-40B4-BE49-F238E27FC236}">
                <a16:creationId xmlns:a16="http://schemas.microsoft.com/office/drawing/2014/main" id="{B3B374A6-2CF9-E88B-11E8-F3959969B0B1}"/>
              </a:ext>
            </a:extLst>
          </p:cNvPr>
          <p:cNvSpPr txBox="1">
            <a:spLocks noGrp="1"/>
          </p:cNvSpPr>
          <p:nvPr>
            <p:ph type="title"/>
          </p:nvPr>
        </p:nvSpPr>
        <p:spPr>
          <a:xfrm>
            <a:off x="5062218" y="3089739"/>
            <a:ext cx="3163796" cy="721498"/>
          </a:xfrm>
        </p:spPr>
        <p:txBody>
          <a:bodyPr anchorCtr="1">
            <a:normAutofit fontScale="90000"/>
          </a:bodyPr>
          <a:lstStyle/>
          <a:p>
            <a:pPr lvl="0" algn="ctr"/>
            <a:r>
              <a:rPr lang="en-US" sz="4900">
                <a:solidFill>
                  <a:srgbClr val="FFFFFF"/>
                </a:solidFill>
              </a:rPr>
              <a:t>HISTORY</a:t>
            </a:r>
          </a:p>
        </p:txBody>
      </p:sp>
      <p:sp>
        <p:nvSpPr>
          <p:cNvPr id="3" name="Google Shape;1128;p51">
            <a:extLst>
              <a:ext uri="{FF2B5EF4-FFF2-40B4-BE49-F238E27FC236}">
                <a16:creationId xmlns:a16="http://schemas.microsoft.com/office/drawing/2014/main" id="{B1560BE9-9B24-5BB8-6B2F-3648E3380E64}"/>
              </a:ext>
            </a:extLst>
          </p:cNvPr>
          <p:cNvSpPr txBox="1">
            <a:spLocks noGrp="1"/>
          </p:cNvSpPr>
          <p:nvPr>
            <p:ph type="subTitle" idx="4294967295"/>
          </p:nvPr>
        </p:nvSpPr>
        <p:spPr>
          <a:xfrm>
            <a:off x="5062218" y="3898919"/>
            <a:ext cx="3162296" cy="524399"/>
          </a:xfrm>
        </p:spPr>
        <p:txBody>
          <a:bodyPr tIns="0" rIns="0" bIns="0" anchorCtr="1"/>
          <a:lstStyle/>
          <a:p>
            <a:pPr marL="0" lvl="0" indent="0" algn="ctr">
              <a:lnSpc>
                <a:spcPct val="100000"/>
              </a:lnSpc>
              <a:buNone/>
            </a:pPr>
            <a:r>
              <a:rPr lang="en-US" sz="1600">
                <a:solidFill>
                  <a:srgbClr val="FFFFFF"/>
                </a:solidFill>
              </a:rPr>
              <a:t>You can enter a subtitle here in case you need it</a:t>
            </a:r>
          </a:p>
        </p:txBody>
      </p:sp>
      <p:sp>
        <p:nvSpPr>
          <p:cNvPr id="4" name="Google Shape;1129;p51">
            <a:extLst>
              <a:ext uri="{FF2B5EF4-FFF2-40B4-BE49-F238E27FC236}">
                <a16:creationId xmlns:a16="http://schemas.microsoft.com/office/drawing/2014/main" id="{27B5F197-2377-5E37-50B5-2071AAAED607}"/>
              </a:ext>
            </a:extLst>
          </p:cNvPr>
          <p:cNvSpPr txBox="1">
            <a:spLocks noGrp="1"/>
          </p:cNvSpPr>
          <p:nvPr>
            <p:ph type="title" idx="4294967295"/>
          </p:nvPr>
        </p:nvSpPr>
        <p:spPr>
          <a:xfrm>
            <a:off x="1074392" y="1655237"/>
            <a:ext cx="3672897" cy="1963500"/>
          </a:xfrm>
        </p:spPr>
        <p:txBody>
          <a:bodyPr tIns="0" rIns="0" bIns="0" anchor="ctr" anchorCtr="1">
            <a:normAutofit/>
          </a:bodyPr>
          <a:lstStyle/>
          <a:p>
            <a:pPr lvl="0" algn="ctr"/>
            <a:r>
              <a:rPr lang="en-US" sz="9000"/>
              <a:t>01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113">
    <p:spTree>
      <p:nvGrpSpPr>
        <p:cNvPr id="1" name=""/>
        <p:cNvGrpSpPr/>
        <p:nvPr/>
      </p:nvGrpSpPr>
      <p:grpSpPr>
        <a:xfrm>
          <a:off x="0" y="0"/>
          <a:ext cx="0" cy="0"/>
          <a:chOff x="0" y="0"/>
          <a:chExt cx="0" cy="0"/>
        </a:xfrm>
      </p:grpSpPr>
      <p:sp>
        <p:nvSpPr>
          <p:cNvPr id="2" name="Google Shape;1111;p49">
            <a:extLst>
              <a:ext uri="{FF2B5EF4-FFF2-40B4-BE49-F238E27FC236}">
                <a16:creationId xmlns:a16="http://schemas.microsoft.com/office/drawing/2014/main" id="{096289A3-E138-CBF8-B0DA-C8AFD9AF6140}"/>
              </a:ext>
            </a:extLst>
          </p:cNvPr>
          <p:cNvSpPr txBox="1">
            <a:spLocks noGrp="1"/>
          </p:cNvSpPr>
          <p:nvPr>
            <p:ph type="title"/>
          </p:nvPr>
        </p:nvSpPr>
        <p:spPr>
          <a:xfrm>
            <a:off x="4565818" y="1971748"/>
            <a:ext cx="6747924" cy="600001"/>
          </a:xfrm>
        </p:spPr>
        <p:txBody>
          <a:bodyPr tIns="0" rIns="0" bIns="0" anchor="b">
            <a:normAutofit fontScale="90000"/>
          </a:bodyPr>
          <a:lstStyle/>
          <a:p>
            <a:pPr lvl="0"/>
            <a:r>
              <a:rPr lang="en-US" sz="7500"/>
              <a:t>Saint</a:t>
            </a:r>
          </a:p>
        </p:txBody>
      </p:sp>
      <p:sp>
        <p:nvSpPr>
          <p:cNvPr id="3" name="Google Shape;1112;p49">
            <a:extLst>
              <a:ext uri="{FF2B5EF4-FFF2-40B4-BE49-F238E27FC236}">
                <a16:creationId xmlns:a16="http://schemas.microsoft.com/office/drawing/2014/main" id="{0CD6C17B-847B-6E53-151C-EFE3A2418FCA}"/>
              </a:ext>
            </a:extLst>
          </p:cNvPr>
          <p:cNvSpPr txBox="1">
            <a:spLocks noGrp="1"/>
          </p:cNvSpPr>
          <p:nvPr>
            <p:ph type="subTitle" idx="4294967295"/>
          </p:nvPr>
        </p:nvSpPr>
        <p:spPr>
          <a:xfrm>
            <a:off x="4565818" y="2746446"/>
            <a:ext cx="3858896" cy="1244699"/>
          </a:xfrm>
        </p:spPr>
        <p:txBody>
          <a:bodyPr tIns="0" rIns="0" bIns="0"/>
          <a:lstStyle/>
          <a:p>
            <a:pPr marL="0" lvl="0" indent="0">
              <a:lnSpc>
                <a:spcPct val="100000"/>
              </a:lnSpc>
              <a:buNone/>
            </a:pPr>
            <a:r>
              <a:rPr lang="en-US" sz="1600">
                <a:solidFill>
                  <a:srgbClr val="000000"/>
                </a:solidFill>
              </a:rPr>
              <a:t>Mercury is the closest planet to the Sun and the smallest one in the Solar System—it’s only a bit larger than the Moon. The planet’s name has nothing to do with the liquid metal</a:t>
            </a:r>
          </a:p>
        </p:txBody>
      </p:sp>
      <p:sp>
        <p:nvSpPr>
          <p:cNvPr id="4" name="Google Shape;892;p31">
            <a:extLst>
              <a:ext uri="{FF2B5EF4-FFF2-40B4-BE49-F238E27FC236}">
                <a16:creationId xmlns:a16="http://schemas.microsoft.com/office/drawing/2014/main" id="{7EAB04B4-43CA-EAFD-233E-6E759EAFC62F}"/>
              </a:ext>
            </a:extLst>
          </p:cNvPr>
          <p:cNvSpPr/>
          <p:nvPr/>
        </p:nvSpPr>
        <p:spPr>
          <a:xfrm flipH="1">
            <a:off x="0" y="4201978"/>
            <a:ext cx="9144000" cy="941521"/>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cxnSp>
        <p:nvCxnSpPr>
          <p:cNvPr id="5" name="Conector recto 10">
            <a:extLst>
              <a:ext uri="{FF2B5EF4-FFF2-40B4-BE49-F238E27FC236}">
                <a16:creationId xmlns:a16="http://schemas.microsoft.com/office/drawing/2014/main" id="{A2DAD68E-F24B-C9EF-6541-129C42762EDB}"/>
              </a:ext>
            </a:extLst>
          </p:cNvPr>
          <p:cNvCxnSpPr/>
          <p:nvPr/>
        </p:nvCxnSpPr>
        <p:spPr>
          <a:xfrm>
            <a:off x="148279" y="189472"/>
            <a:ext cx="8835079" cy="0"/>
          </a:xfrm>
          <a:prstGeom prst="straightConnector1">
            <a:avLst/>
          </a:prstGeom>
          <a:noFill/>
          <a:ln w="57150" cap="flat">
            <a:solidFill>
              <a:srgbClr val="8E59C1"/>
            </a:solidFill>
            <a:custDash>
              <a:ds d="100000" sp="100000"/>
            </a:custDash>
          </a:ln>
        </p:spPr>
      </p:cxnSp>
      <p:sp>
        <p:nvSpPr>
          <p:cNvPr id="6" name="Freeform 5">
            <a:extLst>
              <a:ext uri="{FF2B5EF4-FFF2-40B4-BE49-F238E27FC236}">
                <a16:creationId xmlns:a16="http://schemas.microsoft.com/office/drawing/2014/main" id="{79EBFA24-D255-106C-581F-4972C1CE5F89}"/>
              </a:ext>
            </a:extLst>
          </p:cNvPr>
          <p:cNvSpPr/>
          <p:nvPr/>
        </p:nvSpPr>
        <p:spPr>
          <a:xfrm>
            <a:off x="825502" y="1082677"/>
            <a:ext cx="3135313" cy="2981328"/>
          </a:xfrm>
          <a:custGeom>
            <a:avLst/>
            <a:gdLst>
              <a:gd name="f0" fmla="val 10800000"/>
              <a:gd name="f1" fmla="val 5400000"/>
              <a:gd name="f2" fmla="val 360"/>
              <a:gd name="f3" fmla="val 180"/>
              <a:gd name="f4" fmla="val w"/>
              <a:gd name="f5" fmla="val h"/>
              <a:gd name="f6" fmla="val 0"/>
              <a:gd name="f7" fmla="val 1298"/>
              <a:gd name="f8" fmla="val 1234"/>
              <a:gd name="f9" fmla="val 490"/>
              <a:gd name="f10" fmla="val 474"/>
              <a:gd name="f11" fmla="val 1291"/>
              <a:gd name="f12" fmla="val 466"/>
              <a:gd name="f13" fmla="val 1272"/>
              <a:gd name="f14" fmla="val 462"/>
              <a:gd name="f15" fmla="val 1274"/>
              <a:gd name="f16" fmla="val 461"/>
              <a:gd name="f17" fmla="val 1276"/>
              <a:gd name="f18" fmla="val 459"/>
              <a:gd name="f19" fmla="val 1275"/>
              <a:gd name="f20" fmla="val 457"/>
              <a:gd name="f21" fmla="val 455"/>
              <a:gd name="f22" fmla="val 1273"/>
              <a:gd name="f23" fmla="val 453"/>
              <a:gd name="f24" fmla="val 1271"/>
              <a:gd name="f25" fmla="val 452"/>
              <a:gd name="f26" fmla="val 1289"/>
              <a:gd name="f27" fmla="val 446"/>
              <a:gd name="f28" fmla="val 1296"/>
              <a:gd name="f29" fmla="val 437"/>
              <a:gd name="f30" fmla="val 1294"/>
              <a:gd name="f31" fmla="val 424"/>
              <a:gd name="f32" fmla="val 418"/>
              <a:gd name="f33" fmla="val 411"/>
              <a:gd name="f34" fmla="val 1286"/>
              <a:gd name="f35" fmla="val 407"/>
              <a:gd name="f36" fmla="val 1280"/>
              <a:gd name="f37" fmla="val 400"/>
              <a:gd name="f38" fmla="val 399"/>
              <a:gd name="f39" fmla="val 1264"/>
              <a:gd name="f40" fmla="val 398"/>
              <a:gd name="f41" fmla="val 1265"/>
              <a:gd name="f42" fmla="val 396"/>
              <a:gd name="f43" fmla="val 394"/>
              <a:gd name="f44" fmla="val 392"/>
              <a:gd name="f45" fmla="val 1262"/>
              <a:gd name="f46" fmla="val 1260"/>
              <a:gd name="f47" fmla="val 391"/>
              <a:gd name="f48" fmla="val 380"/>
              <a:gd name="f49" fmla="val 1281"/>
              <a:gd name="f50" fmla="val 371"/>
              <a:gd name="f51" fmla="val 357"/>
              <a:gd name="f52" fmla="val 344"/>
              <a:gd name="f53" fmla="val 1261"/>
              <a:gd name="f54" fmla="val 339"/>
              <a:gd name="f55" fmla="val 1242"/>
              <a:gd name="f56" fmla="val 341"/>
              <a:gd name="f57" fmla="val 1244"/>
              <a:gd name="f58" fmla="val 337"/>
              <a:gd name="f59" fmla="val 1243"/>
              <a:gd name="f60" fmla="val 333"/>
              <a:gd name="f61" fmla="val 1238"/>
              <a:gd name="f62" fmla="val 332"/>
              <a:gd name="f63" fmla="val 1239"/>
              <a:gd name="f64" fmla="val 330"/>
              <a:gd name="f65" fmla="val 1240"/>
              <a:gd name="f66" fmla="val 329"/>
              <a:gd name="f67" fmla="val 1251"/>
              <a:gd name="f68" fmla="val 322"/>
              <a:gd name="f69" fmla="val 1255"/>
              <a:gd name="f70" fmla="val 311"/>
              <a:gd name="f71" fmla="val 1252"/>
              <a:gd name="f72" fmla="val 301"/>
              <a:gd name="f73" fmla="val 1247"/>
              <a:gd name="f74" fmla="val 284"/>
              <a:gd name="f75" fmla="val 1231"/>
              <a:gd name="f76" fmla="val 277"/>
              <a:gd name="f77" fmla="val 1215"/>
              <a:gd name="f78" fmla="val 1213"/>
              <a:gd name="f79" fmla="val 285"/>
              <a:gd name="f80" fmla="val 1211"/>
              <a:gd name="f81" fmla="val 287"/>
              <a:gd name="f82" fmla="val 283"/>
              <a:gd name="f83" fmla="val 1212"/>
              <a:gd name="f84" fmla="val 279"/>
              <a:gd name="f85" fmla="val 276"/>
              <a:gd name="f86" fmla="val 1207"/>
              <a:gd name="f87" fmla="val 275"/>
              <a:gd name="f88" fmla="val 1203"/>
              <a:gd name="f89" fmla="val 274"/>
              <a:gd name="f90" fmla="val 267"/>
              <a:gd name="f91" fmla="val 1201"/>
              <a:gd name="f92" fmla="val 1200"/>
              <a:gd name="f93" fmla="val 1199"/>
              <a:gd name="f94" fmla="val 266"/>
              <a:gd name="f95" fmla="val 265"/>
              <a:gd name="f96" fmla="val 260"/>
              <a:gd name="f97" fmla="val 1196"/>
              <a:gd name="f98" fmla="val 259"/>
              <a:gd name="f99" fmla="val 1192"/>
              <a:gd name="f100" fmla="val 257"/>
              <a:gd name="f101" fmla="val 253"/>
              <a:gd name="f102" fmla="val 249"/>
              <a:gd name="f103" fmla="val 244"/>
              <a:gd name="f104" fmla="val 1204"/>
              <a:gd name="f105" fmla="val 234"/>
              <a:gd name="f106" fmla="val 223"/>
              <a:gd name="f107" fmla="val 1191"/>
              <a:gd name="f108" fmla="val 216"/>
              <a:gd name="f109" fmla="val 1182"/>
              <a:gd name="f110" fmla="val 210"/>
              <a:gd name="f111" fmla="val 1172"/>
              <a:gd name="f112" fmla="val 209"/>
              <a:gd name="f113" fmla="val 1163"/>
              <a:gd name="f114" fmla="val 215"/>
              <a:gd name="f115" fmla="val 1160"/>
              <a:gd name="f116" fmla="val 1157"/>
              <a:gd name="f117" fmla="val 219"/>
              <a:gd name="f118" fmla="val 213"/>
              <a:gd name="f119" fmla="val 211"/>
              <a:gd name="f120" fmla="val 1156"/>
              <a:gd name="f121" fmla="val 1153"/>
              <a:gd name="f122" fmla="val 1148"/>
              <a:gd name="f123" fmla="val 208"/>
              <a:gd name="f124" fmla="val 1150"/>
              <a:gd name="f125" fmla="val 199"/>
              <a:gd name="f126" fmla="val 1143"/>
              <a:gd name="f127" fmla="val 201"/>
              <a:gd name="f128" fmla="val 198"/>
              <a:gd name="f129" fmla="val 197"/>
              <a:gd name="f130" fmla="val 1142"/>
              <a:gd name="f131" fmla="val 196"/>
              <a:gd name="f132" fmla="val 195"/>
              <a:gd name="f133" fmla="val 1141"/>
              <a:gd name="f134" fmla="val 1133"/>
              <a:gd name="f135" fmla="val 1138"/>
              <a:gd name="f136" fmla="val 191"/>
              <a:gd name="f137" fmla="val 1139"/>
              <a:gd name="f138" fmla="val 188"/>
              <a:gd name="f139" fmla="val 1140"/>
              <a:gd name="f140" fmla="val 187"/>
              <a:gd name="f141" fmla="val 186"/>
              <a:gd name="f142" fmla="val 1146"/>
              <a:gd name="f143" fmla="val 173"/>
              <a:gd name="f144" fmla="val 1144"/>
              <a:gd name="f145" fmla="val 162"/>
              <a:gd name="f146" fmla="val 154"/>
              <a:gd name="f147" fmla="val 1128"/>
              <a:gd name="f148" fmla="val 151"/>
              <a:gd name="f149" fmla="val 1122"/>
              <a:gd name="f150" fmla="val 149"/>
              <a:gd name="f151" fmla="val 1116"/>
              <a:gd name="f152" fmla="val 1108"/>
              <a:gd name="f153" fmla="val 1102"/>
              <a:gd name="f154" fmla="val 1096"/>
              <a:gd name="f155" fmla="val 160"/>
              <a:gd name="f156" fmla="val 1094"/>
              <a:gd name="f157" fmla="val 152"/>
              <a:gd name="f158" fmla="val 1089"/>
              <a:gd name="f159" fmla="val 153"/>
              <a:gd name="f160" fmla="val 1095"/>
              <a:gd name="f161" fmla="val 138"/>
              <a:gd name="f162" fmla="val 128"/>
              <a:gd name="f163" fmla="val 1083"/>
              <a:gd name="f164" fmla="val 119"/>
              <a:gd name="f165" fmla="val 1077"/>
              <a:gd name="f166" fmla="val 114"/>
              <a:gd name="f167" fmla="val 1071"/>
              <a:gd name="f168" fmla="val 112"/>
              <a:gd name="f169" fmla="val 1063"/>
              <a:gd name="f170" fmla="val 113"/>
              <a:gd name="f171" fmla="val 1056"/>
              <a:gd name="f172" fmla="val 1050"/>
              <a:gd name="f173" fmla="val 118"/>
              <a:gd name="f174" fmla="val 1046"/>
              <a:gd name="f175" fmla="val 124"/>
              <a:gd name="f176" fmla="val 1044"/>
              <a:gd name="f177" fmla="val 122"/>
              <a:gd name="f178" fmla="val 1042"/>
              <a:gd name="f179" fmla="val 1040"/>
              <a:gd name="f180" fmla="val 117"/>
              <a:gd name="f181" fmla="val 1038"/>
              <a:gd name="f182" fmla="val 1036"/>
              <a:gd name="f183" fmla="val 102"/>
              <a:gd name="f184" fmla="val 91"/>
              <a:gd name="f185" fmla="val 1028"/>
              <a:gd name="f186" fmla="val 84"/>
              <a:gd name="f187" fmla="val 1025"/>
              <a:gd name="f188" fmla="val 82"/>
              <a:gd name="f189" fmla="val 1023"/>
              <a:gd name="f190" fmla="val 81"/>
              <a:gd name="f191" fmla="val 1019"/>
              <a:gd name="f192" fmla="val 1016"/>
              <a:gd name="f193" fmla="val 83"/>
              <a:gd name="f194" fmla="val 1011"/>
              <a:gd name="f195" fmla="val 1008"/>
              <a:gd name="f196" fmla="val 1003"/>
              <a:gd name="f197" fmla="val 79"/>
              <a:gd name="f198" fmla="val 1000"/>
              <a:gd name="f199" fmla="val 997"/>
              <a:gd name="f200" fmla="val 85"/>
              <a:gd name="f201" fmla="val 995"/>
              <a:gd name="f202" fmla="val 87"/>
              <a:gd name="f203" fmla="val 993"/>
              <a:gd name="f204" fmla="val 90"/>
              <a:gd name="f205" fmla="val 991"/>
              <a:gd name="f206" fmla="val 92"/>
              <a:gd name="f207" fmla="val 990"/>
              <a:gd name="f208" fmla="val 986"/>
              <a:gd name="f209" fmla="val 86"/>
              <a:gd name="f210" fmla="val 981"/>
              <a:gd name="f211" fmla="val 88"/>
              <a:gd name="f212" fmla="val 984"/>
              <a:gd name="f213" fmla="val 76"/>
              <a:gd name="f214" fmla="val 71"/>
              <a:gd name="f215" fmla="val 983"/>
              <a:gd name="f216" fmla="val 69"/>
              <a:gd name="f217" fmla="val 982"/>
              <a:gd name="f218" fmla="val 67"/>
              <a:gd name="f219" fmla="val 65"/>
              <a:gd name="f220" fmla="val 62"/>
              <a:gd name="f221" fmla="val 980"/>
              <a:gd name="f222" fmla="val 60"/>
              <a:gd name="f223" fmla="val 978"/>
              <a:gd name="f224" fmla="val 977"/>
              <a:gd name="f225" fmla="val 59"/>
              <a:gd name="f226" fmla="val 976"/>
              <a:gd name="f227" fmla="val 58"/>
              <a:gd name="f228" fmla="val 974"/>
              <a:gd name="f229" fmla="val 57"/>
              <a:gd name="f230" fmla="val 973"/>
              <a:gd name="f231" fmla="val 56"/>
              <a:gd name="f232" fmla="val 971"/>
              <a:gd name="f233" fmla="val 55"/>
              <a:gd name="f234" fmla="val 969"/>
              <a:gd name="f235" fmla="val 54"/>
              <a:gd name="f236" fmla="val 53"/>
              <a:gd name="f237" fmla="val 968"/>
              <a:gd name="f238" fmla="val 967"/>
              <a:gd name="f239" fmla="val 966"/>
              <a:gd name="f240" fmla="val 52"/>
              <a:gd name="f241" fmla="val 965"/>
              <a:gd name="f242" fmla="val 960"/>
              <a:gd name="f243" fmla="val 49"/>
              <a:gd name="f244" fmla="val 955"/>
              <a:gd name="f245" fmla="val 48"/>
              <a:gd name="f246" fmla="val 949"/>
              <a:gd name="f247" fmla="val 948"/>
              <a:gd name="f248" fmla="val 946"/>
              <a:gd name="f249" fmla="val 945"/>
              <a:gd name="f250" fmla="val 944"/>
              <a:gd name="f251" fmla="val 943"/>
              <a:gd name="f252" fmla="val 942"/>
              <a:gd name="f253" fmla="val 939"/>
              <a:gd name="f254" fmla="val 937"/>
              <a:gd name="f255" fmla="val 935"/>
              <a:gd name="f256" fmla="val 66"/>
              <a:gd name="f257" fmla="val 934"/>
              <a:gd name="f258" fmla="val 68"/>
              <a:gd name="f259" fmla="val 932"/>
              <a:gd name="f260" fmla="val 933"/>
              <a:gd name="f261" fmla="val 64"/>
              <a:gd name="f262" fmla="val 63"/>
              <a:gd name="f263" fmla="val 931"/>
              <a:gd name="f264" fmla="val 926"/>
              <a:gd name="f265" fmla="val 61"/>
              <a:gd name="f266" fmla="val 925"/>
              <a:gd name="f267" fmla="val 51"/>
              <a:gd name="f268" fmla="val 927"/>
              <a:gd name="f269" fmla="val 47"/>
              <a:gd name="f270" fmla="val 923"/>
              <a:gd name="f271" fmla="val 45"/>
              <a:gd name="f272" fmla="val 43"/>
              <a:gd name="f273" fmla="val 41"/>
              <a:gd name="f274" fmla="val 921"/>
              <a:gd name="f275" fmla="val 40"/>
              <a:gd name="f276" fmla="val 920"/>
              <a:gd name="f277" fmla="val 38"/>
              <a:gd name="f278" fmla="val 918"/>
              <a:gd name="f279" fmla="val 37"/>
              <a:gd name="f280" fmla="val 917"/>
              <a:gd name="f281" fmla="val 36"/>
              <a:gd name="f282" fmla="val 915"/>
              <a:gd name="f283" fmla="val 34"/>
              <a:gd name="f284" fmla="val 914"/>
              <a:gd name="f285" fmla="val 33"/>
              <a:gd name="f286" fmla="val 907"/>
              <a:gd name="f287" fmla="val 29"/>
              <a:gd name="f288" fmla="val 900"/>
              <a:gd name="f289" fmla="val 27"/>
              <a:gd name="f290" fmla="val 892"/>
              <a:gd name="f291" fmla="val 882"/>
              <a:gd name="f292" fmla="val 31"/>
              <a:gd name="f293" fmla="val 877"/>
              <a:gd name="f294" fmla="val 873"/>
              <a:gd name="f295" fmla="val 871"/>
              <a:gd name="f296" fmla="val 868"/>
              <a:gd name="f297" fmla="val 42"/>
              <a:gd name="f298" fmla="val 866"/>
              <a:gd name="f299" fmla="val 865"/>
              <a:gd name="f300" fmla="val 863"/>
              <a:gd name="f301" fmla="val 28"/>
              <a:gd name="f302" fmla="val 858"/>
              <a:gd name="f303" fmla="val 19"/>
              <a:gd name="f304" fmla="val 846"/>
              <a:gd name="f305" fmla="val 15"/>
              <a:gd name="f306" fmla="val 839"/>
              <a:gd name="f307" fmla="val 13"/>
              <a:gd name="f308" fmla="val 832"/>
              <a:gd name="f309" fmla="val 825"/>
              <a:gd name="f310" fmla="val 16"/>
              <a:gd name="f311" fmla="val 818"/>
              <a:gd name="f312" fmla="val 814"/>
              <a:gd name="f313" fmla="val 26"/>
              <a:gd name="f314" fmla="val 811"/>
              <a:gd name="f315" fmla="val 809"/>
              <a:gd name="f316" fmla="val 806"/>
              <a:gd name="f317" fmla="val 804"/>
              <a:gd name="f318" fmla="val 803"/>
              <a:gd name="f319" fmla="val 30"/>
              <a:gd name="f320" fmla="val 800"/>
              <a:gd name="f321" fmla="val 14"/>
              <a:gd name="f322" fmla="val 795"/>
              <a:gd name="f323" fmla="val 5"/>
              <a:gd name="f324" fmla="val 782"/>
              <a:gd name="f325" fmla="val 2"/>
              <a:gd name="f326" fmla="val 774"/>
              <a:gd name="f327" fmla="val 766"/>
              <a:gd name="f328" fmla="val 1"/>
              <a:gd name="f329" fmla="val 759"/>
              <a:gd name="f330" fmla="val 752"/>
              <a:gd name="f331" fmla="val 10"/>
              <a:gd name="f332" fmla="val 750"/>
              <a:gd name="f333" fmla="val 18"/>
              <a:gd name="f334" fmla="val 749"/>
              <a:gd name="f335" fmla="val 744"/>
              <a:gd name="f336" fmla="val 20"/>
              <a:gd name="f337" fmla="val 743"/>
              <a:gd name="f338" fmla="val 737"/>
              <a:gd name="f339" fmla="val 25"/>
              <a:gd name="f340" fmla="val 735"/>
              <a:gd name="f341" fmla="val 11"/>
              <a:gd name="f342" fmla="val 728"/>
              <a:gd name="f343" fmla="val 713"/>
              <a:gd name="f344" fmla="val 697"/>
              <a:gd name="f345" fmla="val 687"/>
              <a:gd name="f346" fmla="val 685"/>
              <a:gd name="f347" fmla="val 681"/>
              <a:gd name="f348" fmla="val 22"/>
              <a:gd name="f349" fmla="val 677"/>
              <a:gd name="f350" fmla="val 23"/>
              <a:gd name="f351" fmla="val 674"/>
              <a:gd name="f352" fmla="val 668"/>
              <a:gd name="f353" fmla="val 12"/>
              <a:gd name="f354" fmla="val 659"/>
              <a:gd name="f355" fmla="val 6"/>
              <a:gd name="f356" fmla="val 646"/>
              <a:gd name="f357" fmla="val 8"/>
              <a:gd name="f358" fmla="val 639"/>
              <a:gd name="f359" fmla="val 633"/>
              <a:gd name="f360" fmla="val 628"/>
              <a:gd name="f361" fmla="val 624"/>
              <a:gd name="f362" fmla="val 623"/>
              <a:gd name="f363" fmla="val 620"/>
              <a:gd name="f364" fmla="val 35"/>
              <a:gd name="f365" fmla="val 619"/>
              <a:gd name="f366" fmla="val 32"/>
              <a:gd name="f367" fmla="val 616"/>
              <a:gd name="f368" fmla="val 614"/>
              <a:gd name="f369" fmla="val 613"/>
              <a:gd name="f370" fmla="val 612"/>
              <a:gd name="f371" fmla="val 611"/>
              <a:gd name="f372" fmla="val 603"/>
              <a:gd name="f373" fmla="val 592"/>
              <a:gd name="f374" fmla="val 580"/>
              <a:gd name="f375" fmla="val 568"/>
              <a:gd name="f376" fmla="val 562"/>
              <a:gd name="f377" fmla="val 564"/>
              <a:gd name="f378" fmla="val 559"/>
              <a:gd name="f379" fmla="val 556"/>
              <a:gd name="f380" fmla="val 552"/>
              <a:gd name="f381" fmla="val 547"/>
              <a:gd name="f382" fmla="val 546"/>
              <a:gd name="f383" fmla="val 70"/>
              <a:gd name="f384" fmla="val 545"/>
              <a:gd name="f385" fmla="val 72"/>
              <a:gd name="f386" fmla="val 538"/>
              <a:gd name="f387" fmla="val 75"/>
              <a:gd name="f388" fmla="val 536"/>
              <a:gd name="f389" fmla="val 78"/>
              <a:gd name="f390" fmla="val 534"/>
              <a:gd name="f391" fmla="val 523"/>
              <a:gd name="f392" fmla="val 510"/>
              <a:gd name="f393" fmla="val 501"/>
              <a:gd name="f394" fmla="val 492"/>
              <a:gd name="f395" fmla="val 89"/>
              <a:gd name="f396" fmla="val 491"/>
              <a:gd name="f397" fmla="val 100"/>
              <a:gd name="f398" fmla="val 498"/>
              <a:gd name="f399" fmla="val 111"/>
              <a:gd name="f400" fmla="val 499"/>
              <a:gd name="f401" fmla="val 500"/>
              <a:gd name="f402" fmla="val 116"/>
              <a:gd name="f403" fmla="val 495"/>
              <a:gd name="f404" fmla="val 125"/>
              <a:gd name="f405" fmla="val 126"/>
              <a:gd name="f406" fmla="val 488"/>
              <a:gd name="f407" fmla="val 484"/>
              <a:gd name="f408" fmla="val 483"/>
              <a:gd name="f409" fmla="val 132"/>
              <a:gd name="f410" fmla="val 485"/>
              <a:gd name="f411" fmla="val 135"/>
              <a:gd name="f412" fmla="val 481"/>
              <a:gd name="f413" fmla="val 477"/>
              <a:gd name="f414" fmla="val 136"/>
              <a:gd name="f415" fmla="val 476"/>
              <a:gd name="f416" fmla="val 478"/>
              <a:gd name="f417" fmla="val 142"/>
              <a:gd name="f418" fmla="val 479"/>
              <a:gd name="f419" fmla="val 145"/>
              <a:gd name="f420" fmla="val 475"/>
              <a:gd name="f421" fmla="val 471"/>
              <a:gd name="f422" fmla="val 144"/>
              <a:gd name="f423" fmla="val 467"/>
              <a:gd name="f424" fmla="val 464"/>
              <a:gd name="f425" fmla="val 148"/>
              <a:gd name="f426" fmla="val 447"/>
              <a:gd name="f427" fmla="val 156"/>
              <a:gd name="f428" fmla="val 445"/>
              <a:gd name="f429" fmla="val 167"/>
              <a:gd name="f430" fmla="val 443"/>
              <a:gd name="f431" fmla="val 178"/>
              <a:gd name="f432" fmla="val 448"/>
              <a:gd name="f433" fmla="val 192"/>
              <a:gd name="f434" fmla="val 460"/>
              <a:gd name="f435" fmla="val 194"/>
              <a:gd name="f436" fmla="val 458"/>
              <a:gd name="f437" fmla="val 456"/>
              <a:gd name="f438" fmla="val 200"/>
              <a:gd name="f439" fmla="val 202"/>
              <a:gd name="f440" fmla="val 207"/>
              <a:gd name="f441" fmla="val 439"/>
              <a:gd name="f442" fmla="val 212"/>
              <a:gd name="f443" fmla="val 433"/>
              <a:gd name="f444" fmla="val 224"/>
              <a:gd name="f445" fmla="val 435"/>
              <a:gd name="f446" fmla="val 237"/>
              <a:gd name="f447" fmla="val 251"/>
              <a:gd name="f448" fmla="val 449"/>
              <a:gd name="f449" fmla="val 258"/>
              <a:gd name="f450" fmla="val 468"/>
              <a:gd name="f451" fmla="val 261"/>
              <a:gd name="f452" fmla="val 465"/>
              <a:gd name="f453" fmla="val 263"/>
              <a:gd name="f454" fmla="val 469"/>
              <a:gd name="f455" fmla="val 268"/>
              <a:gd name="f456" fmla="val 270"/>
              <a:gd name="f457" fmla="val 272"/>
              <a:gd name="f458" fmla="val 296"/>
              <a:gd name="f459" fmla="val 305"/>
              <a:gd name="f460" fmla="val 316"/>
              <a:gd name="f461" fmla="val 493"/>
              <a:gd name="f462" fmla="val 317"/>
              <a:gd name="f463" fmla="val 505"/>
              <a:gd name="f464" fmla="val 309"/>
              <a:gd name="f465" fmla="val 507"/>
              <a:gd name="f466" fmla="val 307"/>
              <a:gd name="f467" fmla="val 509"/>
              <a:gd name="f468" fmla="val 306"/>
              <a:gd name="f469" fmla="val 310"/>
              <a:gd name="f470" fmla="val 313"/>
              <a:gd name="f471" fmla="val 512"/>
              <a:gd name="f472" fmla="val 314"/>
              <a:gd name="f473" fmla="val 515"/>
              <a:gd name="f474" fmla="val 518"/>
              <a:gd name="f475" fmla="val 519"/>
              <a:gd name="f476" fmla="val 516"/>
              <a:gd name="f477" fmla="val 323"/>
              <a:gd name="f478" fmla="val 334"/>
              <a:gd name="f479" fmla="val 524"/>
              <a:gd name="f480" fmla="val 349"/>
              <a:gd name="f481" fmla="val 549"/>
              <a:gd name="f482" fmla="val 359"/>
              <a:gd name="f483" fmla="val 563"/>
              <a:gd name="f484" fmla="val 340"/>
              <a:gd name="f485" fmla="val 566"/>
              <a:gd name="f486" fmla="val 336"/>
              <a:gd name="f487" fmla="val 567"/>
              <a:gd name="f488" fmla="val 346"/>
              <a:gd name="f489" fmla="val 572"/>
              <a:gd name="f490" fmla="val 576"/>
              <a:gd name="f491" fmla="val 342"/>
              <a:gd name="f492" fmla="val 577"/>
              <a:gd name="f493" fmla="val 582"/>
              <a:gd name="f494" fmla="val 367"/>
              <a:gd name="f495" fmla="val 595"/>
              <a:gd name="f496" fmla="val 608"/>
              <a:gd name="f497" fmla="val 375"/>
              <a:gd name="f498" fmla="val 627"/>
              <a:gd name="f499" fmla="val 630"/>
              <a:gd name="f500" fmla="val 362"/>
              <a:gd name="f501" fmla="val 638"/>
              <a:gd name="f502" fmla="val 356"/>
              <a:gd name="f503" fmla="val 364"/>
              <a:gd name="f504" fmla="val 647"/>
              <a:gd name="f505" fmla="val 384"/>
              <a:gd name="f506" fmla="val 386"/>
              <a:gd name="f507" fmla="val 672"/>
              <a:gd name="f508" fmla="val 388"/>
              <a:gd name="f509" fmla="val 682"/>
              <a:gd name="f510" fmla="val 383"/>
              <a:gd name="f511" fmla="val 372"/>
              <a:gd name="f512" fmla="val 369"/>
              <a:gd name="f513" fmla="val 689"/>
              <a:gd name="f514" fmla="val 368"/>
              <a:gd name="f515" fmla="val 692"/>
              <a:gd name="f516" fmla="val 694"/>
              <a:gd name="f517" fmla="val 373"/>
              <a:gd name="f518" fmla="val 698"/>
              <a:gd name="f519" fmla="val 701"/>
              <a:gd name="f520" fmla="val 703"/>
              <a:gd name="f521" fmla="val 710"/>
              <a:gd name="f522" fmla="val 393"/>
              <a:gd name="f523" fmla="val 723"/>
              <a:gd name="f524" fmla="val 734"/>
              <a:gd name="f525" fmla="val 382"/>
              <a:gd name="f526" fmla="val 751"/>
              <a:gd name="f527" fmla="val 381"/>
              <a:gd name="f528" fmla="val 756"/>
              <a:gd name="f529" fmla="val 387"/>
              <a:gd name="f530" fmla="val 762"/>
              <a:gd name="f531" fmla="val 764"/>
              <a:gd name="f532" fmla="val 385"/>
              <a:gd name="f533" fmla="val 763"/>
              <a:gd name="f534" fmla="val 389"/>
              <a:gd name="f535" fmla="val 765"/>
              <a:gd name="f536" fmla="val 768"/>
              <a:gd name="f537" fmla="val 402"/>
              <a:gd name="f538" fmla="val 779"/>
              <a:gd name="f539" fmla="val 415"/>
              <a:gd name="f540" fmla="val 802"/>
              <a:gd name="f541" fmla="val 417"/>
              <a:gd name="f542" fmla="val 812"/>
              <a:gd name="f543" fmla="val 397"/>
              <a:gd name="f544" fmla="val 813"/>
              <a:gd name="f545" fmla="val 816"/>
              <a:gd name="f546" fmla="val 817"/>
              <a:gd name="f547" fmla="val 819"/>
              <a:gd name="f548" fmla="val 401"/>
              <a:gd name="f549" fmla="val 822"/>
              <a:gd name="f550" fmla="val 824"/>
              <a:gd name="f551" fmla="val 823"/>
              <a:gd name="f552" fmla="val 829"/>
              <a:gd name="f553" fmla="val 425"/>
              <a:gd name="f554" fmla="val 842"/>
              <a:gd name="f555" fmla="val 429"/>
              <a:gd name="f556" fmla="val 854"/>
              <a:gd name="f557" fmla="val 434"/>
              <a:gd name="f558" fmla="val 430"/>
              <a:gd name="f559" fmla="val 872"/>
              <a:gd name="f560" fmla="val 419"/>
              <a:gd name="f561" fmla="val 874"/>
              <a:gd name="f562" fmla="val 876"/>
              <a:gd name="f563" fmla="val 420"/>
              <a:gd name="f564" fmla="val 879"/>
              <a:gd name="f565" fmla="val 421"/>
              <a:gd name="f566" fmla="val 881"/>
              <a:gd name="f567" fmla="val 885"/>
              <a:gd name="f568" fmla="val 884"/>
              <a:gd name="f569" fmla="val 883"/>
              <a:gd name="f570" fmla="val 890"/>
              <a:gd name="f571" fmla="val 902"/>
              <a:gd name="f572" fmla="val 451"/>
              <a:gd name="f573" fmla="val 912"/>
              <a:gd name="f574" fmla="val 929"/>
              <a:gd name="f575" fmla="val 930"/>
              <a:gd name="f576" fmla="val 444"/>
              <a:gd name="f577" fmla="val 440"/>
              <a:gd name="f578" fmla="val 936"/>
              <a:gd name="f579" fmla="val 941"/>
              <a:gd name="f580" fmla="val 454"/>
              <a:gd name="f581" fmla="val 952"/>
              <a:gd name="f582" fmla="val 953"/>
              <a:gd name="f583" fmla="val 958"/>
              <a:gd name="f584" fmla="val 959"/>
              <a:gd name="f585" fmla="val 962"/>
              <a:gd name="f586" fmla="val 963"/>
              <a:gd name="f587" fmla="val 463"/>
              <a:gd name="f588" fmla="val 964"/>
              <a:gd name="f589" fmla="val 961"/>
              <a:gd name="f590" fmla="val 954"/>
              <a:gd name="f591" fmla="val 970"/>
              <a:gd name="f592" fmla="val 508"/>
              <a:gd name="f593" fmla="val 504"/>
              <a:gd name="f594" fmla="val 503"/>
              <a:gd name="f595" fmla="val 996"/>
              <a:gd name="f596" fmla="val 999"/>
              <a:gd name="f597" fmla="val 502"/>
              <a:gd name="f598" fmla="val 998"/>
              <a:gd name="f599" fmla="val 1004"/>
              <a:gd name="f600" fmla="val 1005"/>
              <a:gd name="f601" fmla="val 514"/>
              <a:gd name="f602" fmla="val 1002"/>
              <a:gd name="f603" fmla="val 517"/>
              <a:gd name="f604" fmla="val 520"/>
              <a:gd name="f605" fmla="val 1006"/>
              <a:gd name="f606" fmla="val 521"/>
              <a:gd name="f607" fmla="val 522"/>
              <a:gd name="f608" fmla="val 1009"/>
              <a:gd name="f609" fmla="val 525"/>
              <a:gd name="f610" fmla="val 529"/>
              <a:gd name="f611" fmla="val 1007"/>
              <a:gd name="f612" fmla="val 532"/>
              <a:gd name="f613" fmla="val 533"/>
              <a:gd name="f614" fmla="val 1010"/>
              <a:gd name="f615" fmla="val 535"/>
              <a:gd name="f616" fmla="val 992"/>
              <a:gd name="f617" fmla="val 558"/>
              <a:gd name="f618" fmla="val 569"/>
              <a:gd name="f619" fmla="val 584"/>
              <a:gd name="f620" fmla="val 586"/>
              <a:gd name="f621" fmla="val 587"/>
              <a:gd name="f622" fmla="val 1001"/>
              <a:gd name="f623" fmla="val 588"/>
              <a:gd name="f624" fmla="val 590"/>
              <a:gd name="f625" fmla="val 593"/>
              <a:gd name="f626" fmla="val 598"/>
              <a:gd name="f627" fmla="val 596"/>
              <a:gd name="f628" fmla="val 989"/>
              <a:gd name="f629" fmla="val 975"/>
              <a:gd name="f630" fmla="val 601"/>
              <a:gd name="f631" fmla="val 972"/>
              <a:gd name="f632" fmla="val 604"/>
              <a:gd name="f633" fmla="val 606"/>
              <a:gd name="f634" fmla="val 607"/>
              <a:gd name="f635" fmla="val 610"/>
              <a:gd name="f636" fmla="val 617"/>
              <a:gd name="f637" fmla="val 622"/>
              <a:gd name="f638" fmla="val 632"/>
              <a:gd name="f639" fmla="val 635"/>
              <a:gd name="f640" fmla="val 641"/>
              <a:gd name="f641" fmla="val 642"/>
              <a:gd name="f642" fmla="val 643"/>
              <a:gd name="f643" fmla="val 644"/>
              <a:gd name="f644" fmla="val 645"/>
              <a:gd name="f645" fmla="val 649"/>
              <a:gd name="f646" fmla="val 652"/>
              <a:gd name="f647" fmla="val 650"/>
              <a:gd name="f648" fmla="val 648"/>
              <a:gd name="f649" fmla="val 951"/>
              <a:gd name="f650" fmla="val 919"/>
              <a:gd name="f651" fmla="val 655"/>
              <a:gd name="f652" fmla="val 679"/>
              <a:gd name="f653" fmla="val 922"/>
              <a:gd name="f654" fmla="val 924"/>
              <a:gd name="f655" fmla="val 683"/>
              <a:gd name="f656" fmla="val 686"/>
              <a:gd name="f657" fmla="val 688"/>
              <a:gd name="f658" fmla="val 690"/>
              <a:gd name="f659" fmla="val 676"/>
              <a:gd name="f660" fmla="val 895"/>
              <a:gd name="f661" fmla="val 678"/>
              <a:gd name="f662" fmla="val 696"/>
              <a:gd name="f663" fmla="val 869"/>
              <a:gd name="f664" fmla="val 870"/>
              <a:gd name="f665" fmla="val 711"/>
              <a:gd name="f666" fmla="val 712"/>
              <a:gd name="f667" fmla="val 714"/>
              <a:gd name="f668" fmla="val 867"/>
              <a:gd name="f669" fmla="val 861"/>
              <a:gd name="f670" fmla="val 860"/>
              <a:gd name="f671" fmla="val 715"/>
              <a:gd name="f672" fmla="val 857"/>
              <a:gd name="f673" fmla="val 720"/>
              <a:gd name="f674" fmla="val 856"/>
              <a:gd name="f675" fmla="val 717"/>
              <a:gd name="f676" fmla="val 855"/>
              <a:gd name="f677" fmla="val 852"/>
              <a:gd name="f678" fmla="val 705"/>
              <a:gd name="f679" fmla="val 845"/>
              <a:gd name="f680" fmla="val 699"/>
              <a:gd name="f681" fmla="val 835"/>
              <a:gd name="f682" fmla="val 726"/>
              <a:gd name="f683" fmla="val 729"/>
              <a:gd name="f684" fmla="val 805"/>
              <a:gd name="f685" fmla="val 731"/>
              <a:gd name="f686" fmla="val 727"/>
              <a:gd name="f687" fmla="val 798"/>
              <a:gd name="f688" fmla="val 796"/>
              <a:gd name="f689" fmla="val 793"/>
              <a:gd name="f690" fmla="val 733"/>
              <a:gd name="f691" fmla="val 792"/>
              <a:gd name="f692" fmla="val 732"/>
              <a:gd name="f693" fmla="val 791"/>
              <a:gd name="f694" fmla="val 789"/>
              <a:gd name="f695" fmla="val 778"/>
              <a:gd name="f696" fmla="val 704"/>
              <a:gd name="f697" fmla="val 706"/>
              <a:gd name="f698" fmla="val 707"/>
              <a:gd name="f699" fmla="val 740"/>
              <a:gd name="f700" fmla="val 718"/>
              <a:gd name="f701" fmla="val 741"/>
              <a:gd name="f702" fmla="val 739"/>
              <a:gd name="f703" fmla="val 736"/>
              <a:gd name="f704" fmla="val 730"/>
              <a:gd name="f705" fmla="val 708"/>
              <a:gd name="f706" fmla="val 691"/>
              <a:gd name="f707" fmla="val 680"/>
              <a:gd name="f708" fmla="val 719"/>
              <a:gd name="f709" fmla="val 673"/>
              <a:gd name="f710" fmla="val 669"/>
              <a:gd name="f711" fmla="val 666"/>
              <a:gd name="f712" fmla="val 665"/>
              <a:gd name="f713" fmla="val 664"/>
              <a:gd name="f714" fmla="val 651"/>
              <a:gd name="f715" fmla="val 615"/>
              <a:gd name="f716" fmla="val 724"/>
              <a:gd name="f717" fmla="val 609"/>
              <a:gd name="f718" fmla="val 721"/>
              <a:gd name="f719" fmla="val 602"/>
              <a:gd name="f720" fmla="val 725"/>
              <a:gd name="f721" fmla="val 583"/>
              <a:gd name="f722" fmla="val 561"/>
              <a:gd name="f723" fmla="val 555"/>
              <a:gd name="f724" fmla="val 550"/>
              <a:gd name="f725" fmla="val 540"/>
              <a:gd name="f726" fmla="val 539"/>
              <a:gd name="f727" fmla="val 537"/>
              <a:gd name="f728" fmla="val 700"/>
              <a:gd name="f729" fmla="val 684"/>
              <a:gd name="f730" fmla="val 513"/>
              <a:gd name="f731" fmla="val 702"/>
              <a:gd name="f732" fmla="val 486"/>
              <a:gd name="f733" fmla="val 482"/>
              <a:gd name="f734" fmla="val 695"/>
              <a:gd name="f735" fmla="val 693"/>
              <a:gd name="f736" fmla="val 442"/>
              <a:gd name="f737" fmla="val 436"/>
              <a:gd name="f738" fmla="val 431"/>
              <a:gd name="f739" fmla="val 428"/>
              <a:gd name="f740" fmla="val 426"/>
              <a:gd name="f741" fmla="val 416"/>
              <a:gd name="f742" fmla="val 408"/>
              <a:gd name="f743" fmla="val 395"/>
              <a:gd name="f744" fmla="val 661"/>
              <a:gd name="f745" fmla="val 366"/>
              <a:gd name="f746" fmla="val 363"/>
              <a:gd name="f747" fmla="val 352"/>
              <a:gd name="f748" fmla="val 347"/>
              <a:gd name="f749" fmla="val 675"/>
              <a:gd name="f750" fmla="val 345"/>
              <a:gd name="f751" fmla="val 671"/>
              <a:gd name="f752" fmla="val 670"/>
              <a:gd name="f753" fmla="val 327"/>
              <a:gd name="f754" fmla="val 319"/>
              <a:gd name="f755" fmla="val 308"/>
              <a:gd name="f756" fmla="val 667"/>
              <a:gd name="f757" fmla="val 303"/>
              <a:gd name="f758" fmla="val 302"/>
              <a:gd name="f759" fmla="val 291"/>
              <a:gd name="f760" fmla="val 286"/>
              <a:gd name="f761" fmla="val 269"/>
              <a:gd name="f762" fmla="val 654"/>
              <a:gd name="f763" fmla="val 247"/>
              <a:gd name="f764" fmla="val 233"/>
              <a:gd name="f765" fmla="val 221"/>
              <a:gd name="f766" fmla="val 217"/>
              <a:gd name="f767" fmla="val 214"/>
              <a:gd name="f768" fmla="val 204"/>
              <a:gd name="f769" fmla="val 663"/>
              <a:gd name="f770" fmla="val 657"/>
              <a:gd name="f771" fmla="val 177"/>
              <a:gd name="f772" fmla="val 653"/>
              <a:gd name="f773" fmla="val 158"/>
              <a:gd name="f774" fmla="val 159"/>
              <a:gd name="f775" fmla="val 155"/>
              <a:gd name="f776" fmla="val 147"/>
              <a:gd name="f777" fmla="val 146"/>
              <a:gd name="f778" fmla="val 131"/>
              <a:gd name="f779" fmla="val 121"/>
              <a:gd name="f780" fmla="val 105"/>
              <a:gd name="f781" fmla="val 103"/>
              <a:gd name="f782" fmla="val 722"/>
              <a:gd name="f783" fmla="val 101"/>
              <a:gd name="f784" fmla="val 98"/>
              <a:gd name="f785" fmla="val 95"/>
              <a:gd name="f786" fmla="val 93"/>
              <a:gd name="f787" fmla="val 738"/>
              <a:gd name="f788" fmla="val 742"/>
              <a:gd name="f789" fmla="val 748"/>
              <a:gd name="f790" fmla="val 753"/>
              <a:gd name="f791" fmla="val 757"/>
              <a:gd name="f792" fmla="val 760"/>
              <a:gd name="f793" fmla="val 761"/>
              <a:gd name="f794" fmla="val 80"/>
              <a:gd name="f795" fmla="val 772"/>
              <a:gd name="f796" fmla="val 74"/>
              <a:gd name="f797" fmla="val 773"/>
              <a:gd name="f798" fmla="val 777"/>
              <a:gd name="f799" fmla="val 786"/>
              <a:gd name="f800" fmla="val 797"/>
              <a:gd name="f801" fmla="val 820"/>
              <a:gd name="f802" fmla="val 821"/>
              <a:gd name="f803" fmla="val 827"/>
              <a:gd name="f804" fmla="val 836"/>
              <a:gd name="f805" fmla="val 837"/>
              <a:gd name="f806" fmla="val 840"/>
              <a:gd name="f807" fmla="val 841"/>
              <a:gd name="f808" fmla="val 843"/>
              <a:gd name="f809" fmla="val 850"/>
              <a:gd name="f810" fmla="val 73"/>
              <a:gd name="f811" fmla="val 891"/>
              <a:gd name="f812" fmla="val 104"/>
              <a:gd name="f813" fmla="val 956"/>
              <a:gd name="f814" fmla="val 106"/>
              <a:gd name="f815" fmla="val 4"/>
              <a:gd name="f816" fmla="val 1012"/>
              <a:gd name="f817" fmla="val 9"/>
              <a:gd name="f818" fmla="val 1030"/>
              <a:gd name="f819" fmla="val 1058"/>
              <a:gd name="f820" fmla="val 1067"/>
              <a:gd name="f821" fmla="val 1062"/>
              <a:gd name="f822" fmla="val 1047"/>
              <a:gd name="f823" fmla="val 1032"/>
              <a:gd name="f824" fmla="val 130"/>
              <a:gd name="f825" fmla="val 133"/>
              <a:gd name="f826" fmla="val 1015"/>
              <a:gd name="f827" fmla="val 1018"/>
              <a:gd name="f828" fmla="val 141"/>
              <a:gd name="f829" fmla="val 1034"/>
              <a:gd name="f830" fmla="val 1099"/>
              <a:gd name="f831" fmla="val 1165"/>
              <a:gd name="f832" fmla="val 242"/>
              <a:gd name="f833" fmla="val 245"/>
              <a:gd name="f834" fmla="val 248"/>
              <a:gd name="f835" fmla="val 1233"/>
              <a:gd name="f836" fmla="val 1225"/>
              <a:gd name="f837" fmla="val 278"/>
              <a:gd name="f838" fmla="val 1217"/>
              <a:gd name="f839" fmla="val 294"/>
              <a:gd name="f840" fmla="val 1210"/>
              <a:gd name="f841" fmla="val 298"/>
              <a:gd name="f842" fmla="val 1208"/>
              <a:gd name="f843" fmla="val 1206"/>
              <a:gd name="f844" fmla="val 1178"/>
              <a:gd name="f845" fmla="val 271"/>
              <a:gd name="f846" fmla="val 236"/>
              <a:gd name="f847" fmla="val 1037"/>
              <a:gd name="f848" fmla="val 189"/>
              <a:gd name="f849" fmla="val 987"/>
              <a:gd name="f850" fmla="val 985"/>
              <a:gd name="f851" fmla="val 226"/>
              <a:gd name="f852" fmla="val 297"/>
              <a:gd name="f853" fmla="val 928"/>
              <a:gd name="f854" fmla="val 289"/>
              <a:gd name="f855" fmla="val 281"/>
              <a:gd name="f856" fmla="val 896"/>
              <a:gd name="f857" fmla="val 273"/>
              <a:gd name="f858" fmla="val 880"/>
              <a:gd name="f859" fmla="val 878"/>
              <a:gd name="f860" fmla="val 231"/>
              <a:gd name="f861" fmla="val 911"/>
              <a:gd name="f862" fmla="val 164"/>
              <a:gd name="f863" fmla="val 127"/>
              <a:gd name="f864" fmla="val 864"/>
              <a:gd name="f865" fmla="val 833"/>
              <a:gd name="f866" fmla="val 110"/>
              <a:gd name="f867" fmla="val 830"/>
              <a:gd name="f868" fmla="val 108"/>
              <a:gd name="f869" fmla="val 828"/>
              <a:gd name="f870" fmla="val 831"/>
              <a:gd name="f871" fmla="val 834"/>
              <a:gd name="f872" fmla="val 826"/>
              <a:gd name="f873" fmla="val 109"/>
              <a:gd name="f874" fmla="val 785"/>
              <a:gd name="f875" fmla="val 775"/>
              <a:gd name="f876" fmla="val 771"/>
              <a:gd name="f877" fmla="val 755"/>
              <a:gd name="f878" fmla="val 754"/>
              <a:gd name="f879" fmla="val 97"/>
              <a:gd name="f880" fmla="val 746"/>
              <a:gd name="f881" fmla="val 96"/>
              <a:gd name="f882" fmla="val 99"/>
              <a:gd name="f883" fmla="val 107"/>
              <a:gd name="f884" fmla="val 134"/>
              <a:gd name="f885" fmla="val 150"/>
              <a:gd name="f886" fmla="val 161"/>
              <a:gd name="f887" fmla="val 165"/>
              <a:gd name="f888" fmla="val 175"/>
              <a:gd name="f889" fmla="val 709"/>
              <a:gd name="f890" fmla="val 222"/>
              <a:gd name="f891" fmla="val 229"/>
              <a:gd name="f892" fmla="val 290"/>
              <a:gd name="f893" fmla="val 300"/>
              <a:gd name="f894" fmla="val 304"/>
              <a:gd name="f895" fmla="val 312"/>
              <a:gd name="f896" fmla="val 315"/>
              <a:gd name="f897" fmla="val 320"/>
              <a:gd name="f898" fmla="val 321"/>
              <a:gd name="f899" fmla="val 326"/>
              <a:gd name="f900" fmla="val 343"/>
              <a:gd name="f901" fmla="val 353"/>
              <a:gd name="f902" fmla="val 354"/>
              <a:gd name="f903" fmla="val 355"/>
              <a:gd name="f904" fmla="val 361"/>
              <a:gd name="f905" fmla="val 365"/>
              <a:gd name="f906" fmla="val 376"/>
              <a:gd name="f907" fmla="val 409"/>
              <a:gd name="f908" fmla="val 423"/>
              <a:gd name="f909" fmla="val 427"/>
              <a:gd name="f910" fmla="val 438"/>
              <a:gd name="f911" fmla="val 769"/>
              <a:gd name="f912" fmla="val 801"/>
              <a:gd name="f913" fmla="val 511"/>
              <a:gd name="f914" fmla="val 526"/>
              <a:gd name="f915" fmla="val 810"/>
              <a:gd name="f916" fmla="val 528"/>
              <a:gd name="f917" fmla="val 527"/>
              <a:gd name="f918" fmla="val 530"/>
              <a:gd name="f919" fmla="val 838"/>
              <a:gd name="f920" fmla="val 541"/>
              <a:gd name="f921" fmla="val 585"/>
              <a:gd name="f922" fmla="val 579"/>
              <a:gd name="f923" fmla="val 634"/>
              <a:gd name="f924" fmla="val 636"/>
              <a:gd name="f925" fmla="val 640"/>
              <a:gd name="f926" fmla="val 903"/>
              <a:gd name="f927" fmla="val 906"/>
              <a:gd name="f928" fmla="val 909"/>
              <a:gd name="f929" fmla="val 913"/>
              <a:gd name="f930" fmla="val 893"/>
              <a:gd name="f931" fmla="val 898"/>
              <a:gd name="f932" fmla="val 758"/>
              <a:gd name="f933" fmla="val 938"/>
              <a:gd name="f934" fmla="val 788"/>
              <a:gd name="f935" fmla="val 853"/>
              <a:gd name="f936" fmla="val 947"/>
              <a:gd name="f937" fmla="val 887"/>
              <a:gd name="f938" fmla="val 899"/>
              <a:gd name="f939" fmla="val 940"/>
              <a:gd name="f940" fmla="val 916"/>
              <a:gd name="f941" fmla="val 910"/>
              <a:gd name="f942" fmla="val 888"/>
              <a:gd name="f943" fmla="val 886"/>
              <a:gd name="f944" fmla="val 979"/>
              <a:gd name="f945" fmla="val 875"/>
              <a:gd name="f946" fmla="val 889"/>
              <a:gd name="f947" fmla="val 894"/>
              <a:gd name="f948" fmla="val 905"/>
              <a:gd name="f949" fmla="val 908"/>
              <a:gd name="f950" fmla="val 904"/>
              <a:gd name="f951" fmla="val 897"/>
              <a:gd name="f952" fmla="val 848"/>
              <a:gd name="f953" fmla="val 808"/>
              <a:gd name="f954" fmla="val 783"/>
              <a:gd name="f955" fmla="val 901"/>
              <a:gd name="f956" fmla="val 662"/>
              <a:gd name="f957" fmla="val 597"/>
              <a:gd name="f958" fmla="val 578"/>
              <a:gd name="f959" fmla="val 571"/>
              <a:gd name="f960" fmla="val 531"/>
              <a:gd name="f961" fmla="val 799"/>
              <a:gd name="f962" fmla="val 494"/>
              <a:gd name="f963" fmla="val 489"/>
              <a:gd name="f964" fmla="val 767"/>
              <a:gd name="f965" fmla="val 480"/>
              <a:gd name="f966" fmla="val 747"/>
              <a:gd name="f967" fmla="val 473"/>
              <a:gd name="f968" fmla="val 441"/>
              <a:gd name="f969" fmla="val 432"/>
              <a:gd name="f970" fmla="val 716"/>
              <a:gd name="f971" fmla="val 412"/>
              <a:gd name="f972" fmla="val 413"/>
              <a:gd name="f973" fmla="val 450"/>
              <a:gd name="f974" fmla="val 470"/>
              <a:gd name="f975" fmla="val 472"/>
              <a:gd name="f976" fmla="val 487"/>
              <a:gd name="f977" fmla="val 542"/>
              <a:gd name="f978" fmla="val 544"/>
              <a:gd name="f979" fmla="val 551"/>
              <a:gd name="f980" fmla="val 600"/>
              <a:gd name="f981" fmla="val 787"/>
              <a:gd name="f982" fmla="val 807"/>
              <a:gd name="f983" fmla="val 815"/>
              <a:gd name="f984" fmla="val 745"/>
              <a:gd name="f985" fmla="val 851"/>
              <a:gd name="f986" fmla="val 1017"/>
              <a:gd name="f987" fmla="val 1022"/>
              <a:gd name="f988" fmla="val 621"/>
              <a:gd name="f989" fmla="val 599"/>
              <a:gd name="f990" fmla="val 594"/>
              <a:gd name="f991" fmla="val 589"/>
              <a:gd name="f992" fmla="val 1014"/>
              <a:gd name="f993" fmla="val 1048"/>
              <a:gd name="f994" fmla="val 574"/>
              <a:gd name="f995" fmla="val 1031"/>
              <a:gd name="f996" fmla="val 497"/>
              <a:gd name="f997" fmla="val 950"/>
              <a:gd name="f998" fmla="val 414"/>
              <a:gd name="f999" fmla="val 410"/>
              <a:gd name="f1000" fmla="val 859"/>
              <a:gd name="f1001" fmla="val 379"/>
              <a:gd name="f1002" fmla="val 374"/>
              <a:gd name="f1003" fmla="val 358"/>
              <a:gd name="f1004" fmla="val 780"/>
              <a:gd name="f1005" fmla="val 348"/>
              <a:gd name="f1006" fmla="val 335"/>
              <a:gd name="f1007" fmla="val 631"/>
              <a:gd name="f1008" fmla="val 351"/>
              <a:gd name="f1009" fmla="val 629"/>
              <a:gd name="f1010" fmla="val 325"/>
              <a:gd name="f1011" fmla="val 318"/>
              <a:gd name="f1012" fmla="val 575"/>
              <a:gd name="f1013" fmla="val 331"/>
              <a:gd name="f1014" fmla="val 239"/>
              <a:gd name="f1015" fmla="val 206"/>
              <a:gd name="f1016" fmla="val 203"/>
              <a:gd name="f1017" fmla="val 190"/>
              <a:gd name="f1018" fmla="val 174"/>
              <a:gd name="f1019" fmla="val 157"/>
              <a:gd name="f1020" fmla="val 137"/>
              <a:gd name="f1021" fmla="val 548"/>
              <a:gd name="f1022" fmla="val 543"/>
              <a:gd name="f1023" fmla="val 557"/>
              <a:gd name="f1024" fmla="val 565"/>
              <a:gd name="f1025" fmla="val 77"/>
              <a:gd name="f1026" fmla="val 618"/>
              <a:gd name="f1027" fmla="val 44"/>
              <a:gd name="f1028" fmla="val 39"/>
              <a:gd name="f1029" fmla="val 625"/>
              <a:gd name="f1030" fmla="val 626"/>
              <a:gd name="f1031" fmla="val 46"/>
              <a:gd name="f1032" fmla="val 50"/>
              <a:gd name="f1033" fmla="val 776"/>
              <a:gd name="f1034" fmla="val 784"/>
              <a:gd name="f1035" fmla="val 862"/>
              <a:gd name="f1036" fmla="val 129"/>
              <a:gd name="f1037" fmla="val 1024"/>
              <a:gd name="f1038" fmla="val 1029"/>
              <a:gd name="f1039" fmla="val 1039"/>
              <a:gd name="f1040" fmla="val 1049"/>
              <a:gd name="f1041" fmla="val 1060"/>
              <a:gd name="f1042" fmla="val 169"/>
              <a:gd name="f1043" fmla="val 1069"/>
              <a:gd name="f1044" fmla="val 168"/>
              <a:gd name="f1045" fmla="val 1087"/>
              <a:gd name="f1046" fmla="val 1091"/>
              <a:gd name="f1047" fmla="val 176"/>
              <a:gd name="f1048" fmla="val 1090"/>
              <a:gd name="f1049" fmla="val 1098"/>
              <a:gd name="f1050" fmla="val 1106"/>
              <a:gd name="f1051" fmla="val 1117"/>
              <a:gd name="f1052" fmla="val 205"/>
              <a:gd name="f1053" fmla="val 1126"/>
              <a:gd name="f1054" fmla="val 1129"/>
              <a:gd name="f1055" fmla="val 1132"/>
              <a:gd name="f1056" fmla="val 1134"/>
              <a:gd name="f1057" fmla="val 1145"/>
              <a:gd name="f1058" fmla="val 1151"/>
              <a:gd name="f1059" fmla="val 218"/>
              <a:gd name="f1060" fmla="val 1152"/>
              <a:gd name="f1061" fmla="val 1159"/>
              <a:gd name="f1062" fmla="val 220"/>
              <a:gd name="f1063" fmla="val 1154"/>
              <a:gd name="f1064" fmla="val 1147"/>
              <a:gd name="f1065" fmla="val 232"/>
              <a:gd name="f1066" fmla="val 241"/>
              <a:gd name="f1067" fmla="val 250"/>
              <a:gd name="f1068" fmla="val 1164"/>
              <a:gd name="f1069" fmla="val 264"/>
              <a:gd name="f1070" fmla="val 1175"/>
              <a:gd name="f1071" fmla="val 1181"/>
              <a:gd name="f1072" fmla="val 1185"/>
              <a:gd name="f1073" fmla="val 1190"/>
              <a:gd name="f1074" fmla="val 1197"/>
              <a:gd name="f1075" fmla="val 1195"/>
              <a:gd name="f1076" fmla="val 1202"/>
              <a:gd name="f1077" fmla="val 1205"/>
              <a:gd name="f1078" fmla="val 292"/>
              <a:gd name="f1079" fmla="val 293"/>
              <a:gd name="f1080" fmla="val 1198"/>
              <a:gd name="f1081" fmla="val 1220"/>
              <a:gd name="f1082" fmla="val 1232"/>
              <a:gd name="f1083" fmla="val 1235"/>
              <a:gd name="f1084" fmla="val 1221"/>
              <a:gd name="f1085" fmla="val 1230"/>
              <a:gd name="f1086" fmla="val 1257"/>
              <a:gd name="f1087" fmla="val 1256"/>
              <a:gd name="f1088" fmla="val 1259"/>
              <a:gd name="f1089" fmla="val 1245"/>
              <a:gd name="f1090" fmla="val 1241"/>
              <a:gd name="f1091" fmla="val 1268"/>
              <a:gd name="f1092" fmla="val 1266"/>
              <a:gd name="f1093" fmla="val 1269"/>
              <a:gd name="f1094" fmla="val 1246"/>
              <a:gd name="f1095" fmla="val 1249"/>
              <a:gd name="f1096" fmla="val 1253"/>
              <a:gd name="f1097" fmla="val 1267"/>
              <a:gd name="f1098" fmla="val 1237"/>
              <a:gd name="f1099" fmla="val 1236"/>
              <a:gd name="f1100" fmla="val 1254"/>
              <a:gd name="f1101" fmla="val 1224"/>
              <a:gd name="f1102" fmla="val 1214"/>
              <a:gd name="f1103" fmla="val 1219"/>
              <a:gd name="f1104" fmla="val 637"/>
              <a:gd name="f1105" fmla="val 1194"/>
              <a:gd name="f1106" fmla="val 1187"/>
              <a:gd name="f1107" fmla="val 1176"/>
              <a:gd name="f1108" fmla="val 1169"/>
              <a:gd name="f1109" fmla="val 1162"/>
              <a:gd name="f1110" fmla="val 1167"/>
              <a:gd name="f1111" fmla="val 1158"/>
              <a:gd name="f1112" fmla="val 1137"/>
              <a:gd name="f1113" fmla="val 1131"/>
              <a:gd name="f1114" fmla="val 1125"/>
              <a:gd name="f1115" fmla="val 1124"/>
              <a:gd name="f1116" fmla="val 1123"/>
              <a:gd name="f1117" fmla="val 1127"/>
              <a:gd name="f1118" fmla="val 1130"/>
              <a:gd name="f1119" fmla="val 790"/>
              <a:gd name="f1120" fmla="val 1110"/>
              <a:gd name="f1121" fmla="val 1097"/>
              <a:gd name="f1122" fmla="val 1085"/>
              <a:gd name="f1123" fmla="val 1082"/>
              <a:gd name="f1124" fmla="val 1081"/>
              <a:gd name="f1125" fmla="val 1080"/>
              <a:gd name="f1126" fmla="val 1078"/>
              <a:gd name="f1127" fmla="val 1074"/>
              <a:gd name="f1128" fmla="val 1072"/>
              <a:gd name="f1129" fmla="val 1064"/>
              <a:gd name="f1130" fmla="val 1061"/>
              <a:gd name="f1131" fmla="val 1059"/>
              <a:gd name="f1132" fmla="val 1057"/>
              <a:gd name="f1133" fmla="val 844"/>
              <a:gd name="f1134" fmla="val 1051"/>
              <a:gd name="f1135" fmla="val 1013"/>
              <a:gd name="f1136" fmla="val 1021"/>
              <a:gd name="f1137" fmla="val 1026"/>
              <a:gd name="f1138" fmla="val 1035"/>
              <a:gd name="f1139" fmla="val 1041"/>
              <a:gd name="f1140" fmla="val 1075"/>
              <a:gd name="f1141" fmla="val 1065"/>
              <a:gd name="f1142" fmla="val 1068"/>
              <a:gd name="f1143" fmla="val 1070"/>
              <a:gd name="f1144" fmla="val 1092"/>
              <a:gd name="f1145" fmla="val 1093"/>
              <a:gd name="f1146" fmla="val 1105"/>
              <a:gd name="f1147" fmla="val 1115"/>
              <a:gd name="f1148" fmla="val 1135"/>
              <a:gd name="f1149" fmla="val 1177"/>
              <a:gd name="f1150" fmla="val 1173"/>
              <a:gd name="f1151" fmla="val 1174"/>
              <a:gd name="f1152" fmla="val 1227"/>
              <a:gd name="f1153" fmla="val 1248"/>
              <a:gd name="f1154" fmla="val 660"/>
              <a:gd name="f1155" fmla="val 1263"/>
              <a:gd name="f1156" fmla="val 1279"/>
              <a:gd name="f1157" fmla="val 1288"/>
              <a:gd name="f1158" fmla="val 1290"/>
              <a:gd name="f1159" fmla="val 1293"/>
              <a:gd name="f1160" fmla="val 1287"/>
              <a:gd name="f1161" fmla="+- 0 0 -90"/>
              <a:gd name="f1162" fmla="*/ f4 1 1298"/>
              <a:gd name="f1163" fmla="*/ f5 1 1234"/>
              <a:gd name="f1164" fmla="val f6"/>
              <a:gd name="f1165" fmla="val f7"/>
              <a:gd name="f1166" fmla="val f8"/>
              <a:gd name="f1167" fmla="*/ f1161 f0 1"/>
              <a:gd name="f1168" fmla="+- f1166 0 f1164"/>
              <a:gd name="f1169" fmla="+- f1165 0 f1164"/>
              <a:gd name="f1170" fmla="*/ f1167 1 f3"/>
              <a:gd name="f1171" fmla="*/ f1169 1 1298"/>
              <a:gd name="f1172" fmla="*/ f1168 1 1234"/>
              <a:gd name="f1173" fmla="*/ 1238 f1169 1"/>
              <a:gd name="f1174" fmla="*/ 332 f1168 1"/>
              <a:gd name="f1175" fmla="*/ 1163 f1169 1"/>
              <a:gd name="f1176" fmla="*/ 215 f1168 1"/>
              <a:gd name="f1177" fmla="*/ 1096 f1169 1"/>
              <a:gd name="f1178" fmla="*/ 160 f1168 1"/>
              <a:gd name="f1179" fmla="*/ 981 f1169 1"/>
              <a:gd name="f1180" fmla="*/ 88 f1168 1"/>
              <a:gd name="f1181" fmla="*/ 942 f1169 1"/>
              <a:gd name="f1182" fmla="*/ 57 f1168 1"/>
              <a:gd name="f1183" fmla="*/ 914 f1169 1"/>
              <a:gd name="f1184" fmla="*/ 33 f1168 1"/>
              <a:gd name="f1185" fmla="*/ 749 f1169 1"/>
              <a:gd name="f1186" fmla="*/ 26 f1168 1"/>
              <a:gd name="f1187" fmla="*/ 564 f1169 1"/>
              <a:gd name="f1188" fmla="*/ 56 f1168 1"/>
              <a:gd name="f1189" fmla="*/ 481 f1169 1"/>
              <a:gd name="f1190" fmla="*/ 135 f1168 1"/>
              <a:gd name="f1191" fmla="*/ 469 f1169 1"/>
              <a:gd name="f1192" fmla="*/ 267 f1168 1"/>
              <a:gd name="f1193" fmla="*/ 627 f1169 1"/>
              <a:gd name="f1194" fmla="*/ 357 f1168 1"/>
              <a:gd name="f1195" fmla="*/ 763 f1169 1"/>
              <a:gd name="f1196" fmla="*/ 389 f1168 1"/>
              <a:gd name="f1197" fmla="*/ 929 f1169 1"/>
              <a:gd name="f1198" fmla="*/ 445 f1168 1"/>
              <a:gd name="f1199" fmla="*/ 1003 f1169 1"/>
              <a:gd name="f1200" fmla="*/ 510 f1168 1"/>
              <a:gd name="f1201" fmla="*/ 972 f1169 1"/>
              <a:gd name="f1202" fmla="*/ 606 f1168 1"/>
              <a:gd name="f1203" fmla="*/ 915 f1169 1"/>
              <a:gd name="f1204" fmla="*/ 688 f1168 1"/>
              <a:gd name="f1205" fmla="*/ 706 f1168 1"/>
              <a:gd name="f1206" fmla="*/ 612 f1169 1"/>
              <a:gd name="f1207" fmla="*/ 726 f1168 1"/>
              <a:gd name="f1208" fmla="*/ 475 f1169 1"/>
              <a:gd name="f1209" fmla="*/ 698 f1168 1"/>
              <a:gd name="f1210" fmla="*/ 364 f1169 1"/>
              <a:gd name="f1211" fmla="*/ 679 f1168 1"/>
              <a:gd name="f1212" fmla="*/ 287 f1169 1"/>
              <a:gd name="f1213" fmla="*/ 668 f1168 1"/>
              <a:gd name="f1214" fmla="*/ 155 f1169 1"/>
              <a:gd name="f1215" fmla="*/ 684 f1168 1"/>
              <a:gd name="f1216" fmla="*/ 80 f1169 1"/>
              <a:gd name="f1217" fmla="*/ 768 f1168 1"/>
              <a:gd name="f1218" fmla="*/ 4 f1169 1"/>
              <a:gd name="f1219" fmla="*/ 1008 f1168 1"/>
              <a:gd name="f1220" fmla="*/ 191 f1169 1"/>
              <a:gd name="f1221" fmla="*/ 992 f1168 1"/>
              <a:gd name="f1222" fmla="*/ 91 f1169 1"/>
              <a:gd name="f1223" fmla="*/ 822 f1168 1"/>
              <a:gd name="f1224" fmla="*/ 141 f1169 1"/>
              <a:gd name="f1225" fmla="*/ 724 f1168 1"/>
              <a:gd name="f1226" fmla="*/ 281 f1169 1"/>
              <a:gd name="f1227" fmla="*/ 675 f1168 1"/>
              <a:gd name="f1228" fmla="*/ 353 f1169 1"/>
              <a:gd name="f1229" fmla="*/ 681 f1168 1"/>
              <a:gd name="f1230" fmla="*/ 482 f1169 1"/>
              <a:gd name="f1231" fmla="*/ 775 f1168 1"/>
              <a:gd name="f1232" fmla="*/ 687 f1169 1"/>
              <a:gd name="f1233" fmla="*/ 893 f1168 1"/>
              <a:gd name="f1234" fmla="*/ 863 f1169 1"/>
              <a:gd name="f1235" fmla="*/ 943 f1168 1"/>
              <a:gd name="f1236" fmla="*/ 946 f1169 1"/>
              <a:gd name="f1237" fmla="*/ 913 f1168 1"/>
              <a:gd name="f1238" fmla="*/ 992 f1169 1"/>
              <a:gd name="f1239" fmla="*/ 887 f1168 1"/>
              <a:gd name="f1240" fmla="*/ 930 f1169 1"/>
              <a:gd name="f1241" fmla="*/ 902 f1168 1"/>
              <a:gd name="f1242" fmla="*/ 773 f1169 1"/>
              <a:gd name="f1243" fmla="*/ 891 f1168 1"/>
              <a:gd name="f1244" fmla="*/ 588 f1169 1"/>
              <a:gd name="f1245" fmla="*/ 842 f1168 1"/>
              <a:gd name="f1246" fmla="*/ 480 f1169 1"/>
              <a:gd name="f1247" fmla="*/ 763 f1168 1"/>
              <a:gd name="f1248" fmla="*/ 419 f1169 1"/>
              <a:gd name="f1249" fmla="*/ 708 f1168 1"/>
              <a:gd name="f1250" fmla="*/ 472 f1169 1"/>
              <a:gd name="f1251" fmla="*/ 707 f1168 1"/>
              <a:gd name="f1252" fmla="*/ 604 f1169 1"/>
              <a:gd name="f1253" fmla="*/ 731 f1168 1"/>
              <a:gd name="f1254" fmla="*/ 753 f1169 1"/>
              <a:gd name="f1255" fmla="*/ 755 f1168 1"/>
              <a:gd name="f1256" fmla="*/ 919 f1169 1"/>
              <a:gd name="f1257" fmla="*/ 713 f1168 1"/>
              <a:gd name="f1258" fmla="*/ 1008 f1169 1"/>
              <a:gd name="f1259" fmla="*/ 595 f1168 1"/>
              <a:gd name="f1260" fmla="*/ 995 f1169 1"/>
              <a:gd name="f1261" fmla="*/ 458 f1168 1"/>
              <a:gd name="f1262" fmla="*/ 825 f1169 1"/>
              <a:gd name="f1263" fmla="*/ 397 f1168 1"/>
              <a:gd name="f1264" fmla="*/ 655 f1169 1"/>
              <a:gd name="f1265" fmla="*/ 335 f1168 1"/>
              <a:gd name="f1266" fmla="*/ 571 f1169 1"/>
              <a:gd name="f1267" fmla="*/ 478 f1169 1"/>
              <a:gd name="f1268" fmla="*/ 196 f1168 1"/>
              <a:gd name="f1269" fmla="*/ 538 f1169 1"/>
              <a:gd name="f1270" fmla="*/ 119 f1168 1"/>
              <a:gd name="f1271" fmla="*/ 646 f1169 1"/>
              <a:gd name="f1272" fmla="*/ 60 f1168 1"/>
              <a:gd name="f1273" fmla="*/ 830 f1169 1"/>
              <a:gd name="f1274" fmla="*/ 66 f1168 1"/>
              <a:gd name="f1275" fmla="*/ 980 f1169 1"/>
              <a:gd name="f1276" fmla="*/ 91 f1168 1"/>
              <a:gd name="f1277" fmla="*/ 1132 f1169 1"/>
              <a:gd name="f1278" fmla="*/ 197 f1168 1"/>
              <a:gd name="f1279" fmla="*/ 1207 f1169 1"/>
              <a:gd name="f1280" fmla="*/ 284 f1168 1"/>
              <a:gd name="f1281" fmla="*/ 1241 f1169 1"/>
              <a:gd name="f1282" fmla="*/ 430 f1168 1"/>
              <a:gd name="f1283" fmla="*/ 1231 f1169 1"/>
              <a:gd name="f1284" fmla="*/ 636 f1168 1"/>
              <a:gd name="f1285" fmla="*/ 1124 f1169 1"/>
              <a:gd name="f1286" fmla="*/ 1036 f1169 1"/>
              <a:gd name="f1287" fmla="*/ 838 f1168 1"/>
              <a:gd name="f1288" fmla="*/ 1041 f1169 1"/>
              <a:gd name="f1289" fmla="*/ 1177 f1169 1"/>
              <a:gd name="f1290" fmla="*/ 766 f1168 1"/>
              <a:gd name="f1291" fmla="*/ 1257 f1169 1"/>
              <a:gd name="f1292" fmla="*/ 585 f1168 1"/>
              <a:gd name="f1293" fmla="+- f1170 0 f1"/>
              <a:gd name="f1294" fmla="*/ f1173 1 1298"/>
              <a:gd name="f1295" fmla="*/ f1174 1 1234"/>
              <a:gd name="f1296" fmla="*/ f1175 1 1298"/>
              <a:gd name="f1297" fmla="*/ f1176 1 1234"/>
              <a:gd name="f1298" fmla="*/ f1177 1 1298"/>
              <a:gd name="f1299" fmla="*/ f1178 1 1234"/>
              <a:gd name="f1300" fmla="*/ f1179 1 1298"/>
              <a:gd name="f1301" fmla="*/ f1180 1 1234"/>
              <a:gd name="f1302" fmla="*/ f1181 1 1298"/>
              <a:gd name="f1303" fmla="*/ f1182 1 1234"/>
              <a:gd name="f1304" fmla="*/ f1183 1 1298"/>
              <a:gd name="f1305" fmla="*/ f1184 1 1234"/>
              <a:gd name="f1306" fmla="*/ f1185 1 1298"/>
              <a:gd name="f1307" fmla="*/ f1186 1 1234"/>
              <a:gd name="f1308" fmla="*/ f1187 1 1298"/>
              <a:gd name="f1309" fmla="*/ f1188 1 1234"/>
              <a:gd name="f1310" fmla="*/ f1189 1 1298"/>
              <a:gd name="f1311" fmla="*/ f1190 1 1234"/>
              <a:gd name="f1312" fmla="*/ f1191 1 1298"/>
              <a:gd name="f1313" fmla="*/ f1192 1 1234"/>
              <a:gd name="f1314" fmla="*/ f1193 1 1298"/>
              <a:gd name="f1315" fmla="*/ f1194 1 1234"/>
              <a:gd name="f1316" fmla="*/ f1195 1 1298"/>
              <a:gd name="f1317" fmla="*/ f1196 1 1234"/>
              <a:gd name="f1318" fmla="*/ f1197 1 1298"/>
              <a:gd name="f1319" fmla="*/ f1198 1 1234"/>
              <a:gd name="f1320" fmla="*/ f1199 1 1298"/>
              <a:gd name="f1321" fmla="*/ f1200 1 1234"/>
              <a:gd name="f1322" fmla="*/ f1201 1 1298"/>
              <a:gd name="f1323" fmla="*/ f1202 1 1234"/>
              <a:gd name="f1324" fmla="*/ f1203 1 1298"/>
              <a:gd name="f1325" fmla="*/ f1204 1 1234"/>
              <a:gd name="f1326" fmla="*/ f1205 1 1234"/>
              <a:gd name="f1327" fmla="*/ f1206 1 1298"/>
              <a:gd name="f1328" fmla="*/ f1207 1 1234"/>
              <a:gd name="f1329" fmla="*/ f1208 1 1298"/>
              <a:gd name="f1330" fmla="*/ f1209 1 1234"/>
              <a:gd name="f1331" fmla="*/ f1210 1 1298"/>
              <a:gd name="f1332" fmla="*/ f1211 1 1234"/>
              <a:gd name="f1333" fmla="*/ f1212 1 1298"/>
              <a:gd name="f1334" fmla="*/ f1213 1 1234"/>
              <a:gd name="f1335" fmla="*/ f1214 1 1298"/>
              <a:gd name="f1336" fmla="*/ f1215 1 1234"/>
              <a:gd name="f1337" fmla="*/ f1216 1 1298"/>
              <a:gd name="f1338" fmla="*/ f1217 1 1234"/>
              <a:gd name="f1339" fmla="*/ f1218 1 1298"/>
              <a:gd name="f1340" fmla="*/ f1219 1 1234"/>
              <a:gd name="f1341" fmla="*/ f1220 1 1298"/>
              <a:gd name="f1342" fmla="*/ f1221 1 1234"/>
              <a:gd name="f1343" fmla="*/ f1222 1 1298"/>
              <a:gd name="f1344" fmla="*/ f1223 1 1234"/>
              <a:gd name="f1345" fmla="*/ f1224 1 1298"/>
              <a:gd name="f1346" fmla="*/ f1225 1 1234"/>
              <a:gd name="f1347" fmla="*/ f1226 1 1298"/>
              <a:gd name="f1348" fmla="*/ f1227 1 1234"/>
              <a:gd name="f1349" fmla="*/ f1228 1 1298"/>
              <a:gd name="f1350" fmla="*/ f1229 1 1234"/>
              <a:gd name="f1351" fmla="*/ f1230 1 1298"/>
              <a:gd name="f1352" fmla="*/ f1231 1 1234"/>
              <a:gd name="f1353" fmla="*/ f1232 1 1298"/>
              <a:gd name="f1354" fmla="*/ f1233 1 1234"/>
              <a:gd name="f1355" fmla="*/ f1234 1 1298"/>
              <a:gd name="f1356" fmla="*/ f1235 1 1234"/>
              <a:gd name="f1357" fmla="*/ f1236 1 1298"/>
              <a:gd name="f1358" fmla="*/ f1237 1 1234"/>
              <a:gd name="f1359" fmla="*/ f1238 1 1298"/>
              <a:gd name="f1360" fmla="*/ f1239 1 1234"/>
              <a:gd name="f1361" fmla="*/ f1240 1 1298"/>
              <a:gd name="f1362" fmla="*/ f1241 1 1234"/>
              <a:gd name="f1363" fmla="*/ f1242 1 1298"/>
              <a:gd name="f1364" fmla="*/ f1243 1 1234"/>
              <a:gd name="f1365" fmla="*/ f1244 1 1298"/>
              <a:gd name="f1366" fmla="*/ f1245 1 1234"/>
              <a:gd name="f1367" fmla="*/ f1246 1 1298"/>
              <a:gd name="f1368" fmla="*/ f1247 1 1234"/>
              <a:gd name="f1369" fmla="*/ f1248 1 1298"/>
              <a:gd name="f1370" fmla="*/ f1249 1 1234"/>
              <a:gd name="f1371" fmla="*/ f1250 1 1298"/>
              <a:gd name="f1372" fmla="*/ f1251 1 1234"/>
              <a:gd name="f1373" fmla="*/ f1252 1 1298"/>
              <a:gd name="f1374" fmla="*/ f1253 1 1234"/>
              <a:gd name="f1375" fmla="*/ f1254 1 1298"/>
              <a:gd name="f1376" fmla="*/ f1255 1 1234"/>
              <a:gd name="f1377" fmla="*/ f1256 1 1298"/>
              <a:gd name="f1378" fmla="*/ f1257 1 1234"/>
              <a:gd name="f1379" fmla="*/ f1258 1 1298"/>
              <a:gd name="f1380" fmla="*/ f1259 1 1234"/>
              <a:gd name="f1381" fmla="*/ f1260 1 1298"/>
              <a:gd name="f1382" fmla="*/ f1261 1 1234"/>
              <a:gd name="f1383" fmla="*/ f1262 1 1298"/>
              <a:gd name="f1384" fmla="*/ f1263 1 1234"/>
              <a:gd name="f1385" fmla="*/ f1264 1 1298"/>
              <a:gd name="f1386" fmla="*/ f1265 1 1234"/>
              <a:gd name="f1387" fmla="*/ f1266 1 1298"/>
              <a:gd name="f1388" fmla="*/ f1267 1 1298"/>
              <a:gd name="f1389" fmla="*/ f1268 1 1234"/>
              <a:gd name="f1390" fmla="*/ f1269 1 1298"/>
              <a:gd name="f1391" fmla="*/ f1270 1 1234"/>
              <a:gd name="f1392" fmla="*/ f1271 1 1298"/>
              <a:gd name="f1393" fmla="*/ f1272 1 1234"/>
              <a:gd name="f1394" fmla="*/ f1273 1 1298"/>
              <a:gd name="f1395" fmla="*/ f1274 1 1234"/>
              <a:gd name="f1396" fmla="*/ f1275 1 1298"/>
              <a:gd name="f1397" fmla="*/ f1276 1 1234"/>
              <a:gd name="f1398" fmla="*/ f1277 1 1298"/>
              <a:gd name="f1399" fmla="*/ f1278 1 1234"/>
              <a:gd name="f1400" fmla="*/ f1279 1 1298"/>
              <a:gd name="f1401" fmla="*/ f1280 1 1234"/>
              <a:gd name="f1402" fmla="*/ f1281 1 1298"/>
              <a:gd name="f1403" fmla="*/ f1282 1 1234"/>
              <a:gd name="f1404" fmla="*/ f1283 1 1298"/>
              <a:gd name="f1405" fmla="*/ f1284 1 1234"/>
              <a:gd name="f1406" fmla="*/ f1285 1 1298"/>
              <a:gd name="f1407" fmla="*/ f1286 1 1298"/>
              <a:gd name="f1408" fmla="*/ f1287 1 1234"/>
              <a:gd name="f1409" fmla="*/ f1288 1 1298"/>
              <a:gd name="f1410" fmla="*/ f1289 1 1298"/>
              <a:gd name="f1411" fmla="*/ f1290 1 1234"/>
              <a:gd name="f1412" fmla="*/ f1291 1 1298"/>
              <a:gd name="f1413" fmla="*/ f1292 1 1234"/>
              <a:gd name="f1414" fmla="*/ 0 1 f1171"/>
              <a:gd name="f1415" fmla="*/ f1165 1 f1171"/>
              <a:gd name="f1416" fmla="*/ 0 1 f1172"/>
              <a:gd name="f1417" fmla="*/ f1166 1 f1172"/>
              <a:gd name="f1418" fmla="*/ f1294 1 f1171"/>
              <a:gd name="f1419" fmla="*/ f1295 1 f1172"/>
              <a:gd name="f1420" fmla="*/ f1296 1 f1171"/>
              <a:gd name="f1421" fmla="*/ f1297 1 f1172"/>
              <a:gd name="f1422" fmla="*/ f1298 1 f1171"/>
              <a:gd name="f1423" fmla="*/ f1299 1 f1172"/>
              <a:gd name="f1424" fmla="*/ f1300 1 f1171"/>
              <a:gd name="f1425" fmla="*/ f1301 1 f1172"/>
              <a:gd name="f1426" fmla="*/ f1302 1 f1171"/>
              <a:gd name="f1427" fmla="*/ f1303 1 f1172"/>
              <a:gd name="f1428" fmla="*/ f1304 1 f1171"/>
              <a:gd name="f1429" fmla="*/ f1305 1 f1172"/>
              <a:gd name="f1430" fmla="*/ f1306 1 f1171"/>
              <a:gd name="f1431" fmla="*/ f1307 1 f1172"/>
              <a:gd name="f1432" fmla="*/ f1308 1 f1171"/>
              <a:gd name="f1433" fmla="*/ f1309 1 f1172"/>
              <a:gd name="f1434" fmla="*/ f1310 1 f1171"/>
              <a:gd name="f1435" fmla="*/ f1311 1 f1172"/>
              <a:gd name="f1436" fmla="*/ f1312 1 f1171"/>
              <a:gd name="f1437" fmla="*/ f1313 1 f1172"/>
              <a:gd name="f1438" fmla="*/ f1314 1 f1171"/>
              <a:gd name="f1439" fmla="*/ f1315 1 f1172"/>
              <a:gd name="f1440" fmla="*/ f1316 1 f1171"/>
              <a:gd name="f1441" fmla="*/ f1317 1 f1172"/>
              <a:gd name="f1442" fmla="*/ f1318 1 f1171"/>
              <a:gd name="f1443" fmla="*/ f1319 1 f1172"/>
              <a:gd name="f1444" fmla="*/ f1320 1 f1171"/>
              <a:gd name="f1445" fmla="*/ f1321 1 f1172"/>
              <a:gd name="f1446" fmla="*/ f1322 1 f1171"/>
              <a:gd name="f1447" fmla="*/ f1323 1 f1172"/>
              <a:gd name="f1448" fmla="*/ f1324 1 f1171"/>
              <a:gd name="f1449" fmla="*/ f1325 1 f1172"/>
              <a:gd name="f1450" fmla="*/ f1326 1 f1172"/>
              <a:gd name="f1451" fmla="*/ f1327 1 f1171"/>
              <a:gd name="f1452" fmla="*/ f1328 1 f1172"/>
              <a:gd name="f1453" fmla="*/ f1329 1 f1171"/>
              <a:gd name="f1454" fmla="*/ f1330 1 f1172"/>
              <a:gd name="f1455" fmla="*/ f1331 1 f1171"/>
              <a:gd name="f1456" fmla="*/ f1332 1 f1172"/>
              <a:gd name="f1457" fmla="*/ f1333 1 f1171"/>
              <a:gd name="f1458" fmla="*/ f1334 1 f1172"/>
              <a:gd name="f1459" fmla="*/ f1335 1 f1171"/>
              <a:gd name="f1460" fmla="*/ f1336 1 f1172"/>
              <a:gd name="f1461" fmla="*/ f1337 1 f1171"/>
              <a:gd name="f1462" fmla="*/ f1338 1 f1172"/>
              <a:gd name="f1463" fmla="*/ f1339 1 f1171"/>
              <a:gd name="f1464" fmla="*/ f1340 1 f1172"/>
              <a:gd name="f1465" fmla="*/ f1341 1 f1171"/>
              <a:gd name="f1466" fmla="*/ f1342 1 f1172"/>
              <a:gd name="f1467" fmla="*/ f1343 1 f1171"/>
              <a:gd name="f1468" fmla="*/ f1344 1 f1172"/>
              <a:gd name="f1469" fmla="*/ f1345 1 f1171"/>
              <a:gd name="f1470" fmla="*/ f1346 1 f1172"/>
              <a:gd name="f1471" fmla="*/ f1347 1 f1171"/>
              <a:gd name="f1472" fmla="*/ f1348 1 f1172"/>
              <a:gd name="f1473" fmla="*/ f1349 1 f1171"/>
              <a:gd name="f1474" fmla="*/ f1350 1 f1172"/>
              <a:gd name="f1475" fmla="*/ f1351 1 f1171"/>
              <a:gd name="f1476" fmla="*/ f1352 1 f1172"/>
              <a:gd name="f1477" fmla="*/ f1353 1 f1171"/>
              <a:gd name="f1478" fmla="*/ f1354 1 f1172"/>
              <a:gd name="f1479" fmla="*/ f1355 1 f1171"/>
              <a:gd name="f1480" fmla="*/ f1356 1 f1172"/>
              <a:gd name="f1481" fmla="*/ f1357 1 f1171"/>
              <a:gd name="f1482" fmla="*/ f1358 1 f1172"/>
              <a:gd name="f1483" fmla="*/ f1359 1 f1171"/>
              <a:gd name="f1484" fmla="*/ f1360 1 f1172"/>
              <a:gd name="f1485" fmla="*/ f1361 1 f1171"/>
              <a:gd name="f1486" fmla="*/ f1362 1 f1172"/>
              <a:gd name="f1487" fmla="*/ f1363 1 f1171"/>
              <a:gd name="f1488" fmla="*/ f1364 1 f1172"/>
              <a:gd name="f1489" fmla="*/ f1365 1 f1171"/>
              <a:gd name="f1490" fmla="*/ f1366 1 f1172"/>
              <a:gd name="f1491" fmla="*/ f1367 1 f1171"/>
              <a:gd name="f1492" fmla="*/ f1368 1 f1172"/>
              <a:gd name="f1493" fmla="*/ f1369 1 f1171"/>
              <a:gd name="f1494" fmla="*/ f1370 1 f1172"/>
              <a:gd name="f1495" fmla="*/ f1371 1 f1171"/>
              <a:gd name="f1496" fmla="*/ f1372 1 f1172"/>
              <a:gd name="f1497" fmla="*/ f1373 1 f1171"/>
              <a:gd name="f1498" fmla="*/ f1374 1 f1172"/>
              <a:gd name="f1499" fmla="*/ f1375 1 f1171"/>
              <a:gd name="f1500" fmla="*/ f1376 1 f1172"/>
              <a:gd name="f1501" fmla="*/ f1377 1 f1171"/>
              <a:gd name="f1502" fmla="*/ f1378 1 f1172"/>
              <a:gd name="f1503" fmla="*/ f1379 1 f1171"/>
              <a:gd name="f1504" fmla="*/ f1380 1 f1172"/>
              <a:gd name="f1505" fmla="*/ f1381 1 f1171"/>
              <a:gd name="f1506" fmla="*/ f1382 1 f1172"/>
              <a:gd name="f1507" fmla="*/ f1383 1 f1171"/>
              <a:gd name="f1508" fmla="*/ f1384 1 f1172"/>
              <a:gd name="f1509" fmla="*/ f1385 1 f1171"/>
              <a:gd name="f1510" fmla="*/ f1386 1 f1172"/>
              <a:gd name="f1511" fmla="*/ f1387 1 f1171"/>
              <a:gd name="f1512" fmla="*/ f1388 1 f1171"/>
              <a:gd name="f1513" fmla="*/ f1389 1 f1172"/>
              <a:gd name="f1514" fmla="*/ f1390 1 f1171"/>
              <a:gd name="f1515" fmla="*/ f1391 1 f1172"/>
              <a:gd name="f1516" fmla="*/ f1392 1 f1171"/>
              <a:gd name="f1517" fmla="*/ f1393 1 f1172"/>
              <a:gd name="f1518" fmla="*/ f1394 1 f1171"/>
              <a:gd name="f1519" fmla="*/ f1395 1 f1172"/>
              <a:gd name="f1520" fmla="*/ f1396 1 f1171"/>
              <a:gd name="f1521" fmla="*/ f1397 1 f1172"/>
              <a:gd name="f1522" fmla="*/ f1398 1 f1171"/>
              <a:gd name="f1523" fmla="*/ f1399 1 f1172"/>
              <a:gd name="f1524" fmla="*/ f1400 1 f1171"/>
              <a:gd name="f1525" fmla="*/ f1401 1 f1172"/>
              <a:gd name="f1526" fmla="*/ f1402 1 f1171"/>
              <a:gd name="f1527" fmla="*/ f1403 1 f1172"/>
              <a:gd name="f1528" fmla="*/ f1404 1 f1171"/>
              <a:gd name="f1529" fmla="*/ f1405 1 f1172"/>
              <a:gd name="f1530" fmla="*/ f1406 1 f1171"/>
              <a:gd name="f1531" fmla="*/ f1407 1 f1171"/>
              <a:gd name="f1532" fmla="*/ f1408 1 f1172"/>
              <a:gd name="f1533" fmla="*/ f1409 1 f1171"/>
              <a:gd name="f1534" fmla="*/ f1410 1 f1171"/>
              <a:gd name="f1535" fmla="*/ f1411 1 f1172"/>
              <a:gd name="f1536" fmla="*/ f1412 1 f1171"/>
              <a:gd name="f1537" fmla="*/ f1413 1 f1172"/>
              <a:gd name="f1538" fmla="*/ f1414 f1162 1"/>
              <a:gd name="f1539" fmla="*/ f1415 f1162 1"/>
              <a:gd name="f1540" fmla="*/ f1417 f1163 1"/>
              <a:gd name="f1541" fmla="*/ f1416 f1163 1"/>
              <a:gd name="f1542" fmla="*/ f1418 f1162 1"/>
              <a:gd name="f1543" fmla="*/ f1419 f1163 1"/>
              <a:gd name="f1544" fmla="*/ f1420 f1162 1"/>
              <a:gd name="f1545" fmla="*/ f1421 f1163 1"/>
              <a:gd name="f1546" fmla="*/ f1422 f1162 1"/>
              <a:gd name="f1547" fmla="*/ f1423 f1163 1"/>
              <a:gd name="f1548" fmla="*/ f1424 f1162 1"/>
              <a:gd name="f1549" fmla="*/ f1425 f1163 1"/>
              <a:gd name="f1550" fmla="*/ f1426 f1162 1"/>
              <a:gd name="f1551" fmla="*/ f1427 f1163 1"/>
              <a:gd name="f1552" fmla="*/ f1428 f1162 1"/>
              <a:gd name="f1553" fmla="*/ f1429 f1163 1"/>
              <a:gd name="f1554" fmla="*/ f1430 f1162 1"/>
              <a:gd name="f1555" fmla="*/ f1431 f1163 1"/>
              <a:gd name="f1556" fmla="*/ f1432 f1162 1"/>
              <a:gd name="f1557" fmla="*/ f1433 f1163 1"/>
              <a:gd name="f1558" fmla="*/ f1434 f1162 1"/>
              <a:gd name="f1559" fmla="*/ f1435 f1163 1"/>
              <a:gd name="f1560" fmla="*/ f1436 f1162 1"/>
              <a:gd name="f1561" fmla="*/ f1437 f1163 1"/>
              <a:gd name="f1562" fmla="*/ f1438 f1162 1"/>
              <a:gd name="f1563" fmla="*/ f1439 f1163 1"/>
              <a:gd name="f1564" fmla="*/ f1440 f1162 1"/>
              <a:gd name="f1565" fmla="*/ f1441 f1163 1"/>
              <a:gd name="f1566" fmla="*/ f1442 f1162 1"/>
              <a:gd name="f1567" fmla="*/ f1443 f1163 1"/>
              <a:gd name="f1568" fmla="*/ f1444 f1162 1"/>
              <a:gd name="f1569" fmla="*/ f1445 f1163 1"/>
              <a:gd name="f1570" fmla="*/ f1446 f1162 1"/>
              <a:gd name="f1571" fmla="*/ f1447 f1163 1"/>
              <a:gd name="f1572" fmla="*/ f1448 f1162 1"/>
              <a:gd name="f1573" fmla="*/ f1449 f1163 1"/>
              <a:gd name="f1574" fmla="*/ f1450 f1163 1"/>
              <a:gd name="f1575" fmla="*/ f1451 f1162 1"/>
              <a:gd name="f1576" fmla="*/ f1452 f1163 1"/>
              <a:gd name="f1577" fmla="*/ f1453 f1162 1"/>
              <a:gd name="f1578" fmla="*/ f1454 f1163 1"/>
              <a:gd name="f1579" fmla="*/ f1455 f1162 1"/>
              <a:gd name="f1580" fmla="*/ f1456 f1163 1"/>
              <a:gd name="f1581" fmla="*/ f1457 f1162 1"/>
              <a:gd name="f1582" fmla="*/ f1458 f1163 1"/>
              <a:gd name="f1583" fmla="*/ f1459 f1162 1"/>
              <a:gd name="f1584" fmla="*/ f1460 f1163 1"/>
              <a:gd name="f1585" fmla="*/ f1461 f1162 1"/>
              <a:gd name="f1586" fmla="*/ f1462 f1163 1"/>
              <a:gd name="f1587" fmla="*/ f1463 f1162 1"/>
              <a:gd name="f1588" fmla="*/ f1464 f1163 1"/>
              <a:gd name="f1589" fmla="*/ f1465 f1162 1"/>
              <a:gd name="f1590" fmla="*/ f1466 f1163 1"/>
              <a:gd name="f1591" fmla="*/ f1467 f1162 1"/>
              <a:gd name="f1592" fmla="*/ f1468 f1163 1"/>
              <a:gd name="f1593" fmla="*/ f1469 f1162 1"/>
              <a:gd name="f1594" fmla="*/ f1470 f1163 1"/>
              <a:gd name="f1595" fmla="*/ f1471 f1162 1"/>
              <a:gd name="f1596" fmla="*/ f1472 f1163 1"/>
              <a:gd name="f1597" fmla="*/ f1473 f1162 1"/>
              <a:gd name="f1598" fmla="*/ f1474 f1163 1"/>
              <a:gd name="f1599" fmla="*/ f1475 f1162 1"/>
              <a:gd name="f1600" fmla="*/ f1476 f1163 1"/>
              <a:gd name="f1601" fmla="*/ f1477 f1162 1"/>
              <a:gd name="f1602" fmla="*/ f1478 f1163 1"/>
              <a:gd name="f1603" fmla="*/ f1479 f1162 1"/>
              <a:gd name="f1604" fmla="*/ f1480 f1163 1"/>
              <a:gd name="f1605" fmla="*/ f1481 f1162 1"/>
              <a:gd name="f1606" fmla="*/ f1482 f1163 1"/>
              <a:gd name="f1607" fmla="*/ f1483 f1162 1"/>
              <a:gd name="f1608" fmla="*/ f1484 f1163 1"/>
              <a:gd name="f1609" fmla="*/ f1485 f1162 1"/>
              <a:gd name="f1610" fmla="*/ f1486 f1163 1"/>
              <a:gd name="f1611" fmla="*/ f1487 f1162 1"/>
              <a:gd name="f1612" fmla="*/ f1488 f1163 1"/>
              <a:gd name="f1613" fmla="*/ f1489 f1162 1"/>
              <a:gd name="f1614" fmla="*/ f1490 f1163 1"/>
              <a:gd name="f1615" fmla="*/ f1491 f1162 1"/>
              <a:gd name="f1616" fmla="*/ f1492 f1163 1"/>
              <a:gd name="f1617" fmla="*/ f1493 f1162 1"/>
              <a:gd name="f1618" fmla="*/ f1494 f1163 1"/>
              <a:gd name="f1619" fmla="*/ f1495 f1162 1"/>
              <a:gd name="f1620" fmla="*/ f1496 f1163 1"/>
              <a:gd name="f1621" fmla="*/ f1497 f1162 1"/>
              <a:gd name="f1622" fmla="*/ f1498 f1163 1"/>
              <a:gd name="f1623" fmla="*/ f1499 f1162 1"/>
              <a:gd name="f1624" fmla="*/ f1500 f1163 1"/>
              <a:gd name="f1625" fmla="*/ f1501 f1162 1"/>
              <a:gd name="f1626" fmla="*/ f1502 f1163 1"/>
              <a:gd name="f1627" fmla="*/ f1503 f1162 1"/>
              <a:gd name="f1628" fmla="*/ f1504 f1163 1"/>
              <a:gd name="f1629" fmla="*/ f1505 f1162 1"/>
              <a:gd name="f1630" fmla="*/ f1506 f1163 1"/>
              <a:gd name="f1631" fmla="*/ f1507 f1162 1"/>
              <a:gd name="f1632" fmla="*/ f1508 f1163 1"/>
              <a:gd name="f1633" fmla="*/ f1509 f1162 1"/>
              <a:gd name="f1634" fmla="*/ f1510 f1163 1"/>
              <a:gd name="f1635" fmla="*/ f1511 f1162 1"/>
              <a:gd name="f1636" fmla="*/ f1512 f1162 1"/>
              <a:gd name="f1637" fmla="*/ f1513 f1163 1"/>
              <a:gd name="f1638" fmla="*/ f1514 f1162 1"/>
              <a:gd name="f1639" fmla="*/ f1515 f1163 1"/>
              <a:gd name="f1640" fmla="*/ f1516 f1162 1"/>
              <a:gd name="f1641" fmla="*/ f1517 f1163 1"/>
              <a:gd name="f1642" fmla="*/ f1518 f1162 1"/>
              <a:gd name="f1643" fmla="*/ f1519 f1163 1"/>
              <a:gd name="f1644" fmla="*/ f1520 f1162 1"/>
              <a:gd name="f1645" fmla="*/ f1521 f1163 1"/>
              <a:gd name="f1646" fmla="*/ f1522 f1162 1"/>
              <a:gd name="f1647" fmla="*/ f1523 f1163 1"/>
              <a:gd name="f1648" fmla="*/ f1524 f1162 1"/>
              <a:gd name="f1649" fmla="*/ f1525 f1163 1"/>
              <a:gd name="f1650" fmla="*/ f1526 f1162 1"/>
              <a:gd name="f1651" fmla="*/ f1527 f1163 1"/>
              <a:gd name="f1652" fmla="*/ f1528 f1162 1"/>
              <a:gd name="f1653" fmla="*/ f1529 f1163 1"/>
              <a:gd name="f1654" fmla="*/ f1530 f1162 1"/>
              <a:gd name="f1655" fmla="*/ f1531 f1162 1"/>
              <a:gd name="f1656" fmla="*/ f1532 f1163 1"/>
              <a:gd name="f1657" fmla="*/ f1533 f1162 1"/>
              <a:gd name="f1658" fmla="*/ f1534 f1162 1"/>
              <a:gd name="f1659" fmla="*/ f1535 f1163 1"/>
              <a:gd name="f1660" fmla="*/ f1536 f1162 1"/>
              <a:gd name="f1661" fmla="*/ f1537 f1163 1"/>
            </a:gdLst>
            <a:ahLst/>
            <a:cxnLst>
              <a:cxn ang="3cd4">
                <a:pos x="hc" y="t"/>
              </a:cxn>
              <a:cxn ang="0">
                <a:pos x="r" y="vc"/>
              </a:cxn>
              <a:cxn ang="cd4">
                <a:pos x="hc" y="b"/>
              </a:cxn>
              <a:cxn ang="cd2">
                <a:pos x="l" y="vc"/>
              </a:cxn>
              <a:cxn ang="f1293">
                <a:pos x="f1542" y="f1543"/>
              </a:cxn>
              <a:cxn ang="f1293">
                <a:pos x="f1544" y="f1545"/>
              </a:cxn>
              <a:cxn ang="f1293">
                <a:pos x="f1546" y="f1547"/>
              </a:cxn>
              <a:cxn ang="f1293">
                <a:pos x="f1548" y="f1549"/>
              </a:cxn>
              <a:cxn ang="f1293">
                <a:pos x="f1550" y="f1551"/>
              </a:cxn>
              <a:cxn ang="f1293">
                <a:pos x="f1552" y="f1553"/>
              </a:cxn>
              <a:cxn ang="f1293">
                <a:pos x="f1554" y="f1555"/>
              </a:cxn>
              <a:cxn ang="f1293">
                <a:pos x="f1556" y="f1557"/>
              </a:cxn>
              <a:cxn ang="f1293">
                <a:pos x="f1558" y="f1559"/>
              </a:cxn>
              <a:cxn ang="f1293">
                <a:pos x="f1560" y="f1561"/>
              </a:cxn>
              <a:cxn ang="f1293">
                <a:pos x="f1562" y="f1563"/>
              </a:cxn>
              <a:cxn ang="f1293">
                <a:pos x="f1564" y="f1565"/>
              </a:cxn>
              <a:cxn ang="f1293">
                <a:pos x="f1566" y="f1567"/>
              </a:cxn>
              <a:cxn ang="f1293">
                <a:pos x="f1568" y="f1569"/>
              </a:cxn>
              <a:cxn ang="f1293">
                <a:pos x="f1570" y="f1571"/>
              </a:cxn>
              <a:cxn ang="f1293">
                <a:pos x="f1572" y="f1573"/>
              </a:cxn>
              <a:cxn ang="f1293">
                <a:pos x="f1564" y="f1574"/>
              </a:cxn>
              <a:cxn ang="f1293">
                <a:pos x="f1575" y="f1576"/>
              </a:cxn>
              <a:cxn ang="f1293">
                <a:pos x="f1577" y="f1578"/>
              </a:cxn>
              <a:cxn ang="f1293">
                <a:pos x="f1579" y="f1580"/>
              </a:cxn>
              <a:cxn ang="f1293">
                <a:pos x="f1581" y="f1582"/>
              </a:cxn>
              <a:cxn ang="f1293">
                <a:pos x="f1583" y="f1584"/>
              </a:cxn>
              <a:cxn ang="f1293">
                <a:pos x="f1585" y="f1586"/>
              </a:cxn>
              <a:cxn ang="f1293">
                <a:pos x="f1587" y="f1588"/>
              </a:cxn>
              <a:cxn ang="f1293">
                <a:pos x="f1589" y="f1590"/>
              </a:cxn>
              <a:cxn ang="f1293">
                <a:pos x="f1591" y="f1592"/>
              </a:cxn>
              <a:cxn ang="f1293">
                <a:pos x="f1593" y="f1594"/>
              </a:cxn>
              <a:cxn ang="f1293">
                <a:pos x="f1595" y="f1596"/>
              </a:cxn>
              <a:cxn ang="f1293">
                <a:pos x="f1597" y="f1598"/>
              </a:cxn>
              <a:cxn ang="f1293">
                <a:pos x="f1599" y="f1600"/>
              </a:cxn>
              <a:cxn ang="f1293">
                <a:pos x="f1601" y="f1602"/>
              </a:cxn>
              <a:cxn ang="f1293">
                <a:pos x="f1603" y="f1604"/>
              </a:cxn>
              <a:cxn ang="f1293">
                <a:pos x="f1605" y="f1606"/>
              </a:cxn>
              <a:cxn ang="f1293">
                <a:pos x="f1607" y="f1608"/>
              </a:cxn>
              <a:cxn ang="f1293">
                <a:pos x="f1609" y="f1610"/>
              </a:cxn>
              <a:cxn ang="f1293">
                <a:pos x="f1611" y="f1612"/>
              </a:cxn>
              <a:cxn ang="f1293">
                <a:pos x="f1613" y="f1614"/>
              </a:cxn>
              <a:cxn ang="f1293">
                <a:pos x="f1615" y="f1616"/>
              </a:cxn>
              <a:cxn ang="f1293">
                <a:pos x="f1617" y="f1618"/>
              </a:cxn>
              <a:cxn ang="f1293">
                <a:pos x="f1619" y="f1620"/>
              </a:cxn>
              <a:cxn ang="f1293">
                <a:pos x="f1621" y="f1622"/>
              </a:cxn>
              <a:cxn ang="f1293">
                <a:pos x="f1623" y="f1624"/>
              </a:cxn>
              <a:cxn ang="f1293">
                <a:pos x="f1625" y="f1626"/>
              </a:cxn>
              <a:cxn ang="f1293">
                <a:pos x="f1627" y="f1628"/>
              </a:cxn>
              <a:cxn ang="f1293">
                <a:pos x="f1629" y="f1630"/>
              </a:cxn>
              <a:cxn ang="f1293">
                <a:pos x="f1631" y="f1632"/>
              </a:cxn>
              <a:cxn ang="f1293">
                <a:pos x="f1633" y="f1634"/>
              </a:cxn>
              <a:cxn ang="f1293">
                <a:pos x="f1635" y="f1634"/>
              </a:cxn>
              <a:cxn ang="f1293">
                <a:pos x="f1636" y="f1637"/>
              </a:cxn>
              <a:cxn ang="f1293">
                <a:pos x="f1638" y="f1639"/>
              </a:cxn>
              <a:cxn ang="f1293">
                <a:pos x="f1640" y="f1641"/>
              </a:cxn>
              <a:cxn ang="f1293">
                <a:pos x="f1642" y="f1643"/>
              </a:cxn>
              <a:cxn ang="f1293">
                <a:pos x="f1644" y="f1645"/>
              </a:cxn>
              <a:cxn ang="f1293">
                <a:pos x="f1646" y="f1647"/>
              </a:cxn>
              <a:cxn ang="f1293">
                <a:pos x="f1648" y="f1649"/>
              </a:cxn>
              <a:cxn ang="f1293">
                <a:pos x="f1650" y="f1651"/>
              </a:cxn>
              <a:cxn ang="f1293">
                <a:pos x="f1652" y="f1653"/>
              </a:cxn>
              <a:cxn ang="f1293">
                <a:pos x="f1654" y="f1616"/>
              </a:cxn>
              <a:cxn ang="f1293">
                <a:pos x="f1655" y="f1656"/>
              </a:cxn>
              <a:cxn ang="f1293">
                <a:pos x="f1657" y="f1612"/>
              </a:cxn>
              <a:cxn ang="f1293">
                <a:pos x="f1658" y="f1659"/>
              </a:cxn>
              <a:cxn ang="f1293">
                <a:pos x="f1660" y="f1661"/>
              </a:cxn>
            </a:cxnLst>
            <a:rect l="f1538" t="f1541" r="f1539" b="f1540"/>
            <a:pathLst>
              <a:path w="1298" h="1234">
                <a:moveTo>
                  <a:pt x="f7" y="f9"/>
                </a:moveTo>
                <a:cubicBezTo>
                  <a:pt x="f7" y="f10"/>
                  <a:pt x="f11" y="f12"/>
                  <a:pt x="f13" y="f14"/>
                </a:cubicBezTo>
                <a:cubicBezTo>
                  <a:pt x="f15" y="f16"/>
                  <a:pt x="f17" y="f18"/>
                  <a:pt x="f19" y="f20"/>
                </a:cubicBezTo>
                <a:cubicBezTo>
                  <a:pt x="f19" y="f21"/>
                  <a:pt x="f22" y="f23"/>
                  <a:pt x="f24" y="f25"/>
                </a:cubicBezTo>
                <a:cubicBezTo>
                  <a:pt x="f26" y="f27"/>
                  <a:pt x="f28" y="f29"/>
                  <a:pt x="f30" y="f31"/>
                </a:cubicBezTo>
                <a:cubicBezTo>
                  <a:pt x="f30" y="f32"/>
                  <a:pt x="f11" y="f33"/>
                  <a:pt x="f34" y="f35"/>
                </a:cubicBezTo>
                <a:cubicBezTo>
                  <a:pt x="f36" y="f37"/>
                  <a:pt x="f13" y="f38"/>
                  <a:pt x="f39" y="f37"/>
                </a:cubicBezTo>
                <a:cubicBezTo>
                  <a:pt x="f39" y="f40"/>
                  <a:pt x="f41" y="f42"/>
                  <a:pt x="f39" y="f43"/>
                </a:cubicBezTo>
                <a:cubicBezTo>
                  <a:pt x="f39" y="f44"/>
                  <a:pt x="f45" y="f44"/>
                  <a:pt x="f46" y="f47"/>
                </a:cubicBezTo>
                <a:cubicBezTo>
                  <a:pt x="f17" y="f48"/>
                  <a:pt x="f49" y="f50"/>
                  <a:pt x="f17" y="f51"/>
                </a:cubicBezTo>
                <a:cubicBezTo>
                  <a:pt x="f24" y="f52"/>
                  <a:pt x="f53" y="f54"/>
                  <a:pt x="f55" y="f56"/>
                </a:cubicBezTo>
                <a:cubicBezTo>
                  <a:pt x="f57" y="f58"/>
                  <a:pt x="f59" y="f60"/>
                  <a:pt x="f61" y="f62"/>
                </a:cubicBezTo>
                <a:cubicBezTo>
                  <a:pt x="f63" y="f64"/>
                  <a:pt x="f65" y="f66"/>
                  <a:pt x="f55" y="f66"/>
                </a:cubicBezTo>
                <a:cubicBezTo>
                  <a:pt x="f67" y="f68"/>
                  <a:pt x="f69" y="f70"/>
                  <a:pt x="f71" y="f72"/>
                </a:cubicBezTo>
                <a:cubicBezTo>
                  <a:pt x="f73" y="f74"/>
                  <a:pt x="f75" y="f76"/>
                  <a:pt x="f77" y="f74"/>
                </a:cubicBezTo>
                <a:cubicBezTo>
                  <a:pt x="f78" y="f79"/>
                  <a:pt x="f80" y="f81"/>
                  <a:pt x="f80" y="f82"/>
                </a:cubicBezTo>
                <a:cubicBezTo>
                  <a:pt x="f83" y="f84"/>
                  <a:pt x="f83" y="f85"/>
                  <a:pt x="f86" y="f87"/>
                </a:cubicBezTo>
                <a:cubicBezTo>
                  <a:pt x="f88" y="f89"/>
                  <a:pt x="f86" y="f90"/>
                  <a:pt x="f91" y="f90"/>
                </a:cubicBezTo>
                <a:cubicBezTo>
                  <a:pt x="f91" y="f90"/>
                  <a:pt x="f92" y="f90"/>
                  <a:pt x="f92" y="f90"/>
                </a:cubicBezTo>
                <a:cubicBezTo>
                  <a:pt x="f92" y="f90"/>
                  <a:pt x="f93" y="f94"/>
                  <a:pt x="f93" y="f95"/>
                </a:cubicBezTo>
                <a:cubicBezTo>
                  <a:pt x="f91" y="f96"/>
                  <a:pt x="f97" y="f98"/>
                  <a:pt x="f99" y="f100"/>
                </a:cubicBezTo>
                <a:cubicBezTo>
                  <a:pt x="f97" y="f101"/>
                  <a:pt x="f93" y="f102"/>
                  <a:pt x="f91" y="f103"/>
                </a:cubicBezTo>
                <a:cubicBezTo>
                  <a:pt x="f104" y="f105"/>
                  <a:pt x="f92" y="f106"/>
                  <a:pt x="f107" y="f108"/>
                </a:cubicBezTo>
                <a:cubicBezTo>
                  <a:pt x="f109" y="f110"/>
                  <a:pt x="f111" y="f112"/>
                  <a:pt x="f113" y="f114"/>
                </a:cubicBezTo>
                <a:cubicBezTo>
                  <a:pt x="f115" y="f108"/>
                  <a:pt x="f116" y="f117"/>
                  <a:pt x="f116" y="f118"/>
                </a:cubicBezTo>
                <a:cubicBezTo>
                  <a:pt x="f116" y="f119"/>
                  <a:pt x="f120" y="f112"/>
                  <a:pt x="f121" y="f112"/>
                </a:cubicBezTo>
                <a:cubicBezTo>
                  <a:pt x="f122" y="f123"/>
                  <a:pt x="f124" y="f125"/>
                  <a:pt x="f126" y="f127"/>
                </a:cubicBezTo>
                <a:cubicBezTo>
                  <a:pt x="f126" y="f125"/>
                  <a:pt x="f126" y="f128"/>
                  <a:pt x="f126" y="f129"/>
                </a:cubicBezTo>
                <a:cubicBezTo>
                  <a:pt x="f130" y="f131"/>
                  <a:pt x="f130" y="f132"/>
                  <a:pt x="f133" y="f132"/>
                </a:cubicBezTo>
                <a:cubicBezTo>
                  <a:pt x="f134" y="f132"/>
                  <a:pt x="f135" y="f136"/>
                  <a:pt x="f137" y="f138"/>
                </a:cubicBezTo>
                <a:cubicBezTo>
                  <a:pt x="f139" y="f140"/>
                  <a:pt x="f133" y="f140"/>
                  <a:pt x="f133" y="f141"/>
                </a:cubicBezTo>
                <a:cubicBezTo>
                  <a:pt x="f133" y="f141"/>
                  <a:pt x="f133" y="f141"/>
                  <a:pt x="f133" y="f141"/>
                </a:cubicBezTo>
                <a:cubicBezTo>
                  <a:pt x="f133" y="f141"/>
                  <a:pt x="f133" y="f141"/>
                  <a:pt x="f133" y="f141"/>
                </a:cubicBezTo>
                <a:cubicBezTo>
                  <a:pt x="f142" y="f143"/>
                  <a:pt x="f144" y="f145"/>
                  <a:pt x="f134" y="f146"/>
                </a:cubicBezTo>
                <a:cubicBezTo>
                  <a:pt x="f147" y="f148"/>
                  <a:pt x="f149" y="f150"/>
                  <a:pt x="f151" y="f150"/>
                </a:cubicBezTo>
                <a:cubicBezTo>
                  <a:pt x="f152" y="f150"/>
                  <a:pt x="f153" y="f146"/>
                  <a:pt x="f154" y="f155"/>
                </a:cubicBezTo>
                <a:cubicBezTo>
                  <a:pt x="f154" y="f146"/>
                  <a:pt x="f156" y="f157"/>
                  <a:pt x="f158" y="f159"/>
                </a:cubicBezTo>
                <a:cubicBezTo>
                  <a:pt x="f160" y="f161"/>
                  <a:pt x="f156" y="f162"/>
                  <a:pt x="f163" y="f164"/>
                </a:cubicBezTo>
                <a:cubicBezTo>
                  <a:pt x="f165" y="f166"/>
                  <a:pt x="f167" y="f168"/>
                  <a:pt x="f169" y="f170"/>
                </a:cubicBezTo>
                <a:cubicBezTo>
                  <a:pt x="f171" y="f166"/>
                  <a:pt x="f172" y="f173"/>
                  <a:pt x="f174" y="f175"/>
                </a:cubicBezTo>
                <a:cubicBezTo>
                  <a:pt x="f176" y="f177"/>
                  <a:pt x="f176" y="f164"/>
                  <a:pt x="f178" y="f173"/>
                </a:cubicBezTo>
                <a:cubicBezTo>
                  <a:pt x="f179" y="f180"/>
                  <a:pt x="f181" y="f173"/>
                  <a:pt x="f182" y="f173"/>
                </a:cubicBezTo>
                <a:cubicBezTo>
                  <a:pt x="f178" y="f183"/>
                  <a:pt x="f179" y="f184"/>
                  <a:pt x="f185" y="f186"/>
                </a:cubicBezTo>
                <a:cubicBezTo>
                  <a:pt x="f187" y="f188"/>
                  <a:pt x="f189" y="f190"/>
                  <a:pt x="f191" y="f188"/>
                </a:cubicBezTo>
                <a:cubicBezTo>
                  <a:pt x="f192" y="f193"/>
                  <a:pt x="f194" y="f186"/>
                  <a:pt x="f195" y="f188"/>
                </a:cubicBezTo>
                <a:cubicBezTo>
                  <a:pt x="f196" y="f197"/>
                  <a:pt x="f198" y="f188"/>
                  <a:pt x="f199" y="f200"/>
                </a:cubicBezTo>
                <a:cubicBezTo>
                  <a:pt x="f201" y="f202"/>
                  <a:pt x="f203" y="f204"/>
                  <a:pt x="f205" y="f206"/>
                </a:cubicBezTo>
                <a:cubicBezTo>
                  <a:pt x="f207" y="f202"/>
                  <a:pt x="f208" y="f209"/>
                  <a:pt x="f210" y="f211"/>
                </a:cubicBezTo>
                <a:cubicBezTo>
                  <a:pt x="f212" y="f188"/>
                  <a:pt x="f212" y="f213"/>
                  <a:pt x="f212" y="f214"/>
                </a:cubicBezTo>
                <a:cubicBezTo>
                  <a:pt x="f215" y="f216"/>
                  <a:pt x="f217" y="f218"/>
                  <a:pt x="f217" y="f219"/>
                </a:cubicBezTo>
                <a:cubicBezTo>
                  <a:pt x="f210" y="f220"/>
                  <a:pt x="f221" y="f222"/>
                  <a:pt x="f223" y="f222"/>
                </a:cubicBezTo>
                <a:cubicBezTo>
                  <a:pt x="f224" y="f225"/>
                  <a:pt x="f226" y="f227"/>
                  <a:pt x="f228" y="f229"/>
                </a:cubicBezTo>
                <a:cubicBezTo>
                  <a:pt x="f230" y="f231"/>
                  <a:pt x="f232" y="f233"/>
                  <a:pt x="f234" y="f235"/>
                </a:cubicBezTo>
                <a:cubicBezTo>
                  <a:pt x="f234" y="f235"/>
                  <a:pt x="f234" y="f235"/>
                  <a:pt x="f234" y="f236"/>
                </a:cubicBezTo>
                <a:cubicBezTo>
                  <a:pt x="f237" y="f236"/>
                  <a:pt x="f237" y="f236"/>
                  <a:pt x="f237" y="f236"/>
                </a:cubicBezTo>
                <a:cubicBezTo>
                  <a:pt x="f238" y="f236"/>
                  <a:pt x="f239" y="f240"/>
                  <a:pt x="f241" y="f240"/>
                </a:cubicBezTo>
                <a:cubicBezTo>
                  <a:pt x="f242" y="f243"/>
                  <a:pt x="f244" y="f245"/>
                  <a:pt x="f246" y="f240"/>
                </a:cubicBezTo>
                <a:cubicBezTo>
                  <a:pt x="f247" y="f235"/>
                  <a:pt x="f248" y="f236"/>
                  <a:pt x="f249" y="f233"/>
                </a:cubicBezTo>
                <a:cubicBezTo>
                  <a:pt x="f250" y="f233"/>
                  <a:pt x="f251" y="f233"/>
                  <a:pt x="f251" y="f231"/>
                </a:cubicBezTo>
                <a:cubicBezTo>
                  <a:pt x="f252" y="f231"/>
                  <a:pt x="f252" y="f231"/>
                  <a:pt x="f252" y="f229"/>
                </a:cubicBezTo>
                <a:cubicBezTo>
                  <a:pt x="f252" y="f229"/>
                  <a:pt x="f252" y="f229"/>
                  <a:pt x="f252" y="f229"/>
                </a:cubicBezTo>
                <a:cubicBezTo>
                  <a:pt x="f253" y="f225"/>
                  <a:pt x="f254" y="f220"/>
                  <a:pt x="f255" y="f219"/>
                </a:cubicBezTo>
                <a:cubicBezTo>
                  <a:pt x="f255" y="f256"/>
                  <a:pt x="f255" y="f218"/>
                  <a:pt x="f257" y="f258"/>
                </a:cubicBezTo>
                <a:cubicBezTo>
                  <a:pt x="f259" y="f218"/>
                  <a:pt x="f260" y="f261"/>
                  <a:pt x="f259" y="f262"/>
                </a:cubicBezTo>
                <a:cubicBezTo>
                  <a:pt x="f259" y="f262"/>
                  <a:pt x="f263" y="f220"/>
                  <a:pt x="f263" y="f220"/>
                </a:cubicBezTo>
                <a:cubicBezTo>
                  <a:pt x="f264" y="f265"/>
                  <a:pt x="f266" y="f225"/>
                  <a:pt x="f264" y="f235"/>
                </a:cubicBezTo>
                <a:cubicBezTo>
                  <a:pt x="f264" y="f267"/>
                  <a:pt x="f268" y="f269"/>
                  <a:pt x="f270" y="f271"/>
                </a:cubicBezTo>
                <a:cubicBezTo>
                  <a:pt x="f270" y="f271"/>
                  <a:pt x="f270" y="f271"/>
                  <a:pt x="f270" y="f271"/>
                </a:cubicBezTo>
                <a:cubicBezTo>
                  <a:pt x="f270" y="f272"/>
                  <a:pt x="f270" y="f273"/>
                  <a:pt x="f274" y="f275"/>
                </a:cubicBezTo>
                <a:cubicBezTo>
                  <a:pt x="f274" y="f275"/>
                  <a:pt x="f274" y="f275"/>
                  <a:pt x="f274" y="f275"/>
                </a:cubicBezTo>
                <a:cubicBezTo>
                  <a:pt x="f276" y="f277"/>
                  <a:pt x="f278" y="f279"/>
                  <a:pt x="f280" y="f281"/>
                </a:cubicBezTo>
                <a:cubicBezTo>
                  <a:pt x="f282" y="f281"/>
                  <a:pt x="f282" y="f283"/>
                  <a:pt x="f284" y="f285"/>
                </a:cubicBezTo>
                <a:cubicBezTo>
                  <a:pt x="f286" y="f287"/>
                  <a:pt x="f288" y="f289"/>
                  <a:pt x="f290" y="f287"/>
                </a:cubicBezTo>
                <a:cubicBezTo>
                  <a:pt x="f291" y="f292"/>
                  <a:pt x="f293" y="f277"/>
                  <a:pt x="f294" y="f269"/>
                </a:cubicBezTo>
                <a:cubicBezTo>
                  <a:pt x="f295" y="f271"/>
                  <a:pt x="f295" y="f272"/>
                  <a:pt x="f296" y="f297"/>
                </a:cubicBezTo>
                <a:cubicBezTo>
                  <a:pt x="f298" y="f273"/>
                  <a:pt x="f299" y="f272"/>
                  <a:pt x="f300" y="f272"/>
                </a:cubicBezTo>
                <a:cubicBezTo>
                  <a:pt x="f300" y="f301"/>
                  <a:pt x="f302" y="f303"/>
                  <a:pt x="f304" y="f305"/>
                </a:cubicBezTo>
                <a:cubicBezTo>
                  <a:pt x="f306" y="f307"/>
                  <a:pt x="f308" y="f307"/>
                  <a:pt x="f309" y="f310"/>
                </a:cubicBezTo>
                <a:cubicBezTo>
                  <a:pt x="f311" y="f303"/>
                  <a:pt x="f312" y="f313"/>
                  <a:pt x="f314" y="f285"/>
                </a:cubicBezTo>
                <a:cubicBezTo>
                  <a:pt x="f315" y="f292"/>
                  <a:pt x="f315" y="f287"/>
                  <a:pt x="f316" y="f301"/>
                </a:cubicBezTo>
                <a:cubicBezTo>
                  <a:pt x="f317" y="f289"/>
                  <a:pt x="f318" y="f319"/>
                  <a:pt x="f320" y="f319"/>
                </a:cubicBezTo>
                <a:cubicBezTo>
                  <a:pt x="f320" y="f321"/>
                  <a:pt x="f322" y="f323"/>
                  <a:pt x="f324" y="f325"/>
                </a:cubicBezTo>
                <a:cubicBezTo>
                  <a:pt x="f326" y="f6"/>
                  <a:pt x="f327" y="f328"/>
                  <a:pt x="f329" y="f323"/>
                </a:cubicBezTo>
                <a:cubicBezTo>
                  <a:pt x="f330" y="f331"/>
                  <a:pt x="f332" y="f333"/>
                  <a:pt x="f334" y="f313"/>
                </a:cubicBezTo>
                <a:cubicBezTo>
                  <a:pt x="f335" y="f336"/>
                  <a:pt x="f337" y="f336"/>
                  <a:pt x="f338" y="f339"/>
                </a:cubicBezTo>
                <a:cubicBezTo>
                  <a:pt x="f340" y="f341"/>
                  <a:pt x="f342" y="f325"/>
                  <a:pt x="f343" y="f325"/>
                </a:cubicBezTo>
                <a:cubicBezTo>
                  <a:pt x="f344" y="f328"/>
                  <a:pt x="f345" y="f331"/>
                  <a:pt x="f346" y="f289"/>
                </a:cubicBezTo>
                <a:cubicBezTo>
                  <a:pt x="f347" y="f348"/>
                  <a:pt x="f349" y="f350"/>
                  <a:pt x="f351" y="f289"/>
                </a:cubicBezTo>
                <a:cubicBezTo>
                  <a:pt x="f352" y="f353"/>
                  <a:pt x="f354" y="f355"/>
                  <a:pt x="f356" y="f357"/>
                </a:cubicBezTo>
                <a:cubicBezTo>
                  <a:pt x="f358" y="f357"/>
                  <a:pt x="f359" y="f341"/>
                  <a:pt x="f360" y="f310"/>
                </a:cubicBezTo>
                <a:cubicBezTo>
                  <a:pt x="f361" y="f348"/>
                  <a:pt x="f362" y="f287"/>
                  <a:pt x="f362" y="f281"/>
                </a:cubicBezTo>
                <a:cubicBezTo>
                  <a:pt x="f363" y="f364"/>
                  <a:pt x="f365" y="f366"/>
                  <a:pt x="f367" y="f285"/>
                </a:cubicBezTo>
                <a:cubicBezTo>
                  <a:pt x="f368" y="f283"/>
                  <a:pt x="f369" y="f279"/>
                  <a:pt x="f370" y="f277"/>
                </a:cubicBezTo>
                <a:cubicBezTo>
                  <a:pt x="f370" y="f277"/>
                  <a:pt x="f371" y="f277"/>
                  <a:pt x="f371" y="f279"/>
                </a:cubicBezTo>
                <a:cubicBezTo>
                  <a:pt x="f372" y="f313"/>
                  <a:pt x="f373" y="f350"/>
                  <a:pt x="f374" y="f301"/>
                </a:cubicBezTo>
                <a:cubicBezTo>
                  <a:pt x="f375" y="f366"/>
                  <a:pt x="f376" y="f297"/>
                  <a:pt x="f377" y="f231"/>
                </a:cubicBezTo>
                <a:cubicBezTo>
                  <a:pt x="f377" y="f229"/>
                  <a:pt x="f377" y="f227"/>
                  <a:pt x="f377" y="f227"/>
                </a:cubicBezTo>
                <a:cubicBezTo>
                  <a:pt x="f378" y="f227"/>
                  <a:pt x="f379" y="f261"/>
                  <a:pt x="f380" y="f261"/>
                </a:cubicBezTo>
                <a:cubicBezTo>
                  <a:pt x="f381" y="f219"/>
                  <a:pt x="f381" y="f218"/>
                  <a:pt x="f382" y="f383"/>
                </a:cubicBezTo>
                <a:cubicBezTo>
                  <a:pt x="f384" y="f385"/>
                  <a:pt x="f386" y="f216"/>
                  <a:pt x="f386" y="f387"/>
                </a:cubicBezTo>
                <a:cubicBezTo>
                  <a:pt x="f386" y="f197"/>
                  <a:pt x="f388" y="f389"/>
                  <a:pt x="f390" y="f213"/>
                </a:cubicBezTo>
                <a:cubicBezTo>
                  <a:pt x="f391" y="f258"/>
                  <a:pt x="f392" y="f214"/>
                  <a:pt x="f393" y="f197"/>
                </a:cubicBezTo>
                <a:cubicBezTo>
                  <a:pt x="f394" y="f395"/>
                  <a:pt x="f396" y="f397"/>
                  <a:pt x="f398" y="f399"/>
                </a:cubicBezTo>
                <a:cubicBezTo>
                  <a:pt x="f400" y="f166"/>
                  <a:pt x="f401" y="f402"/>
                  <a:pt x="f403" y="f402"/>
                </a:cubicBezTo>
                <a:cubicBezTo>
                  <a:pt x="f394" y="f402"/>
                  <a:pt x="f9" y="f173"/>
                  <a:pt x="f396" y="f177"/>
                </a:cubicBezTo>
                <a:cubicBezTo>
                  <a:pt x="f394" y="f404"/>
                  <a:pt x="f396" y="f405"/>
                  <a:pt x="f406" y="f405"/>
                </a:cubicBezTo>
                <a:cubicBezTo>
                  <a:pt x="f407" y="f405"/>
                  <a:pt x="f408" y="f162"/>
                  <a:pt x="f407" y="f409"/>
                </a:cubicBezTo>
                <a:cubicBezTo>
                  <a:pt x="f410" y="f411"/>
                  <a:pt x="f407" y="f411"/>
                  <a:pt x="f412" y="f411"/>
                </a:cubicBezTo>
                <a:cubicBezTo>
                  <a:pt x="f413" y="f414"/>
                  <a:pt x="f415" y="f161"/>
                  <a:pt x="f416" y="f417"/>
                </a:cubicBezTo>
                <a:cubicBezTo>
                  <a:pt x="f418" y="f419"/>
                  <a:pt x="f416" y="f419"/>
                  <a:pt x="f420" y="f419"/>
                </a:cubicBezTo>
                <a:cubicBezTo>
                  <a:pt x="f421" y="f422"/>
                  <a:pt x="f423" y="f422"/>
                  <a:pt x="f424" y="f419"/>
                </a:cubicBezTo>
                <a:cubicBezTo>
                  <a:pt x="f23" y="f425"/>
                  <a:pt x="f426" y="f427"/>
                  <a:pt x="f428" y="f429"/>
                </a:cubicBezTo>
                <a:cubicBezTo>
                  <a:pt x="f430" y="f431"/>
                  <a:pt x="f432" y="f140"/>
                  <a:pt x="f20" y="f433"/>
                </a:cubicBezTo>
                <a:cubicBezTo>
                  <a:pt x="f434" y="f435"/>
                  <a:pt x="f16" y="f132"/>
                  <a:pt x="f436" y="f129"/>
                </a:cubicBezTo>
                <a:cubicBezTo>
                  <a:pt x="f437" y="f128"/>
                  <a:pt x="f21" y="f438"/>
                  <a:pt x="f437" y="f439"/>
                </a:cubicBezTo>
                <a:cubicBezTo>
                  <a:pt x="f434" y="f440"/>
                  <a:pt x="f437" y="f440"/>
                  <a:pt x="f23" y="f123"/>
                </a:cubicBezTo>
                <a:cubicBezTo>
                  <a:pt x="f441" y="f442"/>
                  <a:pt x="f443" y="f444"/>
                  <a:pt x="f445" y="f446"/>
                </a:cubicBezTo>
                <a:cubicBezTo>
                  <a:pt x="f441" y="f447"/>
                  <a:pt x="f448" y="f98"/>
                  <a:pt x="f424" y="f449"/>
                </a:cubicBezTo>
                <a:cubicBezTo>
                  <a:pt x="f12" y="f449"/>
                  <a:pt x="f450" y="f100"/>
                  <a:pt x="f12" y="f451"/>
                </a:cubicBezTo>
                <a:cubicBezTo>
                  <a:pt x="f452" y="f453"/>
                  <a:pt x="f12" y="f94"/>
                  <a:pt x="f454" y="f90"/>
                </a:cubicBezTo>
                <a:cubicBezTo>
                  <a:pt x="f10" y="f455"/>
                  <a:pt x="f421" y="f456"/>
                  <a:pt x="f454" y="f457"/>
                </a:cubicBezTo>
                <a:cubicBezTo>
                  <a:pt x="f16" y="f82"/>
                  <a:pt x="f16" y="f458"/>
                  <a:pt x="f421" y="f459"/>
                </a:cubicBezTo>
                <a:cubicBezTo>
                  <a:pt x="f412" y="f460"/>
                  <a:pt x="f461" y="f462"/>
                  <a:pt x="f463" y="f464"/>
                </a:cubicBezTo>
                <a:cubicBezTo>
                  <a:pt x="f465" y="f466"/>
                  <a:pt x="f467" y="f468"/>
                  <a:pt x="f392" y="f469"/>
                </a:cubicBezTo>
                <a:cubicBezTo>
                  <a:pt x="f392" y="f470"/>
                  <a:pt x="f471" y="f472"/>
                  <a:pt x="f473" y="f470"/>
                </a:cubicBezTo>
                <a:cubicBezTo>
                  <a:pt x="f474" y="f470"/>
                  <a:pt x="f475" y="f472"/>
                  <a:pt x="f474" y="f462"/>
                </a:cubicBezTo>
                <a:cubicBezTo>
                  <a:pt x="f476" y="f477"/>
                  <a:pt x="f476" y="f66"/>
                  <a:pt x="f474" y="f478"/>
                </a:cubicBezTo>
                <a:cubicBezTo>
                  <a:pt x="f479" y="f480"/>
                  <a:pt x="f481" y="f482"/>
                  <a:pt x="f483" y="f484"/>
                </a:cubicBezTo>
                <a:cubicBezTo>
                  <a:pt x="f377" y="f54"/>
                  <a:pt x="f485" y="f486"/>
                  <a:pt x="f487" y="f54"/>
                </a:cubicBezTo>
                <a:cubicBezTo>
                  <a:pt x="f375" y="f488"/>
                  <a:pt x="f489" y="f52"/>
                  <a:pt x="f490" y="f491"/>
                </a:cubicBezTo>
                <a:cubicBezTo>
                  <a:pt x="f492" y="f2"/>
                  <a:pt x="f493" y="f494"/>
                  <a:pt x="f495" y="f50"/>
                </a:cubicBezTo>
                <a:cubicBezTo>
                  <a:pt x="f496" y="f497"/>
                  <a:pt x="f367" y="f50"/>
                  <a:pt x="f498" y="f51"/>
                </a:cubicBezTo>
                <a:cubicBezTo>
                  <a:pt x="f360" y="f482"/>
                  <a:pt x="f499" y="f500"/>
                  <a:pt x="f359" y="f2"/>
                </a:cubicBezTo>
                <a:cubicBezTo>
                  <a:pt x="f501" y="f502"/>
                  <a:pt x="f501" y="f2"/>
                  <a:pt x="f501" y="f503"/>
                </a:cubicBezTo>
                <a:cubicBezTo>
                  <a:pt x="f358" y="f497"/>
                  <a:pt x="f504" y="f505"/>
                  <a:pt x="f354" y="f506"/>
                </a:cubicBezTo>
                <a:cubicBezTo>
                  <a:pt x="f507" y="f508"/>
                  <a:pt x="f509" y="f510"/>
                  <a:pt x="f345" y="f511"/>
                </a:cubicBezTo>
                <a:cubicBezTo>
                  <a:pt x="f345" y="f50"/>
                  <a:pt x="f345" y="f512"/>
                  <a:pt x="f513" y="f514"/>
                </a:cubicBezTo>
                <a:cubicBezTo>
                  <a:pt x="f515" y="f511"/>
                  <a:pt x="f516" y="f517"/>
                  <a:pt x="f518" y="f50"/>
                </a:cubicBezTo>
                <a:cubicBezTo>
                  <a:pt x="f519" y="f512"/>
                  <a:pt x="f519" y="f50"/>
                  <a:pt x="f519" y="f517"/>
                </a:cubicBezTo>
                <a:cubicBezTo>
                  <a:pt x="f520" y="f506"/>
                  <a:pt x="f521" y="f522"/>
                  <a:pt x="f523" y="f42"/>
                </a:cubicBezTo>
                <a:cubicBezTo>
                  <a:pt x="f524" y="f40"/>
                  <a:pt x="f337" y="f43"/>
                  <a:pt x="f332" y="f510"/>
                </a:cubicBezTo>
                <a:cubicBezTo>
                  <a:pt x="f332" y="f525"/>
                  <a:pt x="f526" y="f527"/>
                  <a:pt x="f526" y="f527"/>
                </a:cubicBezTo>
                <a:cubicBezTo>
                  <a:pt x="f528" y="f529"/>
                  <a:pt x="f528" y="f529"/>
                  <a:pt x="f530" y="f510"/>
                </a:cubicBezTo>
                <a:cubicBezTo>
                  <a:pt x="f531" y="f532"/>
                  <a:pt x="f533" y="f529"/>
                  <a:pt x="f533" y="f534"/>
                </a:cubicBezTo>
                <a:cubicBezTo>
                  <a:pt x="f533" y="f43"/>
                  <a:pt x="f535" y="f40"/>
                  <a:pt x="f536" y="f537"/>
                </a:cubicBezTo>
                <a:cubicBezTo>
                  <a:pt x="f538" y="f539"/>
                  <a:pt x="f540" y="f541"/>
                  <a:pt x="f314" y="f38"/>
                </a:cubicBezTo>
                <a:cubicBezTo>
                  <a:pt x="f542" y="f543"/>
                  <a:pt x="f544" y="f43"/>
                  <a:pt x="f545" y="f40"/>
                </a:cubicBezTo>
                <a:cubicBezTo>
                  <a:pt x="f546" y="f37"/>
                  <a:pt x="f547" y="f548"/>
                  <a:pt x="f549" y="f37"/>
                </a:cubicBezTo>
                <a:cubicBezTo>
                  <a:pt x="f309" y="f40"/>
                  <a:pt x="f309" y="f37"/>
                  <a:pt x="f550" y="f537"/>
                </a:cubicBezTo>
                <a:cubicBezTo>
                  <a:pt x="f551" y="f539"/>
                  <a:pt x="f552" y="f553"/>
                  <a:pt x="f554" y="f555"/>
                </a:cubicBezTo>
                <a:cubicBezTo>
                  <a:pt x="f556" y="f557"/>
                  <a:pt x="f299" y="f558"/>
                  <a:pt x="f559" y="f560"/>
                </a:cubicBezTo>
                <a:cubicBezTo>
                  <a:pt x="f294" y="f541"/>
                  <a:pt x="f561" y="f539"/>
                  <a:pt x="f562" y="f32"/>
                </a:cubicBezTo>
                <a:cubicBezTo>
                  <a:pt x="f293" y="f563"/>
                  <a:pt x="f564" y="f565"/>
                  <a:pt x="f566" y="f563"/>
                </a:cubicBezTo>
                <a:cubicBezTo>
                  <a:pt x="f567" y="f32"/>
                  <a:pt x="f567" y="f565"/>
                  <a:pt x="f568" y="f31"/>
                </a:cubicBezTo>
                <a:cubicBezTo>
                  <a:pt x="f569" y="f29"/>
                  <a:pt x="f570" y="f426"/>
                  <a:pt x="f571" y="f572"/>
                </a:cubicBezTo>
                <a:cubicBezTo>
                  <a:pt x="f573" y="f21"/>
                  <a:pt x="f274" y="f23"/>
                  <a:pt x="f574" y="f428"/>
                </a:cubicBezTo>
                <a:cubicBezTo>
                  <a:pt x="f575" y="f576"/>
                  <a:pt x="f263" y="f577"/>
                  <a:pt x="f260" y="f576"/>
                </a:cubicBezTo>
                <a:cubicBezTo>
                  <a:pt x="f257" y="f448"/>
                  <a:pt x="f578" y="f448"/>
                  <a:pt x="f579" y="f432"/>
                </a:cubicBezTo>
                <a:cubicBezTo>
                  <a:pt x="f251" y="f432"/>
                  <a:pt x="f251" y="f437"/>
                  <a:pt x="f247" y="f580"/>
                </a:cubicBezTo>
                <a:cubicBezTo>
                  <a:pt x="f247" y="f580"/>
                  <a:pt x="f246" y="f580"/>
                  <a:pt x="f246" y="f580"/>
                </a:cubicBezTo>
                <a:cubicBezTo>
                  <a:pt x="f581" y="f23"/>
                  <a:pt x="f582" y="f21"/>
                  <a:pt x="f582" y="f20"/>
                </a:cubicBezTo>
                <a:cubicBezTo>
                  <a:pt x="f582" y="f434"/>
                  <a:pt x="f244" y="f14"/>
                  <a:pt x="f583" y="f14"/>
                </a:cubicBezTo>
                <a:cubicBezTo>
                  <a:pt x="f584" y="f14"/>
                  <a:pt x="f585" y="f434"/>
                  <a:pt x="f586" y="f587"/>
                </a:cubicBezTo>
                <a:cubicBezTo>
                  <a:pt x="f588" y="f452"/>
                  <a:pt x="f589" y="f12"/>
                  <a:pt x="f242" y="f423"/>
                </a:cubicBezTo>
                <a:cubicBezTo>
                  <a:pt x="f582" y="f413"/>
                  <a:pt x="f590" y="f9"/>
                  <a:pt x="f585" y="f400"/>
                </a:cubicBezTo>
                <a:cubicBezTo>
                  <a:pt x="f591" y="f592"/>
                  <a:pt x="f217" y="f392"/>
                  <a:pt x="f203" y="f593"/>
                </a:cubicBezTo>
                <a:cubicBezTo>
                  <a:pt x="f201" y="f594"/>
                  <a:pt x="f595" y="f393"/>
                  <a:pt x="f596" y="f597"/>
                </a:cubicBezTo>
                <a:cubicBezTo>
                  <a:pt x="f598" y="f463"/>
                  <a:pt x="f596" y="f592"/>
                  <a:pt x="f196" y="f392"/>
                </a:cubicBezTo>
                <a:cubicBezTo>
                  <a:pt x="f599" y="f392"/>
                  <a:pt x="f600" y="f471"/>
                  <a:pt x="f599" y="f601"/>
                </a:cubicBezTo>
                <a:cubicBezTo>
                  <a:pt x="f602" y="f603"/>
                  <a:pt x="f196" y="f604"/>
                  <a:pt x="f605" y="f606"/>
                </a:cubicBezTo>
                <a:cubicBezTo>
                  <a:pt x="f195" y="f607"/>
                  <a:pt x="f608" y="f391"/>
                  <a:pt x="f195" y="f609"/>
                </a:cubicBezTo>
                <a:cubicBezTo>
                  <a:pt x="f599" y="f610"/>
                  <a:pt x="f611" y="f612"/>
                  <a:pt x="f194" y="f613"/>
                </a:cubicBezTo>
                <a:cubicBezTo>
                  <a:pt x="f614" y="f390"/>
                  <a:pt x="f614" y="f390"/>
                  <a:pt x="f614" y="f615"/>
                </a:cubicBezTo>
                <a:cubicBezTo>
                  <a:pt x="f596" y="f386"/>
                  <a:pt x="f203" y="f381"/>
                  <a:pt x="f616" y="f617"/>
                </a:cubicBezTo>
                <a:cubicBezTo>
                  <a:pt x="f207" y="f618"/>
                  <a:pt x="f201" y="f492"/>
                  <a:pt x="f599" y="f493"/>
                </a:cubicBezTo>
                <a:cubicBezTo>
                  <a:pt x="f195" y="f619"/>
                  <a:pt x="f611" y="f620"/>
                  <a:pt x="f599" y="f621"/>
                </a:cubicBezTo>
                <a:cubicBezTo>
                  <a:pt x="f622" y="f623"/>
                  <a:pt x="f198" y="f624"/>
                  <a:pt x="f602" y="f625"/>
                </a:cubicBezTo>
                <a:cubicBezTo>
                  <a:pt x="f599" y="f626"/>
                  <a:pt x="f622" y="f627"/>
                  <a:pt x="f598" y="f627"/>
                </a:cubicBezTo>
                <a:cubicBezTo>
                  <a:pt x="f628" y="f625"/>
                  <a:pt x="f217" y="f495"/>
                  <a:pt x="f629" y="f630"/>
                </a:cubicBezTo>
                <a:cubicBezTo>
                  <a:pt x="f228" y="f372"/>
                  <a:pt x="f631" y="f632"/>
                  <a:pt x="f631" y="f633"/>
                </a:cubicBezTo>
                <a:cubicBezTo>
                  <a:pt x="f234" y="f634"/>
                  <a:pt x="f234" y="f635"/>
                  <a:pt x="f238" y="f370"/>
                </a:cubicBezTo>
                <a:cubicBezTo>
                  <a:pt x="f241" y="f636"/>
                  <a:pt x="f239" y="f637"/>
                  <a:pt x="f239" y="f498"/>
                </a:cubicBezTo>
                <a:cubicBezTo>
                  <a:pt x="f238" y="f638"/>
                  <a:pt x="f591" y="f639"/>
                  <a:pt x="f230" y="f358"/>
                </a:cubicBezTo>
                <a:cubicBezTo>
                  <a:pt x="f629" y="f640"/>
                  <a:pt x="f629" y="f641"/>
                  <a:pt x="f631" y="f642"/>
                </a:cubicBezTo>
                <a:cubicBezTo>
                  <a:pt x="f234" y="f643"/>
                  <a:pt x="f237" y="f644"/>
                  <a:pt x="f237" y="f645"/>
                </a:cubicBezTo>
                <a:cubicBezTo>
                  <a:pt x="f237" y="f646"/>
                  <a:pt x="f239" y="f646"/>
                  <a:pt x="f588" y="f647"/>
                </a:cubicBezTo>
                <a:cubicBezTo>
                  <a:pt x="f586" y="f645"/>
                  <a:pt x="f585" y="f648"/>
                  <a:pt x="f589" y="f504"/>
                </a:cubicBezTo>
                <a:cubicBezTo>
                  <a:pt x="f649" y="f358"/>
                  <a:pt x="f253" y="f358"/>
                  <a:pt x="f574" y="f356"/>
                </a:cubicBezTo>
                <a:cubicBezTo>
                  <a:pt x="f650" y="f651"/>
                  <a:pt x="f282" y="f352"/>
                  <a:pt x="f274" y="f652"/>
                </a:cubicBezTo>
                <a:cubicBezTo>
                  <a:pt x="f653" y="f347"/>
                  <a:pt x="f654" y="f655"/>
                  <a:pt x="f264" y="f656"/>
                </a:cubicBezTo>
                <a:cubicBezTo>
                  <a:pt x="f654" y="f345"/>
                  <a:pt x="f274" y="f656"/>
                  <a:pt x="f276" y="f657"/>
                </a:cubicBezTo>
                <a:cubicBezTo>
                  <a:pt x="f278" y="f515"/>
                  <a:pt x="f280" y="f658"/>
                  <a:pt x="f282" y="f657"/>
                </a:cubicBezTo>
                <a:cubicBezTo>
                  <a:pt x="f286" y="f659"/>
                  <a:pt x="f660" y="f507"/>
                  <a:pt x="f569" y="f661"/>
                </a:cubicBezTo>
                <a:cubicBezTo>
                  <a:pt x="f559" y="f655"/>
                  <a:pt x="f300" y="f662"/>
                  <a:pt x="f663" y="f521"/>
                </a:cubicBezTo>
                <a:cubicBezTo>
                  <a:pt x="f664" y="f665"/>
                  <a:pt x="f295" y="f666"/>
                  <a:pt x="f664" y="f667"/>
                </a:cubicBezTo>
                <a:cubicBezTo>
                  <a:pt x="f296" y="f667"/>
                  <a:pt x="f668" y="f667"/>
                  <a:pt x="f298" y="f343"/>
                </a:cubicBezTo>
                <a:cubicBezTo>
                  <a:pt x="f300" y="f666"/>
                  <a:pt x="f669" y="f666"/>
                  <a:pt x="f670" y="f671"/>
                </a:cubicBezTo>
                <a:cubicBezTo>
                  <a:pt x="f672" y="f673"/>
                  <a:pt x="f674" y="f675"/>
                  <a:pt x="f676" y="f667"/>
                </a:cubicBezTo>
                <a:cubicBezTo>
                  <a:pt x="f677" y="f678"/>
                  <a:pt x="f679" y="f680"/>
                  <a:pt x="f681" y="f518"/>
                </a:cubicBezTo>
                <a:cubicBezTo>
                  <a:pt x="f546" y="f662"/>
                  <a:pt x="f318" y="f521"/>
                  <a:pt x="f316" y="f682"/>
                </a:cubicBezTo>
                <a:cubicBezTo>
                  <a:pt x="f316" y="f683"/>
                  <a:pt x="f684" y="f685"/>
                  <a:pt x="f540" y="f342"/>
                </a:cubicBezTo>
                <a:cubicBezTo>
                  <a:pt x="f320" y="f686"/>
                  <a:pt x="f687" y="f686"/>
                  <a:pt x="f688" y="f683"/>
                </a:cubicBezTo>
                <a:cubicBezTo>
                  <a:pt x="f689" y="f690"/>
                  <a:pt x="f691" y="f692"/>
                  <a:pt x="f693" y="f686"/>
                </a:cubicBezTo>
                <a:cubicBezTo>
                  <a:pt x="f694" y="f343"/>
                  <a:pt x="f695" y="f696"/>
                  <a:pt x="f533" y="f697"/>
                </a:cubicBezTo>
                <a:cubicBezTo>
                  <a:pt x="f334" y="f698"/>
                  <a:pt x="f699" y="f700"/>
                  <a:pt x="f699" y="f692"/>
                </a:cubicBezTo>
                <a:cubicBezTo>
                  <a:pt x="f699" y="f690"/>
                  <a:pt x="f701" y="f524"/>
                  <a:pt x="f702" y="f340"/>
                </a:cubicBezTo>
                <a:cubicBezTo>
                  <a:pt x="f703" y="f704"/>
                  <a:pt x="f690" y="f685"/>
                  <a:pt x="f683" y="f340"/>
                </a:cubicBezTo>
                <a:cubicBezTo>
                  <a:pt x="f686" y="f675"/>
                  <a:pt x="f673" y="f521"/>
                  <a:pt x="f678" y="f705"/>
                </a:cubicBezTo>
                <a:cubicBezTo>
                  <a:pt x="f518" y="f705"/>
                  <a:pt x="f706" y="f521"/>
                  <a:pt x="f346" y="f671"/>
                </a:cubicBezTo>
                <a:cubicBezTo>
                  <a:pt x="f707" y="f708"/>
                  <a:pt x="f661" y="f682"/>
                  <a:pt x="f349" y="f690"/>
                </a:cubicBezTo>
                <a:cubicBezTo>
                  <a:pt x="f709" y="f683"/>
                  <a:pt x="f507" y="f683"/>
                  <a:pt x="f710" y="f685"/>
                </a:cubicBezTo>
                <a:cubicBezTo>
                  <a:pt x="f352" y="f685"/>
                  <a:pt x="f352" y="f690"/>
                  <a:pt x="f711" y="f690"/>
                </a:cubicBezTo>
                <a:cubicBezTo>
                  <a:pt x="f712" y="f692"/>
                  <a:pt x="f712" y="f704"/>
                  <a:pt x="f712" y="f683"/>
                </a:cubicBezTo>
                <a:cubicBezTo>
                  <a:pt x="f713" y="f343"/>
                  <a:pt x="f714" y="f520"/>
                  <a:pt x="f639" y="f678"/>
                </a:cubicBezTo>
                <a:cubicBezTo>
                  <a:pt x="f361" y="f698"/>
                  <a:pt x="f636" y="f667"/>
                  <a:pt x="f715" y="f716"/>
                </a:cubicBezTo>
                <a:cubicBezTo>
                  <a:pt x="f368" y="f682"/>
                  <a:pt x="f368" y="f683"/>
                  <a:pt x="f370" y="f682"/>
                </a:cubicBezTo>
                <a:cubicBezTo>
                  <a:pt x="f717" y="f718"/>
                  <a:pt x="f633" y="f523"/>
                  <a:pt x="f719" y="f720"/>
                </a:cubicBezTo>
                <a:cubicBezTo>
                  <a:pt x="f630" y="f698"/>
                  <a:pt x="f627" y="f680"/>
                  <a:pt x="f721" y="f662"/>
                </a:cubicBezTo>
                <a:cubicBezTo>
                  <a:pt x="f490" y="f516"/>
                  <a:pt x="f375" y="f516"/>
                  <a:pt x="f722" y="f680"/>
                </a:cubicBezTo>
                <a:cubicBezTo>
                  <a:pt x="f723" y="f520"/>
                  <a:pt x="f380" y="f521"/>
                  <a:pt x="f724" y="f700"/>
                </a:cubicBezTo>
                <a:cubicBezTo>
                  <a:pt x="f382" y="f666"/>
                  <a:pt x="f382" y="f666"/>
                  <a:pt x="f725" y="f671"/>
                </a:cubicBezTo>
                <a:cubicBezTo>
                  <a:pt x="f726" y="f671"/>
                  <a:pt x="f726" y="f671"/>
                  <a:pt x="f386" y="f671"/>
                </a:cubicBezTo>
                <a:cubicBezTo>
                  <a:pt x="f727" y="f667"/>
                  <a:pt x="f727" y="f343"/>
                  <a:pt x="f727" y="f666"/>
                </a:cubicBezTo>
                <a:cubicBezTo>
                  <a:pt x="f386" y="f705"/>
                  <a:pt x="f727" y="f696"/>
                  <a:pt x="f388" y="f728"/>
                </a:cubicBezTo>
                <a:cubicBezTo>
                  <a:pt x="f613" y="f658"/>
                  <a:pt x="f479" y="f729"/>
                  <a:pt x="f730" y="f655"/>
                </a:cubicBezTo>
                <a:cubicBezTo>
                  <a:pt x="f597" y="f655"/>
                  <a:pt x="f461" y="f657"/>
                  <a:pt x="f406" y="f344"/>
                </a:cubicBezTo>
                <a:cubicBezTo>
                  <a:pt x="f406" y="f680"/>
                  <a:pt x="f406" y="f731"/>
                  <a:pt x="f732" y="f519"/>
                </a:cubicBezTo>
                <a:cubicBezTo>
                  <a:pt x="f733" y="f680"/>
                  <a:pt x="f413" y="f696"/>
                  <a:pt x="f420" y="f518"/>
                </a:cubicBezTo>
                <a:cubicBezTo>
                  <a:pt x="f421" y="f680"/>
                  <a:pt x="f12" y="f728"/>
                  <a:pt x="f587" y="f662"/>
                </a:cubicBezTo>
                <a:cubicBezTo>
                  <a:pt x="f20" y="f728"/>
                  <a:pt x="f23" y="f513"/>
                  <a:pt x="f432" y="f734"/>
                </a:cubicBezTo>
                <a:cubicBezTo>
                  <a:pt x="f426" y="f516"/>
                  <a:pt x="f426" y="f735"/>
                  <a:pt x="f27" y="f735"/>
                </a:cubicBezTo>
                <a:cubicBezTo>
                  <a:pt x="f576" y="f658"/>
                  <a:pt x="f736" y="f513"/>
                  <a:pt x="f441" y="f706"/>
                </a:cubicBezTo>
                <a:cubicBezTo>
                  <a:pt x="f29" y="f735"/>
                  <a:pt x="f29" y="f735"/>
                  <a:pt x="f737" y="f706"/>
                </a:cubicBezTo>
                <a:cubicBezTo>
                  <a:pt x="f557" y="f657"/>
                  <a:pt x="f738" y="f657"/>
                  <a:pt x="f555" y="f513"/>
                </a:cubicBezTo>
                <a:cubicBezTo>
                  <a:pt x="f739" y="f658"/>
                  <a:pt x="f740" y="f706"/>
                  <a:pt x="f740" y="f513"/>
                </a:cubicBezTo>
                <a:cubicBezTo>
                  <a:pt x="f31" y="f655"/>
                  <a:pt x="f563" y="f346"/>
                  <a:pt x="f741" y="f657"/>
                </a:cubicBezTo>
                <a:cubicBezTo>
                  <a:pt x="f741" y="f345"/>
                  <a:pt x="f741" y="f656"/>
                  <a:pt x="f741" y="f656"/>
                </a:cubicBezTo>
                <a:cubicBezTo>
                  <a:pt x="f539" y="f709"/>
                  <a:pt x="f742" y="f713"/>
                  <a:pt x="f743" y="f744"/>
                </a:cubicBezTo>
                <a:cubicBezTo>
                  <a:pt x="f525" y="f354"/>
                  <a:pt x="f511" y="f713"/>
                  <a:pt x="f745" y="f659"/>
                </a:cubicBezTo>
                <a:cubicBezTo>
                  <a:pt x="f745" y="f349"/>
                  <a:pt x="f745" y="f652"/>
                  <a:pt x="f503" y="f652"/>
                </a:cubicBezTo>
                <a:cubicBezTo>
                  <a:pt x="f503" y="f652"/>
                  <a:pt x="f503" y="f652"/>
                  <a:pt x="f503" y="f652"/>
                </a:cubicBezTo>
                <a:cubicBezTo>
                  <a:pt x="f503" y="f652"/>
                  <a:pt x="f746" y="f661"/>
                  <a:pt x="f746" y="f349"/>
                </a:cubicBezTo>
                <a:cubicBezTo>
                  <a:pt x="f2" y="f507"/>
                  <a:pt x="f747" y="f347"/>
                  <a:pt x="f480" y="f351"/>
                </a:cubicBezTo>
                <a:cubicBezTo>
                  <a:pt x="f480" y="f709"/>
                  <a:pt x="f748" y="f351"/>
                  <a:pt x="f488" y="f749"/>
                </a:cubicBezTo>
                <a:cubicBezTo>
                  <a:pt x="f750" y="f749"/>
                  <a:pt x="f52" y="f749"/>
                  <a:pt x="f52" y="f659"/>
                </a:cubicBezTo>
                <a:cubicBezTo>
                  <a:pt x="f56" y="f751"/>
                  <a:pt x="f58" y="f752"/>
                  <a:pt x="f60" y="f351"/>
                </a:cubicBezTo>
                <a:cubicBezTo>
                  <a:pt x="f64" y="f752"/>
                  <a:pt x="f753" y="f710"/>
                  <a:pt x="f477" y="f507"/>
                </a:cubicBezTo>
                <a:cubicBezTo>
                  <a:pt x="f477" y="f507"/>
                  <a:pt x="f68" y="f507"/>
                  <a:pt x="f68" y="f751"/>
                </a:cubicBezTo>
                <a:cubicBezTo>
                  <a:pt x="f754" y="f711"/>
                  <a:pt x="f460" y="f352"/>
                  <a:pt x="f470" y="f507"/>
                </a:cubicBezTo>
                <a:cubicBezTo>
                  <a:pt x="f464" y="f352"/>
                  <a:pt x="f755" y="f756"/>
                  <a:pt x="f459" y="f710"/>
                </a:cubicBezTo>
                <a:cubicBezTo>
                  <a:pt x="f757" y="f751"/>
                  <a:pt x="f758" y="f710"/>
                  <a:pt x="f72" y="f710"/>
                </a:cubicBezTo>
                <a:cubicBezTo>
                  <a:pt x="f458" y="f352"/>
                  <a:pt x="f759" y="f710"/>
                  <a:pt x="f81" y="f352"/>
                </a:cubicBezTo>
                <a:cubicBezTo>
                  <a:pt x="f760" y="f352"/>
                  <a:pt x="f79" y="f710"/>
                  <a:pt x="f79" y="f710"/>
                </a:cubicBezTo>
                <a:cubicBezTo>
                  <a:pt x="f74" y="f710"/>
                  <a:pt x="f82" y="f752"/>
                  <a:pt x="f82" y="f752"/>
                </a:cubicBezTo>
                <a:cubicBezTo>
                  <a:pt x="f84" y="f712"/>
                  <a:pt x="f85" y="f352"/>
                  <a:pt x="f457" y="f710"/>
                </a:cubicBezTo>
                <a:cubicBezTo>
                  <a:pt x="f457" y="f352"/>
                  <a:pt x="f457" y="f352"/>
                  <a:pt x="f457" y="f756"/>
                </a:cubicBezTo>
                <a:cubicBezTo>
                  <a:pt x="f761" y="f762"/>
                  <a:pt x="f98" y="f356"/>
                  <a:pt x="f763" y="f504"/>
                </a:cubicBezTo>
                <a:cubicBezTo>
                  <a:pt x="f764" y="f504"/>
                  <a:pt x="f444" y="f762"/>
                  <a:pt x="f765" y="f352"/>
                </a:cubicBezTo>
                <a:cubicBezTo>
                  <a:pt x="f765" y="f710"/>
                  <a:pt x="f765" y="f752"/>
                  <a:pt x="f117" y="f751"/>
                </a:cubicBezTo>
                <a:cubicBezTo>
                  <a:pt x="f766" y="f710"/>
                  <a:pt x="f767" y="f352"/>
                  <a:pt x="f442" y="f751"/>
                </a:cubicBezTo>
                <a:cubicBezTo>
                  <a:pt x="f110" y="f709"/>
                  <a:pt x="f112" y="f507"/>
                  <a:pt x="f440" y="f752"/>
                </a:cubicBezTo>
                <a:cubicBezTo>
                  <a:pt x="f768" y="f769"/>
                  <a:pt x="f125" y="f354"/>
                  <a:pt x="f433" y="f770"/>
                </a:cubicBezTo>
                <a:cubicBezTo>
                  <a:pt x="f771" y="f772"/>
                  <a:pt x="f773" y="f744"/>
                  <a:pt x="f774" y="f509"/>
                </a:cubicBezTo>
                <a:cubicBezTo>
                  <a:pt x="f774" y="f346"/>
                  <a:pt x="f773" y="f656"/>
                  <a:pt x="f775" y="f729"/>
                </a:cubicBezTo>
                <a:cubicBezTo>
                  <a:pt x="f157" y="f509"/>
                  <a:pt x="f150" y="f655"/>
                  <a:pt x="f425" y="f656"/>
                </a:cubicBezTo>
                <a:cubicBezTo>
                  <a:pt x="f776" y="f706"/>
                  <a:pt x="f777" y="f658"/>
                  <a:pt x="f422" y="f345"/>
                </a:cubicBezTo>
                <a:cubicBezTo>
                  <a:pt x="f161" y="f347"/>
                  <a:pt x="f778" y="f349"/>
                  <a:pt x="f779" y="f349"/>
                </a:cubicBezTo>
                <a:cubicBezTo>
                  <a:pt x="f780" y="f661"/>
                  <a:pt x="f211" y="f519"/>
                  <a:pt x="f781" y="f708"/>
                </a:cubicBezTo>
                <a:cubicBezTo>
                  <a:pt x="f780" y="f718"/>
                  <a:pt x="f780" y="f782"/>
                  <a:pt x="f183" y="f523"/>
                </a:cubicBezTo>
                <a:cubicBezTo>
                  <a:pt x="f783" y="f523"/>
                  <a:pt x="f397" y="f523"/>
                  <a:pt x="f397" y="f716"/>
                </a:cubicBezTo>
                <a:cubicBezTo>
                  <a:pt x="f784" y="f342"/>
                  <a:pt x="f785" y="f692"/>
                  <a:pt x="f786" y="f340"/>
                </a:cubicBezTo>
                <a:cubicBezTo>
                  <a:pt x="f184" y="f787"/>
                  <a:pt x="f206" y="f701"/>
                  <a:pt x="f211" y="f788"/>
                </a:cubicBezTo>
                <a:cubicBezTo>
                  <a:pt x="f186" y="f335"/>
                  <a:pt x="f395" y="f789"/>
                  <a:pt x="f202" y="f332"/>
                </a:cubicBezTo>
                <a:cubicBezTo>
                  <a:pt x="f200" y="f330"/>
                  <a:pt x="f190" y="f790"/>
                  <a:pt x="f193" y="f791"/>
                </a:cubicBezTo>
                <a:cubicBezTo>
                  <a:pt x="f200" y="f792"/>
                  <a:pt x="f186" y="f792"/>
                  <a:pt x="f188" y="f793"/>
                </a:cubicBezTo>
                <a:cubicBezTo>
                  <a:pt x="f197" y="f533"/>
                  <a:pt x="f389" y="f535"/>
                  <a:pt x="f794" y="f536"/>
                </a:cubicBezTo>
                <a:cubicBezTo>
                  <a:pt x="f186" y="f795"/>
                  <a:pt x="f190" y="f795"/>
                  <a:pt x="f389" y="f795"/>
                </a:cubicBezTo>
                <a:cubicBezTo>
                  <a:pt x="f213" y="f795"/>
                  <a:pt x="f796" y="f797"/>
                  <a:pt x="f385" y="f326"/>
                </a:cubicBezTo>
                <a:cubicBezTo>
                  <a:pt x="f220" y="f798"/>
                  <a:pt x="f231" y="f799"/>
                  <a:pt x="f231" y="f800"/>
                </a:cubicBezTo>
                <a:cubicBezTo>
                  <a:pt x="f231" y="f315"/>
                  <a:pt x="f220" y="f801"/>
                  <a:pt x="f385" y="f802"/>
                </a:cubicBezTo>
                <a:cubicBezTo>
                  <a:pt x="f190" y="f551"/>
                  <a:pt x="f193" y="f803"/>
                  <a:pt x="f193" y="f681"/>
                </a:cubicBezTo>
                <a:cubicBezTo>
                  <a:pt x="f193" y="f681"/>
                  <a:pt x="f186" y="f804"/>
                  <a:pt x="f186" y="f805"/>
                </a:cubicBezTo>
                <a:cubicBezTo>
                  <a:pt x="f200" y="f806"/>
                  <a:pt x="f186" y="f807"/>
                  <a:pt x="f190" y="f808"/>
                </a:cubicBezTo>
                <a:cubicBezTo>
                  <a:pt x="f796" y="f304"/>
                  <a:pt x="f256" y="f809"/>
                  <a:pt x="f225" y="f556"/>
                </a:cubicBezTo>
                <a:cubicBezTo>
                  <a:pt x="f233" y="f676"/>
                  <a:pt x="f233" y="f674"/>
                  <a:pt x="f229" y="f670"/>
                </a:cubicBezTo>
                <a:cubicBezTo>
                  <a:pt x="f810" y="f811"/>
                  <a:pt x="f211" y="f653"/>
                  <a:pt x="f812" y="f582"/>
                </a:cubicBezTo>
                <a:cubicBezTo>
                  <a:pt x="f780" y="f813"/>
                  <a:pt x="f814" y="f583"/>
                  <a:pt x="f783" y="f242"/>
                </a:cubicBezTo>
                <a:cubicBezTo>
                  <a:pt x="f216" y="f226"/>
                  <a:pt x="f279" y="f616"/>
                  <a:pt x="f815" y="f195"/>
                </a:cubicBezTo>
                <a:cubicBezTo>
                  <a:pt x="f328" y="f614"/>
                  <a:pt x="f6" y="f816"/>
                  <a:pt x="f325" y="f192"/>
                </a:cubicBezTo>
                <a:cubicBezTo>
                  <a:pt x="f817" y="f818"/>
                  <a:pt x="f310" y="f176"/>
                  <a:pt x="f350" y="f819"/>
                </a:cubicBezTo>
                <a:cubicBezTo>
                  <a:pt x="f301" y="f820"/>
                  <a:pt x="f301" y="f820"/>
                  <a:pt x="f277" y="f821"/>
                </a:cubicBezTo>
                <a:cubicBezTo>
                  <a:pt x="f216" y="f822"/>
                  <a:pt x="f397" y="f823"/>
                  <a:pt x="f824" y="f192"/>
                </a:cubicBezTo>
                <a:cubicBezTo>
                  <a:pt x="f825" y="f826"/>
                  <a:pt x="f411" y="f826"/>
                  <a:pt x="f414" y="f827"/>
                </a:cubicBezTo>
                <a:cubicBezTo>
                  <a:pt x="f161" y="f189"/>
                  <a:pt x="f828" y="f185"/>
                  <a:pt x="f422" y="f829"/>
                </a:cubicBezTo>
                <a:cubicBezTo>
                  <a:pt x="f771" y="f830"/>
                  <a:pt x="f110" y="f831"/>
                  <a:pt x="f832" y="f75"/>
                </a:cubicBezTo>
                <a:cubicBezTo>
                  <a:pt x="f103" y="f8"/>
                  <a:pt x="f833" y="f8"/>
                  <a:pt x="f834" y="f835"/>
                </a:cubicBezTo>
                <a:cubicBezTo>
                  <a:pt x="f453" y="f836"/>
                  <a:pt x="f837" y="f838"/>
                  <a:pt x="f839" y="f840"/>
                </a:cubicBezTo>
                <a:cubicBezTo>
                  <a:pt x="f841" y="f842"/>
                  <a:pt x="f841" y="f843"/>
                  <a:pt x="f458" y="f88"/>
                </a:cubicBezTo>
                <a:cubicBezTo>
                  <a:pt x="f74" y="f844"/>
                  <a:pt x="f845" y="f121"/>
                  <a:pt x="f98" y="f147"/>
                </a:cubicBezTo>
                <a:cubicBezTo>
                  <a:pt x="f846" y="f163"/>
                  <a:pt x="f118" y="f847"/>
                  <a:pt x="f136" y="f616"/>
                </a:cubicBezTo>
                <a:cubicBezTo>
                  <a:pt x="f848" y="f628"/>
                  <a:pt x="f138" y="f849"/>
                  <a:pt x="f433" y="f850"/>
                </a:cubicBezTo>
                <a:cubicBezTo>
                  <a:pt x="f851" y="f237"/>
                  <a:pt x="f96" y="f649"/>
                  <a:pt x="f839" y="f257"/>
                </a:cubicBezTo>
                <a:cubicBezTo>
                  <a:pt x="f841" y="f260"/>
                  <a:pt x="f841" y="f263"/>
                  <a:pt x="f852" y="f853"/>
                </a:cubicBezTo>
                <a:cubicBezTo>
                  <a:pt x="f854" y="f573"/>
                  <a:pt x="f855" y="f856"/>
                  <a:pt x="f857" y="f858"/>
                </a:cubicBezTo>
                <a:cubicBezTo>
                  <a:pt x="f845" y="f562"/>
                  <a:pt x="f761" y="f562"/>
                  <a:pt x="f95" y="f859"/>
                </a:cubicBezTo>
                <a:cubicBezTo>
                  <a:pt x="f860" y="f660"/>
                  <a:pt x="f128" y="f861"/>
                  <a:pt x="f862" y="f853"/>
                </a:cubicBezTo>
                <a:cubicBezTo>
                  <a:pt x="f155" y="f575"/>
                  <a:pt x="f774" y="f574"/>
                  <a:pt x="f773" y="f264"/>
                </a:cubicBezTo>
                <a:cubicBezTo>
                  <a:pt x="f417" y="f660"/>
                  <a:pt x="f863" y="f864"/>
                  <a:pt x="f399" y="f865"/>
                </a:cubicBezTo>
                <a:cubicBezTo>
                  <a:pt x="f866" y="f867"/>
                  <a:pt x="f868" y="f869"/>
                  <a:pt x="f780" y="f870"/>
                </a:cubicBezTo>
                <a:cubicBezTo>
                  <a:pt x="f183" y="f865"/>
                  <a:pt x="f784" y="f871"/>
                  <a:pt x="f785" y="f804"/>
                </a:cubicBezTo>
                <a:cubicBezTo>
                  <a:pt x="f202" y="f806"/>
                  <a:pt x="f202" y="f806"/>
                  <a:pt x="f200" y="f870"/>
                </a:cubicBezTo>
                <a:cubicBezTo>
                  <a:pt x="f186" y="f872"/>
                  <a:pt x="f186" y="f551"/>
                  <a:pt x="f184" y="f549"/>
                </a:cubicBezTo>
                <a:cubicBezTo>
                  <a:pt x="f183" y="f547"/>
                  <a:pt x="f866" y="f315"/>
                  <a:pt x="f866" y="f800"/>
                </a:cubicBezTo>
                <a:cubicBezTo>
                  <a:pt x="f873" y="f874"/>
                  <a:pt x="f783" y="f875"/>
                  <a:pt x="f395" y="f797"/>
                </a:cubicBezTo>
                <a:cubicBezTo>
                  <a:pt x="f202" y="f795"/>
                  <a:pt x="f209" y="f795"/>
                  <a:pt x="f186" y="f876"/>
                </a:cubicBezTo>
                <a:cubicBezTo>
                  <a:pt x="f184" y="f536"/>
                  <a:pt x="f200" y="f792"/>
                  <a:pt x="f206" y="f791"/>
                </a:cubicBezTo>
                <a:cubicBezTo>
                  <a:pt x="f206" y="f528"/>
                  <a:pt x="f184" y="f877"/>
                  <a:pt x="f184" y="f878"/>
                </a:cubicBezTo>
                <a:cubicBezTo>
                  <a:pt x="f184" y="f334"/>
                  <a:pt x="f879" y="f880"/>
                  <a:pt x="f785" y="f701"/>
                </a:cubicBezTo>
                <a:cubicBezTo>
                  <a:pt x="f881" y="f701"/>
                  <a:pt x="f879" y="f701"/>
                  <a:pt x="f879" y="f701"/>
                </a:cubicBezTo>
                <a:cubicBezTo>
                  <a:pt x="f784" y="f701"/>
                  <a:pt x="f882" y="f699"/>
                  <a:pt x="f882" y="f699"/>
                </a:cubicBezTo>
                <a:cubicBezTo>
                  <a:pt x="f882" y="f340"/>
                  <a:pt x="f183" y="f685"/>
                  <a:pt x="f883" y="f683"/>
                </a:cubicBezTo>
                <a:cubicBezTo>
                  <a:pt x="f868" y="f342"/>
                  <a:pt x="f780" y="f720"/>
                  <a:pt x="f883" y="f523"/>
                </a:cubicBezTo>
                <a:cubicBezTo>
                  <a:pt x="f873" y="f716"/>
                  <a:pt x="f399" y="f682"/>
                  <a:pt x="f170" y="f686"/>
                </a:cubicBezTo>
                <a:cubicBezTo>
                  <a:pt x="f177" y="f692"/>
                  <a:pt x="f884" y="f685"/>
                  <a:pt x="f828" y="f716"/>
                </a:cubicBezTo>
                <a:cubicBezTo>
                  <a:pt x="f885" y="f700"/>
                  <a:pt x="f159" y="f698"/>
                  <a:pt x="f885" y="f344"/>
                </a:cubicBezTo>
                <a:cubicBezTo>
                  <a:pt x="f425" y="f516"/>
                  <a:pt x="f776" y="f706"/>
                  <a:pt x="f159" y="f515"/>
                </a:cubicBezTo>
                <a:cubicBezTo>
                  <a:pt x="f146" y="f515"/>
                  <a:pt x="f775" y="f706"/>
                  <a:pt x="f427" y="f706"/>
                </a:cubicBezTo>
                <a:cubicBezTo>
                  <a:pt x="f774" y="f656"/>
                  <a:pt x="f155" y="f513"/>
                  <a:pt x="f886" y="f515"/>
                </a:cubicBezTo>
                <a:cubicBezTo>
                  <a:pt x="f887" y="f520"/>
                  <a:pt x="f888" y="f521"/>
                  <a:pt x="f141" y="f521"/>
                </a:cubicBezTo>
                <a:cubicBezTo>
                  <a:pt x="f128" y="f889"/>
                  <a:pt x="f440" y="f519"/>
                  <a:pt x="f110" y="f513"/>
                </a:cubicBezTo>
                <a:cubicBezTo>
                  <a:pt x="f119" y="f729"/>
                  <a:pt x="f110" y="f707"/>
                  <a:pt x="f110" y="f351"/>
                </a:cubicBezTo>
                <a:cubicBezTo>
                  <a:pt x="f767" y="f652"/>
                  <a:pt x="f766" y="f707"/>
                  <a:pt x="f765" y="f351"/>
                </a:cubicBezTo>
                <a:cubicBezTo>
                  <a:pt x="f890" y="f509"/>
                  <a:pt x="f444" y="f513"/>
                  <a:pt x="f891" y="f735"/>
                </a:cubicBezTo>
                <a:cubicBezTo>
                  <a:pt x="f446" y="f519"/>
                  <a:pt x="f763" y="f731"/>
                  <a:pt x="f100" y="f518"/>
                </a:cubicBezTo>
                <a:cubicBezTo>
                  <a:pt x="f455" y="f735"/>
                  <a:pt x="f457" y="f729"/>
                  <a:pt x="f457" y="f507"/>
                </a:cubicBezTo>
                <a:cubicBezTo>
                  <a:pt x="f87" y="f351"/>
                  <a:pt x="f76" y="f652"/>
                  <a:pt x="f855" y="f749"/>
                </a:cubicBezTo>
                <a:cubicBezTo>
                  <a:pt x="f79" y="f752"/>
                  <a:pt x="f760" y="f707"/>
                  <a:pt x="f892" y="f659"/>
                </a:cubicBezTo>
                <a:cubicBezTo>
                  <a:pt x="f892" y="f659"/>
                  <a:pt x="f759" y="f659"/>
                  <a:pt x="f759" y="f659"/>
                </a:cubicBezTo>
                <a:cubicBezTo>
                  <a:pt x="f458" y="f749"/>
                  <a:pt x="f893" y="f652"/>
                  <a:pt x="f894" y="f749"/>
                </a:cubicBezTo>
                <a:cubicBezTo>
                  <a:pt x="f894" y="f749"/>
                  <a:pt x="f894" y="f749"/>
                  <a:pt x="f894" y="f749"/>
                </a:cubicBezTo>
                <a:cubicBezTo>
                  <a:pt x="f466" y="f661"/>
                  <a:pt x="f464" y="f349"/>
                  <a:pt x="f895" y="f749"/>
                </a:cubicBezTo>
                <a:cubicBezTo>
                  <a:pt x="f896" y="f351"/>
                  <a:pt x="f462" y="f707"/>
                  <a:pt x="f897" y="f349"/>
                </a:cubicBezTo>
                <a:cubicBezTo>
                  <a:pt x="f898" y="f659"/>
                  <a:pt x="f68" y="f749"/>
                  <a:pt x="f477" y="f659"/>
                </a:cubicBezTo>
                <a:cubicBezTo>
                  <a:pt x="f899" y="f707"/>
                  <a:pt x="f66" y="f707"/>
                  <a:pt x="f62" y="f661"/>
                </a:cubicBezTo>
                <a:cubicBezTo>
                  <a:pt x="f60" y="f349"/>
                  <a:pt x="f478" y="f661"/>
                  <a:pt x="f478" y="f661"/>
                </a:cubicBezTo>
                <a:cubicBezTo>
                  <a:pt x="f486" y="f347"/>
                  <a:pt x="f54" y="f509"/>
                  <a:pt x="f491" y="f652"/>
                </a:cubicBezTo>
                <a:cubicBezTo>
                  <a:pt x="f900" y="f652"/>
                  <a:pt x="f52" y="f661"/>
                  <a:pt x="f52" y="f707"/>
                </a:cubicBezTo>
                <a:cubicBezTo>
                  <a:pt x="f748" y="f655"/>
                  <a:pt x="f480" y="f729"/>
                  <a:pt x="f901" y="f347"/>
                </a:cubicBezTo>
                <a:cubicBezTo>
                  <a:pt x="f901" y="f707"/>
                  <a:pt x="f902" y="f707"/>
                  <a:pt x="f903" y="f347"/>
                </a:cubicBezTo>
                <a:cubicBezTo>
                  <a:pt x="f51" y="f656"/>
                  <a:pt x="f904" y="f729"/>
                  <a:pt x="f905" y="f655"/>
                </a:cubicBezTo>
                <a:cubicBezTo>
                  <a:pt x="f905" y="f655"/>
                  <a:pt x="f905" y="f655"/>
                  <a:pt x="f905" y="f655"/>
                </a:cubicBezTo>
                <a:cubicBezTo>
                  <a:pt x="f500" y="f735"/>
                  <a:pt x="f494" y="f696"/>
                  <a:pt x="f906" y="f521"/>
                </a:cubicBezTo>
                <a:cubicBezTo>
                  <a:pt x="f529" y="f675"/>
                  <a:pt x="f543" y="f671"/>
                  <a:pt x="f907" y="f678"/>
                </a:cubicBezTo>
                <a:cubicBezTo>
                  <a:pt x="f33" y="f521"/>
                  <a:pt x="f541" y="f665"/>
                  <a:pt x="f541" y="f675"/>
                </a:cubicBezTo>
                <a:cubicBezTo>
                  <a:pt x="f31" y="f675"/>
                  <a:pt x="f908" y="f686"/>
                  <a:pt x="f555" y="f682"/>
                </a:cubicBezTo>
                <a:cubicBezTo>
                  <a:pt x="f555" y="f682"/>
                  <a:pt x="f558" y="f686"/>
                  <a:pt x="f558" y="f686"/>
                </a:cubicBezTo>
                <a:cubicBezTo>
                  <a:pt x="f558" y="f692"/>
                  <a:pt x="f443" y="f690"/>
                  <a:pt x="f29" y="f690"/>
                </a:cubicBezTo>
                <a:cubicBezTo>
                  <a:pt x="f909" y="f334"/>
                  <a:pt x="f739" y="f792"/>
                  <a:pt x="f910" y="f911"/>
                </a:cubicBezTo>
                <a:cubicBezTo>
                  <a:pt x="f448" y="f538"/>
                  <a:pt x="f16" y="f538"/>
                  <a:pt x="f420" y="f911"/>
                </a:cubicBezTo>
                <a:cubicBezTo>
                  <a:pt x="f413" y="f797"/>
                  <a:pt x="f413" y="f797"/>
                  <a:pt x="f733" y="f875"/>
                </a:cubicBezTo>
                <a:cubicBezTo>
                  <a:pt x="f415" y="f691"/>
                  <a:pt x="f416" y="f912"/>
                  <a:pt x="f9" y="f315"/>
                </a:cubicBezTo>
                <a:cubicBezTo>
                  <a:pt x="f393" y="f546"/>
                  <a:pt x="f913" y="f545"/>
                  <a:pt x="f609" y="f316"/>
                </a:cubicBezTo>
                <a:cubicBezTo>
                  <a:pt x="f914" y="f915"/>
                  <a:pt x="f916" y="f542"/>
                  <a:pt x="f613" y="f542"/>
                </a:cubicBezTo>
                <a:cubicBezTo>
                  <a:pt x="f917" y="f869"/>
                  <a:pt x="f918" y="f919"/>
                  <a:pt x="f920" y="f304"/>
                </a:cubicBezTo>
                <a:cubicBezTo>
                  <a:pt x="f380" y="f556"/>
                  <a:pt x="f483" y="f677"/>
                  <a:pt x="f492" y="f806"/>
                </a:cubicBezTo>
                <a:cubicBezTo>
                  <a:pt x="f374" y="f679"/>
                  <a:pt x="f374" y="f679"/>
                  <a:pt x="f921" y="f304"/>
                </a:cubicBezTo>
                <a:cubicBezTo>
                  <a:pt x="f922" y="f864"/>
                  <a:pt x="f493" y="f293"/>
                  <a:pt x="f495" y="f569"/>
                </a:cubicBezTo>
                <a:cubicBezTo>
                  <a:pt x="f635" y="f570"/>
                  <a:pt x="f637" y="f567"/>
                  <a:pt x="f638" y="f663"/>
                </a:cubicBezTo>
                <a:cubicBezTo>
                  <a:pt x="f923" y="f294"/>
                  <a:pt x="f924" y="f561"/>
                  <a:pt x="f925" y="f294"/>
                </a:cubicBezTo>
                <a:cubicBezTo>
                  <a:pt x="f639" y="f568"/>
                  <a:pt x="f639" y="f811"/>
                  <a:pt x="f358" y="f288"/>
                </a:cubicBezTo>
                <a:cubicBezTo>
                  <a:pt x="f641" y="f926"/>
                  <a:pt x="f643" y="f927"/>
                  <a:pt x="f504" y="f928"/>
                </a:cubicBezTo>
                <a:cubicBezTo>
                  <a:pt x="f769" y="f278"/>
                  <a:pt x="f655" y="f929"/>
                  <a:pt x="f345" y="f930"/>
                </a:cubicBezTo>
                <a:cubicBezTo>
                  <a:pt x="f657" y="f930"/>
                  <a:pt x="f657" y="f290"/>
                  <a:pt x="f657" y="f290"/>
                </a:cubicBezTo>
                <a:cubicBezTo>
                  <a:pt x="f706" y="f931"/>
                  <a:pt x="f515" y="f931"/>
                  <a:pt x="f680" y="f856"/>
                </a:cubicBezTo>
                <a:cubicBezTo>
                  <a:pt x="f518" y="f928"/>
                  <a:pt x="f696" y="f278"/>
                  <a:pt x="f675" y="f653"/>
                </a:cubicBezTo>
                <a:cubicBezTo>
                  <a:pt x="f704" y="f264"/>
                  <a:pt x="f701" y="f653"/>
                  <a:pt x="f334" y="f928"/>
                </a:cubicBezTo>
                <a:cubicBezTo>
                  <a:pt x="f332" y="f282"/>
                  <a:pt x="f878" y="f282"/>
                  <a:pt x="f932" y="f929"/>
                </a:cubicBezTo>
                <a:cubicBezTo>
                  <a:pt x="f932" y="f650"/>
                  <a:pt x="f932" y="f654"/>
                  <a:pt x="f793" y="f574"/>
                </a:cubicBezTo>
                <a:cubicBezTo>
                  <a:pt x="f327" y="f933"/>
                  <a:pt x="f798" y="f251"/>
                  <a:pt x="f934" y="f252"/>
                </a:cubicBezTo>
                <a:cubicBezTo>
                  <a:pt x="f687" y="f579"/>
                  <a:pt x="f316" y="f257"/>
                  <a:pt x="f315" y="f270"/>
                </a:cubicBezTo>
                <a:cubicBezTo>
                  <a:pt x="f315" y="f653"/>
                  <a:pt x="f315" y="f650"/>
                  <a:pt x="f314" y="f276"/>
                </a:cubicBezTo>
                <a:cubicBezTo>
                  <a:pt x="f312" y="f653"/>
                  <a:pt x="f546" y="f653"/>
                  <a:pt x="f801" y="f276"/>
                </a:cubicBezTo>
                <a:cubicBezTo>
                  <a:pt x="f549" y="f579"/>
                  <a:pt x="f867" y="f246"/>
                  <a:pt x="f304" y="f246"/>
                </a:cubicBezTo>
                <a:cubicBezTo>
                  <a:pt x="f935" y="f246"/>
                  <a:pt x="f302" y="f936"/>
                  <a:pt x="f300" y="f251"/>
                </a:cubicBezTo>
                <a:cubicBezTo>
                  <a:pt x="f664" y="f254"/>
                  <a:pt x="f559" y="f575"/>
                  <a:pt x="f559" y="f276"/>
                </a:cubicBezTo>
                <a:cubicBezTo>
                  <a:pt x="f562" y="f654"/>
                  <a:pt x="f564" y="f654"/>
                  <a:pt x="f291" y="f650"/>
                </a:cubicBezTo>
                <a:cubicBezTo>
                  <a:pt x="f569" y="f653"/>
                  <a:pt x="f569" y="f270"/>
                  <a:pt x="f568" y="f266"/>
                </a:cubicBezTo>
                <a:cubicBezTo>
                  <a:pt x="f937" y="f933"/>
                  <a:pt x="f938" y="f249"/>
                  <a:pt x="f573" y="f251"/>
                </a:cubicBezTo>
                <a:cubicBezTo>
                  <a:pt x="f268" y="f939"/>
                  <a:pt x="f255" y="f575"/>
                  <a:pt x="f257" y="f940"/>
                </a:cubicBezTo>
                <a:cubicBezTo>
                  <a:pt x="f257" y="f284"/>
                  <a:pt x="f260" y="f573"/>
                  <a:pt x="f257" y="f861"/>
                </a:cubicBezTo>
                <a:cubicBezTo>
                  <a:pt x="f253" y="f940"/>
                  <a:pt x="f253" y="f940"/>
                  <a:pt x="f252" y="f941"/>
                </a:cubicBezTo>
                <a:cubicBezTo>
                  <a:pt x="f252" y="f928"/>
                  <a:pt x="f251" y="f928"/>
                  <a:pt x="f251" y="f928"/>
                </a:cubicBezTo>
                <a:cubicBezTo>
                  <a:pt x="f251" y="f928"/>
                  <a:pt x="f250" y="f928"/>
                  <a:pt x="f250" y="f941"/>
                </a:cubicBezTo>
                <a:cubicBezTo>
                  <a:pt x="f250" y="f861"/>
                  <a:pt x="f249" y="f573"/>
                  <a:pt x="f248" y="f929"/>
                </a:cubicBezTo>
                <a:cubicBezTo>
                  <a:pt x="f248" y="f929"/>
                  <a:pt x="f248" y="f929"/>
                  <a:pt x="f936" y="f929"/>
                </a:cubicBezTo>
                <a:cubicBezTo>
                  <a:pt x="f248" y="f929"/>
                  <a:pt x="f248" y="f929"/>
                  <a:pt x="f248" y="f929"/>
                </a:cubicBezTo>
                <a:cubicBezTo>
                  <a:pt x="f582" y="f654"/>
                  <a:pt x="f585" y="f574"/>
                  <a:pt x="f230" y="f264"/>
                </a:cubicBezTo>
                <a:cubicBezTo>
                  <a:pt x="f215" y="f270"/>
                  <a:pt x="f207" y="f278"/>
                  <a:pt x="f203" y="f928"/>
                </a:cubicBezTo>
                <a:cubicBezTo>
                  <a:pt x="f199" y="f926"/>
                  <a:pt x="f201" y="f931"/>
                  <a:pt x="f201" y="f290"/>
                </a:cubicBezTo>
                <a:cubicBezTo>
                  <a:pt x="f199" y="f930"/>
                  <a:pt x="f596" y="f930"/>
                  <a:pt x="f622" y="f811"/>
                </a:cubicBezTo>
                <a:cubicBezTo>
                  <a:pt x="f602" y="f570"/>
                  <a:pt x="f198" y="f942"/>
                  <a:pt x="f602" y="f937"/>
                </a:cubicBezTo>
                <a:cubicBezTo>
                  <a:pt x="f196" y="f937"/>
                  <a:pt x="f196" y="f942"/>
                  <a:pt x="f599" y="f942"/>
                </a:cubicBezTo>
                <a:cubicBezTo>
                  <a:pt x="f599" y="f943"/>
                  <a:pt x="f599" y="f568"/>
                  <a:pt x="f599" y="f291"/>
                </a:cubicBezTo>
                <a:cubicBezTo>
                  <a:pt x="f599" y="f858"/>
                  <a:pt x="f196" y="f858"/>
                  <a:pt x="f602" y="f566"/>
                </a:cubicBezTo>
                <a:cubicBezTo>
                  <a:pt x="f602" y="f566"/>
                  <a:pt x="f602" y="f566"/>
                  <a:pt x="f602" y="f291"/>
                </a:cubicBezTo>
                <a:cubicBezTo>
                  <a:pt x="f602" y="f291"/>
                  <a:pt x="f602" y="f291"/>
                  <a:pt x="f602" y="f291"/>
                </a:cubicBezTo>
                <a:cubicBezTo>
                  <a:pt x="f596" y="f291"/>
                  <a:pt x="f595" y="f568"/>
                  <a:pt x="f203" y="f567"/>
                </a:cubicBezTo>
                <a:cubicBezTo>
                  <a:pt x="f616" y="f943"/>
                  <a:pt x="f616" y="f943"/>
                  <a:pt x="f616" y="f937"/>
                </a:cubicBezTo>
                <a:cubicBezTo>
                  <a:pt x="f205" y="f943"/>
                  <a:pt x="f205" y="f943"/>
                  <a:pt x="f207" y="f943"/>
                </a:cubicBezTo>
                <a:cubicBezTo>
                  <a:pt x="f628" y="f566"/>
                  <a:pt x="f850" y="f859"/>
                  <a:pt x="f221" y="f562"/>
                </a:cubicBezTo>
                <a:cubicBezTo>
                  <a:pt x="f944" y="f562"/>
                  <a:pt x="f224" y="f945"/>
                  <a:pt x="f226" y="f561"/>
                </a:cubicBezTo>
                <a:cubicBezTo>
                  <a:pt x="f591" y="f294"/>
                  <a:pt x="f588" y="f559"/>
                  <a:pt x="f583" y="f561"/>
                </a:cubicBezTo>
                <a:cubicBezTo>
                  <a:pt x="f581" y="f859"/>
                  <a:pt x="f936" y="f291"/>
                  <a:pt x="f250" y="f942"/>
                </a:cubicBezTo>
                <a:cubicBezTo>
                  <a:pt x="f251" y="f946"/>
                  <a:pt x="f251" y="f946"/>
                  <a:pt x="f251" y="f946"/>
                </a:cubicBezTo>
                <a:cubicBezTo>
                  <a:pt x="f939" y="f947"/>
                  <a:pt x="f579" y="f288"/>
                  <a:pt x="f579" y="f948"/>
                </a:cubicBezTo>
                <a:cubicBezTo>
                  <a:pt x="f939" y="f926"/>
                  <a:pt x="f933" y="f571"/>
                  <a:pt x="f255" y="f927"/>
                </a:cubicBezTo>
                <a:cubicBezTo>
                  <a:pt x="f257" y="f927"/>
                  <a:pt x="f260" y="f286"/>
                  <a:pt x="f259" y="f949"/>
                </a:cubicBezTo>
                <a:cubicBezTo>
                  <a:pt x="f259" y="f286"/>
                  <a:pt x="f259" y="f927"/>
                  <a:pt x="f259" y="f927"/>
                </a:cubicBezTo>
                <a:cubicBezTo>
                  <a:pt x="f259" y="f927"/>
                  <a:pt x="f259" y="f927"/>
                  <a:pt x="f259" y="f927"/>
                </a:cubicBezTo>
                <a:cubicBezTo>
                  <a:pt x="f259" y="f950"/>
                  <a:pt x="f574" y="f950"/>
                  <a:pt x="f575" y="f571"/>
                </a:cubicBezTo>
                <a:cubicBezTo>
                  <a:pt x="f268" y="f931"/>
                  <a:pt x="f270" y="f947"/>
                  <a:pt x="f278" y="f811"/>
                </a:cubicBezTo>
                <a:cubicBezTo>
                  <a:pt x="f280" y="f811"/>
                  <a:pt x="f940" y="f811"/>
                  <a:pt x="f282" y="f811"/>
                </a:cubicBezTo>
                <a:cubicBezTo>
                  <a:pt x="f284" y="f570"/>
                  <a:pt x="f929" y="f570"/>
                  <a:pt x="f573" y="f570"/>
                </a:cubicBezTo>
                <a:cubicBezTo>
                  <a:pt x="f951" y="f942"/>
                  <a:pt x="f568" y="f951"/>
                  <a:pt x="f291" y="f573"/>
                </a:cubicBezTo>
                <a:cubicBezTo>
                  <a:pt x="f291" y="f284"/>
                  <a:pt x="f291" y="f282"/>
                  <a:pt x="f291" y="f278"/>
                </a:cubicBezTo>
                <a:cubicBezTo>
                  <a:pt x="f859" y="f573"/>
                  <a:pt x="f945" y="f284"/>
                  <a:pt x="f295" y="f280"/>
                </a:cubicBezTo>
                <a:cubicBezTo>
                  <a:pt x="f296" y="f948"/>
                  <a:pt x="f669" y="f951"/>
                  <a:pt x="f952" y="f856"/>
                </a:cubicBezTo>
                <a:cubicBezTo>
                  <a:pt x="f865" y="f660"/>
                  <a:pt x="f550" y="f926"/>
                  <a:pt x="f801" y="f278"/>
                </a:cubicBezTo>
                <a:cubicBezTo>
                  <a:pt x="f547" y="f282"/>
                  <a:pt x="f311" y="f284"/>
                  <a:pt x="f545" y="f929"/>
                </a:cubicBezTo>
                <a:cubicBezTo>
                  <a:pt x="f544" y="f929"/>
                  <a:pt x="f542" y="f284"/>
                  <a:pt x="f915" y="f282"/>
                </a:cubicBezTo>
                <a:cubicBezTo>
                  <a:pt x="f953" y="f938"/>
                  <a:pt x="f912" y="f811"/>
                  <a:pt x="f934" y="f946"/>
                </a:cubicBezTo>
                <a:cubicBezTo>
                  <a:pt x="f954" y="f942"/>
                  <a:pt x="f695" y="f946"/>
                  <a:pt x="f797" y="f811"/>
                </a:cubicBezTo>
                <a:cubicBezTo>
                  <a:pt x="f535" y="f660"/>
                  <a:pt x="f793" y="f955"/>
                  <a:pt x="f329" y="f928"/>
                </a:cubicBezTo>
                <a:cubicBezTo>
                  <a:pt x="f791" y="f949"/>
                  <a:pt x="f791" y="f948"/>
                  <a:pt x="f878" y="f948"/>
                </a:cubicBezTo>
                <a:cubicBezTo>
                  <a:pt x="f790" y="f948"/>
                  <a:pt x="f526" y="f927"/>
                  <a:pt x="f332" y="f927"/>
                </a:cubicBezTo>
                <a:cubicBezTo>
                  <a:pt x="f790" y="f946"/>
                  <a:pt x="f789" y="f562"/>
                  <a:pt x="f524" y="f295"/>
                </a:cubicBezTo>
                <a:cubicBezTo>
                  <a:pt x="f708" y="f298"/>
                  <a:pt x="f705" y="f294"/>
                  <a:pt x="f680" y="f930"/>
                </a:cubicBezTo>
                <a:cubicBezTo>
                  <a:pt x="f344" y="f811"/>
                  <a:pt x="f662" y="f937"/>
                  <a:pt x="f735" y="f942"/>
                </a:cubicBezTo>
                <a:cubicBezTo>
                  <a:pt x="f657" y="f811"/>
                  <a:pt x="f657" y="f937"/>
                  <a:pt x="f657" y="f568"/>
                </a:cubicBezTo>
                <a:cubicBezTo>
                  <a:pt x="f345" y="f664"/>
                  <a:pt x="f659" y="f670"/>
                  <a:pt x="f956" y="f670"/>
                </a:cubicBezTo>
                <a:cubicBezTo>
                  <a:pt x="f762" y="f670"/>
                  <a:pt x="f648" y="f864"/>
                  <a:pt x="f641" y="f664"/>
                </a:cubicBezTo>
                <a:cubicBezTo>
                  <a:pt x="f640" y="f864"/>
                  <a:pt x="f501" y="f300"/>
                  <a:pt x="f359" y="f299"/>
                </a:cubicBezTo>
                <a:cubicBezTo>
                  <a:pt x="f639" y="f935"/>
                  <a:pt x="f638" y="f554"/>
                  <a:pt x="f363" y="f681"/>
                </a:cubicBezTo>
                <a:cubicBezTo>
                  <a:pt x="f496" y="f552"/>
                  <a:pt x="f957" y="f308"/>
                  <a:pt x="f623" y="f554"/>
                </a:cubicBezTo>
                <a:cubicBezTo>
                  <a:pt x="f621" y="f306"/>
                  <a:pt x="f620" y="f919"/>
                  <a:pt x="f619" y="f805"/>
                </a:cubicBezTo>
                <a:cubicBezTo>
                  <a:pt x="f493" y="f804"/>
                  <a:pt x="f374" y="f919"/>
                  <a:pt x="f958" y="f805"/>
                </a:cubicBezTo>
                <a:cubicBezTo>
                  <a:pt x="f921" y="f802"/>
                  <a:pt x="f721" y="f915"/>
                  <a:pt x="f959" y="f540"/>
                </a:cubicBezTo>
                <a:cubicBezTo>
                  <a:pt x="f487" y="f687"/>
                  <a:pt x="f722" y="f800"/>
                  <a:pt x="f379" y="f800"/>
                </a:cubicBezTo>
                <a:cubicBezTo>
                  <a:pt x="f381" y="f800"/>
                  <a:pt x="f920" y="f540"/>
                  <a:pt x="f615" y="f953"/>
                </a:cubicBezTo>
                <a:cubicBezTo>
                  <a:pt x="f390" y="f316"/>
                  <a:pt x="f390" y="f317"/>
                  <a:pt x="f612" y="f318"/>
                </a:cubicBezTo>
                <a:cubicBezTo>
                  <a:pt x="f960" y="f540"/>
                  <a:pt x="f610" y="f318"/>
                  <a:pt x="f917" y="f318"/>
                </a:cubicBezTo>
                <a:cubicBezTo>
                  <a:pt x="f916" y="f320"/>
                  <a:pt x="f610" y="f961"/>
                  <a:pt x="f610" y="f800"/>
                </a:cubicBezTo>
                <a:cubicBezTo>
                  <a:pt x="f390" y="f874"/>
                  <a:pt x="f918" y="f795"/>
                  <a:pt x="f604" y="f535"/>
                </a:cubicBezTo>
                <a:cubicBezTo>
                  <a:pt x="f913" y="f792"/>
                  <a:pt x="f597" y="f792"/>
                  <a:pt x="f962" y="f531"/>
                </a:cubicBezTo>
                <a:cubicBezTo>
                  <a:pt x="f396" y="f535"/>
                  <a:pt x="f963" y="f911"/>
                  <a:pt x="f732" y="f536"/>
                </a:cubicBezTo>
                <a:cubicBezTo>
                  <a:pt x="f407" y="f964"/>
                  <a:pt x="f412" y="f327"/>
                  <a:pt x="f965" y="f533"/>
                </a:cubicBezTo>
                <a:cubicBezTo>
                  <a:pt x="f418" y="f530"/>
                  <a:pt x="f418" y="f530"/>
                  <a:pt x="f418" y="f530"/>
                </a:cubicBezTo>
                <a:cubicBezTo>
                  <a:pt x="f965" y="f792"/>
                  <a:pt x="f412" y="f932"/>
                  <a:pt x="f412" y="f528"/>
                </a:cubicBezTo>
                <a:cubicBezTo>
                  <a:pt x="f733" y="f877"/>
                  <a:pt x="f733" y="f877"/>
                  <a:pt x="f408" y="f878"/>
                </a:cubicBezTo>
                <a:cubicBezTo>
                  <a:pt x="f408" y="f790"/>
                  <a:pt x="f407" y="f330"/>
                  <a:pt x="f408" y="f332"/>
                </a:cubicBezTo>
                <a:cubicBezTo>
                  <a:pt x="f416" y="f334"/>
                  <a:pt x="f413" y="f966"/>
                  <a:pt x="f965" y="f335"/>
                </a:cubicBezTo>
                <a:cubicBezTo>
                  <a:pt x="f733" y="f701"/>
                  <a:pt x="f412" y="f702"/>
                  <a:pt x="f965" y="f338"/>
                </a:cubicBezTo>
                <a:cubicBezTo>
                  <a:pt x="f967" y="f716"/>
                  <a:pt x="f437" y="f708"/>
                  <a:pt x="f576" y="f686"/>
                </a:cubicBezTo>
                <a:cubicBezTo>
                  <a:pt x="f736" y="f342"/>
                  <a:pt x="f968" y="f704"/>
                  <a:pt x="f441" y="f704"/>
                </a:cubicBezTo>
                <a:cubicBezTo>
                  <a:pt x="f441" y="f682"/>
                  <a:pt x="f910" y="f523"/>
                  <a:pt x="f443" y="f523"/>
                </a:cubicBezTo>
                <a:cubicBezTo>
                  <a:pt x="f969" y="f716"/>
                  <a:pt x="f969" y="f523"/>
                  <a:pt x="f969" y="f782"/>
                </a:cubicBezTo>
                <a:cubicBezTo>
                  <a:pt x="f558" y="f970"/>
                  <a:pt x="f31" y="f667"/>
                  <a:pt x="f565" y="f521"/>
                </a:cubicBezTo>
                <a:cubicBezTo>
                  <a:pt x="f563" y="f889"/>
                  <a:pt x="f32" y="f521"/>
                  <a:pt x="f560" y="f705"/>
                </a:cubicBezTo>
                <a:cubicBezTo>
                  <a:pt x="f560" y="f520"/>
                  <a:pt x="f541" y="f519"/>
                  <a:pt x="f971" y="f731"/>
                </a:cubicBezTo>
                <a:cubicBezTo>
                  <a:pt x="f972" y="f518"/>
                  <a:pt x="f539" y="f734"/>
                  <a:pt x="f741" y="f706"/>
                </a:cubicBezTo>
                <a:cubicBezTo>
                  <a:pt x="f560" y="f516"/>
                  <a:pt x="f565" y="f662"/>
                  <a:pt x="f31" y="f516"/>
                </a:cubicBezTo>
                <a:cubicBezTo>
                  <a:pt x="f740" y="f735"/>
                  <a:pt x="f909" y="f735"/>
                  <a:pt x="f909" y="f516"/>
                </a:cubicBezTo>
                <a:cubicBezTo>
                  <a:pt x="f558" y="f518"/>
                  <a:pt x="f969" y="f518"/>
                  <a:pt x="f445" y="f662"/>
                </a:cubicBezTo>
                <a:cubicBezTo>
                  <a:pt x="f737" y="f662"/>
                  <a:pt x="f29" y="f662"/>
                  <a:pt x="f29" y="f662"/>
                </a:cubicBezTo>
                <a:cubicBezTo>
                  <a:pt x="f577" y="f680"/>
                  <a:pt x="f736" y="f728"/>
                  <a:pt x="f27" y="f518"/>
                </a:cubicBezTo>
                <a:cubicBezTo>
                  <a:pt x="f426" y="f344"/>
                  <a:pt x="f432" y="f518"/>
                  <a:pt x="f432" y="f680"/>
                </a:cubicBezTo>
                <a:cubicBezTo>
                  <a:pt x="f973" y="f520"/>
                  <a:pt x="f23" y="f731"/>
                  <a:pt x="f437" y="f519"/>
                </a:cubicBezTo>
                <a:cubicBezTo>
                  <a:pt x="f18" y="f680"/>
                  <a:pt x="f434" y="f697"/>
                  <a:pt x="f424" y="f678"/>
                </a:cubicBezTo>
                <a:cubicBezTo>
                  <a:pt x="f424" y="f678"/>
                  <a:pt x="f452" y="f678"/>
                  <a:pt x="f452" y="f696"/>
                </a:cubicBezTo>
                <a:cubicBezTo>
                  <a:pt x="f454" y="f728"/>
                  <a:pt x="f974" y="f697"/>
                  <a:pt x="f975" y="f698"/>
                </a:cubicBezTo>
                <a:cubicBezTo>
                  <a:pt x="f420" y="f705"/>
                  <a:pt x="f413" y="f731"/>
                  <a:pt x="f965" y="f698"/>
                </a:cubicBezTo>
                <a:cubicBezTo>
                  <a:pt x="f965" y="f698"/>
                  <a:pt x="f965" y="f698"/>
                  <a:pt x="f965" y="f698"/>
                </a:cubicBezTo>
                <a:cubicBezTo>
                  <a:pt x="f412" y="f705"/>
                  <a:pt x="f733" y="f889"/>
                  <a:pt x="f408" y="f889"/>
                </a:cubicBezTo>
                <a:cubicBezTo>
                  <a:pt x="f732" y="f889"/>
                  <a:pt x="f732" y="f665"/>
                  <a:pt x="f732" y="f343"/>
                </a:cubicBezTo>
                <a:cubicBezTo>
                  <a:pt x="f976" y="f673"/>
                  <a:pt x="f963" y="f682"/>
                  <a:pt x="f962" y="f704"/>
                </a:cubicBezTo>
                <a:cubicBezTo>
                  <a:pt x="f592" y="f788"/>
                  <a:pt x="f917" y="f787"/>
                  <a:pt x="f615" y="f718"/>
                </a:cubicBezTo>
                <a:cubicBezTo>
                  <a:pt x="f727" y="f675"/>
                  <a:pt x="f386" y="f970"/>
                  <a:pt x="f725" y="f708"/>
                </a:cubicBezTo>
                <a:cubicBezTo>
                  <a:pt x="f977" y="f718"/>
                  <a:pt x="f978" y="f782"/>
                  <a:pt x="f382" y="f718"/>
                </a:cubicBezTo>
                <a:cubicBezTo>
                  <a:pt x="f724" y="f700"/>
                  <a:pt x="f724" y="f718"/>
                  <a:pt x="f979" y="f716"/>
                </a:cubicBezTo>
                <a:cubicBezTo>
                  <a:pt x="f380" y="f787"/>
                  <a:pt x="f376" y="f789"/>
                  <a:pt x="f490" y="f789"/>
                </a:cubicBezTo>
                <a:cubicBezTo>
                  <a:pt x="f623" y="f789"/>
                  <a:pt x="f495" y="f788"/>
                  <a:pt x="f980" y="f692"/>
                </a:cubicBezTo>
                <a:cubicBezTo>
                  <a:pt x="f630" y="f704"/>
                  <a:pt x="f630" y="f682"/>
                  <a:pt x="f632" y="f685"/>
                </a:cubicBezTo>
                <a:cubicBezTo>
                  <a:pt x="f633" y="f690"/>
                  <a:pt x="f496" y="f692"/>
                  <a:pt x="f635" y="f685"/>
                </a:cubicBezTo>
                <a:cubicBezTo>
                  <a:pt x="f369" y="f683"/>
                  <a:pt x="f368" y="f704"/>
                  <a:pt x="f368" y="f690"/>
                </a:cubicBezTo>
                <a:cubicBezTo>
                  <a:pt x="f368" y="f524"/>
                  <a:pt x="f368" y="f703"/>
                  <a:pt x="f368" y="f338"/>
                </a:cubicBezTo>
                <a:cubicBezTo>
                  <a:pt x="f636" y="f330"/>
                  <a:pt x="f499" y="f793"/>
                  <a:pt x="f644" y="f932"/>
                </a:cubicBezTo>
                <a:cubicBezTo>
                  <a:pt x="f651" y="f877"/>
                  <a:pt x="f744" y="f334"/>
                  <a:pt x="f713" y="f702"/>
                </a:cubicBezTo>
                <a:cubicBezTo>
                  <a:pt x="f712" y="f338"/>
                  <a:pt x="f712" y="f524"/>
                  <a:pt x="f352" y="f338"/>
                </a:cubicBezTo>
                <a:cubicBezTo>
                  <a:pt x="f751" y="f699"/>
                  <a:pt x="f351" y="f702"/>
                  <a:pt x="f349" y="f703"/>
                </a:cubicBezTo>
                <a:cubicBezTo>
                  <a:pt x="f652" y="f332"/>
                  <a:pt x="f656" y="f792"/>
                  <a:pt x="f519" y="f530"/>
                </a:cubicBezTo>
                <a:cubicBezTo>
                  <a:pt x="f675" y="f533"/>
                  <a:pt x="f682" y="f790"/>
                  <a:pt x="f683" y="f787"/>
                </a:cubicBezTo>
                <a:cubicBezTo>
                  <a:pt x="f692" y="f699"/>
                  <a:pt x="f340" y="f337"/>
                  <a:pt x="f787" y="f702"/>
                </a:cubicBezTo>
                <a:cubicBezTo>
                  <a:pt x="f699" y="f703"/>
                  <a:pt x="f701" y="f787"/>
                  <a:pt x="f788" y="f701"/>
                </a:cubicBezTo>
                <a:cubicBezTo>
                  <a:pt x="f335" y="f966"/>
                  <a:pt x="f966" y="f330"/>
                  <a:pt x="f790" y="f877"/>
                </a:cubicBezTo>
                <a:cubicBezTo>
                  <a:pt x="f536" y="f535"/>
                  <a:pt x="f981" y="f791"/>
                  <a:pt x="f693" y="f787"/>
                </a:cubicBezTo>
                <a:cubicBezTo>
                  <a:pt x="f691" y="f524"/>
                  <a:pt x="f689" y="f685"/>
                  <a:pt x="f800" y="f703"/>
                </a:cubicBezTo>
                <a:cubicBezTo>
                  <a:pt x="f961" y="f787"/>
                  <a:pt x="f912" y="f338"/>
                  <a:pt x="f540" y="f703"/>
                </a:cubicBezTo>
                <a:cubicBezTo>
                  <a:pt x="f982" y="f342"/>
                  <a:pt x="f953" y="f340"/>
                  <a:pt x="f315" y="f338"/>
                </a:cubicBezTo>
                <a:cubicBezTo>
                  <a:pt x="f915" y="f702"/>
                  <a:pt x="f314" y="f699"/>
                  <a:pt x="f314" y="f701"/>
                </a:cubicBezTo>
                <a:cubicBezTo>
                  <a:pt x="f542" y="f337"/>
                  <a:pt x="f544" y="f335"/>
                  <a:pt x="f983" y="f984"/>
                </a:cubicBezTo>
                <a:cubicBezTo>
                  <a:pt x="f551" y="f330"/>
                  <a:pt x="f870" y="f790"/>
                  <a:pt x="f806" y="f332"/>
                </a:cubicBezTo>
                <a:cubicBezTo>
                  <a:pt x="f985" y="f880"/>
                  <a:pt x="f672" y="f703"/>
                  <a:pt x="f672" y="f716"/>
                </a:cubicBezTo>
                <a:cubicBezTo>
                  <a:pt x="f672" y="f718"/>
                  <a:pt x="f672" y="f700"/>
                  <a:pt x="f669" y="f718"/>
                </a:cubicBezTo>
                <a:cubicBezTo>
                  <a:pt x="f864" y="f523"/>
                  <a:pt x="f298" y="f782"/>
                  <a:pt x="f668" y="f673"/>
                </a:cubicBezTo>
                <a:cubicBezTo>
                  <a:pt x="f664" y="f343"/>
                  <a:pt x="f559" y="f675"/>
                  <a:pt x="f562" y="f673"/>
                </a:cubicBezTo>
                <a:cubicBezTo>
                  <a:pt x="f946" y="f340"/>
                  <a:pt x="f861" y="f685"/>
                  <a:pt x="f650" y="f343"/>
                </a:cubicBezTo>
                <a:cubicBezTo>
                  <a:pt x="f274" y="f697"/>
                  <a:pt x="f276" y="f728"/>
                  <a:pt x="f650" y="f735"/>
                </a:cubicBezTo>
                <a:cubicBezTo>
                  <a:pt x="f274" y="f734"/>
                  <a:pt x="f270" y="f344"/>
                  <a:pt x="f264" y="f734"/>
                </a:cubicBezTo>
                <a:cubicBezTo>
                  <a:pt x="f574" y="f735"/>
                  <a:pt x="f853" y="f658"/>
                  <a:pt x="f853" y="f345"/>
                </a:cubicBezTo>
                <a:cubicBezTo>
                  <a:pt x="f574" y="f657"/>
                  <a:pt x="f575" y="f513"/>
                  <a:pt x="f263" y="f513"/>
                </a:cubicBezTo>
                <a:cubicBezTo>
                  <a:pt x="f252" y="f662"/>
                  <a:pt x="f590" y="f662"/>
                  <a:pt x="f586" y="f657"/>
                </a:cubicBezTo>
                <a:cubicBezTo>
                  <a:pt x="f631" y="f707"/>
                  <a:pt x="f228" y="f710"/>
                  <a:pt x="f234" y="f770"/>
                </a:cubicBezTo>
                <a:cubicBezTo>
                  <a:pt x="f238" y="f772"/>
                  <a:pt x="f237" y="f646"/>
                  <a:pt x="f232" y="f646"/>
                </a:cubicBezTo>
                <a:cubicBezTo>
                  <a:pt x="f629" y="f646"/>
                  <a:pt x="f224" y="f647"/>
                  <a:pt x="f224" y="f504"/>
                </a:cubicBezTo>
                <a:cubicBezTo>
                  <a:pt x="f629" y="f925"/>
                  <a:pt x="f944" y="f642"/>
                  <a:pt x="f217" y="f644"/>
                </a:cubicBezTo>
                <a:cubicBezTo>
                  <a:pt x="f595" y="f714"/>
                  <a:pt x="f194" y="f356"/>
                  <a:pt x="f986" y="f638"/>
                </a:cubicBezTo>
                <a:cubicBezTo>
                  <a:pt x="f987" y="f988"/>
                  <a:pt x="f827" y="f496"/>
                  <a:pt x="f195" y="f980"/>
                </a:cubicBezTo>
                <a:cubicBezTo>
                  <a:pt x="f600" y="f989"/>
                  <a:pt x="f622" y="f957"/>
                  <a:pt x="f195" y="f495"/>
                </a:cubicBezTo>
                <a:cubicBezTo>
                  <a:pt x="f614" y="f990"/>
                  <a:pt x="f194" y="f373"/>
                  <a:pt x="f614" y="f991"/>
                </a:cubicBezTo>
                <a:cubicBezTo>
                  <a:pt x="f605" y="f721"/>
                  <a:pt x="f194" y="f921"/>
                  <a:pt x="f992" y="f620"/>
                </a:cubicBezTo>
                <a:cubicBezTo>
                  <a:pt x="f823" y="f991"/>
                  <a:pt x="f993" y="f994"/>
                  <a:pt x="f176" y="f723"/>
                </a:cubicBezTo>
                <a:cubicBezTo>
                  <a:pt x="f178" y="f978"/>
                  <a:pt x="f995" y="f615"/>
                  <a:pt x="f827" y="f390"/>
                </a:cubicBezTo>
                <a:cubicBezTo>
                  <a:pt x="f192" y="f390"/>
                  <a:pt x="f992" y="f615"/>
                  <a:pt x="f992" y="f918"/>
                </a:cubicBezTo>
                <a:cubicBezTo>
                  <a:pt x="f826" y="f609"/>
                  <a:pt x="f194" y="f475"/>
                  <a:pt x="f614" y="f601"/>
                </a:cubicBezTo>
                <a:cubicBezTo>
                  <a:pt x="f614" y="f730"/>
                  <a:pt x="f614" y="f730"/>
                  <a:pt x="f608" y="f730"/>
                </a:cubicBezTo>
                <a:cubicBezTo>
                  <a:pt x="f611" y="f471"/>
                  <a:pt x="f605" y="f392"/>
                  <a:pt x="f611" y="f465"/>
                </a:cubicBezTo>
                <a:cubicBezTo>
                  <a:pt x="f608" y="f593"/>
                  <a:pt x="f611" y="f393"/>
                  <a:pt x="f599" y="f393"/>
                </a:cubicBezTo>
                <a:cubicBezTo>
                  <a:pt x="f198" y="f401"/>
                  <a:pt x="f622" y="f398"/>
                  <a:pt x="f196" y="f996"/>
                </a:cubicBezTo>
                <a:cubicBezTo>
                  <a:pt x="f605" y="f461"/>
                  <a:pt x="f195" y="f406"/>
                  <a:pt x="f608" y="f408"/>
                </a:cubicBezTo>
                <a:cubicBezTo>
                  <a:pt x="f614" y="f975"/>
                  <a:pt x="f599" y="f424"/>
                  <a:pt x="f201" y="f436"/>
                </a:cubicBezTo>
                <a:cubicBezTo>
                  <a:pt x="f849" y="f25"/>
                  <a:pt x="f223" y="f23"/>
                  <a:pt x="f234" y="f18"/>
                </a:cubicBezTo>
                <a:cubicBezTo>
                  <a:pt x="f241" y="f16"/>
                  <a:pt x="f586" y="f14"/>
                  <a:pt x="f585" y="f437"/>
                </a:cubicBezTo>
                <a:cubicBezTo>
                  <a:pt x="f585" y="f21"/>
                  <a:pt x="f589" y="f23"/>
                  <a:pt x="f584" y="f23"/>
                </a:cubicBezTo>
                <a:cubicBezTo>
                  <a:pt x="f244" y="f23"/>
                  <a:pt x="f582" y="f448"/>
                  <a:pt x="f997" y="f432"/>
                </a:cubicBezTo>
                <a:cubicBezTo>
                  <a:pt x="f248" y="f428"/>
                  <a:pt x="f252" y="f968"/>
                  <a:pt x="f933" y="f968"/>
                </a:cubicBezTo>
                <a:cubicBezTo>
                  <a:pt x="f263" y="f577"/>
                  <a:pt x="f260" y="f910"/>
                  <a:pt x="f255" y="f445"/>
                </a:cubicBezTo>
                <a:cubicBezTo>
                  <a:pt x="f939" y="f565"/>
                  <a:pt x="f257" y="f742"/>
                  <a:pt x="f653" y="f537"/>
                </a:cubicBezTo>
                <a:cubicBezTo>
                  <a:pt x="f941" y="f42"/>
                  <a:pt x="f856" y="f37"/>
                  <a:pt x="f942" y="f972"/>
                </a:cubicBezTo>
                <a:cubicBezTo>
                  <a:pt x="f937" y="f998"/>
                  <a:pt x="f937" y="f541"/>
                  <a:pt x="f567" y="f541"/>
                </a:cubicBezTo>
                <a:cubicBezTo>
                  <a:pt x="f569" y="f33"/>
                  <a:pt x="f291" y="f999"/>
                  <a:pt x="f945" y="f972"/>
                </a:cubicBezTo>
                <a:cubicBezTo>
                  <a:pt x="f293" y="f43"/>
                  <a:pt x="f559" y="f510"/>
                  <a:pt x="f1000" y="f1001"/>
                </a:cubicBezTo>
                <a:cubicBezTo>
                  <a:pt x="f304" y="f1002"/>
                  <a:pt x="f804" y="f48"/>
                  <a:pt x="f309" y="f543"/>
                </a:cubicBezTo>
                <a:cubicBezTo>
                  <a:pt x="f550" y="f743"/>
                  <a:pt x="f550" y="f44"/>
                  <a:pt x="f802" y="f44"/>
                </a:cubicBezTo>
                <a:cubicBezTo>
                  <a:pt x="f311" y="f47"/>
                  <a:pt x="f546" y="f522"/>
                  <a:pt x="f312" y="f43"/>
                </a:cubicBezTo>
                <a:cubicBezTo>
                  <a:pt x="f312" y="f50"/>
                  <a:pt x="f915" y="f746"/>
                  <a:pt x="f688" y="f482"/>
                </a:cubicBezTo>
                <a:cubicBezTo>
                  <a:pt x="f693" y="f1003"/>
                  <a:pt x="f799" y="f1003"/>
                  <a:pt x="f1004" y="f2"/>
                </a:cubicBezTo>
                <a:cubicBezTo>
                  <a:pt x="f876" y="f503"/>
                  <a:pt x="f327" y="f511"/>
                  <a:pt x="f533" y="f525"/>
                </a:cubicBezTo>
                <a:cubicBezTo>
                  <a:pt x="f792" y="f906"/>
                  <a:pt x="f791" y="f906"/>
                  <a:pt x="f330" y="f1001"/>
                </a:cubicBezTo>
                <a:cubicBezTo>
                  <a:pt x="f790" y="f51"/>
                  <a:pt x="f789" y="f1005"/>
                  <a:pt x="f524" y="f52"/>
                </a:cubicBezTo>
                <a:cubicBezTo>
                  <a:pt x="f683" y="f491"/>
                  <a:pt x="f523" y="f900"/>
                  <a:pt x="f700" y="f750"/>
                </a:cubicBezTo>
                <a:cubicBezTo>
                  <a:pt x="f705" y="f480"/>
                  <a:pt x="f696" y="f1003"/>
                  <a:pt x="f519" y="f512"/>
                </a:cubicBezTo>
                <a:cubicBezTo>
                  <a:pt x="f518" y="f500"/>
                  <a:pt x="f516" y="f904"/>
                  <a:pt x="f513" y="f745"/>
                </a:cubicBezTo>
                <a:cubicBezTo>
                  <a:pt x="f513" y="f747"/>
                  <a:pt x="f657" y="f748"/>
                  <a:pt x="f655" y="f56"/>
                </a:cubicBezTo>
                <a:cubicBezTo>
                  <a:pt x="f659" y="f60"/>
                  <a:pt x="f769" y="f64"/>
                  <a:pt x="f651" y="f1006"/>
                </a:cubicBezTo>
                <a:cubicBezTo>
                  <a:pt x="f651" y="f1006"/>
                  <a:pt x="f651" y="f1006"/>
                  <a:pt x="f651" y="f1006"/>
                </a:cubicBezTo>
                <a:cubicBezTo>
                  <a:pt x="f651" y="f1006"/>
                  <a:pt x="f651" y="f1006"/>
                  <a:pt x="f651" y="f1006"/>
                </a:cubicBezTo>
                <a:cubicBezTo>
                  <a:pt x="f762" y="f1006"/>
                  <a:pt x="f762" y="f1006"/>
                  <a:pt x="f772" y="f1006"/>
                </a:cubicBezTo>
                <a:cubicBezTo>
                  <a:pt x="f645" y="f58"/>
                  <a:pt x="f356" y="f54"/>
                  <a:pt x="f643" y="f900"/>
                </a:cubicBezTo>
                <a:cubicBezTo>
                  <a:pt x="f643" y="f750"/>
                  <a:pt x="f641" y="f750"/>
                  <a:pt x="f641" y="f488"/>
                </a:cubicBezTo>
                <a:cubicBezTo>
                  <a:pt x="f925" y="f480"/>
                  <a:pt x="f358" y="f901"/>
                  <a:pt x="f501" y="f502"/>
                </a:cubicBezTo>
                <a:cubicBezTo>
                  <a:pt x="f639" y="f903"/>
                  <a:pt x="f639" y="f747"/>
                  <a:pt x="f359" y="f747"/>
                </a:cubicBezTo>
                <a:cubicBezTo>
                  <a:pt x="f1007" y="f1008"/>
                  <a:pt x="f1009" y="f747"/>
                  <a:pt x="f360" y="f901"/>
                </a:cubicBezTo>
                <a:cubicBezTo>
                  <a:pt x="f1009" y="f1006"/>
                  <a:pt x="f361" y="f1010"/>
                  <a:pt x="f371" y="f897"/>
                </a:cubicBezTo>
                <a:cubicBezTo>
                  <a:pt x="f632" y="f1011"/>
                  <a:pt x="f957" y="f1011"/>
                  <a:pt x="f624" y="f68"/>
                </a:cubicBezTo>
                <a:cubicBezTo>
                  <a:pt x="f721" y="f899"/>
                  <a:pt x="f374" y="f60"/>
                  <a:pt x="f492" y="f484"/>
                </a:cubicBezTo>
                <a:cubicBezTo>
                  <a:pt x="f1012" y="f58"/>
                  <a:pt x="f994" y="f478"/>
                  <a:pt x="f959" y="f1006"/>
                </a:cubicBezTo>
                <a:cubicBezTo>
                  <a:pt x="f377" y="f58"/>
                  <a:pt x="f487" y="f478"/>
                  <a:pt x="f375" y="f1013"/>
                </a:cubicBezTo>
                <a:cubicBezTo>
                  <a:pt x="f489" y="f1011"/>
                  <a:pt x="f487" y="f468"/>
                  <a:pt x="f379" y="f893"/>
                </a:cubicBezTo>
                <a:cubicBezTo>
                  <a:pt x="f978" y="f839"/>
                  <a:pt x="f612" y="f852"/>
                  <a:pt x="f391" y="f466"/>
                </a:cubicBezTo>
                <a:cubicBezTo>
                  <a:pt x="f607" y="f464"/>
                  <a:pt x="f606" y="f70"/>
                  <a:pt x="f474" y="f895"/>
                </a:cubicBezTo>
                <a:cubicBezTo>
                  <a:pt x="f604" y="f894"/>
                  <a:pt x="f473" y="f894"/>
                  <a:pt x="f392" y="f459"/>
                </a:cubicBezTo>
                <a:cubicBezTo>
                  <a:pt x="f474" y="f854"/>
                  <a:pt x="f474" y="f837"/>
                  <a:pt x="f392" y="f761"/>
                </a:cubicBezTo>
                <a:cubicBezTo>
                  <a:pt x="f393" y="f96"/>
                  <a:pt x="f396" y="f98"/>
                  <a:pt x="f10" y="f94"/>
                </a:cubicBezTo>
                <a:cubicBezTo>
                  <a:pt x="f415" y="f451"/>
                  <a:pt x="f10" y="f98"/>
                  <a:pt x="f974" y="f100"/>
                </a:cubicBezTo>
                <a:cubicBezTo>
                  <a:pt x="f410" y="f834"/>
                  <a:pt x="f396" y="f1014"/>
                  <a:pt x="f406" y="f851"/>
                </a:cubicBezTo>
                <a:cubicBezTo>
                  <a:pt x="f732" y="f114"/>
                  <a:pt x="f413" y="f123"/>
                  <a:pt x="f16" y="f1015"/>
                </a:cubicBezTo>
                <a:cubicBezTo>
                  <a:pt x="f423" y="f1016"/>
                  <a:pt x="f424" y="f125"/>
                  <a:pt x="f14" y="f132"/>
                </a:cubicBezTo>
                <a:cubicBezTo>
                  <a:pt x="f450" y="f131"/>
                  <a:pt x="f967" y="f131"/>
                  <a:pt x="f416" y="f131"/>
                </a:cubicBezTo>
                <a:cubicBezTo>
                  <a:pt x="f418" y="f131"/>
                  <a:pt x="f965" y="f131"/>
                  <a:pt x="f965" y="f132"/>
                </a:cubicBezTo>
                <a:cubicBezTo>
                  <a:pt x="f412" y="f132"/>
                  <a:pt x="f412" y="f132"/>
                  <a:pt x="f412" y="f132"/>
                </a:cubicBezTo>
                <a:cubicBezTo>
                  <a:pt x="f732" y="f435"/>
                  <a:pt x="f963" y="f1017"/>
                  <a:pt x="f461" y="f140"/>
                </a:cubicBezTo>
                <a:cubicBezTo>
                  <a:pt x="f461" y="f140"/>
                  <a:pt x="f461" y="f140"/>
                  <a:pt x="f461" y="f141"/>
                </a:cubicBezTo>
                <a:cubicBezTo>
                  <a:pt x="f996" y="f3"/>
                  <a:pt x="f400" y="f1018"/>
                  <a:pt x="f398" y="f429"/>
                </a:cubicBezTo>
                <a:cubicBezTo>
                  <a:pt x="f996" y="f1019"/>
                  <a:pt x="f9" y="f885"/>
                  <a:pt x="f965" y="f777"/>
                </a:cubicBezTo>
                <a:cubicBezTo>
                  <a:pt x="f407" y="f422"/>
                  <a:pt x="f732" y="f417"/>
                  <a:pt x="f732" y="f1020"/>
                </a:cubicBezTo>
                <a:cubicBezTo>
                  <a:pt x="f732" y="f414"/>
                  <a:pt x="f406" y="f411"/>
                  <a:pt x="f963" y="f411"/>
                </a:cubicBezTo>
                <a:cubicBezTo>
                  <a:pt x="f461" y="f778"/>
                  <a:pt x="f962" y="f175"/>
                  <a:pt x="f401" y="f779"/>
                </a:cubicBezTo>
                <a:cubicBezTo>
                  <a:pt x="f401" y="f779"/>
                  <a:pt x="f401" y="f779"/>
                  <a:pt x="f401" y="f779"/>
                </a:cubicBezTo>
                <a:cubicBezTo>
                  <a:pt x="f400" y="f402"/>
                  <a:pt x="f393" y="f402"/>
                  <a:pt x="f593" y="f164"/>
                </a:cubicBezTo>
                <a:cubicBezTo>
                  <a:pt x="f473" y="f863"/>
                  <a:pt x="f610" y="f863"/>
                  <a:pt x="f386" y="f164"/>
                </a:cubicBezTo>
                <a:cubicBezTo>
                  <a:pt x="f1021" y="f873"/>
                  <a:pt x="f481" y="f881"/>
                  <a:pt x="f920" y="f186"/>
                </a:cubicBezTo>
                <a:cubicBezTo>
                  <a:pt x="f725" y="f193"/>
                  <a:pt x="f726" y="f188"/>
                  <a:pt x="f726" y="f197"/>
                </a:cubicBezTo>
                <a:cubicBezTo>
                  <a:pt x="f1022" y="f794"/>
                  <a:pt x="f384" y="f197"/>
                  <a:pt x="f381" y="f387"/>
                </a:cubicBezTo>
                <a:cubicBezTo>
                  <a:pt x="f481" y="f385"/>
                  <a:pt x="f723" y="f258"/>
                  <a:pt x="f1023" y="f258"/>
                </a:cubicBezTo>
                <a:cubicBezTo>
                  <a:pt x="f483" y="f258"/>
                  <a:pt x="f377" y="f256"/>
                  <a:pt x="f1024" y="f265"/>
                </a:cubicBezTo>
                <a:cubicBezTo>
                  <a:pt x="f492" y="f389"/>
                  <a:pt x="f623" y="f193"/>
                  <a:pt x="f630" y="f1025"/>
                </a:cubicBezTo>
                <a:cubicBezTo>
                  <a:pt x="f368" y="f214"/>
                  <a:pt x="f1026" y="f222"/>
                  <a:pt x="f368" y="f273"/>
                </a:cubicBezTo>
                <a:cubicBezTo>
                  <a:pt x="f1026" y="f1027"/>
                  <a:pt x="f363" y="f273"/>
                  <a:pt x="f362" y="f1028"/>
                </a:cubicBezTo>
                <a:cubicBezTo>
                  <a:pt x="f361" y="f297"/>
                  <a:pt x="f1029" y="f1027"/>
                  <a:pt x="f1030" y="f1031"/>
                </a:cubicBezTo>
                <a:cubicBezTo>
                  <a:pt x="f1009" y="f240"/>
                  <a:pt x="f638" y="f227"/>
                  <a:pt x="f925" y="f225"/>
                </a:cubicBezTo>
                <a:cubicBezTo>
                  <a:pt x="f641" y="f222"/>
                  <a:pt x="f643" y="f222"/>
                  <a:pt x="f356" y="f222"/>
                </a:cubicBezTo>
                <a:cubicBezTo>
                  <a:pt x="f356" y="f222"/>
                  <a:pt x="f356" y="f222"/>
                  <a:pt x="f356" y="f222"/>
                </a:cubicBezTo>
                <a:cubicBezTo>
                  <a:pt x="f645" y="f220"/>
                  <a:pt x="f646" y="f265"/>
                  <a:pt x="f651" y="f222"/>
                </a:cubicBezTo>
                <a:cubicBezTo>
                  <a:pt x="f756" y="f227"/>
                  <a:pt x="f507" y="f1032"/>
                  <a:pt x="f749" y="f319"/>
                </a:cubicBezTo>
                <a:cubicBezTo>
                  <a:pt x="f652" y="f283"/>
                  <a:pt x="f509" y="f285"/>
                  <a:pt x="f346" y="f287"/>
                </a:cubicBezTo>
                <a:cubicBezTo>
                  <a:pt x="f513" y="f1031"/>
                  <a:pt x="f344" y="f235"/>
                  <a:pt x="f705" y="f233"/>
                </a:cubicBezTo>
                <a:cubicBezTo>
                  <a:pt x="f686" y="f231"/>
                  <a:pt x="f703" y="f271"/>
                  <a:pt x="f787" y="f301"/>
                </a:cubicBezTo>
                <a:cubicBezTo>
                  <a:pt x="f699" y="f287"/>
                  <a:pt x="f788" y="f366"/>
                  <a:pt x="f984" y="f319"/>
                </a:cubicBezTo>
                <a:cubicBezTo>
                  <a:pt x="f334" y="f289"/>
                  <a:pt x="f334" y="f319"/>
                  <a:pt x="f332" y="f285"/>
                </a:cubicBezTo>
                <a:cubicBezTo>
                  <a:pt x="f526" y="f272"/>
                  <a:pt x="f791" y="f1032"/>
                  <a:pt x="f327" y="f236"/>
                </a:cubicBezTo>
                <a:cubicBezTo>
                  <a:pt x="f1033" y="f231"/>
                  <a:pt x="f1034" y="f233"/>
                  <a:pt x="f691" y="f245"/>
                </a:cubicBezTo>
                <a:cubicBezTo>
                  <a:pt x="f688" y="f1027"/>
                  <a:pt x="f687" y="f1028"/>
                  <a:pt x="f320" y="f283"/>
                </a:cubicBezTo>
                <a:cubicBezTo>
                  <a:pt x="f318" y="f279"/>
                  <a:pt x="f982" y="f277"/>
                  <a:pt x="f314" y="f364"/>
                </a:cubicBezTo>
                <a:cubicBezTo>
                  <a:pt x="f915" y="f267"/>
                  <a:pt x="f983" y="f262"/>
                  <a:pt x="f867" y="f256"/>
                </a:cubicBezTo>
                <a:cubicBezTo>
                  <a:pt x="f304" y="f383"/>
                  <a:pt x="f674" y="f220"/>
                  <a:pt x="f1035" y="f269"/>
                </a:cubicBezTo>
                <a:cubicBezTo>
                  <a:pt x="f864" y="f243"/>
                  <a:pt x="f299" y="f240"/>
                  <a:pt x="f296" y="f267"/>
                </a:cubicBezTo>
                <a:cubicBezTo>
                  <a:pt x="f561" y="f245"/>
                  <a:pt x="f294" y="f240"/>
                  <a:pt x="f294" y="f233"/>
                </a:cubicBezTo>
                <a:cubicBezTo>
                  <a:pt x="f294" y="f218"/>
                  <a:pt x="f564" y="f1025"/>
                  <a:pt x="f946" y="f794"/>
                </a:cubicBezTo>
                <a:cubicBezTo>
                  <a:pt x="f288" y="f186"/>
                  <a:pt x="f941" y="f190"/>
                  <a:pt x="f278" y="f385"/>
                </a:cubicBezTo>
                <a:cubicBezTo>
                  <a:pt x="f278" y="f385"/>
                  <a:pt x="f278" y="f385"/>
                  <a:pt x="f278" y="f385"/>
                </a:cubicBezTo>
                <a:cubicBezTo>
                  <a:pt x="f278" y="f385"/>
                  <a:pt x="f650" y="f214"/>
                  <a:pt x="f650" y="f214"/>
                </a:cubicBezTo>
                <a:cubicBezTo>
                  <a:pt x="f274" y="f219"/>
                  <a:pt x="f653" y="f219"/>
                  <a:pt x="f264" y="f216"/>
                </a:cubicBezTo>
                <a:cubicBezTo>
                  <a:pt x="f853" y="f385"/>
                  <a:pt x="f574" y="f385"/>
                  <a:pt x="f263" y="f216"/>
                </a:cubicBezTo>
                <a:cubicBezTo>
                  <a:pt x="f260" y="f383"/>
                  <a:pt x="f259" y="f214"/>
                  <a:pt x="f259" y="f385"/>
                </a:cubicBezTo>
                <a:cubicBezTo>
                  <a:pt x="f575" y="f211"/>
                  <a:pt x="f254" y="f783"/>
                  <a:pt x="f997" y="f812"/>
                </a:cubicBezTo>
                <a:cubicBezTo>
                  <a:pt x="f586" y="f883"/>
                  <a:pt x="f230" y="f183"/>
                  <a:pt x="f221" y="f184"/>
                </a:cubicBezTo>
                <a:cubicBezTo>
                  <a:pt x="f217" y="f785"/>
                  <a:pt x="f850" y="f879"/>
                  <a:pt x="f628" y="f785"/>
                </a:cubicBezTo>
                <a:cubicBezTo>
                  <a:pt x="f850" y="f168"/>
                  <a:pt x="f628" y="f177"/>
                  <a:pt x="f198" y="f1036"/>
                </a:cubicBezTo>
                <a:cubicBezTo>
                  <a:pt x="f600" y="f409"/>
                  <a:pt x="f614" y="f825"/>
                  <a:pt x="f192" y="f409"/>
                </a:cubicBezTo>
                <a:cubicBezTo>
                  <a:pt x="f1037" y="f778"/>
                  <a:pt x="f1038" y="f863"/>
                  <a:pt x="f829" y="f779"/>
                </a:cubicBezTo>
                <a:cubicBezTo>
                  <a:pt x="f182" y="f177"/>
                  <a:pt x="f182" y="f175"/>
                  <a:pt x="f181" y="f405"/>
                </a:cubicBezTo>
                <a:cubicBezTo>
                  <a:pt x="f179" y="f863"/>
                  <a:pt x="f178" y="f404"/>
                  <a:pt x="f176" y="f405"/>
                </a:cubicBezTo>
                <a:cubicBezTo>
                  <a:pt x="f181" y="f417"/>
                  <a:pt x="f1039" y="f159"/>
                  <a:pt x="f1040" y="f886"/>
                </a:cubicBezTo>
                <a:cubicBezTo>
                  <a:pt x="f1041" y="f1042"/>
                  <a:pt x="f1043" y="f1044"/>
                  <a:pt x="f1045" y="f427"/>
                </a:cubicBezTo>
                <a:cubicBezTo>
                  <a:pt x="f1045" y="f145"/>
                  <a:pt x="f1046" y="f145"/>
                  <a:pt x="f160" y="f145"/>
                </a:cubicBezTo>
                <a:cubicBezTo>
                  <a:pt x="f158" y="f1047"/>
                  <a:pt x="f1048" y="f140"/>
                  <a:pt x="f1049" y="f132"/>
                </a:cubicBezTo>
                <a:cubicBezTo>
                  <a:pt x="f1050" y="f1016"/>
                  <a:pt x="f1051" y="f1052"/>
                  <a:pt x="f1053" y="f438"/>
                </a:cubicBezTo>
                <a:cubicBezTo>
                  <a:pt x="f1054" y="f438"/>
                  <a:pt x="f1055" y="f131"/>
                  <a:pt x="f1055" y="f129"/>
                </a:cubicBezTo>
                <a:cubicBezTo>
                  <a:pt x="f1056" y="f439"/>
                  <a:pt x="f137" y="f439"/>
                  <a:pt x="f133" y="f1015"/>
                </a:cubicBezTo>
                <a:cubicBezTo>
                  <a:pt x="f133" y="f1015"/>
                  <a:pt x="f133" y="f440"/>
                  <a:pt x="f133" y="f123"/>
                </a:cubicBezTo>
                <a:cubicBezTo>
                  <a:pt x="f1057" y="f110"/>
                  <a:pt x="f124" y="f110"/>
                  <a:pt x="f124" y="f108"/>
                </a:cubicBezTo>
                <a:cubicBezTo>
                  <a:pt x="f124" y="f766"/>
                  <a:pt x="f1058" y="f1059"/>
                  <a:pt x="f1060" y="f1059"/>
                </a:cubicBezTo>
                <a:cubicBezTo>
                  <a:pt x="f1061" y="f766"/>
                  <a:pt x="f120" y="f1062"/>
                  <a:pt x="f1063" y="f106"/>
                </a:cubicBezTo>
                <a:cubicBezTo>
                  <a:pt x="f1064" y="f1065"/>
                  <a:pt x="f142" y="f1066"/>
                  <a:pt x="f1058" y="f1067"/>
                </a:cubicBezTo>
                <a:cubicBezTo>
                  <a:pt x="f120" y="f96"/>
                  <a:pt x="f1068" y="f1069"/>
                  <a:pt x="f1070" y="f1069"/>
                </a:cubicBezTo>
                <a:cubicBezTo>
                  <a:pt x="f1071" y="f1069"/>
                  <a:pt x="f1072" y="f451"/>
                  <a:pt x="f107" y="f98"/>
                </a:cubicBezTo>
                <a:cubicBezTo>
                  <a:pt x="f1073" y="f1069"/>
                  <a:pt x="f1073" y="f90"/>
                  <a:pt x="f97" y="f455"/>
                </a:cubicBezTo>
                <a:cubicBezTo>
                  <a:pt x="f1074" y="f455"/>
                  <a:pt x="f1074" y="f455"/>
                  <a:pt x="f1074" y="f761"/>
                </a:cubicBezTo>
                <a:cubicBezTo>
                  <a:pt x="f1075" y="f89"/>
                  <a:pt x="f1074" y="f87"/>
                  <a:pt x="f1076" y="f85"/>
                </a:cubicBezTo>
                <a:cubicBezTo>
                  <a:pt x="f1077" y="f76"/>
                  <a:pt x="f1076" y="f74"/>
                  <a:pt x="f86" y="f74"/>
                </a:cubicBezTo>
                <a:cubicBezTo>
                  <a:pt x="f86" y="f74"/>
                  <a:pt x="f86" y="f74"/>
                  <a:pt x="f86" y="f74"/>
                </a:cubicBezTo>
                <a:cubicBezTo>
                  <a:pt x="f840" y="f760"/>
                  <a:pt x="f80" y="f81"/>
                  <a:pt x="f842" y="f854"/>
                </a:cubicBezTo>
                <a:cubicBezTo>
                  <a:pt x="f86" y="f759"/>
                  <a:pt x="f843" y="f1078"/>
                  <a:pt x="f1077" y="f1079"/>
                </a:cubicBezTo>
                <a:cubicBezTo>
                  <a:pt x="f1080" y="f758"/>
                  <a:pt x="f1080" y="f470"/>
                  <a:pt x="f104" y="f68"/>
                </a:cubicBezTo>
                <a:cubicBezTo>
                  <a:pt x="f840" y="f62"/>
                  <a:pt x="f1081" y="f486"/>
                  <a:pt x="f75" y="f60"/>
                </a:cubicBezTo>
                <a:cubicBezTo>
                  <a:pt x="f1082" y="f60"/>
                  <a:pt x="f8" y="f62"/>
                  <a:pt x="f1083" y="f60"/>
                </a:cubicBezTo>
                <a:cubicBezTo>
                  <a:pt x="f835" y="f54"/>
                  <a:pt x="f8" y="f54"/>
                  <a:pt x="f63" y="f900"/>
                </a:cubicBezTo>
                <a:cubicBezTo>
                  <a:pt x="f836" y="f901"/>
                  <a:pt x="f1084" y="f746"/>
                  <a:pt x="f836" y="f497"/>
                </a:cubicBezTo>
                <a:cubicBezTo>
                  <a:pt x="f1085" y="f508"/>
                  <a:pt x="f63" y="f44"/>
                  <a:pt x="f1086" y="f44"/>
                </a:cubicBezTo>
                <a:cubicBezTo>
                  <a:pt x="f1086" y="f43"/>
                  <a:pt x="f69" y="f743"/>
                  <a:pt x="f1087" y="f543"/>
                </a:cubicBezTo>
                <a:cubicBezTo>
                  <a:pt x="f1087" y="f38"/>
                  <a:pt x="f1088" y="f37"/>
                  <a:pt x="f1088" y="f548"/>
                </a:cubicBezTo>
                <a:cubicBezTo>
                  <a:pt x="f1089" y="f907"/>
                  <a:pt x="f63" y="f32"/>
                  <a:pt x="f1090" y="f558"/>
                </a:cubicBezTo>
                <a:cubicBezTo>
                  <a:pt x="f59" y="f430"/>
                  <a:pt x="f67" y="f973"/>
                  <a:pt x="f1091" y="f25"/>
                </a:cubicBezTo>
                <a:cubicBezTo>
                  <a:pt x="f1092" y="f20"/>
                  <a:pt x="f1092" y="f20"/>
                  <a:pt x="f1093" y="f14"/>
                </a:cubicBezTo>
                <a:cubicBezTo>
                  <a:pt x="f67" y="f454"/>
                  <a:pt x="f57" y="f415"/>
                  <a:pt x="f57" y="f963"/>
                </a:cubicBezTo>
                <a:cubicBezTo>
                  <a:pt x="f1089" y="f962"/>
                  <a:pt x="f1094" y="f400"/>
                  <a:pt x="f1095" y="f594"/>
                </a:cubicBezTo>
                <a:cubicBezTo>
                  <a:pt x="f1096" y="f467"/>
                  <a:pt x="f46" y="f730"/>
                  <a:pt x="f1097" y="f601"/>
                </a:cubicBezTo>
                <a:cubicBezTo>
                  <a:pt x="f39" y="f474"/>
                  <a:pt x="f39" y="f474"/>
                  <a:pt x="f1092" y="f479"/>
                </a:cubicBezTo>
                <a:cubicBezTo>
                  <a:pt x="f1095" y="f609"/>
                  <a:pt x="f63" y="f613"/>
                  <a:pt x="f1098" y="f384"/>
                </a:cubicBezTo>
                <a:cubicBezTo>
                  <a:pt x="f1099" y="f378"/>
                  <a:pt x="f55" y="f618"/>
                  <a:pt x="f1087" y="f1012"/>
                </a:cubicBezTo>
                <a:cubicBezTo>
                  <a:pt x="f71" y="f492"/>
                  <a:pt x="f67" y="f374"/>
                  <a:pt x="f1100" y="f619"/>
                </a:cubicBezTo>
                <a:cubicBezTo>
                  <a:pt x="f835" y="f922"/>
                  <a:pt x="f1101" y="f623"/>
                  <a:pt x="f1081" y="f626"/>
                </a:cubicBezTo>
                <a:cubicBezTo>
                  <a:pt x="f1102" y="f371"/>
                  <a:pt x="f1103" y="f988"/>
                  <a:pt x="f1083" y="f359"/>
                </a:cubicBezTo>
                <a:cubicBezTo>
                  <a:pt x="f835" y="f923"/>
                  <a:pt x="f75" y="f923"/>
                  <a:pt x="f75" y="f924"/>
                </a:cubicBezTo>
                <a:cubicBezTo>
                  <a:pt x="f75" y="f501"/>
                  <a:pt x="f75" y="f358"/>
                  <a:pt x="f75" y="f640"/>
                </a:cubicBezTo>
                <a:cubicBezTo>
                  <a:pt x="f1102" y="f1104"/>
                  <a:pt x="f104" y="f925"/>
                  <a:pt x="f1074" y="f646"/>
                </a:cubicBezTo>
                <a:cubicBezTo>
                  <a:pt x="f1105" y="f770"/>
                  <a:pt x="f1105" y="f956"/>
                  <a:pt x="f1105" y="f352"/>
                </a:cubicBezTo>
                <a:cubicBezTo>
                  <a:pt x="f1075" y="f659"/>
                  <a:pt x="f92" y="f509"/>
                  <a:pt x="f86" y="f345"/>
                </a:cubicBezTo>
                <a:cubicBezTo>
                  <a:pt x="f1076" y="f657"/>
                  <a:pt x="f92" y="f706"/>
                  <a:pt x="f91" y="f734"/>
                </a:cubicBezTo>
                <a:cubicBezTo>
                  <a:pt x="f1106" y="f706"/>
                  <a:pt x="f1107" y="f735"/>
                  <a:pt x="f1108" y="f520"/>
                </a:cubicBezTo>
                <a:cubicBezTo>
                  <a:pt x="f1109" y="f343"/>
                  <a:pt x="f113" y="f716"/>
                  <a:pt x="f111" y="f787"/>
                </a:cubicBezTo>
                <a:cubicBezTo>
                  <a:pt x="f1110" y="f338"/>
                  <a:pt x="f831" y="f699"/>
                  <a:pt x="f1110" y="f880"/>
                </a:cubicBezTo>
                <a:cubicBezTo>
                  <a:pt x="f1111" y="f702"/>
                  <a:pt x="f122" y="f338"/>
                  <a:pt x="f135" y="f701"/>
                </a:cubicBezTo>
                <a:cubicBezTo>
                  <a:pt x="f1112" y="f337"/>
                  <a:pt x="f1056" y="f335"/>
                  <a:pt x="f134" y="f966"/>
                </a:cubicBezTo>
                <a:cubicBezTo>
                  <a:pt x="f1113" y="f966"/>
                  <a:pt x="f1055" y="f334"/>
                  <a:pt x="f1113" y="f332"/>
                </a:cubicBezTo>
                <a:cubicBezTo>
                  <a:pt x="f1114" y="f330"/>
                  <a:pt x="f1115" y="f932"/>
                  <a:pt x="f1115" y="f533"/>
                </a:cubicBezTo>
                <a:cubicBezTo>
                  <a:pt x="f1116" y="f795"/>
                  <a:pt x="f1117" y="f538"/>
                  <a:pt x="f134" y="f799"/>
                </a:cubicBezTo>
                <a:cubicBezTo>
                  <a:pt x="f1113" y="f874"/>
                  <a:pt x="f1118" y="f954"/>
                  <a:pt x="f1117" y="f1034"/>
                </a:cubicBezTo>
                <a:cubicBezTo>
                  <a:pt x="f1115" y="f874"/>
                  <a:pt x="f1114" y="f934"/>
                  <a:pt x="f1115" y="f1119"/>
                </a:cubicBezTo>
                <a:cubicBezTo>
                  <a:pt x="f1120" y="f1004"/>
                  <a:pt x="f1121" y="f1004"/>
                  <a:pt x="f1045" y="f1119"/>
                </a:cubicBezTo>
                <a:cubicBezTo>
                  <a:pt x="f165" y="f320"/>
                  <a:pt x="f165" y="f314"/>
                  <a:pt x="f158" y="f552"/>
                </a:cubicBezTo>
                <a:cubicBezTo>
                  <a:pt x="f1122" y="f867"/>
                  <a:pt x="f1123" y="f867"/>
                  <a:pt x="f1123" y="f681"/>
                </a:cubicBezTo>
                <a:cubicBezTo>
                  <a:pt x="f1124" y="f804"/>
                  <a:pt x="f1125" y="f805"/>
                  <a:pt x="f1126" y="f804"/>
                </a:cubicBezTo>
                <a:cubicBezTo>
                  <a:pt x="f1127" y="f804"/>
                  <a:pt x="f1128" y="f805"/>
                  <a:pt x="f1128" y="f807"/>
                </a:cubicBezTo>
                <a:cubicBezTo>
                  <a:pt x="f1128" y="f554"/>
                  <a:pt x="f1128" y="f808"/>
                  <a:pt x="f167" y="f808"/>
                </a:cubicBezTo>
                <a:cubicBezTo>
                  <a:pt x="f1129" y="f806"/>
                  <a:pt x="f1129" y="f679"/>
                  <a:pt x="f169" y="f809"/>
                </a:cubicBezTo>
                <a:cubicBezTo>
                  <a:pt x="f1130" y="f952"/>
                  <a:pt x="f1131" y="f304"/>
                  <a:pt x="f1132" y="f1133"/>
                </a:cubicBezTo>
                <a:cubicBezTo>
                  <a:pt x="f1134" y="f306"/>
                  <a:pt x="f176" y="f805"/>
                  <a:pt x="f182" y="f919"/>
                </a:cubicBezTo>
                <a:cubicBezTo>
                  <a:pt x="f827" y="f554"/>
                  <a:pt x="f194" y="f302"/>
                  <a:pt x="f827" y="f945"/>
                </a:cubicBezTo>
                <a:cubicBezTo>
                  <a:pt x="f827" y="f945"/>
                  <a:pt x="f827" y="f945"/>
                  <a:pt x="f827" y="f945"/>
                </a:cubicBezTo>
                <a:cubicBezTo>
                  <a:pt x="f827" y="f945"/>
                  <a:pt x="f827" y="f945"/>
                  <a:pt x="f827" y="f945"/>
                </a:cubicBezTo>
                <a:cubicBezTo>
                  <a:pt x="f986" y="f945"/>
                  <a:pt x="f986" y="f945"/>
                  <a:pt x="f192" y="f945"/>
                </a:cubicBezTo>
                <a:cubicBezTo>
                  <a:pt x="f992" y="f945"/>
                  <a:pt x="f1135" y="f562"/>
                  <a:pt x="f1135" y="f859"/>
                </a:cubicBezTo>
                <a:cubicBezTo>
                  <a:pt x="f1135" y="f858"/>
                  <a:pt x="f1135" y="f291"/>
                  <a:pt x="f1135" y="f568"/>
                </a:cubicBezTo>
                <a:cubicBezTo>
                  <a:pt x="f826" y="f567"/>
                  <a:pt x="f192" y="f567"/>
                  <a:pt x="f986" y="f569"/>
                </a:cubicBezTo>
                <a:cubicBezTo>
                  <a:pt x="f191" y="f858"/>
                  <a:pt x="f1136" y="f564"/>
                  <a:pt x="f189" y="f569"/>
                </a:cubicBezTo>
                <a:cubicBezTo>
                  <a:pt x="f189" y="f569"/>
                  <a:pt x="f1037" y="f568"/>
                  <a:pt x="f187" y="f568"/>
                </a:cubicBezTo>
                <a:cubicBezTo>
                  <a:pt x="f187" y="f568"/>
                  <a:pt x="f187" y="f567"/>
                  <a:pt x="f187" y="f567"/>
                </a:cubicBezTo>
                <a:cubicBezTo>
                  <a:pt x="f187" y="f567"/>
                  <a:pt x="f187" y="f943"/>
                  <a:pt x="f1137" y="f943"/>
                </a:cubicBezTo>
                <a:cubicBezTo>
                  <a:pt x="f818" y="f946"/>
                  <a:pt x="f1138" y="f811"/>
                  <a:pt x="f1139" y="f811"/>
                </a:cubicBezTo>
                <a:cubicBezTo>
                  <a:pt x="f171" y="f290"/>
                  <a:pt x="f1140" y="f561"/>
                  <a:pt x="f1141" y="f676"/>
                </a:cubicBezTo>
                <a:cubicBezTo>
                  <a:pt x="f1129" y="f677"/>
                  <a:pt x="f169" y="f809"/>
                  <a:pt x="f1142" y="f985"/>
                </a:cubicBezTo>
                <a:cubicBezTo>
                  <a:pt x="f1143" y="f985"/>
                  <a:pt x="f167" y="f809"/>
                  <a:pt x="f1128" y="f952"/>
                </a:cubicBezTo>
                <a:cubicBezTo>
                  <a:pt x="f1140" y="f1133"/>
                  <a:pt x="f1123" y="f1133"/>
                  <a:pt x="f1123" y="f919"/>
                </a:cubicBezTo>
                <a:cubicBezTo>
                  <a:pt x="f1123" y="f919"/>
                  <a:pt x="f163" y="f919"/>
                  <a:pt x="f163" y="f919"/>
                </a:cubicBezTo>
                <a:cubicBezTo>
                  <a:pt x="f1048" y="f807"/>
                  <a:pt x="f1046" y="f804"/>
                  <a:pt x="f1046" y="f870"/>
                </a:cubicBezTo>
                <a:cubicBezTo>
                  <a:pt x="f1144" y="f870"/>
                  <a:pt x="f1145" y="f308"/>
                  <a:pt x="f156" y="f308"/>
                </a:cubicBezTo>
                <a:cubicBezTo>
                  <a:pt x="f1146" y="f919"/>
                  <a:pt x="f1147" y="f805"/>
                  <a:pt x="f1115" y="f552"/>
                </a:cubicBezTo>
                <a:cubicBezTo>
                  <a:pt x="f134" y="f801"/>
                  <a:pt x="f1148" y="f315"/>
                  <a:pt x="f1118" y="f687"/>
                </a:cubicBezTo>
                <a:cubicBezTo>
                  <a:pt x="f1117" y="f689"/>
                  <a:pt x="f134" y="f689"/>
                  <a:pt x="f1056" y="f1119"/>
                </a:cubicBezTo>
                <a:cubicBezTo>
                  <a:pt x="f1148" y="f981"/>
                  <a:pt x="f1112" y="f934"/>
                  <a:pt x="f137" y="f694"/>
                </a:cubicBezTo>
                <a:cubicBezTo>
                  <a:pt x="f120" y="f687"/>
                  <a:pt x="f1149" y="f874"/>
                  <a:pt x="f1149" y="f327"/>
                </a:cubicBezTo>
                <a:cubicBezTo>
                  <a:pt x="f1149" y="f329"/>
                  <a:pt x="f1150" y="f790"/>
                  <a:pt x="f1108" y="f966"/>
                </a:cubicBezTo>
                <a:cubicBezTo>
                  <a:pt x="f1151" y="f966"/>
                  <a:pt x="f1070" y="f335"/>
                  <a:pt x="f1070" y="f699"/>
                </a:cubicBezTo>
                <a:cubicBezTo>
                  <a:pt x="f1075" y="f966"/>
                  <a:pt x="f1077" y="f880"/>
                  <a:pt x="f78" y="f524"/>
                </a:cubicBezTo>
                <a:cubicBezTo>
                  <a:pt x="f1084" y="f718"/>
                  <a:pt x="f1103" y="f889"/>
                  <a:pt x="f86" y="f344"/>
                </a:cubicBezTo>
                <a:cubicBezTo>
                  <a:pt x="f840" y="f516"/>
                  <a:pt x="f840" y="f516"/>
                  <a:pt x="f840" y="f513"/>
                </a:cubicBezTo>
                <a:cubicBezTo>
                  <a:pt x="f1152" y="f735"/>
                  <a:pt x="f1098" y="f658"/>
                  <a:pt x="f57" y="f661"/>
                </a:cubicBezTo>
                <a:cubicBezTo>
                  <a:pt x="f73" y="f507"/>
                  <a:pt x="f1153" y="f711"/>
                  <a:pt x="f73" y="f1154"/>
                </a:cubicBezTo>
                <a:cubicBezTo>
                  <a:pt x="f1094" y="f646"/>
                  <a:pt x="f1090" y="f504"/>
                  <a:pt x="f835" y="f641"/>
                </a:cubicBezTo>
                <a:cubicBezTo>
                  <a:pt x="f1098" y="f641"/>
                  <a:pt x="f61" y="f640"/>
                  <a:pt x="f63" y="f358"/>
                </a:cubicBezTo>
                <a:cubicBezTo>
                  <a:pt x="f65" y="f1104"/>
                  <a:pt x="f63" y="f924"/>
                  <a:pt x="f63" y="f923"/>
                </a:cubicBezTo>
                <a:cubicBezTo>
                  <a:pt x="f1096" y="f924"/>
                  <a:pt x="f1155" y="f1007"/>
                  <a:pt x="f1093" y="f365"/>
                </a:cubicBezTo>
                <a:cubicBezTo>
                  <a:pt x="f15" y="f633"/>
                  <a:pt x="f24" y="f627"/>
                  <a:pt x="f1086" y="f921"/>
                </a:cubicBezTo>
                <a:cubicBezTo>
                  <a:pt x="f45" y="f721"/>
                  <a:pt x="f45" y="f374"/>
                  <a:pt x="f46" y="f1012"/>
                </a:cubicBezTo>
                <a:cubicBezTo>
                  <a:pt x="f1156" y="f1012"/>
                  <a:pt x="f1157" y="f375"/>
                  <a:pt x="f1158" y="f723"/>
                </a:cubicBezTo>
                <a:cubicBezTo>
                  <a:pt x="f1159" y="f920"/>
                  <a:pt x="f1160" y="f960"/>
                  <a:pt x="f24" y="f479"/>
                </a:cubicBezTo>
                <a:cubicBezTo>
                  <a:pt x="f15" y="f606"/>
                  <a:pt x="f15" y="f474"/>
                  <a:pt x="f24" y="f473"/>
                </a:cubicBezTo>
                <a:cubicBezTo>
                  <a:pt x="f26" y="f471"/>
                  <a:pt x="f7" y="f593"/>
                  <a:pt x="f7" y="f9"/>
                </a:cubicBezTo>
                <a:close/>
              </a:path>
            </a:pathLst>
          </a:custGeom>
          <a:solidFill>
            <a:srgbClr val="28282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114">
    <p:spTree>
      <p:nvGrpSpPr>
        <p:cNvPr id="1" name=""/>
        <p:cNvGrpSpPr/>
        <p:nvPr/>
      </p:nvGrpSpPr>
      <p:grpSpPr>
        <a:xfrm>
          <a:off x="0" y="0"/>
          <a:ext cx="0" cy="0"/>
          <a:chOff x="0" y="0"/>
          <a:chExt cx="0" cy="0"/>
        </a:xfrm>
      </p:grpSpPr>
      <p:sp>
        <p:nvSpPr>
          <p:cNvPr id="2" name="Google Shape;1243;p62">
            <a:extLst>
              <a:ext uri="{FF2B5EF4-FFF2-40B4-BE49-F238E27FC236}">
                <a16:creationId xmlns:a16="http://schemas.microsoft.com/office/drawing/2014/main" id="{969F8969-7820-671F-C3D0-F4638BEC6898}"/>
              </a:ext>
            </a:extLst>
          </p:cNvPr>
          <p:cNvSpPr txBox="1">
            <a:spLocks noGrp="1"/>
          </p:cNvSpPr>
          <p:nvPr>
            <p:ph type="title"/>
          </p:nvPr>
        </p:nvSpPr>
        <p:spPr>
          <a:xfrm>
            <a:off x="713222" y="232467"/>
            <a:ext cx="7717499" cy="1237795"/>
          </a:xfrm>
        </p:spPr>
        <p:txBody>
          <a:bodyPr/>
          <a:lstStyle/>
          <a:p>
            <a:pPr lvl="0"/>
            <a:r>
              <a:rPr lang="en-US"/>
              <a:t>SOME DETAILS</a:t>
            </a:r>
          </a:p>
        </p:txBody>
      </p:sp>
      <p:sp>
        <p:nvSpPr>
          <p:cNvPr id="3" name="Google Shape;1244;p62">
            <a:extLst>
              <a:ext uri="{FF2B5EF4-FFF2-40B4-BE49-F238E27FC236}">
                <a16:creationId xmlns:a16="http://schemas.microsoft.com/office/drawing/2014/main" id="{23D9A0AB-2EC6-323E-0D40-5A5373DB38A3}"/>
              </a:ext>
            </a:extLst>
          </p:cNvPr>
          <p:cNvSpPr txBox="1">
            <a:spLocks noGrp="1"/>
          </p:cNvSpPr>
          <p:nvPr>
            <p:ph type="subTitle" idx="4294967295"/>
          </p:nvPr>
        </p:nvSpPr>
        <p:spPr>
          <a:xfrm>
            <a:off x="713241" y="2629302"/>
            <a:ext cx="2286000" cy="771598"/>
          </a:xfrm>
        </p:spPr>
        <p:txBody>
          <a:bodyPr tIns="0" rIns="0" bIns="0" anchorCtr="1"/>
          <a:lstStyle/>
          <a:p>
            <a:pPr marL="0" lvl="0" indent="0" algn="ctr">
              <a:buNone/>
            </a:pPr>
            <a:r>
              <a:rPr lang="en-US"/>
              <a:t>It has a beautiful name, but it’s terribly hot</a:t>
            </a:r>
          </a:p>
        </p:txBody>
      </p:sp>
      <p:sp>
        <p:nvSpPr>
          <p:cNvPr id="4" name="Google Shape;1245;p62">
            <a:extLst>
              <a:ext uri="{FF2B5EF4-FFF2-40B4-BE49-F238E27FC236}">
                <a16:creationId xmlns:a16="http://schemas.microsoft.com/office/drawing/2014/main" id="{B3DF3339-1A07-1112-230B-5E49209DD2EE}"/>
              </a:ext>
            </a:extLst>
          </p:cNvPr>
          <p:cNvSpPr txBox="1">
            <a:spLocks noGrp="1"/>
          </p:cNvSpPr>
          <p:nvPr>
            <p:ph type="subTitle" idx="4294967295"/>
          </p:nvPr>
        </p:nvSpPr>
        <p:spPr>
          <a:xfrm>
            <a:off x="713222" y="2114321"/>
            <a:ext cx="2286000" cy="392698"/>
          </a:xfrm>
        </p:spPr>
        <p:txBody>
          <a:bodyPr tIns="0" rIns="0" bIns="0" anchor="b" anchorCtr="1"/>
          <a:lstStyle/>
          <a:p>
            <a:pPr marL="0" lvl="0" indent="0" algn="ctr">
              <a:buNone/>
            </a:pPr>
            <a:r>
              <a:rPr lang="en-US" sz="2000" b="1">
                <a:solidFill>
                  <a:srgbClr val="915EC3"/>
                </a:solidFill>
                <a:latin typeface="Prompt"/>
                <a:cs typeface="Prompt"/>
              </a:rPr>
              <a:t>VENUS</a:t>
            </a:r>
          </a:p>
        </p:txBody>
      </p:sp>
      <p:sp>
        <p:nvSpPr>
          <p:cNvPr id="5" name="Google Shape;1246;p62">
            <a:extLst>
              <a:ext uri="{FF2B5EF4-FFF2-40B4-BE49-F238E27FC236}">
                <a16:creationId xmlns:a16="http://schemas.microsoft.com/office/drawing/2014/main" id="{A3E7BF8E-0056-D71E-74DD-9AA2B4E0AD7A}"/>
              </a:ext>
            </a:extLst>
          </p:cNvPr>
          <p:cNvSpPr txBox="1">
            <a:spLocks noGrp="1"/>
          </p:cNvSpPr>
          <p:nvPr>
            <p:ph type="subTitle" idx="4294967295"/>
          </p:nvPr>
        </p:nvSpPr>
        <p:spPr>
          <a:xfrm>
            <a:off x="3429009" y="2136010"/>
            <a:ext cx="2286000" cy="771598"/>
          </a:xfrm>
        </p:spPr>
        <p:txBody>
          <a:bodyPr tIns="0" rIns="0" bIns="0" anchorCtr="1"/>
          <a:lstStyle/>
          <a:p>
            <a:pPr marL="0" lvl="0" indent="0" algn="ctr">
              <a:buNone/>
            </a:pPr>
            <a:r>
              <a:rPr lang="en-US"/>
              <a:t>Neptune is the farthest planet from the Sun</a:t>
            </a:r>
          </a:p>
        </p:txBody>
      </p:sp>
      <p:sp>
        <p:nvSpPr>
          <p:cNvPr id="6" name="Google Shape;1247;p62">
            <a:extLst>
              <a:ext uri="{FF2B5EF4-FFF2-40B4-BE49-F238E27FC236}">
                <a16:creationId xmlns:a16="http://schemas.microsoft.com/office/drawing/2014/main" id="{A354D164-8690-E284-14DA-EBB4AC254C2C}"/>
              </a:ext>
            </a:extLst>
          </p:cNvPr>
          <p:cNvSpPr txBox="1">
            <a:spLocks noGrp="1"/>
          </p:cNvSpPr>
          <p:nvPr>
            <p:ph type="subTitle" idx="4294967295"/>
          </p:nvPr>
        </p:nvSpPr>
        <p:spPr>
          <a:xfrm>
            <a:off x="3429000" y="1621020"/>
            <a:ext cx="2286000" cy="392698"/>
          </a:xfrm>
        </p:spPr>
        <p:txBody>
          <a:bodyPr tIns="0" rIns="0" bIns="0" anchor="b" anchorCtr="1"/>
          <a:lstStyle/>
          <a:p>
            <a:pPr marL="0" lvl="0" indent="0" algn="ctr">
              <a:buNone/>
            </a:pPr>
            <a:r>
              <a:rPr lang="en-US" sz="2000" b="1">
                <a:solidFill>
                  <a:srgbClr val="915EC3"/>
                </a:solidFill>
                <a:latin typeface="Prompt"/>
                <a:cs typeface="Prompt"/>
              </a:rPr>
              <a:t>NEPTUNE</a:t>
            </a:r>
          </a:p>
        </p:txBody>
      </p:sp>
      <p:sp>
        <p:nvSpPr>
          <p:cNvPr id="7" name="Google Shape;1248;p62">
            <a:extLst>
              <a:ext uri="{FF2B5EF4-FFF2-40B4-BE49-F238E27FC236}">
                <a16:creationId xmlns:a16="http://schemas.microsoft.com/office/drawing/2014/main" id="{B30A46F1-BD89-CE3F-0DF8-787B5CBB126D}"/>
              </a:ext>
            </a:extLst>
          </p:cNvPr>
          <p:cNvSpPr txBox="1">
            <a:spLocks noGrp="1"/>
          </p:cNvSpPr>
          <p:nvPr>
            <p:ph type="subTitle" idx="4294967295"/>
          </p:nvPr>
        </p:nvSpPr>
        <p:spPr>
          <a:xfrm>
            <a:off x="6144777" y="2627153"/>
            <a:ext cx="2286000" cy="771598"/>
          </a:xfrm>
        </p:spPr>
        <p:txBody>
          <a:bodyPr tIns="0" rIns="0" bIns="0" anchorCtr="1"/>
          <a:lstStyle/>
          <a:p>
            <a:pPr marL="0" lvl="0" indent="0" algn="ctr">
              <a:buNone/>
            </a:pPr>
            <a:r>
              <a:rPr lang="en-US"/>
              <a:t>Mercury is the closest planet to the Sun</a:t>
            </a:r>
          </a:p>
        </p:txBody>
      </p:sp>
      <p:sp>
        <p:nvSpPr>
          <p:cNvPr id="8" name="Google Shape;1249;p62">
            <a:extLst>
              <a:ext uri="{FF2B5EF4-FFF2-40B4-BE49-F238E27FC236}">
                <a16:creationId xmlns:a16="http://schemas.microsoft.com/office/drawing/2014/main" id="{FC8F8CC4-EC37-1397-2CBD-42BF50B62998}"/>
              </a:ext>
            </a:extLst>
          </p:cNvPr>
          <p:cNvSpPr txBox="1">
            <a:spLocks noGrp="1"/>
          </p:cNvSpPr>
          <p:nvPr>
            <p:ph type="subTitle" idx="4294967295"/>
          </p:nvPr>
        </p:nvSpPr>
        <p:spPr>
          <a:xfrm>
            <a:off x="6144777" y="2112163"/>
            <a:ext cx="2286000" cy="392698"/>
          </a:xfrm>
        </p:spPr>
        <p:txBody>
          <a:bodyPr tIns="0" rIns="0" bIns="0" anchor="b" anchorCtr="1"/>
          <a:lstStyle/>
          <a:p>
            <a:pPr marL="0" lvl="0" indent="0" algn="ctr">
              <a:buNone/>
            </a:pPr>
            <a:r>
              <a:rPr lang="en-US" sz="2000" b="1">
                <a:solidFill>
                  <a:srgbClr val="915EC3"/>
                </a:solidFill>
                <a:latin typeface="Prompt"/>
                <a:cs typeface="Prompt"/>
              </a:rPr>
              <a:t>MERCURY</a:t>
            </a:r>
          </a:p>
        </p:txBody>
      </p:sp>
      <p:sp>
        <p:nvSpPr>
          <p:cNvPr id="9" name="Google Shape;1250;p62">
            <a:extLst>
              <a:ext uri="{FF2B5EF4-FFF2-40B4-BE49-F238E27FC236}">
                <a16:creationId xmlns:a16="http://schemas.microsoft.com/office/drawing/2014/main" id="{DB4579AF-44A6-4410-2299-6273B65A3596}"/>
              </a:ext>
            </a:extLst>
          </p:cNvPr>
          <p:cNvSpPr txBox="1">
            <a:spLocks noGrp="1"/>
          </p:cNvSpPr>
          <p:nvPr>
            <p:ph type="subTitle" idx="4294967295"/>
          </p:nvPr>
        </p:nvSpPr>
        <p:spPr>
          <a:xfrm>
            <a:off x="2071116" y="4110008"/>
            <a:ext cx="2286000" cy="771598"/>
          </a:xfrm>
        </p:spPr>
        <p:txBody>
          <a:bodyPr tIns="0" rIns="0" bIns="0" anchorCtr="1"/>
          <a:lstStyle/>
          <a:p>
            <a:pPr marL="0" lvl="0" indent="0" algn="ctr">
              <a:buNone/>
            </a:pPr>
            <a:r>
              <a:rPr lang="en-US"/>
              <a:t>It’s composed mostly of hydrogen and helium</a:t>
            </a:r>
          </a:p>
        </p:txBody>
      </p:sp>
      <p:sp>
        <p:nvSpPr>
          <p:cNvPr id="10" name="Google Shape;1251;p62">
            <a:extLst>
              <a:ext uri="{FF2B5EF4-FFF2-40B4-BE49-F238E27FC236}">
                <a16:creationId xmlns:a16="http://schemas.microsoft.com/office/drawing/2014/main" id="{9C8F826A-455F-FB61-122A-91AD075E7531}"/>
              </a:ext>
            </a:extLst>
          </p:cNvPr>
          <p:cNvSpPr txBox="1">
            <a:spLocks noGrp="1"/>
          </p:cNvSpPr>
          <p:nvPr>
            <p:ph type="subTitle" idx="4294967295"/>
          </p:nvPr>
        </p:nvSpPr>
        <p:spPr>
          <a:xfrm>
            <a:off x="2071116" y="3595018"/>
            <a:ext cx="2286000" cy="392698"/>
          </a:xfrm>
        </p:spPr>
        <p:txBody>
          <a:bodyPr tIns="0" rIns="0" bIns="0" anchor="b" anchorCtr="1"/>
          <a:lstStyle/>
          <a:p>
            <a:pPr marL="0" lvl="0" indent="0" algn="ctr">
              <a:buNone/>
            </a:pPr>
            <a:r>
              <a:rPr lang="en-US" sz="2000" b="1">
                <a:solidFill>
                  <a:srgbClr val="915EC3"/>
                </a:solidFill>
                <a:latin typeface="Prompt"/>
                <a:cs typeface="Prompt"/>
              </a:rPr>
              <a:t>SATURN</a:t>
            </a:r>
          </a:p>
        </p:txBody>
      </p:sp>
      <p:sp>
        <p:nvSpPr>
          <p:cNvPr id="11" name="Google Shape;1252;p62">
            <a:extLst>
              <a:ext uri="{FF2B5EF4-FFF2-40B4-BE49-F238E27FC236}">
                <a16:creationId xmlns:a16="http://schemas.microsoft.com/office/drawing/2014/main" id="{C055D4C8-B34C-FF17-7876-C92F65243038}"/>
              </a:ext>
            </a:extLst>
          </p:cNvPr>
          <p:cNvSpPr txBox="1">
            <a:spLocks noGrp="1"/>
          </p:cNvSpPr>
          <p:nvPr>
            <p:ph type="subTitle" idx="4294967295"/>
          </p:nvPr>
        </p:nvSpPr>
        <p:spPr>
          <a:xfrm>
            <a:off x="4786884" y="4110008"/>
            <a:ext cx="2286000" cy="771598"/>
          </a:xfrm>
        </p:spPr>
        <p:txBody>
          <a:bodyPr tIns="0" rIns="0" bIns="0" anchorCtr="1"/>
          <a:lstStyle/>
          <a:p>
            <a:pPr marL="0" lvl="0" indent="0" algn="ctr">
              <a:buNone/>
            </a:pPr>
            <a:r>
              <a:rPr lang="en-US"/>
              <a:t>It’s a gas giant and the biggest planet</a:t>
            </a:r>
          </a:p>
        </p:txBody>
      </p:sp>
      <p:sp>
        <p:nvSpPr>
          <p:cNvPr id="12" name="Google Shape;1253;p62">
            <a:extLst>
              <a:ext uri="{FF2B5EF4-FFF2-40B4-BE49-F238E27FC236}">
                <a16:creationId xmlns:a16="http://schemas.microsoft.com/office/drawing/2014/main" id="{17FF7496-3B0E-E7A9-8114-4CE75247510D}"/>
              </a:ext>
            </a:extLst>
          </p:cNvPr>
          <p:cNvSpPr txBox="1">
            <a:spLocks noGrp="1"/>
          </p:cNvSpPr>
          <p:nvPr>
            <p:ph type="subTitle" idx="4294967295"/>
          </p:nvPr>
        </p:nvSpPr>
        <p:spPr>
          <a:xfrm>
            <a:off x="4786884" y="3595018"/>
            <a:ext cx="2286000" cy="392698"/>
          </a:xfrm>
        </p:spPr>
        <p:txBody>
          <a:bodyPr tIns="0" rIns="0" bIns="0" anchor="b" anchorCtr="1"/>
          <a:lstStyle/>
          <a:p>
            <a:pPr marL="0" lvl="0" indent="0" algn="ctr">
              <a:buNone/>
            </a:pPr>
            <a:r>
              <a:rPr lang="en-US" sz="2000" b="1">
                <a:solidFill>
                  <a:srgbClr val="915EC3"/>
                </a:solidFill>
                <a:latin typeface="Prompt"/>
                <a:cs typeface="Prompt"/>
              </a:rPr>
              <a:t>JUPITER</a:t>
            </a:r>
          </a:p>
        </p:txBody>
      </p:sp>
      <p:grpSp>
        <p:nvGrpSpPr>
          <p:cNvPr id="13" name="Grupo 12">
            <a:extLst>
              <a:ext uri="{FF2B5EF4-FFF2-40B4-BE49-F238E27FC236}">
                <a16:creationId xmlns:a16="http://schemas.microsoft.com/office/drawing/2014/main" id="{450B4632-54A6-64B9-CFC5-486A96CE9CFA}"/>
              </a:ext>
            </a:extLst>
          </p:cNvPr>
          <p:cNvGrpSpPr/>
          <p:nvPr/>
        </p:nvGrpSpPr>
        <p:grpSpPr>
          <a:xfrm>
            <a:off x="-26837" y="-344452"/>
            <a:ext cx="2564558" cy="1857061"/>
            <a:chOff x="-26837" y="-344452"/>
            <a:chExt cx="2564558" cy="1857061"/>
          </a:xfrm>
        </p:grpSpPr>
        <p:grpSp>
          <p:nvGrpSpPr>
            <p:cNvPr id="14" name="Grupo 13">
              <a:extLst>
                <a:ext uri="{FF2B5EF4-FFF2-40B4-BE49-F238E27FC236}">
                  <a16:creationId xmlns:a16="http://schemas.microsoft.com/office/drawing/2014/main" id="{F9122310-63A0-5CD5-55A6-99F08DB3AF0D}"/>
                </a:ext>
              </a:extLst>
            </p:cNvPr>
            <p:cNvGrpSpPr/>
            <p:nvPr/>
          </p:nvGrpSpPr>
          <p:grpSpPr>
            <a:xfrm>
              <a:off x="1039404" y="-344452"/>
              <a:ext cx="1498317" cy="1006690"/>
              <a:chOff x="1039404" y="-344452"/>
              <a:chExt cx="1498317" cy="1006690"/>
            </a:xfrm>
          </p:grpSpPr>
          <p:sp>
            <p:nvSpPr>
              <p:cNvPr id="15" name="Forma libre: forma 20">
                <a:extLst>
                  <a:ext uri="{FF2B5EF4-FFF2-40B4-BE49-F238E27FC236}">
                    <a16:creationId xmlns:a16="http://schemas.microsoft.com/office/drawing/2014/main" id="{CF6B7918-535E-E9ED-6939-505BD65E7E7B}"/>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6" name="Grupo 21">
                <a:extLst>
                  <a:ext uri="{FF2B5EF4-FFF2-40B4-BE49-F238E27FC236}">
                    <a16:creationId xmlns:a16="http://schemas.microsoft.com/office/drawing/2014/main" id="{81770BAF-A8CF-6121-E409-B448E5123A5F}"/>
                  </a:ext>
                </a:extLst>
              </p:cNvPr>
              <p:cNvGrpSpPr/>
              <p:nvPr/>
            </p:nvGrpSpPr>
            <p:grpSpPr>
              <a:xfrm>
                <a:off x="1260381" y="52680"/>
                <a:ext cx="1237420" cy="371731"/>
                <a:chOff x="1260381" y="52680"/>
                <a:chExt cx="1237420" cy="371731"/>
              </a:xfrm>
            </p:grpSpPr>
            <p:sp>
              <p:nvSpPr>
                <p:cNvPr id="17" name="Elipse 22">
                  <a:extLst>
                    <a:ext uri="{FF2B5EF4-FFF2-40B4-BE49-F238E27FC236}">
                      <a16:creationId xmlns:a16="http://schemas.microsoft.com/office/drawing/2014/main" id="{C63EDFC7-C6DE-805A-E1C3-AF8B14631670}"/>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8" name="Elipse 23">
                  <a:extLst>
                    <a:ext uri="{FF2B5EF4-FFF2-40B4-BE49-F238E27FC236}">
                      <a16:creationId xmlns:a16="http://schemas.microsoft.com/office/drawing/2014/main" id="{3B4AE03A-CDFB-093C-C229-131C24087AA4}"/>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9" name="Elipse 24">
                  <a:extLst>
                    <a:ext uri="{FF2B5EF4-FFF2-40B4-BE49-F238E27FC236}">
                      <a16:creationId xmlns:a16="http://schemas.microsoft.com/office/drawing/2014/main" id="{446AED6D-2E4C-7508-EBEF-93335CF06239}"/>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20" name="Grupo 14">
              <a:extLst>
                <a:ext uri="{FF2B5EF4-FFF2-40B4-BE49-F238E27FC236}">
                  <a16:creationId xmlns:a16="http://schemas.microsoft.com/office/drawing/2014/main" id="{84AD93B7-6522-04B3-7B43-1A3414B41838}"/>
                </a:ext>
              </a:extLst>
            </p:cNvPr>
            <p:cNvGrpSpPr/>
            <p:nvPr/>
          </p:nvGrpSpPr>
          <p:grpSpPr>
            <a:xfrm>
              <a:off x="-26837" y="14292"/>
              <a:ext cx="1035694" cy="1498317"/>
              <a:chOff x="-26837" y="14292"/>
              <a:chExt cx="1035694" cy="1498317"/>
            </a:xfrm>
          </p:grpSpPr>
          <p:sp>
            <p:nvSpPr>
              <p:cNvPr id="21" name="Forma libre: forma 15">
                <a:extLst>
                  <a:ext uri="{FF2B5EF4-FFF2-40B4-BE49-F238E27FC236}">
                    <a16:creationId xmlns:a16="http://schemas.microsoft.com/office/drawing/2014/main" id="{5AF86DDC-539B-4056-F4BF-BE04B6A7F871}"/>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2" name="Grupo 16">
                <a:extLst>
                  <a:ext uri="{FF2B5EF4-FFF2-40B4-BE49-F238E27FC236}">
                    <a16:creationId xmlns:a16="http://schemas.microsoft.com/office/drawing/2014/main" id="{9B4B9907-261C-3BB7-1518-0F46365FE2F7}"/>
                  </a:ext>
                </a:extLst>
              </p:cNvPr>
              <p:cNvGrpSpPr/>
              <p:nvPr/>
            </p:nvGrpSpPr>
            <p:grpSpPr>
              <a:xfrm>
                <a:off x="184827" y="230730"/>
                <a:ext cx="824030" cy="1050070"/>
                <a:chOff x="184827" y="230730"/>
                <a:chExt cx="824030" cy="1050070"/>
              </a:xfrm>
            </p:grpSpPr>
            <p:sp>
              <p:nvSpPr>
                <p:cNvPr id="23" name="Elipse 17">
                  <a:extLst>
                    <a:ext uri="{FF2B5EF4-FFF2-40B4-BE49-F238E27FC236}">
                      <a16:creationId xmlns:a16="http://schemas.microsoft.com/office/drawing/2014/main" id="{D9B0EDA3-3120-F7ED-7CCD-F4980971C9C1}"/>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4" name="Elipse 18">
                  <a:extLst>
                    <a:ext uri="{FF2B5EF4-FFF2-40B4-BE49-F238E27FC236}">
                      <a16:creationId xmlns:a16="http://schemas.microsoft.com/office/drawing/2014/main" id="{BE79B9D4-79F7-C8C2-352A-F640D0D0D965}"/>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5" name="Elipse 19">
                  <a:extLst>
                    <a:ext uri="{FF2B5EF4-FFF2-40B4-BE49-F238E27FC236}">
                      <a16:creationId xmlns:a16="http://schemas.microsoft.com/office/drawing/2014/main" id="{AB839BDD-F680-B9D6-3B67-E7DBBFAB9843}"/>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26" name="Grupo 25">
            <a:extLst>
              <a:ext uri="{FF2B5EF4-FFF2-40B4-BE49-F238E27FC236}">
                <a16:creationId xmlns:a16="http://schemas.microsoft.com/office/drawing/2014/main" id="{F5050566-747D-91C7-308C-A0A19F0312CF}"/>
              </a:ext>
            </a:extLst>
          </p:cNvPr>
          <p:cNvGrpSpPr/>
          <p:nvPr/>
        </p:nvGrpSpPr>
        <p:grpSpPr>
          <a:xfrm>
            <a:off x="6697486" y="-370944"/>
            <a:ext cx="2456251" cy="1778636"/>
            <a:chOff x="6697486" y="-370944"/>
            <a:chExt cx="2456251" cy="1778636"/>
          </a:xfrm>
        </p:grpSpPr>
        <p:grpSp>
          <p:nvGrpSpPr>
            <p:cNvPr id="27" name="Grupo 26">
              <a:extLst>
                <a:ext uri="{FF2B5EF4-FFF2-40B4-BE49-F238E27FC236}">
                  <a16:creationId xmlns:a16="http://schemas.microsoft.com/office/drawing/2014/main" id="{73570C48-363E-CFE7-F60B-AD566FE044DF}"/>
                </a:ext>
              </a:extLst>
            </p:cNvPr>
            <p:cNvGrpSpPr/>
            <p:nvPr/>
          </p:nvGrpSpPr>
          <p:grpSpPr>
            <a:xfrm>
              <a:off x="6697486" y="-370944"/>
              <a:ext cx="1435041" cy="964179"/>
              <a:chOff x="6697486" y="-370944"/>
              <a:chExt cx="1435041" cy="964179"/>
            </a:xfrm>
          </p:grpSpPr>
          <p:sp>
            <p:nvSpPr>
              <p:cNvPr id="28" name="Forma libre: forma 33">
                <a:extLst>
                  <a:ext uri="{FF2B5EF4-FFF2-40B4-BE49-F238E27FC236}">
                    <a16:creationId xmlns:a16="http://schemas.microsoft.com/office/drawing/2014/main" id="{9DA9BB19-1783-7CE0-5686-10487809BF9E}"/>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9" name="Grupo 34">
                <a:extLst>
                  <a:ext uri="{FF2B5EF4-FFF2-40B4-BE49-F238E27FC236}">
                    <a16:creationId xmlns:a16="http://schemas.microsoft.com/office/drawing/2014/main" id="{847FC8EE-D972-1B3F-B00F-BCB067C61B8E}"/>
                  </a:ext>
                </a:extLst>
              </p:cNvPr>
              <p:cNvGrpSpPr/>
              <p:nvPr/>
            </p:nvGrpSpPr>
            <p:grpSpPr>
              <a:xfrm>
                <a:off x="6735716" y="9422"/>
                <a:ext cx="1185154" cy="356031"/>
                <a:chOff x="6735716" y="9422"/>
                <a:chExt cx="1185154" cy="356031"/>
              </a:xfrm>
            </p:grpSpPr>
            <p:sp>
              <p:nvSpPr>
                <p:cNvPr id="30" name="Elipse 35">
                  <a:extLst>
                    <a:ext uri="{FF2B5EF4-FFF2-40B4-BE49-F238E27FC236}">
                      <a16:creationId xmlns:a16="http://schemas.microsoft.com/office/drawing/2014/main" id="{178EA0B8-B67F-ACFD-ADA4-A827AA158122}"/>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1" name="Elipse 36">
                  <a:extLst>
                    <a:ext uri="{FF2B5EF4-FFF2-40B4-BE49-F238E27FC236}">
                      <a16:creationId xmlns:a16="http://schemas.microsoft.com/office/drawing/2014/main" id="{E22BB2BA-5F48-A98C-809F-C6E1F7FC593C}"/>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2" name="Elipse 37">
                  <a:extLst>
                    <a:ext uri="{FF2B5EF4-FFF2-40B4-BE49-F238E27FC236}">
                      <a16:creationId xmlns:a16="http://schemas.microsoft.com/office/drawing/2014/main" id="{BD270A38-E375-4386-F662-0DA95A3D4A29}"/>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33" name="Grupo 27">
              <a:extLst>
                <a:ext uri="{FF2B5EF4-FFF2-40B4-BE49-F238E27FC236}">
                  <a16:creationId xmlns:a16="http://schemas.microsoft.com/office/drawing/2014/main" id="{52A947C6-2778-1CB9-94B4-CA7AE065E477}"/>
                </a:ext>
              </a:extLst>
            </p:cNvPr>
            <p:cNvGrpSpPr/>
            <p:nvPr/>
          </p:nvGrpSpPr>
          <p:grpSpPr>
            <a:xfrm>
              <a:off x="8161778" y="-27349"/>
              <a:ext cx="991959" cy="1435041"/>
              <a:chOff x="8161778" y="-27349"/>
              <a:chExt cx="991959" cy="1435041"/>
            </a:xfrm>
          </p:grpSpPr>
          <p:sp>
            <p:nvSpPr>
              <p:cNvPr id="34" name="Forma libre: forma 28">
                <a:extLst>
                  <a:ext uri="{FF2B5EF4-FFF2-40B4-BE49-F238E27FC236}">
                    <a16:creationId xmlns:a16="http://schemas.microsoft.com/office/drawing/2014/main" id="{7F883717-DFDF-7C8C-F568-C979689CAB2E}"/>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5" name="Grupo 29">
                <a:extLst>
                  <a:ext uri="{FF2B5EF4-FFF2-40B4-BE49-F238E27FC236}">
                    <a16:creationId xmlns:a16="http://schemas.microsoft.com/office/drawing/2014/main" id="{D74B5404-E917-5D5F-F54B-01BBC4E4B7FB}"/>
                  </a:ext>
                </a:extLst>
              </p:cNvPr>
              <p:cNvGrpSpPr/>
              <p:nvPr/>
            </p:nvGrpSpPr>
            <p:grpSpPr>
              <a:xfrm>
                <a:off x="8161778" y="179953"/>
                <a:ext cx="789228" cy="1005712"/>
                <a:chOff x="8161778" y="179953"/>
                <a:chExt cx="789228" cy="1005712"/>
              </a:xfrm>
            </p:grpSpPr>
            <p:sp>
              <p:nvSpPr>
                <p:cNvPr id="36" name="Elipse 30">
                  <a:extLst>
                    <a:ext uri="{FF2B5EF4-FFF2-40B4-BE49-F238E27FC236}">
                      <a16:creationId xmlns:a16="http://schemas.microsoft.com/office/drawing/2014/main" id="{5BB35E6F-7BD3-FFF3-B6CD-7CCC5FD016AF}"/>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7" name="Elipse 31">
                  <a:extLst>
                    <a:ext uri="{FF2B5EF4-FFF2-40B4-BE49-F238E27FC236}">
                      <a16:creationId xmlns:a16="http://schemas.microsoft.com/office/drawing/2014/main" id="{0DEE8C3B-521E-5AA9-70AB-FFB566370BB4}"/>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8" name="Elipse 32">
                  <a:extLst>
                    <a:ext uri="{FF2B5EF4-FFF2-40B4-BE49-F238E27FC236}">
                      <a16:creationId xmlns:a16="http://schemas.microsoft.com/office/drawing/2014/main" id="{7DB99B5D-0D3E-054F-27D3-3A999544F0B6}"/>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39" name="AutoShape 3">
            <a:extLst>
              <a:ext uri="{FF2B5EF4-FFF2-40B4-BE49-F238E27FC236}">
                <a16:creationId xmlns:a16="http://schemas.microsoft.com/office/drawing/2014/main" id="{450400D7-55C0-93ED-E12D-5BD7EA8B369E}"/>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0" name="Freeform 5">
            <a:extLst>
              <a:ext uri="{FF2B5EF4-FFF2-40B4-BE49-F238E27FC236}">
                <a16:creationId xmlns:a16="http://schemas.microsoft.com/office/drawing/2014/main" id="{202C9A9C-5862-761D-EF76-B4157821CAF0}"/>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1" name="Freeform 5">
            <a:extLst>
              <a:ext uri="{FF2B5EF4-FFF2-40B4-BE49-F238E27FC236}">
                <a16:creationId xmlns:a16="http://schemas.microsoft.com/office/drawing/2014/main" id="{0E60368B-F1E8-6ED5-B04A-0A3A1A71D75E}"/>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42" name="Grupo 41">
            <a:extLst>
              <a:ext uri="{FF2B5EF4-FFF2-40B4-BE49-F238E27FC236}">
                <a16:creationId xmlns:a16="http://schemas.microsoft.com/office/drawing/2014/main" id="{214BCF64-C9CE-FF0B-A416-542785F9AF14}"/>
              </a:ext>
            </a:extLst>
          </p:cNvPr>
          <p:cNvGrpSpPr/>
          <p:nvPr/>
        </p:nvGrpSpPr>
        <p:grpSpPr>
          <a:xfrm>
            <a:off x="1683346" y="1277992"/>
            <a:ext cx="625468" cy="820893"/>
            <a:chOff x="1683346" y="1277992"/>
            <a:chExt cx="625468" cy="820893"/>
          </a:xfrm>
        </p:grpSpPr>
        <p:sp>
          <p:nvSpPr>
            <p:cNvPr id="43" name="Freeform 47">
              <a:extLst>
                <a:ext uri="{FF2B5EF4-FFF2-40B4-BE49-F238E27FC236}">
                  <a16:creationId xmlns:a16="http://schemas.microsoft.com/office/drawing/2014/main" id="{010ECE71-B001-31AB-59EC-79610B58143B}"/>
                </a:ext>
              </a:extLst>
            </p:cNvPr>
            <p:cNvSpPr/>
            <p:nvPr/>
          </p:nvSpPr>
          <p:spPr>
            <a:xfrm>
              <a:off x="1683346" y="1623553"/>
              <a:ext cx="351595" cy="475332"/>
            </a:xfrm>
            <a:custGeom>
              <a:avLst/>
              <a:gdLst>
                <a:gd name="f0" fmla="val 10800000"/>
                <a:gd name="f1" fmla="val 5400000"/>
                <a:gd name="f2" fmla="val 180"/>
                <a:gd name="f3" fmla="val w"/>
                <a:gd name="f4" fmla="val h"/>
                <a:gd name="f5" fmla="val 0"/>
                <a:gd name="f6" fmla="val 1104"/>
                <a:gd name="f7" fmla="val 1493"/>
                <a:gd name="f8" fmla="val 348"/>
                <a:gd name="f9" fmla="val 732"/>
                <a:gd name="f10" fmla="val 273"/>
                <a:gd name="f11" fmla="val 201"/>
                <a:gd name="f12" fmla="val 733"/>
                <a:gd name="f13" fmla="val 129"/>
                <a:gd name="f14" fmla="val 731"/>
                <a:gd name="f15" fmla="val 105"/>
                <a:gd name="f16" fmla="val 730"/>
                <a:gd name="f17" fmla="val 79"/>
                <a:gd name="f18" fmla="val 722"/>
                <a:gd name="f19" fmla="val 58"/>
                <a:gd name="f20" fmla="val 710"/>
                <a:gd name="f21" fmla="val 20"/>
                <a:gd name="f22" fmla="val 689"/>
                <a:gd name="f23" fmla="val 1"/>
                <a:gd name="f24" fmla="val 652"/>
                <a:gd name="f25" fmla="val 609"/>
                <a:gd name="f26" fmla="val 555"/>
                <a:gd name="f27" fmla="val 502"/>
                <a:gd name="f28" fmla="val 449"/>
                <a:gd name="f29" fmla="val 379"/>
                <a:gd name="f30" fmla="val 55"/>
                <a:gd name="f31" fmla="val 324"/>
                <a:gd name="f32" fmla="val 125"/>
                <a:gd name="f33" fmla="val 190"/>
                <a:gd name="f34" fmla="val 323"/>
                <a:gd name="f35" fmla="val 255"/>
                <a:gd name="f36" fmla="val 321"/>
                <a:gd name="f37" fmla="val 328"/>
                <a:gd name="f38" fmla="val 336"/>
                <a:gd name="f39" fmla="val 346"/>
                <a:gd name="f40" fmla="val 347"/>
                <a:gd name="f41" fmla="val 316"/>
                <a:gd name="f42" fmla="val 311"/>
                <a:gd name="f43" fmla="val 305"/>
                <a:gd name="f44" fmla="val 252"/>
                <a:gd name="f45" fmla="val 198"/>
                <a:gd name="f46" fmla="val 145"/>
                <a:gd name="f47" fmla="val 61"/>
                <a:gd name="f48" fmla="val 409"/>
                <a:gd name="f49" fmla="val 493"/>
                <a:gd name="f50" fmla="val 533"/>
                <a:gd name="f51" fmla="val 573"/>
                <a:gd name="f52" fmla="val 613"/>
                <a:gd name="f53" fmla="val 694"/>
                <a:gd name="f54" fmla="val 755"/>
                <a:gd name="f55" fmla="val 62"/>
                <a:gd name="f56" fmla="val 756"/>
                <a:gd name="f57" fmla="val 142"/>
                <a:gd name="f58" fmla="val 757"/>
                <a:gd name="f59" fmla="val 202"/>
                <a:gd name="f60" fmla="val 261"/>
                <a:gd name="f61" fmla="val 764"/>
                <a:gd name="f62" fmla="val 771"/>
                <a:gd name="f63" fmla="val 778"/>
                <a:gd name="f64" fmla="val 842"/>
                <a:gd name="f65" fmla="val 906"/>
                <a:gd name="f66" fmla="val 970"/>
                <a:gd name="f67" fmla="val 1051"/>
                <a:gd name="f68" fmla="val 378"/>
                <a:gd name="f69" fmla="val 1103"/>
                <a:gd name="f70" fmla="val 458"/>
                <a:gd name="f71" fmla="val 506"/>
                <a:gd name="f72" fmla="val 553"/>
                <a:gd name="f73" fmla="val 600"/>
                <a:gd name="f74" fmla="val 678"/>
                <a:gd name="f75" fmla="val 1049"/>
                <a:gd name="f76" fmla="val 971"/>
                <a:gd name="f77" fmla="val 900"/>
                <a:gd name="f78" fmla="val 830"/>
                <a:gd name="f79" fmla="val 741"/>
                <a:gd name="f80" fmla="val 750"/>
                <a:gd name="f81" fmla="val 758"/>
                <a:gd name="f82" fmla="val 952"/>
                <a:gd name="f83" fmla="val 1146"/>
                <a:gd name="f84" fmla="val 1340"/>
                <a:gd name="f85" fmla="val 1435"/>
                <a:gd name="f86" fmla="val 698"/>
                <a:gd name="f87" fmla="val 603"/>
                <a:gd name="f88" fmla="val 567"/>
                <a:gd name="f89" fmla="val 532"/>
                <a:gd name="f90" fmla="val 497"/>
                <a:gd name="f91" fmla="val 406"/>
                <a:gd name="f92" fmla="val 1344"/>
                <a:gd name="f93" fmla="val 1150"/>
                <a:gd name="f94" fmla="val 957"/>
                <a:gd name="f95" fmla="val 763"/>
                <a:gd name="f96" fmla="val 753"/>
                <a:gd name="f97" fmla="val 744"/>
                <a:gd name="f98" fmla="val 430"/>
                <a:gd name="f99" fmla="val 649"/>
                <a:gd name="f100" fmla="val 659"/>
                <a:gd name="f101" fmla="val 668"/>
                <a:gd name="f102" fmla="val 676"/>
                <a:gd name="f103" fmla="val 898"/>
                <a:gd name="f104" fmla="val 429"/>
                <a:gd name="f105" fmla="val 1120"/>
                <a:gd name="f106" fmla="val 1342"/>
                <a:gd name="f107" fmla="val 1388"/>
                <a:gd name="f108" fmla="val 453"/>
                <a:gd name="f109" fmla="val 1411"/>
                <a:gd name="f110" fmla="val 498"/>
                <a:gd name="f111" fmla="val 566"/>
                <a:gd name="f112" fmla="val 653"/>
                <a:gd name="f113" fmla="val 673"/>
                <a:gd name="f114" fmla="val 1390"/>
                <a:gd name="f115" fmla="val 1338"/>
                <a:gd name="f116" fmla="val 1116"/>
                <a:gd name="f117" fmla="val 894"/>
                <a:gd name="f118" fmla="val 672"/>
                <a:gd name="f119" fmla="val 665"/>
                <a:gd name="f120" fmla="val 657"/>
                <a:gd name="f121" fmla="val 684"/>
                <a:gd name="f122" fmla="val 691"/>
                <a:gd name="f123" fmla="val 699"/>
                <a:gd name="f124" fmla="val 789"/>
                <a:gd name="f125" fmla="val 880"/>
                <a:gd name="f126" fmla="val 1004"/>
                <a:gd name="f127" fmla="val 1020"/>
                <a:gd name="f128" fmla="val 632"/>
                <a:gd name="f129" fmla="val 1021"/>
                <a:gd name="f130" fmla="val 551"/>
                <a:gd name="f131" fmla="val 503"/>
                <a:gd name="f132" fmla="val 454"/>
                <a:gd name="f133" fmla="val 423"/>
                <a:gd name="f134" fmla="val 1003"/>
                <a:gd name="f135" fmla="val 972"/>
                <a:gd name="f136" fmla="val 405"/>
                <a:gd name="f137" fmla="val 816"/>
                <a:gd name="f138" fmla="val 738"/>
                <a:gd name="f139" fmla="val 717"/>
                <a:gd name="f140" fmla="val 695"/>
                <a:gd name="f141" fmla="val 317"/>
                <a:gd name="f142" fmla="val 231"/>
                <a:gd name="f143" fmla="val 146"/>
                <a:gd name="f144" fmla="val 107"/>
                <a:gd name="f145" fmla="val 84"/>
                <a:gd name="f146" fmla="val 611"/>
                <a:gd name="f147" fmla="val 574"/>
                <a:gd name="f148" fmla="val 83"/>
                <a:gd name="f149" fmla="val 537"/>
                <a:gd name="f150" fmla="val 501"/>
                <a:gd name="f151" fmla="val 452"/>
                <a:gd name="f152" fmla="val 154"/>
                <a:gd name="f153" fmla="val 226"/>
                <a:gd name="f154" fmla="val 298"/>
                <a:gd name="f155" fmla="val 370"/>
                <a:gd name="f156" fmla="val 382"/>
                <a:gd name="f157" fmla="val 393"/>
                <a:gd name="f158" fmla="val 230"/>
                <a:gd name="f159" fmla="val 133"/>
                <a:gd name="f160" fmla="val 100"/>
                <a:gd name="f161" fmla="val 422"/>
                <a:gd name="f162" fmla="val 455"/>
                <a:gd name="f163" fmla="val 599"/>
                <a:gd name="f164" fmla="val 633"/>
                <a:gd name="f165" fmla="val 99"/>
                <a:gd name="f166" fmla="val 134"/>
                <a:gd name="f167" fmla="val 224"/>
                <a:gd name="f168" fmla="val 315"/>
                <a:gd name="f169" fmla="val 413"/>
                <a:gd name="f170" fmla="val 420"/>
                <a:gd name="f171" fmla="+- 0 0 -90"/>
                <a:gd name="f172" fmla="*/ f3 1 1104"/>
                <a:gd name="f173" fmla="*/ f4 1 1493"/>
                <a:gd name="f174" fmla="val f5"/>
                <a:gd name="f175" fmla="val f6"/>
                <a:gd name="f176" fmla="val f7"/>
                <a:gd name="f177" fmla="*/ f171 f0 1"/>
                <a:gd name="f178" fmla="+- f176 0 f174"/>
                <a:gd name="f179" fmla="+- f175 0 f174"/>
                <a:gd name="f180" fmla="*/ f177 1 f2"/>
                <a:gd name="f181" fmla="*/ f179 1 1104"/>
                <a:gd name="f182" fmla="*/ f178 1 1493"/>
                <a:gd name="f183" fmla="*/ 348 f179 1"/>
                <a:gd name="f184" fmla="*/ 732 f178 1"/>
                <a:gd name="f185" fmla="*/ 129 f179 1"/>
                <a:gd name="f186" fmla="*/ 731 f178 1"/>
                <a:gd name="f187" fmla="*/ 58 f179 1"/>
                <a:gd name="f188" fmla="*/ 710 f178 1"/>
                <a:gd name="f189" fmla="*/ 1 f179 1"/>
                <a:gd name="f190" fmla="*/ 609 f178 1"/>
                <a:gd name="f191" fmla="*/ 0 f179 1"/>
                <a:gd name="f192" fmla="*/ 449 f178 1"/>
                <a:gd name="f193" fmla="*/ 125 f179 1"/>
                <a:gd name="f194" fmla="*/ 324 f178 1"/>
                <a:gd name="f195" fmla="*/ 321 f179 1"/>
                <a:gd name="f196" fmla="*/ 323 f178 1"/>
                <a:gd name="f197" fmla="*/ 346 f179 1"/>
                <a:gd name="f198" fmla="*/ 305 f178 1"/>
                <a:gd name="f199" fmla="*/ 145 f178 1"/>
                <a:gd name="f200" fmla="*/ 493 f179 1"/>
                <a:gd name="f201" fmla="*/ 1 f178 1"/>
                <a:gd name="f202" fmla="*/ 613 f179 1"/>
                <a:gd name="f203" fmla="*/ 756 f179 1"/>
                <a:gd name="f204" fmla="*/ 142 f178 1"/>
                <a:gd name="f205" fmla="*/ 778 f179 1"/>
                <a:gd name="f206" fmla="*/ 970 f179 1"/>
                <a:gd name="f207" fmla="*/ 1103 f179 1"/>
                <a:gd name="f208" fmla="*/ 458 f178 1"/>
                <a:gd name="f209" fmla="*/ 600 f178 1"/>
                <a:gd name="f210" fmla="*/ 971 f179 1"/>
                <a:gd name="f211" fmla="*/ 758 f178 1"/>
                <a:gd name="f212" fmla="*/ 1340 f178 1"/>
                <a:gd name="f213" fmla="*/ 603 f179 1"/>
                <a:gd name="f214" fmla="*/ 1493 f178 1"/>
                <a:gd name="f215" fmla="*/ 497 f179 1"/>
                <a:gd name="f216" fmla="*/ 1344 f178 1"/>
                <a:gd name="f217" fmla="*/ 763 f178 1"/>
                <a:gd name="f218" fmla="*/ 430 f179 1"/>
                <a:gd name="f219" fmla="*/ 649 f178 1"/>
                <a:gd name="f220" fmla="*/ 676 f178 1"/>
                <a:gd name="f221" fmla="*/ 1342 f178 1"/>
                <a:gd name="f222" fmla="*/ 498 f179 1"/>
                <a:gd name="f223" fmla="*/ 1411 f178 1"/>
                <a:gd name="f224" fmla="*/ 600 f179 1"/>
                <a:gd name="f225" fmla="*/ 673 f179 1"/>
                <a:gd name="f226" fmla="*/ 1338 f178 1"/>
                <a:gd name="f227" fmla="*/ 672 f178 1"/>
                <a:gd name="f228" fmla="*/ 699 f179 1"/>
                <a:gd name="f229" fmla="*/ 1020 f179 1"/>
                <a:gd name="f230" fmla="*/ 454 f178 1"/>
                <a:gd name="f231" fmla="*/ 972 f179 1"/>
                <a:gd name="f232" fmla="*/ 406 f178 1"/>
                <a:gd name="f233" fmla="*/ 738 f179 1"/>
                <a:gd name="f234" fmla="*/ 146 f178 1"/>
                <a:gd name="f235" fmla="*/ 611 f179 1"/>
                <a:gd name="f236" fmla="*/ 84 f178 1"/>
                <a:gd name="f237" fmla="*/ 501 f179 1"/>
                <a:gd name="f238" fmla="*/ 154 f178 1"/>
                <a:gd name="f239" fmla="*/ 429 f179 1"/>
                <a:gd name="f240" fmla="*/ 370 f178 1"/>
                <a:gd name="f241" fmla="*/ 133 f179 1"/>
                <a:gd name="f242" fmla="*/ 83 f179 1"/>
                <a:gd name="f243" fmla="*/ 455 f178 1"/>
                <a:gd name="f244" fmla="*/ 599 f178 1"/>
                <a:gd name="f245" fmla="*/ 134 f179 1"/>
                <a:gd name="f246" fmla="*/ 405 f179 1"/>
                <a:gd name="f247" fmla="+- f180 0 f1"/>
                <a:gd name="f248" fmla="*/ f183 1 1104"/>
                <a:gd name="f249" fmla="*/ f184 1 1493"/>
                <a:gd name="f250" fmla="*/ f185 1 1104"/>
                <a:gd name="f251" fmla="*/ f186 1 1493"/>
                <a:gd name="f252" fmla="*/ f187 1 1104"/>
                <a:gd name="f253" fmla="*/ f188 1 1493"/>
                <a:gd name="f254" fmla="*/ f189 1 1104"/>
                <a:gd name="f255" fmla="*/ f190 1 1493"/>
                <a:gd name="f256" fmla="*/ f191 1 1104"/>
                <a:gd name="f257" fmla="*/ f192 1 1493"/>
                <a:gd name="f258" fmla="*/ f193 1 1104"/>
                <a:gd name="f259" fmla="*/ f194 1 1493"/>
                <a:gd name="f260" fmla="*/ f195 1 1104"/>
                <a:gd name="f261" fmla="*/ f196 1 1493"/>
                <a:gd name="f262" fmla="*/ f197 1 1104"/>
                <a:gd name="f263" fmla="*/ f198 1 1493"/>
                <a:gd name="f264" fmla="*/ f199 1 1493"/>
                <a:gd name="f265" fmla="*/ f200 1 1104"/>
                <a:gd name="f266" fmla="*/ f201 1 1493"/>
                <a:gd name="f267" fmla="*/ f202 1 1104"/>
                <a:gd name="f268" fmla="*/ f203 1 1104"/>
                <a:gd name="f269" fmla="*/ f204 1 1493"/>
                <a:gd name="f270" fmla="*/ f205 1 1104"/>
                <a:gd name="f271" fmla="*/ f206 1 1104"/>
                <a:gd name="f272" fmla="*/ f207 1 1104"/>
                <a:gd name="f273" fmla="*/ f208 1 1493"/>
                <a:gd name="f274" fmla="*/ f209 1 1493"/>
                <a:gd name="f275" fmla="*/ f210 1 1104"/>
                <a:gd name="f276" fmla="*/ f211 1 1493"/>
                <a:gd name="f277" fmla="*/ f212 1 1493"/>
                <a:gd name="f278" fmla="*/ f213 1 1104"/>
                <a:gd name="f279" fmla="*/ f214 1 1493"/>
                <a:gd name="f280" fmla="*/ f215 1 1104"/>
                <a:gd name="f281" fmla="*/ f216 1 1493"/>
                <a:gd name="f282" fmla="*/ f217 1 1493"/>
                <a:gd name="f283" fmla="*/ f218 1 1104"/>
                <a:gd name="f284" fmla="*/ f219 1 1493"/>
                <a:gd name="f285" fmla="*/ f220 1 1493"/>
                <a:gd name="f286" fmla="*/ f221 1 1493"/>
                <a:gd name="f287" fmla="*/ f222 1 1104"/>
                <a:gd name="f288" fmla="*/ f223 1 1493"/>
                <a:gd name="f289" fmla="*/ f224 1 1104"/>
                <a:gd name="f290" fmla="*/ f225 1 1104"/>
                <a:gd name="f291" fmla="*/ f226 1 1493"/>
                <a:gd name="f292" fmla="*/ f227 1 1493"/>
                <a:gd name="f293" fmla="*/ f228 1 1104"/>
                <a:gd name="f294" fmla="*/ f229 1 1104"/>
                <a:gd name="f295" fmla="*/ f230 1 1493"/>
                <a:gd name="f296" fmla="*/ f231 1 1104"/>
                <a:gd name="f297" fmla="*/ f232 1 1493"/>
                <a:gd name="f298" fmla="*/ f233 1 1104"/>
                <a:gd name="f299" fmla="*/ f234 1 1493"/>
                <a:gd name="f300" fmla="*/ f235 1 1104"/>
                <a:gd name="f301" fmla="*/ f236 1 1493"/>
                <a:gd name="f302" fmla="*/ f237 1 1104"/>
                <a:gd name="f303" fmla="*/ f238 1 1493"/>
                <a:gd name="f304" fmla="*/ f239 1 1104"/>
                <a:gd name="f305" fmla="*/ f240 1 1493"/>
                <a:gd name="f306" fmla="*/ f241 1 1104"/>
                <a:gd name="f307" fmla="*/ f242 1 1104"/>
                <a:gd name="f308" fmla="*/ f243 1 1493"/>
                <a:gd name="f309" fmla="*/ f244 1 1493"/>
                <a:gd name="f310" fmla="*/ f245 1 1104"/>
                <a:gd name="f311" fmla="*/ f246 1 1104"/>
                <a:gd name="f312" fmla="*/ 0 1 f181"/>
                <a:gd name="f313" fmla="*/ f175 1 f181"/>
                <a:gd name="f314" fmla="*/ 0 1 f182"/>
                <a:gd name="f315" fmla="*/ f176 1 f182"/>
                <a:gd name="f316" fmla="*/ f248 1 f181"/>
                <a:gd name="f317" fmla="*/ f249 1 f182"/>
                <a:gd name="f318" fmla="*/ f250 1 f181"/>
                <a:gd name="f319" fmla="*/ f251 1 f182"/>
                <a:gd name="f320" fmla="*/ f252 1 f181"/>
                <a:gd name="f321" fmla="*/ f253 1 f182"/>
                <a:gd name="f322" fmla="*/ f254 1 f181"/>
                <a:gd name="f323" fmla="*/ f255 1 f182"/>
                <a:gd name="f324" fmla="*/ f256 1 f181"/>
                <a:gd name="f325" fmla="*/ f257 1 f182"/>
                <a:gd name="f326" fmla="*/ f258 1 f181"/>
                <a:gd name="f327" fmla="*/ f259 1 f182"/>
                <a:gd name="f328" fmla="*/ f260 1 f181"/>
                <a:gd name="f329" fmla="*/ f261 1 f182"/>
                <a:gd name="f330" fmla="*/ f262 1 f181"/>
                <a:gd name="f331" fmla="*/ f263 1 f182"/>
                <a:gd name="f332" fmla="*/ f264 1 f182"/>
                <a:gd name="f333" fmla="*/ f265 1 f181"/>
                <a:gd name="f334" fmla="*/ f266 1 f182"/>
                <a:gd name="f335" fmla="*/ f267 1 f181"/>
                <a:gd name="f336" fmla="*/ f268 1 f181"/>
                <a:gd name="f337" fmla="*/ f269 1 f182"/>
                <a:gd name="f338" fmla="*/ f270 1 f181"/>
                <a:gd name="f339" fmla="*/ f271 1 f181"/>
                <a:gd name="f340" fmla="*/ f272 1 f181"/>
                <a:gd name="f341" fmla="*/ f273 1 f182"/>
                <a:gd name="f342" fmla="*/ f274 1 f182"/>
                <a:gd name="f343" fmla="*/ f275 1 f181"/>
                <a:gd name="f344" fmla="*/ f276 1 f182"/>
                <a:gd name="f345" fmla="*/ f277 1 f182"/>
                <a:gd name="f346" fmla="*/ f278 1 f181"/>
                <a:gd name="f347" fmla="*/ f279 1 f182"/>
                <a:gd name="f348" fmla="*/ f280 1 f181"/>
                <a:gd name="f349" fmla="*/ f281 1 f182"/>
                <a:gd name="f350" fmla="*/ f282 1 f182"/>
                <a:gd name="f351" fmla="*/ f283 1 f181"/>
                <a:gd name="f352" fmla="*/ f284 1 f182"/>
                <a:gd name="f353" fmla="*/ f285 1 f182"/>
                <a:gd name="f354" fmla="*/ f286 1 f182"/>
                <a:gd name="f355" fmla="*/ f287 1 f181"/>
                <a:gd name="f356" fmla="*/ f288 1 f182"/>
                <a:gd name="f357" fmla="*/ f289 1 f181"/>
                <a:gd name="f358" fmla="*/ f290 1 f181"/>
                <a:gd name="f359" fmla="*/ f291 1 f182"/>
                <a:gd name="f360" fmla="*/ f292 1 f182"/>
                <a:gd name="f361" fmla="*/ f293 1 f181"/>
                <a:gd name="f362" fmla="*/ f294 1 f181"/>
                <a:gd name="f363" fmla="*/ f295 1 f182"/>
                <a:gd name="f364" fmla="*/ f296 1 f181"/>
                <a:gd name="f365" fmla="*/ f297 1 f182"/>
                <a:gd name="f366" fmla="*/ f298 1 f181"/>
                <a:gd name="f367" fmla="*/ f299 1 f182"/>
                <a:gd name="f368" fmla="*/ f300 1 f181"/>
                <a:gd name="f369" fmla="*/ f301 1 f182"/>
                <a:gd name="f370" fmla="*/ f302 1 f181"/>
                <a:gd name="f371" fmla="*/ f303 1 f182"/>
                <a:gd name="f372" fmla="*/ f304 1 f181"/>
                <a:gd name="f373" fmla="*/ f305 1 f182"/>
                <a:gd name="f374" fmla="*/ f306 1 f181"/>
                <a:gd name="f375" fmla="*/ f307 1 f181"/>
                <a:gd name="f376" fmla="*/ f308 1 f182"/>
                <a:gd name="f377" fmla="*/ f309 1 f182"/>
                <a:gd name="f378" fmla="*/ f310 1 f181"/>
                <a:gd name="f379" fmla="*/ f311 1 f181"/>
                <a:gd name="f380" fmla="*/ f312 f172 1"/>
                <a:gd name="f381" fmla="*/ f313 f172 1"/>
                <a:gd name="f382" fmla="*/ f315 f173 1"/>
                <a:gd name="f383" fmla="*/ f314 f173 1"/>
                <a:gd name="f384" fmla="*/ f316 f172 1"/>
                <a:gd name="f385" fmla="*/ f317 f173 1"/>
                <a:gd name="f386" fmla="*/ f318 f172 1"/>
                <a:gd name="f387" fmla="*/ f319 f173 1"/>
                <a:gd name="f388" fmla="*/ f320 f172 1"/>
                <a:gd name="f389" fmla="*/ f321 f173 1"/>
                <a:gd name="f390" fmla="*/ f322 f172 1"/>
                <a:gd name="f391" fmla="*/ f323 f173 1"/>
                <a:gd name="f392" fmla="*/ f324 f172 1"/>
                <a:gd name="f393" fmla="*/ f325 f173 1"/>
                <a:gd name="f394" fmla="*/ f326 f172 1"/>
                <a:gd name="f395" fmla="*/ f327 f173 1"/>
                <a:gd name="f396" fmla="*/ f328 f172 1"/>
                <a:gd name="f397" fmla="*/ f329 f173 1"/>
                <a:gd name="f398" fmla="*/ f330 f172 1"/>
                <a:gd name="f399" fmla="*/ f331 f173 1"/>
                <a:gd name="f400" fmla="*/ f332 f173 1"/>
                <a:gd name="f401" fmla="*/ f333 f172 1"/>
                <a:gd name="f402" fmla="*/ f334 f173 1"/>
                <a:gd name="f403" fmla="*/ f335 f172 1"/>
                <a:gd name="f404" fmla="*/ f336 f172 1"/>
                <a:gd name="f405" fmla="*/ f337 f173 1"/>
                <a:gd name="f406" fmla="*/ f338 f172 1"/>
                <a:gd name="f407" fmla="*/ f339 f172 1"/>
                <a:gd name="f408" fmla="*/ f340 f172 1"/>
                <a:gd name="f409" fmla="*/ f341 f173 1"/>
                <a:gd name="f410" fmla="*/ f342 f173 1"/>
                <a:gd name="f411" fmla="*/ f343 f172 1"/>
                <a:gd name="f412" fmla="*/ f344 f173 1"/>
                <a:gd name="f413" fmla="*/ f345 f173 1"/>
                <a:gd name="f414" fmla="*/ f346 f172 1"/>
                <a:gd name="f415" fmla="*/ f347 f173 1"/>
                <a:gd name="f416" fmla="*/ f348 f172 1"/>
                <a:gd name="f417" fmla="*/ f349 f173 1"/>
                <a:gd name="f418" fmla="*/ f350 f173 1"/>
                <a:gd name="f419" fmla="*/ f351 f172 1"/>
                <a:gd name="f420" fmla="*/ f352 f173 1"/>
                <a:gd name="f421" fmla="*/ f353 f173 1"/>
                <a:gd name="f422" fmla="*/ f354 f173 1"/>
                <a:gd name="f423" fmla="*/ f355 f172 1"/>
                <a:gd name="f424" fmla="*/ f356 f173 1"/>
                <a:gd name="f425" fmla="*/ f357 f172 1"/>
                <a:gd name="f426" fmla="*/ f358 f172 1"/>
                <a:gd name="f427" fmla="*/ f359 f173 1"/>
                <a:gd name="f428" fmla="*/ f360 f173 1"/>
                <a:gd name="f429" fmla="*/ f361 f172 1"/>
                <a:gd name="f430" fmla="*/ f362 f172 1"/>
                <a:gd name="f431" fmla="*/ f363 f173 1"/>
                <a:gd name="f432" fmla="*/ f364 f172 1"/>
                <a:gd name="f433" fmla="*/ f365 f173 1"/>
                <a:gd name="f434" fmla="*/ f366 f172 1"/>
                <a:gd name="f435" fmla="*/ f367 f173 1"/>
                <a:gd name="f436" fmla="*/ f368 f172 1"/>
                <a:gd name="f437" fmla="*/ f369 f173 1"/>
                <a:gd name="f438" fmla="*/ f370 f172 1"/>
                <a:gd name="f439" fmla="*/ f371 f173 1"/>
                <a:gd name="f440" fmla="*/ f372 f172 1"/>
                <a:gd name="f441" fmla="*/ f373 f173 1"/>
                <a:gd name="f442" fmla="*/ f374 f172 1"/>
                <a:gd name="f443" fmla="*/ f375 f172 1"/>
                <a:gd name="f444" fmla="*/ f376 f173 1"/>
                <a:gd name="f445" fmla="*/ f377 f173 1"/>
                <a:gd name="f446" fmla="*/ f378 f172 1"/>
                <a:gd name="f447" fmla="*/ f379 f172 1"/>
              </a:gdLst>
              <a:ahLst/>
              <a:cxnLst>
                <a:cxn ang="3cd4">
                  <a:pos x="hc" y="t"/>
                </a:cxn>
                <a:cxn ang="0">
                  <a:pos x="r" y="vc"/>
                </a:cxn>
                <a:cxn ang="cd4">
                  <a:pos x="hc" y="b"/>
                </a:cxn>
                <a:cxn ang="cd2">
                  <a:pos x="l" y="vc"/>
                </a:cxn>
                <a:cxn ang="f247">
                  <a:pos x="f384" y="f385"/>
                </a:cxn>
                <a:cxn ang="f247">
                  <a:pos x="f386" y="f387"/>
                </a:cxn>
                <a:cxn ang="f247">
                  <a:pos x="f388" y="f389"/>
                </a:cxn>
                <a:cxn ang="f247">
                  <a:pos x="f390" y="f391"/>
                </a:cxn>
                <a:cxn ang="f247">
                  <a:pos x="f392" y="f393"/>
                </a:cxn>
                <a:cxn ang="f247">
                  <a:pos x="f394" y="f395"/>
                </a:cxn>
                <a:cxn ang="f247">
                  <a:pos x="f396" y="f397"/>
                </a:cxn>
                <a:cxn ang="f247">
                  <a:pos x="f398" y="f397"/>
                </a:cxn>
                <a:cxn ang="f247">
                  <a:pos x="f384" y="f399"/>
                </a:cxn>
                <a:cxn ang="f247">
                  <a:pos x="f384" y="f400"/>
                </a:cxn>
                <a:cxn ang="f247">
                  <a:pos x="f401" y="f402"/>
                </a:cxn>
                <a:cxn ang="f247">
                  <a:pos x="f403" y="f402"/>
                </a:cxn>
                <a:cxn ang="f247">
                  <a:pos x="f404" y="f405"/>
                </a:cxn>
                <a:cxn ang="f247">
                  <a:pos x="f404" y="f397"/>
                </a:cxn>
                <a:cxn ang="f247">
                  <a:pos x="f406" y="f397"/>
                </a:cxn>
                <a:cxn ang="f247">
                  <a:pos x="f407" y="f397"/>
                </a:cxn>
                <a:cxn ang="f247">
                  <a:pos x="f408" y="f409"/>
                </a:cxn>
                <a:cxn ang="f247">
                  <a:pos x="f408" y="f410"/>
                </a:cxn>
                <a:cxn ang="f247">
                  <a:pos x="f411" y="f385"/>
                </a:cxn>
                <a:cxn ang="f247">
                  <a:pos x="f404" y="f385"/>
                </a:cxn>
                <a:cxn ang="f247">
                  <a:pos x="f404" y="f412"/>
                </a:cxn>
                <a:cxn ang="f247">
                  <a:pos x="f404" y="f413"/>
                </a:cxn>
                <a:cxn ang="f247">
                  <a:pos x="f414" y="f415"/>
                </a:cxn>
                <a:cxn ang="f247">
                  <a:pos x="f416" y="f415"/>
                </a:cxn>
                <a:cxn ang="f247">
                  <a:pos x="f384" y="f417"/>
                </a:cxn>
                <a:cxn ang="f247">
                  <a:pos x="f384" y="f418"/>
                </a:cxn>
                <a:cxn ang="f247">
                  <a:pos x="f384" y="f385"/>
                </a:cxn>
                <a:cxn ang="f247">
                  <a:pos x="f419" y="f420"/>
                </a:cxn>
                <a:cxn ang="f247">
                  <a:pos x="f419" y="f421"/>
                </a:cxn>
                <a:cxn ang="f247">
                  <a:pos x="f419" y="f422"/>
                </a:cxn>
                <a:cxn ang="f247">
                  <a:pos x="f423" y="f424"/>
                </a:cxn>
                <a:cxn ang="f247">
                  <a:pos x="f425" y="f424"/>
                </a:cxn>
                <a:cxn ang="f247">
                  <a:pos x="f426" y="f427"/>
                </a:cxn>
                <a:cxn ang="f247">
                  <a:pos x="f426" y="f428"/>
                </a:cxn>
                <a:cxn ang="f247">
                  <a:pos x="f426" y="f420"/>
                </a:cxn>
                <a:cxn ang="f247">
                  <a:pos x="f429" y="f420"/>
                </a:cxn>
                <a:cxn ang="f247">
                  <a:pos x="f411" y="f420"/>
                </a:cxn>
                <a:cxn ang="f247">
                  <a:pos x="f430" y="f410"/>
                </a:cxn>
                <a:cxn ang="f247">
                  <a:pos x="f430" y="f431"/>
                </a:cxn>
                <a:cxn ang="f247">
                  <a:pos x="f432" y="f433"/>
                </a:cxn>
                <a:cxn ang="f247">
                  <a:pos x="f434" y="f433"/>
                </a:cxn>
                <a:cxn ang="f247">
                  <a:pos x="f426" y="f433"/>
                </a:cxn>
                <a:cxn ang="f247">
                  <a:pos x="f426" y="f435"/>
                </a:cxn>
                <a:cxn ang="f247">
                  <a:pos x="f436" y="f437"/>
                </a:cxn>
                <a:cxn ang="f247">
                  <a:pos x="f438" y="f437"/>
                </a:cxn>
                <a:cxn ang="f247">
                  <a:pos x="f419" y="f439"/>
                </a:cxn>
                <a:cxn ang="f247">
                  <a:pos x="f440" y="f441"/>
                </a:cxn>
                <a:cxn ang="f247">
                  <a:pos x="f440" y="f433"/>
                </a:cxn>
                <a:cxn ang="f247">
                  <a:pos x="f442" y="f433"/>
                </a:cxn>
                <a:cxn ang="f247">
                  <a:pos x="f443" y="f444"/>
                </a:cxn>
                <a:cxn ang="f247">
                  <a:pos x="f443" y="f445"/>
                </a:cxn>
                <a:cxn ang="f247">
                  <a:pos x="f446" y="f420"/>
                </a:cxn>
                <a:cxn ang="f247">
                  <a:pos x="f447" y="f420"/>
                </a:cxn>
                <a:cxn ang="f247">
                  <a:pos x="f419" y="f420"/>
                </a:cxn>
              </a:cxnLst>
              <a:rect l="f380" t="f383" r="f381" b="f382"/>
              <a:pathLst>
                <a:path w="1104" h="1493">
                  <a:moveTo>
                    <a:pt x="f8" y="f9"/>
                  </a:moveTo>
                  <a:cubicBezTo>
                    <a:pt x="f10" y="f9"/>
                    <a:pt x="f11" y="f12"/>
                    <a:pt x="f13" y="f14"/>
                  </a:cubicBezTo>
                  <a:cubicBezTo>
                    <a:pt x="f15" y="f16"/>
                    <a:pt x="f17" y="f18"/>
                    <a:pt x="f19" y="f20"/>
                  </a:cubicBezTo>
                  <a:cubicBezTo>
                    <a:pt x="f21" y="f22"/>
                    <a:pt x="f23" y="f24"/>
                    <a:pt x="f23" y="f25"/>
                  </a:cubicBezTo>
                  <a:cubicBezTo>
                    <a:pt x="f5" y="f26"/>
                    <a:pt x="f5" y="f27"/>
                    <a:pt x="f5" y="f28"/>
                  </a:cubicBezTo>
                  <a:cubicBezTo>
                    <a:pt x="f23" y="f29"/>
                    <a:pt x="f30" y="f31"/>
                    <a:pt x="f32" y="f31"/>
                  </a:cubicBezTo>
                  <a:cubicBezTo>
                    <a:pt x="f33" y="f34"/>
                    <a:pt x="f35" y="f34"/>
                    <a:pt x="f36" y="f34"/>
                  </a:cubicBezTo>
                  <a:cubicBezTo>
                    <a:pt x="f37" y="f34"/>
                    <a:pt x="f38" y="f34"/>
                    <a:pt x="f39" y="f34"/>
                  </a:cubicBezTo>
                  <a:cubicBezTo>
                    <a:pt x="f40" y="f41"/>
                    <a:pt x="f40" y="f42"/>
                    <a:pt x="f8" y="f43"/>
                  </a:cubicBezTo>
                  <a:cubicBezTo>
                    <a:pt x="f8" y="f44"/>
                    <a:pt x="f40" y="f45"/>
                    <a:pt x="f8" y="f46"/>
                  </a:cubicBezTo>
                  <a:cubicBezTo>
                    <a:pt x="f8" y="f47"/>
                    <a:pt x="f48" y="f5"/>
                    <a:pt x="f49" y="f23"/>
                  </a:cubicBezTo>
                  <a:cubicBezTo>
                    <a:pt x="f50" y="f23"/>
                    <a:pt x="f51" y="f5"/>
                    <a:pt x="f52" y="f23"/>
                  </a:cubicBezTo>
                  <a:cubicBezTo>
                    <a:pt x="f53" y="f23"/>
                    <a:pt x="f54" y="f55"/>
                    <a:pt x="f56" y="f57"/>
                  </a:cubicBezTo>
                  <a:cubicBezTo>
                    <a:pt x="f58" y="f59"/>
                    <a:pt x="f56" y="f60"/>
                    <a:pt x="f56" y="f34"/>
                  </a:cubicBezTo>
                  <a:cubicBezTo>
                    <a:pt x="f61" y="f34"/>
                    <a:pt x="f62" y="f34"/>
                    <a:pt x="f63" y="f34"/>
                  </a:cubicBezTo>
                  <a:cubicBezTo>
                    <a:pt x="f64" y="f34"/>
                    <a:pt x="f65" y="f34"/>
                    <a:pt x="f66" y="f34"/>
                  </a:cubicBezTo>
                  <a:cubicBezTo>
                    <a:pt x="f67" y="f31"/>
                    <a:pt x="f6" y="f68"/>
                    <a:pt x="f69" y="f70"/>
                  </a:cubicBezTo>
                  <a:cubicBezTo>
                    <a:pt x="f69" y="f71"/>
                    <a:pt x="f69" y="f72"/>
                    <a:pt x="f69" y="f73"/>
                  </a:cubicBezTo>
                  <a:cubicBezTo>
                    <a:pt x="f69" y="f74"/>
                    <a:pt x="f75" y="f9"/>
                    <a:pt x="f76" y="f9"/>
                  </a:cubicBezTo>
                  <a:cubicBezTo>
                    <a:pt x="f77" y="f9"/>
                    <a:pt x="f78" y="f9"/>
                    <a:pt x="f56" y="f9"/>
                  </a:cubicBezTo>
                  <a:cubicBezTo>
                    <a:pt x="f56" y="f79"/>
                    <a:pt x="f56" y="f80"/>
                    <a:pt x="f56" y="f81"/>
                  </a:cubicBezTo>
                  <a:cubicBezTo>
                    <a:pt x="f56" y="f82"/>
                    <a:pt x="f56" y="f83"/>
                    <a:pt x="f56" y="f84"/>
                  </a:cubicBezTo>
                  <a:cubicBezTo>
                    <a:pt x="f56" y="f85"/>
                    <a:pt x="f86" y="f7"/>
                    <a:pt x="f87" y="f7"/>
                  </a:cubicBezTo>
                  <a:cubicBezTo>
                    <a:pt x="f88" y="f7"/>
                    <a:pt x="f89" y="f7"/>
                    <a:pt x="f90" y="f7"/>
                  </a:cubicBezTo>
                  <a:cubicBezTo>
                    <a:pt x="f91" y="f7"/>
                    <a:pt x="f8" y="f85"/>
                    <a:pt x="f8" y="f92"/>
                  </a:cubicBezTo>
                  <a:cubicBezTo>
                    <a:pt x="f8" y="f93"/>
                    <a:pt x="f8" y="f94"/>
                    <a:pt x="f8" y="f95"/>
                  </a:cubicBezTo>
                  <a:cubicBezTo>
                    <a:pt x="f8" y="f96"/>
                    <a:pt x="f8" y="f97"/>
                    <a:pt x="f8" y="f9"/>
                  </a:cubicBezTo>
                  <a:close/>
                  <a:moveTo>
                    <a:pt x="f98" y="f99"/>
                  </a:moveTo>
                  <a:cubicBezTo>
                    <a:pt x="f98" y="f100"/>
                    <a:pt x="f98" y="f101"/>
                    <a:pt x="f98" y="f102"/>
                  </a:cubicBezTo>
                  <a:cubicBezTo>
                    <a:pt x="f98" y="f103"/>
                    <a:pt x="f104" y="f105"/>
                    <a:pt x="f98" y="f106"/>
                  </a:cubicBezTo>
                  <a:cubicBezTo>
                    <a:pt x="f98" y="f107"/>
                    <a:pt x="f108" y="f109"/>
                    <a:pt x="f110" y="f109"/>
                  </a:cubicBezTo>
                  <a:cubicBezTo>
                    <a:pt x="f89" y="f109"/>
                    <a:pt x="f111" y="f109"/>
                    <a:pt x="f73" y="f109"/>
                  </a:cubicBezTo>
                  <a:cubicBezTo>
                    <a:pt x="f112" y="f109"/>
                    <a:pt x="f113" y="f114"/>
                    <a:pt x="f113" y="f115"/>
                  </a:cubicBezTo>
                  <a:cubicBezTo>
                    <a:pt x="f113" y="f116"/>
                    <a:pt x="f113" y="f117"/>
                    <a:pt x="f113" y="f118"/>
                  </a:cubicBezTo>
                  <a:cubicBezTo>
                    <a:pt x="f113" y="f119"/>
                    <a:pt x="f113" y="f120"/>
                    <a:pt x="f113" y="f99"/>
                  </a:cubicBezTo>
                  <a:cubicBezTo>
                    <a:pt x="f121" y="f99"/>
                    <a:pt x="f122" y="f99"/>
                    <a:pt x="f123" y="f99"/>
                  </a:cubicBezTo>
                  <a:cubicBezTo>
                    <a:pt x="f124" y="f99"/>
                    <a:pt x="f125" y="f99"/>
                    <a:pt x="f76" y="f99"/>
                  </a:cubicBezTo>
                  <a:cubicBezTo>
                    <a:pt x="f126" y="f99"/>
                    <a:pt x="f127" y="f128"/>
                    <a:pt x="f127" y="f73"/>
                  </a:cubicBezTo>
                  <a:cubicBezTo>
                    <a:pt x="f129" y="f130"/>
                    <a:pt x="f129" y="f131"/>
                    <a:pt x="f127" y="f132"/>
                  </a:cubicBezTo>
                  <a:cubicBezTo>
                    <a:pt x="f127" y="f133"/>
                    <a:pt x="f134" y="f91"/>
                    <a:pt x="f135" y="f91"/>
                  </a:cubicBezTo>
                  <a:cubicBezTo>
                    <a:pt x="f117" y="f136"/>
                    <a:pt x="f137" y="f91"/>
                    <a:pt x="f138" y="f91"/>
                  </a:cubicBezTo>
                  <a:cubicBezTo>
                    <a:pt x="f139" y="f91"/>
                    <a:pt x="f140" y="f91"/>
                    <a:pt x="f113" y="f91"/>
                  </a:cubicBezTo>
                  <a:cubicBezTo>
                    <a:pt x="f113" y="f141"/>
                    <a:pt x="f113" y="f142"/>
                    <a:pt x="f113" y="f143"/>
                  </a:cubicBezTo>
                  <a:cubicBezTo>
                    <a:pt x="f113" y="f144"/>
                    <a:pt x="f99" y="f145"/>
                    <a:pt x="f146" y="f145"/>
                  </a:cubicBezTo>
                  <a:cubicBezTo>
                    <a:pt x="f147" y="f148"/>
                    <a:pt x="f149" y="f145"/>
                    <a:pt x="f150" y="f145"/>
                  </a:cubicBezTo>
                  <a:cubicBezTo>
                    <a:pt x="f151" y="f145"/>
                    <a:pt x="f98" y="f15"/>
                    <a:pt x="f98" y="f152"/>
                  </a:cubicBezTo>
                  <a:cubicBezTo>
                    <a:pt x="f104" y="f153"/>
                    <a:pt x="f104" y="f154"/>
                    <a:pt x="f104" y="f155"/>
                  </a:cubicBezTo>
                  <a:cubicBezTo>
                    <a:pt x="f104" y="f156"/>
                    <a:pt x="f104" y="f157"/>
                    <a:pt x="f104" y="f91"/>
                  </a:cubicBezTo>
                  <a:cubicBezTo>
                    <a:pt x="f37" y="f91"/>
                    <a:pt x="f158" y="f136"/>
                    <a:pt x="f159" y="f91"/>
                  </a:cubicBezTo>
                  <a:cubicBezTo>
                    <a:pt x="f160" y="f91"/>
                    <a:pt x="f145" y="f161"/>
                    <a:pt x="f148" y="f162"/>
                  </a:cubicBezTo>
                  <a:cubicBezTo>
                    <a:pt x="f148" y="f131"/>
                    <a:pt x="f148" y="f130"/>
                    <a:pt x="f148" y="f163"/>
                  </a:cubicBezTo>
                  <a:cubicBezTo>
                    <a:pt x="f145" y="f164"/>
                    <a:pt x="f165" y="f99"/>
                    <a:pt x="f166" y="f99"/>
                  </a:cubicBezTo>
                  <a:cubicBezTo>
                    <a:pt x="f167" y="f99"/>
                    <a:pt x="f168" y="f99"/>
                    <a:pt x="f136" y="f99"/>
                  </a:cubicBezTo>
                  <a:cubicBezTo>
                    <a:pt x="f169" y="f99"/>
                    <a:pt x="f170" y="f99"/>
                    <a:pt x="f98" y="f9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4" name="Freeform 48">
              <a:extLst>
                <a:ext uri="{FF2B5EF4-FFF2-40B4-BE49-F238E27FC236}">
                  <a16:creationId xmlns:a16="http://schemas.microsoft.com/office/drawing/2014/main" id="{013DF9FF-E049-6889-4911-29950624892E}"/>
                </a:ext>
              </a:extLst>
            </p:cNvPr>
            <p:cNvSpPr/>
            <p:nvPr/>
          </p:nvSpPr>
          <p:spPr>
            <a:xfrm>
              <a:off x="2025130" y="1277992"/>
              <a:ext cx="81482" cy="81482"/>
            </a:xfrm>
            <a:custGeom>
              <a:avLst/>
              <a:gdLst>
                <a:gd name="f0" fmla="val 10800000"/>
                <a:gd name="f1" fmla="val 5400000"/>
                <a:gd name="f2" fmla="val 180"/>
                <a:gd name="f3" fmla="val w"/>
                <a:gd name="f4" fmla="val h"/>
                <a:gd name="f5" fmla="val 0"/>
                <a:gd name="f6" fmla="val 257"/>
                <a:gd name="f7" fmla="val 256"/>
                <a:gd name="f8" fmla="val 128"/>
                <a:gd name="f9" fmla="val 255"/>
                <a:gd name="f10" fmla="val 57"/>
                <a:gd name="f11" fmla="val 197"/>
                <a:gd name="f12" fmla="val 1"/>
                <a:gd name="f13" fmla="val 126"/>
                <a:gd name="f14" fmla="val 2"/>
                <a:gd name="f15" fmla="val 60"/>
                <a:gd name="f16" fmla="val 129"/>
                <a:gd name="f17" fmla="val 200"/>
                <a:gd name="f18" fmla="val 58"/>
                <a:gd name="f19" fmla="val 130"/>
                <a:gd name="f20" fmla="val 199"/>
                <a:gd name="f21" fmla="val 198"/>
                <a:gd name="f22" fmla="+- 0 0 -90"/>
                <a:gd name="f23" fmla="*/ f3 1 257"/>
                <a:gd name="f24" fmla="*/ f4 1 256"/>
                <a:gd name="f25" fmla="val f5"/>
                <a:gd name="f26" fmla="val f6"/>
                <a:gd name="f27" fmla="val f7"/>
                <a:gd name="f28" fmla="*/ f22 f0 1"/>
                <a:gd name="f29" fmla="+- f27 0 f25"/>
                <a:gd name="f30" fmla="+- f26 0 f25"/>
                <a:gd name="f31" fmla="*/ f28 1 f2"/>
                <a:gd name="f32" fmla="*/ f30 1 257"/>
                <a:gd name="f33" fmla="*/ f29 1 256"/>
                <a:gd name="f34" fmla="*/ 128 f30 1"/>
                <a:gd name="f35" fmla="*/ 255 f29 1"/>
                <a:gd name="f36" fmla="*/ 1 f30 1"/>
                <a:gd name="f37" fmla="*/ 126 f29 1"/>
                <a:gd name="f38" fmla="*/ 129 f30 1"/>
                <a:gd name="f39" fmla="*/ 0 f29 1"/>
                <a:gd name="f40" fmla="*/ 256 f30 1"/>
                <a:gd name="f41" fmla="*/ 130 f29 1"/>
                <a:gd name="f42" fmla="+- f31 0 f1"/>
                <a:gd name="f43" fmla="*/ f34 1 257"/>
                <a:gd name="f44" fmla="*/ f35 1 256"/>
                <a:gd name="f45" fmla="*/ f36 1 257"/>
                <a:gd name="f46" fmla="*/ f37 1 256"/>
                <a:gd name="f47" fmla="*/ f38 1 257"/>
                <a:gd name="f48" fmla="*/ f39 1 256"/>
                <a:gd name="f49" fmla="*/ f40 1 257"/>
                <a:gd name="f50" fmla="*/ f41 1 256"/>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57" h="256">
                  <a:moveTo>
                    <a:pt x="f8" y="f9"/>
                  </a:moveTo>
                  <a:cubicBezTo>
                    <a:pt x="f10" y="f9"/>
                    <a:pt x="f5" y="f11"/>
                    <a:pt x="f12" y="f13"/>
                  </a:cubicBezTo>
                  <a:cubicBezTo>
                    <a:pt x="f14" y="f10"/>
                    <a:pt x="f15" y="f5"/>
                    <a:pt x="f16" y="f5"/>
                  </a:cubicBezTo>
                  <a:cubicBezTo>
                    <a:pt x="f17" y="f5"/>
                    <a:pt x="f6" y="f18"/>
                    <a:pt x="f7" y="f19"/>
                  </a:cubicBezTo>
                  <a:cubicBezTo>
                    <a:pt x="f7" y="f20"/>
                    <a:pt x="f21"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5" name="Freeform 49">
              <a:extLst>
                <a:ext uri="{FF2B5EF4-FFF2-40B4-BE49-F238E27FC236}">
                  <a16:creationId xmlns:a16="http://schemas.microsoft.com/office/drawing/2014/main" id="{4AE32195-9D14-6F4D-C278-30940C1B8248}"/>
                </a:ext>
              </a:extLst>
            </p:cNvPr>
            <p:cNvSpPr/>
            <p:nvPr/>
          </p:nvSpPr>
          <p:spPr>
            <a:xfrm>
              <a:off x="1971556" y="1491514"/>
              <a:ext cx="81482" cy="81482"/>
            </a:xfrm>
            <a:custGeom>
              <a:avLst/>
              <a:gdLst>
                <a:gd name="f0" fmla="val 10800000"/>
                <a:gd name="f1" fmla="val 5400000"/>
                <a:gd name="f2" fmla="val 180"/>
                <a:gd name="f3" fmla="val w"/>
                <a:gd name="f4" fmla="val h"/>
                <a:gd name="f5" fmla="val 0"/>
                <a:gd name="f6" fmla="val 256"/>
                <a:gd name="f7" fmla="val 255"/>
                <a:gd name="f8" fmla="val 129"/>
                <a:gd name="f9" fmla="val 199"/>
                <a:gd name="f10" fmla="val 128"/>
                <a:gd name="f11" fmla="val 57"/>
                <a:gd name="f12" fmla="val 254"/>
                <a:gd name="f13" fmla="val 196"/>
                <a:gd name="f14" fmla="val 1"/>
                <a:gd name="f15" fmla="val 126"/>
                <a:gd name="f16" fmla="val 56"/>
                <a:gd name="f17" fmla="val 59"/>
                <a:gd name="f18" fmla="val 200"/>
                <a:gd name="f19" fmla="+- 0 0 -90"/>
                <a:gd name="f20" fmla="*/ f3 1 256"/>
                <a:gd name="f21" fmla="*/ f4 1 255"/>
                <a:gd name="f22" fmla="val f5"/>
                <a:gd name="f23" fmla="val f6"/>
                <a:gd name="f24" fmla="val f7"/>
                <a:gd name="f25" fmla="*/ f19 f0 1"/>
                <a:gd name="f26" fmla="+- f24 0 f22"/>
                <a:gd name="f27" fmla="+- f23 0 f22"/>
                <a:gd name="f28" fmla="*/ f25 1 f2"/>
                <a:gd name="f29" fmla="*/ f27 1 256"/>
                <a:gd name="f30" fmla="*/ f26 1 255"/>
                <a:gd name="f31" fmla="*/ 256 f27 1"/>
                <a:gd name="f32" fmla="*/ 129 f26 1"/>
                <a:gd name="f33" fmla="*/ 128 f27 1"/>
                <a:gd name="f34" fmla="*/ 255 f26 1"/>
                <a:gd name="f35" fmla="*/ 1 f27 1"/>
                <a:gd name="f36" fmla="*/ 126 f26 1"/>
                <a:gd name="f37" fmla="*/ 129 f27 1"/>
                <a:gd name="f38" fmla="*/ 0 f26 1"/>
                <a:gd name="f39" fmla="+- f28 0 f1"/>
                <a:gd name="f40" fmla="*/ f31 1 256"/>
                <a:gd name="f41" fmla="*/ f32 1 255"/>
                <a:gd name="f42" fmla="*/ f33 1 256"/>
                <a:gd name="f43" fmla="*/ f34 1 255"/>
                <a:gd name="f44" fmla="*/ f35 1 256"/>
                <a:gd name="f45" fmla="*/ f36 1 255"/>
                <a:gd name="f46" fmla="*/ f37 1 256"/>
                <a:gd name="f47" fmla="*/ f38 1 255"/>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256" h="255">
                  <a:moveTo>
                    <a:pt x="f6" y="f8"/>
                  </a:moveTo>
                  <a:cubicBezTo>
                    <a:pt x="f7" y="f9"/>
                    <a:pt x="f9" y="f7"/>
                    <a:pt x="f10" y="f7"/>
                  </a:cubicBezTo>
                  <a:cubicBezTo>
                    <a:pt x="f11" y="f12"/>
                    <a:pt x="f5" y="f13"/>
                    <a:pt x="f14" y="f15"/>
                  </a:cubicBezTo>
                  <a:cubicBezTo>
                    <a:pt x="f14" y="f16"/>
                    <a:pt x="f17" y="f5"/>
                    <a:pt x="f8" y="f5"/>
                  </a:cubicBezTo>
                  <a:cubicBezTo>
                    <a:pt x="f18" y="f5"/>
                    <a:pt x="f6" y="f1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6" name="Freeform 50">
              <a:extLst>
                <a:ext uri="{FF2B5EF4-FFF2-40B4-BE49-F238E27FC236}">
                  <a16:creationId xmlns:a16="http://schemas.microsoft.com/office/drawing/2014/main" id="{3ADCCCFA-8EDC-C727-F915-4EB83C3604A6}"/>
                </a:ext>
              </a:extLst>
            </p:cNvPr>
            <p:cNvSpPr/>
            <p:nvPr/>
          </p:nvSpPr>
          <p:spPr>
            <a:xfrm>
              <a:off x="2062100" y="1499817"/>
              <a:ext cx="81482" cy="81482"/>
            </a:xfrm>
            <a:custGeom>
              <a:avLst/>
              <a:gdLst>
                <a:gd name="f0" fmla="val 10800000"/>
                <a:gd name="f1" fmla="val 5400000"/>
                <a:gd name="f2" fmla="val 180"/>
                <a:gd name="f3" fmla="val w"/>
                <a:gd name="f4" fmla="val h"/>
                <a:gd name="f5" fmla="val 0"/>
                <a:gd name="f6" fmla="val 256"/>
                <a:gd name="f7" fmla="val 255"/>
                <a:gd name="f8" fmla="val 127"/>
                <a:gd name="f9" fmla="val 254"/>
                <a:gd name="f10" fmla="val 57"/>
                <a:gd name="f11" fmla="val 197"/>
                <a:gd name="f12" fmla="val 128"/>
                <a:gd name="f13" fmla="val 56"/>
                <a:gd name="f14" fmla="val 200"/>
                <a:gd name="f15" fmla="val 129"/>
                <a:gd name="f16" fmla="val 199"/>
                <a:gd name="f17" fmla="val 198"/>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7 f26 1"/>
                <a:gd name="f31" fmla="*/ 254 f25 1"/>
                <a:gd name="f32" fmla="*/ 0 f26 1"/>
                <a:gd name="f33" fmla="*/ 128 f25 1"/>
                <a:gd name="f34" fmla="*/ 128 f26 1"/>
                <a:gd name="f35" fmla="*/ 0 f25 1"/>
                <a:gd name="f36" fmla="*/ 255 f26 1"/>
                <a:gd name="f37" fmla="*/ 129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9"/>
                  </a:moveTo>
                  <a:cubicBezTo>
                    <a:pt x="f10" y="f9"/>
                    <a:pt x="f5" y="f11"/>
                    <a:pt x="f5" y="f12"/>
                  </a:cubicBezTo>
                  <a:cubicBezTo>
                    <a:pt x="f5" y="f13"/>
                    <a:pt x="f10" y="f5"/>
                    <a:pt x="f12" y="f5"/>
                  </a:cubicBezTo>
                  <a:cubicBezTo>
                    <a:pt x="f14" y="f5"/>
                    <a:pt x="f6" y="f10"/>
                    <a:pt x="f7" y="f15"/>
                  </a:cubicBezTo>
                  <a:cubicBezTo>
                    <a:pt x="f7" y="f16"/>
                    <a:pt x="f17"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7" name="Freeform 51">
              <a:extLst>
                <a:ext uri="{FF2B5EF4-FFF2-40B4-BE49-F238E27FC236}">
                  <a16:creationId xmlns:a16="http://schemas.microsoft.com/office/drawing/2014/main" id="{84D7AAE3-3907-7E69-8AF1-6CD42DEF7AFE}"/>
                </a:ext>
              </a:extLst>
            </p:cNvPr>
            <p:cNvSpPr/>
            <p:nvPr/>
          </p:nvSpPr>
          <p:spPr>
            <a:xfrm>
              <a:off x="2154902" y="1508869"/>
              <a:ext cx="81482" cy="81482"/>
            </a:xfrm>
            <a:custGeom>
              <a:avLst/>
              <a:gdLst>
                <a:gd name="f0" fmla="val 10800000"/>
                <a:gd name="f1" fmla="val 5400000"/>
                <a:gd name="f2" fmla="val 180"/>
                <a:gd name="f3" fmla="val w"/>
                <a:gd name="f4" fmla="val h"/>
                <a:gd name="f5" fmla="val 0"/>
                <a:gd name="f6" fmla="val 256"/>
                <a:gd name="f7" fmla="val 255"/>
                <a:gd name="f8" fmla="val 127"/>
                <a:gd name="f9" fmla="val 56"/>
                <a:gd name="f10" fmla="val 128"/>
                <a:gd name="f11" fmla="val 198"/>
                <a:gd name="f12" fmla="val 254"/>
                <a:gd name="f13" fmla="val 57"/>
                <a:gd name="f14" fmla="val 197"/>
                <a:gd name="f15" fmla="val 126"/>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0 f24 1"/>
                <a:gd name="f29" fmla="*/ 127 f23 1"/>
                <a:gd name="f30" fmla="*/ 128 f24 1"/>
                <a:gd name="f31" fmla="*/ 0 f23 1"/>
                <a:gd name="f32" fmla="*/ 255 f24 1"/>
                <a:gd name="f33" fmla="*/ 126 f24 1"/>
                <a:gd name="f34" fmla="*/ 255 f23 1"/>
                <a:gd name="f35" fmla="+- f25 0 f1"/>
                <a:gd name="f36" fmla="*/ f28 1 256"/>
                <a:gd name="f37" fmla="*/ f29 1 255"/>
                <a:gd name="f38" fmla="*/ f30 1 256"/>
                <a:gd name="f39" fmla="*/ f31 1 255"/>
                <a:gd name="f40" fmla="*/ f32 1 256"/>
                <a:gd name="f41" fmla="*/ f33 1 256"/>
                <a:gd name="f42" fmla="*/ f34 1 255"/>
                <a:gd name="f43" fmla="*/ 0 1 f26"/>
                <a:gd name="f44" fmla="*/ f20 1 f26"/>
                <a:gd name="f45" fmla="*/ 0 1 f27"/>
                <a:gd name="f46" fmla="*/ f21 1 f27"/>
                <a:gd name="f47" fmla="*/ f36 1 f26"/>
                <a:gd name="f48" fmla="*/ f37 1 f27"/>
                <a:gd name="f49" fmla="*/ f38 1 f26"/>
                <a:gd name="f50" fmla="*/ f39 1 f27"/>
                <a:gd name="f51" fmla="*/ f40 1 f26"/>
                <a:gd name="f52" fmla="*/ f41 1 f26"/>
                <a:gd name="f53" fmla="*/ f42 1 f27"/>
                <a:gd name="f54" fmla="*/ f43 f17 1"/>
                <a:gd name="f55" fmla="*/ f44 f17 1"/>
                <a:gd name="f56" fmla="*/ f46 f18 1"/>
                <a:gd name="f57" fmla="*/ f45 f18 1"/>
                <a:gd name="f58" fmla="*/ f47 f17 1"/>
                <a:gd name="f59" fmla="*/ f48 f18 1"/>
                <a:gd name="f60" fmla="*/ f49 f17 1"/>
                <a:gd name="f61" fmla="*/ f50 f18 1"/>
                <a:gd name="f62" fmla="*/ f51 f17 1"/>
                <a:gd name="f63" fmla="*/ f52 f17 1"/>
                <a:gd name="f64" fmla="*/ f53 f18 1"/>
              </a:gdLst>
              <a:ahLst/>
              <a:cxnLst>
                <a:cxn ang="3cd4">
                  <a:pos x="hc" y="t"/>
                </a:cxn>
                <a:cxn ang="0">
                  <a:pos x="r" y="vc"/>
                </a:cxn>
                <a:cxn ang="cd4">
                  <a:pos x="hc" y="b"/>
                </a:cxn>
                <a:cxn ang="cd2">
                  <a:pos x="l" y="vc"/>
                </a:cxn>
                <a:cxn ang="f35">
                  <a:pos x="f58" y="f59"/>
                </a:cxn>
                <a:cxn ang="f35">
                  <a:pos x="f60" y="f61"/>
                </a:cxn>
                <a:cxn ang="f35">
                  <a:pos x="f62" y="f59"/>
                </a:cxn>
                <a:cxn ang="f35">
                  <a:pos x="f63" y="f64"/>
                </a:cxn>
                <a:cxn ang="f35">
                  <a:pos x="f58" y="f59"/>
                </a:cxn>
              </a:cxnLst>
              <a:rect l="f54" t="f57" r="f55" b="f56"/>
              <a:pathLst>
                <a:path w="256" h="255">
                  <a:moveTo>
                    <a:pt x="f5" y="f8"/>
                  </a:moveTo>
                  <a:cubicBezTo>
                    <a:pt x="f5" y="f9"/>
                    <a:pt x="f9" y="f5"/>
                    <a:pt x="f10" y="f5"/>
                  </a:cubicBezTo>
                  <a:cubicBezTo>
                    <a:pt x="f11" y="f5"/>
                    <a:pt x="f12" y="f13"/>
                    <a:pt x="f7" y="f8"/>
                  </a:cubicBezTo>
                  <a:cubicBezTo>
                    <a:pt x="f6" y="f14"/>
                    <a:pt x="f14" y="f7"/>
                    <a:pt x="f15" y="f7"/>
                  </a:cubicBezTo>
                  <a:cubicBezTo>
                    <a:pt x="f13" y="f7"/>
                    <a:pt x="f5" y="f11"/>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8" name="Freeform 52">
              <a:extLst>
                <a:ext uri="{FF2B5EF4-FFF2-40B4-BE49-F238E27FC236}">
                  <a16:creationId xmlns:a16="http://schemas.microsoft.com/office/drawing/2014/main" id="{A21FFE41-A980-4CDF-C46C-5692503DCF62}"/>
                </a:ext>
              </a:extLst>
            </p:cNvPr>
            <p:cNvSpPr/>
            <p:nvPr/>
          </p:nvSpPr>
          <p:spPr>
            <a:xfrm>
              <a:off x="1788968" y="1540553"/>
              <a:ext cx="82241" cy="80732"/>
            </a:xfrm>
            <a:custGeom>
              <a:avLst/>
              <a:gdLst>
                <a:gd name="f0" fmla="val 10800000"/>
                <a:gd name="f1" fmla="val 5400000"/>
                <a:gd name="f2" fmla="val 180"/>
                <a:gd name="f3" fmla="val w"/>
                <a:gd name="f4" fmla="val h"/>
                <a:gd name="f5" fmla="val 0"/>
                <a:gd name="f6" fmla="val 256"/>
                <a:gd name="f7" fmla="val 255"/>
                <a:gd name="f8" fmla="val 128"/>
                <a:gd name="f9" fmla="val 58"/>
                <a:gd name="f10" fmla="val 1"/>
                <a:gd name="f11" fmla="val 199"/>
                <a:gd name="f12" fmla="val 129"/>
                <a:gd name="f13" fmla="val 57"/>
                <a:gd name="f14" fmla="val 130"/>
                <a:gd name="f15" fmla="val 198"/>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128 f24 1"/>
                <a:gd name="f29" fmla="*/ 255 f23 1"/>
                <a:gd name="f30" fmla="*/ 0 f24 1"/>
                <a:gd name="f31" fmla="*/ 129 f23 1"/>
                <a:gd name="f32" fmla="*/ 130 f24 1"/>
                <a:gd name="f33" fmla="*/ 0 f23 1"/>
                <a:gd name="f34" fmla="*/ 256 f24 1"/>
                <a:gd name="f35" fmla="+- f25 0 f1"/>
                <a:gd name="f36" fmla="*/ f28 1 256"/>
                <a:gd name="f37" fmla="*/ f29 1 255"/>
                <a:gd name="f38" fmla="*/ f30 1 256"/>
                <a:gd name="f39" fmla="*/ f31 1 255"/>
                <a:gd name="f40" fmla="*/ f32 1 256"/>
                <a:gd name="f41" fmla="*/ f33 1 255"/>
                <a:gd name="f42" fmla="*/ f34 1 256"/>
                <a:gd name="f43" fmla="*/ 0 1 f26"/>
                <a:gd name="f44" fmla="*/ f20 1 f26"/>
                <a:gd name="f45" fmla="*/ 0 1 f27"/>
                <a:gd name="f46" fmla="*/ f21 1 f27"/>
                <a:gd name="f47" fmla="*/ f36 1 f26"/>
                <a:gd name="f48" fmla="*/ f37 1 f27"/>
                <a:gd name="f49" fmla="*/ f38 1 f26"/>
                <a:gd name="f50" fmla="*/ f39 1 f27"/>
                <a:gd name="f51" fmla="*/ f40 1 f26"/>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7 1"/>
                <a:gd name="f63" fmla="*/ f52 f18 1"/>
                <a:gd name="f64" fmla="*/ f53 f17 1"/>
              </a:gdLst>
              <a:ahLst/>
              <a:cxnLst>
                <a:cxn ang="3cd4">
                  <a:pos x="hc" y="t"/>
                </a:cxn>
                <a:cxn ang="0">
                  <a:pos x="r" y="vc"/>
                </a:cxn>
                <a:cxn ang="cd4">
                  <a:pos x="hc" y="b"/>
                </a:cxn>
                <a:cxn ang="cd2">
                  <a:pos x="l" y="vc"/>
                </a:cxn>
                <a:cxn ang="f35">
                  <a:pos x="f58" y="f59"/>
                </a:cxn>
                <a:cxn ang="f35">
                  <a:pos x="f60" y="f61"/>
                </a:cxn>
                <a:cxn ang="f35">
                  <a:pos x="f62" y="f63"/>
                </a:cxn>
                <a:cxn ang="f35">
                  <a:pos x="f64" y="f61"/>
                </a:cxn>
                <a:cxn ang="f35">
                  <a:pos x="f58" y="f59"/>
                </a:cxn>
              </a:cxnLst>
              <a:rect l="f54" t="f57" r="f55" b="f56"/>
              <a:pathLst>
                <a:path w="256" h="255">
                  <a:moveTo>
                    <a:pt x="f8" y="f7"/>
                  </a:moveTo>
                  <a:cubicBezTo>
                    <a:pt x="f9" y="f7"/>
                    <a:pt x="f10" y="f11"/>
                    <a:pt x="f5" y="f12"/>
                  </a:cubicBezTo>
                  <a:cubicBezTo>
                    <a:pt x="f5" y="f13"/>
                    <a:pt x="f13" y="f5"/>
                    <a:pt x="f14" y="f5"/>
                  </a:cubicBezTo>
                  <a:cubicBezTo>
                    <a:pt x="f11" y="f10"/>
                    <a:pt x="f6" y="f9"/>
                    <a:pt x="f6" y="f12"/>
                  </a:cubicBezTo>
                  <a:cubicBezTo>
                    <a:pt x="f6" y="f15"/>
                    <a:pt x="f15"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9" name="Freeform 53">
              <a:extLst>
                <a:ext uri="{FF2B5EF4-FFF2-40B4-BE49-F238E27FC236}">
                  <a16:creationId xmlns:a16="http://schemas.microsoft.com/office/drawing/2014/main" id="{4D6D85DA-9E2F-5890-A6D4-A7B84955F794}"/>
                </a:ext>
              </a:extLst>
            </p:cNvPr>
            <p:cNvSpPr/>
            <p:nvPr/>
          </p:nvSpPr>
          <p:spPr>
            <a:xfrm>
              <a:off x="2119442" y="1292330"/>
              <a:ext cx="80732" cy="81482"/>
            </a:xfrm>
            <a:custGeom>
              <a:avLst/>
              <a:gdLst>
                <a:gd name="f0" fmla="val 10800000"/>
                <a:gd name="f1" fmla="val 5400000"/>
                <a:gd name="f2" fmla="val 180"/>
                <a:gd name="f3" fmla="val w"/>
                <a:gd name="f4" fmla="val h"/>
                <a:gd name="f5" fmla="val 0"/>
                <a:gd name="f6" fmla="val 255"/>
                <a:gd name="f7" fmla="val 256"/>
                <a:gd name="f8" fmla="val 128"/>
                <a:gd name="f9" fmla="val 57"/>
                <a:gd name="f10" fmla="val 56"/>
                <a:gd name="f11" fmla="val 1"/>
                <a:gd name="f12" fmla="val 126"/>
                <a:gd name="f13" fmla="val 197"/>
                <a:gd name="f14" fmla="val 198"/>
                <a:gd name="f15" fmla="val 199"/>
                <a:gd name="f16" fmla="val 254"/>
                <a:gd name="f17" fmla="val 200"/>
                <a:gd name="f18" fmla="+- 0 0 -90"/>
                <a:gd name="f19" fmla="*/ f3 1 255"/>
                <a:gd name="f20" fmla="*/ f4 1 256"/>
                <a:gd name="f21" fmla="val f5"/>
                <a:gd name="f22" fmla="val f6"/>
                <a:gd name="f23" fmla="val f7"/>
                <a:gd name="f24" fmla="*/ f18 f0 1"/>
                <a:gd name="f25" fmla="+- f23 0 f21"/>
                <a:gd name="f26" fmla="+- f22 0 f21"/>
                <a:gd name="f27" fmla="*/ f24 1 f2"/>
                <a:gd name="f28" fmla="*/ f26 1 255"/>
                <a:gd name="f29" fmla="*/ f25 1 256"/>
                <a:gd name="f30" fmla="*/ 0 f26 1"/>
                <a:gd name="f31" fmla="*/ 128 f25 1"/>
                <a:gd name="f32" fmla="*/ 126 f26 1"/>
                <a:gd name="f33" fmla="*/ 1 f25 1"/>
                <a:gd name="f34" fmla="*/ 255 f26 1"/>
                <a:gd name="f35" fmla="*/ 128 f26 1"/>
                <a:gd name="f36" fmla="*/ 255 f25 1"/>
                <a:gd name="f37" fmla="+- f27 0 f1"/>
                <a:gd name="f38" fmla="*/ f30 1 255"/>
                <a:gd name="f39" fmla="*/ f31 1 256"/>
                <a:gd name="f40" fmla="*/ f32 1 255"/>
                <a:gd name="f41" fmla="*/ f33 1 256"/>
                <a:gd name="f42" fmla="*/ f34 1 255"/>
                <a:gd name="f43" fmla="*/ f35 1 255"/>
                <a:gd name="f44" fmla="*/ f36 1 256"/>
                <a:gd name="f45" fmla="*/ 0 1 f28"/>
                <a:gd name="f46" fmla="*/ f22 1 f28"/>
                <a:gd name="f47" fmla="*/ 0 1 f29"/>
                <a:gd name="f48" fmla="*/ f23 1 f29"/>
                <a:gd name="f49" fmla="*/ f38 1 f28"/>
                <a:gd name="f50" fmla="*/ f39 1 f29"/>
                <a:gd name="f51" fmla="*/ f40 1 f28"/>
                <a:gd name="f52" fmla="*/ f41 1 f29"/>
                <a:gd name="f53" fmla="*/ f42 1 f28"/>
                <a:gd name="f54" fmla="*/ f43 1 f28"/>
                <a:gd name="f55" fmla="*/ f44 1 f29"/>
                <a:gd name="f56" fmla="*/ f45 f19 1"/>
                <a:gd name="f57" fmla="*/ f46 f19 1"/>
                <a:gd name="f58" fmla="*/ f48 f20 1"/>
                <a:gd name="f59" fmla="*/ f47 f20 1"/>
                <a:gd name="f60" fmla="*/ f49 f19 1"/>
                <a:gd name="f61" fmla="*/ f50 f20 1"/>
                <a:gd name="f62" fmla="*/ f51 f19 1"/>
                <a:gd name="f63" fmla="*/ f52 f20 1"/>
                <a:gd name="f64" fmla="*/ f53 f19 1"/>
                <a:gd name="f65" fmla="*/ f54 f19 1"/>
                <a:gd name="f66" fmla="*/ f55 f20 1"/>
              </a:gdLst>
              <a:ahLst/>
              <a:cxnLst>
                <a:cxn ang="3cd4">
                  <a:pos x="hc" y="t"/>
                </a:cxn>
                <a:cxn ang="0">
                  <a:pos x="r" y="vc"/>
                </a:cxn>
                <a:cxn ang="cd4">
                  <a:pos x="hc" y="b"/>
                </a:cxn>
                <a:cxn ang="cd2">
                  <a:pos x="l" y="vc"/>
                </a:cxn>
                <a:cxn ang="f37">
                  <a:pos x="f60" y="f61"/>
                </a:cxn>
                <a:cxn ang="f37">
                  <a:pos x="f62" y="f63"/>
                </a:cxn>
                <a:cxn ang="f37">
                  <a:pos x="f64" y="f61"/>
                </a:cxn>
                <a:cxn ang="f37">
                  <a:pos x="f65" y="f66"/>
                </a:cxn>
                <a:cxn ang="f37">
                  <a:pos x="f60" y="f61"/>
                </a:cxn>
              </a:cxnLst>
              <a:rect l="f56" t="f59" r="f57" b="f58"/>
              <a:pathLst>
                <a:path w="255" h="256">
                  <a:moveTo>
                    <a:pt x="f5" y="f8"/>
                  </a:moveTo>
                  <a:cubicBezTo>
                    <a:pt x="f5" y="f9"/>
                    <a:pt x="f10" y="f11"/>
                    <a:pt x="f12" y="f11"/>
                  </a:cubicBezTo>
                  <a:cubicBezTo>
                    <a:pt x="f13" y="f5"/>
                    <a:pt x="f6" y="f9"/>
                    <a:pt x="f6" y="f8"/>
                  </a:cubicBezTo>
                  <a:cubicBezTo>
                    <a:pt x="f6" y="f14"/>
                    <a:pt x="f15" y="f16"/>
                    <a:pt x="f8" y="f6"/>
                  </a:cubicBezTo>
                  <a:cubicBezTo>
                    <a:pt x="f9" y="f7"/>
                    <a:pt x="f5" y="f17"/>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0" name="Freeform 54">
              <a:extLst>
                <a:ext uri="{FF2B5EF4-FFF2-40B4-BE49-F238E27FC236}">
                  <a16:creationId xmlns:a16="http://schemas.microsoft.com/office/drawing/2014/main" id="{C44A4018-5317-0D27-1F4F-665A0E556061}"/>
                </a:ext>
              </a:extLst>
            </p:cNvPr>
            <p:cNvSpPr/>
            <p:nvPr/>
          </p:nvSpPr>
          <p:spPr>
            <a:xfrm>
              <a:off x="1871209" y="1376080"/>
              <a:ext cx="81482" cy="80732"/>
            </a:xfrm>
            <a:custGeom>
              <a:avLst/>
              <a:gdLst>
                <a:gd name="f0" fmla="val 10800000"/>
                <a:gd name="f1" fmla="val 5400000"/>
                <a:gd name="f2" fmla="val 180"/>
                <a:gd name="f3" fmla="val w"/>
                <a:gd name="f4" fmla="val h"/>
                <a:gd name="f5" fmla="val 0"/>
                <a:gd name="f6" fmla="val 256"/>
                <a:gd name="f7" fmla="val 126"/>
                <a:gd name="f8" fmla="val 255"/>
                <a:gd name="f9" fmla="val 55"/>
                <a:gd name="f10" fmla="val 198"/>
                <a:gd name="f11" fmla="val 56"/>
                <a:gd name="f12" fmla="val 57"/>
                <a:gd name="f13" fmla="val 128"/>
                <a:gd name="f14" fmla="val 60"/>
                <a:gd name="f15" fmla="val 130"/>
                <a:gd name="f16" fmla="val 253"/>
                <a:gd name="f17" fmla="val 201"/>
                <a:gd name="f18" fmla="val 197"/>
                <a:gd name="f19" fmla="+- 0 0 -90"/>
                <a:gd name="f20" fmla="*/ f3 1 256"/>
                <a:gd name="f21" fmla="*/ f4 1 256"/>
                <a:gd name="f22" fmla="val f5"/>
                <a:gd name="f23" fmla="val f6"/>
                <a:gd name="f24" fmla="*/ f19 f0 1"/>
                <a:gd name="f25" fmla="+- f23 0 f22"/>
                <a:gd name="f26" fmla="*/ f24 1 f2"/>
                <a:gd name="f27" fmla="*/ f25 1 256"/>
                <a:gd name="f28" fmla="*/ 126 f25 1"/>
                <a:gd name="f29" fmla="*/ 255 f25 1"/>
                <a:gd name="f30" fmla="*/ 0 f25 1"/>
                <a:gd name="f31" fmla="*/ 128 f25 1"/>
                <a:gd name="f32" fmla="*/ 130 f25 1"/>
                <a:gd name="f33" fmla="+- f26 0 f1"/>
                <a:gd name="f34" fmla="*/ f28 1 256"/>
                <a:gd name="f35" fmla="*/ f29 1 256"/>
                <a:gd name="f36" fmla="*/ f30 1 256"/>
                <a:gd name="f37" fmla="*/ f31 1 256"/>
                <a:gd name="f38" fmla="*/ f32 1 256"/>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3 f20 1"/>
                <a:gd name="f53" fmla="*/ f41 f21 1"/>
                <a:gd name="f54" fmla="*/ f44 f20 1"/>
                <a:gd name="f55" fmla="*/ f43 f21 1"/>
                <a:gd name="f56" fmla="*/ f42 f20 1"/>
                <a:gd name="f57" fmla="*/ f45 f21 1"/>
              </a:gdLst>
              <a:ahLst/>
              <a:cxnLst>
                <a:cxn ang="3cd4">
                  <a:pos x="hc" y="t"/>
                </a:cxn>
                <a:cxn ang="0">
                  <a:pos x="r" y="vc"/>
                </a:cxn>
                <a:cxn ang="cd4">
                  <a:pos x="hc" y="b"/>
                </a:cxn>
                <a:cxn ang="cd2">
                  <a:pos x="l" y="vc"/>
                </a:cxn>
                <a:cxn ang="f33">
                  <a:pos x="f50" y="f51"/>
                </a:cxn>
                <a:cxn ang="f33">
                  <a:pos x="f52" y="f53"/>
                </a:cxn>
                <a:cxn ang="f33">
                  <a:pos x="f54" y="f55"/>
                </a:cxn>
                <a:cxn ang="f33">
                  <a:pos x="f56" y="f57"/>
                </a:cxn>
                <a:cxn ang="f33">
                  <a:pos x="f50" y="f51"/>
                </a:cxn>
              </a:cxnLst>
              <a:rect l="f46" t="f49" r="f47" b="f48"/>
              <a:pathLst>
                <a:path w="256" h="256">
                  <a:moveTo>
                    <a:pt x="f7" y="f8"/>
                  </a:moveTo>
                  <a:cubicBezTo>
                    <a:pt x="f9" y="f8"/>
                    <a:pt x="f5" y="f10"/>
                    <a:pt x="f5" y="f7"/>
                  </a:cubicBezTo>
                  <a:cubicBezTo>
                    <a:pt x="f5" y="f11"/>
                    <a:pt x="f12" y="f5"/>
                    <a:pt x="f13" y="f5"/>
                  </a:cubicBezTo>
                  <a:cubicBezTo>
                    <a:pt x="f10" y="f5"/>
                    <a:pt x="f6" y="f14"/>
                    <a:pt x="f8" y="f15"/>
                  </a:cubicBezTo>
                  <a:cubicBezTo>
                    <a:pt x="f16" y="f17"/>
                    <a:pt x="f18" y="f6"/>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1" name="Freeform 55">
              <a:extLst>
                <a:ext uri="{FF2B5EF4-FFF2-40B4-BE49-F238E27FC236}">
                  <a16:creationId xmlns:a16="http://schemas.microsoft.com/office/drawing/2014/main" id="{A15D3E41-9443-7B67-F061-70D6F0664D69}"/>
                </a:ext>
              </a:extLst>
            </p:cNvPr>
            <p:cNvSpPr/>
            <p:nvPr/>
          </p:nvSpPr>
          <p:spPr>
            <a:xfrm>
              <a:off x="1928551" y="1297606"/>
              <a:ext cx="81482" cy="81482"/>
            </a:xfrm>
            <a:custGeom>
              <a:avLst/>
              <a:gdLst>
                <a:gd name="f0" fmla="val 10800000"/>
                <a:gd name="f1" fmla="val 5400000"/>
                <a:gd name="f2" fmla="val 180"/>
                <a:gd name="f3" fmla="val w"/>
                <a:gd name="f4" fmla="val h"/>
                <a:gd name="f5" fmla="val 0"/>
                <a:gd name="f6" fmla="val 255"/>
                <a:gd name="f7" fmla="val 256"/>
                <a:gd name="f8" fmla="val 128"/>
                <a:gd name="f9" fmla="val 199"/>
                <a:gd name="f10" fmla="val 56"/>
                <a:gd name="f11" fmla="val 127"/>
                <a:gd name="f12" fmla="val 198"/>
                <a:gd name="f13" fmla="val 254"/>
                <a:gd name="f14" fmla="val 197"/>
                <a:gd name="f15" fmla="val 126"/>
                <a:gd name="f16" fmla="val 57"/>
                <a:gd name="f17" fmla="+- 0 0 -90"/>
                <a:gd name="f18" fmla="*/ f3 1 255"/>
                <a:gd name="f19" fmla="*/ f4 1 256"/>
                <a:gd name="f20" fmla="val f5"/>
                <a:gd name="f21" fmla="val f6"/>
                <a:gd name="f22" fmla="val f7"/>
                <a:gd name="f23" fmla="*/ f17 f0 1"/>
                <a:gd name="f24" fmla="+- f22 0 f20"/>
                <a:gd name="f25" fmla="+- f21 0 f20"/>
                <a:gd name="f26" fmla="*/ f23 1 f2"/>
                <a:gd name="f27" fmla="*/ f25 1 255"/>
                <a:gd name="f28" fmla="*/ f24 1 256"/>
                <a:gd name="f29" fmla="*/ 128 f25 1"/>
                <a:gd name="f30" fmla="*/ 0 f24 1"/>
                <a:gd name="f31" fmla="*/ 255 f25 1"/>
                <a:gd name="f32" fmla="*/ 127 f24 1"/>
                <a:gd name="f33" fmla="*/ 127 f25 1"/>
                <a:gd name="f34" fmla="*/ 255 f24 1"/>
                <a:gd name="f35" fmla="*/ 0 f25 1"/>
                <a:gd name="f36" fmla="*/ 126 f24 1"/>
                <a:gd name="f37" fmla="+- f26 0 f1"/>
                <a:gd name="f38" fmla="*/ f29 1 255"/>
                <a:gd name="f39" fmla="*/ f30 1 256"/>
                <a:gd name="f40" fmla="*/ f31 1 255"/>
                <a:gd name="f41" fmla="*/ f32 1 256"/>
                <a:gd name="f42" fmla="*/ f33 1 255"/>
                <a:gd name="f43" fmla="*/ f34 1 256"/>
                <a:gd name="f44" fmla="*/ f35 1 255"/>
                <a:gd name="f45" fmla="*/ f36 1 256"/>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255" h="256">
                  <a:moveTo>
                    <a:pt x="f8" y="f5"/>
                  </a:moveTo>
                  <a:cubicBezTo>
                    <a:pt x="f9" y="f5"/>
                    <a:pt x="f6" y="f10"/>
                    <a:pt x="f6" y="f11"/>
                  </a:cubicBezTo>
                  <a:cubicBezTo>
                    <a:pt x="f6" y="f12"/>
                    <a:pt x="f12" y="f7"/>
                    <a:pt x="f11" y="f6"/>
                  </a:cubicBezTo>
                  <a:cubicBezTo>
                    <a:pt x="f10" y="f13"/>
                    <a:pt x="f5" y="f14"/>
                    <a:pt x="f5" y="f15"/>
                  </a:cubicBezTo>
                  <a:cubicBezTo>
                    <a:pt x="f5" y="f10"/>
                    <a:pt x="f16"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2" name="Freeform 56">
              <a:extLst>
                <a:ext uri="{FF2B5EF4-FFF2-40B4-BE49-F238E27FC236}">
                  <a16:creationId xmlns:a16="http://schemas.microsoft.com/office/drawing/2014/main" id="{BD9385F9-F167-778B-114E-DCC031C7F146}"/>
                </a:ext>
              </a:extLst>
            </p:cNvPr>
            <p:cNvSpPr/>
            <p:nvPr/>
          </p:nvSpPr>
          <p:spPr>
            <a:xfrm>
              <a:off x="2227332" y="1440966"/>
              <a:ext cx="81482" cy="81482"/>
            </a:xfrm>
            <a:custGeom>
              <a:avLst/>
              <a:gdLst>
                <a:gd name="f0" fmla="val 10800000"/>
                <a:gd name="f1" fmla="val 5400000"/>
                <a:gd name="f2" fmla="val 180"/>
                <a:gd name="f3" fmla="val w"/>
                <a:gd name="f4" fmla="val h"/>
                <a:gd name="f5" fmla="val 0"/>
                <a:gd name="f6" fmla="val 256"/>
                <a:gd name="f7" fmla="val 255"/>
                <a:gd name="f8" fmla="val 129"/>
                <a:gd name="f9" fmla="val 58"/>
                <a:gd name="f10" fmla="val 1"/>
                <a:gd name="f11" fmla="val 199"/>
                <a:gd name="f12" fmla="val 57"/>
                <a:gd name="f13" fmla="val 130"/>
                <a:gd name="f14" fmla="val 126"/>
                <a:gd name="f15" fmla="val 198"/>
                <a:gd name="f16" fmla="val 201"/>
                <a:gd name="f17" fmla="val 254"/>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9 f26 1"/>
                <a:gd name="f31" fmla="*/ 255 f25 1"/>
                <a:gd name="f32" fmla="*/ 1 f26 1"/>
                <a:gd name="f33" fmla="*/ 129 f25 1"/>
                <a:gd name="f34" fmla="*/ 130 f26 1"/>
                <a:gd name="f35" fmla="*/ 0 f25 1"/>
                <a:gd name="f36" fmla="*/ 256 f26 1"/>
                <a:gd name="f37" fmla="*/ 126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7"/>
                  </a:moveTo>
                  <a:cubicBezTo>
                    <a:pt x="f9" y="f7"/>
                    <a:pt x="f10" y="f11"/>
                    <a:pt x="f10" y="f8"/>
                  </a:cubicBezTo>
                  <a:cubicBezTo>
                    <a:pt x="f5" y="f9"/>
                    <a:pt x="f12" y="f5"/>
                    <a:pt x="f13" y="f5"/>
                  </a:cubicBezTo>
                  <a:cubicBezTo>
                    <a:pt x="f11" y="f5"/>
                    <a:pt x="f7" y="f12"/>
                    <a:pt x="f6" y="f14"/>
                  </a:cubicBezTo>
                  <a:cubicBezTo>
                    <a:pt x="f6" y="f15"/>
                    <a:pt x="f16" y="f1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3" name="Freeform 57">
              <a:extLst>
                <a:ext uri="{FF2B5EF4-FFF2-40B4-BE49-F238E27FC236}">
                  <a16:creationId xmlns:a16="http://schemas.microsoft.com/office/drawing/2014/main" id="{5A653C94-4711-B200-F531-88A08E433941}"/>
                </a:ext>
              </a:extLst>
            </p:cNvPr>
            <p:cNvSpPr/>
            <p:nvPr/>
          </p:nvSpPr>
          <p:spPr>
            <a:xfrm>
              <a:off x="1890823" y="1540553"/>
              <a:ext cx="81482" cy="80732"/>
            </a:xfrm>
            <a:custGeom>
              <a:avLst/>
              <a:gdLst>
                <a:gd name="f0" fmla="val 10800000"/>
                <a:gd name="f1" fmla="val 5400000"/>
                <a:gd name="f2" fmla="val 180"/>
                <a:gd name="f3" fmla="val w"/>
                <a:gd name="f4" fmla="val h"/>
                <a:gd name="f5" fmla="val 0"/>
                <a:gd name="f6" fmla="val 255"/>
                <a:gd name="f7" fmla="val 126"/>
                <a:gd name="f8" fmla="val 56"/>
                <a:gd name="f9" fmla="val 254"/>
                <a:gd name="f10" fmla="val 198"/>
                <a:gd name="f11" fmla="val 127"/>
                <a:gd name="f12" fmla="val 1"/>
                <a:gd name="f13" fmla="val 55"/>
                <a:gd name="f14" fmla="val 57"/>
                <a:gd name="f15" fmla="val 130"/>
                <a:gd name="f16" fmla="val 200"/>
                <a:gd name="f17" fmla="val 58"/>
                <a:gd name="f18" fmla="val 129"/>
                <a:gd name="f19" fmla="+- 0 0 -90"/>
                <a:gd name="f20" fmla="*/ f3 1 255"/>
                <a:gd name="f21" fmla="*/ f4 1 255"/>
                <a:gd name="f22" fmla="val f5"/>
                <a:gd name="f23" fmla="val f6"/>
                <a:gd name="f24" fmla="*/ f19 f0 1"/>
                <a:gd name="f25" fmla="+- f23 0 f22"/>
                <a:gd name="f26" fmla="*/ f24 1 f2"/>
                <a:gd name="f27" fmla="*/ f25 1 255"/>
                <a:gd name="f28" fmla="*/ 126 f25 1"/>
                <a:gd name="f29" fmla="*/ 255 f25 1"/>
                <a:gd name="f30" fmla="*/ 0 f25 1"/>
                <a:gd name="f31" fmla="*/ 127 f25 1"/>
                <a:gd name="f32" fmla="*/ 130 f25 1"/>
                <a:gd name="f33" fmla="*/ 1 f25 1"/>
                <a:gd name="f34" fmla="*/ 129 f25 1"/>
                <a:gd name="f35" fmla="+- f26 0 f1"/>
                <a:gd name="f36" fmla="*/ f28 1 255"/>
                <a:gd name="f37" fmla="*/ f29 1 255"/>
                <a:gd name="f38" fmla="*/ f30 1 255"/>
                <a:gd name="f39" fmla="*/ f31 1 255"/>
                <a:gd name="f40" fmla="*/ f32 1 255"/>
                <a:gd name="f41" fmla="*/ f33 1 255"/>
                <a:gd name="f42" fmla="*/ f34 1 255"/>
                <a:gd name="f43" fmla="*/ 0 1 f27"/>
                <a:gd name="f44" fmla="*/ f23 1 f27"/>
                <a:gd name="f45" fmla="*/ f36 1 f27"/>
                <a:gd name="f46" fmla="*/ f37 1 f27"/>
                <a:gd name="f47" fmla="*/ f38 1 f27"/>
                <a:gd name="f48" fmla="*/ f39 1 f27"/>
                <a:gd name="f49" fmla="*/ f40 1 f27"/>
                <a:gd name="f50" fmla="*/ f41 1 f27"/>
                <a:gd name="f51" fmla="*/ f42 1 f27"/>
                <a:gd name="f52" fmla="*/ f43 f20 1"/>
                <a:gd name="f53" fmla="*/ f44 f20 1"/>
                <a:gd name="f54" fmla="*/ f44 f21 1"/>
                <a:gd name="f55" fmla="*/ f43 f21 1"/>
                <a:gd name="f56" fmla="*/ f45 f20 1"/>
                <a:gd name="f57" fmla="*/ f46 f21 1"/>
                <a:gd name="f58" fmla="*/ f47 f20 1"/>
                <a:gd name="f59" fmla="*/ f48 f21 1"/>
                <a:gd name="f60" fmla="*/ f49 f20 1"/>
                <a:gd name="f61" fmla="*/ f50 f21 1"/>
                <a:gd name="f62" fmla="*/ f46 f20 1"/>
                <a:gd name="f63" fmla="*/ f51 f21 1"/>
              </a:gdLst>
              <a:ahLst/>
              <a:cxnLst>
                <a:cxn ang="3cd4">
                  <a:pos x="hc" y="t"/>
                </a:cxn>
                <a:cxn ang="0">
                  <a:pos x="r" y="vc"/>
                </a:cxn>
                <a:cxn ang="cd4">
                  <a:pos x="hc" y="b"/>
                </a:cxn>
                <a:cxn ang="cd2">
                  <a:pos x="l" y="vc"/>
                </a:cxn>
                <a:cxn ang="f35">
                  <a:pos x="f56" y="f57"/>
                </a:cxn>
                <a:cxn ang="f35">
                  <a:pos x="f58" y="f59"/>
                </a:cxn>
                <a:cxn ang="f35">
                  <a:pos x="f60" y="f61"/>
                </a:cxn>
                <a:cxn ang="f35">
                  <a:pos x="f62" y="f63"/>
                </a:cxn>
                <a:cxn ang="f35">
                  <a:pos x="f56" y="f57"/>
                </a:cxn>
              </a:cxnLst>
              <a:rect l="f52" t="f55" r="f53" b="f54"/>
              <a:pathLst>
                <a:path w="255" h="255">
                  <a:moveTo>
                    <a:pt x="f7" y="f6"/>
                  </a:moveTo>
                  <a:cubicBezTo>
                    <a:pt x="f8" y="f9"/>
                    <a:pt x="f5" y="f10"/>
                    <a:pt x="f5" y="f11"/>
                  </a:cubicBezTo>
                  <a:cubicBezTo>
                    <a:pt x="f12" y="f13"/>
                    <a:pt x="f14" y="f5"/>
                    <a:pt x="f15" y="f12"/>
                  </a:cubicBezTo>
                  <a:cubicBezTo>
                    <a:pt x="f16" y="f12"/>
                    <a:pt x="f6" y="f17"/>
                    <a:pt x="f6" y="f18"/>
                  </a:cubicBezTo>
                  <a:cubicBezTo>
                    <a:pt x="f9" y="f16"/>
                    <a:pt x="f10" y="f6"/>
                    <a:pt x="f7"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4" name="Freeform 58">
              <a:extLst>
                <a:ext uri="{FF2B5EF4-FFF2-40B4-BE49-F238E27FC236}">
                  <a16:creationId xmlns:a16="http://schemas.microsoft.com/office/drawing/2014/main" id="{05D2D9B8-1FA4-70BD-BF3B-5A29ED3F09B5}"/>
                </a:ext>
              </a:extLst>
            </p:cNvPr>
            <p:cNvSpPr/>
            <p:nvPr/>
          </p:nvSpPr>
          <p:spPr>
            <a:xfrm>
              <a:off x="2200174" y="1348163"/>
              <a:ext cx="81482" cy="82241"/>
            </a:xfrm>
            <a:custGeom>
              <a:avLst/>
              <a:gdLst>
                <a:gd name="f0" fmla="val 10800000"/>
                <a:gd name="f1" fmla="val 5400000"/>
                <a:gd name="f2" fmla="val 180"/>
                <a:gd name="f3" fmla="val w"/>
                <a:gd name="f4" fmla="val h"/>
                <a:gd name="f5" fmla="val 0"/>
                <a:gd name="f6" fmla="val 255"/>
                <a:gd name="f7" fmla="val 257"/>
                <a:gd name="f8" fmla="val 254"/>
                <a:gd name="f9" fmla="val 129"/>
                <a:gd name="f10" fmla="val 200"/>
                <a:gd name="f11" fmla="val 197"/>
                <a:gd name="f12" fmla="val 126"/>
                <a:gd name="f13" fmla="val 256"/>
                <a:gd name="f14" fmla="val 56"/>
                <a:gd name="f15" fmla="val 198"/>
                <a:gd name="f16" fmla="val 128"/>
                <a:gd name="f17" fmla="val 57"/>
                <a:gd name="f18" fmla="val 1"/>
                <a:gd name="f19" fmla="val 199"/>
                <a:gd name="f20" fmla="val 58"/>
                <a:gd name="f21" fmla="+- 0 0 -90"/>
                <a:gd name="f22" fmla="*/ f3 1 255"/>
                <a:gd name="f23" fmla="*/ f4 1 257"/>
                <a:gd name="f24" fmla="val f5"/>
                <a:gd name="f25" fmla="val f6"/>
                <a:gd name="f26" fmla="val f7"/>
                <a:gd name="f27" fmla="*/ f21 f0 1"/>
                <a:gd name="f28" fmla="+- f26 0 f24"/>
                <a:gd name="f29" fmla="+- f25 0 f24"/>
                <a:gd name="f30" fmla="*/ f27 1 f2"/>
                <a:gd name="f31" fmla="*/ f29 1 255"/>
                <a:gd name="f32" fmla="*/ f28 1 257"/>
                <a:gd name="f33" fmla="*/ 254 f29 1"/>
                <a:gd name="f34" fmla="*/ 129 f28 1"/>
                <a:gd name="f35" fmla="*/ 126 f29 1"/>
                <a:gd name="f36" fmla="*/ 256 f28 1"/>
                <a:gd name="f37" fmla="*/ 0 f29 1"/>
                <a:gd name="f38" fmla="*/ 128 f28 1"/>
                <a:gd name="f39" fmla="*/ 129 f29 1"/>
                <a:gd name="f40" fmla="*/ 1 f28 1"/>
                <a:gd name="f41" fmla="+- f30 0 f1"/>
                <a:gd name="f42" fmla="*/ f33 1 255"/>
                <a:gd name="f43" fmla="*/ f34 1 257"/>
                <a:gd name="f44" fmla="*/ f35 1 255"/>
                <a:gd name="f45" fmla="*/ f36 1 257"/>
                <a:gd name="f46" fmla="*/ f37 1 255"/>
                <a:gd name="f47" fmla="*/ f38 1 257"/>
                <a:gd name="f48" fmla="*/ f39 1 255"/>
                <a:gd name="f49" fmla="*/ f40 1 257"/>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255" h="257">
                  <a:moveTo>
                    <a:pt x="f8" y="f9"/>
                  </a:moveTo>
                  <a:cubicBezTo>
                    <a:pt x="f8" y="f10"/>
                    <a:pt x="f11" y="f7"/>
                    <a:pt x="f12" y="f13"/>
                  </a:cubicBezTo>
                  <a:cubicBezTo>
                    <a:pt x="f14" y="f6"/>
                    <a:pt x="f5" y="f15"/>
                    <a:pt x="f5" y="f16"/>
                  </a:cubicBezTo>
                  <a:cubicBezTo>
                    <a:pt x="f5" y="f14"/>
                    <a:pt x="f17" y="f5"/>
                    <a:pt x="f9" y="f18"/>
                  </a:cubicBezTo>
                  <a:cubicBezTo>
                    <a:pt x="f19" y="f18"/>
                    <a:pt x="f6" y="f20"/>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5" name="Freeform 59">
              <a:extLst>
                <a:ext uri="{FF2B5EF4-FFF2-40B4-BE49-F238E27FC236}">
                  <a16:creationId xmlns:a16="http://schemas.microsoft.com/office/drawing/2014/main" id="{C4EFB761-8685-BB20-4413-C96E296F5B3E}"/>
                </a:ext>
              </a:extLst>
            </p:cNvPr>
            <p:cNvSpPr/>
            <p:nvPr/>
          </p:nvSpPr>
          <p:spPr>
            <a:xfrm>
              <a:off x="1804815" y="1443224"/>
              <a:ext cx="82241" cy="81482"/>
            </a:xfrm>
            <a:custGeom>
              <a:avLst/>
              <a:gdLst>
                <a:gd name="f0" fmla="val 10800000"/>
                <a:gd name="f1" fmla="val 5400000"/>
                <a:gd name="f2" fmla="val 180"/>
                <a:gd name="f3" fmla="val w"/>
                <a:gd name="f4" fmla="val h"/>
                <a:gd name="f5" fmla="val 0"/>
                <a:gd name="f6" fmla="val 258"/>
                <a:gd name="f7" fmla="val 255"/>
                <a:gd name="f8" fmla="val 130"/>
                <a:gd name="f9" fmla="val 60"/>
                <a:gd name="f10" fmla="val 3"/>
                <a:gd name="f11" fmla="val 200"/>
                <a:gd name="f12" fmla="val 2"/>
                <a:gd name="f13" fmla="val 59"/>
                <a:gd name="f14" fmla="val 57"/>
                <a:gd name="f15" fmla="val 1"/>
                <a:gd name="f16" fmla="val 129"/>
                <a:gd name="f17" fmla="val 199"/>
                <a:gd name="f18" fmla="val 256"/>
                <a:gd name="f19" fmla="val 56"/>
                <a:gd name="f20" fmla="val 257"/>
                <a:gd name="f21" fmla="val 126"/>
                <a:gd name="f22" fmla="val 198"/>
                <a:gd name="f23" fmla="val 202"/>
                <a:gd name="f24" fmla="val 254"/>
                <a:gd name="f25" fmla="+- 0 0 -90"/>
                <a:gd name="f26" fmla="*/ f3 1 258"/>
                <a:gd name="f27" fmla="*/ f4 1 255"/>
                <a:gd name="f28" fmla="val f5"/>
                <a:gd name="f29" fmla="val f6"/>
                <a:gd name="f30" fmla="val f7"/>
                <a:gd name="f31" fmla="*/ f25 f0 1"/>
                <a:gd name="f32" fmla="+- f30 0 f28"/>
                <a:gd name="f33" fmla="+- f29 0 f28"/>
                <a:gd name="f34" fmla="*/ f31 1 f2"/>
                <a:gd name="f35" fmla="*/ f33 1 258"/>
                <a:gd name="f36" fmla="*/ f32 1 255"/>
                <a:gd name="f37" fmla="*/ 130 f33 1"/>
                <a:gd name="f38" fmla="*/ 255 f32 1"/>
                <a:gd name="f39" fmla="*/ 2 f33 1"/>
                <a:gd name="f40" fmla="*/ 130 f32 1"/>
                <a:gd name="f41" fmla="*/ 129 f33 1"/>
                <a:gd name="f42" fmla="*/ 0 f32 1"/>
                <a:gd name="f43" fmla="*/ 257 f33 1"/>
                <a:gd name="f44" fmla="*/ 126 f32 1"/>
                <a:gd name="f45" fmla="+- f34 0 f1"/>
                <a:gd name="f46" fmla="*/ f37 1 258"/>
                <a:gd name="f47" fmla="*/ f38 1 255"/>
                <a:gd name="f48" fmla="*/ f39 1 258"/>
                <a:gd name="f49" fmla="*/ f40 1 255"/>
                <a:gd name="f50" fmla="*/ f41 1 258"/>
                <a:gd name="f51" fmla="*/ f42 1 255"/>
                <a:gd name="f52" fmla="*/ f43 1 258"/>
                <a:gd name="f53" fmla="*/ f44 1 255"/>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258" h="255">
                  <a:moveTo>
                    <a:pt x="f8" y="f7"/>
                  </a:moveTo>
                  <a:cubicBezTo>
                    <a:pt x="f9" y="f7"/>
                    <a:pt x="f10" y="f11"/>
                    <a:pt x="f12" y="f8"/>
                  </a:cubicBezTo>
                  <a:cubicBezTo>
                    <a:pt x="f5" y="f13"/>
                    <a:pt x="f14" y="f15"/>
                    <a:pt x="f16" y="f5"/>
                  </a:cubicBezTo>
                  <a:cubicBezTo>
                    <a:pt x="f17" y="f5"/>
                    <a:pt x="f18" y="f19"/>
                    <a:pt x="f20" y="f21"/>
                  </a:cubicBezTo>
                  <a:cubicBezTo>
                    <a:pt x="f6" y="f22"/>
                    <a:pt x="f23" y="f24"/>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56" name="Grupo 55">
            <a:extLst>
              <a:ext uri="{FF2B5EF4-FFF2-40B4-BE49-F238E27FC236}">
                <a16:creationId xmlns:a16="http://schemas.microsoft.com/office/drawing/2014/main" id="{5F74F281-B1A6-BA65-0B3F-361FBD25E8AC}"/>
              </a:ext>
            </a:extLst>
          </p:cNvPr>
          <p:cNvGrpSpPr/>
          <p:nvPr/>
        </p:nvGrpSpPr>
        <p:grpSpPr>
          <a:xfrm>
            <a:off x="4406639" y="798362"/>
            <a:ext cx="625468" cy="820893"/>
            <a:chOff x="4406639" y="798362"/>
            <a:chExt cx="625468" cy="820893"/>
          </a:xfrm>
        </p:grpSpPr>
        <p:sp>
          <p:nvSpPr>
            <p:cNvPr id="57" name="Freeform 47">
              <a:extLst>
                <a:ext uri="{FF2B5EF4-FFF2-40B4-BE49-F238E27FC236}">
                  <a16:creationId xmlns:a16="http://schemas.microsoft.com/office/drawing/2014/main" id="{5819EF5D-E3FE-802F-3094-4294583AFF69}"/>
                </a:ext>
              </a:extLst>
            </p:cNvPr>
            <p:cNvSpPr/>
            <p:nvPr/>
          </p:nvSpPr>
          <p:spPr>
            <a:xfrm>
              <a:off x="4406639" y="1143923"/>
              <a:ext cx="351595" cy="475332"/>
            </a:xfrm>
            <a:custGeom>
              <a:avLst/>
              <a:gdLst>
                <a:gd name="f0" fmla="val 10800000"/>
                <a:gd name="f1" fmla="val 5400000"/>
                <a:gd name="f2" fmla="val 180"/>
                <a:gd name="f3" fmla="val w"/>
                <a:gd name="f4" fmla="val h"/>
                <a:gd name="f5" fmla="val 0"/>
                <a:gd name="f6" fmla="val 1104"/>
                <a:gd name="f7" fmla="val 1493"/>
                <a:gd name="f8" fmla="val 348"/>
                <a:gd name="f9" fmla="val 732"/>
                <a:gd name="f10" fmla="val 273"/>
                <a:gd name="f11" fmla="val 201"/>
                <a:gd name="f12" fmla="val 733"/>
                <a:gd name="f13" fmla="val 129"/>
                <a:gd name="f14" fmla="val 731"/>
                <a:gd name="f15" fmla="val 105"/>
                <a:gd name="f16" fmla="val 730"/>
                <a:gd name="f17" fmla="val 79"/>
                <a:gd name="f18" fmla="val 722"/>
                <a:gd name="f19" fmla="val 58"/>
                <a:gd name="f20" fmla="val 710"/>
                <a:gd name="f21" fmla="val 20"/>
                <a:gd name="f22" fmla="val 689"/>
                <a:gd name="f23" fmla="val 1"/>
                <a:gd name="f24" fmla="val 652"/>
                <a:gd name="f25" fmla="val 609"/>
                <a:gd name="f26" fmla="val 555"/>
                <a:gd name="f27" fmla="val 502"/>
                <a:gd name="f28" fmla="val 449"/>
                <a:gd name="f29" fmla="val 379"/>
                <a:gd name="f30" fmla="val 55"/>
                <a:gd name="f31" fmla="val 324"/>
                <a:gd name="f32" fmla="val 125"/>
                <a:gd name="f33" fmla="val 190"/>
                <a:gd name="f34" fmla="val 323"/>
                <a:gd name="f35" fmla="val 255"/>
                <a:gd name="f36" fmla="val 321"/>
                <a:gd name="f37" fmla="val 328"/>
                <a:gd name="f38" fmla="val 336"/>
                <a:gd name="f39" fmla="val 346"/>
                <a:gd name="f40" fmla="val 347"/>
                <a:gd name="f41" fmla="val 316"/>
                <a:gd name="f42" fmla="val 311"/>
                <a:gd name="f43" fmla="val 305"/>
                <a:gd name="f44" fmla="val 252"/>
                <a:gd name="f45" fmla="val 198"/>
                <a:gd name="f46" fmla="val 145"/>
                <a:gd name="f47" fmla="val 61"/>
                <a:gd name="f48" fmla="val 409"/>
                <a:gd name="f49" fmla="val 493"/>
                <a:gd name="f50" fmla="val 533"/>
                <a:gd name="f51" fmla="val 573"/>
                <a:gd name="f52" fmla="val 613"/>
                <a:gd name="f53" fmla="val 694"/>
                <a:gd name="f54" fmla="val 755"/>
                <a:gd name="f55" fmla="val 62"/>
                <a:gd name="f56" fmla="val 756"/>
                <a:gd name="f57" fmla="val 142"/>
                <a:gd name="f58" fmla="val 757"/>
                <a:gd name="f59" fmla="val 202"/>
                <a:gd name="f60" fmla="val 261"/>
                <a:gd name="f61" fmla="val 764"/>
                <a:gd name="f62" fmla="val 771"/>
                <a:gd name="f63" fmla="val 778"/>
                <a:gd name="f64" fmla="val 842"/>
                <a:gd name="f65" fmla="val 906"/>
                <a:gd name="f66" fmla="val 970"/>
                <a:gd name="f67" fmla="val 1051"/>
                <a:gd name="f68" fmla="val 378"/>
                <a:gd name="f69" fmla="val 1103"/>
                <a:gd name="f70" fmla="val 458"/>
                <a:gd name="f71" fmla="val 506"/>
                <a:gd name="f72" fmla="val 553"/>
                <a:gd name="f73" fmla="val 600"/>
                <a:gd name="f74" fmla="val 678"/>
                <a:gd name="f75" fmla="val 1049"/>
                <a:gd name="f76" fmla="val 971"/>
                <a:gd name="f77" fmla="val 900"/>
                <a:gd name="f78" fmla="val 830"/>
                <a:gd name="f79" fmla="val 741"/>
                <a:gd name="f80" fmla="val 750"/>
                <a:gd name="f81" fmla="val 758"/>
                <a:gd name="f82" fmla="val 952"/>
                <a:gd name="f83" fmla="val 1146"/>
                <a:gd name="f84" fmla="val 1340"/>
                <a:gd name="f85" fmla="val 1435"/>
                <a:gd name="f86" fmla="val 698"/>
                <a:gd name="f87" fmla="val 603"/>
                <a:gd name="f88" fmla="val 567"/>
                <a:gd name="f89" fmla="val 532"/>
                <a:gd name="f90" fmla="val 497"/>
                <a:gd name="f91" fmla="val 406"/>
                <a:gd name="f92" fmla="val 1344"/>
                <a:gd name="f93" fmla="val 1150"/>
                <a:gd name="f94" fmla="val 957"/>
                <a:gd name="f95" fmla="val 763"/>
                <a:gd name="f96" fmla="val 753"/>
                <a:gd name="f97" fmla="val 744"/>
                <a:gd name="f98" fmla="val 430"/>
                <a:gd name="f99" fmla="val 649"/>
                <a:gd name="f100" fmla="val 659"/>
                <a:gd name="f101" fmla="val 668"/>
                <a:gd name="f102" fmla="val 676"/>
                <a:gd name="f103" fmla="val 898"/>
                <a:gd name="f104" fmla="val 429"/>
                <a:gd name="f105" fmla="val 1120"/>
                <a:gd name="f106" fmla="val 1342"/>
                <a:gd name="f107" fmla="val 1388"/>
                <a:gd name="f108" fmla="val 453"/>
                <a:gd name="f109" fmla="val 1411"/>
                <a:gd name="f110" fmla="val 498"/>
                <a:gd name="f111" fmla="val 566"/>
                <a:gd name="f112" fmla="val 653"/>
                <a:gd name="f113" fmla="val 673"/>
                <a:gd name="f114" fmla="val 1390"/>
                <a:gd name="f115" fmla="val 1338"/>
                <a:gd name="f116" fmla="val 1116"/>
                <a:gd name="f117" fmla="val 894"/>
                <a:gd name="f118" fmla="val 672"/>
                <a:gd name="f119" fmla="val 665"/>
                <a:gd name="f120" fmla="val 657"/>
                <a:gd name="f121" fmla="val 684"/>
                <a:gd name="f122" fmla="val 691"/>
                <a:gd name="f123" fmla="val 699"/>
                <a:gd name="f124" fmla="val 789"/>
                <a:gd name="f125" fmla="val 880"/>
                <a:gd name="f126" fmla="val 1004"/>
                <a:gd name="f127" fmla="val 1020"/>
                <a:gd name="f128" fmla="val 632"/>
                <a:gd name="f129" fmla="val 1021"/>
                <a:gd name="f130" fmla="val 551"/>
                <a:gd name="f131" fmla="val 503"/>
                <a:gd name="f132" fmla="val 454"/>
                <a:gd name="f133" fmla="val 423"/>
                <a:gd name="f134" fmla="val 1003"/>
                <a:gd name="f135" fmla="val 972"/>
                <a:gd name="f136" fmla="val 405"/>
                <a:gd name="f137" fmla="val 816"/>
                <a:gd name="f138" fmla="val 738"/>
                <a:gd name="f139" fmla="val 717"/>
                <a:gd name="f140" fmla="val 695"/>
                <a:gd name="f141" fmla="val 317"/>
                <a:gd name="f142" fmla="val 231"/>
                <a:gd name="f143" fmla="val 146"/>
                <a:gd name="f144" fmla="val 107"/>
                <a:gd name="f145" fmla="val 84"/>
                <a:gd name="f146" fmla="val 611"/>
                <a:gd name="f147" fmla="val 574"/>
                <a:gd name="f148" fmla="val 83"/>
                <a:gd name="f149" fmla="val 537"/>
                <a:gd name="f150" fmla="val 501"/>
                <a:gd name="f151" fmla="val 452"/>
                <a:gd name="f152" fmla="val 154"/>
                <a:gd name="f153" fmla="val 226"/>
                <a:gd name="f154" fmla="val 298"/>
                <a:gd name="f155" fmla="val 370"/>
                <a:gd name="f156" fmla="val 382"/>
                <a:gd name="f157" fmla="val 393"/>
                <a:gd name="f158" fmla="val 230"/>
                <a:gd name="f159" fmla="val 133"/>
                <a:gd name="f160" fmla="val 100"/>
                <a:gd name="f161" fmla="val 422"/>
                <a:gd name="f162" fmla="val 455"/>
                <a:gd name="f163" fmla="val 599"/>
                <a:gd name="f164" fmla="val 633"/>
                <a:gd name="f165" fmla="val 99"/>
                <a:gd name="f166" fmla="val 134"/>
                <a:gd name="f167" fmla="val 224"/>
                <a:gd name="f168" fmla="val 315"/>
                <a:gd name="f169" fmla="val 413"/>
                <a:gd name="f170" fmla="val 420"/>
                <a:gd name="f171" fmla="+- 0 0 -90"/>
                <a:gd name="f172" fmla="*/ f3 1 1104"/>
                <a:gd name="f173" fmla="*/ f4 1 1493"/>
                <a:gd name="f174" fmla="val f5"/>
                <a:gd name="f175" fmla="val f6"/>
                <a:gd name="f176" fmla="val f7"/>
                <a:gd name="f177" fmla="*/ f171 f0 1"/>
                <a:gd name="f178" fmla="+- f176 0 f174"/>
                <a:gd name="f179" fmla="+- f175 0 f174"/>
                <a:gd name="f180" fmla="*/ f177 1 f2"/>
                <a:gd name="f181" fmla="*/ f179 1 1104"/>
                <a:gd name="f182" fmla="*/ f178 1 1493"/>
                <a:gd name="f183" fmla="*/ 348 f179 1"/>
                <a:gd name="f184" fmla="*/ 732 f178 1"/>
                <a:gd name="f185" fmla="*/ 129 f179 1"/>
                <a:gd name="f186" fmla="*/ 731 f178 1"/>
                <a:gd name="f187" fmla="*/ 58 f179 1"/>
                <a:gd name="f188" fmla="*/ 710 f178 1"/>
                <a:gd name="f189" fmla="*/ 1 f179 1"/>
                <a:gd name="f190" fmla="*/ 609 f178 1"/>
                <a:gd name="f191" fmla="*/ 0 f179 1"/>
                <a:gd name="f192" fmla="*/ 449 f178 1"/>
                <a:gd name="f193" fmla="*/ 125 f179 1"/>
                <a:gd name="f194" fmla="*/ 324 f178 1"/>
                <a:gd name="f195" fmla="*/ 321 f179 1"/>
                <a:gd name="f196" fmla="*/ 323 f178 1"/>
                <a:gd name="f197" fmla="*/ 346 f179 1"/>
                <a:gd name="f198" fmla="*/ 305 f178 1"/>
                <a:gd name="f199" fmla="*/ 145 f178 1"/>
                <a:gd name="f200" fmla="*/ 493 f179 1"/>
                <a:gd name="f201" fmla="*/ 1 f178 1"/>
                <a:gd name="f202" fmla="*/ 613 f179 1"/>
                <a:gd name="f203" fmla="*/ 756 f179 1"/>
                <a:gd name="f204" fmla="*/ 142 f178 1"/>
                <a:gd name="f205" fmla="*/ 778 f179 1"/>
                <a:gd name="f206" fmla="*/ 970 f179 1"/>
                <a:gd name="f207" fmla="*/ 1103 f179 1"/>
                <a:gd name="f208" fmla="*/ 458 f178 1"/>
                <a:gd name="f209" fmla="*/ 600 f178 1"/>
                <a:gd name="f210" fmla="*/ 971 f179 1"/>
                <a:gd name="f211" fmla="*/ 758 f178 1"/>
                <a:gd name="f212" fmla="*/ 1340 f178 1"/>
                <a:gd name="f213" fmla="*/ 603 f179 1"/>
                <a:gd name="f214" fmla="*/ 1493 f178 1"/>
                <a:gd name="f215" fmla="*/ 497 f179 1"/>
                <a:gd name="f216" fmla="*/ 1344 f178 1"/>
                <a:gd name="f217" fmla="*/ 763 f178 1"/>
                <a:gd name="f218" fmla="*/ 430 f179 1"/>
                <a:gd name="f219" fmla="*/ 649 f178 1"/>
                <a:gd name="f220" fmla="*/ 676 f178 1"/>
                <a:gd name="f221" fmla="*/ 1342 f178 1"/>
                <a:gd name="f222" fmla="*/ 498 f179 1"/>
                <a:gd name="f223" fmla="*/ 1411 f178 1"/>
                <a:gd name="f224" fmla="*/ 600 f179 1"/>
                <a:gd name="f225" fmla="*/ 673 f179 1"/>
                <a:gd name="f226" fmla="*/ 1338 f178 1"/>
                <a:gd name="f227" fmla="*/ 672 f178 1"/>
                <a:gd name="f228" fmla="*/ 699 f179 1"/>
                <a:gd name="f229" fmla="*/ 1020 f179 1"/>
                <a:gd name="f230" fmla="*/ 454 f178 1"/>
                <a:gd name="f231" fmla="*/ 972 f179 1"/>
                <a:gd name="f232" fmla="*/ 406 f178 1"/>
                <a:gd name="f233" fmla="*/ 738 f179 1"/>
                <a:gd name="f234" fmla="*/ 146 f178 1"/>
                <a:gd name="f235" fmla="*/ 611 f179 1"/>
                <a:gd name="f236" fmla="*/ 84 f178 1"/>
                <a:gd name="f237" fmla="*/ 501 f179 1"/>
                <a:gd name="f238" fmla="*/ 154 f178 1"/>
                <a:gd name="f239" fmla="*/ 429 f179 1"/>
                <a:gd name="f240" fmla="*/ 370 f178 1"/>
                <a:gd name="f241" fmla="*/ 133 f179 1"/>
                <a:gd name="f242" fmla="*/ 83 f179 1"/>
                <a:gd name="f243" fmla="*/ 455 f178 1"/>
                <a:gd name="f244" fmla="*/ 599 f178 1"/>
                <a:gd name="f245" fmla="*/ 134 f179 1"/>
                <a:gd name="f246" fmla="*/ 405 f179 1"/>
                <a:gd name="f247" fmla="+- f180 0 f1"/>
                <a:gd name="f248" fmla="*/ f183 1 1104"/>
                <a:gd name="f249" fmla="*/ f184 1 1493"/>
                <a:gd name="f250" fmla="*/ f185 1 1104"/>
                <a:gd name="f251" fmla="*/ f186 1 1493"/>
                <a:gd name="f252" fmla="*/ f187 1 1104"/>
                <a:gd name="f253" fmla="*/ f188 1 1493"/>
                <a:gd name="f254" fmla="*/ f189 1 1104"/>
                <a:gd name="f255" fmla="*/ f190 1 1493"/>
                <a:gd name="f256" fmla="*/ f191 1 1104"/>
                <a:gd name="f257" fmla="*/ f192 1 1493"/>
                <a:gd name="f258" fmla="*/ f193 1 1104"/>
                <a:gd name="f259" fmla="*/ f194 1 1493"/>
                <a:gd name="f260" fmla="*/ f195 1 1104"/>
                <a:gd name="f261" fmla="*/ f196 1 1493"/>
                <a:gd name="f262" fmla="*/ f197 1 1104"/>
                <a:gd name="f263" fmla="*/ f198 1 1493"/>
                <a:gd name="f264" fmla="*/ f199 1 1493"/>
                <a:gd name="f265" fmla="*/ f200 1 1104"/>
                <a:gd name="f266" fmla="*/ f201 1 1493"/>
                <a:gd name="f267" fmla="*/ f202 1 1104"/>
                <a:gd name="f268" fmla="*/ f203 1 1104"/>
                <a:gd name="f269" fmla="*/ f204 1 1493"/>
                <a:gd name="f270" fmla="*/ f205 1 1104"/>
                <a:gd name="f271" fmla="*/ f206 1 1104"/>
                <a:gd name="f272" fmla="*/ f207 1 1104"/>
                <a:gd name="f273" fmla="*/ f208 1 1493"/>
                <a:gd name="f274" fmla="*/ f209 1 1493"/>
                <a:gd name="f275" fmla="*/ f210 1 1104"/>
                <a:gd name="f276" fmla="*/ f211 1 1493"/>
                <a:gd name="f277" fmla="*/ f212 1 1493"/>
                <a:gd name="f278" fmla="*/ f213 1 1104"/>
                <a:gd name="f279" fmla="*/ f214 1 1493"/>
                <a:gd name="f280" fmla="*/ f215 1 1104"/>
                <a:gd name="f281" fmla="*/ f216 1 1493"/>
                <a:gd name="f282" fmla="*/ f217 1 1493"/>
                <a:gd name="f283" fmla="*/ f218 1 1104"/>
                <a:gd name="f284" fmla="*/ f219 1 1493"/>
                <a:gd name="f285" fmla="*/ f220 1 1493"/>
                <a:gd name="f286" fmla="*/ f221 1 1493"/>
                <a:gd name="f287" fmla="*/ f222 1 1104"/>
                <a:gd name="f288" fmla="*/ f223 1 1493"/>
                <a:gd name="f289" fmla="*/ f224 1 1104"/>
                <a:gd name="f290" fmla="*/ f225 1 1104"/>
                <a:gd name="f291" fmla="*/ f226 1 1493"/>
                <a:gd name="f292" fmla="*/ f227 1 1493"/>
                <a:gd name="f293" fmla="*/ f228 1 1104"/>
                <a:gd name="f294" fmla="*/ f229 1 1104"/>
                <a:gd name="f295" fmla="*/ f230 1 1493"/>
                <a:gd name="f296" fmla="*/ f231 1 1104"/>
                <a:gd name="f297" fmla="*/ f232 1 1493"/>
                <a:gd name="f298" fmla="*/ f233 1 1104"/>
                <a:gd name="f299" fmla="*/ f234 1 1493"/>
                <a:gd name="f300" fmla="*/ f235 1 1104"/>
                <a:gd name="f301" fmla="*/ f236 1 1493"/>
                <a:gd name="f302" fmla="*/ f237 1 1104"/>
                <a:gd name="f303" fmla="*/ f238 1 1493"/>
                <a:gd name="f304" fmla="*/ f239 1 1104"/>
                <a:gd name="f305" fmla="*/ f240 1 1493"/>
                <a:gd name="f306" fmla="*/ f241 1 1104"/>
                <a:gd name="f307" fmla="*/ f242 1 1104"/>
                <a:gd name="f308" fmla="*/ f243 1 1493"/>
                <a:gd name="f309" fmla="*/ f244 1 1493"/>
                <a:gd name="f310" fmla="*/ f245 1 1104"/>
                <a:gd name="f311" fmla="*/ f246 1 1104"/>
                <a:gd name="f312" fmla="*/ 0 1 f181"/>
                <a:gd name="f313" fmla="*/ f175 1 f181"/>
                <a:gd name="f314" fmla="*/ 0 1 f182"/>
                <a:gd name="f315" fmla="*/ f176 1 f182"/>
                <a:gd name="f316" fmla="*/ f248 1 f181"/>
                <a:gd name="f317" fmla="*/ f249 1 f182"/>
                <a:gd name="f318" fmla="*/ f250 1 f181"/>
                <a:gd name="f319" fmla="*/ f251 1 f182"/>
                <a:gd name="f320" fmla="*/ f252 1 f181"/>
                <a:gd name="f321" fmla="*/ f253 1 f182"/>
                <a:gd name="f322" fmla="*/ f254 1 f181"/>
                <a:gd name="f323" fmla="*/ f255 1 f182"/>
                <a:gd name="f324" fmla="*/ f256 1 f181"/>
                <a:gd name="f325" fmla="*/ f257 1 f182"/>
                <a:gd name="f326" fmla="*/ f258 1 f181"/>
                <a:gd name="f327" fmla="*/ f259 1 f182"/>
                <a:gd name="f328" fmla="*/ f260 1 f181"/>
                <a:gd name="f329" fmla="*/ f261 1 f182"/>
                <a:gd name="f330" fmla="*/ f262 1 f181"/>
                <a:gd name="f331" fmla="*/ f263 1 f182"/>
                <a:gd name="f332" fmla="*/ f264 1 f182"/>
                <a:gd name="f333" fmla="*/ f265 1 f181"/>
                <a:gd name="f334" fmla="*/ f266 1 f182"/>
                <a:gd name="f335" fmla="*/ f267 1 f181"/>
                <a:gd name="f336" fmla="*/ f268 1 f181"/>
                <a:gd name="f337" fmla="*/ f269 1 f182"/>
                <a:gd name="f338" fmla="*/ f270 1 f181"/>
                <a:gd name="f339" fmla="*/ f271 1 f181"/>
                <a:gd name="f340" fmla="*/ f272 1 f181"/>
                <a:gd name="f341" fmla="*/ f273 1 f182"/>
                <a:gd name="f342" fmla="*/ f274 1 f182"/>
                <a:gd name="f343" fmla="*/ f275 1 f181"/>
                <a:gd name="f344" fmla="*/ f276 1 f182"/>
                <a:gd name="f345" fmla="*/ f277 1 f182"/>
                <a:gd name="f346" fmla="*/ f278 1 f181"/>
                <a:gd name="f347" fmla="*/ f279 1 f182"/>
                <a:gd name="f348" fmla="*/ f280 1 f181"/>
                <a:gd name="f349" fmla="*/ f281 1 f182"/>
                <a:gd name="f350" fmla="*/ f282 1 f182"/>
                <a:gd name="f351" fmla="*/ f283 1 f181"/>
                <a:gd name="f352" fmla="*/ f284 1 f182"/>
                <a:gd name="f353" fmla="*/ f285 1 f182"/>
                <a:gd name="f354" fmla="*/ f286 1 f182"/>
                <a:gd name="f355" fmla="*/ f287 1 f181"/>
                <a:gd name="f356" fmla="*/ f288 1 f182"/>
                <a:gd name="f357" fmla="*/ f289 1 f181"/>
                <a:gd name="f358" fmla="*/ f290 1 f181"/>
                <a:gd name="f359" fmla="*/ f291 1 f182"/>
                <a:gd name="f360" fmla="*/ f292 1 f182"/>
                <a:gd name="f361" fmla="*/ f293 1 f181"/>
                <a:gd name="f362" fmla="*/ f294 1 f181"/>
                <a:gd name="f363" fmla="*/ f295 1 f182"/>
                <a:gd name="f364" fmla="*/ f296 1 f181"/>
                <a:gd name="f365" fmla="*/ f297 1 f182"/>
                <a:gd name="f366" fmla="*/ f298 1 f181"/>
                <a:gd name="f367" fmla="*/ f299 1 f182"/>
                <a:gd name="f368" fmla="*/ f300 1 f181"/>
                <a:gd name="f369" fmla="*/ f301 1 f182"/>
                <a:gd name="f370" fmla="*/ f302 1 f181"/>
                <a:gd name="f371" fmla="*/ f303 1 f182"/>
                <a:gd name="f372" fmla="*/ f304 1 f181"/>
                <a:gd name="f373" fmla="*/ f305 1 f182"/>
                <a:gd name="f374" fmla="*/ f306 1 f181"/>
                <a:gd name="f375" fmla="*/ f307 1 f181"/>
                <a:gd name="f376" fmla="*/ f308 1 f182"/>
                <a:gd name="f377" fmla="*/ f309 1 f182"/>
                <a:gd name="f378" fmla="*/ f310 1 f181"/>
                <a:gd name="f379" fmla="*/ f311 1 f181"/>
                <a:gd name="f380" fmla="*/ f312 f172 1"/>
                <a:gd name="f381" fmla="*/ f313 f172 1"/>
                <a:gd name="f382" fmla="*/ f315 f173 1"/>
                <a:gd name="f383" fmla="*/ f314 f173 1"/>
                <a:gd name="f384" fmla="*/ f316 f172 1"/>
                <a:gd name="f385" fmla="*/ f317 f173 1"/>
                <a:gd name="f386" fmla="*/ f318 f172 1"/>
                <a:gd name="f387" fmla="*/ f319 f173 1"/>
                <a:gd name="f388" fmla="*/ f320 f172 1"/>
                <a:gd name="f389" fmla="*/ f321 f173 1"/>
                <a:gd name="f390" fmla="*/ f322 f172 1"/>
                <a:gd name="f391" fmla="*/ f323 f173 1"/>
                <a:gd name="f392" fmla="*/ f324 f172 1"/>
                <a:gd name="f393" fmla="*/ f325 f173 1"/>
                <a:gd name="f394" fmla="*/ f326 f172 1"/>
                <a:gd name="f395" fmla="*/ f327 f173 1"/>
                <a:gd name="f396" fmla="*/ f328 f172 1"/>
                <a:gd name="f397" fmla="*/ f329 f173 1"/>
                <a:gd name="f398" fmla="*/ f330 f172 1"/>
                <a:gd name="f399" fmla="*/ f331 f173 1"/>
                <a:gd name="f400" fmla="*/ f332 f173 1"/>
                <a:gd name="f401" fmla="*/ f333 f172 1"/>
                <a:gd name="f402" fmla="*/ f334 f173 1"/>
                <a:gd name="f403" fmla="*/ f335 f172 1"/>
                <a:gd name="f404" fmla="*/ f336 f172 1"/>
                <a:gd name="f405" fmla="*/ f337 f173 1"/>
                <a:gd name="f406" fmla="*/ f338 f172 1"/>
                <a:gd name="f407" fmla="*/ f339 f172 1"/>
                <a:gd name="f408" fmla="*/ f340 f172 1"/>
                <a:gd name="f409" fmla="*/ f341 f173 1"/>
                <a:gd name="f410" fmla="*/ f342 f173 1"/>
                <a:gd name="f411" fmla="*/ f343 f172 1"/>
                <a:gd name="f412" fmla="*/ f344 f173 1"/>
                <a:gd name="f413" fmla="*/ f345 f173 1"/>
                <a:gd name="f414" fmla="*/ f346 f172 1"/>
                <a:gd name="f415" fmla="*/ f347 f173 1"/>
                <a:gd name="f416" fmla="*/ f348 f172 1"/>
                <a:gd name="f417" fmla="*/ f349 f173 1"/>
                <a:gd name="f418" fmla="*/ f350 f173 1"/>
                <a:gd name="f419" fmla="*/ f351 f172 1"/>
                <a:gd name="f420" fmla="*/ f352 f173 1"/>
                <a:gd name="f421" fmla="*/ f353 f173 1"/>
                <a:gd name="f422" fmla="*/ f354 f173 1"/>
                <a:gd name="f423" fmla="*/ f355 f172 1"/>
                <a:gd name="f424" fmla="*/ f356 f173 1"/>
                <a:gd name="f425" fmla="*/ f357 f172 1"/>
                <a:gd name="f426" fmla="*/ f358 f172 1"/>
                <a:gd name="f427" fmla="*/ f359 f173 1"/>
                <a:gd name="f428" fmla="*/ f360 f173 1"/>
                <a:gd name="f429" fmla="*/ f361 f172 1"/>
                <a:gd name="f430" fmla="*/ f362 f172 1"/>
                <a:gd name="f431" fmla="*/ f363 f173 1"/>
                <a:gd name="f432" fmla="*/ f364 f172 1"/>
                <a:gd name="f433" fmla="*/ f365 f173 1"/>
                <a:gd name="f434" fmla="*/ f366 f172 1"/>
                <a:gd name="f435" fmla="*/ f367 f173 1"/>
                <a:gd name="f436" fmla="*/ f368 f172 1"/>
                <a:gd name="f437" fmla="*/ f369 f173 1"/>
                <a:gd name="f438" fmla="*/ f370 f172 1"/>
                <a:gd name="f439" fmla="*/ f371 f173 1"/>
                <a:gd name="f440" fmla="*/ f372 f172 1"/>
                <a:gd name="f441" fmla="*/ f373 f173 1"/>
                <a:gd name="f442" fmla="*/ f374 f172 1"/>
                <a:gd name="f443" fmla="*/ f375 f172 1"/>
                <a:gd name="f444" fmla="*/ f376 f173 1"/>
                <a:gd name="f445" fmla="*/ f377 f173 1"/>
                <a:gd name="f446" fmla="*/ f378 f172 1"/>
                <a:gd name="f447" fmla="*/ f379 f172 1"/>
              </a:gdLst>
              <a:ahLst/>
              <a:cxnLst>
                <a:cxn ang="3cd4">
                  <a:pos x="hc" y="t"/>
                </a:cxn>
                <a:cxn ang="0">
                  <a:pos x="r" y="vc"/>
                </a:cxn>
                <a:cxn ang="cd4">
                  <a:pos x="hc" y="b"/>
                </a:cxn>
                <a:cxn ang="cd2">
                  <a:pos x="l" y="vc"/>
                </a:cxn>
                <a:cxn ang="f247">
                  <a:pos x="f384" y="f385"/>
                </a:cxn>
                <a:cxn ang="f247">
                  <a:pos x="f386" y="f387"/>
                </a:cxn>
                <a:cxn ang="f247">
                  <a:pos x="f388" y="f389"/>
                </a:cxn>
                <a:cxn ang="f247">
                  <a:pos x="f390" y="f391"/>
                </a:cxn>
                <a:cxn ang="f247">
                  <a:pos x="f392" y="f393"/>
                </a:cxn>
                <a:cxn ang="f247">
                  <a:pos x="f394" y="f395"/>
                </a:cxn>
                <a:cxn ang="f247">
                  <a:pos x="f396" y="f397"/>
                </a:cxn>
                <a:cxn ang="f247">
                  <a:pos x="f398" y="f397"/>
                </a:cxn>
                <a:cxn ang="f247">
                  <a:pos x="f384" y="f399"/>
                </a:cxn>
                <a:cxn ang="f247">
                  <a:pos x="f384" y="f400"/>
                </a:cxn>
                <a:cxn ang="f247">
                  <a:pos x="f401" y="f402"/>
                </a:cxn>
                <a:cxn ang="f247">
                  <a:pos x="f403" y="f402"/>
                </a:cxn>
                <a:cxn ang="f247">
                  <a:pos x="f404" y="f405"/>
                </a:cxn>
                <a:cxn ang="f247">
                  <a:pos x="f404" y="f397"/>
                </a:cxn>
                <a:cxn ang="f247">
                  <a:pos x="f406" y="f397"/>
                </a:cxn>
                <a:cxn ang="f247">
                  <a:pos x="f407" y="f397"/>
                </a:cxn>
                <a:cxn ang="f247">
                  <a:pos x="f408" y="f409"/>
                </a:cxn>
                <a:cxn ang="f247">
                  <a:pos x="f408" y="f410"/>
                </a:cxn>
                <a:cxn ang="f247">
                  <a:pos x="f411" y="f385"/>
                </a:cxn>
                <a:cxn ang="f247">
                  <a:pos x="f404" y="f385"/>
                </a:cxn>
                <a:cxn ang="f247">
                  <a:pos x="f404" y="f412"/>
                </a:cxn>
                <a:cxn ang="f247">
                  <a:pos x="f404" y="f413"/>
                </a:cxn>
                <a:cxn ang="f247">
                  <a:pos x="f414" y="f415"/>
                </a:cxn>
                <a:cxn ang="f247">
                  <a:pos x="f416" y="f415"/>
                </a:cxn>
                <a:cxn ang="f247">
                  <a:pos x="f384" y="f417"/>
                </a:cxn>
                <a:cxn ang="f247">
                  <a:pos x="f384" y="f418"/>
                </a:cxn>
                <a:cxn ang="f247">
                  <a:pos x="f384" y="f385"/>
                </a:cxn>
                <a:cxn ang="f247">
                  <a:pos x="f419" y="f420"/>
                </a:cxn>
                <a:cxn ang="f247">
                  <a:pos x="f419" y="f421"/>
                </a:cxn>
                <a:cxn ang="f247">
                  <a:pos x="f419" y="f422"/>
                </a:cxn>
                <a:cxn ang="f247">
                  <a:pos x="f423" y="f424"/>
                </a:cxn>
                <a:cxn ang="f247">
                  <a:pos x="f425" y="f424"/>
                </a:cxn>
                <a:cxn ang="f247">
                  <a:pos x="f426" y="f427"/>
                </a:cxn>
                <a:cxn ang="f247">
                  <a:pos x="f426" y="f428"/>
                </a:cxn>
                <a:cxn ang="f247">
                  <a:pos x="f426" y="f420"/>
                </a:cxn>
                <a:cxn ang="f247">
                  <a:pos x="f429" y="f420"/>
                </a:cxn>
                <a:cxn ang="f247">
                  <a:pos x="f411" y="f420"/>
                </a:cxn>
                <a:cxn ang="f247">
                  <a:pos x="f430" y="f410"/>
                </a:cxn>
                <a:cxn ang="f247">
                  <a:pos x="f430" y="f431"/>
                </a:cxn>
                <a:cxn ang="f247">
                  <a:pos x="f432" y="f433"/>
                </a:cxn>
                <a:cxn ang="f247">
                  <a:pos x="f434" y="f433"/>
                </a:cxn>
                <a:cxn ang="f247">
                  <a:pos x="f426" y="f433"/>
                </a:cxn>
                <a:cxn ang="f247">
                  <a:pos x="f426" y="f435"/>
                </a:cxn>
                <a:cxn ang="f247">
                  <a:pos x="f436" y="f437"/>
                </a:cxn>
                <a:cxn ang="f247">
                  <a:pos x="f438" y="f437"/>
                </a:cxn>
                <a:cxn ang="f247">
                  <a:pos x="f419" y="f439"/>
                </a:cxn>
                <a:cxn ang="f247">
                  <a:pos x="f440" y="f441"/>
                </a:cxn>
                <a:cxn ang="f247">
                  <a:pos x="f440" y="f433"/>
                </a:cxn>
                <a:cxn ang="f247">
                  <a:pos x="f442" y="f433"/>
                </a:cxn>
                <a:cxn ang="f247">
                  <a:pos x="f443" y="f444"/>
                </a:cxn>
                <a:cxn ang="f247">
                  <a:pos x="f443" y="f445"/>
                </a:cxn>
                <a:cxn ang="f247">
                  <a:pos x="f446" y="f420"/>
                </a:cxn>
                <a:cxn ang="f247">
                  <a:pos x="f447" y="f420"/>
                </a:cxn>
                <a:cxn ang="f247">
                  <a:pos x="f419" y="f420"/>
                </a:cxn>
              </a:cxnLst>
              <a:rect l="f380" t="f383" r="f381" b="f382"/>
              <a:pathLst>
                <a:path w="1104" h="1493">
                  <a:moveTo>
                    <a:pt x="f8" y="f9"/>
                  </a:moveTo>
                  <a:cubicBezTo>
                    <a:pt x="f10" y="f9"/>
                    <a:pt x="f11" y="f12"/>
                    <a:pt x="f13" y="f14"/>
                  </a:cubicBezTo>
                  <a:cubicBezTo>
                    <a:pt x="f15" y="f16"/>
                    <a:pt x="f17" y="f18"/>
                    <a:pt x="f19" y="f20"/>
                  </a:cubicBezTo>
                  <a:cubicBezTo>
                    <a:pt x="f21" y="f22"/>
                    <a:pt x="f23" y="f24"/>
                    <a:pt x="f23" y="f25"/>
                  </a:cubicBezTo>
                  <a:cubicBezTo>
                    <a:pt x="f5" y="f26"/>
                    <a:pt x="f5" y="f27"/>
                    <a:pt x="f5" y="f28"/>
                  </a:cubicBezTo>
                  <a:cubicBezTo>
                    <a:pt x="f23" y="f29"/>
                    <a:pt x="f30" y="f31"/>
                    <a:pt x="f32" y="f31"/>
                  </a:cubicBezTo>
                  <a:cubicBezTo>
                    <a:pt x="f33" y="f34"/>
                    <a:pt x="f35" y="f34"/>
                    <a:pt x="f36" y="f34"/>
                  </a:cubicBezTo>
                  <a:cubicBezTo>
                    <a:pt x="f37" y="f34"/>
                    <a:pt x="f38" y="f34"/>
                    <a:pt x="f39" y="f34"/>
                  </a:cubicBezTo>
                  <a:cubicBezTo>
                    <a:pt x="f40" y="f41"/>
                    <a:pt x="f40" y="f42"/>
                    <a:pt x="f8" y="f43"/>
                  </a:cubicBezTo>
                  <a:cubicBezTo>
                    <a:pt x="f8" y="f44"/>
                    <a:pt x="f40" y="f45"/>
                    <a:pt x="f8" y="f46"/>
                  </a:cubicBezTo>
                  <a:cubicBezTo>
                    <a:pt x="f8" y="f47"/>
                    <a:pt x="f48" y="f5"/>
                    <a:pt x="f49" y="f23"/>
                  </a:cubicBezTo>
                  <a:cubicBezTo>
                    <a:pt x="f50" y="f23"/>
                    <a:pt x="f51" y="f5"/>
                    <a:pt x="f52" y="f23"/>
                  </a:cubicBezTo>
                  <a:cubicBezTo>
                    <a:pt x="f53" y="f23"/>
                    <a:pt x="f54" y="f55"/>
                    <a:pt x="f56" y="f57"/>
                  </a:cubicBezTo>
                  <a:cubicBezTo>
                    <a:pt x="f58" y="f59"/>
                    <a:pt x="f56" y="f60"/>
                    <a:pt x="f56" y="f34"/>
                  </a:cubicBezTo>
                  <a:cubicBezTo>
                    <a:pt x="f61" y="f34"/>
                    <a:pt x="f62" y="f34"/>
                    <a:pt x="f63" y="f34"/>
                  </a:cubicBezTo>
                  <a:cubicBezTo>
                    <a:pt x="f64" y="f34"/>
                    <a:pt x="f65" y="f34"/>
                    <a:pt x="f66" y="f34"/>
                  </a:cubicBezTo>
                  <a:cubicBezTo>
                    <a:pt x="f67" y="f31"/>
                    <a:pt x="f6" y="f68"/>
                    <a:pt x="f69" y="f70"/>
                  </a:cubicBezTo>
                  <a:cubicBezTo>
                    <a:pt x="f69" y="f71"/>
                    <a:pt x="f69" y="f72"/>
                    <a:pt x="f69" y="f73"/>
                  </a:cubicBezTo>
                  <a:cubicBezTo>
                    <a:pt x="f69" y="f74"/>
                    <a:pt x="f75" y="f9"/>
                    <a:pt x="f76" y="f9"/>
                  </a:cubicBezTo>
                  <a:cubicBezTo>
                    <a:pt x="f77" y="f9"/>
                    <a:pt x="f78" y="f9"/>
                    <a:pt x="f56" y="f9"/>
                  </a:cubicBezTo>
                  <a:cubicBezTo>
                    <a:pt x="f56" y="f79"/>
                    <a:pt x="f56" y="f80"/>
                    <a:pt x="f56" y="f81"/>
                  </a:cubicBezTo>
                  <a:cubicBezTo>
                    <a:pt x="f56" y="f82"/>
                    <a:pt x="f56" y="f83"/>
                    <a:pt x="f56" y="f84"/>
                  </a:cubicBezTo>
                  <a:cubicBezTo>
                    <a:pt x="f56" y="f85"/>
                    <a:pt x="f86" y="f7"/>
                    <a:pt x="f87" y="f7"/>
                  </a:cubicBezTo>
                  <a:cubicBezTo>
                    <a:pt x="f88" y="f7"/>
                    <a:pt x="f89" y="f7"/>
                    <a:pt x="f90" y="f7"/>
                  </a:cubicBezTo>
                  <a:cubicBezTo>
                    <a:pt x="f91" y="f7"/>
                    <a:pt x="f8" y="f85"/>
                    <a:pt x="f8" y="f92"/>
                  </a:cubicBezTo>
                  <a:cubicBezTo>
                    <a:pt x="f8" y="f93"/>
                    <a:pt x="f8" y="f94"/>
                    <a:pt x="f8" y="f95"/>
                  </a:cubicBezTo>
                  <a:cubicBezTo>
                    <a:pt x="f8" y="f96"/>
                    <a:pt x="f8" y="f97"/>
                    <a:pt x="f8" y="f9"/>
                  </a:cubicBezTo>
                  <a:close/>
                  <a:moveTo>
                    <a:pt x="f98" y="f99"/>
                  </a:moveTo>
                  <a:cubicBezTo>
                    <a:pt x="f98" y="f100"/>
                    <a:pt x="f98" y="f101"/>
                    <a:pt x="f98" y="f102"/>
                  </a:cubicBezTo>
                  <a:cubicBezTo>
                    <a:pt x="f98" y="f103"/>
                    <a:pt x="f104" y="f105"/>
                    <a:pt x="f98" y="f106"/>
                  </a:cubicBezTo>
                  <a:cubicBezTo>
                    <a:pt x="f98" y="f107"/>
                    <a:pt x="f108" y="f109"/>
                    <a:pt x="f110" y="f109"/>
                  </a:cubicBezTo>
                  <a:cubicBezTo>
                    <a:pt x="f89" y="f109"/>
                    <a:pt x="f111" y="f109"/>
                    <a:pt x="f73" y="f109"/>
                  </a:cubicBezTo>
                  <a:cubicBezTo>
                    <a:pt x="f112" y="f109"/>
                    <a:pt x="f113" y="f114"/>
                    <a:pt x="f113" y="f115"/>
                  </a:cubicBezTo>
                  <a:cubicBezTo>
                    <a:pt x="f113" y="f116"/>
                    <a:pt x="f113" y="f117"/>
                    <a:pt x="f113" y="f118"/>
                  </a:cubicBezTo>
                  <a:cubicBezTo>
                    <a:pt x="f113" y="f119"/>
                    <a:pt x="f113" y="f120"/>
                    <a:pt x="f113" y="f99"/>
                  </a:cubicBezTo>
                  <a:cubicBezTo>
                    <a:pt x="f121" y="f99"/>
                    <a:pt x="f122" y="f99"/>
                    <a:pt x="f123" y="f99"/>
                  </a:cubicBezTo>
                  <a:cubicBezTo>
                    <a:pt x="f124" y="f99"/>
                    <a:pt x="f125" y="f99"/>
                    <a:pt x="f76" y="f99"/>
                  </a:cubicBezTo>
                  <a:cubicBezTo>
                    <a:pt x="f126" y="f99"/>
                    <a:pt x="f127" y="f128"/>
                    <a:pt x="f127" y="f73"/>
                  </a:cubicBezTo>
                  <a:cubicBezTo>
                    <a:pt x="f129" y="f130"/>
                    <a:pt x="f129" y="f131"/>
                    <a:pt x="f127" y="f132"/>
                  </a:cubicBezTo>
                  <a:cubicBezTo>
                    <a:pt x="f127" y="f133"/>
                    <a:pt x="f134" y="f91"/>
                    <a:pt x="f135" y="f91"/>
                  </a:cubicBezTo>
                  <a:cubicBezTo>
                    <a:pt x="f117" y="f136"/>
                    <a:pt x="f137" y="f91"/>
                    <a:pt x="f138" y="f91"/>
                  </a:cubicBezTo>
                  <a:cubicBezTo>
                    <a:pt x="f139" y="f91"/>
                    <a:pt x="f140" y="f91"/>
                    <a:pt x="f113" y="f91"/>
                  </a:cubicBezTo>
                  <a:cubicBezTo>
                    <a:pt x="f113" y="f141"/>
                    <a:pt x="f113" y="f142"/>
                    <a:pt x="f113" y="f143"/>
                  </a:cubicBezTo>
                  <a:cubicBezTo>
                    <a:pt x="f113" y="f144"/>
                    <a:pt x="f99" y="f145"/>
                    <a:pt x="f146" y="f145"/>
                  </a:cubicBezTo>
                  <a:cubicBezTo>
                    <a:pt x="f147" y="f148"/>
                    <a:pt x="f149" y="f145"/>
                    <a:pt x="f150" y="f145"/>
                  </a:cubicBezTo>
                  <a:cubicBezTo>
                    <a:pt x="f151" y="f145"/>
                    <a:pt x="f98" y="f15"/>
                    <a:pt x="f98" y="f152"/>
                  </a:cubicBezTo>
                  <a:cubicBezTo>
                    <a:pt x="f104" y="f153"/>
                    <a:pt x="f104" y="f154"/>
                    <a:pt x="f104" y="f155"/>
                  </a:cubicBezTo>
                  <a:cubicBezTo>
                    <a:pt x="f104" y="f156"/>
                    <a:pt x="f104" y="f157"/>
                    <a:pt x="f104" y="f91"/>
                  </a:cubicBezTo>
                  <a:cubicBezTo>
                    <a:pt x="f37" y="f91"/>
                    <a:pt x="f158" y="f136"/>
                    <a:pt x="f159" y="f91"/>
                  </a:cubicBezTo>
                  <a:cubicBezTo>
                    <a:pt x="f160" y="f91"/>
                    <a:pt x="f145" y="f161"/>
                    <a:pt x="f148" y="f162"/>
                  </a:cubicBezTo>
                  <a:cubicBezTo>
                    <a:pt x="f148" y="f131"/>
                    <a:pt x="f148" y="f130"/>
                    <a:pt x="f148" y="f163"/>
                  </a:cubicBezTo>
                  <a:cubicBezTo>
                    <a:pt x="f145" y="f164"/>
                    <a:pt x="f165" y="f99"/>
                    <a:pt x="f166" y="f99"/>
                  </a:cubicBezTo>
                  <a:cubicBezTo>
                    <a:pt x="f167" y="f99"/>
                    <a:pt x="f168" y="f99"/>
                    <a:pt x="f136" y="f99"/>
                  </a:cubicBezTo>
                  <a:cubicBezTo>
                    <a:pt x="f169" y="f99"/>
                    <a:pt x="f170" y="f99"/>
                    <a:pt x="f98" y="f9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8" name="Freeform 48">
              <a:extLst>
                <a:ext uri="{FF2B5EF4-FFF2-40B4-BE49-F238E27FC236}">
                  <a16:creationId xmlns:a16="http://schemas.microsoft.com/office/drawing/2014/main" id="{BE644072-F3BA-0630-5C35-322DAB6BA231}"/>
                </a:ext>
              </a:extLst>
            </p:cNvPr>
            <p:cNvSpPr/>
            <p:nvPr/>
          </p:nvSpPr>
          <p:spPr>
            <a:xfrm>
              <a:off x="4748424" y="798362"/>
              <a:ext cx="81482" cy="81482"/>
            </a:xfrm>
            <a:custGeom>
              <a:avLst/>
              <a:gdLst>
                <a:gd name="f0" fmla="val 10800000"/>
                <a:gd name="f1" fmla="val 5400000"/>
                <a:gd name="f2" fmla="val 180"/>
                <a:gd name="f3" fmla="val w"/>
                <a:gd name="f4" fmla="val h"/>
                <a:gd name="f5" fmla="val 0"/>
                <a:gd name="f6" fmla="val 257"/>
                <a:gd name="f7" fmla="val 256"/>
                <a:gd name="f8" fmla="val 128"/>
                <a:gd name="f9" fmla="val 255"/>
                <a:gd name="f10" fmla="val 57"/>
                <a:gd name="f11" fmla="val 197"/>
                <a:gd name="f12" fmla="val 1"/>
                <a:gd name="f13" fmla="val 126"/>
                <a:gd name="f14" fmla="val 2"/>
                <a:gd name="f15" fmla="val 60"/>
                <a:gd name="f16" fmla="val 129"/>
                <a:gd name="f17" fmla="val 200"/>
                <a:gd name="f18" fmla="val 58"/>
                <a:gd name="f19" fmla="val 130"/>
                <a:gd name="f20" fmla="val 199"/>
                <a:gd name="f21" fmla="val 198"/>
                <a:gd name="f22" fmla="+- 0 0 -90"/>
                <a:gd name="f23" fmla="*/ f3 1 257"/>
                <a:gd name="f24" fmla="*/ f4 1 256"/>
                <a:gd name="f25" fmla="val f5"/>
                <a:gd name="f26" fmla="val f6"/>
                <a:gd name="f27" fmla="val f7"/>
                <a:gd name="f28" fmla="*/ f22 f0 1"/>
                <a:gd name="f29" fmla="+- f27 0 f25"/>
                <a:gd name="f30" fmla="+- f26 0 f25"/>
                <a:gd name="f31" fmla="*/ f28 1 f2"/>
                <a:gd name="f32" fmla="*/ f30 1 257"/>
                <a:gd name="f33" fmla="*/ f29 1 256"/>
                <a:gd name="f34" fmla="*/ 128 f30 1"/>
                <a:gd name="f35" fmla="*/ 255 f29 1"/>
                <a:gd name="f36" fmla="*/ 1 f30 1"/>
                <a:gd name="f37" fmla="*/ 126 f29 1"/>
                <a:gd name="f38" fmla="*/ 129 f30 1"/>
                <a:gd name="f39" fmla="*/ 0 f29 1"/>
                <a:gd name="f40" fmla="*/ 256 f30 1"/>
                <a:gd name="f41" fmla="*/ 130 f29 1"/>
                <a:gd name="f42" fmla="+- f31 0 f1"/>
                <a:gd name="f43" fmla="*/ f34 1 257"/>
                <a:gd name="f44" fmla="*/ f35 1 256"/>
                <a:gd name="f45" fmla="*/ f36 1 257"/>
                <a:gd name="f46" fmla="*/ f37 1 256"/>
                <a:gd name="f47" fmla="*/ f38 1 257"/>
                <a:gd name="f48" fmla="*/ f39 1 256"/>
                <a:gd name="f49" fmla="*/ f40 1 257"/>
                <a:gd name="f50" fmla="*/ f41 1 256"/>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57" h="256">
                  <a:moveTo>
                    <a:pt x="f8" y="f9"/>
                  </a:moveTo>
                  <a:cubicBezTo>
                    <a:pt x="f10" y="f9"/>
                    <a:pt x="f5" y="f11"/>
                    <a:pt x="f12" y="f13"/>
                  </a:cubicBezTo>
                  <a:cubicBezTo>
                    <a:pt x="f14" y="f10"/>
                    <a:pt x="f15" y="f5"/>
                    <a:pt x="f16" y="f5"/>
                  </a:cubicBezTo>
                  <a:cubicBezTo>
                    <a:pt x="f17" y="f5"/>
                    <a:pt x="f6" y="f18"/>
                    <a:pt x="f7" y="f19"/>
                  </a:cubicBezTo>
                  <a:cubicBezTo>
                    <a:pt x="f7" y="f20"/>
                    <a:pt x="f21"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9" name="Freeform 49">
              <a:extLst>
                <a:ext uri="{FF2B5EF4-FFF2-40B4-BE49-F238E27FC236}">
                  <a16:creationId xmlns:a16="http://schemas.microsoft.com/office/drawing/2014/main" id="{E9D16A96-D389-34C3-79A5-D8A6DC6C8648}"/>
                </a:ext>
              </a:extLst>
            </p:cNvPr>
            <p:cNvSpPr/>
            <p:nvPr/>
          </p:nvSpPr>
          <p:spPr>
            <a:xfrm>
              <a:off x="4694858" y="1011884"/>
              <a:ext cx="81482" cy="81482"/>
            </a:xfrm>
            <a:custGeom>
              <a:avLst/>
              <a:gdLst>
                <a:gd name="f0" fmla="val 10800000"/>
                <a:gd name="f1" fmla="val 5400000"/>
                <a:gd name="f2" fmla="val 180"/>
                <a:gd name="f3" fmla="val w"/>
                <a:gd name="f4" fmla="val h"/>
                <a:gd name="f5" fmla="val 0"/>
                <a:gd name="f6" fmla="val 256"/>
                <a:gd name="f7" fmla="val 255"/>
                <a:gd name="f8" fmla="val 129"/>
                <a:gd name="f9" fmla="val 199"/>
                <a:gd name="f10" fmla="val 128"/>
                <a:gd name="f11" fmla="val 57"/>
                <a:gd name="f12" fmla="val 254"/>
                <a:gd name="f13" fmla="val 196"/>
                <a:gd name="f14" fmla="val 1"/>
                <a:gd name="f15" fmla="val 126"/>
                <a:gd name="f16" fmla="val 56"/>
                <a:gd name="f17" fmla="val 59"/>
                <a:gd name="f18" fmla="val 200"/>
                <a:gd name="f19" fmla="+- 0 0 -90"/>
                <a:gd name="f20" fmla="*/ f3 1 256"/>
                <a:gd name="f21" fmla="*/ f4 1 255"/>
                <a:gd name="f22" fmla="val f5"/>
                <a:gd name="f23" fmla="val f6"/>
                <a:gd name="f24" fmla="val f7"/>
                <a:gd name="f25" fmla="*/ f19 f0 1"/>
                <a:gd name="f26" fmla="+- f24 0 f22"/>
                <a:gd name="f27" fmla="+- f23 0 f22"/>
                <a:gd name="f28" fmla="*/ f25 1 f2"/>
                <a:gd name="f29" fmla="*/ f27 1 256"/>
                <a:gd name="f30" fmla="*/ f26 1 255"/>
                <a:gd name="f31" fmla="*/ 256 f27 1"/>
                <a:gd name="f32" fmla="*/ 129 f26 1"/>
                <a:gd name="f33" fmla="*/ 128 f27 1"/>
                <a:gd name="f34" fmla="*/ 255 f26 1"/>
                <a:gd name="f35" fmla="*/ 1 f27 1"/>
                <a:gd name="f36" fmla="*/ 126 f26 1"/>
                <a:gd name="f37" fmla="*/ 129 f27 1"/>
                <a:gd name="f38" fmla="*/ 0 f26 1"/>
                <a:gd name="f39" fmla="+- f28 0 f1"/>
                <a:gd name="f40" fmla="*/ f31 1 256"/>
                <a:gd name="f41" fmla="*/ f32 1 255"/>
                <a:gd name="f42" fmla="*/ f33 1 256"/>
                <a:gd name="f43" fmla="*/ f34 1 255"/>
                <a:gd name="f44" fmla="*/ f35 1 256"/>
                <a:gd name="f45" fmla="*/ f36 1 255"/>
                <a:gd name="f46" fmla="*/ f37 1 256"/>
                <a:gd name="f47" fmla="*/ f38 1 255"/>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256" h="255">
                  <a:moveTo>
                    <a:pt x="f6" y="f8"/>
                  </a:moveTo>
                  <a:cubicBezTo>
                    <a:pt x="f7" y="f9"/>
                    <a:pt x="f9" y="f7"/>
                    <a:pt x="f10" y="f7"/>
                  </a:cubicBezTo>
                  <a:cubicBezTo>
                    <a:pt x="f11" y="f12"/>
                    <a:pt x="f5" y="f13"/>
                    <a:pt x="f14" y="f15"/>
                  </a:cubicBezTo>
                  <a:cubicBezTo>
                    <a:pt x="f14" y="f16"/>
                    <a:pt x="f17" y="f5"/>
                    <a:pt x="f8" y="f5"/>
                  </a:cubicBezTo>
                  <a:cubicBezTo>
                    <a:pt x="f18" y="f5"/>
                    <a:pt x="f6" y="f1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0" name="Freeform 50">
              <a:extLst>
                <a:ext uri="{FF2B5EF4-FFF2-40B4-BE49-F238E27FC236}">
                  <a16:creationId xmlns:a16="http://schemas.microsoft.com/office/drawing/2014/main" id="{2D3873AD-31A9-25DC-9EFF-F09934E51352}"/>
                </a:ext>
              </a:extLst>
            </p:cNvPr>
            <p:cNvSpPr/>
            <p:nvPr/>
          </p:nvSpPr>
          <p:spPr>
            <a:xfrm>
              <a:off x="4785393" y="1020186"/>
              <a:ext cx="81482" cy="81482"/>
            </a:xfrm>
            <a:custGeom>
              <a:avLst/>
              <a:gdLst>
                <a:gd name="f0" fmla="val 10800000"/>
                <a:gd name="f1" fmla="val 5400000"/>
                <a:gd name="f2" fmla="val 180"/>
                <a:gd name="f3" fmla="val w"/>
                <a:gd name="f4" fmla="val h"/>
                <a:gd name="f5" fmla="val 0"/>
                <a:gd name="f6" fmla="val 256"/>
                <a:gd name="f7" fmla="val 255"/>
                <a:gd name="f8" fmla="val 127"/>
                <a:gd name="f9" fmla="val 254"/>
                <a:gd name="f10" fmla="val 57"/>
                <a:gd name="f11" fmla="val 197"/>
                <a:gd name="f12" fmla="val 128"/>
                <a:gd name="f13" fmla="val 56"/>
                <a:gd name="f14" fmla="val 200"/>
                <a:gd name="f15" fmla="val 129"/>
                <a:gd name="f16" fmla="val 199"/>
                <a:gd name="f17" fmla="val 198"/>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7 f26 1"/>
                <a:gd name="f31" fmla="*/ 254 f25 1"/>
                <a:gd name="f32" fmla="*/ 0 f26 1"/>
                <a:gd name="f33" fmla="*/ 128 f25 1"/>
                <a:gd name="f34" fmla="*/ 128 f26 1"/>
                <a:gd name="f35" fmla="*/ 0 f25 1"/>
                <a:gd name="f36" fmla="*/ 255 f26 1"/>
                <a:gd name="f37" fmla="*/ 129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9"/>
                  </a:moveTo>
                  <a:cubicBezTo>
                    <a:pt x="f10" y="f9"/>
                    <a:pt x="f5" y="f11"/>
                    <a:pt x="f5" y="f12"/>
                  </a:cubicBezTo>
                  <a:cubicBezTo>
                    <a:pt x="f5" y="f13"/>
                    <a:pt x="f10" y="f5"/>
                    <a:pt x="f12" y="f5"/>
                  </a:cubicBezTo>
                  <a:cubicBezTo>
                    <a:pt x="f14" y="f5"/>
                    <a:pt x="f6" y="f10"/>
                    <a:pt x="f7" y="f15"/>
                  </a:cubicBezTo>
                  <a:cubicBezTo>
                    <a:pt x="f7" y="f16"/>
                    <a:pt x="f17"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1" name="Freeform 51">
              <a:extLst>
                <a:ext uri="{FF2B5EF4-FFF2-40B4-BE49-F238E27FC236}">
                  <a16:creationId xmlns:a16="http://schemas.microsoft.com/office/drawing/2014/main" id="{9E0E7A18-2090-28DF-7740-FEF998FD2F04}"/>
                </a:ext>
              </a:extLst>
            </p:cNvPr>
            <p:cNvSpPr/>
            <p:nvPr/>
          </p:nvSpPr>
          <p:spPr>
            <a:xfrm>
              <a:off x="4878195" y="1029239"/>
              <a:ext cx="81482" cy="81482"/>
            </a:xfrm>
            <a:custGeom>
              <a:avLst/>
              <a:gdLst>
                <a:gd name="f0" fmla="val 10800000"/>
                <a:gd name="f1" fmla="val 5400000"/>
                <a:gd name="f2" fmla="val 180"/>
                <a:gd name="f3" fmla="val w"/>
                <a:gd name="f4" fmla="val h"/>
                <a:gd name="f5" fmla="val 0"/>
                <a:gd name="f6" fmla="val 256"/>
                <a:gd name="f7" fmla="val 255"/>
                <a:gd name="f8" fmla="val 127"/>
                <a:gd name="f9" fmla="val 56"/>
                <a:gd name="f10" fmla="val 128"/>
                <a:gd name="f11" fmla="val 198"/>
                <a:gd name="f12" fmla="val 254"/>
                <a:gd name="f13" fmla="val 57"/>
                <a:gd name="f14" fmla="val 197"/>
                <a:gd name="f15" fmla="val 126"/>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0 f24 1"/>
                <a:gd name="f29" fmla="*/ 127 f23 1"/>
                <a:gd name="f30" fmla="*/ 128 f24 1"/>
                <a:gd name="f31" fmla="*/ 0 f23 1"/>
                <a:gd name="f32" fmla="*/ 255 f24 1"/>
                <a:gd name="f33" fmla="*/ 126 f24 1"/>
                <a:gd name="f34" fmla="*/ 255 f23 1"/>
                <a:gd name="f35" fmla="+- f25 0 f1"/>
                <a:gd name="f36" fmla="*/ f28 1 256"/>
                <a:gd name="f37" fmla="*/ f29 1 255"/>
                <a:gd name="f38" fmla="*/ f30 1 256"/>
                <a:gd name="f39" fmla="*/ f31 1 255"/>
                <a:gd name="f40" fmla="*/ f32 1 256"/>
                <a:gd name="f41" fmla="*/ f33 1 256"/>
                <a:gd name="f42" fmla="*/ f34 1 255"/>
                <a:gd name="f43" fmla="*/ 0 1 f26"/>
                <a:gd name="f44" fmla="*/ f20 1 f26"/>
                <a:gd name="f45" fmla="*/ 0 1 f27"/>
                <a:gd name="f46" fmla="*/ f21 1 f27"/>
                <a:gd name="f47" fmla="*/ f36 1 f26"/>
                <a:gd name="f48" fmla="*/ f37 1 f27"/>
                <a:gd name="f49" fmla="*/ f38 1 f26"/>
                <a:gd name="f50" fmla="*/ f39 1 f27"/>
                <a:gd name="f51" fmla="*/ f40 1 f26"/>
                <a:gd name="f52" fmla="*/ f41 1 f26"/>
                <a:gd name="f53" fmla="*/ f42 1 f27"/>
                <a:gd name="f54" fmla="*/ f43 f17 1"/>
                <a:gd name="f55" fmla="*/ f44 f17 1"/>
                <a:gd name="f56" fmla="*/ f46 f18 1"/>
                <a:gd name="f57" fmla="*/ f45 f18 1"/>
                <a:gd name="f58" fmla="*/ f47 f17 1"/>
                <a:gd name="f59" fmla="*/ f48 f18 1"/>
                <a:gd name="f60" fmla="*/ f49 f17 1"/>
                <a:gd name="f61" fmla="*/ f50 f18 1"/>
                <a:gd name="f62" fmla="*/ f51 f17 1"/>
                <a:gd name="f63" fmla="*/ f52 f17 1"/>
                <a:gd name="f64" fmla="*/ f53 f18 1"/>
              </a:gdLst>
              <a:ahLst/>
              <a:cxnLst>
                <a:cxn ang="3cd4">
                  <a:pos x="hc" y="t"/>
                </a:cxn>
                <a:cxn ang="0">
                  <a:pos x="r" y="vc"/>
                </a:cxn>
                <a:cxn ang="cd4">
                  <a:pos x="hc" y="b"/>
                </a:cxn>
                <a:cxn ang="cd2">
                  <a:pos x="l" y="vc"/>
                </a:cxn>
                <a:cxn ang="f35">
                  <a:pos x="f58" y="f59"/>
                </a:cxn>
                <a:cxn ang="f35">
                  <a:pos x="f60" y="f61"/>
                </a:cxn>
                <a:cxn ang="f35">
                  <a:pos x="f62" y="f59"/>
                </a:cxn>
                <a:cxn ang="f35">
                  <a:pos x="f63" y="f64"/>
                </a:cxn>
                <a:cxn ang="f35">
                  <a:pos x="f58" y="f59"/>
                </a:cxn>
              </a:cxnLst>
              <a:rect l="f54" t="f57" r="f55" b="f56"/>
              <a:pathLst>
                <a:path w="256" h="255">
                  <a:moveTo>
                    <a:pt x="f5" y="f8"/>
                  </a:moveTo>
                  <a:cubicBezTo>
                    <a:pt x="f5" y="f9"/>
                    <a:pt x="f9" y="f5"/>
                    <a:pt x="f10" y="f5"/>
                  </a:cubicBezTo>
                  <a:cubicBezTo>
                    <a:pt x="f11" y="f5"/>
                    <a:pt x="f12" y="f13"/>
                    <a:pt x="f7" y="f8"/>
                  </a:cubicBezTo>
                  <a:cubicBezTo>
                    <a:pt x="f6" y="f14"/>
                    <a:pt x="f14" y="f7"/>
                    <a:pt x="f15" y="f7"/>
                  </a:cubicBezTo>
                  <a:cubicBezTo>
                    <a:pt x="f13" y="f7"/>
                    <a:pt x="f5" y="f11"/>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2" name="Freeform 52">
              <a:extLst>
                <a:ext uri="{FF2B5EF4-FFF2-40B4-BE49-F238E27FC236}">
                  <a16:creationId xmlns:a16="http://schemas.microsoft.com/office/drawing/2014/main" id="{34F57D7F-1CCE-C10A-8D70-DCFE8ADE6F48}"/>
                </a:ext>
              </a:extLst>
            </p:cNvPr>
            <p:cNvSpPr/>
            <p:nvPr/>
          </p:nvSpPr>
          <p:spPr>
            <a:xfrm>
              <a:off x="4512271" y="1060923"/>
              <a:ext cx="82241" cy="80732"/>
            </a:xfrm>
            <a:custGeom>
              <a:avLst/>
              <a:gdLst>
                <a:gd name="f0" fmla="val 10800000"/>
                <a:gd name="f1" fmla="val 5400000"/>
                <a:gd name="f2" fmla="val 180"/>
                <a:gd name="f3" fmla="val w"/>
                <a:gd name="f4" fmla="val h"/>
                <a:gd name="f5" fmla="val 0"/>
                <a:gd name="f6" fmla="val 256"/>
                <a:gd name="f7" fmla="val 255"/>
                <a:gd name="f8" fmla="val 128"/>
                <a:gd name="f9" fmla="val 58"/>
                <a:gd name="f10" fmla="val 1"/>
                <a:gd name="f11" fmla="val 199"/>
                <a:gd name="f12" fmla="val 129"/>
                <a:gd name="f13" fmla="val 57"/>
                <a:gd name="f14" fmla="val 130"/>
                <a:gd name="f15" fmla="val 198"/>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128 f24 1"/>
                <a:gd name="f29" fmla="*/ 255 f23 1"/>
                <a:gd name="f30" fmla="*/ 0 f24 1"/>
                <a:gd name="f31" fmla="*/ 129 f23 1"/>
                <a:gd name="f32" fmla="*/ 130 f24 1"/>
                <a:gd name="f33" fmla="*/ 0 f23 1"/>
                <a:gd name="f34" fmla="*/ 256 f24 1"/>
                <a:gd name="f35" fmla="+- f25 0 f1"/>
                <a:gd name="f36" fmla="*/ f28 1 256"/>
                <a:gd name="f37" fmla="*/ f29 1 255"/>
                <a:gd name="f38" fmla="*/ f30 1 256"/>
                <a:gd name="f39" fmla="*/ f31 1 255"/>
                <a:gd name="f40" fmla="*/ f32 1 256"/>
                <a:gd name="f41" fmla="*/ f33 1 255"/>
                <a:gd name="f42" fmla="*/ f34 1 256"/>
                <a:gd name="f43" fmla="*/ 0 1 f26"/>
                <a:gd name="f44" fmla="*/ f20 1 f26"/>
                <a:gd name="f45" fmla="*/ 0 1 f27"/>
                <a:gd name="f46" fmla="*/ f21 1 f27"/>
                <a:gd name="f47" fmla="*/ f36 1 f26"/>
                <a:gd name="f48" fmla="*/ f37 1 f27"/>
                <a:gd name="f49" fmla="*/ f38 1 f26"/>
                <a:gd name="f50" fmla="*/ f39 1 f27"/>
                <a:gd name="f51" fmla="*/ f40 1 f26"/>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7 1"/>
                <a:gd name="f63" fmla="*/ f52 f18 1"/>
                <a:gd name="f64" fmla="*/ f53 f17 1"/>
              </a:gdLst>
              <a:ahLst/>
              <a:cxnLst>
                <a:cxn ang="3cd4">
                  <a:pos x="hc" y="t"/>
                </a:cxn>
                <a:cxn ang="0">
                  <a:pos x="r" y="vc"/>
                </a:cxn>
                <a:cxn ang="cd4">
                  <a:pos x="hc" y="b"/>
                </a:cxn>
                <a:cxn ang="cd2">
                  <a:pos x="l" y="vc"/>
                </a:cxn>
                <a:cxn ang="f35">
                  <a:pos x="f58" y="f59"/>
                </a:cxn>
                <a:cxn ang="f35">
                  <a:pos x="f60" y="f61"/>
                </a:cxn>
                <a:cxn ang="f35">
                  <a:pos x="f62" y="f63"/>
                </a:cxn>
                <a:cxn ang="f35">
                  <a:pos x="f64" y="f61"/>
                </a:cxn>
                <a:cxn ang="f35">
                  <a:pos x="f58" y="f59"/>
                </a:cxn>
              </a:cxnLst>
              <a:rect l="f54" t="f57" r="f55" b="f56"/>
              <a:pathLst>
                <a:path w="256" h="255">
                  <a:moveTo>
                    <a:pt x="f8" y="f7"/>
                  </a:moveTo>
                  <a:cubicBezTo>
                    <a:pt x="f9" y="f7"/>
                    <a:pt x="f10" y="f11"/>
                    <a:pt x="f5" y="f12"/>
                  </a:cubicBezTo>
                  <a:cubicBezTo>
                    <a:pt x="f5" y="f13"/>
                    <a:pt x="f13" y="f5"/>
                    <a:pt x="f14" y="f5"/>
                  </a:cubicBezTo>
                  <a:cubicBezTo>
                    <a:pt x="f11" y="f10"/>
                    <a:pt x="f6" y="f9"/>
                    <a:pt x="f6" y="f12"/>
                  </a:cubicBezTo>
                  <a:cubicBezTo>
                    <a:pt x="f6" y="f15"/>
                    <a:pt x="f15"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3" name="Freeform 53">
              <a:extLst>
                <a:ext uri="{FF2B5EF4-FFF2-40B4-BE49-F238E27FC236}">
                  <a16:creationId xmlns:a16="http://schemas.microsoft.com/office/drawing/2014/main" id="{C7B424BC-6284-808A-47DB-45BEED3A22D4}"/>
                </a:ext>
              </a:extLst>
            </p:cNvPr>
            <p:cNvSpPr/>
            <p:nvPr/>
          </p:nvSpPr>
          <p:spPr>
            <a:xfrm>
              <a:off x="4842735" y="812700"/>
              <a:ext cx="80732" cy="81482"/>
            </a:xfrm>
            <a:custGeom>
              <a:avLst/>
              <a:gdLst>
                <a:gd name="f0" fmla="val 10800000"/>
                <a:gd name="f1" fmla="val 5400000"/>
                <a:gd name="f2" fmla="val 180"/>
                <a:gd name="f3" fmla="val w"/>
                <a:gd name="f4" fmla="val h"/>
                <a:gd name="f5" fmla="val 0"/>
                <a:gd name="f6" fmla="val 255"/>
                <a:gd name="f7" fmla="val 256"/>
                <a:gd name="f8" fmla="val 128"/>
                <a:gd name="f9" fmla="val 57"/>
                <a:gd name="f10" fmla="val 56"/>
                <a:gd name="f11" fmla="val 1"/>
                <a:gd name="f12" fmla="val 126"/>
                <a:gd name="f13" fmla="val 197"/>
                <a:gd name="f14" fmla="val 198"/>
                <a:gd name="f15" fmla="val 199"/>
                <a:gd name="f16" fmla="val 254"/>
                <a:gd name="f17" fmla="val 200"/>
                <a:gd name="f18" fmla="+- 0 0 -90"/>
                <a:gd name="f19" fmla="*/ f3 1 255"/>
                <a:gd name="f20" fmla="*/ f4 1 256"/>
                <a:gd name="f21" fmla="val f5"/>
                <a:gd name="f22" fmla="val f6"/>
                <a:gd name="f23" fmla="val f7"/>
                <a:gd name="f24" fmla="*/ f18 f0 1"/>
                <a:gd name="f25" fmla="+- f23 0 f21"/>
                <a:gd name="f26" fmla="+- f22 0 f21"/>
                <a:gd name="f27" fmla="*/ f24 1 f2"/>
                <a:gd name="f28" fmla="*/ f26 1 255"/>
                <a:gd name="f29" fmla="*/ f25 1 256"/>
                <a:gd name="f30" fmla="*/ 0 f26 1"/>
                <a:gd name="f31" fmla="*/ 128 f25 1"/>
                <a:gd name="f32" fmla="*/ 126 f26 1"/>
                <a:gd name="f33" fmla="*/ 1 f25 1"/>
                <a:gd name="f34" fmla="*/ 255 f26 1"/>
                <a:gd name="f35" fmla="*/ 128 f26 1"/>
                <a:gd name="f36" fmla="*/ 255 f25 1"/>
                <a:gd name="f37" fmla="+- f27 0 f1"/>
                <a:gd name="f38" fmla="*/ f30 1 255"/>
                <a:gd name="f39" fmla="*/ f31 1 256"/>
                <a:gd name="f40" fmla="*/ f32 1 255"/>
                <a:gd name="f41" fmla="*/ f33 1 256"/>
                <a:gd name="f42" fmla="*/ f34 1 255"/>
                <a:gd name="f43" fmla="*/ f35 1 255"/>
                <a:gd name="f44" fmla="*/ f36 1 256"/>
                <a:gd name="f45" fmla="*/ 0 1 f28"/>
                <a:gd name="f46" fmla="*/ f22 1 f28"/>
                <a:gd name="f47" fmla="*/ 0 1 f29"/>
                <a:gd name="f48" fmla="*/ f23 1 f29"/>
                <a:gd name="f49" fmla="*/ f38 1 f28"/>
                <a:gd name="f50" fmla="*/ f39 1 f29"/>
                <a:gd name="f51" fmla="*/ f40 1 f28"/>
                <a:gd name="f52" fmla="*/ f41 1 f29"/>
                <a:gd name="f53" fmla="*/ f42 1 f28"/>
                <a:gd name="f54" fmla="*/ f43 1 f28"/>
                <a:gd name="f55" fmla="*/ f44 1 f29"/>
                <a:gd name="f56" fmla="*/ f45 f19 1"/>
                <a:gd name="f57" fmla="*/ f46 f19 1"/>
                <a:gd name="f58" fmla="*/ f48 f20 1"/>
                <a:gd name="f59" fmla="*/ f47 f20 1"/>
                <a:gd name="f60" fmla="*/ f49 f19 1"/>
                <a:gd name="f61" fmla="*/ f50 f20 1"/>
                <a:gd name="f62" fmla="*/ f51 f19 1"/>
                <a:gd name="f63" fmla="*/ f52 f20 1"/>
                <a:gd name="f64" fmla="*/ f53 f19 1"/>
                <a:gd name="f65" fmla="*/ f54 f19 1"/>
                <a:gd name="f66" fmla="*/ f55 f20 1"/>
              </a:gdLst>
              <a:ahLst/>
              <a:cxnLst>
                <a:cxn ang="3cd4">
                  <a:pos x="hc" y="t"/>
                </a:cxn>
                <a:cxn ang="0">
                  <a:pos x="r" y="vc"/>
                </a:cxn>
                <a:cxn ang="cd4">
                  <a:pos x="hc" y="b"/>
                </a:cxn>
                <a:cxn ang="cd2">
                  <a:pos x="l" y="vc"/>
                </a:cxn>
                <a:cxn ang="f37">
                  <a:pos x="f60" y="f61"/>
                </a:cxn>
                <a:cxn ang="f37">
                  <a:pos x="f62" y="f63"/>
                </a:cxn>
                <a:cxn ang="f37">
                  <a:pos x="f64" y="f61"/>
                </a:cxn>
                <a:cxn ang="f37">
                  <a:pos x="f65" y="f66"/>
                </a:cxn>
                <a:cxn ang="f37">
                  <a:pos x="f60" y="f61"/>
                </a:cxn>
              </a:cxnLst>
              <a:rect l="f56" t="f59" r="f57" b="f58"/>
              <a:pathLst>
                <a:path w="255" h="256">
                  <a:moveTo>
                    <a:pt x="f5" y="f8"/>
                  </a:moveTo>
                  <a:cubicBezTo>
                    <a:pt x="f5" y="f9"/>
                    <a:pt x="f10" y="f11"/>
                    <a:pt x="f12" y="f11"/>
                  </a:cubicBezTo>
                  <a:cubicBezTo>
                    <a:pt x="f13" y="f5"/>
                    <a:pt x="f6" y="f9"/>
                    <a:pt x="f6" y="f8"/>
                  </a:cubicBezTo>
                  <a:cubicBezTo>
                    <a:pt x="f6" y="f14"/>
                    <a:pt x="f15" y="f16"/>
                    <a:pt x="f8" y="f6"/>
                  </a:cubicBezTo>
                  <a:cubicBezTo>
                    <a:pt x="f9" y="f7"/>
                    <a:pt x="f5" y="f17"/>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4" name="Freeform 54">
              <a:extLst>
                <a:ext uri="{FF2B5EF4-FFF2-40B4-BE49-F238E27FC236}">
                  <a16:creationId xmlns:a16="http://schemas.microsoft.com/office/drawing/2014/main" id="{0F40BFDD-6165-D52F-307A-A18964BBFCA2}"/>
                </a:ext>
              </a:extLst>
            </p:cNvPr>
            <p:cNvSpPr/>
            <p:nvPr/>
          </p:nvSpPr>
          <p:spPr>
            <a:xfrm>
              <a:off x="4594512" y="896450"/>
              <a:ext cx="81482" cy="80732"/>
            </a:xfrm>
            <a:custGeom>
              <a:avLst/>
              <a:gdLst>
                <a:gd name="f0" fmla="val 10800000"/>
                <a:gd name="f1" fmla="val 5400000"/>
                <a:gd name="f2" fmla="val 180"/>
                <a:gd name="f3" fmla="val w"/>
                <a:gd name="f4" fmla="val h"/>
                <a:gd name="f5" fmla="val 0"/>
                <a:gd name="f6" fmla="val 256"/>
                <a:gd name="f7" fmla="val 126"/>
                <a:gd name="f8" fmla="val 255"/>
                <a:gd name="f9" fmla="val 55"/>
                <a:gd name="f10" fmla="val 198"/>
                <a:gd name="f11" fmla="val 56"/>
                <a:gd name="f12" fmla="val 57"/>
                <a:gd name="f13" fmla="val 128"/>
                <a:gd name="f14" fmla="val 60"/>
                <a:gd name="f15" fmla="val 130"/>
                <a:gd name="f16" fmla="val 253"/>
                <a:gd name="f17" fmla="val 201"/>
                <a:gd name="f18" fmla="val 197"/>
                <a:gd name="f19" fmla="+- 0 0 -90"/>
                <a:gd name="f20" fmla="*/ f3 1 256"/>
                <a:gd name="f21" fmla="*/ f4 1 256"/>
                <a:gd name="f22" fmla="val f5"/>
                <a:gd name="f23" fmla="val f6"/>
                <a:gd name="f24" fmla="*/ f19 f0 1"/>
                <a:gd name="f25" fmla="+- f23 0 f22"/>
                <a:gd name="f26" fmla="*/ f24 1 f2"/>
                <a:gd name="f27" fmla="*/ f25 1 256"/>
                <a:gd name="f28" fmla="*/ 126 f25 1"/>
                <a:gd name="f29" fmla="*/ 255 f25 1"/>
                <a:gd name="f30" fmla="*/ 0 f25 1"/>
                <a:gd name="f31" fmla="*/ 128 f25 1"/>
                <a:gd name="f32" fmla="*/ 130 f25 1"/>
                <a:gd name="f33" fmla="+- f26 0 f1"/>
                <a:gd name="f34" fmla="*/ f28 1 256"/>
                <a:gd name="f35" fmla="*/ f29 1 256"/>
                <a:gd name="f36" fmla="*/ f30 1 256"/>
                <a:gd name="f37" fmla="*/ f31 1 256"/>
                <a:gd name="f38" fmla="*/ f32 1 256"/>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3 f20 1"/>
                <a:gd name="f53" fmla="*/ f41 f21 1"/>
                <a:gd name="f54" fmla="*/ f44 f20 1"/>
                <a:gd name="f55" fmla="*/ f43 f21 1"/>
                <a:gd name="f56" fmla="*/ f42 f20 1"/>
                <a:gd name="f57" fmla="*/ f45 f21 1"/>
              </a:gdLst>
              <a:ahLst/>
              <a:cxnLst>
                <a:cxn ang="3cd4">
                  <a:pos x="hc" y="t"/>
                </a:cxn>
                <a:cxn ang="0">
                  <a:pos x="r" y="vc"/>
                </a:cxn>
                <a:cxn ang="cd4">
                  <a:pos x="hc" y="b"/>
                </a:cxn>
                <a:cxn ang="cd2">
                  <a:pos x="l" y="vc"/>
                </a:cxn>
                <a:cxn ang="f33">
                  <a:pos x="f50" y="f51"/>
                </a:cxn>
                <a:cxn ang="f33">
                  <a:pos x="f52" y="f53"/>
                </a:cxn>
                <a:cxn ang="f33">
                  <a:pos x="f54" y="f55"/>
                </a:cxn>
                <a:cxn ang="f33">
                  <a:pos x="f56" y="f57"/>
                </a:cxn>
                <a:cxn ang="f33">
                  <a:pos x="f50" y="f51"/>
                </a:cxn>
              </a:cxnLst>
              <a:rect l="f46" t="f49" r="f47" b="f48"/>
              <a:pathLst>
                <a:path w="256" h="256">
                  <a:moveTo>
                    <a:pt x="f7" y="f8"/>
                  </a:moveTo>
                  <a:cubicBezTo>
                    <a:pt x="f9" y="f8"/>
                    <a:pt x="f5" y="f10"/>
                    <a:pt x="f5" y="f7"/>
                  </a:cubicBezTo>
                  <a:cubicBezTo>
                    <a:pt x="f5" y="f11"/>
                    <a:pt x="f12" y="f5"/>
                    <a:pt x="f13" y="f5"/>
                  </a:cubicBezTo>
                  <a:cubicBezTo>
                    <a:pt x="f10" y="f5"/>
                    <a:pt x="f6" y="f14"/>
                    <a:pt x="f8" y="f15"/>
                  </a:cubicBezTo>
                  <a:cubicBezTo>
                    <a:pt x="f16" y="f17"/>
                    <a:pt x="f18" y="f6"/>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5" name="Freeform 55">
              <a:extLst>
                <a:ext uri="{FF2B5EF4-FFF2-40B4-BE49-F238E27FC236}">
                  <a16:creationId xmlns:a16="http://schemas.microsoft.com/office/drawing/2014/main" id="{D5166EAF-8B66-D56F-F890-D76336BDAD3C}"/>
                </a:ext>
              </a:extLst>
            </p:cNvPr>
            <p:cNvSpPr/>
            <p:nvPr/>
          </p:nvSpPr>
          <p:spPr>
            <a:xfrm>
              <a:off x="4651845" y="817976"/>
              <a:ext cx="81482" cy="81482"/>
            </a:xfrm>
            <a:custGeom>
              <a:avLst/>
              <a:gdLst>
                <a:gd name="f0" fmla="val 10800000"/>
                <a:gd name="f1" fmla="val 5400000"/>
                <a:gd name="f2" fmla="val 180"/>
                <a:gd name="f3" fmla="val w"/>
                <a:gd name="f4" fmla="val h"/>
                <a:gd name="f5" fmla="val 0"/>
                <a:gd name="f6" fmla="val 255"/>
                <a:gd name="f7" fmla="val 256"/>
                <a:gd name="f8" fmla="val 128"/>
                <a:gd name="f9" fmla="val 199"/>
                <a:gd name="f10" fmla="val 56"/>
                <a:gd name="f11" fmla="val 127"/>
                <a:gd name="f12" fmla="val 198"/>
                <a:gd name="f13" fmla="val 254"/>
                <a:gd name="f14" fmla="val 197"/>
                <a:gd name="f15" fmla="val 126"/>
                <a:gd name="f16" fmla="val 57"/>
                <a:gd name="f17" fmla="+- 0 0 -90"/>
                <a:gd name="f18" fmla="*/ f3 1 255"/>
                <a:gd name="f19" fmla="*/ f4 1 256"/>
                <a:gd name="f20" fmla="val f5"/>
                <a:gd name="f21" fmla="val f6"/>
                <a:gd name="f22" fmla="val f7"/>
                <a:gd name="f23" fmla="*/ f17 f0 1"/>
                <a:gd name="f24" fmla="+- f22 0 f20"/>
                <a:gd name="f25" fmla="+- f21 0 f20"/>
                <a:gd name="f26" fmla="*/ f23 1 f2"/>
                <a:gd name="f27" fmla="*/ f25 1 255"/>
                <a:gd name="f28" fmla="*/ f24 1 256"/>
                <a:gd name="f29" fmla="*/ 128 f25 1"/>
                <a:gd name="f30" fmla="*/ 0 f24 1"/>
                <a:gd name="f31" fmla="*/ 255 f25 1"/>
                <a:gd name="f32" fmla="*/ 127 f24 1"/>
                <a:gd name="f33" fmla="*/ 127 f25 1"/>
                <a:gd name="f34" fmla="*/ 255 f24 1"/>
                <a:gd name="f35" fmla="*/ 0 f25 1"/>
                <a:gd name="f36" fmla="*/ 126 f24 1"/>
                <a:gd name="f37" fmla="+- f26 0 f1"/>
                <a:gd name="f38" fmla="*/ f29 1 255"/>
                <a:gd name="f39" fmla="*/ f30 1 256"/>
                <a:gd name="f40" fmla="*/ f31 1 255"/>
                <a:gd name="f41" fmla="*/ f32 1 256"/>
                <a:gd name="f42" fmla="*/ f33 1 255"/>
                <a:gd name="f43" fmla="*/ f34 1 256"/>
                <a:gd name="f44" fmla="*/ f35 1 255"/>
                <a:gd name="f45" fmla="*/ f36 1 256"/>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255" h="256">
                  <a:moveTo>
                    <a:pt x="f8" y="f5"/>
                  </a:moveTo>
                  <a:cubicBezTo>
                    <a:pt x="f9" y="f5"/>
                    <a:pt x="f6" y="f10"/>
                    <a:pt x="f6" y="f11"/>
                  </a:cubicBezTo>
                  <a:cubicBezTo>
                    <a:pt x="f6" y="f12"/>
                    <a:pt x="f12" y="f7"/>
                    <a:pt x="f11" y="f6"/>
                  </a:cubicBezTo>
                  <a:cubicBezTo>
                    <a:pt x="f10" y="f13"/>
                    <a:pt x="f5" y="f14"/>
                    <a:pt x="f5" y="f15"/>
                  </a:cubicBezTo>
                  <a:cubicBezTo>
                    <a:pt x="f5" y="f10"/>
                    <a:pt x="f16"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6" name="Freeform 56">
              <a:extLst>
                <a:ext uri="{FF2B5EF4-FFF2-40B4-BE49-F238E27FC236}">
                  <a16:creationId xmlns:a16="http://schemas.microsoft.com/office/drawing/2014/main" id="{2B405FA5-8387-5D1B-C15E-C1CC866A556A}"/>
                </a:ext>
              </a:extLst>
            </p:cNvPr>
            <p:cNvSpPr/>
            <p:nvPr/>
          </p:nvSpPr>
          <p:spPr>
            <a:xfrm>
              <a:off x="4950625" y="961336"/>
              <a:ext cx="81482" cy="81482"/>
            </a:xfrm>
            <a:custGeom>
              <a:avLst/>
              <a:gdLst>
                <a:gd name="f0" fmla="val 10800000"/>
                <a:gd name="f1" fmla="val 5400000"/>
                <a:gd name="f2" fmla="val 180"/>
                <a:gd name="f3" fmla="val w"/>
                <a:gd name="f4" fmla="val h"/>
                <a:gd name="f5" fmla="val 0"/>
                <a:gd name="f6" fmla="val 256"/>
                <a:gd name="f7" fmla="val 255"/>
                <a:gd name="f8" fmla="val 129"/>
                <a:gd name="f9" fmla="val 58"/>
                <a:gd name="f10" fmla="val 1"/>
                <a:gd name="f11" fmla="val 199"/>
                <a:gd name="f12" fmla="val 57"/>
                <a:gd name="f13" fmla="val 130"/>
                <a:gd name="f14" fmla="val 126"/>
                <a:gd name="f15" fmla="val 198"/>
                <a:gd name="f16" fmla="val 201"/>
                <a:gd name="f17" fmla="val 254"/>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9 f26 1"/>
                <a:gd name="f31" fmla="*/ 255 f25 1"/>
                <a:gd name="f32" fmla="*/ 1 f26 1"/>
                <a:gd name="f33" fmla="*/ 129 f25 1"/>
                <a:gd name="f34" fmla="*/ 130 f26 1"/>
                <a:gd name="f35" fmla="*/ 0 f25 1"/>
                <a:gd name="f36" fmla="*/ 256 f26 1"/>
                <a:gd name="f37" fmla="*/ 126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7"/>
                  </a:moveTo>
                  <a:cubicBezTo>
                    <a:pt x="f9" y="f7"/>
                    <a:pt x="f10" y="f11"/>
                    <a:pt x="f10" y="f8"/>
                  </a:cubicBezTo>
                  <a:cubicBezTo>
                    <a:pt x="f5" y="f9"/>
                    <a:pt x="f12" y="f5"/>
                    <a:pt x="f13" y="f5"/>
                  </a:cubicBezTo>
                  <a:cubicBezTo>
                    <a:pt x="f11" y="f5"/>
                    <a:pt x="f7" y="f12"/>
                    <a:pt x="f6" y="f14"/>
                  </a:cubicBezTo>
                  <a:cubicBezTo>
                    <a:pt x="f6" y="f15"/>
                    <a:pt x="f16" y="f1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7" name="Freeform 57">
              <a:extLst>
                <a:ext uri="{FF2B5EF4-FFF2-40B4-BE49-F238E27FC236}">
                  <a16:creationId xmlns:a16="http://schemas.microsoft.com/office/drawing/2014/main" id="{B8AAD8AC-DA44-49D4-87D7-1909AB7B9D07}"/>
                </a:ext>
              </a:extLst>
            </p:cNvPr>
            <p:cNvSpPr/>
            <p:nvPr/>
          </p:nvSpPr>
          <p:spPr>
            <a:xfrm>
              <a:off x="4614126" y="1060923"/>
              <a:ext cx="81482" cy="80732"/>
            </a:xfrm>
            <a:custGeom>
              <a:avLst/>
              <a:gdLst>
                <a:gd name="f0" fmla="val 10800000"/>
                <a:gd name="f1" fmla="val 5400000"/>
                <a:gd name="f2" fmla="val 180"/>
                <a:gd name="f3" fmla="val w"/>
                <a:gd name="f4" fmla="val h"/>
                <a:gd name="f5" fmla="val 0"/>
                <a:gd name="f6" fmla="val 255"/>
                <a:gd name="f7" fmla="val 126"/>
                <a:gd name="f8" fmla="val 56"/>
                <a:gd name="f9" fmla="val 254"/>
                <a:gd name="f10" fmla="val 198"/>
                <a:gd name="f11" fmla="val 127"/>
                <a:gd name="f12" fmla="val 1"/>
                <a:gd name="f13" fmla="val 55"/>
                <a:gd name="f14" fmla="val 57"/>
                <a:gd name="f15" fmla="val 130"/>
                <a:gd name="f16" fmla="val 200"/>
                <a:gd name="f17" fmla="val 58"/>
                <a:gd name="f18" fmla="val 129"/>
                <a:gd name="f19" fmla="+- 0 0 -90"/>
                <a:gd name="f20" fmla="*/ f3 1 255"/>
                <a:gd name="f21" fmla="*/ f4 1 255"/>
                <a:gd name="f22" fmla="val f5"/>
                <a:gd name="f23" fmla="val f6"/>
                <a:gd name="f24" fmla="*/ f19 f0 1"/>
                <a:gd name="f25" fmla="+- f23 0 f22"/>
                <a:gd name="f26" fmla="*/ f24 1 f2"/>
                <a:gd name="f27" fmla="*/ f25 1 255"/>
                <a:gd name="f28" fmla="*/ 126 f25 1"/>
                <a:gd name="f29" fmla="*/ 255 f25 1"/>
                <a:gd name="f30" fmla="*/ 0 f25 1"/>
                <a:gd name="f31" fmla="*/ 127 f25 1"/>
                <a:gd name="f32" fmla="*/ 130 f25 1"/>
                <a:gd name="f33" fmla="*/ 1 f25 1"/>
                <a:gd name="f34" fmla="*/ 129 f25 1"/>
                <a:gd name="f35" fmla="+- f26 0 f1"/>
                <a:gd name="f36" fmla="*/ f28 1 255"/>
                <a:gd name="f37" fmla="*/ f29 1 255"/>
                <a:gd name="f38" fmla="*/ f30 1 255"/>
                <a:gd name="f39" fmla="*/ f31 1 255"/>
                <a:gd name="f40" fmla="*/ f32 1 255"/>
                <a:gd name="f41" fmla="*/ f33 1 255"/>
                <a:gd name="f42" fmla="*/ f34 1 255"/>
                <a:gd name="f43" fmla="*/ 0 1 f27"/>
                <a:gd name="f44" fmla="*/ f23 1 f27"/>
                <a:gd name="f45" fmla="*/ f36 1 f27"/>
                <a:gd name="f46" fmla="*/ f37 1 f27"/>
                <a:gd name="f47" fmla="*/ f38 1 f27"/>
                <a:gd name="f48" fmla="*/ f39 1 f27"/>
                <a:gd name="f49" fmla="*/ f40 1 f27"/>
                <a:gd name="f50" fmla="*/ f41 1 f27"/>
                <a:gd name="f51" fmla="*/ f42 1 f27"/>
                <a:gd name="f52" fmla="*/ f43 f20 1"/>
                <a:gd name="f53" fmla="*/ f44 f20 1"/>
                <a:gd name="f54" fmla="*/ f44 f21 1"/>
                <a:gd name="f55" fmla="*/ f43 f21 1"/>
                <a:gd name="f56" fmla="*/ f45 f20 1"/>
                <a:gd name="f57" fmla="*/ f46 f21 1"/>
                <a:gd name="f58" fmla="*/ f47 f20 1"/>
                <a:gd name="f59" fmla="*/ f48 f21 1"/>
                <a:gd name="f60" fmla="*/ f49 f20 1"/>
                <a:gd name="f61" fmla="*/ f50 f21 1"/>
                <a:gd name="f62" fmla="*/ f46 f20 1"/>
                <a:gd name="f63" fmla="*/ f51 f21 1"/>
              </a:gdLst>
              <a:ahLst/>
              <a:cxnLst>
                <a:cxn ang="3cd4">
                  <a:pos x="hc" y="t"/>
                </a:cxn>
                <a:cxn ang="0">
                  <a:pos x="r" y="vc"/>
                </a:cxn>
                <a:cxn ang="cd4">
                  <a:pos x="hc" y="b"/>
                </a:cxn>
                <a:cxn ang="cd2">
                  <a:pos x="l" y="vc"/>
                </a:cxn>
                <a:cxn ang="f35">
                  <a:pos x="f56" y="f57"/>
                </a:cxn>
                <a:cxn ang="f35">
                  <a:pos x="f58" y="f59"/>
                </a:cxn>
                <a:cxn ang="f35">
                  <a:pos x="f60" y="f61"/>
                </a:cxn>
                <a:cxn ang="f35">
                  <a:pos x="f62" y="f63"/>
                </a:cxn>
                <a:cxn ang="f35">
                  <a:pos x="f56" y="f57"/>
                </a:cxn>
              </a:cxnLst>
              <a:rect l="f52" t="f55" r="f53" b="f54"/>
              <a:pathLst>
                <a:path w="255" h="255">
                  <a:moveTo>
                    <a:pt x="f7" y="f6"/>
                  </a:moveTo>
                  <a:cubicBezTo>
                    <a:pt x="f8" y="f9"/>
                    <a:pt x="f5" y="f10"/>
                    <a:pt x="f5" y="f11"/>
                  </a:cubicBezTo>
                  <a:cubicBezTo>
                    <a:pt x="f12" y="f13"/>
                    <a:pt x="f14" y="f5"/>
                    <a:pt x="f15" y="f12"/>
                  </a:cubicBezTo>
                  <a:cubicBezTo>
                    <a:pt x="f16" y="f12"/>
                    <a:pt x="f6" y="f17"/>
                    <a:pt x="f6" y="f18"/>
                  </a:cubicBezTo>
                  <a:cubicBezTo>
                    <a:pt x="f9" y="f16"/>
                    <a:pt x="f10" y="f6"/>
                    <a:pt x="f7"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8" name="Freeform 58">
              <a:extLst>
                <a:ext uri="{FF2B5EF4-FFF2-40B4-BE49-F238E27FC236}">
                  <a16:creationId xmlns:a16="http://schemas.microsoft.com/office/drawing/2014/main" id="{92CDEDDB-3F60-8F15-4F2B-EDFD6E6A23B3}"/>
                </a:ext>
              </a:extLst>
            </p:cNvPr>
            <p:cNvSpPr/>
            <p:nvPr/>
          </p:nvSpPr>
          <p:spPr>
            <a:xfrm>
              <a:off x="4923467" y="868533"/>
              <a:ext cx="81482" cy="82241"/>
            </a:xfrm>
            <a:custGeom>
              <a:avLst/>
              <a:gdLst>
                <a:gd name="f0" fmla="val 10800000"/>
                <a:gd name="f1" fmla="val 5400000"/>
                <a:gd name="f2" fmla="val 180"/>
                <a:gd name="f3" fmla="val w"/>
                <a:gd name="f4" fmla="val h"/>
                <a:gd name="f5" fmla="val 0"/>
                <a:gd name="f6" fmla="val 255"/>
                <a:gd name="f7" fmla="val 257"/>
                <a:gd name="f8" fmla="val 254"/>
                <a:gd name="f9" fmla="val 129"/>
                <a:gd name="f10" fmla="val 200"/>
                <a:gd name="f11" fmla="val 197"/>
                <a:gd name="f12" fmla="val 126"/>
                <a:gd name="f13" fmla="val 256"/>
                <a:gd name="f14" fmla="val 56"/>
                <a:gd name="f15" fmla="val 198"/>
                <a:gd name="f16" fmla="val 128"/>
                <a:gd name="f17" fmla="val 57"/>
                <a:gd name="f18" fmla="val 1"/>
                <a:gd name="f19" fmla="val 199"/>
                <a:gd name="f20" fmla="val 58"/>
                <a:gd name="f21" fmla="+- 0 0 -90"/>
                <a:gd name="f22" fmla="*/ f3 1 255"/>
                <a:gd name="f23" fmla="*/ f4 1 257"/>
                <a:gd name="f24" fmla="val f5"/>
                <a:gd name="f25" fmla="val f6"/>
                <a:gd name="f26" fmla="val f7"/>
                <a:gd name="f27" fmla="*/ f21 f0 1"/>
                <a:gd name="f28" fmla="+- f26 0 f24"/>
                <a:gd name="f29" fmla="+- f25 0 f24"/>
                <a:gd name="f30" fmla="*/ f27 1 f2"/>
                <a:gd name="f31" fmla="*/ f29 1 255"/>
                <a:gd name="f32" fmla="*/ f28 1 257"/>
                <a:gd name="f33" fmla="*/ 254 f29 1"/>
                <a:gd name="f34" fmla="*/ 129 f28 1"/>
                <a:gd name="f35" fmla="*/ 126 f29 1"/>
                <a:gd name="f36" fmla="*/ 256 f28 1"/>
                <a:gd name="f37" fmla="*/ 0 f29 1"/>
                <a:gd name="f38" fmla="*/ 128 f28 1"/>
                <a:gd name="f39" fmla="*/ 129 f29 1"/>
                <a:gd name="f40" fmla="*/ 1 f28 1"/>
                <a:gd name="f41" fmla="+- f30 0 f1"/>
                <a:gd name="f42" fmla="*/ f33 1 255"/>
                <a:gd name="f43" fmla="*/ f34 1 257"/>
                <a:gd name="f44" fmla="*/ f35 1 255"/>
                <a:gd name="f45" fmla="*/ f36 1 257"/>
                <a:gd name="f46" fmla="*/ f37 1 255"/>
                <a:gd name="f47" fmla="*/ f38 1 257"/>
                <a:gd name="f48" fmla="*/ f39 1 255"/>
                <a:gd name="f49" fmla="*/ f40 1 257"/>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255" h="257">
                  <a:moveTo>
                    <a:pt x="f8" y="f9"/>
                  </a:moveTo>
                  <a:cubicBezTo>
                    <a:pt x="f8" y="f10"/>
                    <a:pt x="f11" y="f7"/>
                    <a:pt x="f12" y="f13"/>
                  </a:cubicBezTo>
                  <a:cubicBezTo>
                    <a:pt x="f14" y="f6"/>
                    <a:pt x="f5" y="f15"/>
                    <a:pt x="f5" y="f16"/>
                  </a:cubicBezTo>
                  <a:cubicBezTo>
                    <a:pt x="f5" y="f14"/>
                    <a:pt x="f17" y="f5"/>
                    <a:pt x="f9" y="f18"/>
                  </a:cubicBezTo>
                  <a:cubicBezTo>
                    <a:pt x="f19" y="f18"/>
                    <a:pt x="f6" y="f20"/>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9" name="Freeform 59">
              <a:extLst>
                <a:ext uri="{FF2B5EF4-FFF2-40B4-BE49-F238E27FC236}">
                  <a16:creationId xmlns:a16="http://schemas.microsoft.com/office/drawing/2014/main" id="{F5691DBF-8CF0-AE76-0E10-9960641E9646}"/>
                </a:ext>
              </a:extLst>
            </p:cNvPr>
            <p:cNvSpPr/>
            <p:nvPr/>
          </p:nvSpPr>
          <p:spPr>
            <a:xfrm>
              <a:off x="4528108" y="963594"/>
              <a:ext cx="82241" cy="81482"/>
            </a:xfrm>
            <a:custGeom>
              <a:avLst/>
              <a:gdLst>
                <a:gd name="f0" fmla="val 10800000"/>
                <a:gd name="f1" fmla="val 5400000"/>
                <a:gd name="f2" fmla="val 180"/>
                <a:gd name="f3" fmla="val w"/>
                <a:gd name="f4" fmla="val h"/>
                <a:gd name="f5" fmla="val 0"/>
                <a:gd name="f6" fmla="val 258"/>
                <a:gd name="f7" fmla="val 255"/>
                <a:gd name="f8" fmla="val 130"/>
                <a:gd name="f9" fmla="val 60"/>
                <a:gd name="f10" fmla="val 3"/>
                <a:gd name="f11" fmla="val 200"/>
                <a:gd name="f12" fmla="val 2"/>
                <a:gd name="f13" fmla="val 59"/>
                <a:gd name="f14" fmla="val 57"/>
                <a:gd name="f15" fmla="val 1"/>
                <a:gd name="f16" fmla="val 129"/>
                <a:gd name="f17" fmla="val 199"/>
                <a:gd name="f18" fmla="val 256"/>
                <a:gd name="f19" fmla="val 56"/>
                <a:gd name="f20" fmla="val 257"/>
                <a:gd name="f21" fmla="val 126"/>
                <a:gd name="f22" fmla="val 198"/>
                <a:gd name="f23" fmla="val 202"/>
                <a:gd name="f24" fmla="val 254"/>
                <a:gd name="f25" fmla="+- 0 0 -90"/>
                <a:gd name="f26" fmla="*/ f3 1 258"/>
                <a:gd name="f27" fmla="*/ f4 1 255"/>
                <a:gd name="f28" fmla="val f5"/>
                <a:gd name="f29" fmla="val f6"/>
                <a:gd name="f30" fmla="val f7"/>
                <a:gd name="f31" fmla="*/ f25 f0 1"/>
                <a:gd name="f32" fmla="+- f30 0 f28"/>
                <a:gd name="f33" fmla="+- f29 0 f28"/>
                <a:gd name="f34" fmla="*/ f31 1 f2"/>
                <a:gd name="f35" fmla="*/ f33 1 258"/>
                <a:gd name="f36" fmla="*/ f32 1 255"/>
                <a:gd name="f37" fmla="*/ 130 f33 1"/>
                <a:gd name="f38" fmla="*/ 255 f32 1"/>
                <a:gd name="f39" fmla="*/ 2 f33 1"/>
                <a:gd name="f40" fmla="*/ 130 f32 1"/>
                <a:gd name="f41" fmla="*/ 129 f33 1"/>
                <a:gd name="f42" fmla="*/ 0 f32 1"/>
                <a:gd name="f43" fmla="*/ 257 f33 1"/>
                <a:gd name="f44" fmla="*/ 126 f32 1"/>
                <a:gd name="f45" fmla="+- f34 0 f1"/>
                <a:gd name="f46" fmla="*/ f37 1 258"/>
                <a:gd name="f47" fmla="*/ f38 1 255"/>
                <a:gd name="f48" fmla="*/ f39 1 258"/>
                <a:gd name="f49" fmla="*/ f40 1 255"/>
                <a:gd name="f50" fmla="*/ f41 1 258"/>
                <a:gd name="f51" fmla="*/ f42 1 255"/>
                <a:gd name="f52" fmla="*/ f43 1 258"/>
                <a:gd name="f53" fmla="*/ f44 1 255"/>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258" h="255">
                  <a:moveTo>
                    <a:pt x="f8" y="f7"/>
                  </a:moveTo>
                  <a:cubicBezTo>
                    <a:pt x="f9" y="f7"/>
                    <a:pt x="f10" y="f11"/>
                    <a:pt x="f12" y="f8"/>
                  </a:cubicBezTo>
                  <a:cubicBezTo>
                    <a:pt x="f5" y="f13"/>
                    <a:pt x="f14" y="f15"/>
                    <a:pt x="f16" y="f5"/>
                  </a:cubicBezTo>
                  <a:cubicBezTo>
                    <a:pt x="f17" y="f5"/>
                    <a:pt x="f18" y="f19"/>
                    <a:pt x="f20" y="f21"/>
                  </a:cubicBezTo>
                  <a:cubicBezTo>
                    <a:pt x="f6" y="f22"/>
                    <a:pt x="f23" y="f24"/>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70" name="Grupo 69">
            <a:extLst>
              <a:ext uri="{FF2B5EF4-FFF2-40B4-BE49-F238E27FC236}">
                <a16:creationId xmlns:a16="http://schemas.microsoft.com/office/drawing/2014/main" id="{73006585-4DE7-FBC3-EAEB-689DEA84FB0C}"/>
              </a:ext>
            </a:extLst>
          </p:cNvPr>
          <p:cNvGrpSpPr/>
          <p:nvPr/>
        </p:nvGrpSpPr>
        <p:grpSpPr>
          <a:xfrm>
            <a:off x="7133298" y="1291279"/>
            <a:ext cx="625477" cy="820893"/>
            <a:chOff x="7133298" y="1291279"/>
            <a:chExt cx="625477" cy="820893"/>
          </a:xfrm>
        </p:grpSpPr>
        <p:sp>
          <p:nvSpPr>
            <p:cNvPr id="71" name="Freeform 47">
              <a:extLst>
                <a:ext uri="{FF2B5EF4-FFF2-40B4-BE49-F238E27FC236}">
                  <a16:creationId xmlns:a16="http://schemas.microsoft.com/office/drawing/2014/main" id="{E63BE917-119D-A8F9-6D20-9C934AA6282F}"/>
                </a:ext>
              </a:extLst>
            </p:cNvPr>
            <p:cNvSpPr/>
            <p:nvPr/>
          </p:nvSpPr>
          <p:spPr>
            <a:xfrm>
              <a:off x="7133298" y="1636840"/>
              <a:ext cx="351595" cy="475332"/>
            </a:xfrm>
            <a:custGeom>
              <a:avLst/>
              <a:gdLst>
                <a:gd name="f0" fmla="val 10800000"/>
                <a:gd name="f1" fmla="val 5400000"/>
                <a:gd name="f2" fmla="val 180"/>
                <a:gd name="f3" fmla="val w"/>
                <a:gd name="f4" fmla="val h"/>
                <a:gd name="f5" fmla="val 0"/>
                <a:gd name="f6" fmla="val 1104"/>
                <a:gd name="f7" fmla="val 1493"/>
                <a:gd name="f8" fmla="val 348"/>
                <a:gd name="f9" fmla="val 732"/>
                <a:gd name="f10" fmla="val 273"/>
                <a:gd name="f11" fmla="val 201"/>
                <a:gd name="f12" fmla="val 733"/>
                <a:gd name="f13" fmla="val 129"/>
                <a:gd name="f14" fmla="val 731"/>
                <a:gd name="f15" fmla="val 105"/>
                <a:gd name="f16" fmla="val 730"/>
                <a:gd name="f17" fmla="val 79"/>
                <a:gd name="f18" fmla="val 722"/>
                <a:gd name="f19" fmla="val 58"/>
                <a:gd name="f20" fmla="val 710"/>
                <a:gd name="f21" fmla="val 20"/>
                <a:gd name="f22" fmla="val 689"/>
                <a:gd name="f23" fmla="val 1"/>
                <a:gd name="f24" fmla="val 652"/>
                <a:gd name="f25" fmla="val 609"/>
                <a:gd name="f26" fmla="val 555"/>
                <a:gd name="f27" fmla="val 502"/>
                <a:gd name="f28" fmla="val 449"/>
                <a:gd name="f29" fmla="val 379"/>
                <a:gd name="f30" fmla="val 55"/>
                <a:gd name="f31" fmla="val 324"/>
                <a:gd name="f32" fmla="val 125"/>
                <a:gd name="f33" fmla="val 190"/>
                <a:gd name="f34" fmla="val 323"/>
                <a:gd name="f35" fmla="val 255"/>
                <a:gd name="f36" fmla="val 321"/>
                <a:gd name="f37" fmla="val 328"/>
                <a:gd name="f38" fmla="val 336"/>
                <a:gd name="f39" fmla="val 346"/>
                <a:gd name="f40" fmla="val 347"/>
                <a:gd name="f41" fmla="val 316"/>
                <a:gd name="f42" fmla="val 311"/>
                <a:gd name="f43" fmla="val 305"/>
                <a:gd name="f44" fmla="val 252"/>
                <a:gd name="f45" fmla="val 198"/>
                <a:gd name="f46" fmla="val 145"/>
                <a:gd name="f47" fmla="val 61"/>
                <a:gd name="f48" fmla="val 409"/>
                <a:gd name="f49" fmla="val 493"/>
                <a:gd name="f50" fmla="val 533"/>
                <a:gd name="f51" fmla="val 573"/>
                <a:gd name="f52" fmla="val 613"/>
                <a:gd name="f53" fmla="val 694"/>
                <a:gd name="f54" fmla="val 755"/>
                <a:gd name="f55" fmla="val 62"/>
                <a:gd name="f56" fmla="val 756"/>
                <a:gd name="f57" fmla="val 142"/>
                <a:gd name="f58" fmla="val 757"/>
                <a:gd name="f59" fmla="val 202"/>
                <a:gd name="f60" fmla="val 261"/>
                <a:gd name="f61" fmla="val 764"/>
                <a:gd name="f62" fmla="val 771"/>
                <a:gd name="f63" fmla="val 778"/>
                <a:gd name="f64" fmla="val 842"/>
                <a:gd name="f65" fmla="val 906"/>
                <a:gd name="f66" fmla="val 970"/>
                <a:gd name="f67" fmla="val 1051"/>
                <a:gd name="f68" fmla="val 378"/>
                <a:gd name="f69" fmla="val 1103"/>
                <a:gd name="f70" fmla="val 458"/>
                <a:gd name="f71" fmla="val 506"/>
                <a:gd name="f72" fmla="val 553"/>
                <a:gd name="f73" fmla="val 600"/>
                <a:gd name="f74" fmla="val 678"/>
                <a:gd name="f75" fmla="val 1049"/>
                <a:gd name="f76" fmla="val 971"/>
                <a:gd name="f77" fmla="val 900"/>
                <a:gd name="f78" fmla="val 830"/>
                <a:gd name="f79" fmla="val 741"/>
                <a:gd name="f80" fmla="val 750"/>
                <a:gd name="f81" fmla="val 758"/>
                <a:gd name="f82" fmla="val 952"/>
                <a:gd name="f83" fmla="val 1146"/>
                <a:gd name="f84" fmla="val 1340"/>
                <a:gd name="f85" fmla="val 1435"/>
                <a:gd name="f86" fmla="val 698"/>
                <a:gd name="f87" fmla="val 603"/>
                <a:gd name="f88" fmla="val 567"/>
                <a:gd name="f89" fmla="val 532"/>
                <a:gd name="f90" fmla="val 497"/>
                <a:gd name="f91" fmla="val 406"/>
                <a:gd name="f92" fmla="val 1344"/>
                <a:gd name="f93" fmla="val 1150"/>
                <a:gd name="f94" fmla="val 957"/>
                <a:gd name="f95" fmla="val 763"/>
                <a:gd name="f96" fmla="val 753"/>
                <a:gd name="f97" fmla="val 744"/>
                <a:gd name="f98" fmla="val 430"/>
                <a:gd name="f99" fmla="val 649"/>
                <a:gd name="f100" fmla="val 659"/>
                <a:gd name="f101" fmla="val 668"/>
                <a:gd name="f102" fmla="val 676"/>
                <a:gd name="f103" fmla="val 898"/>
                <a:gd name="f104" fmla="val 429"/>
                <a:gd name="f105" fmla="val 1120"/>
                <a:gd name="f106" fmla="val 1342"/>
                <a:gd name="f107" fmla="val 1388"/>
                <a:gd name="f108" fmla="val 453"/>
                <a:gd name="f109" fmla="val 1411"/>
                <a:gd name="f110" fmla="val 498"/>
                <a:gd name="f111" fmla="val 566"/>
                <a:gd name="f112" fmla="val 653"/>
                <a:gd name="f113" fmla="val 673"/>
                <a:gd name="f114" fmla="val 1390"/>
                <a:gd name="f115" fmla="val 1338"/>
                <a:gd name="f116" fmla="val 1116"/>
                <a:gd name="f117" fmla="val 894"/>
                <a:gd name="f118" fmla="val 672"/>
                <a:gd name="f119" fmla="val 665"/>
                <a:gd name="f120" fmla="val 657"/>
                <a:gd name="f121" fmla="val 684"/>
                <a:gd name="f122" fmla="val 691"/>
                <a:gd name="f123" fmla="val 699"/>
                <a:gd name="f124" fmla="val 789"/>
                <a:gd name="f125" fmla="val 880"/>
                <a:gd name="f126" fmla="val 1004"/>
                <a:gd name="f127" fmla="val 1020"/>
                <a:gd name="f128" fmla="val 632"/>
                <a:gd name="f129" fmla="val 1021"/>
                <a:gd name="f130" fmla="val 551"/>
                <a:gd name="f131" fmla="val 503"/>
                <a:gd name="f132" fmla="val 454"/>
                <a:gd name="f133" fmla="val 423"/>
                <a:gd name="f134" fmla="val 1003"/>
                <a:gd name="f135" fmla="val 972"/>
                <a:gd name="f136" fmla="val 405"/>
                <a:gd name="f137" fmla="val 816"/>
                <a:gd name="f138" fmla="val 738"/>
                <a:gd name="f139" fmla="val 717"/>
                <a:gd name="f140" fmla="val 695"/>
                <a:gd name="f141" fmla="val 317"/>
                <a:gd name="f142" fmla="val 231"/>
                <a:gd name="f143" fmla="val 146"/>
                <a:gd name="f144" fmla="val 107"/>
                <a:gd name="f145" fmla="val 84"/>
                <a:gd name="f146" fmla="val 611"/>
                <a:gd name="f147" fmla="val 574"/>
                <a:gd name="f148" fmla="val 83"/>
                <a:gd name="f149" fmla="val 537"/>
                <a:gd name="f150" fmla="val 501"/>
                <a:gd name="f151" fmla="val 452"/>
                <a:gd name="f152" fmla="val 154"/>
                <a:gd name="f153" fmla="val 226"/>
                <a:gd name="f154" fmla="val 298"/>
                <a:gd name="f155" fmla="val 370"/>
                <a:gd name="f156" fmla="val 382"/>
                <a:gd name="f157" fmla="val 393"/>
                <a:gd name="f158" fmla="val 230"/>
                <a:gd name="f159" fmla="val 133"/>
                <a:gd name="f160" fmla="val 100"/>
                <a:gd name="f161" fmla="val 422"/>
                <a:gd name="f162" fmla="val 455"/>
                <a:gd name="f163" fmla="val 599"/>
                <a:gd name="f164" fmla="val 633"/>
                <a:gd name="f165" fmla="val 99"/>
                <a:gd name="f166" fmla="val 134"/>
                <a:gd name="f167" fmla="val 224"/>
                <a:gd name="f168" fmla="val 315"/>
                <a:gd name="f169" fmla="val 413"/>
                <a:gd name="f170" fmla="val 420"/>
                <a:gd name="f171" fmla="+- 0 0 -90"/>
                <a:gd name="f172" fmla="*/ f3 1 1104"/>
                <a:gd name="f173" fmla="*/ f4 1 1493"/>
                <a:gd name="f174" fmla="val f5"/>
                <a:gd name="f175" fmla="val f6"/>
                <a:gd name="f176" fmla="val f7"/>
                <a:gd name="f177" fmla="*/ f171 f0 1"/>
                <a:gd name="f178" fmla="+- f176 0 f174"/>
                <a:gd name="f179" fmla="+- f175 0 f174"/>
                <a:gd name="f180" fmla="*/ f177 1 f2"/>
                <a:gd name="f181" fmla="*/ f179 1 1104"/>
                <a:gd name="f182" fmla="*/ f178 1 1493"/>
                <a:gd name="f183" fmla="*/ 348 f179 1"/>
                <a:gd name="f184" fmla="*/ 732 f178 1"/>
                <a:gd name="f185" fmla="*/ 129 f179 1"/>
                <a:gd name="f186" fmla="*/ 731 f178 1"/>
                <a:gd name="f187" fmla="*/ 58 f179 1"/>
                <a:gd name="f188" fmla="*/ 710 f178 1"/>
                <a:gd name="f189" fmla="*/ 1 f179 1"/>
                <a:gd name="f190" fmla="*/ 609 f178 1"/>
                <a:gd name="f191" fmla="*/ 0 f179 1"/>
                <a:gd name="f192" fmla="*/ 449 f178 1"/>
                <a:gd name="f193" fmla="*/ 125 f179 1"/>
                <a:gd name="f194" fmla="*/ 324 f178 1"/>
                <a:gd name="f195" fmla="*/ 321 f179 1"/>
                <a:gd name="f196" fmla="*/ 323 f178 1"/>
                <a:gd name="f197" fmla="*/ 346 f179 1"/>
                <a:gd name="f198" fmla="*/ 305 f178 1"/>
                <a:gd name="f199" fmla="*/ 145 f178 1"/>
                <a:gd name="f200" fmla="*/ 493 f179 1"/>
                <a:gd name="f201" fmla="*/ 1 f178 1"/>
                <a:gd name="f202" fmla="*/ 613 f179 1"/>
                <a:gd name="f203" fmla="*/ 756 f179 1"/>
                <a:gd name="f204" fmla="*/ 142 f178 1"/>
                <a:gd name="f205" fmla="*/ 778 f179 1"/>
                <a:gd name="f206" fmla="*/ 970 f179 1"/>
                <a:gd name="f207" fmla="*/ 1103 f179 1"/>
                <a:gd name="f208" fmla="*/ 458 f178 1"/>
                <a:gd name="f209" fmla="*/ 600 f178 1"/>
                <a:gd name="f210" fmla="*/ 971 f179 1"/>
                <a:gd name="f211" fmla="*/ 758 f178 1"/>
                <a:gd name="f212" fmla="*/ 1340 f178 1"/>
                <a:gd name="f213" fmla="*/ 603 f179 1"/>
                <a:gd name="f214" fmla="*/ 1493 f178 1"/>
                <a:gd name="f215" fmla="*/ 497 f179 1"/>
                <a:gd name="f216" fmla="*/ 1344 f178 1"/>
                <a:gd name="f217" fmla="*/ 763 f178 1"/>
                <a:gd name="f218" fmla="*/ 430 f179 1"/>
                <a:gd name="f219" fmla="*/ 649 f178 1"/>
                <a:gd name="f220" fmla="*/ 676 f178 1"/>
                <a:gd name="f221" fmla="*/ 1342 f178 1"/>
                <a:gd name="f222" fmla="*/ 498 f179 1"/>
                <a:gd name="f223" fmla="*/ 1411 f178 1"/>
                <a:gd name="f224" fmla="*/ 600 f179 1"/>
                <a:gd name="f225" fmla="*/ 673 f179 1"/>
                <a:gd name="f226" fmla="*/ 1338 f178 1"/>
                <a:gd name="f227" fmla="*/ 672 f178 1"/>
                <a:gd name="f228" fmla="*/ 699 f179 1"/>
                <a:gd name="f229" fmla="*/ 1020 f179 1"/>
                <a:gd name="f230" fmla="*/ 454 f178 1"/>
                <a:gd name="f231" fmla="*/ 972 f179 1"/>
                <a:gd name="f232" fmla="*/ 406 f178 1"/>
                <a:gd name="f233" fmla="*/ 738 f179 1"/>
                <a:gd name="f234" fmla="*/ 146 f178 1"/>
                <a:gd name="f235" fmla="*/ 611 f179 1"/>
                <a:gd name="f236" fmla="*/ 84 f178 1"/>
                <a:gd name="f237" fmla="*/ 501 f179 1"/>
                <a:gd name="f238" fmla="*/ 154 f178 1"/>
                <a:gd name="f239" fmla="*/ 429 f179 1"/>
                <a:gd name="f240" fmla="*/ 370 f178 1"/>
                <a:gd name="f241" fmla="*/ 133 f179 1"/>
                <a:gd name="f242" fmla="*/ 83 f179 1"/>
                <a:gd name="f243" fmla="*/ 455 f178 1"/>
                <a:gd name="f244" fmla="*/ 599 f178 1"/>
                <a:gd name="f245" fmla="*/ 134 f179 1"/>
                <a:gd name="f246" fmla="*/ 405 f179 1"/>
                <a:gd name="f247" fmla="+- f180 0 f1"/>
                <a:gd name="f248" fmla="*/ f183 1 1104"/>
                <a:gd name="f249" fmla="*/ f184 1 1493"/>
                <a:gd name="f250" fmla="*/ f185 1 1104"/>
                <a:gd name="f251" fmla="*/ f186 1 1493"/>
                <a:gd name="f252" fmla="*/ f187 1 1104"/>
                <a:gd name="f253" fmla="*/ f188 1 1493"/>
                <a:gd name="f254" fmla="*/ f189 1 1104"/>
                <a:gd name="f255" fmla="*/ f190 1 1493"/>
                <a:gd name="f256" fmla="*/ f191 1 1104"/>
                <a:gd name="f257" fmla="*/ f192 1 1493"/>
                <a:gd name="f258" fmla="*/ f193 1 1104"/>
                <a:gd name="f259" fmla="*/ f194 1 1493"/>
                <a:gd name="f260" fmla="*/ f195 1 1104"/>
                <a:gd name="f261" fmla="*/ f196 1 1493"/>
                <a:gd name="f262" fmla="*/ f197 1 1104"/>
                <a:gd name="f263" fmla="*/ f198 1 1493"/>
                <a:gd name="f264" fmla="*/ f199 1 1493"/>
                <a:gd name="f265" fmla="*/ f200 1 1104"/>
                <a:gd name="f266" fmla="*/ f201 1 1493"/>
                <a:gd name="f267" fmla="*/ f202 1 1104"/>
                <a:gd name="f268" fmla="*/ f203 1 1104"/>
                <a:gd name="f269" fmla="*/ f204 1 1493"/>
                <a:gd name="f270" fmla="*/ f205 1 1104"/>
                <a:gd name="f271" fmla="*/ f206 1 1104"/>
                <a:gd name="f272" fmla="*/ f207 1 1104"/>
                <a:gd name="f273" fmla="*/ f208 1 1493"/>
                <a:gd name="f274" fmla="*/ f209 1 1493"/>
                <a:gd name="f275" fmla="*/ f210 1 1104"/>
                <a:gd name="f276" fmla="*/ f211 1 1493"/>
                <a:gd name="f277" fmla="*/ f212 1 1493"/>
                <a:gd name="f278" fmla="*/ f213 1 1104"/>
                <a:gd name="f279" fmla="*/ f214 1 1493"/>
                <a:gd name="f280" fmla="*/ f215 1 1104"/>
                <a:gd name="f281" fmla="*/ f216 1 1493"/>
                <a:gd name="f282" fmla="*/ f217 1 1493"/>
                <a:gd name="f283" fmla="*/ f218 1 1104"/>
                <a:gd name="f284" fmla="*/ f219 1 1493"/>
                <a:gd name="f285" fmla="*/ f220 1 1493"/>
                <a:gd name="f286" fmla="*/ f221 1 1493"/>
                <a:gd name="f287" fmla="*/ f222 1 1104"/>
                <a:gd name="f288" fmla="*/ f223 1 1493"/>
                <a:gd name="f289" fmla="*/ f224 1 1104"/>
                <a:gd name="f290" fmla="*/ f225 1 1104"/>
                <a:gd name="f291" fmla="*/ f226 1 1493"/>
                <a:gd name="f292" fmla="*/ f227 1 1493"/>
                <a:gd name="f293" fmla="*/ f228 1 1104"/>
                <a:gd name="f294" fmla="*/ f229 1 1104"/>
                <a:gd name="f295" fmla="*/ f230 1 1493"/>
                <a:gd name="f296" fmla="*/ f231 1 1104"/>
                <a:gd name="f297" fmla="*/ f232 1 1493"/>
                <a:gd name="f298" fmla="*/ f233 1 1104"/>
                <a:gd name="f299" fmla="*/ f234 1 1493"/>
                <a:gd name="f300" fmla="*/ f235 1 1104"/>
                <a:gd name="f301" fmla="*/ f236 1 1493"/>
                <a:gd name="f302" fmla="*/ f237 1 1104"/>
                <a:gd name="f303" fmla="*/ f238 1 1493"/>
                <a:gd name="f304" fmla="*/ f239 1 1104"/>
                <a:gd name="f305" fmla="*/ f240 1 1493"/>
                <a:gd name="f306" fmla="*/ f241 1 1104"/>
                <a:gd name="f307" fmla="*/ f242 1 1104"/>
                <a:gd name="f308" fmla="*/ f243 1 1493"/>
                <a:gd name="f309" fmla="*/ f244 1 1493"/>
                <a:gd name="f310" fmla="*/ f245 1 1104"/>
                <a:gd name="f311" fmla="*/ f246 1 1104"/>
                <a:gd name="f312" fmla="*/ 0 1 f181"/>
                <a:gd name="f313" fmla="*/ f175 1 f181"/>
                <a:gd name="f314" fmla="*/ 0 1 f182"/>
                <a:gd name="f315" fmla="*/ f176 1 f182"/>
                <a:gd name="f316" fmla="*/ f248 1 f181"/>
                <a:gd name="f317" fmla="*/ f249 1 f182"/>
                <a:gd name="f318" fmla="*/ f250 1 f181"/>
                <a:gd name="f319" fmla="*/ f251 1 f182"/>
                <a:gd name="f320" fmla="*/ f252 1 f181"/>
                <a:gd name="f321" fmla="*/ f253 1 f182"/>
                <a:gd name="f322" fmla="*/ f254 1 f181"/>
                <a:gd name="f323" fmla="*/ f255 1 f182"/>
                <a:gd name="f324" fmla="*/ f256 1 f181"/>
                <a:gd name="f325" fmla="*/ f257 1 f182"/>
                <a:gd name="f326" fmla="*/ f258 1 f181"/>
                <a:gd name="f327" fmla="*/ f259 1 f182"/>
                <a:gd name="f328" fmla="*/ f260 1 f181"/>
                <a:gd name="f329" fmla="*/ f261 1 f182"/>
                <a:gd name="f330" fmla="*/ f262 1 f181"/>
                <a:gd name="f331" fmla="*/ f263 1 f182"/>
                <a:gd name="f332" fmla="*/ f264 1 f182"/>
                <a:gd name="f333" fmla="*/ f265 1 f181"/>
                <a:gd name="f334" fmla="*/ f266 1 f182"/>
                <a:gd name="f335" fmla="*/ f267 1 f181"/>
                <a:gd name="f336" fmla="*/ f268 1 f181"/>
                <a:gd name="f337" fmla="*/ f269 1 f182"/>
                <a:gd name="f338" fmla="*/ f270 1 f181"/>
                <a:gd name="f339" fmla="*/ f271 1 f181"/>
                <a:gd name="f340" fmla="*/ f272 1 f181"/>
                <a:gd name="f341" fmla="*/ f273 1 f182"/>
                <a:gd name="f342" fmla="*/ f274 1 f182"/>
                <a:gd name="f343" fmla="*/ f275 1 f181"/>
                <a:gd name="f344" fmla="*/ f276 1 f182"/>
                <a:gd name="f345" fmla="*/ f277 1 f182"/>
                <a:gd name="f346" fmla="*/ f278 1 f181"/>
                <a:gd name="f347" fmla="*/ f279 1 f182"/>
                <a:gd name="f348" fmla="*/ f280 1 f181"/>
                <a:gd name="f349" fmla="*/ f281 1 f182"/>
                <a:gd name="f350" fmla="*/ f282 1 f182"/>
                <a:gd name="f351" fmla="*/ f283 1 f181"/>
                <a:gd name="f352" fmla="*/ f284 1 f182"/>
                <a:gd name="f353" fmla="*/ f285 1 f182"/>
                <a:gd name="f354" fmla="*/ f286 1 f182"/>
                <a:gd name="f355" fmla="*/ f287 1 f181"/>
                <a:gd name="f356" fmla="*/ f288 1 f182"/>
                <a:gd name="f357" fmla="*/ f289 1 f181"/>
                <a:gd name="f358" fmla="*/ f290 1 f181"/>
                <a:gd name="f359" fmla="*/ f291 1 f182"/>
                <a:gd name="f360" fmla="*/ f292 1 f182"/>
                <a:gd name="f361" fmla="*/ f293 1 f181"/>
                <a:gd name="f362" fmla="*/ f294 1 f181"/>
                <a:gd name="f363" fmla="*/ f295 1 f182"/>
                <a:gd name="f364" fmla="*/ f296 1 f181"/>
                <a:gd name="f365" fmla="*/ f297 1 f182"/>
                <a:gd name="f366" fmla="*/ f298 1 f181"/>
                <a:gd name="f367" fmla="*/ f299 1 f182"/>
                <a:gd name="f368" fmla="*/ f300 1 f181"/>
                <a:gd name="f369" fmla="*/ f301 1 f182"/>
                <a:gd name="f370" fmla="*/ f302 1 f181"/>
                <a:gd name="f371" fmla="*/ f303 1 f182"/>
                <a:gd name="f372" fmla="*/ f304 1 f181"/>
                <a:gd name="f373" fmla="*/ f305 1 f182"/>
                <a:gd name="f374" fmla="*/ f306 1 f181"/>
                <a:gd name="f375" fmla="*/ f307 1 f181"/>
                <a:gd name="f376" fmla="*/ f308 1 f182"/>
                <a:gd name="f377" fmla="*/ f309 1 f182"/>
                <a:gd name="f378" fmla="*/ f310 1 f181"/>
                <a:gd name="f379" fmla="*/ f311 1 f181"/>
                <a:gd name="f380" fmla="*/ f312 f172 1"/>
                <a:gd name="f381" fmla="*/ f313 f172 1"/>
                <a:gd name="f382" fmla="*/ f315 f173 1"/>
                <a:gd name="f383" fmla="*/ f314 f173 1"/>
                <a:gd name="f384" fmla="*/ f316 f172 1"/>
                <a:gd name="f385" fmla="*/ f317 f173 1"/>
                <a:gd name="f386" fmla="*/ f318 f172 1"/>
                <a:gd name="f387" fmla="*/ f319 f173 1"/>
                <a:gd name="f388" fmla="*/ f320 f172 1"/>
                <a:gd name="f389" fmla="*/ f321 f173 1"/>
                <a:gd name="f390" fmla="*/ f322 f172 1"/>
                <a:gd name="f391" fmla="*/ f323 f173 1"/>
                <a:gd name="f392" fmla="*/ f324 f172 1"/>
                <a:gd name="f393" fmla="*/ f325 f173 1"/>
                <a:gd name="f394" fmla="*/ f326 f172 1"/>
                <a:gd name="f395" fmla="*/ f327 f173 1"/>
                <a:gd name="f396" fmla="*/ f328 f172 1"/>
                <a:gd name="f397" fmla="*/ f329 f173 1"/>
                <a:gd name="f398" fmla="*/ f330 f172 1"/>
                <a:gd name="f399" fmla="*/ f331 f173 1"/>
                <a:gd name="f400" fmla="*/ f332 f173 1"/>
                <a:gd name="f401" fmla="*/ f333 f172 1"/>
                <a:gd name="f402" fmla="*/ f334 f173 1"/>
                <a:gd name="f403" fmla="*/ f335 f172 1"/>
                <a:gd name="f404" fmla="*/ f336 f172 1"/>
                <a:gd name="f405" fmla="*/ f337 f173 1"/>
                <a:gd name="f406" fmla="*/ f338 f172 1"/>
                <a:gd name="f407" fmla="*/ f339 f172 1"/>
                <a:gd name="f408" fmla="*/ f340 f172 1"/>
                <a:gd name="f409" fmla="*/ f341 f173 1"/>
                <a:gd name="f410" fmla="*/ f342 f173 1"/>
                <a:gd name="f411" fmla="*/ f343 f172 1"/>
                <a:gd name="f412" fmla="*/ f344 f173 1"/>
                <a:gd name="f413" fmla="*/ f345 f173 1"/>
                <a:gd name="f414" fmla="*/ f346 f172 1"/>
                <a:gd name="f415" fmla="*/ f347 f173 1"/>
                <a:gd name="f416" fmla="*/ f348 f172 1"/>
                <a:gd name="f417" fmla="*/ f349 f173 1"/>
                <a:gd name="f418" fmla="*/ f350 f173 1"/>
                <a:gd name="f419" fmla="*/ f351 f172 1"/>
                <a:gd name="f420" fmla="*/ f352 f173 1"/>
                <a:gd name="f421" fmla="*/ f353 f173 1"/>
                <a:gd name="f422" fmla="*/ f354 f173 1"/>
                <a:gd name="f423" fmla="*/ f355 f172 1"/>
                <a:gd name="f424" fmla="*/ f356 f173 1"/>
                <a:gd name="f425" fmla="*/ f357 f172 1"/>
                <a:gd name="f426" fmla="*/ f358 f172 1"/>
                <a:gd name="f427" fmla="*/ f359 f173 1"/>
                <a:gd name="f428" fmla="*/ f360 f173 1"/>
                <a:gd name="f429" fmla="*/ f361 f172 1"/>
                <a:gd name="f430" fmla="*/ f362 f172 1"/>
                <a:gd name="f431" fmla="*/ f363 f173 1"/>
                <a:gd name="f432" fmla="*/ f364 f172 1"/>
                <a:gd name="f433" fmla="*/ f365 f173 1"/>
                <a:gd name="f434" fmla="*/ f366 f172 1"/>
                <a:gd name="f435" fmla="*/ f367 f173 1"/>
                <a:gd name="f436" fmla="*/ f368 f172 1"/>
                <a:gd name="f437" fmla="*/ f369 f173 1"/>
                <a:gd name="f438" fmla="*/ f370 f172 1"/>
                <a:gd name="f439" fmla="*/ f371 f173 1"/>
                <a:gd name="f440" fmla="*/ f372 f172 1"/>
                <a:gd name="f441" fmla="*/ f373 f173 1"/>
                <a:gd name="f442" fmla="*/ f374 f172 1"/>
                <a:gd name="f443" fmla="*/ f375 f172 1"/>
                <a:gd name="f444" fmla="*/ f376 f173 1"/>
                <a:gd name="f445" fmla="*/ f377 f173 1"/>
                <a:gd name="f446" fmla="*/ f378 f172 1"/>
                <a:gd name="f447" fmla="*/ f379 f172 1"/>
              </a:gdLst>
              <a:ahLst/>
              <a:cxnLst>
                <a:cxn ang="3cd4">
                  <a:pos x="hc" y="t"/>
                </a:cxn>
                <a:cxn ang="0">
                  <a:pos x="r" y="vc"/>
                </a:cxn>
                <a:cxn ang="cd4">
                  <a:pos x="hc" y="b"/>
                </a:cxn>
                <a:cxn ang="cd2">
                  <a:pos x="l" y="vc"/>
                </a:cxn>
                <a:cxn ang="f247">
                  <a:pos x="f384" y="f385"/>
                </a:cxn>
                <a:cxn ang="f247">
                  <a:pos x="f386" y="f387"/>
                </a:cxn>
                <a:cxn ang="f247">
                  <a:pos x="f388" y="f389"/>
                </a:cxn>
                <a:cxn ang="f247">
                  <a:pos x="f390" y="f391"/>
                </a:cxn>
                <a:cxn ang="f247">
                  <a:pos x="f392" y="f393"/>
                </a:cxn>
                <a:cxn ang="f247">
                  <a:pos x="f394" y="f395"/>
                </a:cxn>
                <a:cxn ang="f247">
                  <a:pos x="f396" y="f397"/>
                </a:cxn>
                <a:cxn ang="f247">
                  <a:pos x="f398" y="f397"/>
                </a:cxn>
                <a:cxn ang="f247">
                  <a:pos x="f384" y="f399"/>
                </a:cxn>
                <a:cxn ang="f247">
                  <a:pos x="f384" y="f400"/>
                </a:cxn>
                <a:cxn ang="f247">
                  <a:pos x="f401" y="f402"/>
                </a:cxn>
                <a:cxn ang="f247">
                  <a:pos x="f403" y="f402"/>
                </a:cxn>
                <a:cxn ang="f247">
                  <a:pos x="f404" y="f405"/>
                </a:cxn>
                <a:cxn ang="f247">
                  <a:pos x="f404" y="f397"/>
                </a:cxn>
                <a:cxn ang="f247">
                  <a:pos x="f406" y="f397"/>
                </a:cxn>
                <a:cxn ang="f247">
                  <a:pos x="f407" y="f397"/>
                </a:cxn>
                <a:cxn ang="f247">
                  <a:pos x="f408" y="f409"/>
                </a:cxn>
                <a:cxn ang="f247">
                  <a:pos x="f408" y="f410"/>
                </a:cxn>
                <a:cxn ang="f247">
                  <a:pos x="f411" y="f385"/>
                </a:cxn>
                <a:cxn ang="f247">
                  <a:pos x="f404" y="f385"/>
                </a:cxn>
                <a:cxn ang="f247">
                  <a:pos x="f404" y="f412"/>
                </a:cxn>
                <a:cxn ang="f247">
                  <a:pos x="f404" y="f413"/>
                </a:cxn>
                <a:cxn ang="f247">
                  <a:pos x="f414" y="f415"/>
                </a:cxn>
                <a:cxn ang="f247">
                  <a:pos x="f416" y="f415"/>
                </a:cxn>
                <a:cxn ang="f247">
                  <a:pos x="f384" y="f417"/>
                </a:cxn>
                <a:cxn ang="f247">
                  <a:pos x="f384" y="f418"/>
                </a:cxn>
                <a:cxn ang="f247">
                  <a:pos x="f384" y="f385"/>
                </a:cxn>
                <a:cxn ang="f247">
                  <a:pos x="f419" y="f420"/>
                </a:cxn>
                <a:cxn ang="f247">
                  <a:pos x="f419" y="f421"/>
                </a:cxn>
                <a:cxn ang="f247">
                  <a:pos x="f419" y="f422"/>
                </a:cxn>
                <a:cxn ang="f247">
                  <a:pos x="f423" y="f424"/>
                </a:cxn>
                <a:cxn ang="f247">
                  <a:pos x="f425" y="f424"/>
                </a:cxn>
                <a:cxn ang="f247">
                  <a:pos x="f426" y="f427"/>
                </a:cxn>
                <a:cxn ang="f247">
                  <a:pos x="f426" y="f428"/>
                </a:cxn>
                <a:cxn ang="f247">
                  <a:pos x="f426" y="f420"/>
                </a:cxn>
                <a:cxn ang="f247">
                  <a:pos x="f429" y="f420"/>
                </a:cxn>
                <a:cxn ang="f247">
                  <a:pos x="f411" y="f420"/>
                </a:cxn>
                <a:cxn ang="f247">
                  <a:pos x="f430" y="f410"/>
                </a:cxn>
                <a:cxn ang="f247">
                  <a:pos x="f430" y="f431"/>
                </a:cxn>
                <a:cxn ang="f247">
                  <a:pos x="f432" y="f433"/>
                </a:cxn>
                <a:cxn ang="f247">
                  <a:pos x="f434" y="f433"/>
                </a:cxn>
                <a:cxn ang="f247">
                  <a:pos x="f426" y="f433"/>
                </a:cxn>
                <a:cxn ang="f247">
                  <a:pos x="f426" y="f435"/>
                </a:cxn>
                <a:cxn ang="f247">
                  <a:pos x="f436" y="f437"/>
                </a:cxn>
                <a:cxn ang="f247">
                  <a:pos x="f438" y="f437"/>
                </a:cxn>
                <a:cxn ang="f247">
                  <a:pos x="f419" y="f439"/>
                </a:cxn>
                <a:cxn ang="f247">
                  <a:pos x="f440" y="f441"/>
                </a:cxn>
                <a:cxn ang="f247">
                  <a:pos x="f440" y="f433"/>
                </a:cxn>
                <a:cxn ang="f247">
                  <a:pos x="f442" y="f433"/>
                </a:cxn>
                <a:cxn ang="f247">
                  <a:pos x="f443" y="f444"/>
                </a:cxn>
                <a:cxn ang="f247">
                  <a:pos x="f443" y="f445"/>
                </a:cxn>
                <a:cxn ang="f247">
                  <a:pos x="f446" y="f420"/>
                </a:cxn>
                <a:cxn ang="f247">
                  <a:pos x="f447" y="f420"/>
                </a:cxn>
                <a:cxn ang="f247">
                  <a:pos x="f419" y="f420"/>
                </a:cxn>
              </a:cxnLst>
              <a:rect l="f380" t="f383" r="f381" b="f382"/>
              <a:pathLst>
                <a:path w="1104" h="1493">
                  <a:moveTo>
                    <a:pt x="f8" y="f9"/>
                  </a:moveTo>
                  <a:cubicBezTo>
                    <a:pt x="f10" y="f9"/>
                    <a:pt x="f11" y="f12"/>
                    <a:pt x="f13" y="f14"/>
                  </a:cubicBezTo>
                  <a:cubicBezTo>
                    <a:pt x="f15" y="f16"/>
                    <a:pt x="f17" y="f18"/>
                    <a:pt x="f19" y="f20"/>
                  </a:cubicBezTo>
                  <a:cubicBezTo>
                    <a:pt x="f21" y="f22"/>
                    <a:pt x="f23" y="f24"/>
                    <a:pt x="f23" y="f25"/>
                  </a:cubicBezTo>
                  <a:cubicBezTo>
                    <a:pt x="f5" y="f26"/>
                    <a:pt x="f5" y="f27"/>
                    <a:pt x="f5" y="f28"/>
                  </a:cubicBezTo>
                  <a:cubicBezTo>
                    <a:pt x="f23" y="f29"/>
                    <a:pt x="f30" y="f31"/>
                    <a:pt x="f32" y="f31"/>
                  </a:cubicBezTo>
                  <a:cubicBezTo>
                    <a:pt x="f33" y="f34"/>
                    <a:pt x="f35" y="f34"/>
                    <a:pt x="f36" y="f34"/>
                  </a:cubicBezTo>
                  <a:cubicBezTo>
                    <a:pt x="f37" y="f34"/>
                    <a:pt x="f38" y="f34"/>
                    <a:pt x="f39" y="f34"/>
                  </a:cubicBezTo>
                  <a:cubicBezTo>
                    <a:pt x="f40" y="f41"/>
                    <a:pt x="f40" y="f42"/>
                    <a:pt x="f8" y="f43"/>
                  </a:cubicBezTo>
                  <a:cubicBezTo>
                    <a:pt x="f8" y="f44"/>
                    <a:pt x="f40" y="f45"/>
                    <a:pt x="f8" y="f46"/>
                  </a:cubicBezTo>
                  <a:cubicBezTo>
                    <a:pt x="f8" y="f47"/>
                    <a:pt x="f48" y="f5"/>
                    <a:pt x="f49" y="f23"/>
                  </a:cubicBezTo>
                  <a:cubicBezTo>
                    <a:pt x="f50" y="f23"/>
                    <a:pt x="f51" y="f5"/>
                    <a:pt x="f52" y="f23"/>
                  </a:cubicBezTo>
                  <a:cubicBezTo>
                    <a:pt x="f53" y="f23"/>
                    <a:pt x="f54" y="f55"/>
                    <a:pt x="f56" y="f57"/>
                  </a:cubicBezTo>
                  <a:cubicBezTo>
                    <a:pt x="f58" y="f59"/>
                    <a:pt x="f56" y="f60"/>
                    <a:pt x="f56" y="f34"/>
                  </a:cubicBezTo>
                  <a:cubicBezTo>
                    <a:pt x="f61" y="f34"/>
                    <a:pt x="f62" y="f34"/>
                    <a:pt x="f63" y="f34"/>
                  </a:cubicBezTo>
                  <a:cubicBezTo>
                    <a:pt x="f64" y="f34"/>
                    <a:pt x="f65" y="f34"/>
                    <a:pt x="f66" y="f34"/>
                  </a:cubicBezTo>
                  <a:cubicBezTo>
                    <a:pt x="f67" y="f31"/>
                    <a:pt x="f6" y="f68"/>
                    <a:pt x="f69" y="f70"/>
                  </a:cubicBezTo>
                  <a:cubicBezTo>
                    <a:pt x="f69" y="f71"/>
                    <a:pt x="f69" y="f72"/>
                    <a:pt x="f69" y="f73"/>
                  </a:cubicBezTo>
                  <a:cubicBezTo>
                    <a:pt x="f69" y="f74"/>
                    <a:pt x="f75" y="f9"/>
                    <a:pt x="f76" y="f9"/>
                  </a:cubicBezTo>
                  <a:cubicBezTo>
                    <a:pt x="f77" y="f9"/>
                    <a:pt x="f78" y="f9"/>
                    <a:pt x="f56" y="f9"/>
                  </a:cubicBezTo>
                  <a:cubicBezTo>
                    <a:pt x="f56" y="f79"/>
                    <a:pt x="f56" y="f80"/>
                    <a:pt x="f56" y="f81"/>
                  </a:cubicBezTo>
                  <a:cubicBezTo>
                    <a:pt x="f56" y="f82"/>
                    <a:pt x="f56" y="f83"/>
                    <a:pt x="f56" y="f84"/>
                  </a:cubicBezTo>
                  <a:cubicBezTo>
                    <a:pt x="f56" y="f85"/>
                    <a:pt x="f86" y="f7"/>
                    <a:pt x="f87" y="f7"/>
                  </a:cubicBezTo>
                  <a:cubicBezTo>
                    <a:pt x="f88" y="f7"/>
                    <a:pt x="f89" y="f7"/>
                    <a:pt x="f90" y="f7"/>
                  </a:cubicBezTo>
                  <a:cubicBezTo>
                    <a:pt x="f91" y="f7"/>
                    <a:pt x="f8" y="f85"/>
                    <a:pt x="f8" y="f92"/>
                  </a:cubicBezTo>
                  <a:cubicBezTo>
                    <a:pt x="f8" y="f93"/>
                    <a:pt x="f8" y="f94"/>
                    <a:pt x="f8" y="f95"/>
                  </a:cubicBezTo>
                  <a:cubicBezTo>
                    <a:pt x="f8" y="f96"/>
                    <a:pt x="f8" y="f97"/>
                    <a:pt x="f8" y="f9"/>
                  </a:cubicBezTo>
                  <a:close/>
                  <a:moveTo>
                    <a:pt x="f98" y="f99"/>
                  </a:moveTo>
                  <a:cubicBezTo>
                    <a:pt x="f98" y="f100"/>
                    <a:pt x="f98" y="f101"/>
                    <a:pt x="f98" y="f102"/>
                  </a:cubicBezTo>
                  <a:cubicBezTo>
                    <a:pt x="f98" y="f103"/>
                    <a:pt x="f104" y="f105"/>
                    <a:pt x="f98" y="f106"/>
                  </a:cubicBezTo>
                  <a:cubicBezTo>
                    <a:pt x="f98" y="f107"/>
                    <a:pt x="f108" y="f109"/>
                    <a:pt x="f110" y="f109"/>
                  </a:cubicBezTo>
                  <a:cubicBezTo>
                    <a:pt x="f89" y="f109"/>
                    <a:pt x="f111" y="f109"/>
                    <a:pt x="f73" y="f109"/>
                  </a:cubicBezTo>
                  <a:cubicBezTo>
                    <a:pt x="f112" y="f109"/>
                    <a:pt x="f113" y="f114"/>
                    <a:pt x="f113" y="f115"/>
                  </a:cubicBezTo>
                  <a:cubicBezTo>
                    <a:pt x="f113" y="f116"/>
                    <a:pt x="f113" y="f117"/>
                    <a:pt x="f113" y="f118"/>
                  </a:cubicBezTo>
                  <a:cubicBezTo>
                    <a:pt x="f113" y="f119"/>
                    <a:pt x="f113" y="f120"/>
                    <a:pt x="f113" y="f99"/>
                  </a:cubicBezTo>
                  <a:cubicBezTo>
                    <a:pt x="f121" y="f99"/>
                    <a:pt x="f122" y="f99"/>
                    <a:pt x="f123" y="f99"/>
                  </a:cubicBezTo>
                  <a:cubicBezTo>
                    <a:pt x="f124" y="f99"/>
                    <a:pt x="f125" y="f99"/>
                    <a:pt x="f76" y="f99"/>
                  </a:cubicBezTo>
                  <a:cubicBezTo>
                    <a:pt x="f126" y="f99"/>
                    <a:pt x="f127" y="f128"/>
                    <a:pt x="f127" y="f73"/>
                  </a:cubicBezTo>
                  <a:cubicBezTo>
                    <a:pt x="f129" y="f130"/>
                    <a:pt x="f129" y="f131"/>
                    <a:pt x="f127" y="f132"/>
                  </a:cubicBezTo>
                  <a:cubicBezTo>
                    <a:pt x="f127" y="f133"/>
                    <a:pt x="f134" y="f91"/>
                    <a:pt x="f135" y="f91"/>
                  </a:cubicBezTo>
                  <a:cubicBezTo>
                    <a:pt x="f117" y="f136"/>
                    <a:pt x="f137" y="f91"/>
                    <a:pt x="f138" y="f91"/>
                  </a:cubicBezTo>
                  <a:cubicBezTo>
                    <a:pt x="f139" y="f91"/>
                    <a:pt x="f140" y="f91"/>
                    <a:pt x="f113" y="f91"/>
                  </a:cubicBezTo>
                  <a:cubicBezTo>
                    <a:pt x="f113" y="f141"/>
                    <a:pt x="f113" y="f142"/>
                    <a:pt x="f113" y="f143"/>
                  </a:cubicBezTo>
                  <a:cubicBezTo>
                    <a:pt x="f113" y="f144"/>
                    <a:pt x="f99" y="f145"/>
                    <a:pt x="f146" y="f145"/>
                  </a:cubicBezTo>
                  <a:cubicBezTo>
                    <a:pt x="f147" y="f148"/>
                    <a:pt x="f149" y="f145"/>
                    <a:pt x="f150" y="f145"/>
                  </a:cubicBezTo>
                  <a:cubicBezTo>
                    <a:pt x="f151" y="f145"/>
                    <a:pt x="f98" y="f15"/>
                    <a:pt x="f98" y="f152"/>
                  </a:cubicBezTo>
                  <a:cubicBezTo>
                    <a:pt x="f104" y="f153"/>
                    <a:pt x="f104" y="f154"/>
                    <a:pt x="f104" y="f155"/>
                  </a:cubicBezTo>
                  <a:cubicBezTo>
                    <a:pt x="f104" y="f156"/>
                    <a:pt x="f104" y="f157"/>
                    <a:pt x="f104" y="f91"/>
                  </a:cubicBezTo>
                  <a:cubicBezTo>
                    <a:pt x="f37" y="f91"/>
                    <a:pt x="f158" y="f136"/>
                    <a:pt x="f159" y="f91"/>
                  </a:cubicBezTo>
                  <a:cubicBezTo>
                    <a:pt x="f160" y="f91"/>
                    <a:pt x="f145" y="f161"/>
                    <a:pt x="f148" y="f162"/>
                  </a:cubicBezTo>
                  <a:cubicBezTo>
                    <a:pt x="f148" y="f131"/>
                    <a:pt x="f148" y="f130"/>
                    <a:pt x="f148" y="f163"/>
                  </a:cubicBezTo>
                  <a:cubicBezTo>
                    <a:pt x="f145" y="f164"/>
                    <a:pt x="f165" y="f99"/>
                    <a:pt x="f166" y="f99"/>
                  </a:cubicBezTo>
                  <a:cubicBezTo>
                    <a:pt x="f167" y="f99"/>
                    <a:pt x="f168" y="f99"/>
                    <a:pt x="f136" y="f99"/>
                  </a:cubicBezTo>
                  <a:cubicBezTo>
                    <a:pt x="f169" y="f99"/>
                    <a:pt x="f170" y="f99"/>
                    <a:pt x="f98" y="f9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2" name="Freeform 48">
              <a:extLst>
                <a:ext uri="{FF2B5EF4-FFF2-40B4-BE49-F238E27FC236}">
                  <a16:creationId xmlns:a16="http://schemas.microsoft.com/office/drawing/2014/main" id="{B82AF0FA-07CA-3307-8BD5-B675309CBCDB}"/>
                </a:ext>
              </a:extLst>
            </p:cNvPr>
            <p:cNvSpPr/>
            <p:nvPr/>
          </p:nvSpPr>
          <p:spPr>
            <a:xfrm>
              <a:off x="7475091" y="1291279"/>
              <a:ext cx="81482" cy="81482"/>
            </a:xfrm>
            <a:custGeom>
              <a:avLst/>
              <a:gdLst>
                <a:gd name="f0" fmla="val 10800000"/>
                <a:gd name="f1" fmla="val 5400000"/>
                <a:gd name="f2" fmla="val 180"/>
                <a:gd name="f3" fmla="val w"/>
                <a:gd name="f4" fmla="val h"/>
                <a:gd name="f5" fmla="val 0"/>
                <a:gd name="f6" fmla="val 257"/>
                <a:gd name="f7" fmla="val 256"/>
                <a:gd name="f8" fmla="val 128"/>
                <a:gd name="f9" fmla="val 255"/>
                <a:gd name="f10" fmla="val 57"/>
                <a:gd name="f11" fmla="val 197"/>
                <a:gd name="f12" fmla="val 1"/>
                <a:gd name="f13" fmla="val 126"/>
                <a:gd name="f14" fmla="val 2"/>
                <a:gd name="f15" fmla="val 60"/>
                <a:gd name="f16" fmla="val 129"/>
                <a:gd name="f17" fmla="val 200"/>
                <a:gd name="f18" fmla="val 58"/>
                <a:gd name="f19" fmla="val 130"/>
                <a:gd name="f20" fmla="val 199"/>
                <a:gd name="f21" fmla="val 198"/>
                <a:gd name="f22" fmla="+- 0 0 -90"/>
                <a:gd name="f23" fmla="*/ f3 1 257"/>
                <a:gd name="f24" fmla="*/ f4 1 256"/>
                <a:gd name="f25" fmla="val f5"/>
                <a:gd name="f26" fmla="val f6"/>
                <a:gd name="f27" fmla="val f7"/>
                <a:gd name="f28" fmla="*/ f22 f0 1"/>
                <a:gd name="f29" fmla="+- f27 0 f25"/>
                <a:gd name="f30" fmla="+- f26 0 f25"/>
                <a:gd name="f31" fmla="*/ f28 1 f2"/>
                <a:gd name="f32" fmla="*/ f30 1 257"/>
                <a:gd name="f33" fmla="*/ f29 1 256"/>
                <a:gd name="f34" fmla="*/ 128 f30 1"/>
                <a:gd name="f35" fmla="*/ 255 f29 1"/>
                <a:gd name="f36" fmla="*/ 1 f30 1"/>
                <a:gd name="f37" fmla="*/ 126 f29 1"/>
                <a:gd name="f38" fmla="*/ 129 f30 1"/>
                <a:gd name="f39" fmla="*/ 0 f29 1"/>
                <a:gd name="f40" fmla="*/ 256 f30 1"/>
                <a:gd name="f41" fmla="*/ 130 f29 1"/>
                <a:gd name="f42" fmla="+- f31 0 f1"/>
                <a:gd name="f43" fmla="*/ f34 1 257"/>
                <a:gd name="f44" fmla="*/ f35 1 256"/>
                <a:gd name="f45" fmla="*/ f36 1 257"/>
                <a:gd name="f46" fmla="*/ f37 1 256"/>
                <a:gd name="f47" fmla="*/ f38 1 257"/>
                <a:gd name="f48" fmla="*/ f39 1 256"/>
                <a:gd name="f49" fmla="*/ f40 1 257"/>
                <a:gd name="f50" fmla="*/ f41 1 256"/>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57" h="256">
                  <a:moveTo>
                    <a:pt x="f8" y="f9"/>
                  </a:moveTo>
                  <a:cubicBezTo>
                    <a:pt x="f10" y="f9"/>
                    <a:pt x="f5" y="f11"/>
                    <a:pt x="f12" y="f13"/>
                  </a:cubicBezTo>
                  <a:cubicBezTo>
                    <a:pt x="f14" y="f10"/>
                    <a:pt x="f15" y="f5"/>
                    <a:pt x="f16" y="f5"/>
                  </a:cubicBezTo>
                  <a:cubicBezTo>
                    <a:pt x="f17" y="f5"/>
                    <a:pt x="f6" y="f18"/>
                    <a:pt x="f7" y="f19"/>
                  </a:cubicBezTo>
                  <a:cubicBezTo>
                    <a:pt x="f7" y="f20"/>
                    <a:pt x="f21"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3" name="Freeform 49">
              <a:extLst>
                <a:ext uri="{FF2B5EF4-FFF2-40B4-BE49-F238E27FC236}">
                  <a16:creationId xmlns:a16="http://schemas.microsoft.com/office/drawing/2014/main" id="{2D8D3E02-14BC-0F93-F5BF-41FDFA477447}"/>
                </a:ext>
              </a:extLst>
            </p:cNvPr>
            <p:cNvSpPr/>
            <p:nvPr/>
          </p:nvSpPr>
          <p:spPr>
            <a:xfrm>
              <a:off x="7421517" y="1504800"/>
              <a:ext cx="81482" cy="81482"/>
            </a:xfrm>
            <a:custGeom>
              <a:avLst/>
              <a:gdLst>
                <a:gd name="f0" fmla="val 10800000"/>
                <a:gd name="f1" fmla="val 5400000"/>
                <a:gd name="f2" fmla="val 180"/>
                <a:gd name="f3" fmla="val w"/>
                <a:gd name="f4" fmla="val h"/>
                <a:gd name="f5" fmla="val 0"/>
                <a:gd name="f6" fmla="val 256"/>
                <a:gd name="f7" fmla="val 255"/>
                <a:gd name="f8" fmla="val 129"/>
                <a:gd name="f9" fmla="val 199"/>
                <a:gd name="f10" fmla="val 128"/>
                <a:gd name="f11" fmla="val 57"/>
                <a:gd name="f12" fmla="val 254"/>
                <a:gd name="f13" fmla="val 196"/>
                <a:gd name="f14" fmla="val 1"/>
                <a:gd name="f15" fmla="val 126"/>
                <a:gd name="f16" fmla="val 56"/>
                <a:gd name="f17" fmla="val 59"/>
                <a:gd name="f18" fmla="val 200"/>
                <a:gd name="f19" fmla="+- 0 0 -90"/>
                <a:gd name="f20" fmla="*/ f3 1 256"/>
                <a:gd name="f21" fmla="*/ f4 1 255"/>
                <a:gd name="f22" fmla="val f5"/>
                <a:gd name="f23" fmla="val f6"/>
                <a:gd name="f24" fmla="val f7"/>
                <a:gd name="f25" fmla="*/ f19 f0 1"/>
                <a:gd name="f26" fmla="+- f24 0 f22"/>
                <a:gd name="f27" fmla="+- f23 0 f22"/>
                <a:gd name="f28" fmla="*/ f25 1 f2"/>
                <a:gd name="f29" fmla="*/ f27 1 256"/>
                <a:gd name="f30" fmla="*/ f26 1 255"/>
                <a:gd name="f31" fmla="*/ 256 f27 1"/>
                <a:gd name="f32" fmla="*/ 129 f26 1"/>
                <a:gd name="f33" fmla="*/ 128 f27 1"/>
                <a:gd name="f34" fmla="*/ 255 f26 1"/>
                <a:gd name="f35" fmla="*/ 1 f27 1"/>
                <a:gd name="f36" fmla="*/ 126 f26 1"/>
                <a:gd name="f37" fmla="*/ 129 f27 1"/>
                <a:gd name="f38" fmla="*/ 0 f26 1"/>
                <a:gd name="f39" fmla="+- f28 0 f1"/>
                <a:gd name="f40" fmla="*/ f31 1 256"/>
                <a:gd name="f41" fmla="*/ f32 1 255"/>
                <a:gd name="f42" fmla="*/ f33 1 256"/>
                <a:gd name="f43" fmla="*/ f34 1 255"/>
                <a:gd name="f44" fmla="*/ f35 1 256"/>
                <a:gd name="f45" fmla="*/ f36 1 255"/>
                <a:gd name="f46" fmla="*/ f37 1 256"/>
                <a:gd name="f47" fmla="*/ f38 1 255"/>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256" h="255">
                  <a:moveTo>
                    <a:pt x="f6" y="f8"/>
                  </a:moveTo>
                  <a:cubicBezTo>
                    <a:pt x="f7" y="f9"/>
                    <a:pt x="f9" y="f7"/>
                    <a:pt x="f10" y="f7"/>
                  </a:cubicBezTo>
                  <a:cubicBezTo>
                    <a:pt x="f11" y="f12"/>
                    <a:pt x="f5" y="f13"/>
                    <a:pt x="f14" y="f15"/>
                  </a:cubicBezTo>
                  <a:cubicBezTo>
                    <a:pt x="f14" y="f16"/>
                    <a:pt x="f17" y="f5"/>
                    <a:pt x="f8" y="f5"/>
                  </a:cubicBezTo>
                  <a:cubicBezTo>
                    <a:pt x="f18" y="f5"/>
                    <a:pt x="f6" y="f1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4" name="Freeform 50">
              <a:extLst>
                <a:ext uri="{FF2B5EF4-FFF2-40B4-BE49-F238E27FC236}">
                  <a16:creationId xmlns:a16="http://schemas.microsoft.com/office/drawing/2014/main" id="{8D7B0294-2EB0-D85B-77C8-A2D0FBD99859}"/>
                </a:ext>
              </a:extLst>
            </p:cNvPr>
            <p:cNvSpPr/>
            <p:nvPr/>
          </p:nvSpPr>
          <p:spPr>
            <a:xfrm>
              <a:off x="7512061" y="1513103"/>
              <a:ext cx="81482" cy="81482"/>
            </a:xfrm>
            <a:custGeom>
              <a:avLst/>
              <a:gdLst>
                <a:gd name="f0" fmla="val 10800000"/>
                <a:gd name="f1" fmla="val 5400000"/>
                <a:gd name="f2" fmla="val 180"/>
                <a:gd name="f3" fmla="val w"/>
                <a:gd name="f4" fmla="val h"/>
                <a:gd name="f5" fmla="val 0"/>
                <a:gd name="f6" fmla="val 256"/>
                <a:gd name="f7" fmla="val 255"/>
                <a:gd name="f8" fmla="val 127"/>
                <a:gd name="f9" fmla="val 254"/>
                <a:gd name="f10" fmla="val 57"/>
                <a:gd name="f11" fmla="val 197"/>
                <a:gd name="f12" fmla="val 128"/>
                <a:gd name="f13" fmla="val 56"/>
                <a:gd name="f14" fmla="val 200"/>
                <a:gd name="f15" fmla="val 129"/>
                <a:gd name="f16" fmla="val 199"/>
                <a:gd name="f17" fmla="val 198"/>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7 f26 1"/>
                <a:gd name="f31" fmla="*/ 254 f25 1"/>
                <a:gd name="f32" fmla="*/ 0 f26 1"/>
                <a:gd name="f33" fmla="*/ 128 f25 1"/>
                <a:gd name="f34" fmla="*/ 128 f26 1"/>
                <a:gd name="f35" fmla="*/ 0 f25 1"/>
                <a:gd name="f36" fmla="*/ 255 f26 1"/>
                <a:gd name="f37" fmla="*/ 129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9"/>
                  </a:moveTo>
                  <a:cubicBezTo>
                    <a:pt x="f10" y="f9"/>
                    <a:pt x="f5" y="f11"/>
                    <a:pt x="f5" y="f12"/>
                  </a:cubicBezTo>
                  <a:cubicBezTo>
                    <a:pt x="f5" y="f13"/>
                    <a:pt x="f10" y="f5"/>
                    <a:pt x="f12" y="f5"/>
                  </a:cubicBezTo>
                  <a:cubicBezTo>
                    <a:pt x="f14" y="f5"/>
                    <a:pt x="f6" y="f10"/>
                    <a:pt x="f7" y="f15"/>
                  </a:cubicBezTo>
                  <a:cubicBezTo>
                    <a:pt x="f7" y="f16"/>
                    <a:pt x="f17"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5" name="Freeform 51">
              <a:extLst>
                <a:ext uri="{FF2B5EF4-FFF2-40B4-BE49-F238E27FC236}">
                  <a16:creationId xmlns:a16="http://schemas.microsoft.com/office/drawing/2014/main" id="{583F3B9B-5BA0-0CB7-1DA0-120DEED39198}"/>
                </a:ext>
              </a:extLst>
            </p:cNvPr>
            <p:cNvSpPr/>
            <p:nvPr/>
          </p:nvSpPr>
          <p:spPr>
            <a:xfrm>
              <a:off x="7604863" y="1522155"/>
              <a:ext cx="81482" cy="81482"/>
            </a:xfrm>
            <a:custGeom>
              <a:avLst/>
              <a:gdLst>
                <a:gd name="f0" fmla="val 10800000"/>
                <a:gd name="f1" fmla="val 5400000"/>
                <a:gd name="f2" fmla="val 180"/>
                <a:gd name="f3" fmla="val w"/>
                <a:gd name="f4" fmla="val h"/>
                <a:gd name="f5" fmla="val 0"/>
                <a:gd name="f6" fmla="val 256"/>
                <a:gd name="f7" fmla="val 255"/>
                <a:gd name="f8" fmla="val 127"/>
                <a:gd name="f9" fmla="val 56"/>
                <a:gd name="f10" fmla="val 128"/>
                <a:gd name="f11" fmla="val 198"/>
                <a:gd name="f12" fmla="val 254"/>
                <a:gd name="f13" fmla="val 57"/>
                <a:gd name="f14" fmla="val 197"/>
                <a:gd name="f15" fmla="val 126"/>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0 f24 1"/>
                <a:gd name="f29" fmla="*/ 127 f23 1"/>
                <a:gd name="f30" fmla="*/ 128 f24 1"/>
                <a:gd name="f31" fmla="*/ 0 f23 1"/>
                <a:gd name="f32" fmla="*/ 255 f24 1"/>
                <a:gd name="f33" fmla="*/ 126 f24 1"/>
                <a:gd name="f34" fmla="*/ 255 f23 1"/>
                <a:gd name="f35" fmla="+- f25 0 f1"/>
                <a:gd name="f36" fmla="*/ f28 1 256"/>
                <a:gd name="f37" fmla="*/ f29 1 255"/>
                <a:gd name="f38" fmla="*/ f30 1 256"/>
                <a:gd name="f39" fmla="*/ f31 1 255"/>
                <a:gd name="f40" fmla="*/ f32 1 256"/>
                <a:gd name="f41" fmla="*/ f33 1 256"/>
                <a:gd name="f42" fmla="*/ f34 1 255"/>
                <a:gd name="f43" fmla="*/ 0 1 f26"/>
                <a:gd name="f44" fmla="*/ f20 1 f26"/>
                <a:gd name="f45" fmla="*/ 0 1 f27"/>
                <a:gd name="f46" fmla="*/ f21 1 f27"/>
                <a:gd name="f47" fmla="*/ f36 1 f26"/>
                <a:gd name="f48" fmla="*/ f37 1 f27"/>
                <a:gd name="f49" fmla="*/ f38 1 f26"/>
                <a:gd name="f50" fmla="*/ f39 1 f27"/>
                <a:gd name="f51" fmla="*/ f40 1 f26"/>
                <a:gd name="f52" fmla="*/ f41 1 f26"/>
                <a:gd name="f53" fmla="*/ f42 1 f27"/>
                <a:gd name="f54" fmla="*/ f43 f17 1"/>
                <a:gd name="f55" fmla="*/ f44 f17 1"/>
                <a:gd name="f56" fmla="*/ f46 f18 1"/>
                <a:gd name="f57" fmla="*/ f45 f18 1"/>
                <a:gd name="f58" fmla="*/ f47 f17 1"/>
                <a:gd name="f59" fmla="*/ f48 f18 1"/>
                <a:gd name="f60" fmla="*/ f49 f17 1"/>
                <a:gd name="f61" fmla="*/ f50 f18 1"/>
                <a:gd name="f62" fmla="*/ f51 f17 1"/>
                <a:gd name="f63" fmla="*/ f52 f17 1"/>
                <a:gd name="f64" fmla="*/ f53 f18 1"/>
              </a:gdLst>
              <a:ahLst/>
              <a:cxnLst>
                <a:cxn ang="3cd4">
                  <a:pos x="hc" y="t"/>
                </a:cxn>
                <a:cxn ang="0">
                  <a:pos x="r" y="vc"/>
                </a:cxn>
                <a:cxn ang="cd4">
                  <a:pos x="hc" y="b"/>
                </a:cxn>
                <a:cxn ang="cd2">
                  <a:pos x="l" y="vc"/>
                </a:cxn>
                <a:cxn ang="f35">
                  <a:pos x="f58" y="f59"/>
                </a:cxn>
                <a:cxn ang="f35">
                  <a:pos x="f60" y="f61"/>
                </a:cxn>
                <a:cxn ang="f35">
                  <a:pos x="f62" y="f59"/>
                </a:cxn>
                <a:cxn ang="f35">
                  <a:pos x="f63" y="f64"/>
                </a:cxn>
                <a:cxn ang="f35">
                  <a:pos x="f58" y="f59"/>
                </a:cxn>
              </a:cxnLst>
              <a:rect l="f54" t="f57" r="f55" b="f56"/>
              <a:pathLst>
                <a:path w="256" h="255">
                  <a:moveTo>
                    <a:pt x="f5" y="f8"/>
                  </a:moveTo>
                  <a:cubicBezTo>
                    <a:pt x="f5" y="f9"/>
                    <a:pt x="f9" y="f5"/>
                    <a:pt x="f10" y="f5"/>
                  </a:cubicBezTo>
                  <a:cubicBezTo>
                    <a:pt x="f11" y="f5"/>
                    <a:pt x="f12" y="f13"/>
                    <a:pt x="f7" y="f8"/>
                  </a:cubicBezTo>
                  <a:cubicBezTo>
                    <a:pt x="f6" y="f14"/>
                    <a:pt x="f14" y="f7"/>
                    <a:pt x="f15" y="f7"/>
                  </a:cubicBezTo>
                  <a:cubicBezTo>
                    <a:pt x="f13" y="f7"/>
                    <a:pt x="f5" y="f11"/>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6" name="Freeform 52">
              <a:extLst>
                <a:ext uri="{FF2B5EF4-FFF2-40B4-BE49-F238E27FC236}">
                  <a16:creationId xmlns:a16="http://schemas.microsoft.com/office/drawing/2014/main" id="{F2E040EE-1EA4-6F7F-CB1A-A101CD27CD4C}"/>
                </a:ext>
              </a:extLst>
            </p:cNvPr>
            <p:cNvSpPr/>
            <p:nvPr/>
          </p:nvSpPr>
          <p:spPr>
            <a:xfrm>
              <a:off x="7238929" y="1553839"/>
              <a:ext cx="82241" cy="80732"/>
            </a:xfrm>
            <a:custGeom>
              <a:avLst/>
              <a:gdLst>
                <a:gd name="f0" fmla="val 10800000"/>
                <a:gd name="f1" fmla="val 5400000"/>
                <a:gd name="f2" fmla="val 180"/>
                <a:gd name="f3" fmla="val w"/>
                <a:gd name="f4" fmla="val h"/>
                <a:gd name="f5" fmla="val 0"/>
                <a:gd name="f6" fmla="val 256"/>
                <a:gd name="f7" fmla="val 255"/>
                <a:gd name="f8" fmla="val 128"/>
                <a:gd name="f9" fmla="val 58"/>
                <a:gd name="f10" fmla="val 1"/>
                <a:gd name="f11" fmla="val 199"/>
                <a:gd name="f12" fmla="val 129"/>
                <a:gd name="f13" fmla="val 57"/>
                <a:gd name="f14" fmla="val 130"/>
                <a:gd name="f15" fmla="val 198"/>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128 f24 1"/>
                <a:gd name="f29" fmla="*/ 255 f23 1"/>
                <a:gd name="f30" fmla="*/ 0 f24 1"/>
                <a:gd name="f31" fmla="*/ 129 f23 1"/>
                <a:gd name="f32" fmla="*/ 130 f24 1"/>
                <a:gd name="f33" fmla="*/ 0 f23 1"/>
                <a:gd name="f34" fmla="*/ 256 f24 1"/>
                <a:gd name="f35" fmla="+- f25 0 f1"/>
                <a:gd name="f36" fmla="*/ f28 1 256"/>
                <a:gd name="f37" fmla="*/ f29 1 255"/>
                <a:gd name="f38" fmla="*/ f30 1 256"/>
                <a:gd name="f39" fmla="*/ f31 1 255"/>
                <a:gd name="f40" fmla="*/ f32 1 256"/>
                <a:gd name="f41" fmla="*/ f33 1 255"/>
                <a:gd name="f42" fmla="*/ f34 1 256"/>
                <a:gd name="f43" fmla="*/ 0 1 f26"/>
                <a:gd name="f44" fmla="*/ f20 1 f26"/>
                <a:gd name="f45" fmla="*/ 0 1 f27"/>
                <a:gd name="f46" fmla="*/ f21 1 f27"/>
                <a:gd name="f47" fmla="*/ f36 1 f26"/>
                <a:gd name="f48" fmla="*/ f37 1 f27"/>
                <a:gd name="f49" fmla="*/ f38 1 f26"/>
                <a:gd name="f50" fmla="*/ f39 1 f27"/>
                <a:gd name="f51" fmla="*/ f40 1 f26"/>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7 1"/>
                <a:gd name="f63" fmla="*/ f52 f18 1"/>
                <a:gd name="f64" fmla="*/ f53 f17 1"/>
              </a:gdLst>
              <a:ahLst/>
              <a:cxnLst>
                <a:cxn ang="3cd4">
                  <a:pos x="hc" y="t"/>
                </a:cxn>
                <a:cxn ang="0">
                  <a:pos x="r" y="vc"/>
                </a:cxn>
                <a:cxn ang="cd4">
                  <a:pos x="hc" y="b"/>
                </a:cxn>
                <a:cxn ang="cd2">
                  <a:pos x="l" y="vc"/>
                </a:cxn>
                <a:cxn ang="f35">
                  <a:pos x="f58" y="f59"/>
                </a:cxn>
                <a:cxn ang="f35">
                  <a:pos x="f60" y="f61"/>
                </a:cxn>
                <a:cxn ang="f35">
                  <a:pos x="f62" y="f63"/>
                </a:cxn>
                <a:cxn ang="f35">
                  <a:pos x="f64" y="f61"/>
                </a:cxn>
                <a:cxn ang="f35">
                  <a:pos x="f58" y="f59"/>
                </a:cxn>
              </a:cxnLst>
              <a:rect l="f54" t="f57" r="f55" b="f56"/>
              <a:pathLst>
                <a:path w="256" h="255">
                  <a:moveTo>
                    <a:pt x="f8" y="f7"/>
                  </a:moveTo>
                  <a:cubicBezTo>
                    <a:pt x="f9" y="f7"/>
                    <a:pt x="f10" y="f11"/>
                    <a:pt x="f5" y="f12"/>
                  </a:cubicBezTo>
                  <a:cubicBezTo>
                    <a:pt x="f5" y="f13"/>
                    <a:pt x="f13" y="f5"/>
                    <a:pt x="f14" y="f5"/>
                  </a:cubicBezTo>
                  <a:cubicBezTo>
                    <a:pt x="f11" y="f10"/>
                    <a:pt x="f6" y="f9"/>
                    <a:pt x="f6" y="f12"/>
                  </a:cubicBezTo>
                  <a:cubicBezTo>
                    <a:pt x="f6" y="f15"/>
                    <a:pt x="f15"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7" name="Freeform 53">
              <a:extLst>
                <a:ext uri="{FF2B5EF4-FFF2-40B4-BE49-F238E27FC236}">
                  <a16:creationId xmlns:a16="http://schemas.microsoft.com/office/drawing/2014/main" id="{857CD1BC-D39B-D560-AE3F-9547DBBFE103}"/>
                </a:ext>
              </a:extLst>
            </p:cNvPr>
            <p:cNvSpPr/>
            <p:nvPr/>
          </p:nvSpPr>
          <p:spPr>
            <a:xfrm>
              <a:off x="7569403" y="1305616"/>
              <a:ext cx="80732" cy="81482"/>
            </a:xfrm>
            <a:custGeom>
              <a:avLst/>
              <a:gdLst>
                <a:gd name="f0" fmla="val 10800000"/>
                <a:gd name="f1" fmla="val 5400000"/>
                <a:gd name="f2" fmla="val 180"/>
                <a:gd name="f3" fmla="val w"/>
                <a:gd name="f4" fmla="val h"/>
                <a:gd name="f5" fmla="val 0"/>
                <a:gd name="f6" fmla="val 255"/>
                <a:gd name="f7" fmla="val 256"/>
                <a:gd name="f8" fmla="val 128"/>
                <a:gd name="f9" fmla="val 57"/>
                <a:gd name="f10" fmla="val 56"/>
                <a:gd name="f11" fmla="val 1"/>
                <a:gd name="f12" fmla="val 126"/>
                <a:gd name="f13" fmla="val 197"/>
                <a:gd name="f14" fmla="val 198"/>
                <a:gd name="f15" fmla="val 199"/>
                <a:gd name="f16" fmla="val 254"/>
                <a:gd name="f17" fmla="val 200"/>
                <a:gd name="f18" fmla="+- 0 0 -90"/>
                <a:gd name="f19" fmla="*/ f3 1 255"/>
                <a:gd name="f20" fmla="*/ f4 1 256"/>
                <a:gd name="f21" fmla="val f5"/>
                <a:gd name="f22" fmla="val f6"/>
                <a:gd name="f23" fmla="val f7"/>
                <a:gd name="f24" fmla="*/ f18 f0 1"/>
                <a:gd name="f25" fmla="+- f23 0 f21"/>
                <a:gd name="f26" fmla="+- f22 0 f21"/>
                <a:gd name="f27" fmla="*/ f24 1 f2"/>
                <a:gd name="f28" fmla="*/ f26 1 255"/>
                <a:gd name="f29" fmla="*/ f25 1 256"/>
                <a:gd name="f30" fmla="*/ 0 f26 1"/>
                <a:gd name="f31" fmla="*/ 128 f25 1"/>
                <a:gd name="f32" fmla="*/ 126 f26 1"/>
                <a:gd name="f33" fmla="*/ 1 f25 1"/>
                <a:gd name="f34" fmla="*/ 255 f26 1"/>
                <a:gd name="f35" fmla="*/ 128 f26 1"/>
                <a:gd name="f36" fmla="*/ 255 f25 1"/>
                <a:gd name="f37" fmla="+- f27 0 f1"/>
                <a:gd name="f38" fmla="*/ f30 1 255"/>
                <a:gd name="f39" fmla="*/ f31 1 256"/>
                <a:gd name="f40" fmla="*/ f32 1 255"/>
                <a:gd name="f41" fmla="*/ f33 1 256"/>
                <a:gd name="f42" fmla="*/ f34 1 255"/>
                <a:gd name="f43" fmla="*/ f35 1 255"/>
                <a:gd name="f44" fmla="*/ f36 1 256"/>
                <a:gd name="f45" fmla="*/ 0 1 f28"/>
                <a:gd name="f46" fmla="*/ f22 1 f28"/>
                <a:gd name="f47" fmla="*/ 0 1 f29"/>
                <a:gd name="f48" fmla="*/ f23 1 f29"/>
                <a:gd name="f49" fmla="*/ f38 1 f28"/>
                <a:gd name="f50" fmla="*/ f39 1 f29"/>
                <a:gd name="f51" fmla="*/ f40 1 f28"/>
                <a:gd name="f52" fmla="*/ f41 1 f29"/>
                <a:gd name="f53" fmla="*/ f42 1 f28"/>
                <a:gd name="f54" fmla="*/ f43 1 f28"/>
                <a:gd name="f55" fmla="*/ f44 1 f29"/>
                <a:gd name="f56" fmla="*/ f45 f19 1"/>
                <a:gd name="f57" fmla="*/ f46 f19 1"/>
                <a:gd name="f58" fmla="*/ f48 f20 1"/>
                <a:gd name="f59" fmla="*/ f47 f20 1"/>
                <a:gd name="f60" fmla="*/ f49 f19 1"/>
                <a:gd name="f61" fmla="*/ f50 f20 1"/>
                <a:gd name="f62" fmla="*/ f51 f19 1"/>
                <a:gd name="f63" fmla="*/ f52 f20 1"/>
                <a:gd name="f64" fmla="*/ f53 f19 1"/>
                <a:gd name="f65" fmla="*/ f54 f19 1"/>
                <a:gd name="f66" fmla="*/ f55 f20 1"/>
              </a:gdLst>
              <a:ahLst/>
              <a:cxnLst>
                <a:cxn ang="3cd4">
                  <a:pos x="hc" y="t"/>
                </a:cxn>
                <a:cxn ang="0">
                  <a:pos x="r" y="vc"/>
                </a:cxn>
                <a:cxn ang="cd4">
                  <a:pos x="hc" y="b"/>
                </a:cxn>
                <a:cxn ang="cd2">
                  <a:pos x="l" y="vc"/>
                </a:cxn>
                <a:cxn ang="f37">
                  <a:pos x="f60" y="f61"/>
                </a:cxn>
                <a:cxn ang="f37">
                  <a:pos x="f62" y="f63"/>
                </a:cxn>
                <a:cxn ang="f37">
                  <a:pos x="f64" y="f61"/>
                </a:cxn>
                <a:cxn ang="f37">
                  <a:pos x="f65" y="f66"/>
                </a:cxn>
                <a:cxn ang="f37">
                  <a:pos x="f60" y="f61"/>
                </a:cxn>
              </a:cxnLst>
              <a:rect l="f56" t="f59" r="f57" b="f58"/>
              <a:pathLst>
                <a:path w="255" h="256">
                  <a:moveTo>
                    <a:pt x="f5" y="f8"/>
                  </a:moveTo>
                  <a:cubicBezTo>
                    <a:pt x="f5" y="f9"/>
                    <a:pt x="f10" y="f11"/>
                    <a:pt x="f12" y="f11"/>
                  </a:cubicBezTo>
                  <a:cubicBezTo>
                    <a:pt x="f13" y="f5"/>
                    <a:pt x="f6" y="f9"/>
                    <a:pt x="f6" y="f8"/>
                  </a:cubicBezTo>
                  <a:cubicBezTo>
                    <a:pt x="f6" y="f14"/>
                    <a:pt x="f15" y="f16"/>
                    <a:pt x="f8" y="f6"/>
                  </a:cubicBezTo>
                  <a:cubicBezTo>
                    <a:pt x="f9" y="f7"/>
                    <a:pt x="f5" y="f17"/>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8" name="Freeform 54">
              <a:extLst>
                <a:ext uri="{FF2B5EF4-FFF2-40B4-BE49-F238E27FC236}">
                  <a16:creationId xmlns:a16="http://schemas.microsoft.com/office/drawing/2014/main" id="{360930E6-466E-B565-E81E-FE69393ABF01}"/>
                </a:ext>
              </a:extLst>
            </p:cNvPr>
            <p:cNvSpPr/>
            <p:nvPr/>
          </p:nvSpPr>
          <p:spPr>
            <a:xfrm>
              <a:off x="7321171" y="1389366"/>
              <a:ext cx="81482" cy="80732"/>
            </a:xfrm>
            <a:custGeom>
              <a:avLst/>
              <a:gdLst>
                <a:gd name="f0" fmla="val 10800000"/>
                <a:gd name="f1" fmla="val 5400000"/>
                <a:gd name="f2" fmla="val 180"/>
                <a:gd name="f3" fmla="val w"/>
                <a:gd name="f4" fmla="val h"/>
                <a:gd name="f5" fmla="val 0"/>
                <a:gd name="f6" fmla="val 256"/>
                <a:gd name="f7" fmla="val 126"/>
                <a:gd name="f8" fmla="val 255"/>
                <a:gd name="f9" fmla="val 55"/>
                <a:gd name="f10" fmla="val 198"/>
                <a:gd name="f11" fmla="val 56"/>
                <a:gd name="f12" fmla="val 57"/>
                <a:gd name="f13" fmla="val 128"/>
                <a:gd name="f14" fmla="val 60"/>
                <a:gd name="f15" fmla="val 130"/>
                <a:gd name="f16" fmla="val 253"/>
                <a:gd name="f17" fmla="val 201"/>
                <a:gd name="f18" fmla="val 197"/>
                <a:gd name="f19" fmla="+- 0 0 -90"/>
                <a:gd name="f20" fmla="*/ f3 1 256"/>
                <a:gd name="f21" fmla="*/ f4 1 256"/>
                <a:gd name="f22" fmla="val f5"/>
                <a:gd name="f23" fmla="val f6"/>
                <a:gd name="f24" fmla="*/ f19 f0 1"/>
                <a:gd name="f25" fmla="+- f23 0 f22"/>
                <a:gd name="f26" fmla="*/ f24 1 f2"/>
                <a:gd name="f27" fmla="*/ f25 1 256"/>
                <a:gd name="f28" fmla="*/ 126 f25 1"/>
                <a:gd name="f29" fmla="*/ 255 f25 1"/>
                <a:gd name="f30" fmla="*/ 0 f25 1"/>
                <a:gd name="f31" fmla="*/ 128 f25 1"/>
                <a:gd name="f32" fmla="*/ 130 f25 1"/>
                <a:gd name="f33" fmla="+- f26 0 f1"/>
                <a:gd name="f34" fmla="*/ f28 1 256"/>
                <a:gd name="f35" fmla="*/ f29 1 256"/>
                <a:gd name="f36" fmla="*/ f30 1 256"/>
                <a:gd name="f37" fmla="*/ f31 1 256"/>
                <a:gd name="f38" fmla="*/ f32 1 256"/>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3 f20 1"/>
                <a:gd name="f53" fmla="*/ f41 f21 1"/>
                <a:gd name="f54" fmla="*/ f44 f20 1"/>
                <a:gd name="f55" fmla="*/ f43 f21 1"/>
                <a:gd name="f56" fmla="*/ f42 f20 1"/>
                <a:gd name="f57" fmla="*/ f45 f21 1"/>
              </a:gdLst>
              <a:ahLst/>
              <a:cxnLst>
                <a:cxn ang="3cd4">
                  <a:pos x="hc" y="t"/>
                </a:cxn>
                <a:cxn ang="0">
                  <a:pos x="r" y="vc"/>
                </a:cxn>
                <a:cxn ang="cd4">
                  <a:pos x="hc" y="b"/>
                </a:cxn>
                <a:cxn ang="cd2">
                  <a:pos x="l" y="vc"/>
                </a:cxn>
                <a:cxn ang="f33">
                  <a:pos x="f50" y="f51"/>
                </a:cxn>
                <a:cxn ang="f33">
                  <a:pos x="f52" y="f53"/>
                </a:cxn>
                <a:cxn ang="f33">
                  <a:pos x="f54" y="f55"/>
                </a:cxn>
                <a:cxn ang="f33">
                  <a:pos x="f56" y="f57"/>
                </a:cxn>
                <a:cxn ang="f33">
                  <a:pos x="f50" y="f51"/>
                </a:cxn>
              </a:cxnLst>
              <a:rect l="f46" t="f49" r="f47" b="f48"/>
              <a:pathLst>
                <a:path w="256" h="256">
                  <a:moveTo>
                    <a:pt x="f7" y="f8"/>
                  </a:moveTo>
                  <a:cubicBezTo>
                    <a:pt x="f9" y="f8"/>
                    <a:pt x="f5" y="f10"/>
                    <a:pt x="f5" y="f7"/>
                  </a:cubicBezTo>
                  <a:cubicBezTo>
                    <a:pt x="f5" y="f11"/>
                    <a:pt x="f12" y="f5"/>
                    <a:pt x="f13" y="f5"/>
                  </a:cubicBezTo>
                  <a:cubicBezTo>
                    <a:pt x="f10" y="f5"/>
                    <a:pt x="f6" y="f14"/>
                    <a:pt x="f8" y="f15"/>
                  </a:cubicBezTo>
                  <a:cubicBezTo>
                    <a:pt x="f16" y="f17"/>
                    <a:pt x="f18" y="f6"/>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9" name="Freeform 55">
              <a:extLst>
                <a:ext uri="{FF2B5EF4-FFF2-40B4-BE49-F238E27FC236}">
                  <a16:creationId xmlns:a16="http://schemas.microsoft.com/office/drawing/2014/main" id="{BECB5F22-AB77-2013-9A4A-B2ADF6C87697}"/>
                </a:ext>
              </a:extLst>
            </p:cNvPr>
            <p:cNvSpPr/>
            <p:nvPr/>
          </p:nvSpPr>
          <p:spPr>
            <a:xfrm>
              <a:off x="7378513" y="1310892"/>
              <a:ext cx="81482" cy="81482"/>
            </a:xfrm>
            <a:custGeom>
              <a:avLst/>
              <a:gdLst>
                <a:gd name="f0" fmla="val 10800000"/>
                <a:gd name="f1" fmla="val 5400000"/>
                <a:gd name="f2" fmla="val 180"/>
                <a:gd name="f3" fmla="val w"/>
                <a:gd name="f4" fmla="val h"/>
                <a:gd name="f5" fmla="val 0"/>
                <a:gd name="f6" fmla="val 255"/>
                <a:gd name="f7" fmla="val 256"/>
                <a:gd name="f8" fmla="val 128"/>
                <a:gd name="f9" fmla="val 199"/>
                <a:gd name="f10" fmla="val 56"/>
                <a:gd name="f11" fmla="val 127"/>
                <a:gd name="f12" fmla="val 198"/>
                <a:gd name="f13" fmla="val 254"/>
                <a:gd name="f14" fmla="val 197"/>
                <a:gd name="f15" fmla="val 126"/>
                <a:gd name="f16" fmla="val 57"/>
                <a:gd name="f17" fmla="+- 0 0 -90"/>
                <a:gd name="f18" fmla="*/ f3 1 255"/>
                <a:gd name="f19" fmla="*/ f4 1 256"/>
                <a:gd name="f20" fmla="val f5"/>
                <a:gd name="f21" fmla="val f6"/>
                <a:gd name="f22" fmla="val f7"/>
                <a:gd name="f23" fmla="*/ f17 f0 1"/>
                <a:gd name="f24" fmla="+- f22 0 f20"/>
                <a:gd name="f25" fmla="+- f21 0 f20"/>
                <a:gd name="f26" fmla="*/ f23 1 f2"/>
                <a:gd name="f27" fmla="*/ f25 1 255"/>
                <a:gd name="f28" fmla="*/ f24 1 256"/>
                <a:gd name="f29" fmla="*/ 128 f25 1"/>
                <a:gd name="f30" fmla="*/ 0 f24 1"/>
                <a:gd name="f31" fmla="*/ 255 f25 1"/>
                <a:gd name="f32" fmla="*/ 127 f24 1"/>
                <a:gd name="f33" fmla="*/ 127 f25 1"/>
                <a:gd name="f34" fmla="*/ 255 f24 1"/>
                <a:gd name="f35" fmla="*/ 0 f25 1"/>
                <a:gd name="f36" fmla="*/ 126 f24 1"/>
                <a:gd name="f37" fmla="+- f26 0 f1"/>
                <a:gd name="f38" fmla="*/ f29 1 255"/>
                <a:gd name="f39" fmla="*/ f30 1 256"/>
                <a:gd name="f40" fmla="*/ f31 1 255"/>
                <a:gd name="f41" fmla="*/ f32 1 256"/>
                <a:gd name="f42" fmla="*/ f33 1 255"/>
                <a:gd name="f43" fmla="*/ f34 1 256"/>
                <a:gd name="f44" fmla="*/ f35 1 255"/>
                <a:gd name="f45" fmla="*/ f36 1 256"/>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255" h="256">
                  <a:moveTo>
                    <a:pt x="f8" y="f5"/>
                  </a:moveTo>
                  <a:cubicBezTo>
                    <a:pt x="f9" y="f5"/>
                    <a:pt x="f6" y="f10"/>
                    <a:pt x="f6" y="f11"/>
                  </a:cubicBezTo>
                  <a:cubicBezTo>
                    <a:pt x="f6" y="f12"/>
                    <a:pt x="f12" y="f7"/>
                    <a:pt x="f11" y="f6"/>
                  </a:cubicBezTo>
                  <a:cubicBezTo>
                    <a:pt x="f10" y="f13"/>
                    <a:pt x="f5" y="f14"/>
                    <a:pt x="f5" y="f15"/>
                  </a:cubicBezTo>
                  <a:cubicBezTo>
                    <a:pt x="f5" y="f10"/>
                    <a:pt x="f16"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0" name="Freeform 56">
              <a:extLst>
                <a:ext uri="{FF2B5EF4-FFF2-40B4-BE49-F238E27FC236}">
                  <a16:creationId xmlns:a16="http://schemas.microsoft.com/office/drawing/2014/main" id="{EE7F0C93-9267-47D3-3CA5-2FF9BF0FFA15}"/>
                </a:ext>
              </a:extLst>
            </p:cNvPr>
            <p:cNvSpPr/>
            <p:nvPr/>
          </p:nvSpPr>
          <p:spPr>
            <a:xfrm>
              <a:off x="7677293" y="1454252"/>
              <a:ext cx="81482" cy="81482"/>
            </a:xfrm>
            <a:custGeom>
              <a:avLst/>
              <a:gdLst>
                <a:gd name="f0" fmla="val 10800000"/>
                <a:gd name="f1" fmla="val 5400000"/>
                <a:gd name="f2" fmla="val 180"/>
                <a:gd name="f3" fmla="val w"/>
                <a:gd name="f4" fmla="val h"/>
                <a:gd name="f5" fmla="val 0"/>
                <a:gd name="f6" fmla="val 256"/>
                <a:gd name="f7" fmla="val 255"/>
                <a:gd name="f8" fmla="val 129"/>
                <a:gd name="f9" fmla="val 58"/>
                <a:gd name="f10" fmla="val 1"/>
                <a:gd name="f11" fmla="val 199"/>
                <a:gd name="f12" fmla="val 57"/>
                <a:gd name="f13" fmla="val 130"/>
                <a:gd name="f14" fmla="val 126"/>
                <a:gd name="f15" fmla="val 198"/>
                <a:gd name="f16" fmla="val 201"/>
                <a:gd name="f17" fmla="val 254"/>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9 f26 1"/>
                <a:gd name="f31" fmla="*/ 255 f25 1"/>
                <a:gd name="f32" fmla="*/ 1 f26 1"/>
                <a:gd name="f33" fmla="*/ 129 f25 1"/>
                <a:gd name="f34" fmla="*/ 130 f26 1"/>
                <a:gd name="f35" fmla="*/ 0 f25 1"/>
                <a:gd name="f36" fmla="*/ 256 f26 1"/>
                <a:gd name="f37" fmla="*/ 126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7"/>
                  </a:moveTo>
                  <a:cubicBezTo>
                    <a:pt x="f9" y="f7"/>
                    <a:pt x="f10" y="f11"/>
                    <a:pt x="f10" y="f8"/>
                  </a:cubicBezTo>
                  <a:cubicBezTo>
                    <a:pt x="f5" y="f9"/>
                    <a:pt x="f12" y="f5"/>
                    <a:pt x="f13" y="f5"/>
                  </a:cubicBezTo>
                  <a:cubicBezTo>
                    <a:pt x="f11" y="f5"/>
                    <a:pt x="f7" y="f12"/>
                    <a:pt x="f6" y="f14"/>
                  </a:cubicBezTo>
                  <a:cubicBezTo>
                    <a:pt x="f6" y="f15"/>
                    <a:pt x="f16" y="f1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1" name="Freeform 57">
              <a:extLst>
                <a:ext uri="{FF2B5EF4-FFF2-40B4-BE49-F238E27FC236}">
                  <a16:creationId xmlns:a16="http://schemas.microsoft.com/office/drawing/2014/main" id="{94267AC8-03D6-6D74-4772-4E4BDCD99061}"/>
                </a:ext>
              </a:extLst>
            </p:cNvPr>
            <p:cNvSpPr/>
            <p:nvPr/>
          </p:nvSpPr>
          <p:spPr>
            <a:xfrm>
              <a:off x="7340784" y="1553839"/>
              <a:ext cx="81482" cy="80732"/>
            </a:xfrm>
            <a:custGeom>
              <a:avLst/>
              <a:gdLst>
                <a:gd name="f0" fmla="val 10800000"/>
                <a:gd name="f1" fmla="val 5400000"/>
                <a:gd name="f2" fmla="val 180"/>
                <a:gd name="f3" fmla="val w"/>
                <a:gd name="f4" fmla="val h"/>
                <a:gd name="f5" fmla="val 0"/>
                <a:gd name="f6" fmla="val 255"/>
                <a:gd name="f7" fmla="val 126"/>
                <a:gd name="f8" fmla="val 56"/>
                <a:gd name="f9" fmla="val 254"/>
                <a:gd name="f10" fmla="val 198"/>
                <a:gd name="f11" fmla="val 127"/>
                <a:gd name="f12" fmla="val 1"/>
                <a:gd name="f13" fmla="val 55"/>
                <a:gd name="f14" fmla="val 57"/>
                <a:gd name="f15" fmla="val 130"/>
                <a:gd name="f16" fmla="val 200"/>
                <a:gd name="f17" fmla="val 58"/>
                <a:gd name="f18" fmla="val 129"/>
                <a:gd name="f19" fmla="+- 0 0 -90"/>
                <a:gd name="f20" fmla="*/ f3 1 255"/>
                <a:gd name="f21" fmla="*/ f4 1 255"/>
                <a:gd name="f22" fmla="val f5"/>
                <a:gd name="f23" fmla="val f6"/>
                <a:gd name="f24" fmla="*/ f19 f0 1"/>
                <a:gd name="f25" fmla="+- f23 0 f22"/>
                <a:gd name="f26" fmla="*/ f24 1 f2"/>
                <a:gd name="f27" fmla="*/ f25 1 255"/>
                <a:gd name="f28" fmla="*/ 126 f25 1"/>
                <a:gd name="f29" fmla="*/ 255 f25 1"/>
                <a:gd name="f30" fmla="*/ 0 f25 1"/>
                <a:gd name="f31" fmla="*/ 127 f25 1"/>
                <a:gd name="f32" fmla="*/ 130 f25 1"/>
                <a:gd name="f33" fmla="*/ 1 f25 1"/>
                <a:gd name="f34" fmla="*/ 129 f25 1"/>
                <a:gd name="f35" fmla="+- f26 0 f1"/>
                <a:gd name="f36" fmla="*/ f28 1 255"/>
                <a:gd name="f37" fmla="*/ f29 1 255"/>
                <a:gd name="f38" fmla="*/ f30 1 255"/>
                <a:gd name="f39" fmla="*/ f31 1 255"/>
                <a:gd name="f40" fmla="*/ f32 1 255"/>
                <a:gd name="f41" fmla="*/ f33 1 255"/>
                <a:gd name="f42" fmla="*/ f34 1 255"/>
                <a:gd name="f43" fmla="*/ 0 1 f27"/>
                <a:gd name="f44" fmla="*/ f23 1 f27"/>
                <a:gd name="f45" fmla="*/ f36 1 f27"/>
                <a:gd name="f46" fmla="*/ f37 1 f27"/>
                <a:gd name="f47" fmla="*/ f38 1 f27"/>
                <a:gd name="f48" fmla="*/ f39 1 f27"/>
                <a:gd name="f49" fmla="*/ f40 1 f27"/>
                <a:gd name="f50" fmla="*/ f41 1 f27"/>
                <a:gd name="f51" fmla="*/ f42 1 f27"/>
                <a:gd name="f52" fmla="*/ f43 f20 1"/>
                <a:gd name="f53" fmla="*/ f44 f20 1"/>
                <a:gd name="f54" fmla="*/ f44 f21 1"/>
                <a:gd name="f55" fmla="*/ f43 f21 1"/>
                <a:gd name="f56" fmla="*/ f45 f20 1"/>
                <a:gd name="f57" fmla="*/ f46 f21 1"/>
                <a:gd name="f58" fmla="*/ f47 f20 1"/>
                <a:gd name="f59" fmla="*/ f48 f21 1"/>
                <a:gd name="f60" fmla="*/ f49 f20 1"/>
                <a:gd name="f61" fmla="*/ f50 f21 1"/>
                <a:gd name="f62" fmla="*/ f46 f20 1"/>
                <a:gd name="f63" fmla="*/ f51 f21 1"/>
              </a:gdLst>
              <a:ahLst/>
              <a:cxnLst>
                <a:cxn ang="3cd4">
                  <a:pos x="hc" y="t"/>
                </a:cxn>
                <a:cxn ang="0">
                  <a:pos x="r" y="vc"/>
                </a:cxn>
                <a:cxn ang="cd4">
                  <a:pos x="hc" y="b"/>
                </a:cxn>
                <a:cxn ang="cd2">
                  <a:pos x="l" y="vc"/>
                </a:cxn>
                <a:cxn ang="f35">
                  <a:pos x="f56" y="f57"/>
                </a:cxn>
                <a:cxn ang="f35">
                  <a:pos x="f58" y="f59"/>
                </a:cxn>
                <a:cxn ang="f35">
                  <a:pos x="f60" y="f61"/>
                </a:cxn>
                <a:cxn ang="f35">
                  <a:pos x="f62" y="f63"/>
                </a:cxn>
                <a:cxn ang="f35">
                  <a:pos x="f56" y="f57"/>
                </a:cxn>
              </a:cxnLst>
              <a:rect l="f52" t="f55" r="f53" b="f54"/>
              <a:pathLst>
                <a:path w="255" h="255">
                  <a:moveTo>
                    <a:pt x="f7" y="f6"/>
                  </a:moveTo>
                  <a:cubicBezTo>
                    <a:pt x="f8" y="f9"/>
                    <a:pt x="f5" y="f10"/>
                    <a:pt x="f5" y="f11"/>
                  </a:cubicBezTo>
                  <a:cubicBezTo>
                    <a:pt x="f12" y="f13"/>
                    <a:pt x="f14" y="f5"/>
                    <a:pt x="f15" y="f12"/>
                  </a:cubicBezTo>
                  <a:cubicBezTo>
                    <a:pt x="f16" y="f12"/>
                    <a:pt x="f6" y="f17"/>
                    <a:pt x="f6" y="f18"/>
                  </a:cubicBezTo>
                  <a:cubicBezTo>
                    <a:pt x="f9" y="f16"/>
                    <a:pt x="f10" y="f6"/>
                    <a:pt x="f7"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2" name="Freeform 58">
              <a:extLst>
                <a:ext uri="{FF2B5EF4-FFF2-40B4-BE49-F238E27FC236}">
                  <a16:creationId xmlns:a16="http://schemas.microsoft.com/office/drawing/2014/main" id="{D36EAE61-3E1E-2B83-C1A4-17119981759C}"/>
                </a:ext>
              </a:extLst>
            </p:cNvPr>
            <p:cNvSpPr/>
            <p:nvPr/>
          </p:nvSpPr>
          <p:spPr>
            <a:xfrm>
              <a:off x="7650126" y="1361450"/>
              <a:ext cx="81482" cy="82241"/>
            </a:xfrm>
            <a:custGeom>
              <a:avLst/>
              <a:gdLst>
                <a:gd name="f0" fmla="val 10800000"/>
                <a:gd name="f1" fmla="val 5400000"/>
                <a:gd name="f2" fmla="val 180"/>
                <a:gd name="f3" fmla="val w"/>
                <a:gd name="f4" fmla="val h"/>
                <a:gd name="f5" fmla="val 0"/>
                <a:gd name="f6" fmla="val 255"/>
                <a:gd name="f7" fmla="val 257"/>
                <a:gd name="f8" fmla="val 254"/>
                <a:gd name="f9" fmla="val 129"/>
                <a:gd name="f10" fmla="val 200"/>
                <a:gd name="f11" fmla="val 197"/>
                <a:gd name="f12" fmla="val 126"/>
                <a:gd name="f13" fmla="val 256"/>
                <a:gd name="f14" fmla="val 56"/>
                <a:gd name="f15" fmla="val 198"/>
                <a:gd name="f16" fmla="val 128"/>
                <a:gd name="f17" fmla="val 57"/>
                <a:gd name="f18" fmla="val 1"/>
                <a:gd name="f19" fmla="val 199"/>
                <a:gd name="f20" fmla="val 58"/>
                <a:gd name="f21" fmla="+- 0 0 -90"/>
                <a:gd name="f22" fmla="*/ f3 1 255"/>
                <a:gd name="f23" fmla="*/ f4 1 257"/>
                <a:gd name="f24" fmla="val f5"/>
                <a:gd name="f25" fmla="val f6"/>
                <a:gd name="f26" fmla="val f7"/>
                <a:gd name="f27" fmla="*/ f21 f0 1"/>
                <a:gd name="f28" fmla="+- f26 0 f24"/>
                <a:gd name="f29" fmla="+- f25 0 f24"/>
                <a:gd name="f30" fmla="*/ f27 1 f2"/>
                <a:gd name="f31" fmla="*/ f29 1 255"/>
                <a:gd name="f32" fmla="*/ f28 1 257"/>
                <a:gd name="f33" fmla="*/ 254 f29 1"/>
                <a:gd name="f34" fmla="*/ 129 f28 1"/>
                <a:gd name="f35" fmla="*/ 126 f29 1"/>
                <a:gd name="f36" fmla="*/ 256 f28 1"/>
                <a:gd name="f37" fmla="*/ 0 f29 1"/>
                <a:gd name="f38" fmla="*/ 128 f28 1"/>
                <a:gd name="f39" fmla="*/ 129 f29 1"/>
                <a:gd name="f40" fmla="*/ 1 f28 1"/>
                <a:gd name="f41" fmla="+- f30 0 f1"/>
                <a:gd name="f42" fmla="*/ f33 1 255"/>
                <a:gd name="f43" fmla="*/ f34 1 257"/>
                <a:gd name="f44" fmla="*/ f35 1 255"/>
                <a:gd name="f45" fmla="*/ f36 1 257"/>
                <a:gd name="f46" fmla="*/ f37 1 255"/>
                <a:gd name="f47" fmla="*/ f38 1 257"/>
                <a:gd name="f48" fmla="*/ f39 1 255"/>
                <a:gd name="f49" fmla="*/ f40 1 257"/>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255" h="257">
                  <a:moveTo>
                    <a:pt x="f8" y="f9"/>
                  </a:moveTo>
                  <a:cubicBezTo>
                    <a:pt x="f8" y="f10"/>
                    <a:pt x="f11" y="f7"/>
                    <a:pt x="f12" y="f13"/>
                  </a:cubicBezTo>
                  <a:cubicBezTo>
                    <a:pt x="f14" y="f6"/>
                    <a:pt x="f5" y="f15"/>
                    <a:pt x="f5" y="f16"/>
                  </a:cubicBezTo>
                  <a:cubicBezTo>
                    <a:pt x="f5" y="f14"/>
                    <a:pt x="f17" y="f5"/>
                    <a:pt x="f9" y="f18"/>
                  </a:cubicBezTo>
                  <a:cubicBezTo>
                    <a:pt x="f19" y="f18"/>
                    <a:pt x="f6" y="f20"/>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3" name="Freeform 59">
              <a:extLst>
                <a:ext uri="{FF2B5EF4-FFF2-40B4-BE49-F238E27FC236}">
                  <a16:creationId xmlns:a16="http://schemas.microsoft.com/office/drawing/2014/main" id="{536E92CD-4806-2238-51B8-B0EA661F2E7B}"/>
                </a:ext>
              </a:extLst>
            </p:cNvPr>
            <p:cNvSpPr/>
            <p:nvPr/>
          </p:nvSpPr>
          <p:spPr>
            <a:xfrm>
              <a:off x="7254776" y="1456511"/>
              <a:ext cx="82241" cy="81482"/>
            </a:xfrm>
            <a:custGeom>
              <a:avLst/>
              <a:gdLst>
                <a:gd name="f0" fmla="val 10800000"/>
                <a:gd name="f1" fmla="val 5400000"/>
                <a:gd name="f2" fmla="val 180"/>
                <a:gd name="f3" fmla="val w"/>
                <a:gd name="f4" fmla="val h"/>
                <a:gd name="f5" fmla="val 0"/>
                <a:gd name="f6" fmla="val 258"/>
                <a:gd name="f7" fmla="val 255"/>
                <a:gd name="f8" fmla="val 130"/>
                <a:gd name="f9" fmla="val 60"/>
                <a:gd name="f10" fmla="val 3"/>
                <a:gd name="f11" fmla="val 200"/>
                <a:gd name="f12" fmla="val 2"/>
                <a:gd name="f13" fmla="val 59"/>
                <a:gd name="f14" fmla="val 57"/>
                <a:gd name="f15" fmla="val 1"/>
                <a:gd name="f16" fmla="val 129"/>
                <a:gd name="f17" fmla="val 199"/>
                <a:gd name="f18" fmla="val 256"/>
                <a:gd name="f19" fmla="val 56"/>
                <a:gd name="f20" fmla="val 257"/>
                <a:gd name="f21" fmla="val 126"/>
                <a:gd name="f22" fmla="val 198"/>
                <a:gd name="f23" fmla="val 202"/>
                <a:gd name="f24" fmla="val 254"/>
                <a:gd name="f25" fmla="+- 0 0 -90"/>
                <a:gd name="f26" fmla="*/ f3 1 258"/>
                <a:gd name="f27" fmla="*/ f4 1 255"/>
                <a:gd name="f28" fmla="val f5"/>
                <a:gd name="f29" fmla="val f6"/>
                <a:gd name="f30" fmla="val f7"/>
                <a:gd name="f31" fmla="*/ f25 f0 1"/>
                <a:gd name="f32" fmla="+- f30 0 f28"/>
                <a:gd name="f33" fmla="+- f29 0 f28"/>
                <a:gd name="f34" fmla="*/ f31 1 f2"/>
                <a:gd name="f35" fmla="*/ f33 1 258"/>
                <a:gd name="f36" fmla="*/ f32 1 255"/>
                <a:gd name="f37" fmla="*/ 130 f33 1"/>
                <a:gd name="f38" fmla="*/ 255 f32 1"/>
                <a:gd name="f39" fmla="*/ 2 f33 1"/>
                <a:gd name="f40" fmla="*/ 130 f32 1"/>
                <a:gd name="f41" fmla="*/ 129 f33 1"/>
                <a:gd name="f42" fmla="*/ 0 f32 1"/>
                <a:gd name="f43" fmla="*/ 257 f33 1"/>
                <a:gd name="f44" fmla="*/ 126 f32 1"/>
                <a:gd name="f45" fmla="+- f34 0 f1"/>
                <a:gd name="f46" fmla="*/ f37 1 258"/>
                <a:gd name="f47" fmla="*/ f38 1 255"/>
                <a:gd name="f48" fmla="*/ f39 1 258"/>
                <a:gd name="f49" fmla="*/ f40 1 255"/>
                <a:gd name="f50" fmla="*/ f41 1 258"/>
                <a:gd name="f51" fmla="*/ f42 1 255"/>
                <a:gd name="f52" fmla="*/ f43 1 258"/>
                <a:gd name="f53" fmla="*/ f44 1 255"/>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258" h="255">
                  <a:moveTo>
                    <a:pt x="f8" y="f7"/>
                  </a:moveTo>
                  <a:cubicBezTo>
                    <a:pt x="f9" y="f7"/>
                    <a:pt x="f10" y="f11"/>
                    <a:pt x="f12" y="f8"/>
                  </a:cubicBezTo>
                  <a:cubicBezTo>
                    <a:pt x="f5" y="f13"/>
                    <a:pt x="f14" y="f15"/>
                    <a:pt x="f16" y="f5"/>
                  </a:cubicBezTo>
                  <a:cubicBezTo>
                    <a:pt x="f17" y="f5"/>
                    <a:pt x="f18" y="f19"/>
                    <a:pt x="f20" y="f21"/>
                  </a:cubicBezTo>
                  <a:cubicBezTo>
                    <a:pt x="f6" y="f22"/>
                    <a:pt x="f23" y="f24"/>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84" name="Grupo 83">
            <a:extLst>
              <a:ext uri="{FF2B5EF4-FFF2-40B4-BE49-F238E27FC236}">
                <a16:creationId xmlns:a16="http://schemas.microsoft.com/office/drawing/2014/main" id="{2A7642A0-2159-2FB3-1D01-AA48364262C5}"/>
              </a:ext>
            </a:extLst>
          </p:cNvPr>
          <p:cNvGrpSpPr/>
          <p:nvPr/>
        </p:nvGrpSpPr>
        <p:grpSpPr>
          <a:xfrm>
            <a:off x="5715420" y="2774134"/>
            <a:ext cx="625468" cy="820893"/>
            <a:chOff x="5715420" y="2774134"/>
            <a:chExt cx="625468" cy="820893"/>
          </a:xfrm>
        </p:grpSpPr>
        <p:sp>
          <p:nvSpPr>
            <p:cNvPr id="85" name="Freeform 47">
              <a:extLst>
                <a:ext uri="{FF2B5EF4-FFF2-40B4-BE49-F238E27FC236}">
                  <a16:creationId xmlns:a16="http://schemas.microsoft.com/office/drawing/2014/main" id="{430A2846-E79E-9418-D633-EF2A8CF926E4}"/>
                </a:ext>
              </a:extLst>
            </p:cNvPr>
            <p:cNvSpPr/>
            <p:nvPr/>
          </p:nvSpPr>
          <p:spPr>
            <a:xfrm>
              <a:off x="5715420" y="3119695"/>
              <a:ext cx="351595" cy="475332"/>
            </a:xfrm>
            <a:custGeom>
              <a:avLst/>
              <a:gdLst>
                <a:gd name="f0" fmla="val 10800000"/>
                <a:gd name="f1" fmla="val 5400000"/>
                <a:gd name="f2" fmla="val 180"/>
                <a:gd name="f3" fmla="val w"/>
                <a:gd name="f4" fmla="val h"/>
                <a:gd name="f5" fmla="val 0"/>
                <a:gd name="f6" fmla="val 1104"/>
                <a:gd name="f7" fmla="val 1493"/>
                <a:gd name="f8" fmla="val 348"/>
                <a:gd name="f9" fmla="val 732"/>
                <a:gd name="f10" fmla="val 273"/>
                <a:gd name="f11" fmla="val 201"/>
                <a:gd name="f12" fmla="val 733"/>
                <a:gd name="f13" fmla="val 129"/>
                <a:gd name="f14" fmla="val 731"/>
                <a:gd name="f15" fmla="val 105"/>
                <a:gd name="f16" fmla="val 730"/>
                <a:gd name="f17" fmla="val 79"/>
                <a:gd name="f18" fmla="val 722"/>
                <a:gd name="f19" fmla="val 58"/>
                <a:gd name="f20" fmla="val 710"/>
                <a:gd name="f21" fmla="val 20"/>
                <a:gd name="f22" fmla="val 689"/>
                <a:gd name="f23" fmla="val 1"/>
                <a:gd name="f24" fmla="val 652"/>
                <a:gd name="f25" fmla="val 609"/>
                <a:gd name="f26" fmla="val 555"/>
                <a:gd name="f27" fmla="val 502"/>
                <a:gd name="f28" fmla="val 449"/>
                <a:gd name="f29" fmla="val 379"/>
                <a:gd name="f30" fmla="val 55"/>
                <a:gd name="f31" fmla="val 324"/>
                <a:gd name="f32" fmla="val 125"/>
                <a:gd name="f33" fmla="val 190"/>
                <a:gd name="f34" fmla="val 323"/>
                <a:gd name="f35" fmla="val 255"/>
                <a:gd name="f36" fmla="val 321"/>
                <a:gd name="f37" fmla="val 328"/>
                <a:gd name="f38" fmla="val 336"/>
                <a:gd name="f39" fmla="val 346"/>
                <a:gd name="f40" fmla="val 347"/>
                <a:gd name="f41" fmla="val 316"/>
                <a:gd name="f42" fmla="val 311"/>
                <a:gd name="f43" fmla="val 305"/>
                <a:gd name="f44" fmla="val 252"/>
                <a:gd name="f45" fmla="val 198"/>
                <a:gd name="f46" fmla="val 145"/>
                <a:gd name="f47" fmla="val 61"/>
                <a:gd name="f48" fmla="val 409"/>
                <a:gd name="f49" fmla="val 493"/>
                <a:gd name="f50" fmla="val 533"/>
                <a:gd name="f51" fmla="val 573"/>
                <a:gd name="f52" fmla="val 613"/>
                <a:gd name="f53" fmla="val 694"/>
                <a:gd name="f54" fmla="val 755"/>
                <a:gd name="f55" fmla="val 62"/>
                <a:gd name="f56" fmla="val 756"/>
                <a:gd name="f57" fmla="val 142"/>
                <a:gd name="f58" fmla="val 757"/>
                <a:gd name="f59" fmla="val 202"/>
                <a:gd name="f60" fmla="val 261"/>
                <a:gd name="f61" fmla="val 764"/>
                <a:gd name="f62" fmla="val 771"/>
                <a:gd name="f63" fmla="val 778"/>
                <a:gd name="f64" fmla="val 842"/>
                <a:gd name="f65" fmla="val 906"/>
                <a:gd name="f66" fmla="val 970"/>
                <a:gd name="f67" fmla="val 1051"/>
                <a:gd name="f68" fmla="val 378"/>
                <a:gd name="f69" fmla="val 1103"/>
                <a:gd name="f70" fmla="val 458"/>
                <a:gd name="f71" fmla="val 506"/>
                <a:gd name="f72" fmla="val 553"/>
                <a:gd name="f73" fmla="val 600"/>
                <a:gd name="f74" fmla="val 678"/>
                <a:gd name="f75" fmla="val 1049"/>
                <a:gd name="f76" fmla="val 971"/>
                <a:gd name="f77" fmla="val 900"/>
                <a:gd name="f78" fmla="val 830"/>
                <a:gd name="f79" fmla="val 741"/>
                <a:gd name="f80" fmla="val 750"/>
                <a:gd name="f81" fmla="val 758"/>
                <a:gd name="f82" fmla="val 952"/>
                <a:gd name="f83" fmla="val 1146"/>
                <a:gd name="f84" fmla="val 1340"/>
                <a:gd name="f85" fmla="val 1435"/>
                <a:gd name="f86" fmla="val 698"/>
                <a:gd name="f87" fmla="val 603"/>
                <a:gd name="f88" fmla="val 567"/>
                <a:gd name="f89" fmla="val 532"/>
                <a:gd name="f90" fmla="val 497"/>
                <a:gd name="f91" fmla="val 406"/>
                <a:gd name="f92" fmla="val 1344"/>
                <a:gd name="f93" fmla="val 1150"/>
                <a:gd name="f94" fmla="val 957"/>
                <a:gd name="f95" fmla="val 763"/>
                <a:gd name="f96" fmla="val 753"/>
                <a:gd name="f97" fmla="val 744"/>
                <a:gd name="f98" fmla="val 430"/>
                <a:gd name="f99" fmla="val 649"/>
                <a:gd name="f100" fmla="val 659"/>
                <a:gd name="f101" fmla="val 668"/>
                <a:gd name="f102" fmla="val 676"/>
                <a:gd name="f103" fmla="val 898"/>
                <a:gd name="f104" fmla="val 429"/>
                <a:gd name="f105" fmla="val 1120"/>
                <a:gd name="f106" fmla="val 1342"/>
                <a:gd name="f107" fmla="val 1388"/>
                <a:gd name="f108" fmla="val 453"/>
                <a:gd name="f109" fmla="val 1411"/>
                <a:gd name="f110" fmla="val 498"/>
                <a:gd name="f111" fmla="val 566"/>
                <a:gd name="f112" fmla="val 653"/>
                <a:gd name="f113" fmla="val 673"/>
                <a:gd name="f114" fmla="val 1390"/>
                <a:gd name="f115" fmla="val 1338"/>
                <a:gd name="f116" fmla="val 1116"/>
                <a:gd name="f117" fmla="val 894"/>
                <a:gd name="f118" fmla="val 672"/>
                <a:gd name="f119" fmla="val 665"/>
                <a:gd name="f120" fmla="val 657"/>
                <a:gd name="f121" fmla="val 684"/>
                <a:gd name="f122" fmla="val 691"/>
                <a:gd name="f123" fmla="val 699"/>
                <a:gd name="f124" fmla="val 789"/>
                <a:gd name="f125" fmla="val 880"/>
                <a:gd name="f126" fmla="val 1004"/>
                <a:gd name="f127" fmla="val 1020"/>
                <a:gd name="f128" fmla="val 632"/>
                <a:gd name="f129" fmla="val 1021"/>
                <a:gd name="f130" fmla="val 551"/>
                <a:gd name="f131" fmla="val 503"/>
                <a:gd name="f132" fmla="val 454"/>
                <a:gd name="f133" fmla="val 423"/>
                <a:gd name="f134" fmla="val 1003"/>
                <a:gd name="f135" fmla="val 972"/>
                <a:gd name="f136" fmla="val 405"/>
                <a:gd name="f137" fmla="val 816"/>
                <a:gd name="f138" fmla="val 738"/>
                <a:gd name="f139" fmla="val 717"/>
                <a:gd name="f140" fmla="val 695"/>
                <a:gd name="f141" fmla="val 317"/>
                <a:gd name="f142" fmla="val 231"/>
                <a:gd name="f143" fmla="val 146"/>
                <a:gd name="f144" fmla="val 107"/>
                <a:gd name="f145" fmla="val 84"/>
                <a:gd name="f146" fmla="val 611"/>
                <a:gd name="f147" fmla="val 574"/>
                <a:gd name="f148" fmla="val 83"/>
                <a:gd name="f149" fmla="val 537"/>
                <a:gd name="f150" fmla="val 501"/>
                <a:gd name="f151" fmla="val 452"/>
                <a:gd name="f152" fmla="val 154"/>
                <a:gd name="f153" fmla="val 226"/>
                <a:gd name="f154" fmla="val 298"/>
                <a:gd name="f155" fmla="val 370"/>
                <a:gd name="f156" fmla="val 382"/>
                <a:gd name="f157" fmla="val 393"/>
                <a:gd name="f158" fmla="val 230"/>
                <a:gd name="f159" fmla="val 133"/>
                <a:gd name="f160" fmla="val 100"/>
                <a:gd name="f161" fmla="val 422"/>
                <a:gd name="f162" fmla="val 455"/>
                <a:gd name="f163" fmla="val 599"/>
                <a:gd name="f164" fmla="val 633"/>
                <a:gd name="f165" fmla="val 99"/>
                <a:gd name="f166" fmla="val 134"/>
                <a:gd name="f167" fmla="val 224"/>
                <a:gd name="f168" fmla="val 315"/>
                <a:gd name="f169" fmla="val 413"/>
                <a:gd name="f170" fmla="val 420"/>
                <a:gd name="f171" fmla="+- 0 0 -90"/>
                <a:gd name="f172" fmla="*/ f3 1 1104"/>
                <a:gd name="f173" fmla="*/ f4 1 1493"/>
                <a:gd name="f174" fmla="val f5"/>
                <a:gd name="f175" fmla="val f6"/>
                <a:gd name="f176" fmla="val f7"/>
                <a:gd name="f177" fmla="*/ f171 f0 1"/>
                <a:gd name="f178" fmla="+- f176 0 f174"/>
                <a:gd name="f179" fmla="+- f175 0 f174"/>
                <a:gd name="f180" fmla="*/ f177 1 f2"/>
                <a:gd name="f181" fmla="*/ f179 1 1104"/>
                <a:gd name="f182" fmla="*/ f178 1 1493"/>
                <a:gd name="f183" fmla="*/ 348 f179 1"/>
                <a:gd name="f184" fmla="*/ 732 f178 1"/>
                <a:gd name="f185" fmla="*/ 129 f179 1"/>
                <a:gd name="f186" fmla="*/ 731 f178 1"/>
                <a:gd name="f187" fmla="*/ 58 f179 1"/>
                <a:gd name="f188" fmla="*/ 710 f178 1"/>
                <a:gd name="f189" fmla="*/ 1 f179 1"/>
                <a:gd name="f190" fmla="*/ 609 f178 1"/>
                <a:gd name="f191" fmla="*/ 0 f179 1"/>
                <a:gd name="f192" fmla="*/ 449 f178 1"/>
                <a:gd name="f193" fmla="*/ 125 f179 1"/>
                <a:gd name="f194" fmla="*/ 324 f178 1"/>
                <a:gd name="f195" fmla="*/ 321 f179 1"/>
                <a:gd name="f196" fmla="*/ 323 f178 1"/>
                <a:gd name="f197" fmla="*/ 346 f179 1"/>
                <a:gd name="f198" fmla="*/ 305 f178 1"/>
                <a:gd name="f199" fmla="*/ 145 f178 1"/>
                <a:gd name="f200" fmla="*/ 493 f179 1"/>
                <a:gd name="f201" fmla="*/ 1 f178 1"/>
                <a:gd name="f202" fmla="*/ 613 f179 1"/>
                <a:gd name="f203" fmla="*/ 756 f179 1"/>
                <a:gd name="f204" fmla="*/ 142 f178 1"/>
                <a:gd name="f205" fmla="*/ 778 f179 1"/>
                <a:gd name="f206" fmla="*/ 970 f179 1"/>
                <a:gd name="f207" fmla="*/ 1103 f179 1"/>
                <a:gd name="f208" fmla="*/ 458 f178 1"/>
                <a:gd name="f209" fmla="*/ 600 f178 1"/>
                <a:gd name="f210" fmla="*/ 971 f179 1"/>
                <a:gd name="f211" fmla="*/ 758 f178 1"/>
                <a:gd name="f212" fmla="*/ 1340 f178 1"/>
                <a:gd name="f213" fmla="*/ 603 f179 1"/>
                <a:gd name="f214" fmla="*/ 1493 f178 1"/>
                <a:gd name="f215" fmla="*/ 497 f179 1"/>
                <a:gd name="f216" fmla="*/ 1344 f178 1"/>
                <a:gd name="f217" fmla="*/ 763 f178 1"/>
                <a:gd name="f218" fmla="*/ 430 f179 1"/>
                <a:gd name="f219" fmla="*/ 649 f178 1"/>
                <a:gd name="f220" fmla="*/ 676 f178 1"/>
                <a:gd name="f221" fmla="*/ 1342 f178 1"/>
                <a:gd name="f222" fmla="*/ 498 f179 1"/>
                <a:gd name="f223" fmla="*/ 1411 f178 1"/>
                <a:gd name="f224" fmla="*/ 600 f179 1"/>
                <a:gd name="f225" fmla="*/ 673 f179 1"/>
                <a:gd name="f226" fmla="*/ 1338 f178 1"/>
                <a:gd name="f227" fmla="*/ 672 f178 1"/>
                <a:gd name="f228" fmla="*/ 699 f179 1"/>
                <a:gd name="f229" fmla="*/ 1020 f179 1"/>
                <a:gd name="f230" fmla="*/ 454 f178 1"/>
                <a:gd name="f231" fmla="*/ 972 f179 1"/>
                <a:gd name="f232" fmla="*/ 406 f178 1"/>
                <a:gd name="f233" fmla="*/ 738 f179 1"/>
                <a:gd name="f234" fmla="*/ 146 f178 1"/>
                <a:gd name="f235" fmla="*/ 611 f179 1"/>
                <a:gd name="f236" fmla="*/ 84 f178 1"/>
                <a:gd name="f237" fmla="*/ 501 f179 1"/>
                <a:gd name="f238" fmla="*/ 154 f178 1"/>
                <a:gd name="f239" fmla="*/ 429 f179 1"/>
                <a:gd name="f240" fmla="*/ 370 f178 1"/>
                <a:gd name="f241" fmla="*/ 133 f179 1"/>
                <a:gd name="f242" fmla="*/ 83 f179 1"/>
                <a:gd name="f243" fmla="*/ 455 f178 1"/>
                <a:gd name="f244" fmla="*/ 599 f178 1"/>
                <a:gd name="f245" fmla="*/ 134 f179 1"/>
                <a:gd name="f246" fmla="*/ 405 f179 1"/>
                <a:gd name="f247" fmla="+- f180 0 f1"/>
                <a:gd name="f248" fmla="*/ f183 1 1104"/>
                <a:gd name="f249" fmla="*/ f184 1 1493"/>
                <a:gd name="f250" fmla="*/ f185 1 1104"/>
                <a:gd name="f251" fmla="*/ f186 1 1493"/>
                <a:gd name="f252" fmla="*/ f187 1 1104"/>
                <a:gd name="f253" fmla="*/ f188 1 1493"/>
                <a:gd name="f254" fmla="*/ f189 1 1104"/>
                <a:gd name="f255" fmla="*/ f190 1 1493"/>
                <a:gd name="f256" fmla="*/ f191 1 1104"/>
                <a:gd name="f257" fmla="*/ f192 1 1493"/>
                <a:gd name="f258" fmla="*/ f193 1 1104"/>
                <a:gd name="f259" fmla="*/ f194 1 1493"/>
                <a:gd name="f260" fmla="*/ f195 1 1104"/>
                <a:gd name="f261" fmla="*/ f196 1 1493"/>
                <a:gd name="f262" fmla="*/ f197 1 1104"/>
                <a:gd name="f263" fmla="*/ f198 1 1493"/>
                <a:gd name="f264" fmla="*/ f199 1 1493"/>
                <a:gd name="f265" fmla="*/ f200 1 1104"/>
                <a:gd name="f266" fmla="*/ f201 1 1493"/>
                <a:gd name="f267" fmla="*/ f202 1 1104"/>
                <a:gd name="f268" fmla="*/ f203 1 1104"/>
                <a:gd name="f269" fmla="*/ f204 1 1493"/>
                <a:gd name="f270" fmla="*/ f205 1 1104"/>
                <a:gd name="f271" fmla="*/ f206 1 1104"/>
                <a:gd name="f272" fmla="*/ f207 1 1104"/>
                <a:gd name="f273" fmla="*/ f208 1 1493"/>
                <a:gd name="f274" fmla="*/ f209 1 1493"/>
                <a:gd name="f275" fmla="*/ f210 1 1104"/>
                <a:gd name="f276" fmla="*/ f211 1 1493"/>
                <a:gd name="f277" fmla="*/ f212 1 1493"/>
                <a:gd name="f278" fmla="*/ f213 1 1104"/>
                <a:gd name="f279" fmla="*/ f214 1 1493"/>
                <a:gd name="f280" fmla="*/ f215 1 1104"/>
                <a:gd name="f281" fmla="*/ f216 1 1493"/>
                <a:gd name="f282" fmla="*/ f217 1 1493"/>
                <a:gd name="f283" fmla="*/ f218 1 1104"/>
                <a:gd name="f284" fmla="*/ f219 1 1493"/>
                <a:gd name="f285" fmla="*/ f220 1 1493"/>
                <a:gd name="f286" fmla="*/ f221 1 1493"/>
                <a:gd name="f287" fmla="*/ f222 1 1104"/>
                <a:gd name="f288" fmla="*/ f223 1 1493"/>
                <a:gd name="f289" fmla="*/ f224 1 1104"/>
                <a:gd name="f290" fmla="*/ f225 1 1104"/>
                <a:gd name="f291" fmla="*/ f226 1 1493"/>
                <a:gd name="f292" fmla="*/ f227 1 1493"/>
                <a:gd name="f293" fmla="*/ f228 1 1104"/>
                <a:gd name="f294" fmla="*/ f229 1 1104"/>
                <a:gd name="f295" fmla="*/ f230 1 1493"/>
                <a:gd name="f296" fmla="*/ f231 1 1104"/>
                <a:gd name="f297" fmla="*/ f232 1 1493"/>
                <a:gd name="f298" fmla="*/ f233 1 1104"/>
                <a:gd name="f299" fmla="*/ f234 1 1493"/>
                <a:gd name="f300" fmla="*/ f235 1 1104"/>
                <a:gd name="f301" fmla="*/ f236 1 1493"/>
                <a:gd name="f302" fmla="*/ f237 1 1104"/>
                <a:gd name="f303" fmla="*/ f238 1 1493"/>
                <a:gd name="f304" fmla="*/ f239 1 1104"/>
                <a:gd name="f305" fmla="*/ f240 1 1493"/>
                <a:gd name="f306" fmla="*/ f241 1 1104"/>
                <a:gd name="f307" fmla="*/ f242 1 1104"/>
                <a:gd name="f308" fmla="*/ f243 1 1493"/>
                <a:gd name="f309" fmla="*/ f244 1 1493"/>
                <a:gd name="f310" fmla="*/ f245 1 1104"/>
                <a:gd name="f311" fmla="*/ f246 1 1104"/>
                <a:gd name="f312" fmla="*/ 0 1 f181"/>
                <a:gd name="f313" fmla="*/ f175 1 f181"/>
                <a:gd name="f314" fmla="*/ 0 1 f182"/>
                <a:gd name="f315" fmla="*/ f176 1 f182"/>
                <a:gd name="f316" fmla="*/ f248 1 f181"/>
                <a:gd name="f317" fmla="*/ f249 1 f182"/>
                <a:gd name="f318" fmla="*/ f250 1 f181"/>
                <a:gd name="f319" fmla="*/ f251 1 f182"/>
                <a:gd name="f320" fmla="*/ f252 1 f181"/>
                <a:gd name="f321" fmla="*/ f253 1 f182"/>
                <a:gd name="f322" fmla="*/ f254 1 f181"/>
                <a:gd name="f323" fmla="*/ f255 1 f182"/>
                <a:gd name="f324" fmla="*/ f256 1 f181"/>
                <a:gd name="f325" fmla="*/ f257 1 f182"/>
                <a:gd name="f326" fmla="*/ f258 1 f181"/>
                <a:gd name="f327" fmla="*/ f259 1 f182"/>
                <a:gd name="f328" fmla="*/ f260 1 f181"/>
                <a:gd name="f329" fmla="*/ f261 1 f182"/>
                <a:gd name="f330" fmla="*/ f262 1 f181"/>
                <a:gd name="f331" fmla="*/ f263 1 f182"/>
                <a:gd name="f332" fmla="*/ f264 1 f182"/>
                <a:gd name="f333" fmla="*/ f265 1 f181"/>
                <a:gd name="f334" fmla="*/ f266 1 f182"/>
                <a:gd name="f335" fmla="*/ f267 1 f181"/>
                <a:gd name="f336" fmla="*/ f268 1 f181"/>
                <a:gd name="f337" fmla="*/ f269 1 f182"/>
                <a:gd name="f338" fmla="*/ f270 1 f181"/>
                <a:gd name="f339" fmla="*/ f271 1 f181"/>
                <a:gd name="f340" fmla="*/ f272 1 f181"/>
                <a:gd name="f341" fmla="*/ f273 1 f182"/>
                <a:gd name="f342" fmla="*/ f274 1 f182"/>
                <a:gd name="f343" fmla="*/ f275 1 f181"/>
                <a:gd name="f344" fmla="*/ f276 1 f182"/>
                <a:gd name="f345" fmla="*/ f277 1 f182"/>
                <a:gd name="f346" fmla="*/ f278 1 f181"/>
                <a:gd name="f347" fmla="*/ f279 1 f182"/>
                <a:gd name="f348" fmla="*/ f280 1 f181"/>
                <a:gd name="f349" fmla="*/ f281 1 f182"/>
                <a:gd name="f350" fmla="*/ f282 1 f182"/>
                <a:gd name="f351" fmla="*/ f283 1 f181"/>
                <a:gd name="f352" fmla="*/ f284 1 f182"/>
                <a:gd name="f353" fmla="*/ f285 1 f182"/>
                <a:gd name="f354" fmla="*/ f286 1 f182"/>
                <a:gd name="f355" fmla="*/ f287 1 f181"/>
                <a:gd name="f356" fmla="*/ f288 1 f182"/>
                <a:gd name="f357" fmla="*/ f289 1 f181"/>
                <a:gd name="f358" fmla="*/ f290 1 f181"/>
                <a:gd name="f359" fmla="*/ f291 1 f182"/>
                <a:gd name="f360" fmla="*/ f292 1 f182"/>
                <a:gd name="f361" fmla="*/ f293 1 f181"/>
                <a:gd name="f362" fmla="*/ f294 1 f181"/>
                <a:gd name="f363" fmla="*/ f295 1 f182"/>
                <a:gd name="f364" fmla="*/ f296 1 f181"/>
                <a:gd name="f365" fmla="*/ f297 1 f182"/>
                <a:gd name="f366" fmla="*/ f298 1 f181"/>
                <a:gd name="f367" fmla="*/ f299 1 f182"/>
                <a:gd name="f368" fmla="*/ f300 1 f181"/>
                <a:gd name="f369" fmla="*/ f301 1 f182"/>
                <a:gd name="f370" fmla="*/ f302 1 f181"/>
                <a:gd name="f371" fmla="*/ f303 1 f182"/>
                <a:gd name="f372" fmla="*/ f304 1 f181"/>
                <a:gd name="f373" fmla="*/ f305 1 f182"/>
                <a:gd name="f374" fmla="*/ f306 1 f181"/>
                <a:gd name="f375" fmla="*/ f307 1 f181"/>
                <a:gd name="f376" fmla="*/ f308 1 f182"/>
                <a:gd name="f377" fmla="*/ f309 1 f182"/>
                <a:gd name="f378" fmla="*/ f310 1 f181"/>
                <a:gd name="f379" fmla="*/ f311 1 f181"/>
                <a:gd name="f380" fmla="*/ f312 f172 1"/>
                <a:gd name="f381" fmla="*/ f313 f172 1"/>
                <a:gd name="f382" fmla="*/ f315 f173 1"/>
                <a:gd name="f383" fmla="*/ f314 f173 1"/>
                <a:gd name="f384" fmla="*/ f316 f172 1"/>
                <a:gd name="f385" fmla="*/ f317 f173 1"/>
                <a:gd name="f386" fmla="*/ f318 f172 1"/>
                <a:gd name="f387" fmla="*/ f319 f173 1"/>
                <a:gd name="f388" fmla="*/ f320 f172 1"/>
                <a:gd name="f389" fmla="*/ f321 f173 1"/>
                <a:gd name="f390" fmla="*/ f322 f172 1"/>
                <a:gd name="f391" fmla="*/ f323 f173 1"/>
                <a:gd name="f392" fmla="*/ f324 f172 1"/>
                <a:gd name="f393" fmla="*/ f325 f173 1"/>
                <a:gd name="f394" fmla="*/ f326 f172 1"/>
                <a:gd name="f395" fmla="*/ f327 f173 1"/>
                <a:gd name="f396" fmla="*/ f328 f172 1"/>
                <a:gd name="f397" fmla="*/ f329 f173 1"/>
                <a:gd name="f398" fmla="*/ f330 f172 1"/>
                <a:gd name="f399" fmla="*/ f331 f173 1"/>
                <a:gd name="f400" fmla="*/ f332 f173 1"/>
                <a:gd name="f401" fmla="*/ f333 f172 1"/>
                <a:gd name="f402" fmla="*/ f334 f173 1"/>
                <a:gd name="f403" fmla="*/ f335 f172 1"/>
                <a:gd name="f404" fmla="*/ f336 f172 1"/>
                <a:gd name="f405" fmla="*/ f337 f173 1"/>
                <a:gd name="f406" fmla="*/ f338 f172 1"/>
                <a:gd name="f407" fmla="*/ f339 f172 1"/>
                <a:gd name="f408" fmla="*/ f340 f172 1"/>
                <a:gd name="f409" fmla="*/ f341 f173 1"/>
                <a:gd name="f410" fmla="*/ f342 f173 1"/>
                <a:gd name="f411" fmla="*/ f343 f172 1"/>
                <a:gd name="f412" fmla="*/ f344 f173 1"/>
                <a:gd name="f413" fmla="*/ f345 f173 1"/>
                <a:gd name="f414" fmla="*/ f346 f172 1"/>
                <a:gd name="f415" fmla="*/ f347 f173 1"/>
                <a:gd name="f416" fmla="*/ f348 f172 1"/>
                <a:gd name="f417" fmla="*/ f349 f173 1"/>
                <a:gd name="f418" fmla="*/ f350 f173 1"/>
                <a:gd name="f419" fmla="*/ f351 f172 1"/>
                <a:gd name="f420" fmla="*/ f352 f173 1"/>
                <a:gd name="f421" fmla="*/ f353 f173 1"/>
                <a:gd name="f422" fmla="*/ f354 f173 1"/>
                <a:gd name="f423" fmla="*/ f355 f172 1"/>
                <a:gd name="f424" fmla="*/ f356 f173 1"/>
                <a:gd name="f425" fmla="*/ f357 f172 1"/>
                <a:gd name="f426" fmla="*/ f358 f172 1"/>
                <a:gd name="f427" fmla="*/ f359 f173 1"/>
                <a:gd name="f428" fmla="*/ f360 f173 1"/>
                <a:gd name="f429" fmla="*/ f361 f172 1"/>
                <a:gd name="f430" fmla="*/ f362 f172 1"/>
                <a:gd name="f431" fmla="*/ f363 f173 1"/>
                <a:gd name="f432" fmla="*/ f364 f172 1"/>
                <a:gd name="f433" fmla="*/ f365 f173 1"/>
                <a:gd name="f434" fmla="*/ f366 f172 1"/>
                <a:gd name="f435" fmla="*/ f367 f173 1"/>
                <a:gd name="f436" fmla="*/ f368 f172 1"/>
                <a:gd name="f437" fmla="*/ f369 f173 1"/>
                <a:gd name="f438" fmla="*/ f370 f172 1"/>
                <a:gd name="f439" fmla="*/ f371 f173 1"/>
                <a:gd name="f440" fmla="*/ f372 f172 1"/>
                <a:gd name="f441" fmla="*/ f373 f173 1"/>
                <a:gd name="f442" fmla="*/ f374 f172 1"/>
                <a:gd name="f443" fmla="*/ f375 f172 1"/>
                <a:gd name="f444" fmla="*/ f376 f173 1"/>
                <a:gd name="f445" fmla="*/ f377 f173 1"/>
                <a:gd name="f446" fmla="*/ f378 f172 1"/>
                <a:gd name="f447" fmla="*/ f379 f172 1"/>
              </a:gdLst>
              <a:ahLst/>
              <a:cxnLst>
                <a:cxn ang="3cd4">
                  <a:pos x="hc" y="t"/>
                </a:cxn>
                <a:cxn ang="0">
                  <a:pos x="r" y="vc"/>
                </a:cxn>
                <a:cxn ang="cd4">
                  <a:pos x="hc" y="b"/>
                </a:cxn>
                <a:cxn ang="cd2">
                  <a:pos x="l" y="vc"/>
                </a:cxn>
                <a:cxn ang="f247">
                  <a:pos x="f384" y="f385"/>
                </a:cxn>
                <a:cxn ang="f247">
                  <a:pos x="f386" y="f387"/>
                </a:cxn>
                <a:cxn ang="f247">
                  <a:pos x="f388" y="f389"/>
                </a:cxn>
                <a:cxn ang="f247">
                  <a:pos x="f390" y="f391"/>
                </a:cxn>
                <a:cxn ang="f247">
                  <a:pos x="f392" y="f393"/>
                </a:cxn>
                <a:cxn ang="f247">
                  <a:pos x="f394" y="f395"/>
                </a:cxn>
                <a:cxn ang="f247">
                  <a:pos x="f396" y="f397"/>
                </a:cxn>
                <a:cxn ang="f247">
                  <a:pos x="f398" y="f397"/>
                </a:cxn>
                <a:cxn ang="f247">
                  <a:pos x="f384" y="f399"/>
                </a:cxn>
                <a:cxn ang="f247">
                  <a:pos x="f384" y="f400"/>
                </a:cxn>
                <a:cxn ang="f247">
                  <a:pos x="f401" y="f402"/>
                </a:cxn>
                <a:cxn ang="f247">
                  <a:pos x="f403" y="f402"/>
                </a:cxn>
                <a:cxn ang="f247">
                  <a:pos x="f404" y="f405"/>
                </a:cxn>
                <a:cxn ang="f247">
                  <a:pos x="f404" y="f397"/>
                </a:cxn>
                <a:cxn ang="f247">
                  <a:pos x="f406" y="f397"/>
                </a:cxn>
                <a:cxn ang="f247">
                  <a:pos x="f407" y="f397"/>
                </a:cxn>
                <a:cxn ang="f247">
                  <a:pos x="f408" y="f409"/>
                </a:cxn>
                <a:cxn ang="f247">
                  <a:pos x="f408" y="f410"/>
                </a:cxn>
                <a:cxn ang="f247">
                  <a:pos x="f411" y="f385"/>
                </a:cxn>
                <a:cxn ang="f247">
                  <a:pos x="f404" y="f385"/>
                </a:cxn>
                <a:cxn ang="f247">
                  <a:pos x="f404" y="f412"/>
                </a:cxn>
                <a:cxn ang="f247">
                  <a:pos x="f404" y="f413"/>
                </a:cxn>
                <a:cxn ang="f247">
                  <a:pos x="f414" y="f415"/>
                </a:cxn>
                <a:cxn ang="f247">
                  <a:pos x="f416" y="f415"/>
                </a:cxn>
                <a:cxn ang="f247">
                  <a:pos x="f384" y="f417"/>
                </a:cxn>
                <a:cxn ang="f247">
                  <a:pos x="f384" y="f418"/>
                </a:cxn>
                <a:cxn ang="f247">
                  <a:pos x="f384" y="f385"/>
                </a:cxn>
                <a:cxn ang="f247">
                  <a:pos x="f419" y="f420"/>
                </a:cxn>
                <a:cxn ang="f247">
                  <a:pos x="f419" y="f421"/>
                </a:cxn>
                <a:cxn ang="f247">
                  <a:pos x="f419" y="f422"/>
                </a:cxn>
                <a:cxn ang="f247">
                  <a:pos x="f423" y="f424"/>
                </a:cxn>
                <a:cxn ang="f247">
                  <a:pos x="f425" y="f424"/>
                </a:cxn>
                <a:cxn ang="f247">
                  <a:pos x="f426" y="f427"/>
                </a:cxn>
                <a:cxn ang="f247">
                  <a:pos x="f426" y="f428"/>
                </a:cxn>
                <a:cxn ang="f247">
                  <a:pos x="f426" y="f420"/>
                </a:cxn>
                <a:cxn ang="f247">
                  <a:pos x="f429" y="f420"/>
                </a:cxn>
                <a:cxn ang="f247">
                  <a:pos x="f411" y="f420"/>
                </a:cxn>
                <a:cxn ang="f247">
                  <a:pos x="f430" y="f410"/>
                </a:cxn>
                <a:cxn ang="f247">
                  <a:pos x="f430" y="f431"/>
                </a:cxn>
                <a:cxn ang="f247">
                  <a:pos x="f432" y="f433"/>
                </a:cxn>
                <a:cxn ang="f247">
                  <a:pos x="f434" y="f433"/>
                </a:cxn>
                <a:cxn ang="f247">
                  <a:pos x="f426" y="f433"/>
                </a:cxn>
                <a:cxn ang="f247">
                  <a:pos x="f426" y="f435"/>
                </a:cxn>
                <a:cxn ang="f247">
                  <a:pos x="f436" y="f437"/>
                </a:cxn>
                <a:cxn ang="f247">
                  <a:pos x="f438" y="f437"/>
                </a:cxn>
                <a:cxn ang="f247">
                  <a:pos x="f419" y="f439"/>
                </a:cxn>
                <a:cxn ang="f247">
                  <a:pos x="f440" y="f441"/>
                </a:cxn>
                <a:cxn ang="f247">
                  <a:pos x="f440" y="f433"/>
                </a:cxn>
                <a:cxn ang="f247">
                  <a:pos x="f442" y="f433"/>
                </a:cxn>
                <a:cxn ang="f247">
                  <a:pos x="f443" y="f444"/>
                </a:cxn>
                <a:cxn ang="f247">
                  <a:pos x="f443" y="f445"/>
                </a:cxn>
                <a:cxn ang="f247">
                  <a:pos x="f446" y="f420"/>
                </a:cxn>
                <a:cxn ang="f247">
                  <a:pos x="f447" y="f420"/>
                </a:cxn>
                <a:cxn ang="f247">
                  <a:pos x="f419" y="f420"/>
                </a:cxn>
              </a:cxnLst>
              <a:rect l="f380" t="f383" r="f381" b="f382"/>
              <a:pathLst>
                <a:path w="1104" h="1493">
                  <a:moveTo>
                    <a:pt x="f8" y="f9"/>
                  </a:moveTo>
                  <a:cubicBezTo>
                    <a:pt x="f10" y="f9"/>
                    <a:pt x="f11" y="f12"/>
                    <a:pt x="f13" y="f14"/>
                  </a:cubicBezTo>
                  <a:cubicBezTo>
                    <a:pt x="f15" y="f16"/>
                    <a:pt x="f17" y="f18"/>
                    <a:pt x="f19" y="f20"/>
                  </a:cubicBezTo>
                  <a:cubicBezTo>
                    <a:pt x="f21" y="f22"/>
                    <a:pt x="f23" y="f24"/>
                    <a:pt x="f23" y="f25"/>
                  </a:cubicBezTo>
                  <a:cubicBezTo>
                    <a:pt x="f5" y="f26"/>
                    <a:pt x="f5" y="f27"/>
                    <a:pt x="f5" y="f28"/>
                  </a:cubicBezTo>
                  <a:cubicBezTo>
                    <a:pt x="f23" y="f29"/>
                    <a:pt x="f30" y="f31"/>
                    <a:pt x="f32" y="f31"/>
                  </a:cubicBezTo>
                  <a:cubicBezTo>
                    <a:pt x="f33" y="f34"/>
                    <a:pt x="f35" y="f34"/>
                    <a:pt x="f36" y="f34"/>
                  </a:cubicBezTo>
                  <a:cubicBezTo>
                    <a:pt x="f37" y="f34"/>
                    <a:pt x="f38" y="f34"/>
                    <a:pt x="f39" y="f34"/>
                  </a:cubicBezTo>
                  <a:cubicBezTo>
                    <a:pt x="f40" y="f41"/>
                    <a:pt x="f40" y="f42"/>
                    <a:pt x="f8" y="f43"/>
                  </a:cubicBezTo>
                  <a:cubicBezTo>
                    <a:pt x="f8" y="f44"/>
                    <a:pt x="f40" y="f45"/>
                    <a:pt x="f8" y="f46"/>
                  </a:cubicBezTo>
                  <a:cubicBezTo>
                    <a:pt x="f8" y="f47"/>
                    <a:pt x="f48" y="f5"/>
                    <a:pt x="f49" y="f23"/>
                  </a:cubicBezTo>
                  <a:cubicBezTo>
                    <a:pt x="f50" y="f23"/>
                    <a:pt x="f51" y="f5"/>
                    <a:pt x="f52" y="f23"/>
                  </a:cubicBezTo>
                  <a:cubicBezTo>
                    <a:pt x="f53" y="f23"/>
                    <a:pt x="f54" y="f55"/>
                    <a:pt x="f56" y="f57"/>
                  </a:cubicBezTo>
                  <a:cubicBezTo>
                    <a:pt x="f58" y="f59"/>
                    <a:pt x="f56" y="f60"/>
                    <a:pt x="f56" y="f34"/>
                  </a:cubicBezTo>
                  <a:cubicBezTo>
                    <a:pt x="f61" y="f34"/>
                    <a:pt x="f62" y="f34"/>
                    <a:pt x="f63" y="f34"/>
                  </a:cubicBezTo>
                  <a:cubicBezTo>
                    <a:pt x="f64" y="f34"/>
                    <a:pt x="f65" y="f34"/>
                    <a:pt x="f66" y="f34"/>
                  </a:cubicBezTo>
                  <a:cubicBezTo>
                    <a:pt x="f67" y="f31"/>
                    <a:pt x="f6" y="f68"/>
                    <a:pt x="f69" y="f70"/>
                  </a:cubicBezTo>
                  <a:cubicBezTo>
                    <a:pt x="f69" y="f71"/>
                    <a:pt x="f69" y="f72"/>
                    <a:pt x="f69" y="f73"/>
                  </a:cubicBezTo>
                  <a:cubicBezTo>
                    <a:pt x="f69" y="f74"/>
                    <a:pt x="f75" y="f9"/>
                    <a:pt x="f76" y="f9"/>
                  </a:cubicBezTo>
                  <a:cubicBezTo>
                    <a:pt x="f77" y="f9"/>
                    <a:pt x="f78" y="f9"/>
                    <a:pt x="f56" y="f9"/>
                  </a:cubicBezTo>
                  <a:cubicBezTo>
                    <a:pt x="f56" y="f79"/>
                    <a:pt x="f56" y="f80"/>
                    <a:pt x="f56" y="f81"/>
                  </a:cubicBezTo>
                  <a:cubicBezTo>
                    <a:pt x="f56" y="f82"/>
                    <a:pt x="f56" y="f83"/>
                    <a:pt x="f56" y="f84"/>
                  </a:cubicBezTo>
                  <a:cubicBezTo>
                    <a:pt x="f56" y="f85"/>
                    <a:pt x="f86" y="f7"/>
                    <a:pt x="f87" y="f7"/>
                  </a:cubicBezTo>
                  <a:cubicBezTo>
                    <a:pt x="f88" y="f7"/>
                    <a:pt x="f89" y="f7"/>
                    <a:pt x="f90" y="f7"/>
                  </a:cubicBezTo>
                  <a:cubicBezTo>
                    <a:pt x="f91" y="f7"/>
                    <a:pt x="f8" y="f85"/>
                    <a:pt x="f8" y="f92"/>
                  </a:cubicBezTo>
                  <a:cubicBezTo>
                    <a:pt x="f8" y="f93"/>
                    <a:pt x="f8" y="f94"/>
                    <a:pt x="f8" y="f95"/>
                  </a:cubicBezTo>
                  <a:cubicBezTo>
                    <a:pt x="f8" y="f96"/>
                    <a:pt x="f8" y="f97"/>
                    <a:pt x="f8" y="f9"/>
                  </a:cubicBezTo>
                  <a:close/>
                  <a:moveTo>
                    <a:pt x="f98" y="f99"/>
                  </a:moveTo>
                  <a:cubicBezTo>
                    <a:pt x="f98" y="f100"/>
                    <a:pt x="f98" y="f101"/>
                    <a:pt x="f98" y="f102"/>
                  </a:cubicBezTo>
                  <a:cubicBezTo>
                    <a:pt x="f98" y="f103"/>
                    <a:pt x="f104" y="f105"/>
                    <a:pt x="f98" y="f106"/>
                  </a:cubicBezTo>
                  <a:cubicBezTo>
                    <a:pt x="f98" y="f107"/>
                    <a:pt x="f108" y="f109"/>
                    <a:pt x="f110" y="f109"/>
                  </a:cubicBezTo>
                  <a:cubicBezTo>
                    <a:pt x="f89" y="f109"/>
                    <a:pt x="f111" y="f109"/>
                    <a:pt x="f73" y="f109"/>
                  </a:cubicBezTo>
                  <a:cubicBezTo>
                    <a:pt x="f112" y="f109"/>
                    <a:pt x="f113" y="f114"/>
                    <a:pt x="f113" y="f115"/>
                  </a:cubicBezTo>
                  <a:cubicBezTo>
                    <a:pt x="f113" y="f116"/>
                    <a:pt x="f113" y="f117"/>
                    <a:pt x="f113" y="f118"/>
                  </a:cubicBezTo>
                  <a:cubicBezTo>
                    <a:pt x="f113" y="f119"/>
                    <a:pt x="f113" y="f120"/>
                    <a:pt x="f113" y="f99"/>
                  </a:cubicBezTo>
                  <a:cubicBezTo>
                    <a:pt x="f121" y="f99"/>
                    <a:pt x="f122" y="f99"/>
                    <a:pt x="f123" y="f99"/>
                  </a:cubicBezTo>
                  <a:cubicBezTo>
                    <a:pt x="f124" y="f99"/>
                    <a:pt x="f125" y="f99"/>
                    <a:pt x="f76" y="f99"/>
                  </a:cubicBezTo>
                  <a:cubicBezTo>
                    <a:pt x="f126" y="f99"/>
                    <a:pt x="f127" y="f128"/>
                    <a:pt x="f127" y="f73"/>
                  </a:cubicBezTo>
                  <a:cubicBezTo>
                    <a:pt x="f129" y="f130"/>
                    <a:pt x="f129" y="f131"/>
                    <a:pt x="f127" y="f132"/>
                  </a:cubicBezTo>
                  <a:cubicBezTo>
                    <a:pt x="f127" y="f133"/>
                    <a:pt x="f134" y="f91"/>
                    <a:pt x="f135" y="f91"/>
                  </a:cubicBezTo>
                  <a:cubicBezTo>
                    <a:pt x="f117" y="f136"/>
                    <a:pt x="f137" y="f91"/>
                    <a:pt x="f138" y="f91"/>
                  </a:cubicBezTo>
                  <a:cubicBezTo>
                    <a:pt x="f139" y="f91"/>
                    <a:pt x="f140" y="f91"/>
                    <a:pt x="f113" y="f91"/>
                  </a:cubicBezTo>
                  <a:cubicBezTo>
                    <a:pt x="f113" y="f141"/>
                    <a:pt x="f113" y="f142"/>
                    <a:pt x="f113" y="f143"/>
                  </a:cubicBezTo>
                  <a:cubicBezTo>
                    <a:pt x="f113" y="f144"/>
                    <a:pt x="f99" y="f145"/>
                    <a:pt x="f146" y="f145"/>
                  </a:cubicBezTo>
                  <a:cubicBezTo>
                    <a:pt x="f147" y="f148"/>
                    <a:pt x="f149" y="f145"/>
                    <a:pt x="f150" y="f145"/>
                  </a:cubicBezTo>
                  <a:cubicBezTo>
                    <a:pt x="f151" y="f145"/>
                    <a:pt x="f98" y="f15"/>
                    <a:pt x="f98" y="f152"/>
                  </a:cubicBezTo>
                  <a:cubicBezTo>
                    <a:pt x="f104" y="f153"/>
                    <a:pt x="f104" y="f154"/>
                    <a:pt x="f104" y="f155"/>
                  </a:cubicBezTo>
                  <a:cubicBezTo>
                    <a:pt x="f104" y="f156"/>
                    <a:pt x="f104" y="f157"/>
                    <a:pt x="f104" y="f91"/>
                  </a:cubicBezTo>
                  <a:cubicBezTo>
                    <a:pt x="f37" y="f91"/>
                    <a:pt x="f158" y="f136"/>
                    <a:pt x="f159" y="f91"/>
                  </a:cubicBezTo>
                  <a:cubicBezTo>
                    <a:pt x="f160" y="f91"/>
                    <a:pt x="f145" y="f161"/>
                    <a:pt x="f148" y="f162"/>
                  </a:cubicBezTo>
                  <a:cubicBezTo>
                    <a:pt x="f148" y="f131"/>
                    <a:pt x="f148" y="f130"/>
                    <a:pt x="f148" y="f163"/>
                  </a:cubicBezTo>
                  <a:cubicBezTo>
                    <a:pt x="f145" y="f164"/>
                    <a:pt x="f165" y="f99"/>
                    <a:pt x="f166" y="f99"/>
                  </a:cubicBezTo>
                  <a:cubicBezTo>
                    <a:pt x="f167" y="f99"/>
                    <a:pt x="f168" y="f99"/>
                    <a:pt x="f136" y="f99"/>
                  </a:cubicBezTo>
                  <a:cubicBezTo>
                    <a:pt x="f169" y="f99"/>
                    <a:pt x="f170" y="f99"/>
                    <a:pt x="f98" y="f9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6" name="Freeform 48">
              <a:extLst>
                <a:ext uri="{FF2B5EF4-FFF2-40B4-BE49-F238E27FC236}">
                  <a16:creationId xmlns:a16="http://schemas.microsoft.com/office/drawing/2014/main" id="{55990FDF-F44C-9B2D-74EA-27996C913021}"/>
                </a:ext>
              </a:extLst>
            </p:cNvPr>
            <p:cNvSpPr/>
            <p:nvPr/>
          </p:nvSpPr>
          <p:spPr>
            <a:xfrm>
              <a:off x="6057205" y="2774134"/>
              <a:ext cx="81482" cy="81482"/>
            </a:xfrm>
            <a:custGeom>
              <a:avLst/>
              <a:gdLst>
                <a:gd name="f0" fmla="val 10800000"/>
                <a:gd name="f1" fmla="val 5400000"/>
                <a:gd name="f2" fmla="val 180"/>
                <a:gd name="f3" fmla="val w"/>
                <a:gd name="f4" fmla="val h"/>
                <a:gd name="f5" fmla="val 0"/>
                <a:gd name="f6" fmla="val 257"/>
                <a:gd name="f7" fmla="val 256"/>
                <a:gd name="f8" fmla="val 128"/>
                <a:gd name="f9" fmla="val 255"/>
                <a:gd name="f10" fmla="val 57"/>
                <a:gd name="f11" fmla="val 197"/>
                <a:gd name="f12" fmla="val 1"/>
                <a:gd name="f13" fmla="val 126"/>
                <a:gd name="f14" fmla="val 2"/>
                <a:gd name="f15" fmla="val 60"/>
                <a:gd name="f16" fmla="val 129"/>
                <a:gd name="f17" fmla="val 200"/>
                <a:gd name="f18" fmla="val 58"/>
                <a:gd name="f19" fmla="val 130"/>
                <a:gd name="f20" fmla="val 199"/>
                <a:gd name="f21" fmla="val 198"/>
                <a:gd name="f22" fmla="+- 0 0 -90"/>
                <a:gd name="f23" fmla="*/ f3 1 257"/>
                <a:gd name="f24" fmla="*/ f4 1 256"/>
                <a:gd name="f25" fmla="val f5"/>
                <a:gd name="f26" fmla="val f6"/>
                <a:gd name="f27" fmla="val f7"/>
                <a:gd name="f28" fmla="*/ f22 f0 1"/>
                <a:gd name="f29" fmla="+- f27 0 f25"/>
                <a:gd name="f30" fmla="+- f26 0 f25"/>
                <a:gd name="f31" fmla="*/ f28 1 f2"/>
                <a:gd name="f32" fmla="*/ f30 1 257"/>
                <a:gd name="f33" fmla="*/ f29 1 256"/>
                <a:gd name="f34" fmla="*/ 128 f30 1"/>
                <a:gd name="f35" fmla="*/ 255 f29 1"/>
                <a:gd name="f36" fmla="*/ 1 f30 1"/>
                <a:gd name="f37" fmla="*/ 126 f29 1"/>
                <a:gd name="f38" fmla="*/ 129 f30 1"/>
                <a:gd name="f39" fmla="*/ 0 f29 1"/>
                <a:gd name="f40" fmla="*/ 256 f30 1"/>
                <a:gd name="f41" fmla="*/ 130 f29 1"/>
                <a:gd name="f42" fmla="+- f31 0 f1"/>
                <a:gd name="f43" fmla="*/ f34 1 257"/>
                <a:gd name="f44" fmla="*/ f35 1 256"/>
                <a:gd name="f45" fmla="*/ f36 1 257"/>
                <a:gd name="f46" fmla="*/ f37 1 256"/>
                <a:gd name="f47" fmla="*/ f38 1 257"/>
                <a:gd name="f48" fmla="*/ f39 1 256"/>
                <a:gd name="f49" fmla="*/ f40 1 257"/>
                <a:gd name="f50" fmla="*/ f41 1 256"/>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57" h="256">
                  <a:moveTo>
                    <a:pt x="f8" y="f9"/>
                  </a:moveTo>
                  <a:cubicBezTo>
                    <a:pt x="f10" y="f9"/>
                    <a:pt x="f5" y="f11"/>
                    <a:pt x="f12" y="f13"/>
                  </a:cubicBezTo>
                  <a:cubicBezTo>
                    <a:pt x="f14" y="f10"/>
                    <a:pt x="f15" y="f5"/>
                    <a:pt x="f16" y="f5"/>
                  </a:cubicBezTo>
                  <a:cubicBezTo>
                    <a:pt x="f17" y="f5"/>
                    <a:pt x="f6" y="f18"/>
                    <a:pt x="f7" y="f19"/>
                  </a:cubicBezTo>
                  <a:cubicBezTo>
                    <a:pt x="f7" y="f20"/>
                    <a:pt x="f21"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7" name="Freeform 49">
              <a:extLst>
                <a:ext uri="{FF2B5EF4-FFF2-40B4-BE49-F238E27FC236}">
                  <a16:creationId xmlns:a16="http://schemas.microsoft.com/office/drawing/2014/main" id="{46705C21-0E93-63E9-8997-653A9C44A2AD}"/>
                </a:ext>
              </a:extLst>
            </p:cNvPr>
            <p:cNvSpPr/>
            <p:nvPr/>
          </p:nvSpPr>
          <p:spPr>
            <a:xfrm>
              <a:off x="6003630" y="2987655"/>
              <a:ext cx="81482" cy="81482"/>
            </a:xfrm>
            <a:custGeom>
              <a:avLst/>
              <a:gdLst>
                <a:gd name="f0" fmla="val 10800000"/>
                <a:gd name="f1" fmla="val 5400000"/>
                <a:gd name="f2" fmla="val 180"/>
                <a:gd name="f3" fmla="val w"/>
                <a:gd name="f4" fmla="val h"/>
                <a:gd name="f5" fmla="val 0"/>
                <a:gd name="f6" fmla="val 256"/>
                <a:gd name="f7" fmla="val 255"/>
                <a:gd name="f8" fmla="val 129"/>
                <a:gd name="f9" fmla="val 199"/>
                <a:gd name="f10" fmla="val 128"/>
                <a:gd name="f11" fmla="val 57"/>
                <a:gd name="f12" fmla="val 254"/>
                <a:gd name="f13" fmla="val 196"/>
                <a:gd name="f14" fmla="val 1"/>
                <a:gd name="f15" fmla="val 126"/>
                <a:gd name="f16" fmla="val 56"/>
                <a:gd name="f17" fmla="val 59"/>
                <a:gd name="f18" fmla="val 200"/>
                <a:gd name="f19" fmla="+- 0 0 -90"/>
                <a:gd name="f20" fmla="*/ f3 1 256"/>
                <a:gd name="f21" fmla="*/ f4 1 255"/>
                <a:gd name="f22" fmla="val f5"/>
                <a:gd name="f23" fmla="val f6"/>
                <a:gd name="f24" fmla="val f7"/>
                <a:gd name="f25" fmla="*/ f19 f0 1"/>
                <a:gd name="f26" fmla="+- f24 0 f22"/>
                <a:gd name="f27" fmla="+- f23 0 f22"/>
                <a:gd name="f28" fmla="*/ f25 1 f2"/>
                <a:gd name="f29" fmla="*/ f27 1 256"/>
                <a:gd name="f30" fmla="*/ f26 1 255"/>
                <a:gd name="f31" fmla="*/ 256 f27 1"/>
                <a:gd name="f32" fmla="*/ 129 f26 1"/>
                <a:gd name="f33" fmla="*/ 128 f27 1"/>
                <a:gd name="f34" fmla="*/ 255 f26 1"/>
                <a:gd name="f35" fmla="*/ 1 f27 1"/>
                <a:gd name="f36" fmla="*/ 126 f26 1"/>
                <a:gd name="f37" fmla="*/ 129 f27 1"/>
                <a:gd name="f38" fmla="*/ 0 f26 1"/>
                <a:gd name="f39" fmla="+- f28 0 f1"/>
                <a:gd name="f40" fmla="*/ f31 1 256"/>
                <a:gd name="f41" fmla="*/ f32 1 255"/>
                <a:gd name="f42" fmla="*/ f33 1 256"/>
                <a:gd name="f43" fmla="*/ f34 1 255"/>
                <a:gd name="f44" fmla="*/ f35 1 256"/>
                <a:gd name="f45" fmla="*/ f36 1 255"/>
                <a:gd name="f46" fmla="*/ f37 1 256"/>
                <a:gd name="f47" fmla="*/ f38 1 255"/>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256" h="255">
                  <a:moveTo>
                    <a:pt x="f6" y="f8"/>
                  </a:moveTo>
                  <a:cubicBezTo>
                    <a:pt x="f7" y="f9"/>
                    <a:pt x="f9" y="f7"/>
                    <a:pt x="f10" y="f7"/>
                  </a:cubicBezTo>
                  <a:cubicBezTo>
                    <a:pt x="f11" y="f12"/>
                    <a:pt x="f5" y="f13"/>
                    <a:pt x="f14" y="f15"/>
                  </a:cubicBezTo>
                  <a:cubicBezTo>
                    <a:pt x="f14" y="f16"/>
                    <a:pt x="f17" y="f5"/>
                    <a:pt x="f8" y="f5"/>
                  </a:cubicBezTo>
                  <a:cubicBezTo>
                    <a:pt x="f18" y="f5"/>
                    <a:pt x="f6" y="f1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8" name="Freeform 50">
              <a:extLst>
                <a:ext uri="{FF2B5EF4-FFF2-40B4-BE49-F238E27FC236}">
                  <a16:creationId xmlns:a16="http://schemas.microsoft.com/office/drawing/2014/main" id="{A50F43FF-8FC3-5A96-9CB8-EE4CDA3EB031}"/>
                </a:ext>
              </a:extLst>
            </p:cNvPr>
            <p:cNvSpPr/>
            <p:nvPr/>
          </p:nvSpPr>
          <p:spPr>
            <a:xfrm>
              <a:off x="6094174" y="2995958"/>
              <a:ext cx="81482" cy="81482"/>
            </a:xfrm>
            <a:custGeom>
              <a:avLst/>
              <a:gdLst>
                <a:gd name="f0" fmla="val 10800000"/>
                <a:gd name="f1" fmla="val 5400000"/>
                <a:gd name="f2" fmla="val 180"/>
                <a:gd name="f3" fmla="val w"/>
                <a:gd name="f4" fmla="val h"/>
                <a:gd name="f5" fmla="val 0"/>
                <a:gd name="f6" fmla="val 256"/>
                <a:gd name="f7" fmla="val 255"/>
                <a:gd name="f8" fmla="val 127"/>
                <a:gd name="f9" fmla="val 254"/>
                <a:gd name="f10" fmla="val 57"/>
                <a:gd name="f11" fmla="val 197"/>
                <a:gd name="f12" fmla="val 128"/>
                <a:gd name="f13" fmla="val 56"/>
                <a:gd name="f14" fmla="val 200"/>
                <a:gd name="f15" fmla="val 129"/>
                <a:gd name="f16" fmla="val 199"/>
                <a:gd name="f17" fmla="val 198"/>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7 f26 1"/>
                <a:gd name="f31" fmla="*/ 254 f25 1"/>
                <a:gd name="f32" fmla="*/ 0 f26 1"/>
                <a:gd name="f33" fmla="*/ 128 f25 1"/>
                <a:gd name="f34" fmla="*/ 128 f26 1"/>
                <a:gd name="f35" fmla="*/ 0 f25 1"/>
                <a:gd name="f36" fmla="*/ 255 f26 1"/>
                <a:gd name="f37" fmla="*/ 129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9"/>
                  </a:moveTo>
                  <a:cubicBezTo>
                    <a:pt x="f10" y="f9"/>
                    <a:pt x="f5" y="f11"/>
                    <a:pt x="f5" y="f12"/>
                  </a:cubicBezTo>
                  <a:cubicBezTo>
                    <a:pt x="f5" y="f13"/>
                    <a:pt x="f10" y="f5"/>
                    <a:pt x="f12" y="f5"/>
                  </a:cubicBezTo>
                  <a:cubicBezTo>
                    <a:pt x="f14" y="f5"/>
                    <a:pt x="f6" y="f10"/>
                    <a:pt x="f7" y="f15"/>
                  </a:cubicBezTo>
                  <a:cubicBezTo>
                    <a:pt x="f7" y="f16"/>
                    <a:pt x="f17"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9" name="Freeform 51">
              <a:extLst>
                <a:ext uri="{FF2B5EF4-FFF2-40B4-BE49-F238E27FC236}">
                  <a16:creationId xmlns:a16="http://schemas.microsoft.com/office/drawing/2014/main" id="{17A33F43-76D4-9BD8-F148-C439A48A2FA3}"/>
                </a:ext>
              </a:extLst>
            </p:cNvPr>
            <p:cNvSpPr/>
            <p:nvPr/>
          </p:nvSpPr>
          <p:spPr>
            <a:xfrm>
              <a:off x="6186976" y="3005011"/>
              <a:ext cx="81482" cy="81482"/>
            </a:xfrm>
            <a:custGeom>
              <a:avLst/>
              <a:gdLst>
                <a:gd name="f0" fmla="val 10800000"/>
                <a:gd name="f1" fmla="val 5400000"/>
                <a:gd name="f2" fmla="val 180"/>
                <a:gd name="f3" fmla="val w"/>
                <a:gd name="f4" fmla="val h"/>
                <a:gd name="f5" fmla="val 0"/>
                <a:gd name="f6" fmla="val 256"/>
                <a:gd name="f7" fmla="val 255"/>
                <a:gd name="f8" fmla="val 127"/>
                <a:gd name="f9" fmla="val 56"/>
                <a:gd name="f10" fmla="val 128"/>
                <a:gd name="f11" fmla="val 198"/>
                <a:gd name="f12" fmla="val 254"/>
                <a:gd name="f13" fmla="val 57"/>
                <a:gd name="f14" fmla="val 197"/>
                <a:gd name="f15" fmla="val 126"/>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0 f24 1"/>
                <a:gd name="f29" fmla="*/ 127 f23 1"/>
                <a:gd name="f30" fmla="*/ 128 f24 1"/>
                <a:gd name="f31" fmla="*/ 0 f23 1"/>
                <a:gd name="f32" fmla="*/ 255 f24 1"/>
                <a:gd name="f33" fmla="*/ 126 f24 1"/>
                <a:gd name="f34" fmla="*/ 255 f23 1"/>
                <a:gd name="f35" fmla="+- f25 0 f1"/>
                <a:gd name="f36" fmla="*/ f28 1 256"/>
                <a:gd name="f37" fmla="*/ f29 1 255"/>
                <a:gd name="f38" fmla="*/ f30 1 256"/>
                <a:gd name="f39" fmla="*/ f31 1 255"/>
                <a:gd name="f40" fmla="*/ f32 1 256"/>
                <a:gd name="f41" fmla="*/ f33 1 256"/>
                <a:gd name="f42" fmla="*/ f34 1 255"/>
                <a:gd name="f43" fmla="*/ 0 1 f26"/>
                <a:gd name="f44" fmla="*/ f20 1 f26"/>
                <a:gd name="f45" fmla="*/ 0 1 f27"/>
                <a:gd name="f46" fmla="*/ f21 1 f27"/>
                <a:gd name="f47" fmla="*/ f36 1 f26"/>
                <a:gd name="f48" fmla="*/ f37 1 f27"/>
                <a:gd name="f49" fmla="*/ f38 1 f26"/>
                <a:gd name="f50" fmla="*/ f39 1 f27"/>
                <a:gd name="f51" fmla="*/ f40 1 f26"/>
                <a:gd name="f52" fmla="*/ f41 1 f26"/>
                <a:gd name="f53" fmla="*/ f42 1 f27"/>
                <a:gd name="f54" fmla="*/ f43 f17 1"/>
                <a:gd name="f55" fmla="*/ f44 f17 1"/>
                <a:gd name="f56" fmla="*/ f46 f18 1"/>
                <a:gd name="f57" fmla="*/ f45 f18 1"/>
                <a:gd name="f58" fmla="*/ f47 f17 1"/>
                <a:gd name="f59" fmla="*/ f48 f18 1"/>
                <a:gd name="f60" fmla="*/ f49 f17 1"/>
                <a:gd name="f61" fmla="*/ f50 f18 1"/>
                <a:gd name="f62" fmla="*/ f51 f17 1"/>
                <a:gd name="f63" fmla="*/ f52 f17 1"/>
                <a:gd name="f64" fmla="*/ f53 f18 1"/>
              </a:gdLst>
              <a:ahLst/>
              <a:cxnLst>
                <a:cxn ang="3cd4">
                  <a:pos x="hc" y="t"/>
                </a:cxn>
                <a:cxn ang="0">
                  <a:pos x="r" y="vc"/>
                </a:cxn>
                <a:cxn ang="cd4">
                  <a:pos x="hc" y="b"/>
                </a:cxn>
                <a:cxn ang="cd2">
                  <a:pos x="l" y="vc"/>
                </a:cxn>
                <a:cxn ang="f35">
                  <a:pos x="f58" y="f59"/>
                </a:cxn>
                <a:cxn ang="f35">
                  <a:pos x="f60" y="f61"/>
                </a:cxn>
                <a:cxn ang="f35">
                  <a:pos x="f62" y="f59"/>
                </a:cxn>
                <a:cxn ang="f35">
                  <a:pos x="f63" y="f64"/>
                </a:cxn>
                <a:cxn ang="f35">
                  <a:pos x="f58" y="f59"/>
                </a:cxn>
              </a:cxnLst>
              <a:rect l="f54" t="f57" r="f55" b="f56"/>
              <a:pathLst>
                <a:path w="256" h="255">
                  <a:moveTo>
                    <a:pt x="f5" y="f8"/>
                  </a:moveTo>
                  <a:cubicBezTo>
                    <a:pt x="f5" y="f9"/>
                    <a:pt x="f9" y="f5"/>
                    <a:pt x="f10" y="f5"/>
                  </a:cubicBezTo>
                  <a:cubicBezTo>
                    <a:pt x="f11" y="f5"/>
                    <a:pt x="f12" y="f13"/>
                    <a:pt x="f7" y="f8"/>
                  </a:cubicBezTo>
                  <a:cubicBezTo>
                    <a:pt x="f6" y="f14"/>
                    <a:pt x="f14" y="f7"/>
                    <a:pt x="f15" y="f7"/>
                  </a:cubicBezTo>
                  <a:cubicBezTo>
                    <a:pt x="f13" y="f7"/>
                    <a:pt x="f5" y="f11"/>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0" name="Freeform 52">
              <a:extLst>
                <a:ext uri="{FF2B5EF4-FFF2-40B4-BE49-F238E27FC236}">
                  <a16:creationId xmlns:a16="http://schemas.microsoft.com/office/drawing/2014/main" id="{8FE32EFA-5A02-33C0-8F59-A2CF66F5762C}"/>
                </a:ext>
              </a:extLst>
            </p:cNvPr>
            <p:cNvSpPr/>
            <p:nvPr/>
          </p:nvSpPr>
          <p:spPr>
            <a:xfrm>
              <a:off x="5821042" y="3036694"/>
              <a:ext cx="82241" cy="80732"/>
            </a:xfrm>
            <a:custGeom>
              <a:avLst/>
              <a:gdLst>
                <a:gd name="f0" fmla="val 10800000"/>
                <a:gd name="f1" fmla="val 5400000"/>
                <a:gd name="f2" fmla="val 180"/>
                <a:gd name="f3" fmla="val w"/>
                <a:gd name="f4" fmla="val h"/>
                <a:gd name="f5" fmla="val 0"/>
                <a:gd name="f6" fmla="val 256"/>
                <a:gd name="f7" fmla="val 255"/>
                <a:gd name="f8" fmla="val 128"/>
                <a:gd name="f9" fmla="val 58"/>
                <a:gd name="f10" fmla="val 1"/>
                <a:gd name="f11" fmla="val 199"/>
                <a:gd name="f12" fmla="val 129"/>
                <a:gd name="f13" fmla="val 57"/>
                <a:gd name="f14" fmla="val 130"/>
                <a:gd name="f15" fmla="val 198"/>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128 f24 1"/>
                <a:gd name="f29" fmla="*/ 255 f23 1"/>
                <a:gd name="f30" fmla="*/ 0 f24 1"/>
                <a:gd name="f31" fmla="*/ 129 f23 1"/>
                <a:gd name="f32" fmla="*/ 130 f24 1"/>
                <a:gd name="f33" fmla="*/ 0 f23 1"/>
                <a:gd name="f34" fmla="*/ 256 f24 1"/>
                <a:gd name="f35" fmla="+- f25 0 f1"/>
                <a:gd name="f36" fmla="*/ f28 1 256"/>
                <a:gd name="f37" fmla="*/ f29 1 255"/>
                <a:gd name="f38" fmla="*/ f30 1 256"/>
                <a:gd name="f39" fmla="*/ f31 1 255"/>
                <a:gd name="f40" fmla="*/ f32 1 256"/>
                <a:gd name="f41" fmla="*/ f33 1 255"/>
                <a:gd name="f42" fmla="*/ f34 1 256"/>
                <a:gd name="f43" fmla="*/ 0 1 f26"/>
                <a:gd name="f44" fmla="*/ f20 1 f26"/>
                <a:gd name="f45" fmla="*/ 0 1 f27"/>
                <a:gd name="f46" fmla="*/ f21 1 f27"/>
                <a:gd name="f47" fmla="*/ f36 1 f26"/>
                <a:gd name="f48" fmla="*/ f37 1 f27"/>
                <a:gd name="f49" fmla="*/ f38 1 f26"/>
                <a:gd name="f50" fmla="*/ f39 1 f27"/>
                <a:gd name="f51" fmla="*/ f40 1 f26"/>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7 1"/>
                <a:gd name="f63" fmla="*/ f52 f18 1"/>
                <a:gd name="f64" fmla="*/ f53 f17 1"/>
              </a:gdLst>
              <a:ahLst/>
              <a:cxnLst>
                <a:cxn ang="3cd4">
                  <a:pos x="hc" y="t"/>
                </a:cxn>
                <a:cxn ang="0">
                  <a:pos x="r" y="vc"/>
                </a:cxn>
                <a:cxn ang="cd4">
                  <a:pos x="hc" y="b"/>
                </a:cxn>
                <a:cxn ang="cd2">
                  <a:pos x="l" y="vc"/>
                </a:cxn>
                <a:cxn ang="f35">
                  <a:pos x="f58" y="f59"/>
                </a:cxn>
                <a:cxn ang="f35">
                  <a:pos x="f60" y="f61"/>
                </a:cxn>
                <a:cxn ang="f35">
                  <a:pos x="f62" y="f63"/>
                </a:cxn>
                <a:cxn ang="f35">
                  <a:pos x="f64" y="f61"/>
                </a:cxn>
                <a:cxn ang="f35">
                  <a:pos x="f58" y="f59"/>
                </a:cxn>
              </a:cxnLst>
              <a:rect l="f54" t="f57" r="f55" b="f56"/>
              <a:pathLst>
                <a:path w="256" h="255">
                  <a:moveTo>
                    <a:pt x="f8" y="f7"/>
                  </a:moveTo>
                  <a:cubicBezTo>
                    <a:pt x="f9" y="f7"/>
                    <a:pt x="f10" y="f11"/>
                    <a:pt x="f5" y="f12"/>
                  </a:cubicBezTo>
                  <a:cubicBezTo>
                    <a:pt x="f5" y="f13"/>
                    <a:pt x="f13" y="f5"/>
                    <a:pt x="f14" y="f5"/>
                  </a:cubicBezTo>
                  <a:cubicBezTo>
                    <a:pt x="f11" y="f10"/>
                    <a:pt x="f6" y="f9"/>
                    <a:pt x="f6" y="f12"/>
                  </a:cubicBezTo>
                  <a:cubicBezTo>
                    <a:pt x="f6" y="f15"/>
                    <a:pt x="f15"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1" name="Freeform 53">
              <a:extLst>
                <a:ext uri="{FF2B5EF4-FFF2-40B4-BE49-F238E27FC236}">
                  <a16:creationId xmlns:a16="http://schemas.microsoft.com/office/drawing/2014/main" id="{9BE1008A-E83C-BC25-83E1-F1119B964C17}"/>
                </a:ext>
              </a:extLst>
            </p:cNvPr>
            <p:cNvSpPr/>
            <p:nvPr/>
          </p:nvSpPr>
          <p:spPr>
            <a:xfrm>
              <a:off x="6151516" y="2788471"/>
              <a:ext cx="80732" cy="81482"/>
            </a:xfrm>
            <a:custGeom>
              <a:avLst/>
              <a:gdLst>
                <a:gd name="f0" fmla="val 10800000"/>
                <a:gd name="f1" fmla="val 5400000"/>
                <a:gd name="f2" fmla="val 180"/>
                <a:gd name="f3" fmla="val w"/>
                <a:gd name="f4" fmla="val h"/>
                <a:gd name="f5" fmla="val 0"/>
                <a:gd name="f6" fmla="val 255"/>
                <a:gd name="f7" fmla="val 256"/>
                <a:gd name="f8" fmla="val 128"/>
                <a:gd name="f9" fmla="val 57"/>
                <a:gd name="f10" fmla="val 56"/>
                <a:gd name="f11" fmla="val 1"/>
                <a:gd name="f12" fmla="val 126"/>
                <a:gd name="f13" fmla="val 197"/>
                <a:gd name="f14" fmla="val 198"/>
                <a:gd name="f15" fmla="val 199"/>
                <a:gd name="f16" fmla="val 254"/>
                <a:gd name="f17" fmla="val 200"/>
                <a:gd name="f18" fmla="+- 0 0 -90"/>
                <a:gd name="f19" fmla="*/ f3 1 255"/>
                <a:gd name="f20" fmla="*/ f4 1 256"/>
                <a:gd name="f21" fmla="val f5"/>
                <a:gd name="f22" fmla="val f6"/>
                <a:gd name="f23" fmla="val f7"/>
                <a:gd name="f24" fmla="*/ f18 f0 1"/>
                <a:gd name="f25" fmla="+- f23 0 f21"/>
                <a:gd name="f26" fmla="+- f22 0 f21"/>
                <a:gd name="f27" fmla="*/ f24 1 f2"/>
                <a:gd name="f28" fmla="*/ f26 1 255"/>
                <a:gd name="f29" fmla="*/ f25 1 256"/>
                <a:gd name="f30" fmla="*/ 0 f26 1"/>
                <a:gd name="f31" fmla="*/ 128 f25 1"/>
                <a:gd name="f32" fmla="*/ 126 f26 1"/>
                <a:gd name="f33" fmla="*/ 1 f25 1"/>
                <a:gd name="f34" fmla="*/ 255 f26 1"/>
                <a:gd name="f35" fmla="*/ 128 f26 1"/>
                <a:gd name="f36" fmla="*/ 255 f25 1"/>
                <a:gd name="f37" fmla="+- f27 0 f1"/>
                <a:gd name="f38" fmla="*/ f30 1 255"/>
                <a:gd name="f39" fmla="*/ f31 1 256"/>
                <a:gd name="f40" fmla="*/ f32 1 255"/>
                <a:gd name="f41" fmla="*/ f33 1 256"/>
                <a:gd name="f42" fmla="*/ f34 1 255"/>
                <a:gd name="f43" fmla="*/ f35 1 255"/>
                <a:gd name="f44" fmla="*/ f36 1 256"/>
                <a:gd name="f45" fmla="*/ 0 1 f28"/>
                <a:gd name="f46" fmla="*/ f22 1 f28"/>
                <a:gd name="f47" fmla="*/ 0 1 f29"/>
                <a:gd name="f48" fmla="*/ f23 1 f29"/>
                <a:gd name="f49" fmla="*/ f38 1 f28"/>
                <a:gd name="f50" fmla="*/ f39 1 f29"/>
                <a:gd name="f51" fmla="*/ f40 1 f28"/>
                <a:gd name="f52" fmla="*/ f41 1 f29"/>
                <a:gd name="f53" fmla="*/ f42 1 f28"/>
                <a:gd name="f54" fmla="*/ f43 1 f28"/>
                <a:gd name="f55" fmla="*/ f44 1 f29"/>
                <a:gd name="f56" fmla="*/ f45 f19 1"/>
                <a:gd name="f57" fmla="*/ f46 f19 1"/>
                <a:gd name="f58" fmla="*/ f48 f20 1"/>
                <a:gd name="f59" fmla="*/ f47 f20 1"/>
                <a:gd name="f60" fmla="*/ f49 f19 1"/>
                <a:gd name="f61" fmla="*/ f50 f20 1"/>
                <a:gd name="f62" fmla="*/ f51 f19 1"/>
                <a:gd name="f63" fmla="*/ f52 f20 1"/>
                <a:gd name="f64" fmla="*/ f53 f19 1"/>
                <a:gd name="f65" fmla="*/ f54 f19 1"/>
                <a:gd name="f66" fmla="*/ f55 f20 1"/>
              </a:gdLst>
              <a:ahLst/>
              <a:cxnLst>
                <a:cxn ang="3cd4">
                  <a:pos x="hc" y="t"/>
                </a:cxn>
                <a:cxn ang="0">
                  <a:pos x="r" y="vc"/>
                </a:cxn>
                <a:cxn ang="cd4">
                  <a:pos x="hc" y="b"/>
                </a:cxn>
                <a:cxn ang="cd2">
                  <a:pos x="l" y="vc"/>
                </a:cxn>
                <a:cxn ang="f37">
                  <a:pos x="f60" y="f61"/>
                </a:cxn>
                <a:cxn ang="f37">
                  <a:pos x="f62" y="f63"/>
                </a:cxn>
                <a:cxn ang="f37">
                  <a:pos x="f64" y="f61"/>
                </a:cxn>
                <a:cxn ang="f37">
                  <a:pos x="f65" y="f66"/>
                </a:cxn>
                <a:cxn ang="f37">
                  <a:pos x="f60" y="f61"/>
                </a:cxn>
              </a:cxnLst>
              <a:rect l="f56" t="f59" r="f57" b="f58"/>
              <a:pathLst>
                <a:path w="255" h="256">
                  <a:moveTo>
                    <a:pt x="f5" y="f8"/>
                  </a:moveTo>
                  <a:cubicBezTo>
                    <a:pt x="f5" y="f9"/>
                    <a:pt x="f10" y="f11"/>
                    <a:pt x="f12" y="f11"/>
                  </a:cubicBezTo>
                  <a:cubicBezTo>
                    <a:pt x="f13" y="f5"/>
                    <a:pt x="f6" y="f9"/>
                    <a:pt x="f6" y="f8"/>
                  </a:cubicBezTo>
                  <a:cubicBezTo>
                    <a:pt x="f6" y="f14"/>
                    <a:pt x="f15" y="f16"/>
                    <a:pt x="f8" y="f6"/>
                  </a:cubicBezTo>
                  <a:cubicBezTo>
                    <a:pt x="f9" y="f7"/>
                    <a:pt x="f5" y="f17"/>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2" name="Freeform 54">
              <a:extLst>
                <a:ext uri="{FF2B5EF4-FFF2-40B4-BE49-F238E27FC236}">
                  <a16:creationId xmlns:a16="http://schemas.microsoft.com/office/drawing/2014/main" id="{37E02B6D-3406-4742-888B-9DCEA990DF0C}"/>
                </a:ext>
              </a:extLst>
            </p:cNvPr>
            <p:cNvSpPr/>
            <p:nvPr/>
          </p:nvSpPr>
          <p:spPr>
            <a:xfrm>
              <a:off x="5903284" y="2872221"/>
              <a:ext cx="81482" cy="80732"/>
            </a:xfrm>
            <a:custGeom>
              <a:avLst/>
              <a:gdLst>
                <a:gd name="f0" fmla="val 10800000"/>
                <a:gd name="f1" fmla="val 5400000"/>
                <a:gd name="f2" fmla="val 180"/>
                <a:gd name="f3" fmla="val w"/>
                <a:gd name="f4" fmla="val h"/>
                <a:gd name="f5" fmla="val 0"/>
                <a:gd name="f6" fmla="val 256"/>
                <a:gd name="f7" fmla="val 126"/>
                <a:gd name="f8" fmla="val 255"/>
                <a:gd name="f9" fmla="val 55"/>
                <a:gd name="f10" fmla="val 198"/>
                <a:gd name="f11" fmla="val 56"/>
                <a:gd name="f12" fmla="val 57"/>
                <a:gd name="f13" fmla="val 128"/>
                <a:gd name="f14" fmla="val 60"/>
                <a:gd name="f15" fmla="val 130"/>
                <a:gd name="f16" fmla="val 253"/>
                <a:gd name="f17" fmla="val 201"/>
                <a:gd name="f18" fmla="val 197"/>
                <a:gd name="f19" fmla="+- 0 0 -90"/>
                <a:gd name="f20" fmla="*/ f3 1 256"/>
                <a:gd name="f21" fmla="*/ f4 1 256"/>
                <a:gd name="f22" fmla="val f5"/>
                <a:gd name="f23" fmla="val f6"/>
                <a:gd name="f24" fmla="*/ f19 f0 1"/>
                <a:gd name="f25" fmla="+- f23 0 f22"/>
                <a:gd name="f26" fmla="*/ f24 1 f2"/>
                <a:gd name="f27" fmla="*/ f25 1 256"/>
                <a:gd name="f28" fmla="*/ 126 f25 1"/>
                <a:gd name="f29" fmla="*/ 255 f25 1"/>
                <a:gd name="f30" fmla="*/ 0 f25 1"/>
                <a:gd name="f31" fmla="*/ 128 f25 1"/>
                <a:gd name="f32" fmla="*/ 130 f25 1"/>
                <a:gd name="f33" fmla="+- f26 0 f1"/>
                <a:gd name="f34" fmla="*/ f28 1 256"/>
                <a:gd name="f35" fmla="*/ f29 1 256"/>
                <a:gd name="f36" fmla="*/ f30 1 256"/>
                <a:gd name="f37" fmla="*/ f31 1 256"/>
                <a:gd name="f38" fmla="*/ f32 1 256"/>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3 f20 1"/>
                <a:gd name="f53" fmla="*/ f41 f21 1"/>
                <a:gd name="f54" fmla="*/ f44 f20 1"/>
                <a:gd name="f55" fmla="*/ f43 f21 1"/>
                <a:gd name="f56" fmla="*/ f42 f20 1"/>
                <a:gd name="f57" fmla="*/ f45 f21 1"/>
              </a:gdLst>
              <a:ahLst/>
              <a:cxnLst>
                <a:cxn ang="3cd4">
                  <a:pos x="hc" y="t"/>
                </a:cxn>
                <a:cxn ang="0">
                  <a:pos x="r" y="vc"/>
                </a:cxn>
                <a:cxn ang="cd4">
                  <a:pos x="hc" y="b"/>
                </a:cxn>
                <a:cxn ang="cd2">
                  <a:pos x="l" y="vc"/>
                </a:cxn>
                <a:cxn ang="f33">
                  <a:pos x="f50" y="f51"/>
                </a:cxn>
                <a:cxn ang="f33">
                  <a:pos x="f52" y="f53"/>
                </a:cxn>
                <a:cxn ang="f33">
                  <a:pos x="f54" y="f55"/>
                </a:cxn>
                <a:cxn ang="f33">
                  <a:pos x="f56" y="f57"/>
                </a:cxn>
                <a:cxn ang="f33">
                  <a:pos x="f50" y="f51"/>
                </a:cxn>
              </a:cxnLst>
              <a:rect l="f46" t="f49" r="f47" b="f48"/>
              <a:pathLst>
                <a:path w="256" h="256">
                  <a:moveTo>
                    <a:pt x="f7" y="f8"/>
                  </a:moveTo>
                  <a:cubicBezTo>
                    <a:pt x="f9" y="f8"/>
                    <a:pt x="f5" y="f10"/>
                    <a:pt x="f5" y="f7"/>
                  </a:cubicBezTo>
                  <a:cubicBezTo>
                    <a:pt x="f5" y="f11"/>
                    <a:pt x="f12" y="f5"/>
                    <a:pt x="f13" y="f5"/>
                  </a:cubicBezTo>
                  <a:cubicBezTo>
                    <a:pt x="f10" y="f5"/>
                    <a:pt x="f6" y="f14"/>
                    <a:pt x="f8" y="f15"/>
                  </a:cubicBezTo>
                  <a:cubicBezTo>
                    <a:pt x="f16" y="f17"/>
                    <a:pt x="f18" y="f6"/>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3" name="Freeform 55">
              <a:extLst>
                <a:ext uri="{FF2B5EF4-FFF2-40B4-BE49-F238E27FC236}">
                  <a16:creationId xmlns:a16="http://schemas.microsoft.com/office/drawing/2014/main" id="{8DD7D244-44D3-3491-571E-640730EC1AEE}"/>
                </a:ext>
              </a:extLst>
            </p:cNvPr>
            <p:cNvSpPr/>
            <p:nvPr/>
          </p:nvSpPr>
          <p:spPr>
            <a:xfrm>
              <a:off x="5960626" y="2793748"/>
              <a:ext cx="81482" cy="81482"/>
            </a:xfrm>
            <a:custGeom>
              <a:avLst/>
              <a:gdLst>
                <a:gd name="f0" fmla="val 10800000"/>
                <a:gd name="f1" fmla="val 5400000"/>
                <a:gd name="f2" fmla="val 180"/>
                <a:gd name="f3" fmla="val w"/>
                <a:gd name="f4" fmla="val h"/>
                <a:gd name="f5" fmla="val 0"/>
                <a:gd name="f6" fmla="val 255"/>
                <a:gd name="f7" fmla="val 256"/>
                <a:gd name="f8" fmla="val 128"/>
                <a:gd name="f9" fmla="val 199"/>
                <a:gd name="f10" fmla="val 56"/>
                <a:gd name="f11" fmla="val 127"/>
                <a:gd name="f12" fmla="val 198"/>
                <a:gd name="f13" fmla="val 254"/>
                <a:gd name="f14" fmla="val 197"/>
                <a:gd name="f15" fmla="val 126"/>
                <a:gd name="f16" fmla="val 57"/>
                <a:gd name="f17" fmla="+- 0 0 -90"/>
                <a:gd name="f18" fmla="*/ f3 1 255"/>
                <a:gd name="f19" fmla="*/ f4 1 256"/>
                <a:gd name="f20" fmla="val f5"/>
                <a:gd name="f21" fmla="val f6"/>
                <a:gd name="f22" fmla="val f7"/>
                <a:gd name="f23" fmla="*/ f17 f0 1"/>
                <a:gd name="f24" fmla="+- f22 0 f20"/>
                <a:gd name="f25" fmla="+- f21 0 f20"/>
                <a:gd name="f26" fmla="*/ f23 1 f2"/>
                <a:gd name="f27" fmla="*/ f25 1 255"/>
                <a:gd name="f28" fmla="*/ f24 1 256"/>
                <a:gd name="f29" fmla="*/ 128 f25 1"/>
                <a:gd name="f30" fmla="*/ 0 f24 1"/>
                <a:gd name="f31" fmla="*/ 255 f25 1"/>
                <a:gd name="f32" fmla="*/ 127 f24 1"/>
                <a:gd name="f33" fmla="*/ 127 f25 1"/>
                <a:gd name="f34" fmla="*/ 255 f24 1"/>
                <a:gd name="f35" fmla="*/ 0 f25 1"/>
                <a:gd name="f36" fmla="*/ 126 f24 1"/>
                <a:gd name="f37" fmla="+- f26 0 f1"/>
                <a:gd name="f38" fmla="*/ f29 1 255"/>
                <a:gd name="f39" fmla="*/ f30 1 256"/>
                <a:gd name="f40" fmla="*/ f31 1 255"/>
                <a:gd name="f41" fmla="*/ f32 1 256"/>
                <a:gd name="f42" fmla="*/ f33 1 255"/>
                <a:gd name="f43" fmla="*/ f34 1 256"/>
                <a:gd name="f44" fmla="*/ f35 1 255"/>
                <a:gd name="f45" fmla="*/ f36 1 256"/>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255" h="256">
                  <a:moveTo>
                    <a:pt x="f8" y="f5"/>
                  </a:moveTo>
                  <a:cubicBezTo>
                    <a:pt x="f9" y="f5"/>
                    <a:pt x="f6" y="f10"/>
                    <a:pt x="f6" y="f11"/>
                  </a:cubicBezTo>
                  <a:cubicBezTo>
                    <a:pt x="f6" y="f12"/>
                    <a:pt x="f12" y="f7"/>
                    <a:pt x="f11" y="f6"/>
                  </a:cubicBezTo>
                  <a:cubicBezTo>
                    <a:pt x="f10" y="f13"/>
                    <a:pt x="f5" y="f14"/>
                    <a:pt x="f5" y="f15"/>
                  </a:cubicBezTo>
                  <a:cubicBezTo>
                    <a:pt x="f5" y="f10"/>
                    <a:pt x="f16"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4" name="Freeform 56">
              <a:extLst>
                <a:ext uri="{FF2B5EF4-FFF2-40B4-BE49-F238E27FC236}">
                  <a16:creationId xmlns:a16="http://schemas.microsoft.com/office/drawing/2014/main" id="{05D2FB7B-9473-E61D-CAEA-454A24914905}"/>
                </a:ext>
              </a:extLst>
            </p:cNvPr>
            <p:cNvSpPr/>
            <p:nvPr/>
          </p:nvSpPr>
          <p:spPr>
            <a:xfrm>
              <a:off x="6259406" y="2937107"/>
              <a:ext cx="81482" cy="81482"/>
            </a:xfrm>
            <a:custGeom>
              <a:avLst/>
              <a:gdLst>
                <a:gd name="f0" fmla="val 10800000"/>
                <a:gd name="f1" fmla="val 5400000"/>
                <a:gd name="f2" fmla="val 180"/>
                <a:gd name="f3" fmla="val w"/>
                <a:gd name="f4" fmla="val h"/>
                <a:gd name="f5" fmla="val 0"/>
                <a:gd name="f6" fmla="val 256"/>
                <a:gd name="f7" fmla="val 255"/>
                <a:gd name="f8" fmla="val 129"/>
                <a:gd name="f9" fmla="val 58"/>
                <a:gd name="f10" fmla="val 1"/>
                <a:gd name="f11" fmla="val 199"/>
                <a:gd name="f12" fmla="val 57"/>
                <a:gd name="f13" fmla="val 130"/>
                <a:gd name="f14" fmla="val 126"/>
                <a:gd name="f15" fmla="val 198"/>
                <a:gd name="f16" fmla="val 201"/>
                <a:gd name="f17" fmla="val 254"/>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9 f26 1"/>
                <a:gd name="f31" fmla="*/ 255 f25 1"/>
                <a:gd name="f32" fmla="*/ 1 f26 1"/>
                <a:gd name="f33" fmla="*/ 129 f25 1"/>
                <a:gd name="f34" fmla="*/ 130 f26 1"/>
                <a:gd name="f35" fmla="*/ 0 f25 1"/>
                <a:gd name="f36" fmla="*/ 256 f26 1"/>
                <a:gd name="f37" fmla="*/ 126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7"/>
                  </a:moveTo>
                  <a:cubicBezTo>
                    <a:pt x="f9" y="f7"/>
                    <a:pt x="f10" y="f11"/>
                    <a:pt x="f10" y="f8"/>
                  </a:cubicBezTo>
                  <a:cubicBezTo>
                    <a:pt x="f5" y="f9"/>
                    <a:pt x="f12" y="f5"/>
                    <a:pt x="f13" y="f5"/>
                  </a:cubicBezTo>
                  <a:cubicBezTo>
                    <a:pt x="f11" y="f5"/>
                    <a:pt x="f7" y="f12"/>
                    <a:pt x="f6" y="f14"/>
                  </a:cubicBezTo>
                  <a:cubicBezTo>
                    <a:pt x="f6" y="f15"/>
                    <a:pt x="f16" y="f1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5" name="Freeform 57">
              <a:extLst>
                <a:ext uri="{FF2B5EF4-FFF2-40B4-BE49-F238E27FC236}">
                  <a16:creationId xmlns:a16="http://schemas.microsoft.com/office/drawing/2014/main" id="{94ADD10D-621D-C171-F526-24757D6A57A5}"/>
                </a:ext>
              </a:extLst>
            </p:cNvPr>
            <p:cNvSpPr/>
            <p:nvPr/>
          </p:nvSpPr>
          <p:spPr>
            <a:xfrm>
              <a:off x="5922907" y="3036694"/>
              <a:ext cx="81482" cy="80732"/>
            </a:xfrm>
            <a:custGeom>
              <a:avLst/>
              <a:gdLst>
                <a:gd name="f0" fmla="val 10800000"/>
                <a:gd name="f1" fmla="val 5400000"/>
                <a:gd name="f2" fmla="val 180"/>
                <a:gd name="f3" fmla="val w"/>
                <a:gd name="f4" fmla="val h"/>
                <a:gd name="f5" fmla="val 0"/>
                <a:gd name="f6" fmla="val 255"/>
                <a:gd name="f7" fmla="val 126"/>
                <a:gd name="f8" fmla="val 56"/>
                <a:gd name="f9" fmla="val 254"/>
                <a:gd name="f10" fmla="val 198"/>
                <a:gd name="f11" fmla="val 127"/>
                <a:gd name="f12" fmla="val 1"/>
                <a:gd name="f13" fmla="val 55"/>
                <a:gd name="f14" fmla="val 57"/>
                <a:gd name="f15" fmla="val 130"/>
                <a:gd name="f16" fmla="val 200"/>
                <a:gd name="f17" fmla="val 58"/>
                <a:gd name="f18" fmla="val 129"/>
                <a:gd name="f19" fmla="+- 0 0 -90"/>
                <a:gd name="f20" fmla="*/ f3 1 255"/>
                <a:gd name="f21" fmla="*/ f4 1 255"/>
                <a:gd name="f22" fmla="val f5"/>
                <a:gd name="f23" fmla="val f6"/>
                <a:gd name="f24" fmla="*/ f19 f0 1"/>
                <a:gd name="f25" fmla="+- f23 0 f22"/>
                <a:gd name="f26" fmla="*/ f24 1 f2"/>
                <a:gd name="f27" fmla="*/ f25 1 255"/>
                <a:gd name="f28" fmla="*/ 126 f25 1"/>
                <a:gd name="f29" fmla="*/ 255 f25 1"/>
                <a:gd name="f30" fmla="*/ 0 f25 1"/>
                <a:gd name="f31" fmla="*/ 127 f25 1"/>
                <a:gd name="f32" fmla="*/ 130 f25 1"/>
                <a:gd name="f33" fmla="*/ 1 f25 1"/>
                <a:gd name="f34" fmla="*/ 129 f25 1"/>
                <a:gd name="f35" fmla="+- f26 0 f1"/>
                <a:gd name="f36" fmla="*/ f28 1 255"/>
                <a:gd name="f37" fmla="*/ f29 1 255"/>
                <a:gd name="f38" fmla="*/ f30 1 255"/>
                <a:gd name="f39" fmla="*/ f31 1 255"/>
                <a:gd name="f40" fmla="*/ f32 1 255"/>
                <a:gd name="f41" fmla="*/ f33 1 255"/>
                <a:gd name="f42" fmla="*/ f34 1 255"/>
                <a:gd name="f43" fmla="*/ 0 1 f27"/>
                <a:gd name="f44" fmla="*/ f23 1 f27"/>
                <a:gd name="f45" fmla="*/ f36 1 f27"/>
                <a:gd name="f46" fmla="*/ f37 1 f27"/>
                <a:gd name="f47" fmla="*/ f38 1 f27"/>
                <a:gd name="f48" fmla="*/ f39 1 f27"/>
                <a:gd name="f49" fmla="*/ f40 1 f27"/>
                <a:gd name="f50" fmla="*/ f41 1 f27"/>
                <a:gd name="f51" fmla="*/ f42 1 f27"/>
                <a:gd name="f52" fmla="*/ f43 f20 1"/>
                <a:gd name="f53" fmla="*/ f44 f20 1"/>
                <a:gd name="f54" fmla="*/ f44 f21 1"/>
                <a:gd name="f55" fmla="*/ f43 f21 1"/>
                <a:gd name="f56" fmla="*/ f45 f20 1"/>
                <a:gd name="f57" fmla="*/ f46 f21 1"/>
                <a:gd name="f58" fmla="*/ f47 f20 1"/>
                <a:gd name="f59" fmla="*/ f48 f21 1"/>
                <a:gd name="f60" fmla="*/ f49 f20 1"/>
                <a:gd name="f61" fmla="*/ f50 f21 1"/>
                <a:gd name="f62" fmla="*/ f46 f20 1"/>
                <a:gd name="f63" fmla="*/ f51 f21 1"/>
              </a:gdLst>
              <a:ahLst/>
              <a:cxnLst>
                <a:cxn ang="3cd4">
                  <a:pos x="hc" y="t"/>
                </a:cxn>
                <a:cxn ang="0">
                  <a:pos x="r" y="vc"/>
                </a:cxn>
                <a:cxn ang="cd4">
                  <a:pos x="hc" y="b"/>
                </a:cxn>
                <a:cxn ang="cd2">
                  <a:pos x="l" y="vc"/>
                </a:cxn>
                <a:cxn ang="f35">
                  <a:pos x="f56" y="f57"/>
                </a:cxn>
                <a:cxn ang="f35">
                  <a:pos x="f58" y="f59"/>
                </a:cxn>
                <a:cxn ang="f35">
                  <a:pos x="f60" y="f61"/>
                </a:cxn>
                <a:cxn ang="f35">
                  <a:pos x="f62" y="f63"/>
                </a:cxn>
                <a:cxn ang="f35">
                  <a:pos x="f56" y="f57"/>
                </a:cxn>
              </a:cxnLst>
              <a:rect l="f52" t="f55" r="f53" b="f54"/>
              <a:pathLst>
                <a:path w="255" h="255">
                  <a:moveTo>
                    <a:pt x="f7" y="f6"/>
                  </a:moveTo>
                  <a:cubicBezTo>
                    <a:pt x="f8" y="f9"/>
                    <a:pt x="f5" y="f10"/>
                    <a:pt x="f5" y="f11"/>
                  </a:cubicBezTo>
                  <a:cubicBezTo>
                    <a:pt x="f12" y="f13"/>
                    <a:pt x="f14" y="f5"/>
                    <a:pt x="f15" y="f12"/>
                  </a:cubicBezTo>
                  <a:cubicBezTo>
                    <a:pt x="f16" y="f12"/>
                    <a:pt x="f6" y="f17"/>
                    <a:pt x="f6" y="f18"/>
                  </a:cubicBezTo>
                  <a:cubicBezTo>
                    <a:pt x="f9" y="f16"/>
                    <a:pt x="f10" y="f6"/>
                    <a:pt x="f7"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6" name="Freeform 58">
              <a:extLst>
                <a:ext uri="{FF2B5EF4-FFF2-40B4-BE49-F238E27FC236}">
                  <a16:creationId xmlns:a16="http://schemas.microsoft.com/office/drawing/2014/main" id="{E5D1C0DA-ACF9-B892-B2F5-4A4C7D82A6FE}"/>
                </a:ext>
              </a:extLst>
            </p:cNvPr>
            <p:cNvSpPr/>
            <p:nvPr/>
          </p:nvSpPr>
          <p:spPr>
            <a:xfrm>
              <a:off x="6232248" y="2844305"/>
              <a:ext cx="81482" cy="82241"/>
            </a:xfrm>
            <a:custGeom>
              <a:avLst/>
              <a:gdLst>
                <a:gd name="f0" fmla="val 10800000"/>
                <a:gd name="f1" fmla="val 5400000"/>
                <a:gd name="f2" fmla="val 180"/>
                <a:gd name="f3" fmla="val w"/>
                <a:gd name="f4" fmla="val h"/>
                <a:gd name="f5" fmla="val 0"/>
                <a:gd name="f6" fmla="val 255"/>
                <a:gd name="f7" fmla="val 257"/>
                <a:gd name="f8" fmla="val 254"/>
                <a:gd name="f9" fmla="val 129"/>
                <a:gd name="f10" fmla="val 200"/>
                <a:gd name="f11" fmla="val 197"/>
                <a:gd name="f12" fmla="val 126"/>
                <a:gd name="f13" fmla="val 256"/>
                <a:gd name="f14" fmla="val 56"/>
                <a:gd name="f15" fmla="val 198"/>
                <a:gd name="f16" fmla="val 128"/>
                <a:gd name="f17" fmla="val 57"/>
                <a:gd name="f18" fmla="val 1"/>
                <a:gd name="f19" fmla="val 199"/>
                <a:gd name="f20" fmla="val 58"/>
                <a:gd name="f21" fmla="+- 0 0 -90"/>
                <a:gd name="f22" fmla="*/ f3 1 255"/>
                <a:gd name="f23" fmla="*/ f4 1 257"/>
                <a:gd name="f24" fmla="val f5"/>
                <a:gd name="f25" fmla="val f6"/>
                <a:gd name="f26" fmla="val f7"/>
                <a:gd name="f27" fmla="*/ f21 f0 1"/>
                <a:gd name="f28" fmla="+- f26 0 f24"/>
                <a:gd name="f29" fmla="+- f25 0 f24"/>
                <a:gd name="f30" fmla="*/ f27 1 f2"/>
                <a:gd name="f31" fmla="*/ f29 1 255"/>
                <a:gd name="f32" fmla="*/ f28 1 257"/>
                <a:gd name="f33" fmla="*/ 254 f29 1"/>
                <a:gd name="f34" fmla="*/ 129 f28 1"/>
                <a:gd name="f35" fmla="*/ 126 f29 1"/>
                <a:gd name="f36" fmla="*/ 256 f28 1"/>
                <a:gd name="f37" fmla="*/ 0 f29 1"/>
                <a:gd name="f38" fmla="*/ 128 f28 1"/>
                <a:gd name="f39" fmla="*/ 129 f29 1"/>
                <a:gd name="f40" fmla="*/ 1 f28 1"/>
                <a:gd name="f41" fmla="+- f30 0 f1"/>
                <a:gd name="f42" fmla="*/ f33 1 255"/>
                <a:gd name="f43" fmla="*/ f34 1 257"/>
                <a:gd name="f44" fmla="*/ f35 1 255"/>
                <a:gd name="f45" fmla="*/ f36 1 257"/>
                <a:gd name="f46" fmla="*/ f37 1 255"/>
                <a:gd name="f47" fmla="*/ f38 1 257"/>
                <a:gd name="f48" fmla="*/ f39 1 255"/>
                <a:gd name="f49" fmla="*/ f40 1 257"/>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255" h="257">
                  <a:moveTo>
                    <a:pt x="f8" y="f9"/>
                  </a:moveTo>
                  <a:cubicBezTo>
                    <a:pt x="f8" y="f10"/>
                    <a:pt x="f11" y="f7"/>
                    <a:pt x="f12" y="f13"/>
                  </a:cubicBezTo>
                  <a:cubicBezTo>
                    <a:pt x="f14" y="f6"/>
                    <a:pt x="f5" y="f15"/>
                    <a:pt x="f5" y="f16"/>
                  </a:cubicBezTo>
                  <a:cubicBezTo>
                    <a:pt x="f5" y="f14"/>
                    <a:pt x="f17" y="f5"/>
                    <a:pt x="f9" y="f18"/>
                  </a:cubicBezTo>
                  <a:cubicBezTo>
                    <a:pt x="f19" y="f18"/>
                    <a:pt x="f6" y="f20"/>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7" name="Freeform 59">
              <a:extLst>
                <a:ext uri="{FF2B5EF4-FFF2-40B4-BE49-F238E27FC236}">
                  <a16:creationId xmlns:a16="http://schemas.microsoft.com/office/drawing/2014/main" id="{DD9E49EB-A27F-407C-B613-56A834C6B85A}"/>
                </a:ext>
              </a:extLst>
            </p:cNvPr>
            <p:cNvSpPr/>
            <p:nvPr/>
          </p:nvSpPr>
          <p:spPr>
            <a:xfrm>
              <a:off x="5836889" y="2939366"/>
              <a:ext cx="82241" cy="81482"/>
            </a:xfrm>
            <a:custGeom>
              <a:avLst/>
              <a:gdLst>
                <a:gd name="f0" fmla="val 10800000"/>
                <a:gd name="f1" fmla="val 5400000"/>
                <a:gd name="f2" fmla="val 180"/>
                <a:gd name="f3" fmla="val w"/>
                <a:gd name="f4" fmla="val h"/>
                <a:gd name="f5" fmla="val 0"/>
                <a:gd name="f6" fmla="val 258"/>
                <a:gd name="f7" fmla="val 255"/>
                <a:gd name="f8" fmla="val 130"/>
                <a:gd name="f9" fmla="val 60"/>
                <a:gd name="f10" fmla="val 3"/>
                <a:gd name="f11" fmla="val 200"/>
                <a:gd name="f12" fmla="val 2"/>
                <a:gd name="f13" fmla="val 59"/>
                <a:gd name="f14" fmla="val 57"/>
                <a:gd name="f15" fmla="val 1"/>
                <a:gd name="f16" fmla="val 129"/>
                <a:gd name="f17" fmla="val 199"/>
                <a:gd name="f18" fmla="val 256"/>
                <a:gd name="f19" fmla="val 56"/>
                <a:gd name="f20" fmla="val 257"/>
                <a:gd name="f21" fmla="val 126"/>
                <a:gd name="f22" fmla="val 198"/>
                <a:gd name="f23" fmla="val 202"/>
                <a:gd name="f24" fmla="val 254"/>
                <a:gd name="f25" fmla="+- 0 0 -90"/>
                <a:gd name="f26" fmla="*/ f3 1 258"/>
                <a:gd name="f27" fmla="*/ f4 1 255"/>
                <a:gd name="f28" fmla="val f5"/>
                <a:gd name="f29" fmla="val f6"/>
                <a:gd name="f30" fmla="val f7"/>
                <a:gd name="f31" fmla="*/ f25 f0 1"/>
                <a:gd name="f32" fmla="+- f30 0 f28"/>
                <a:gd name="f33" fmla="+- f29 0 f28"/>
                <a:gd name="f34" fmla="*/ f31 1 f2"/>
                <a:gd name="f35" fmla="*/ f33 1 258"/>
                <a:gd name="f36" fmla="*/ f32 1 255"/>
                <a:gd name="f37" fmla="*/ 130 f33 1"/>
                <a:gd name="f38" fmla="*/ 255 f32 1"/>
                <a:gd name="f39" fmla="*/ 2 f33 1"/>
                <a:gd name="f40" fmla="*/ 130 f32 1"/>
                <a:gd name="f41" fmla="*/ 129 f33 1"/>
                <a:gd name="f42" fmla="*/ 0 f32 1"/>
                <a:gd name="f43" fmla="*/ 257 f33 1"/>
                <a:gd name="f44" fmla="*/ 126 f32 1"/>
                <a:gd name="f45" fmla="+- f34 0 f1"/>
                <a:gd name="f46" fmla="*/ f37 1 258"/>
                <a:gd name="f47" fmla="*/ f38 1 255"/>
                <a:gd name="f48" fmla="*/ f39 1 258"/>
                <a:gd name="f49" fmla="*/ f40 1 255"/>
                <a:gd name="f50" fmla="*/ f41 1 258"/>
                <a:gd name="f51" fmla="*/ f42 1 255"/>
                <a:gd name="f52" fmla="*/ f43 1 258"/>
                <a:gd name="f53" fmla="*/ f44 1 255"/>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258" h="255">
                  <a:moveTo>
                    <a:pt x="f8" y="f7"/>
                  </a:moveTo>
                  <a:cubicBezTo>
                    <a:pt x="f9" y="f7"/>
                    <a:pt x="f10" y="f11"/>
                    <a:pt x="f12" y="f8"/>
                  </a:cubicBezTo>
                  <a:cubicBezTo>
                    <a:pt x="f5" y="f13"/>
                    <a:pt x="f14" y="f15"/>
                    <a:pt x="f16" y="f5"/>
                  </a:cubicBezTo>
                  <a:cubicBezTo>
                    <a:pt x="f17" y="f5"/>
                    <a:pt x="f18" y="f19"/>
                    <a:pt x="f20" y="f21"/>
                  </a:cubicBezTo>
                  <a:cubicBezTo>
                    <a:pt x="f6" y="f22"/>
                    <a:pt x="f23" y="f24"/>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98" name="Grupo 97">
            <a:extLst>
              <a:ext uri="{FF2B5EF4-FFF2-40B4-BE49-F238E27FC236}">
                <a16:creationId xmlns:a16="http://schemas.microsoft.com/office/drawing/2014/main" id="{484F9689-30ED-F685-5060-661769723233}"/>
              </a:ext>
            </a:extLst>
          </p:cNvPr>
          <p:cNvGrpSpPr/>
          <p:nvPr/>
        </p:nvGrpSpPr>
        <p:grpSpPr>
          <a:xfrm>
            <a:off x="2975887" y="2785381"/>
            <a:ext cx="625477" cy="820884"/>
            <a:chOff x="2975887" y="2785381"/>
            <a:chExt cx="625477" cy="820884"/>
          </a:xfrm>
        </p:grpSpPr>
        <p:sp>
          <p:nvSpPr>
            <p:cNvPr id="99" name="Freeform 47">
              <a:extLst>
                <a:ext uri="{FF2B5EF4-FFF2-40B4-BE49-F238E27FC236}">
                  <a16:creationId xmlns:a16="http://schemas.microsoft.com/office/drawing/2014/main" id="{EC94AE9E-26FF-BE44-2CD0-D4986F35DE2F}"/>
                </a:ext>
              </a:extLst>
            </p:cNvPr>
            <p:cNvSpPr/>
            <p:nvPr/>
          </p:nvSpPr>
          <p:spPr>
            <a:xfrm>
              <a:off x="2975887" y="3130933"/>
              <a:ext cx="351595" cy="475332"/>
            </a:xfrm>
            <a:custGeom>
              <a:avLst/>
              <a:gdLst>
                <a:gd name="f0" fmla="val 10800000"/>
                <a:gd name="f1" fmla="val 5400000"/>
                <a:gd name="f2" fmla="val 180"/>
                <a:gd name="f3" fmla="val w"/>
                <a:gd name="f4" fmla="val h"/>
                <a:gd name="f5" fmla="val 0"/>
                <a:gd name="f6" fmla="val 1104"/>
                <a:gd name="f7" fmla="val 1493"/>
                <a:gd name="f8" fmla="val 348"/>
                <a:gd name="f9" fmla="val 732"/>
                <a:gd name="f10" fmla="val 273"/>
                <a:gd name="f11" fmla="val 201"/>
                <a:gd name="f12" fmla="val 733"/>
                <a:gd name="f13" fmla="val 129"/>
                <a:gd name="f14" fmla="val 731"/>
                <a:gd name="f15" fmla="val 105"/>
                <a:gd name="f16" fmla="val 730"/>
                <a:gd name="f17" fmla="val 79"/>
                <a:gd name="f18" fmla="val 722"/>
                <a:gd name="f19" fmla="val 58"/>
                <a:gd name="f20" fmla="val 710"/>
                <a:gd name="f21" fmla="val 20"/>
                <a:gd name="f22" fmla="val 689"/>
                <a:gd name="f23" fmla="val 1"/>
                <a:gd name="f24" fmla="val 652"/>
                <a:gd name="f25" fmla="val 609"/>
                <a:gd name="f26" fmla="val 555"/>
                <a:gd name="f27" fmla="val 502"/>
                <a:gd name="f28" fmla="val 449"/>
                <a:gd name="f29" fmla="val 379"/>
                <a:gd name="f30" fmla="val 55"/>
                <a:gd name="f31" fmla="val 324"/>
                <a:gd name="f32" fmla="val 125"/>
                <a:gd name="f33" fmla="val 190"/>
                <a:gd name="f34" fmla="val 323"/>
                <a:gd name="f35" fmla="val 255"/>
                <a:gd name="f36" fmla="val 321"/>
                <a:gd name="f37" fmla="val 328"/>
                <a:gd name="f38" fmla="val 336"/>
                <a:gd name="f39" fmla="val 346"/>
                <a:gd name="f40" fmla="val 347"/>
                <a:gd name="f41" fmla="val 316"/>
                <a:gd name="f42" fmla="val 311"/>
                <a:gd name="f43" fmla="val 305"/>
                <a:gd name="f44" fmla="val 252"/>
                <a:gd name="f45" fmla="val 198"/>
                <a:gd name="f46" fmla="val 145"/>
                <a:gd name="f47" fmla="val 61"/>
                <a:gd name="f48" fmla="val 409"/>
                <a:gd name="f49" fmla="val 493"/>
                <a:gd name="f50" fmla="val 533"/>
                <a:gd name="f51" fmla="val 573"/>
                <a:gd name="f52" fmla="val 613"/>
                <a:gd name="f53" fmla="val 694"/>
                <a:gd name="f54" fmla="val 755"/>
                <a:gd name="f55" fmla="val 62"/>
                <a:gd name="f56" fmla="val 756"/>
                <a:gd name="f57" fmla="val 142"/>
                <a:gd name="f58" fmla="val 757"/>
                <a:gd name="f59" fmla="val 202"/>
                <a:gd name="f60" fmla="val 261"/>
                <a:gd name="f61" fmla="val 764"/>
                <a:gd name="f62" fmla="val 771"/>
                <a:gd name="f63" fmla="val 778"/>
                <a:gd name="f64" fmla="val 842"/>
                <a:gd name="f65" fmla="val 906"/>
                <a:gd name="f66" fmla="val 970"/>
                <a:gd name="f67" fmla="val 1051"/>
                <a:gd name="f68" fmla="val 378"/>
                <a:gd name="f69" fmla="val 1103"/>
                <a:gd name="f70" fmla="val 458"/>
                <a:gd name="f71" fmla="val 506"/>
                <a:gd name="f72" fmla="val 553"/>
                <a:gd name="f73" fmla="val 600"/>
                <a:gd name="f74" fmla="val 678"/>
                <a:gd name="f75" fmla="val 1049"/>
                <a:gd name="f76" fmla="val 971"/>
                <a:gd name="f77" fmla="val 900"/>
                <a:gd name="f78" fmla="val 830"/>
                <a:gd name="f79" fmla="val 741"/>
                <a:gd name="f80" fmla="val 750"/>
                <a:gd name="f81" fmla="val 758"/>
                <a:gd name="f82" fmla="val 952"/>
                <a:gd name="f83" fmla="val 1146"/>
                <a:gd name="f84" fmla="val 1340"/>
                <a:gd name="f85" fmla="val 1435"/>
                <a:gd name="f86" fmla="val 698"/>
                <a:gd name="f87" fmla="val 603"/>
                <a:gd name="f88" fmla="val 567"/>
                <a:gd name="f89" fmla="val 532"/>
                <a:gd name="f90" fmla="val 497"/>
                <a:gd name="f91" fmla="val 406"/>
                <a:gd name="f92" fmla="val 1344"/>
                <a:gd name="f93" fmla="val 1150"/>
                <a:gd name="f94" fmla="val 957"/>
                <a:gd name="f95" fmla="val 763"/>
                <a:gd name="f96" fmla="val 753"/>
                <a:gd name="f97" fmla="val 744"/>
                <a:gd name="f98" fmla="val 430"/>
                <a:gd name="f99" fmla="val 649"/>
                <a:gd name="f100" fmla="val 659"/>
                <a:gd name="f101" fmla="val 668"/>
                <a:gd name="f102" fmla="val 676"/>
                <a:gd name="f103" fmla="val 898"/>
                <a:gd name="f104" fmla="val 429"/>
                <a:gd name="f105" fmla="val 1120"/>
                <a:gd name="f106" fmla="val 1342"/>
                <a:gd name="f107" fmla="val 1388"/>
                <a:gd name="f108" fmla="val 453"/>
                <a:gd name="f109" fmla="val 1411"/>
                <a:gd name="f110" fmla="val 498"/>
                <a:gd name="f111" fmla="val 566"/>
                <a:gd name="f112" fmla="val 653"/>
                <a:gd name="f113" fmla="val 673"/>
                <a:gd name="f114" fmla="val 1390"/>
                <a:gd name="f115" fmla="val 1338"/>
                <a:gd name="f116" fmla="val 1116"/>
                <a:gd name="f117" fmla="val 894"/>
                <a:gd name="f118" fmla="val 672"/>
                <a:gd name="f119" fmla="val 665"/>
                <a:gd name="f120" fmla="val 657"/>
                <a:gd name="f121" fmla="val 684"/>
                <a:gd name="f122" fmla="val 691"/>
                <a:gd name="f123" fmla="val 699"/>
                <a:gd name="f124" fmla="val 789"/>
                <a:gd name="f125" fmla="val 880"/>
                <a:gd name="f126" fmla="val 1004"/>
                <a:gd name="f127" fmla="val 1020"/>
                <a:gd name="f128" fmla="val 632"/>
                <a:gd name="f129" fmla="val 1021"/>
                <a:gd name="f130" fmla="val 551"/>
                <a:gd name="f131" fmla="val 503"/>
                <a:gd name="f132" fmla="val 454"/>
                <a:gd name="f133" fmla="val 423"/>
                <a:gd name="f134" fmla="val 1003"/>
                <a:gd name="f135" fmla="val 972"/>
                <a:gd name="f136" fmla="val 405"/>
                <a:gd name="f137" fmla="val 816"/>
                <a:gd name="f138" fmla="val 738"/>
                <a:gd name="f139" fmla="val 717"/>
                <a:gd name="f140" fmla="val 695"/>
                <a:gd name="f141" fmla="val 317"/>
                <a:gd name="f142" fmla="val 231"/>
                <a:gd name="f143" fmla="val 146"/>
                <a:gd name="f144" fmla="val 107"/>
                <a:gd name="f145" fmla="val 84"/>
                <a:gd name="f146" fmla="val 611"/>
                <a:gd name="f147" fmla="val 574"/>
                <a:gd name="f148" fmla="val 83"/>
                <a:gd name="f149" fmla="val 537"/>
                <a:gd name="f150" fmla="val 501"/>
                <a:gd name="f151" fmla="val 452"/>
                <a:gd name="f152" fmla="val 154"/>
                <a:gd name="f153" fmla="val 226"/>
                <a:gd name="f154" fmla="val 298"/>
                <a:gd name="f155" fmla="val 370"/>
                <a:gd name="f156" fmla="val 382"/>
                <a:gd name="f157" fmla="val 393"/>
                <a:gd name="f158" fmla="val 230"/>
                <a:gd name="f159" fmla="val 133"/>
                <a:gd name="f160" fmla="val 100"/>
                <a:gd name="f161" fmla="val 422"/>
                <a:gd name="f162" fmla="val 455"/>
                <a:gd name="f163" fmla="val 599"/>
                <a:gd name="f164" fmla="val 633"/>
                <a:gd name="f165" fmla="val 99"/>
                <a:gd name="f166" fmla="val 134"/>
                <a:gd name="f167" fmla="val 224"/>
                <a:gd name="f168" fmla="val 315"/>
                <a:gd name="f169" fmla="val 413"/>
                <a:gd name="f170" fmla="val 420"/>
                <a:gd name="f171" fmla="+- 0 0 -90"/>
                <a:gd name="f172" fmla="*/ f3 1 1104"/>
                <a:gd name="f173" fmla="*/ f4 1 1493"/>
                <a:gd name="f174" fmla="val f5"/>
                <a:gd name="f175" fmla="val f6"/>
                <a:gd name="f176" fmla="val f7"/>
                <a:gd name="f177" fmla="*/ f171 f0 1"/>
                <a:gd name="f178" fmla="+- f176 0 f174"/>
                <a:gd name="f179" fmla="+- f175 0 f174"/>
                <a:gd name="f180" fmla="*/ f177 1 f2"/>
                <a:gd name="f181" fmla="*/ f179 1 1104"/>
                <a:gd name="f182" fmla="*/ f178 1 1493"/>
                <a:gd name="f183" fmla="*/ 348 f179 1"/>
                <a:gd name="f184" fmla="*/ 732 f178 1"/>
                <a:gd name="f185" fmla="*/ 129 f179 1"/>
                <a:gd name="f186" fmla="*/ 731 f178 1"/>
                <a:gd name="f187" fmla="*/ 58 f179 1"/>
                <a:gd name="f188" fmla="*/ 710 f178 1"/>
                <a:gd name="f189" fmla="*/ 1 f179 1"/>
                <a:gd name="f190" fmla="*/ 609 f178 1"/>
                <a:gd name="f191" fmla="*/ 0 f179 1"/>
                <a:gd name="f192" fmla="*/ 449 f178 1"/>
                <a:gd name="f193" fmla="*/ 125 f179 1"/>
                <a:gd name="f194" fmla="*/ 324 f178 1"/>
                <a:gd name="f195" fmla="*/ 321 f179 1"/>
                <a:gd name="f196" fmla="*/ 323 f178 1"/>
                <a:gd name="f197" fmla="*/ 346 f179 1"/>
                <a:gd name="f198" fmla="*/ 305 f178 1"/>
                <a:gd name="f199" fmla="*/ 145 f178 1"/>
                <a:gd name="f200" fmla="*/ 493 f179 1"/>
                <a:gd name="f201" fmla="*/ 1 f178 1"/>
                <a:gd name="f202" fmla="*/ 613 f179 1"/>
                <a:gd name="f203" fmla="*/ 756 f179 1"/>
                <a:gd name="f204" fmla="*/ 142 f178 1"/>
                <a:gd name="f205" fmla="*/ 778 f179 1"/>
                <a:gd name="f206" fmla="*/ 970 f179 1"/>
                <a:gd name="f207" fmla="*/ 1103 f179 1"/>
                <a:gd name="f208" fmla="*/ 458 f178 1"/>
                <a:gd name="f209" fmla="*/ 600 f178 1"/>
                <a:gd name="f210" fmla="*/ 971 f179 1"/>
                <a:gd name="f211" fmla="*/ 758 f178 1"/>
                <a:gd name="f212" fmla="*/ 1340 f178 1"/>
                <a:gd name="f213" fmla="*/ 603 f179 1"/>
                <a:gd name="f214" fmla="*/ 1493 f178 1"/>
                <a:gd name="f215" fmla="*/ 497 f179 1"/>
                <a:gd name="f216" fmla="*/ 1344 f178 1"/>
                <a:gd name="f217" fmla="*/ 763 f178 1"/>
                <a:gd name="f218" fmla="*/ 430 f179 1"/>
                <a:gd name="f219" fmla="*/ 649 f178 1"/>
                <a:gd name="f220" fmla="*/ 676 f178 1"/>
                <a:gd name="f221" fmla="*/ 1342 f178 1"/>
                <a:gd name="f222" fmla="*/ 498 f179 1"/>
                <a:gd name="f223" fmla="*/ 1411 f178 1"/>
                <a:gd name="f224" fmla="*/ 600 f179 1"/>
                <a:gd name="f225" fmla="*/ 673 f179 1"/>
                <a:gd name="f226" fmla="*/ 1338 f178 1"/>
                <a:gd name="f227" fmla="*/ 672 f178 1"/>
                <a:gd name="f228" fmla="*/ 699 f179 1"/>
                <a:gd name="f229" fmla="*/ 1020 f179 1"/>
                <a:gd name="f230" fmla="*/ 454 f178 1"/>
                <a:gd name="f231" fmla="*/ 972 f179 1"/>
                <a:gd name="f232" fmla="*/ 406 f178 1"/>
                <a:gd name="f233" fmla="*/ 738 f179 1"/>
                <a:gd name="f234" fmla="*/ 146 f178 1"/>
                <a:gd name="f235" fmla="*/ 611 f179 1"/>
                <a:gd name="f236" fmla="*/ 84 f178 1"/>
                <a:gd name="f237" fmla="*/ 501 f179 1"/>
                <a:gd name="f238" fmla="*/ 154 f178 1"/>
                <a:gd name="f239" fmla="*/ 429 f179 1"/>
                <a:gd name="f240" fmla="*/ 370 f178 1"/>
                <a:gd name="f241" fmla="*/ 133 f179 1"/>
                <a:gd name="f242" fmla="*/ 83 f179 1"/>
                <a:gd name="f243" fmla="*/ 455 f178 1"/>
                <a:gd name="f244" fmla="*/ 599 f178 1"/>
                <a:gd name="f245" fmla="*/ 134 f179 1"/>
                <a:gd name="f246" fmla="*/ 405 f179 1"/>
                <a:gd name="f247" fmla="+- f180 0 f1"/>
                <a:gd name="f248" fmla="*/ f183 1 1104"/>
                <a:gd name="f249" fmla="*/ f184 1 1493"/>
                <a:gd name="f250" fmla="*/ f185 1 1104"/>
                <a:gd name="f251" fmla="*/ f186 1 1493"/>
                <a:gd name="f252" fmla="*/ f187 1 1104"/>
                <a:gd name="f253" fmla="*/ f188 1 1493"/>
                <a:gd name="f254" fmla="*/ f189 1 1104"/>
                <a:gd name="f255" fmla="*/ f190 1 1493"/>
                <a:gd name="f256" fmla="*/ f191 1 1104"/>
                <a:gd name="f257" fmla="*/ f192 1 1493"/>
                <a:gd name="f258" fmla="*/ f193 1 1104"/>
                <a:gd name="f259" fmla="*/ f194 1 1493"/>
                <a:gd name="f260" fmla="*/ f195 1 1104"/>
                <a:gd name="f261" fmla="*/ f196 1 1493"/>
                <a:gd name="f262" fmla="*/ f197 1 1104"/>
                <a:gd name="f263" fmla="*/ f198 1 1493"/>
                <a:gd name="f264" fmla="*/ f199 1 1493"/>
                <a:gd name="f265" fmla="*/ f200 1 1104"/>
                <a:gd name="f266" fmla="*/ f201 1 1493"/>
                <a:gd name="f267" fmla="*/ f202 1 1104"/>
                <a:gd name="f268" fmla="*/ f203 1 1104"/>
                <a:gd name="f269" fmla="*/ f204 1 1493"/>
                <a:gd name="f270" fmla="*/ f205 1 1104"/>
                <a:gd name="f271" fmla="*/ f206 1 1104"/>
                <a:gd name="f272" fmla="*/ f207 1 1104"/>
                <a:gd name="f273" fmla="*/ f208 1 1493"/>
                <a:gd name="f274" fmla="*/ f209 1 1493"/>
                <a:gd name="f275" fmla="*/ f210 1 1104"/>
                <a:gd name="f276" fmla="*/ f211 1 1493"/>
                <a:gd name="f277" fmla="*/ f212 1 1493"/>
                <a:gd name="f278" fmla="*/ f213 1 1104"/>
                <a:gd name="f279" fmla="*/ f214 1 1493"/>
                <a:gd name="f280" fmla="*/ f215 1 1104"/>
                <a:gd name="f281" fmla="*/ f216 1 1493"/>
                <a:gd name="f282" fmla="*/ f217 1 1493"/>
                <a:gd name="f283" fmla="*/ f218 1 1104"/>
                <a:gd name="f284" fmla="*/ f219 1 1493"/>
                <a:gd name="f285" fmla="*/ f220 1 1493"/>
                <a:gd name="f286" fmla="*/ f221 1 1493"/>
                <a:gd name="f287" fmla="*/ f222 1 1104"/>
                <a:gd name="f288" fmla="*/ f223 1 1493"/>
                <a:gd name="f289" fmla="*/ f224 1 1104"/>
                <a:gd name="f290" fmla="*/ f225 1 1104"/>
                <a:gd name="f291" fmla="*/ f226 1 1493"/>
                <a:gd name="f292" fmla="*/ f227 1 1493"/>
                <a:gd name="f293" fmla="*/ f228 1 1104"/>
                <a:gd name="f294" fmla="*/ f229 1 1104"/>
                <a:gd name="f295" fmla="*/ f230 1 1493"/>
                <a:gd name="f296" fmla="*/ f231 1 1104"/>
                <a:gd name="f297" fmla="*/ f232 1 1493"/>
                <a:gd name="f298" fmla="*/ f233 1 1104"/>
                <a:gd name="f299" fmla="*/ f234 1 1493"/>
                <a:gd name="f300" fmla="*/ f235 1 1104"/>
                <a:gd name="f301" fmla="*/ f236 1 1493"/>
                <a:gd name="f302" fmla="*/ f237 1 1104"/>
                <a:gd name="f303" fmla="*/ f238 1 1493"/>
                <a:gd name="f304" fmla="*/ f239 1 1104"/>
                <a:gd name="f305" fmla="*/ f240 1 1493"/>
                <a:gd name="f306" fmla="*/ f241 1 1104"/>
                <a:gd name="f307" fmla="*/ f242 1 1104"/>
                <a:gd name="f308" fmla="*/ f243 1 1493"/>
                <a:gd name="f309" fmla="*/ f244 1 1493"/>
                <a:gd name="f310" fmla="*/ f245 1 1104"/>
                <a:gd name="f311" fmla="*/ f246 1 1104"/>
                <a:gd name="f312" fmla="*/ 0 1 f181"/>
                <a:gd name="f313" fmla="*/ f175 1 f181"/>
                <a:gd name="f314" fmla="*/ 0 1 f182"/>
                <a:gd name="f315" fmla="*/ f176 1 f182"/>
                <a:gd name="f316" fmla="*/ f248 1 f181"/>
                <a:gd name="f317" fmla="*/ f249 1 f182"/>
                <a:gd name="f318" fmla="*/ f250 1 f181"/>
                <a:gd name="f319" fmla="*/ f251 1 f182"/>
                <a:gd name="f320" fmla="*/ f252 1 f181"/>
                <a:gd name="f321" fmla="*/ f253 1 f182"/>
                <a:gd name="f322" fmla="*/ f254 1 f181"/>
                <a:gd name="f323" fmla="*/ f255 1 f182"/>
                <a:gd name="f324" fmla="*/ f256 1 f181"/>
                <a:gd name="f325" fmla="*/ f257 1 f182"/>
                <a:gd name="f326" fmla="*/ f258 1 f181"/>
                <a:gd name="f327" fmla="*/ f259 1 f182"/>
                <a:gd name="f328" fmla="*/ f260 1 f181"/>
                <a:gd name="f329" fmla="*/ f261 1 f182"/>
                <a:gd name="f330" fmla="*/ f262 1 f181"/>
                <a:gd name="f331" fmla="*/ f263 1 f182"/>
                <a:gd name="f332" fmla="*/ f264 1 f182"/>
                <a:gd name="f333" fmla="*/ f265 1 f181"/>
                <a:gd name="f334" fmla="*/ f266 1 f182"/>
                <a:gd name="f335" fmla="*/ f267 1 f181"/>
                <a:gd name="f336" fmla="*/ f268 1 f181"/>
                <a:gd name="f337" fmla="*/ f269 1 f182"/>
                <a:gd name="f338" fmla="*/ f270 1 f181"/>
                <a:gd name="f339" fmla="*/ f271 1 f181"/>
                <a:gd name="f340" fmla="*/ f272 1 f181"/>
                <a:gd name="f341" fmla="*/ f273 1 f182"/>
                <a:gd name="f342" fmla="*/ f274 1 f182"/>
                <a:gd name="f343" fmla="*/ f275 1 f181"/>
                <a:gd name="f344" fmla="*/ f276 1 f182"/>
                <a:gd name="f345" fmla="*/ f277 1 f182"/>
                <a:gd name="f346" fmla="*/ f278 1 f181"/>
                <a:gd name="f347" fmla="*/ f279 1 f182"/>
                <a:gd name="f348" fmla="*/ f280 1 f181"/>
                <a:gd name="f349" fmla="*/ f281 1 f182"/>
                <a:gd name="f350" fmla="*/ f282 1 f182"/>
                <a:gd name="f351" fmla="*/ f283 1 f181"/>
                <a:gd name="f352" fmla="*/ f284 1 f182"/>
                <a:gd name="f353" fmla="*/ f285 1 f182"/>
                <a:gd name="f354" fmla="*/ f286 1 f182"/>
                <a:gd name="f355" fmla="*/ f287 1 f181"/>
                <a:gd name="f356" fmla="*/ f288 1 f182"/>
                <a:gd name="f357" fmla="*/ f289 1 f181"/>
                <a:gd name="f358" fmla="*/ f290 1 f181"/>
                <a:gd name="f359" fmla="*/ f291 1 f182"/>
                <a:gd name="f360" fmla="*/ f292 1 f182"/>
                <a:gd name="f361" fmla="*/ f293 1 f181"/>
                <a:gd name="f362" fmla="*/ f294 1 f181"/>
                <a:gd name="f363" fmla="*/ f295 1 f182"/>
                <a:gd name="f364" fmla="*/ f296 1 f181"/>
                <a:gd name="f365" fmla="*/ f297 1 f182"/>
                <a:gd name="f366" fmla="*/ f298 1 f181"/>
                <a:gd name="f367" fmla="*/ f299 1 f182"/>
                <a:gd name="f368" fmla="*/ f300 1 f181"/>
                <a:gd name="f369" fmla="*/ f301 1 f182"/>
                <a:gd name="f370" fmla="*/ f302 1 f181"/>
                <a:gd name="f371" fmla="*/ f303 1 f182"/>
                <a:gd name="f372" fmla="*/ f304 1 f181"/>
                <a:gd name="f373" fmla="*/ f305 1 f182"/>
                <a:gd name="f374" fmla="*/ f306 1 f181"/>
                <a:gd name="f375" fmla="*/ f307 1 f181"/>
                <a:gd name="f376" fmla="*/ f308 1 f182"/>
                <a:gd name="f377" fmla="*/ f309 1 f182"/>
                <a:gd name="f378" fmla="*/ f310 1 f181"/>
                <a:gd name="f379" fmla="*/ f311 1 f181"/>
                <a:gd name="f380" fmla="*/ f312 f172 1"/>
                <a:gd name="f381" fmla="*/ f313 f172 1"/>
                <a:gd name="f382" fmla="*/ f315 f173 1"/>
                <a:gd name="f383" fmla="*/ f314 f173 1"/>
                <a:gd name="f384" fmla="*/ f316 f172 1"/>
                <a:gd name="f385" fmla="*/ f317 f173 1"/>
                <a:gd name="f386" fmla="*/ f318 f172 1"/>
                <a:gd name="f387" fmla="*/ f319 f173 1"/>
                <a:gd name="f388" fmla="*/ f320 f172 1"/>
                <a:gd name="f389" fmla="*/ f321 f173 1"/>
                <a:gd name="f390" fmla="*/ f322 f172 1"/>
                <a:gd name="f391" fmla="*/ f323 f173 1"/>
                <a:gd name="f392" fmla="*/ f324 f172 1"/>
                <a:gd name="f393" fmla="*/ f325 f173 1"/>
                <a:gd name="f394" fmla="*/ f326 f172 1"/>
                <a:gd name="f395" fmla="*/ f327 f173 1"/>
                <a:gd name="f396" fmla="*/ f328 f172 1"/>
                <a:gd name="f397" fmla="*/ f329 f173 1"/>
                <a:gd name="f398" fmla="*/ f330 f172 1"/>
                <a:gd name="f399" fmla="*/ f331 f173 1"/>
                <a:gd name="f400" fmla="*/ f332 f173 1"/>
                <a:gd name="f401" fmla="*/ f333 f172 1"/>
                <a:gd name="f402" fmla="*/ f334 f173 1"/>
                <a:gd name="f403" fmla="*/ f335 f172 1"/>
                <a:gd name="f404" fmla="*/ f336 f172 1"/>
                <a:gd name="f405" fmla="*/ f337 f173 1"/>
                <a:gd name="f406" fmla="*/ f338 f172 1"/>
                <a:gd name="f407" fmla="*/ f339 f172 1"/>
                <a:gd name="f408" fmla="*/ f340 f172 1"/>
                <a:gd name="f409" fmla="*/ f341 f173 1"/>
                <a:gd name="f410" fmla="*/ f342 f173 1"/>
                <a:gd name="f411" fmla="*/ f343 f172 1"/>
                <a:gd name="f412" fmla="*/ f344 f173 1"/>
                <a:gd name="f413" fmla="*/ f345 f173 1"/>
                <a:gd name="f414" fmla="*/ f346 f172 1"/>
                <a:gd name="f415" fmla="*/ f347 f173 1"/>
                <a:gd name="f416" fmla="*/ f348 f172 1"/>
                <a:gd name="f417" fmla="*/ f349 f173 1"/>
                <a:gd name="f418" fmla="*/ f350 f173 1"/>
                <a:gd name="f419" fmla="*/ f351 f172 1"/>
                <a:gd name="f420" fmla="*/ f352 f173 1"/>
                <a:gd name="f421" fmla="*/ f353 f173 1"/>
                <a:gd name="f422" fmla="*/ f354 f173 1"/>
                <a:gd name="f423" fmla="*/ f355 f172 1"/>
                <a:gd name="f424" fmla="*/ f356 f173 1"/>
                <a:gd name="f425" fmla="*/ f357 f172 1"/>
                <a:gd name="f426" fmla="*/ f358 f172 1"/>
                <a:gd name="f427" fmla="*/ f359 f173 1"/>
                <a:gd name="f428" fmla="*/ f360 f173 1"/>
                <a:gd name="f429" fmla="*/ f361 f172 1"/>
                <a:gd name="f430" fmla="*/ f362 f172 1"/>
                <a:gd name="f431" fmla="*/ f363 f173 1"/>
                <a:gd name="f432" fmla="*/ f364 f172 1"/>
                <a:gd name="f433" fmla="*/ f365 f173 1"/>
                <a:gd name="f434" fmla="*/ f366 f172 1"/>
                <a:gd name="f435" fmla="*/ f367 f173 1"/>
                <a:gd name="f436" fmla="*/ f368 f172 1"/>
                <a:gd name="f437" fmla="*/ f369 f173 1"/>
                <a:gd name="f438" fmla="*/ f370 f172 1"/>
                <a:gd name="f439" fmla="*/ f371 f173 1"/>
                <a:gd name="f440" fmla="*/ f372 f172 1"/>
                <a:gd name="f441" fmla="*/ f373 f173 1"/>
                <a:gd name="f442" fmla="*/ f374 f172 1"/>
                <a:gd name="f443" fmla="*/ f375 f172 1"/>
                <a:gd name="f444" fmla="*/ f376 f173 1"/>
                <a:gd name="f445" fmla="*/ f377 f173 1"/>
                <a:gd name="f446" fmla="*/ f378 f172 1"/>
                <a:gd name="f447" fmla="*/ f379 f172 1"/>
              </a:gdLst>
              <a:ahLst/>
              <a:cxnLst>
                <a:cxn ang="3cd4">
                  <a:pos x="hc" y="t"/>
                </a:cxn>
                <a:cxn ang="0">
                  <a:pos x="r" y="vc"/>
                </a:cxn>
                <a:cxn ang="cd4">
                  <a:pos x="hc" y="b"/>
                </a:cxn>
                <a:cxn ang="cd2">
                  <a:pos x="l" y="vc"/>
                </a:cxn>
                <a:cxn ang="f247">
                  <a:pos x="f384" y="f385"/>
                </a:cxn>
                <a:cxn ang="f247">
                  <a:pos x="f386" y="f387"/>
                </a:cxn>
                <a:cxn ang="f247">
                  <a:pos x="f388" y="f389"/>
                </a:cxn>
                <a:cxn ang="f247">
                  <a:pos x="f390" y="f391"/>
                </a:cxn>
                <a:cxn ang="f247">
                  <a:pos x="f392" y="f393"/>
                </a:cxn>
                <a:cxn ang="f247">
                  <a:pos x="f394" y="f395"/>
                </a:cxn>
                <a:cxn ang="f247">
                  <a:pos x="f396" y="f397"/>
                </a:cxn>
                <a:cxn ang="f247">
                  <a:pos x="f398" y="f397"/>
                </a:cxn>
                <a:cxn ang="f247">
                  <a:pos x="f384" y="f399"/>
                </a:cxn>
                <a:cxn ang="f247">
                  <a:pos x="f384" y="f400"/>
                </a:cxn>
                <a:cxn ang="f247">
                  <a:pos x="f401" y="f402"/>
                </a:cxn>
                <a:cxn ang="f247">
                  <a:pos x="f403" y="f402"/>
                </a:cxn>
                <a:cxn ang="f247">
                  <a:pos x="f404" y="f405"/>
                </a:cxn>
                <a:cxn ang="f247">
                  <a:pos x="f404" y="f397"/>
                </a:cxn>
                <a:cxn ang="f247">
                  <a:pos x="f406" y="f397"/>
                </a:cxn>
                <a:cxn ang="f247">
                  <a:pos x="f407" y="f397"/>
                </a:cxn>
                <a:cxn ang="f247">
                  <a:pos x="f408" y="f409"/>
                </a:cxn>
                <a:cxn ang="f247">
                  <a:pos x="f408" y="f410"/>
                </a:cxn>
                <a:cxn ang="f247">
                  <a:pos x="f411" y="f385"/>
                </a:cxn>
                <a:cxn ang="f247">
                  <a:pos x="f404" y="f385"/>
                </a:cxn>
                <a:cxn ang="f247">
                  <a:pos x="f404" y="f412"/>
                </a:cxn>
                <a:cxn ang="f247">
                  <a:pos x="f404" y="f413"/>
                </a:cxn>
                <a:cxn ang="f247">
                  <a:pos x="f414" y="f415"/>
                </a:cxn>
                <a:cxn ang="f247">
                  <a:pos x="f416" y="f415"/>
                </a:cxn>
                <a:cxn ang="f247">
                  <a:pos x="f384" y="f417"/>
                </a:cxn>
                <a:cxn ang="f247">
                  <a:pos x="f384" y="f418"/>
                </a:cxn>
                <a:cxn ang="f247">
                  <a:pos x="f384" y="f385"/>
                </a:cxn>
                <a:cxn ang="f247">
                  <a:pos x="f419" y="f420"/>
                </a:cxn>
                <a:cxn ang="f247">
                  <a:pos x="f419" y="f421"/>
                </a:cxn>
                <a:cxn ang="f247">
                  <a:pos x="f419" y="f422"/>
                </a:cxn>
                <a:cxn ang="f247">
                  <a:pos x="f423" y="f424"/>
                </a:cxn>
                <a:cxn ang="f247">
                  <a:pos x="f425" y="f424"/>
                </a:cxn>
                <a:cxn ang="f247">
                  <a:pos x="f426" y="f427"/>
                </a:cxn>
                <a:cxn ang="f247">
                  <a:pos x="f426" y="f428"/>
                </a:cxn>
                <a:cxn ang="f247">
                  <a:pos x="f426" y="f420"/>
                </a:cxn>
                <a:cxn ang="f247">
                  <a:pos x="f429" y="f420"/>
                </a:cxn>
                <a:cxn ang="f247">
                  <a:pos x="f411" y="f420"/>
                </a:cxn>
                <a:cxn ang="f247">
                  <a:pos x="f430" y="f410"/>
                </a:cxn>
                <a:cxn ang="f247">
                  <a:pos x="f430" y="f431"/>
                </a:cxn>
                <a:cxn ang="f247">
                  <a:pos x="f432" y="f433"/>
                </a:cxn>
                <a:cxn ang="f247">
                  <a:pos x="f434" y="f433"/>
                </a:cxn>
                <a:cxn ang="f247">
                  <a:pos x="f426" y="f433"/>
                </a:cxn>
                <a:cxn ang="f247">
                  <a:pos x="f426" y="f435"/>
                </a:cxn>
                <a:cxn ang="f247">
                  <a:pos x="f436" y="f437"/>
                </a:cxn>
                <a:cxn ang="f247">
                  <a:pos x="f438" y="f437"/>
                </a:cxn>
                <a:cxn ang="f247">
                  <a:pos x="f419" y="f439"/>
                </a:cxn>
                <a:cxn ang="f247">
                  <a:pos x="f440" y="f441"/>
                </a:cxn>
                <a:cxn ang="f247">
                  <a:pos x="f440" y="f433"/>
                </a:cxn>
                <a:cxn ang="f247">
                  <a:pos x="f442" y="f433"/>
                </a:cxn>
                <a:cxn ang="f247">
                  <a:pos x="f443" y="f444"/>
                </a:cxn>
                <a:cxn ang="f247">
                  <a:pos x="f443" y="f445"/>
                </a:cxn>
                <a:cxn ang="f247">
                  <a:pos x="f446" y="f420"/>
                </a:cxn>
                <a:cxn ang="f247">
                  <a:pos x="f447" y="f420"/>
                </a:cxn>
                <a:cxn ang="f247">
                  <a:pos x="f419" y="f420"/>
                </a:cxn>
              </a:cxnLst>
              <a:rect l="f380" t="f383" r="f381" b="f382"/>
              <a:pathLst>
                <a:path w="1104" h="1493">
                  <a:moveTo>
                    <a:pt x="f8" y="f9"/>
                  </a:moveTo>
                  <a:cubicBezTo>
                    <a:pt x="f10" y="f9"/>
                    <a:pt x="f11" y="f12"/>
                    <a:pt x="f13" y="f14"/>
                  </a:cubicBezTo>
                  <a:cubicBezTo>
                    <a:pt x="f15" y="f16"/>
                    <a:pt x="f17" y="f18"/>
                    <a:pt x="f19" y="f20"/>
                  </a:cubicBezTo>
                  <a:cubicBezTo>
                    <a:pt x="f21" y="f22"/>
                    <a:pt x="f23" y="f24"/>
                    <a:pt x="f23" y="f25"/>
                  </a:cubicBezTo>
                  <a:cubicBezTo>
                    <a:pt x="f5" y="f26"/>
                    <a:pt x="f5" y="f27"/>
                    <a:pt x="f5" y="f28"/>
                  </a:cubicBezTo>
                  <a:cubicBezTo>
                    <a:pt x="f23" y="f29"/>
                    <a:pt x="f30" y="f31"/>
                    <a:pt x="f32" y="f31"/>
                  </a:cubicBezTo>
                  <a:cubicBezTo>
                    <a:pt x="f33" y="f34"/>
                    <a:pt x="f35" y="f34"/>
                    <a:pt x="f36" y="f34"/>
                  </a:cubicBezTo>
                  <a:cubicBezTo>
                    <a:pt x="f37" y="f34"/>
                    <a:pt x="f38" y="f34"/>
                    <a:pt x="f39" y="f34"/>
                  </a:cubicBezTo>
                  <a:cubicBezTo>
                    <a:pt x="f40" y="f41"/>
                    <a:pt x="f40" y="f42"/>
                    <a:pt x="f8" y="f43"/>
                  </a:cubicBezTo>
                  <a:cubicBezTo>
                    <a:pt x="f8" y="f44"/>
                    <a:pt x="f40" y="f45"/>
                    <a:pt x="f8" y="f46"/>
                  </a:cubicBezTo>
                  <a:cubicBezTo>
                    <a:pt x="f8" y="f47"/>
                    <a:pt x="f48" y="f5"/>
                    <a:pt x="f49" y="f23"/>
                  </a:cubicBezTo>
                  <a:cubicBezTo>
                    <a:pt x="f50" y="f23"/>
                    <a:pt x="f51" y="f5"/>
                    <a:pt x="f52" y="f23"/>
                  </a:cubicBezTo>
                  <a:cubicBezTo>
                    <a:pt x="f53" y="f23"/>
                    <a:pt x="f54" y="f55"/>
                    <a:pt x="f56" y="f57"/>
                  </a:cubicBezTo>
                  <a:cubicBezTo>
                    <a:pt x="f58" y="f59"/>
                    <a:pt x="f56" y="f60"/>
                    <a:pt x="f56" y="f34"/>
                  </a:cubicBezTo>
                  <a:cubicBezTo>
                    <a:pt x="f61" y="f34"/>
                    <a:pt x="f62" y="f34"/>
                    <a:pt x="f63" y="f34"/>
                  </a:cubicBezTo>
                  <a:cubicBezTo>
                    <a:pt x="f64" y="f34"/>
                    <a:pt x="f65" y="f34"/>
                    <a:pt x="f66" y="f34"/>
                  </a:cubicBezTo>
                  <a:cubicBezTo>
                    <a:pt x="f67" y="f31"/>
                    <a:pt x="f6" y="f68"/>
                    <a:pt x="f69" y="f70"/>
                  </a:cubicBezTo>
                  <a:cubicBezTo>
                    <a:pt x="f69" y="f71"/>
                    <a:pt x="f69" y="f72"/>
                    <a:pt x="f69" y="f73"/>
                  </a:cubicBezTo>
                  <a:cubicBezTo>
                    <a:pt x="f69" y="f74"/>
                    <a:pt x="f75" y="f9"/>
                    <a:pt x="f76" y="f9"/>
                  </a:cubicBezTo>
                  <a:cubicBezTo>
                    <a:pt x="f77" y="f9"/>
                    <a:pt x="f78" y="f9"/>
                    <a:pt x="f56" y="f9"/>
                  </a:cubicBezTo>
                  <a:cubicBezTo>
                    <a:pt x="f56" y="f79"/>
                    <a:pt x="f56" y="f80"/>
                    <a:pt x="f56" y="f81"/>
                  </a:cubicBezTo>
                  <a:cubicBezTo>
                    <a:pt x="f56" y="f82"/>
                    <a:pt x="f56" y="f83"/>
                    <a:pt x="f56" y="f84"/>
                  </a:cubicBezTo>
                  <a:cubicBezTo>
                    <a:pt x="f56" y="f85"/>
                    <a:pt x="f86" y="f7"/>
                    <a:pt x="f87" y="f7"/>
                  </a:cubicBezTo>
                  <a:cubicBezTo>
                    <a:pt x="f88" y="f7"/>
                    <a:pt x="f89" y="f7"/>
                    <a:pt x="f90" y="f7"/>
                  </a:cubicBezTo>
                  <a:cubicBezTo>
                    <a:pt x="f91" y="f7"/>
                    <a:pt x="f8" y="f85"/>
                    <a:pt x="f8" y="f92"/>
                  </a:cubicBezTo>
                  <a:cubicBezTo>
                    <a:pt x="f8" y="f93"/>
                    <a:pt x="f8" y="f94"/>
                    <a:pt x="f8" y="f95"/>
                  </a:cubicBezTo>
                  <a:cubicBezTo>
                    <a:pt x="f8" y="f96"/>
                    <a:pt x="f8" y="f97"/>
                    <a:pt x="f8" y="f9"/>
                  </a:cubicBezTo>
                  <a:close/>
                  <a:moveTo>
                    <a:pt x="f98" y="f99"/>
                  </a:moveTo>
                  <a:cubicBezTo>
                    <a:pt x="f98" y="f100"/>
                    <a:pt x="f98" y="f101"/>
                    <a:pt x="f98" y="f102"/>
                  </a:cubicBezTo>
                  <a:cubicBezTo>
                    <a:pt x="f98" y="f103"/>
                    <a:pt x="f104" y="f105"/>
                    <a:pt x="f98" y="f106"/>
                  </a:cubicBezTo>
                  <a:cubicBezTo>
                    <a:pt x="f98" y="f107"/>
                    <a:pt x="f108" y="f109"/>
                    <a:pt x="f110" y="f109"/>
                  </a:cubicBezTo>
                  <a:cubicBezTo>
                    <a:pt x="f89" y="f109"/>
                    <a:pt x="f111" y="f109"/>
                    <a:pt x="f73" y="f109"/>
                  </a:cubicBezTo>
                  <a:cubicBezTo>
                    <a:pt x="f112" y="f109"/>
                    <a:pt x="f113" y="f114"/>
                    <a:pt x="f113" y="f115"/>
                  </a:cubicBezTo>
                  <a:cubicBezTo>
                    <a:pt x="f113" y="f116"/>
                    <a:pt x="f113" y="f117"/>
                    <a:pt x="f113" y="f118"/>
                  </a:cubicBezTo>
                  <a:cubicBezTo>
                    <a:pt x="f113" y="f119"/>
                    <a:pt x="f113" y="f120"/>
                    <a:pt x="f113" y="f99"/>
                  </a:cubicBezTo>
                  <a:cubicBezTo>
                    <a:pt x="f121" y="f99"/>
                    <a:pt x="f122" y="f99"/>
                    <a:pt x="f123" y="f99"/>
                  </a:cubicBezTo>
                  <a:cubicBezTo>
                    <a:pt x="f124" y="f99"/>
                    <a:pt x="f125" y="f99"/>
                    <a:pt x="f76" y="f99"/>
                  </a:cubicBezTo>
                  <a:cubicBezTo>
                    <a:pt x="f126" y="f99"/>
                    <a:pt x="f127" y="f128"/>
                    <a:pt x="f127" y="f73"/>
                  </a:cubicBezTo>
                  <a:cubicBezTo>
                    <a:pt x="f129" y="f130"/>
                    <a:pt x="f129" y="f131"/>
                    <a:pt x="f127" y="f132"/>
                  </a:cubicBezTo>
                  <a:cubicBezTo>
                    <a:pt x="f127" y="f133"/>
                    <a:pt x="f134" y="f91"/>
                    <a:pt x="f135" y="f91"/>
                  </a:cubicBezTo>
                  <a:cubicBezTo>
                    <a:pt x="f117" y="f136"/>
                    <a:pt x="f137" y="f91"/>
                    <a:pt x="f138" y="f91"/>
                  </a:cubicBezTo>
                  <a:cubicBezTo>
                    <a:pt x="f139" y="f91"/>
                    <a:pt x="f140" y="f91"/>
                    <a:pt x="f113" y="f91"/>
                  </a:cubicBezTo>
                  <a:cubicBezTo>
                    <a:pt x="f113" y="f141"/>
                    <a:pt x="f113" y="f142"/>
                    <a:pt x="f113" y="f143"/>
                  </a:cubicBezTo>
                  <a:cubicBezTo>
                    <a:pt x="f113" y="f144"/>
                    <a:pt x="f99" y="f145"/>
                    <a:pt x="f146" y="f145"/>
                  </a:cubicBezTo>
                  <a:cubicBezTo>
                    <a:pt x="f147" y="f148"/>
                    <a:pt x="f149" y="f145"/>
                    <a:pt x="f150" y="f145"/>
                  </a:cubicBezTo>
                  <a:cubicBezTo>
                    <a:pt x="f151" y="f145"/>
                    <a:pt x="f98" y="f15"/>
                    <a:pt x="f98" y="f152"/>
                  </a:cubicBezTo>
                  <a:cubicBezTo>
                    <a:pt x="f104" y="f153"/>
                    <a:pt x="f104" y="f154"/>
                    <a:pt x="f104" y="f155"/>
                  </a:cubicBezTo>
                  <a:cubicBezTo>
                    <a:pt x="f104" y="f156"/>
                    <a:pt x="f104" y="f157"/>
                    <a:pt x="f104" y="f91"/>
                  </a:cubicBezTo>
                  <a:cubicBezTo>
                    <a:pt x="f37" y="f91"/>
                    <a:pt x="f158" y="f136"/>
                    <a:pt x="f159" y="f91"/>
                  </a:cubicBezTo>
                  <a:cubicBezTo>
                    <a:pt x="f160" y="f91"/>
                    <a:pt x="f145" y="f161"/>
                    <a:pt x="f148" y="f162"/>
                  </a:cubicBezTo>
                  <a:cubicBezTo>
                    <a:pt x="f148" y="f131"/>
                    <a:pt x="f148" y="f130"/>
                    <a:pt x="f148" y="f163"/>
                  </a:cubicBezTo>
                  <a:cubicBezTo>
                    <a:pt x="f145" y="f164"/>
                    <a:pt x="f165" y="f99"/>
                    <a:pt x="f166" y="f99"/>
                  </a:cubicBezTo>
                  <a:cubicBezTo>
                    <a:pt x="f167" y="f99"/>
                    <a:pt x="f168" y="f99"/>
                    <a:pt x="f136" y="f99"/>
                  </a:cubicBezTo>
                  <a:cubicBezTo>
                    <a:pt x="f169" y="f99"/>
                    <a:pt x="f170" y="f99"/>
                    <a:pt x="f98" y="f9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0" name="Freeform 48">
              <a:extLst>
                <a:ext uri="{FF2B5EF4-FFF2-40B4-BE49-F238E27FC236}">
                  <a16:creationId xmlns:a16="http://schemas.microsoft.com/office/drawing/2014/main" id="{D90D43C2-9DC0-B01F-CF8F-A1A3FEDB2652}"/>
                </a:ext>
              </a:extLst>
            </p:cNvPr>
            <p:cNvSpPr/>
            <p:nvPr/>
          </p:nvSpPr>
          <p:spPr>
            <a:xfrm>
              <a:off x="3317671" y="2785381"/>
              <a:ext cx="81482" cy="81482"/>
            </a:xfrm>
            <a:custGeom>
              <a:avLst/>
              <a:gdLst>
                <a:gd name="f0" fmla="val 10800000"/>
                <a:gd name="f1" fmla="val 5400000"/>
                <a:gd name="f2" fmla="val 180"/>
                <a:gd name="f3" fmla="val w"/>
                <a:gd name="f4" fmla="val h"/>
                <a:gd name="f5" fmla="val 0"/>
                <a:gd name="f6" fmla="val 257"/>
                <a:gd name="f7" fmla="val 256"/>
                <a:gd name="f8" fmla="val 128"/>
                <a:gd name="f9" fmla="val 255"/>
                <a:gd name="f10" fmla="val 57"/>
                <a:gd name="f11" fmla="val 197"/>
                <a:gd name="f12" fmla="val 1"/>
                <a:gd name="f13" fmla="val 126"/>
                <a:gd name="f14" fmla="val 2"/>
                <a:gd name="f15" fmla="val 60"/>
                <a:gd name="f16" fmla="val 129"/>
                <a:gd name="f17" fmla="val 200"/>
                <a:gd name="f18" fmla="val 58"/>
                <a:gd name="f19" fmla="val 130"/>
                <a:gd name="f20" fmla="val 199"/>
                <a:gd name="f21" fmla="val 198"/>
                <a:gd name="f22" fmla="+- 0 0 -90"/>
                <a:gd name="f23" fmla="*/ f3 1 257"/>
                <a:gd name="f24" fmla="*/ f4 1 256"/>
                <a:gd name="f25" fmla="val f5"/>
                <a:gd name="f26" fmla="val f6"/>
                <a:gd name="f27" fmla="val f7"/>
                <a:gd name="f28" fmla="*/ f22 f0 1"/>
                <a:gd name="f29" fmla="+- f27 0 f25"/>
                <a:gd name="f30" fmla="+- f26 0 f25"/>
                <a:gd name="f31" fmla="*/ f28 1 f2"/>
                <a:gd name="f32" fmla="*/ f30 1 257"/>
                <a:gd name="f33" fmla="*/ f29 1 256"/>
                <a:gd name="f34" fmla="*/ 128 f30 1"/>
                <a:gd name="f35" fmla="*/ 255 f29 1"/>
                <a:gd name="f36" fmla="*/ 1 f30 1"/>
                <a:gd name="f37" fmla="*/ 126 f29 1"/>
                <a:gd name="f38" fmla="*/ 129 f30 1"/>
                <a:gd name="f39" fmla="*/ 0 f29 1"/>
                <a:gd name="f40" fmla="*/ 256 f30 1"/>
                <a:gd name="f41" fmla="*/ 130 f29 1"/>
                <a:gd name="f42" fmla="+- f31 0 f1"/>
                <a:gd name="f43" fmla="*/ f34 1 257"/>
                <a:gd name="f44" fmla="*/ f35 1 256"/>
                <a:gd name="f45" fmla="*/ f36 1 257"/>
                <a:gd name="f46" fmla="*/ f37 1 256"/>
                <a:gd name="f47" fmla="*/ f38 1 257"/>
                <a:gd name="f48" fmla="*/ f39 1 256"/>
                <a:gd name="f49" fmla="*/ f40 1 257"/>
                <a:gd name="f50" fmla="*/ f41 1 256"/>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57" h="256">
                  <a:moveTo>
                    <a:pt x="f8" y="f9"/>
                  </a:moveTo>
                  <a:cubicBezTo>
                    <a:pt x="f10" y="f9"/>
                    <a:pt x="f5" y="f11"/>
                    <a:pt x="f12" y="f13"/>
                  </a:cubicBezTo>
                  <a:cubicBezTo>
                    <a:pt x="f14" y="f10"/>
                    <a:pt x="f15" y="f5"/>
                    <a:pt x="f16" y="f5"/>
                  </a:cubicBezTo>
                  <a:cubicBezTo>
                    <a:pt x="f17" y="f5"/>
                    <a:pt x="f6" y="f18"/>
                    <a:pt x="f7" y="f19"/>
                  </a:cubicBezTo>
                  <a:cubicBezTo>
                    <a:pt x="f7" y="f20"/>
                    <a:pt x="f21"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1" name="Freeform 49">
              <a:extLst>
                <a:ext uri="{FF2B5EF4-FFF2-40B4-BE49-F238E27FC236}">
                  <a16:creationId xmlns:a16="http://schemas.microsoft.com/office/drawing/2014/main" id="{F0BD2BE6-6749-9A75-5CA7-E868D202332E}"/>
                </a:ext>
              </a:extLst>
            </p:cNvPr>
            <p:cNvSpPr/>
            <p:nvPr/>
          </p:nvSpPr>
          <p:spPr>
            <a:xfrm>
              <a:off x="3264106" y="2998902"/>
              <a:ext cx="81482" cy="81482"/>
            </a:xfrm>
            <a:custGeom>
              <a:avLst/>
              <a:gdLst>
                <a:gd name="f0" fmla="val 10800000"/>
                <a:gd name="f1" fmla="val 5400000"/>
                <a:gd name="f2" fmla="val 180"/>
                <a:gd name="f3" fmla="val w"/>
                <a:gd name="f4" fmla="val h"/>
                <a:gd name="f5" fmla="val 0"/>
                <a:gd name="f6" fmla="val 256"/>
                <a:gd name="f7" fmla="val 255"/>
                <a:gd name="f8" fmla="val 129"/>
                <a:gd name="f9" fmla="val 199"/>
                <a:gd name="f10" fmla="val 128"/>
                <a:gd name="f11" fmla="val 57"/>
                <a:gd name="f12" fmla="val 254"/>
                <a:gd name="f13" fmla="val 196"/>
                <a:gd name="f14" fmla="val 1"/>
                <a:gd name="f15" fmla="val 126"/>
                <a:gd name="f16" fmla="val 56"/>
                <a:gd name="f17" fmla="val 59"/>
                <a:gd name="f18" fmla="val 200"/>
                <a:gd name="f19" fmla="+- 0 0 -90"/>
                <a:gd name="f20" fmla="*/ f3 1 256"/>
                <a:gd name="f21" fmla="*/ f4 1 255"/>
                <a:gd name="f22" fmla="val f5"/>
                <a:gd name="f23" fmla="val f6"/>
                <a:gd name="f24" fmla="val f7"/>
                <a:gd name="f25" fmla="*/ f19 f0 1"/>
                <a:gd name="f26" fmla="+- f24 0 f22"/>
                <a:gd name="f27" fmla="+- f23 0 f22"/>
                <a:gd name="f28" fmla="*/ f25 1 f2"/>
                <a:gd name="f29" fmla="*/ f27 1 256"/>
                <a:gd name="f30" fmla="*/ f26 1 255"/>
                <a:gd name="f31" fmla="*/ 256 f27 1"/>
                <a:gd name="f32" fmla="*/ 129 f26 1"/>
                <a:gd name="f33" fmla="*/ 128 f27 1"/>
                <a:gd name="f34" fmla="*/ 255 f26 1"/>
                <a:gd name="f35" fmla="*/ 1 f27 1"/>
                <a:gd name="f36" fmla="*/ 126 f26 1"/>
                <a:gd name="f37" fmla="*/ 129 f27 1"/>
                <a:gd name="f38" fmla="*/ 0 f26 1"/>
                <a:gd name="f39" fmla="+- f28 0 f1"/>
                <a:gd name="f40" fmla="*/ f31 1 256"/>
                <a:gd name="f41" fmla="*/ f32 1 255"/>
                <a:gd name="f42" fmla="*/ f33 1 256"/>
                <a:gd name="f43" fmla="*/ f34 1 255"/>
                <a:gd name="f44" fmla="*/ f35 1 256"/>
                <a:gd name="f45" fmla="*/ f36 1 255"/>
                <a:gd name="f46" fmla="*/ f37 1 256"/>
                <a:gd name="f47" fmla="*/ f38 1 255"/>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256" h="255">
                  <a:moveTo>
                    <a:pt x="f6" y="f8"/>
                  </a:moveTo>
                  <a:cubicBezTo>
                    <a:pt x="f7" y="f9"/>
                    <a:pt x="f9" y="f7"/>
                    <a:pt x="f10" y="f7"/>
                  </a:cubicBezTo>
                  <a:cubicBezTo>
                    <a:pt x="f11" y="f12"/>
                    <a:pt x="f5" y="f13"/>
                    <a:pt x="f14" y="f15"/>
                  </a:cubicBezTo>
                  <a:cubicBezTo>
                    <a:pt x="f14" y="f16"/>
                    <a:pt x="f17" y="f5"/>
                    <a:pt x="f8" y="f5"/>
                  </a:cubicBezTo>
                  <a:cubicBezTo>
                    <a:pt x="f18" y="f5"/>
                    <a:pt x="f6" y="f1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2" name="Freeform 50">
              <a:extLst>
                <a:ext uri="{FF2B5EF4-FFF2-40B4-BE49-F238E27FC236}">
                  <a16:creationId xmlns:a16="http://schemas.microsoft.com/office/drawing/2014/main" id="{BA911DBB-02B2-4B91-A2C5-96903444FB3C}"/>
                </a:ext>
              </a:extLst>
            </p:cNvPr>
            <p:cNvSpPr/>
            <p:nvPr/>
          </p:nvSpPr>
          <p:spPr>
            <a:xfrm>
              <a:off x="3354640" y="3007196"/>
              <a:ext cx="81482" cy="81482"/>
            </a:xfrm>
            <a:custGeom>
              <a:avLst/>
              <a:gdLst>
                <a:gd name="f0" fmla="val 10800000"/>
                <a:gd name="f1" fmla="val 5400000"/>
                <a:gd name="f2" fmla="val 180"/>
                <a:gd name="f3" fmla="val w"/>
                <a:gd name="f4" fmla="val h"/>
                <a:gd name="f5" fmla="val 0"/>
                <a:gd name="f6" fmla="val 256"/>
                <a:gd name="f7" fmla="val 255"/>
                <a:gd name="f8" fmla="val 127"/>
                <a:gd name="f9" fmla="val 254"/>
                <a:gd name="f10" fmla="val 57"/>
                <a:gd name="f11" fmla="val 197"/>
                <a:gd name="f12" fmla="val 128"/>
                <a:gd name="f13" fmla="val 56"/>
                <a:gd name="f14" fmla="val 200"/>
                <a:gd name="f15" fmla="val 129"/>
                <a:gd name="f16" fmla="val 199"/>
                <a:gd name="f17" fmla="val 198"/>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7 f26 1"/>
                <a:gd name="f31" fmla="*/ 254 f25 1"/>
                <a:gd name="f32" fmla="*/ 0 f26 1"/>
                <a:gd name="f33" fmla="*/ 128 f25 1"/>
                <a:gd name="f34" fmla="*/ 128 f26 1"/>
                <a:gd name="f35" fmla="*/ 0 f25 1"/>
                <a:gd name="f36" fmla="*/ 255 f26 1"/>
                <a:gd name="f37" fmla="*/ 129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9"/>
                  </a:moveTo>
                  <a:cubicBezTo>
                    <a:pt x="f10" y="f9"/>
                    <a:pt x="f5" y="f11"/>
                    <a:pt x="f5" y="f12"/>
                  </a:cubicBezTo>
                  <a:cubicBezTo>
                    <a:pt x="f5" y="f13"/>
                    <a:pt x="f10" y="f5"/>
                    <a:pt x="f12" y="f5"/>
                  </a:cubicBezTo>
                  <a:cubicBezTo>
                    <a:pt x="f14" y="f5"/>
                    <a:pt x="f6" y="f10"/>
                    <a:pt x="f7" y="f15"/>
                  </a:cubicBezTo>
                  <a:cubicBezTo>
                    <a:pt x="f7" y="f16"/>
                    <a:pt x="f17"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3" name="Freeform 51">
              <a:extLst>
                <a:ext uri="{FF2B5EF4-FFF2-40B4-BE49-F238E27FC236}">
                  <a16:creationId xmlns:a16="http://schemas.microsoft.com/office/drawing/2014/main" id="{84536988-057B-6E5F-EF14-51B0EAC2D3A0}"/>
                </a:ext>
              </a:extLst>
            </p:cNvPr>
            <p:cNvSpPr/>
            <p:nvPr/>
          </p:nvSpPr>
          <p:spPr>
            <a:xfrm>
              <a:off x="3447443" y="3016248"/>
              <a:ext cx="81482" cy="81482"/>
            </a:xfrm>
            <a:custGeom>
              <a:avLst/>
              <a:gdLst>
                <a:gd name="f0" fmla="val 10800000"/>
                <a:gd name="f1" fmla="val 5400000"/>
                <a:gd name="f2" fmla="val 180"/>
                <a:gd name="f3" fmla="val w"/>
                <a:gd name="f4" fmla="val h"/>
                <a:gd name="f5" fmla="val 0"/>
                <a:gd name="f6" fmla="val 256"/>
                <a:gd name="f7" fmla="val 255"/>
                <a:gd name="f8" fmla="val 127"/>
                <a:gd name="f9" fmla="val 56"/>
                <a:gd name="f10" fmla="val 128"/>
                <a:gd name="f11" fmla="val 198"/>
                <a:gd name="f12" fmla="val 254"/>
                <a:gd name="f13" fmla="val 57"/>
                <a:gd name="f14" fmla="val 197"/>
                <a:gd name="f15" fmla="val 126"/>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0 f24 1"/>
                <a:gd name="f29" fmla="*/ 127 f23 1"/>
                <a:gd name="f30" fmla="*/ 128 f24 1"/>
                <a:gd name="f31" fmla="*/ 0 f23 1"/>
                <a:gd name="f32" fmla="*/ 255 f24 1"/>
                <a:gd name="f33" fmla="*/ 126 f24 1"/>
                <a:gd name="f34" fmla="*/ 255 f23 1"/>
                <a:gd name="f35" fmla="+- f25 0 f1"/>
                <a:gd name="f36" fmla="*/ f28 1 256"/>
                <a:gd name="f37" fmla="*/ f29 1 255"/>
                <a:gd name="f38" fmla="*/ f30 1 256"/>
                <a:gd name="f39" fmla="*/ f31 1 255"/>
                <a:gd name="f40" fmla="*/ f32 1 256"/>
                <a:gd name="f41" fmla="*/ f33 1 256"/>
                <a:gd name="f42" fmla="*/ f34 1 255"/>
                <a:gd name="f43" fmla="*/ 0 1 f26"/>
                <a:gd name="f44" fmla="*/ f20 1 f26"/>
                <a:gd name="f45" fmla="*/ 0 1 f27"/>
                <a:gd name="f46" fmla="*/ f21 1 f27"/>
                <a:gd name="f47" fmla="*/ f36 1 f26"/>
                <a:gd name="f48" fmla="*/ f37 1 f27"/>
                <a:gd name="f49" fmla="*/ f38 1 f26"/>
                <a:gd name="f50" fmla="*/ f39 1 f27"/>
                <a:gd name="f51" fmla="*/ f40 1 f26"/>
                <a:gd name="f52" fmla="*/ f41 1 f26"/>
                <a:gd name="f53" fmla="*/ f42 1 f27"/>
                <a:gd name="f54" fmla="*/ f43 f17 1"/>
                <a:gd name="f55" fmla="*/ f44 f17 1"/>
                <a:gd name="f56" fmla="*/ f46 f18 1"/>
                <a:gd name="f57" fmla="*/ f45 f18 1"/>
                <a:gd name="f58" fmla="*/ f47 f17 1"/>
                <a:gd name="f59" fmla="*/ f48 f18 1"/>
                <a:gd name="f60" fmla="*/ f49 f17 1"/>
                <a:gd name="f61" fmla="*/ f50 f18 1"/>
                <a:gd name="f62" fmla="*/ f51 f17 1"/>
                <a:gd name="f63" fmla="*/ f52 f17 1"/>
                <a:gd name="f64" fmla="*/ f53 f18 1"/>
              </a:gdLst>
              <a:ahLst/>
              <a:cxnLst>
                <a:cxn ang="3cd4">
                  <a:pos x="hc" y="t"/>
                </a:cxn>
                <a:cxn ang="0">
                  <a:pos x="r" y="vc"/>
                </a:cxn>
                <a:cxn ang="cd4">
                  <a:pos x="hc" y="b"/>
                </a:cxn>
                <a:cxn ang="cd2">
                  <a:pos x="l" y="vc"/>
                </a:cxn>
                <a:cxn ang="f35">
                  <a:pos x="f58" y="f59"/>
                </a:cxn>
                <a:cxn ang="f35">
                  <a:pos x="f60" y="f61"/>
                </a:cxn>
                <a:cxn ang="f35">
                  <a:pos x="f62" y="f59"/>
                </a:cxn>
                <a:cxn ang="f35">
                  <a:pos x="f63" y="f64"/>
                </a:cxn>
                <a:cxn ang="f35">
                  <a:pos x="f58" y="f59"/>
                </a:cxn>
              </a:cxnLst>
              <a:rect l="f54" t="f57" r="f55" b="f56"/>
              <a:pathLst>
                <a:path w="256" h="255">
                  <a:moveTo>
                    <a:pt x="f5" y="f8"/>
                  </a:moveTo>
                  <a:cubicBezTo>
                    <a:pt x="f5" y="f9"/>
                    <a:pt x="f9" y="f5"/>
                    <a:pt x="f10" y="f5"/>
                  </a:cubicBezTo>
                  <a:cubicBezTo>
                    <a:pt x="f11" y="f5"/>
                    <a:pt x="f12" y="f13"/>
                    <a:pt x="f7" y="f8"/>
                  </a:cubicBezTo>
                  <a:cubicBezTo>
                    <a:pt x="f6" y="f14"/>
                    <a:pt x="f14" y="f7"/>
                    <a:pt x="f15" y="f7"/>
                  </a:cubicBezTo>
                  <a:cubicBezTo>
                    <a:pt x="f13" y="f7"/>
                    <a:pt x="f5" y="f11"/>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4" name="Freeform 52">
              <a:extLst>
                <a:ext uri="{FF2B5EF4-FFF2-40B4-BE49-F238E27FC236}">
                  <a16:creationId xmlns:a16="http://schemas.microsoft.com/office/drawing/2014/main" id="{373579BE-D6D2-C84F-93C4-4663279613A3}"/>
                </a:ext>
              </a:extLst>
            </p:cNvPr>
            <p:cNvSpPr/>
            <p:nvPr/>
          </p:nvSpPr>
          <p:spPr>
            <a:xfrm>
              <a:off x="3081518" y="3047942"/>
              <a:ext cx="82241" cy="80732"/>
            </a:xfrm>
            <a:custGeom>
              <a:avLst/>
              <a:gdLst>
                <a:gd name="f0" fmla="val 10800000"/>
                <a:gd name="f1" fmla="val 5400000"/>
                <a:gd name="f2" fmla="val 180"/>
                <a:gd name="f3" fmla="val w"/>
                <a:gd name="f4" fmla="val h"/>
                <a:gd name="f5" fmla="val 0"/>
                <a:gd name="f6" fmla="val 256"/>
                <a:gd name="f7" fmla="val 255"/>
                <a:gd name="f8" fmla="val 128"/>
                <a:gd name="f9" fmla="val 58"/>
                <a:gd name="f10" fmla="val 1"/>
                <a:gd name="f11" fmla="val 199"/>
                <a:gd name="f12" fmla="val 129"/>
                <a:gd name="f13" fmla="val 57"/>
                <a:gd name="f14" fmla="val 130"/>
                <a:gd name="f15" fmla="val 198"/>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128 f24 1"/>
                <a:gd name="f29" fmla="*/ 255 f23 1"/>
                <a:gd name="f30" fmla="*/ 0 f24 1"/>
                <a:gd name="f31" fmla="*/ 129 f23 1"/>
                <a:gd name="f32" fmla="*/ 130 f24 1"/>
                <a:gd name="f33" fmla="*/ 0 f23 1"/>
                <a:gd name="f34" fmla="*/ 256 f24 1"/>
                <a:gd name="f35" fmla="+- f25 0 f1"/>
                <a:gd name="f36" fmla="*/ f28 1 256"/>
                <a:gd name="f37" fmla="*/ f29 1 255"/>
                <a:gd name="f38" fmla="*/ f30 1 256"/>
                <a:gd name="f39" fmla="*/ f31 1 255"/>
                <a:gd name="f40" fmla="*/ f32 1 256"/>
                <a:gd name="f41" fmla="*/ f33 1 255"/>
                <a:gd name="f42" fmla="*/ f34 1 256"/>
                <a:gd name="f43" fmla="*/ 0 1 f26"/>
                <a:gd name="f44" fmla="*/ f20 1 f26"/>
                <a:gd name="f45" fmla="*/ 0 1 f27"/>
                <a:gd name="f46" fmla="*/ f21 1 f27"/>
                <a:gd name="f47" fmla="*/ f36 1 f26"/>
                <a:gd name="f48" fmla="*/ f37 1 f27"/>
                <a:gd name="f49" fmla="*/ f38 1 f26"/>
                <a:gd name="f50" fmla="*/ f39 1 f27"/>
                <a:gd name="f51" fmla="*/ f40 1 f26"/>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7 1"/>
                <a:gd name="f63" fmla="*/ f52 f18 1"/>
                <a:gd name="f64" fmla="*/ f53 f17 1"/>
              </a:gdLst>
              <a:ahLst/>
              <a:cxnLst>
                <a:cxn ang="3cd4">
                  <a:pos x="hc" y="t"/>
                </a:cxn>
                <a:cxn ang="0">
                  <a:pos x="r" y="vc"/>
                </a:cxn>
                <a:cxn ang="cd4">
                  <a:pos x="hc" y="b"/>
                </a:cxn>
                <a:cxn ang="cd2">
                  <a:pos x="l" y="vc"/>
                </a:cxn>
                <a:cxn ang="f35">
                  <a:pos x="f58" y="f59"/>
                </a:cxn>
                <a:cxn ang="f35">
                  <a:pos x="f60" y="f61"/>
                </a:cxn>
                <a:cxn ang="f35">
                  <a:pos x="f62" y="f63"/>
                </a:cxn>
                <a:cxn ang="f35">
                  <a:pos x="f64" y="f61"/>
                </a:cxn>
                <a:cxn ang="f35">
                  <a:pos x="f58" y="f59"/>
                </a:cxn>
              </a:cxnLst>
              <a:rect l="f54" t="f57" r="f55" b="f56"/>
              <a:pathLst>
                <a:path w="256" h="255">
                  <a:moveTo>
                    <a:pt x="f8" y="f7"/>
                  </a:moveTo>
                  <a:cubicBezTo>
                    <a:pt x="f9" y="f7"/>
                    <a:pt x="f10" y="f11"/>
                    <a:pt x="f5" y="f12"/>
                  </a:cubicBezTo>
                  <a:cubicBezTo>
                    <a:pt x="f5" y="f13"/>
                    <a:pt x="f13" y="f5"/>
                    <a:pt x="f14" y="f5"/>
                  </a:cubicBezTo>
                  <a:cubicBezTo>
                    <a:pt x="f11" y="f10"/>
                    <a:pt x="f6" y="f9"/>
                    <a:pt x="f6" y="f12"/>
                  </a:cubicBezTo>
                  <a:cubicBezTo>
                    <a:pt x="f6" y="f15"/>
                    <a:pt x="f15"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5" name="Freeform 53">
              <a:extLst>
                <a:ext uri="{FF2B5EF4-FFF2-40B4-BE49-F238E27FC236}">
                  <a16:creationId xmlns:a16="http://schemas.microsoft.com/office/drawing/2014/main" id="{1A2F7EFB-160E-ED37-6E58-4C5624E5A4FE}"/>
                </a:ext>
              </a:extLst>
            </p:cNvPr>
            <p:cNvSpPr/>
            <p:nvPr/>
          </p:nvSpPr>
          <p:spPr>
            <a:xfrm>
              <a:off x="3411983" y="2799709"/>
              <a:ext cx="80732" cy="81482"/>
            </a:xfrm>
            <a:custGeom>
              <a:avLst/>
              <a:gdLst>
                <a:gd name="f0" fmla="val 10800000"/>
                <a:gd name="f1" fmla="val 5400000"/>
                <a:gd name="f2" fmla="val 180"/>
                <a:gd name="f3" fmla="val w"/>
                <a:gd name="f4" fmla="val h"/>
                <a:gd name="f5" fmla="val 0"/>
                <a:gd name="f6" fmla="val 255"/>
                <a:gd name="f7" fmla="val 256"/>
                <a:gd name="f8" fmla="val 128"/>
                <a:gd name="f9" fmla="val 57"/>
                <a:gd name="f10" fmla="val 56"/>
                <a:gd name="f11" fmla="val 1"/>
                <a:gd name="f12" fmla="val 126"/>
                <a:gd name="f13" fmla="val 197"/>
                <a:gd name="f14" fmla="val 198"/>
                <a:gd name="f15" fmla="val 199"/>
                <a:gd name="f16" fmla="val 254"/>
                <a:gd name="f17" fmla="val 200"/>
                <a:gd name="f18" fmla="+- 0 0 -90"/>
                <a:gd name="f19" fmla="*/ f3 1 255"/>
                <a:gd name="f20" fmla="*/ f4 1 256"/>
                <a:gd name="f21" fmla="val f5"/>
                <a:gd name="f22" fmla="val f6"/>
                <a:gd name="f23" fmla="val f7"/>
                <a:gd name="f24" fmla="*/ f18 f0 1"/>
                <a:gd name="f25" fmla="+- f23 0 f21"/>
                <a:gd name="f26" fmla="+- f22 0 f21"/>
                <a:gd name="f27" fmla="*/ f24 1 f2"/>
                <a:gd name="f28" fmla="*/ f26 1 255"/>
                <a:gd name="f29" fmla="*/ f25 1 256"/>
                <a:gd name="f30" fmla="*/ 0 f26 1"/>
                <a:gd name="f31" fmla="*/ 128 f25 1"/>
                <a:gd name="f32" fmla="*/ 126 f26 1"/>
                <a:gd name="f33" fmla="*/ 1 f25 1"/>
                <a:gd name="f34" fmla="*/ 255 f26 1"/>
                <a:gd name="f35" fmla="*/ 128 f26 1"/>
                <a:gd name="f36" fmla="*/ 255 f25 1"/>
                <a:gd name="f37" fmla="+- f27 0 f1"/>
                <a:gd name="f38" fmla="*/ f30 1 255"/>
                <a:gd name="f39" fmla="*/ f31 1 256"/>
                <a:gd name="f40" fmla="*/ f32 1 255"/>
                <a:gd name="f41" fmla="*/ f33 1 256"/>
                <a:gd name="f42" fmla="*/ f34 1 255"/>
                <a:gd name="f43" fmla="*/ f35 1 255"/>
                <a:gd name="f44" fmla="*/ f36 1 256"/>
                <a:gd name="f45" fmla="*/ 0 1 f28"/>
                <a:gd name="f46" fmla="*/ f22 1 f28"/>
                <a:gd name="f47" fmla="*/ 0 1 f29"/>
                <a:gd name="f48" fmla="*/ f23 1 f29"/>
                <a:gd name="f49" fmla="*/ f38 1 f28"/>
                <a:gd name="f50" fmla="*/ f39 1 f29"/>
                <a:gd name="f51" fmla="*/ f40 1 f28"/>
                <a:gd name="f52" fmla="*/ f41 1 f29"/>
                <a:gd name="f53" fmla="*/ f42 1 f28"/>
                <a:gd name="f54" fmla="*/ f43 1 f28"/>
                <a:gd name="f55" fmla="*/ f44 1 f29"/>
                <a:gd name="f56" fmla="*/ f45 f19 1"/>
                <a:gd name="f57" fmla="*/ f46 f19 1"/>
                <a:gd name="f58" fmla="*/ f48 f20 1"/>
                <a:gd name="f59" fmla="*/ f47 f20 1"/>
                <a:gd name="f60" fmla="*/ f49 f19 1"/>
                <a:gd name="f61" fmla="*/ f50 f20 1"/>
                <a:gd name="f62" fmla="*/ f51 f19 1"/>
                <a:gd name="f63" fmla="*/ f52 f20 1"/>
                <a:gd name="f64" fmla="*/ f53 f19 1"/>
                <a:gd name="f65" fmla="*/ f54 f19 1"/>
                <a:gd name="f66" fmla="*/ f55 f20 1"/>
              </a:gdLst>
              <a:ahLst/>
              <a:cxnLst>
                <a:cxn ang="3cd4">
                  <a:pos x="hc" y="t"/>
                </a:cxn>
                <a:cxn ang="0">
                  <a:pos x="r" y="vc"/>
                </a:cxn>
                <a:cxn ang="cd4">
                  <a:pos x="hc" y="b"/>
                </a:cxn>
                <a:cxn ang="cd2">
                  <a:pos x="l" y="vc"/>
                </a:cxn>
                <a:cxn ang="f37">
                  <a:pos x="f60" y="f61"/>
                </a:cxn>
                <a:cxn ang="f37">
                  <a:pos x="f62" y="f63"/>
                </a:cxn>
                <a:cxn ang="f37">
                  <a:pos x="f64" y="f61"/>
                </a:cxn>
                <a:cxn ang="f37">
                  <a:pos x="f65" y="f66"/>
                </a:cxn>
                <a:cxn ang="f37">
                  <a:pos x="f60" y="f61"/>
                </a:cxn>
              </a:cxnLst>
              <a:rect l="f56" t="f59" r="f57" b="f58"/>
              <a:pathLst>
                <a:path w="255" h="256">
                  <a:moveTo>
                    <a:pt x="f5" y="f8"/>
                  </a:moveTo>
                  <a:cubicBezTo>
                    <a:pt x="f5" y="f9"/>
                    <a:pt x="f10" y="f11"/>
                    <a:pt x="f12" y="f11"/>
                  </a:cubicBezTo>
                  <a:cubicBezTo>
                    <a:pt x="f13" y="f5"/>
                    <a:pt x="f6" y="f9"/>
                    <a:pt x="f6" y="f8"/>
                  </a:cubicBezTo>
                  <a:cubicBezTo>
                    <a:pt x="f6" y="f14"/>
                    <a:pt x="f15" y="f16"/>
                    <a:pt x="f8" y="f6"/>
                  </a:cubicBezTo>
                  <a:cubicBezTo>
                    <a:pt x="f9" y="f7"/>
                    <a:pt x="f5" y="f17"/>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6" name="Freeform 54">
              <a:extLst>
                <a:ext uri="{FF2B5EF4-FFF2-40B4-BE49-F238E27FC236}">
                  <a16:creationId xmlns:a16="http://schemas.microsoft.com/office/drawing/2014/main" id="{AE0901CD-6987-230A-D0F0-69BC055792CB}"/>
                </a:ext>
              </a:extLst>
            </p:cNvPr>
            <p:cNvSpPr/>
            <p:nvPr/>
          </p:nvSpPr>
          <p:spPr>
            <a:xfrm>
              <a:off x="3163759" y="2883459"/>
              <a:ext cx="81482" cy="80732"/>
            </a:xfrm>
            <a:custGeom>
              <a:avLst/>
              <a:gdLst>
                <a:gd name="f0" fmla="val 10800000"/>
                <a:gd name="f1" fmla="val 5400000"/>
                <a:gd name="f2" fmla="val 180"/>
                <a:gd name="f3" fmla="val w"/>
                <a:gd name="f4" fmla="val h"/>
                <a:gd name="f5" fmla="val 0"/>
                <a:gd name="f6" fmla="val 256"/>
                <a:gd name="f7" fmla="val 126"/>
                <a:gd name="f8" fmla="val 255"/>
                <a:gd name="f9" fmla="val 55"/>
                <a:gd name="f10" fmla="val 198"/>
                <a:gd name="f11" fmla="val 56"/>
                <a:gd name="f12" fmla="val 57"/>
                <a:gd name="f13" fmla="val 128"/>
                <a:gd name="f14" fmla="val 60"/>
                <a:gd name="f15" fmla="val 130"/>
                <a:gd name="f16" fmla="val 253"/>
                <a:gd name="f17" fmla="val 201"/>
                <a:gd name="f18" fmla="val 197"/>
                <a:gd name="f19" fmla="+- 0 0 -90"/>
                <a:gd name="f20" fmla="*/ f3 1 256"/>
                <a:gd name="f21" fmla="*/ f4 1 256"/>
                <a:gd name="f22" fmla="val f5"/>
                <a:gd name="f23" fmla="val f6"/>
                <a:gd name="f24" fmla="*/ f19 f0 1"/>
                <a:gd name="f25" fmla="+- f23 0 f22"/>
                <a:gd name="f26" fmla="*/ f24 1 f2"/>
                <a:gd name="f27" fmla="*/ f25 1 256"/>
                <a:gd name="f28" fmla="*/ 126 f25 1"/>
                <a:gd name="f29" fmla="*/ 255 f25 1"/>
                <a:gd name="f30" fmla="*/ 0 f25 1"/>
                <a:gd name="f31" fmla="*/ 128 f25 1"/>
                <a:gd name="f32" fmla="*/ 130 f25 1"/>
                <a:gd name="f33" fmla="+- f26 0 f1"/>
                <a:gd name="f34" fmla="*/ f28 1 256"/>
                <a:gd name="f35" fmla="*/ f29 1 256"/>
                <a:gd name="f36" fmla="*/ f30 1 256"/>
                <a:gd name="f37" fmla="*/ f31 1 256"/>
                <a:gd name="f38" fmla="*/ f32 1 256"/>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3 f20 1"/>
                <a:gd name="f53" fmla="*/ f41 f21 1"/>
                <a:gd name="f54" fmla="*/ f44 f20 1"/>
                <a:gd name="f55" fmla="*/ f43 f21 1"/>
                <a:gd name="f56" fmla="*/ f42 f20 1"/>
                <a:gd name="f57" fmla="*/ f45 f21 1"/>
              </a:gdLst>
              <a:ahLst/>
              <a:cxnLst>
                <a:cxn ang="3cd4">
                  <a:pos x="hc" y="t"/>
                </a:cxn>
                <a:cxn ang="0">
                  <a:pos x="r" y="vc"/>
                </a:cxn>
                <a:cxn ang="cd4">
                  <a:pos x="hc" y="b"/>
                </a:cxn>
                <a:cxn ang="cd2">
                  <a:pos x="l" y="vc"/>
                </a:cxn>
                <a:cxn ang="f33">
                  <a:pos x="f50" y="f51"/>
                </a:cxn>
                <a:cxn ang="f33">
                  <a:pos x="f52" y="f53"/>
                </a:cxn>
                <a:cxn ang="f33">
                  <a:pos x="f54" y="f55"/>
                </a:cxn>
                <a:cxn ang="f33">
                  <a:pos x="f56" y="f57"/>
                </a:cxn>
                <a:cxn ang="f33">
                  <a:pos x="f50" y="f51"/>
                </a:cxn>
              </a:cxnLst>
              <a:rect l="f46" t="f49" r="f47" b="f48"/>
              <a:pathLst>
                <a:path w="256" h="256">
                  <a:moveTo>
                    <a:pt x="f7" y="f8"/>
                  </a:moveTo>
                  <a:cubicBezTo>
                    <a:pt x="f9" y="f8"/>
                    <a:pt x="f5" y="f10"/>
                    <a:pt x="f5" y="f7"/>
                  </a:cubicBezTo>
                  <a:cubicBezTo>
                    <a:pt x="f5" y="f11"/>
                    <a:pt x="f12" y="f5"/>
                    <a:pt x="f13" y="f5"/>
                  </a:cubicBezTo>
                  <a:cubicBezTo>
                    <a:pt x="f10" y="f5"/>
                    <a:pt x="f6" y="f14"/>
                    <a:pt x="f8" y="f15"/>
                  </a:cubicBezTo>
                  <a:cubicBezTo>
                    <a:pt x="f16" y="f17"/>
                    <a:pt x="f18" y="f6"/>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7" name="Freeform 55">
              <a:extLst>
                <a:ext uri="{FF2B5EF4-FFF2-40B4-BE49-F238E27FC236}">
                  <a16:creationId xmlns:a16="http://schemas.microsoft.com/office/drawing/2014/main" id="{9F8327D4-DA76-E225-FA9E-5DBB7F44C909}"/>
                </a:ext>
              </a:extLst>
            </p:cNvPr>
            <p:cNvSpPr/>
            <p:nvPr/>
          </p:nvSpPr>
          <p:spPr>
            <a:xfrm>
              <a:off x="3221102" y="2804995"/>
              <a:ext cx="81482" cy="81482"/>
            </a:xfrm>
            <a:custGeom>
              <a:avLst/>
              <a:gdLst>
                <a:gd name="f0" fmla="val 10800000"/>
                <a:gd name="f1" fmla="val 5400000"/>
                <a:gd name="f2" fmla="val 180"/>
                <a:gd name="f3" fmla="val w"/>
                <a:gd name="f4" fmla="val h"/>
                <a:gd name="f5" fmla="val 0"/>
                <a:gd name="f6" fmla="val 255"/>
                <a:gd name="f7" fmla="val 256"/>
                <a:gd name="f8" fmla="val 128"/>
                <a:gd name="f9" fmla="val 199"/>
                <a:gd name="f10" fmla="val 56"/>
                <a:gd name="f11" fmla="val 127"/>
                <a:gd name="f12" fmla="val 198"/>
                <a:gd name="f13" fmla="val 254"/>
                <a:gd name="f14" fmla="val 197"/>
                <a:gd name="f15" fmla="val 126"/>
                <a:gd name="f16" fmla="val 57"/>
                <a:gd name="f17" fmla="+- 0 0 -90"/>
                <a:gd name="f18" fmla="*/ f3 1 255"/>
                <a:gd name="f19" fmla="*/ f4 1 256"/>
                <a:gd name="f20" fmla="val f5"/>
                <a:gd name="f21" fmla="val f6"/>
                <a:gd name="f22" fmla="val f7"/>
                <a:gd name="f23" fmla="*/ f17 f0 1"/>
                <a:gd name="f24" fmla="+- f22 0 f20"/>
                <a:gd name="f25" fmla="+- f21 0 f20"/>
                <a:gd name="f26" fmla="*/ f23 1 f2"/>
                <a:gd name="f27" fmla="*/ f25 1 255"/>
                <a:gd name="f28" fmla="*/ f24 1 256"/>
                <a:gd name="f29" fmla="*/ 128 f25 1"/>
                <a:gd name="f30" fmla="*/ 0 f24 1"/>
                <a:gd name="f31" fmla="*/ 255 f25 1"/>
                <a:gd name="f32" fmla="*/ 127 f24 1"/>
                <a:gd name="f33" fmla="*/ 127 f25 1"/>
                <a:gd name="f34" fmla="*/ 255 f24 1"/>
                <a:gd name="f35" fmla="*/ 0 f25 1"/>
                <a:gd name="f36" fmla="*/ 126 f24 1"/>
                <a:gd name="f37" fmla="+- f26 0 f1"/>
                <a:gd name="f38" fmla="*/ f29 1 255"/>
                <a:gd name="f39" fmla="*/ f30 1 256"/>
                <a:gd name="f40" fmla="*/ f31 1 255"/>
                <a:gd name="f41" fmla="*/ f32 1 256"/>
                <a:gd name="f42" fmla="*/ f33 1 255"/>
                <a:gd name="f43" fmla="*/ f34 1 256"/>
                <a:gd name="f44" fmla="*/ f35 1 255"/>
                <a:gd name="f45" fmla="*/ f36 1 256"/>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255" h="256">
                  <a:moveTo>
                    <a:pt x="f8" y="f5"/>
                  </a:moveTo>
                  <a:cubicBezTo>
                    <a:pt x="f9" y="f5"/>
                    <a:pt x="f6" y="f10"/>
                    <a:pt x="f6" y="f11"/>
                  </a:cubicBezTo>
                  <a:cubicBezTo>
                    <a:pt x="f6" y="f12"/>
                    <a:pt x="f12" y="f7"/>
                    <a:pt x="f11" y="f6"/>
                  </a:cubicBezTo>
                  <a:cubicBezTo>
                    <a:pt x="f10" y="f13"/>
                    <a:pt x="f5" y="f14"/>
                    <a:pt x="f5" y="f15"/>
                  </a:cubicBezTo>
                  <a:cubicBezTo>
                    <a:pt x="f5" y="f10"/>
                    <a:pt x="f16"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8" name="Freeform 56">
              <a:extLst>
                <a:ext uri="{FF2B5EF4-FFF2-40B4-BE49-F238E27FC236}">
                  <a16:creationId xmlns:a16="http://schemas.microsoft.com/office/drawing/2014/main" id="{619E1382-46B8-92EC-9A3C-0AB1714A1423}"/>
                </a:ext>
              </a:extLst>
            </p:cNvPr>
            <p:cNvSpPr/>
            <p:nvPr/>
          </p:nvSpPr>
          <p:spPr>
            <a:xfrm>
              <a:off x="3519882" y="2948345"/>
              <a:ext cx="81482" cy="81482"/>
            </a:xfrm>
            <a:custGeom>
              <a:avLst/>
              <a:gdLst>
                <a:gd name="f0" fmla="val 10800000"/>
                <a:gd name="f1" fmla="val 5400000"/>
                <a:gd name="f2" fmla="val 180"/>
                <a:gd name="f3" fmla="val w"/>
                <a:gd name="f4" fmla="val h"/>
                <a:gd name="f5" fmla="val 0"/>
                <a:gd name="f6" fmla="val 256"/>
                <a:gd name="f7" fmla="val 255"/>
                <a:gd name="f8" fmla="val 129"/>
                <a:gd name="f9" fmla="val 58"/>
                <a:gd name="f10" fmla="val 1"/>
                <a:gd name="f11" fmla="val 199"/>
                <a:gd name="f12" fmla="val 57"/>
                <a:gd name="f13" fmla="val 130"/>
                <a:gd name="f14" fmla="val 126"/>
                <a:gd name="f15" fmla="val 198"/>
                <a:gd name="f16" fmla="val 201"/>
                <a:gd name="f17" fmla="val 254"/>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9 f26 1"/>
                <a:gd name="f31" fmla="*/ 255 f25 1"/>
                <a:gd name="f32" fmla="*/ 1 f26 1"/>
                <a:gd name="f33" fmla="*/ 129 f25 1"/>
                <a:gd name="f34" fmla="*/ 130 f26 1"/>
                <a:gd name="f35" fmla="*/ 0 f25 1"/>
                <a:gd name="f36" fmla="*/ 256 f26 1"/>
                <a:gd name="f37" fmla="*/ 126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7"/>
                  </a:moveTo>
                  <a:cubicBezTo>
                    <a:pt x="f9" y="f7"/>
                    <a:pt x="f10" y="f11"/>
                    <a:pt x="f10" y="f8"/>
                  </a:cubicBezTo>
                  <a:cubicBezTo>
                    <a:pt x="f5" y="f9"/>
                    <a:pt x="f12" y="f5"/>
                    <a:pt x="f13" y="f5"/>
                  </a:cubicBezTo>
                  <a:cubicBezTo>
                    <a:pt x="f11" y="f5"/>
                    <a:pt x="f7" y="f12"/>
                    <a:pt x="f6" y="f14"/>
                  </a:cubicBezTo>
                  <a:cubicBezTo>
                    <a:pt x="f6" y="f15"/>
                    <a:pt x="f16" y="f1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9" name="Freeform 57">
              <a:extLst>
                <a:ext uri="{FF2B5EF4-FFF2-40B4-BE49-F238E27FC236}">
                  <a16:creationId xmlns:a16="http://schemas.microsoft.com/office/drawing/2014/main" id="{55A5EEBA-2DF6-A1E1-30DC-E9C4C270C07D}"/>
                </a:ext>
              </a:extLst>
            </p:cNvPr>
            <p:cNvSpPr/>
            <p:nvPr/>
          </p:nvSpPr>
          <p:spPr>
            <a:xfrm>
              <a:off x="3183373" y="3047942"/>
              <a:ext cx="81482" cy="80732"/>
            </a:xfrm>
            <a:custGeom>
              <a:avLst/>
              <a:gdLst>
                <a:gd name="f0" fmla="val 10800000"/>
                <a:gd name="f1" fmla="val 5400000"/>
                <a:gd name="f2" fmla="val 180"/>
                <a:gd name="f3" fmla="val w"/>
                <a:gd name="f4" fmla="val h"/>
                <a:gd name="f5" fmla="val 0"/>
                <a:gd name="f6" fmla="val 255"/>
                <a:gd name="f7" fmla="val 126"/>
                <a:gd name="f8" fmla="val 56"/>
                <a:gd name="f9" fmla="val 254"/>
                <a:gd name="f10" fmla="val 198"/>
                <a:gd name="f11" fmla="val 127"/>
                <a:gd name="f12" fmla="val 1"/>
                <a:gd name="f13" fmla="val 55"/>
                <a:gd name="f14" fmla="val 57"/>
                <a:gd name="f15" fmla="val 130"/>
                <a:gd name="f16" fmla="val 200"/>
                <a:gd name="f17" fmla="val 58"/>
                <a:gd name="f18" fmla="val 129"/>
                <a:gd name="f19" fmla="+- 0 0 -90"/>
                <a:gd name="f20" fmla="*/ f3 1 255"/>
                <a:gd name="f21" fmla="*/ f4 1 255"/>
                <a:gd name="f22" fmla="val f5"/>
                <a:gd name="f23" fmla="val f6"/>
                <a:gd name="f24" fmla="*/ f19 f0 1"/>
                <a:gd name="f25" fmla="+- f23 0 f22"/>
                <a:gd name="f26" fmla="*/ f24 1 f2"/>
                <a:gd name="f27" fmla="*/ f25 1 255"/>
                <a:gd name="f28" fmla="*/ 126 f25 1"/>
                <a:gd name="f29" fmla="*/ 255 f25 1"/>
                <a:gd name="f30" fmla="*/ 0 f25 1"/>
                <a:gd name="f31" fmla="*/ 127 f25 1"/>
                <a:gd name="f32" fmla="*/ 130 f25 1"/>
                <a:gd name="f33" fmla="*/ 1 f25 1"/>
                <a:gd name="f34" fmla="*/ 129 f25 1"/>
                <a:gd name="f35" fmla="+- f26 0 f1"/>
                <a:gd name="f36" fmla="*/ f28 1 255"/>
                <a:gd name="f37" fmla="*/ f29 1 255"/>
                <a:gd name="f38" fmla="*/ f30 1 255"/>
                <a:gd name="f39" fmla="*/ f31 1 255"/>
                <a:gd name="f40" fmla="*/ f32 1 255"/>
                <a:gd name="f41" fmla="*/ f33 1 255"/>
                <a:gd name="f42" fmla="*/ f34 1 255"/>
                <a:gd name="f43" fmla="*/ 0 1 f27"/>
                <a:gd name="f44" fmla="*/ f23 1 f27"/>
                <a:gd name="f45" fmla="*/ f36 1 f27"/>
                <a:gd name="f46" fmla="*/ f37 1 f27"/>
                <a:gd name="f47" fmla="*/ f38 1 f27"/>
                <a:gd name="f48" fmla="*/ f39 1 f27"/>
                <a:gd name="f49" fmla="*/ f40 1 f27"/>
                <a:gd name="f50" fmla="*/ f41 1 f27"/>
                <a:gd name="f51" fmla="*/ f42 1 f27"/>
                <a:gd name="f52" fmla="*/ f43 f20 1"/>
                <a:gd name="f53" fmla="*/ f44 f20 1"/>
                <a:gd name="f54" fmla="*/ f44 f21 1"/>
                <a:gd name="f55" fmla="*/ f43 f21 1"/>
                <a:gd name="f56" fmla="*/ f45 f20 1"/>
                <a:gd name="f57" fmla="*/ f46 f21 1"/>
                <a:gd name="f58" fmla="*/ f47 f20 1"/>
                <a:gd name="f59" fmla="*/ f48 f21 1"/>
                <a:gd name="f60" fmla="*/ f49 f20 1"/>
                <a:gd name="f61" fmla="*/ f50 f21 1"/>
                <a:gd name="f62" fmla="*/ f46 f20 1"/>
                <a:gd name="f63" fmla="*/ f51 f21 1"/>
              </a:gdLst>
              <a:ahLst/>
              <a:cxnLst>
                <a:cxn ang="3cd4">
                  <a:pos x="hc" y="t"/>
                </a:cxn>
                <a:cxn ang="0">
                  <a:pos x="r" y="vc"/>
                </a:cxn>
                <a:cxn ang="cd4">
                  <a:pos x="hc" y="b"/>
                </a:cxn>
                <a:cxn ang="cd2">
                  <a:pos x="l" y="vc"/>
                </a:cxn>
                <a:cxn ang="f35">
                  <a:pos x="f56" y="f57"/>
                </a:cxn>
                <a:cxn ang="f35">
                  <a:pos x="f58" y="f59"/>
                </a:cxn>
                <a:cxn ang="f35">
                  <a:pos x="f60" y="f61"/>
                </a:cxn>
                <a:cxn ang="f35">
                  <a:pos x="f62" y="f63"/>
                </a:cxn>
                <a:cxn ang="f35">
                  <a:pos x="f56" y="f57"/>
                </a:cxn>
              </a:cxnLst>
              <a:rect l="f52" t="f55" r="f53" b="f54"/>
              <a:pathLst>
                <a:path w="255" h="255">
                  <a:moveTo>
                    <a:pt x="f7" y="f6"/>
                  </a:moveTo>
                  <a:cubicBezTo>
                    <a:pt x="f8" y="f9"/>
                    <a:pt x="f5" y="f10"/>
                    <a:pt x="f5" y="f11"/>
                  </a:cubicBezTo>
                  <a:cubicBezTo>
                    <a:pt x="f12" y="f13"/>
                    <a:pt x="f14" y="f5"/>
                    <a:pt x="f15" y="f12"/>
                  </a:cubicBezTo>
                  <a:cubicBezTo>
                    <a:pt x="f16" y="f12"/>
                    <a:pt x="f6" y="f17"/>
                    <a:pt x="f6" y="f18"/>
                  </a:cubicBezTo>
                  <a:cubicBezTo>
                    <a:pt x="f9" y="f16"/>
                    <a:pt x="f10" y="f6"/>
                    <a:pt x="f7"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0" name="Freeform 58">
              <a:extLst>
                <a:ext uri="{FF2B5EF4-FFF2-40B4-BE49-F238E27FC236}">
                  <a16:creationId xmlns:a16="http://schemas.microsoft.com/office/drawing/2014/main" id="{36E48355-583C-E768-BCC1-F71ED3B62E41}"/>
                </a:ext>
              </a:extLst>
            </p:cNvPr>
            <p:cNvSpPr/>
            <p:nvPr/>
          </p:nvSpPr>
          <p:spPr>
            <a:xfrm>
              <a:off x="3492715" y="2855543"/>
              <a:ext cx="81482" cy="82241"/>
            </a:xfrm>
            <a:custGeom>
              <a:avLst/>
              <a:gdLst>
                <a:gd name="f0" fmla="val 10800000"/>
                <a:gd name="f1" fmla="val 5400000"/>
                <a:gd name="f2" fmla="val 180"/>
                <a:gd name="f3" fmla="val w"/>
                <a:gd name="f4" fmla="val h"/>
                <a:gd name="f5" fmla="val 0"/>
                <a:gd name="f6" fmla="val 255"/>
                <a:gd name="f7" fmla="val 257"/>
                <a:gd name="f8" fmla="val 254"/>
                <a:gd name="f9" fmla="val 129"/>
                <a:gd name="f10" fmla="val 200"/>
                <a:gd name="f11" fmla="val 197"/>
                <a:gd name="f12" fmla="val 126"/>
                <a:gd name="f13" fmla="val 256"/>
                <a:gd name="f14" fmla="val 56"/>
                <a:gd name="f15" fmla="val 198"/>
                <a:gd name="f16" fmla="val 128"/>
                <a:gd name="f17" fmla="val 57"/>
                <a:gd name="f18" fmla="val 1"/>
                <a:gd name="f19" fmla="val 199"/>
                <a:gd name="f20" fmla="val 58"/>
                <a:gd name="f21" fmla="+- 0 0 -90"/>
                <a:gd name="f22" fmla="*/ f3 1 255"/>
                <a:gd name="f23" fmla="*/ f4 1 257"/>
                <a:gd name="f24" fmla="val f5"/>
                <a:gd name="f25" fmla="val f6"/>
                <a:gd name="f26" fmla="val f7"/>
                <a:gd name="f27" fmla="*/ f21 f0 1"/>
                <a:gd name="f28" fmla="+- f26 0 f24"/>
                <a:gd name="f29" fmla="+- f25 0 f24"/>
                <a:gd name="f30" fmla="*/ f27 1 f2"/>
                <a:gd name="f31" fmla="*/ f29 1 255"/>
                <a:gd name="f32" fmla="*/ f28 1 257"/>
                <a:gd name="f33" fmla="*/ 254 f29 1"/>
                <a:gd name="f34" fmla="*/ 129 f28 1"/>
                <a:gd name="f35" fmla="*/ 126 f29 1"/>
                <a:gd name="f36" fmla="*/ 256 f28 1"/>
                <a:gd name="f37" fmla="*/ 0 f29 1"/>
                <a:gd name="f38" fmla="*/ 128 f28 1"/>
                <a:gd name="f39" fmla="*/ 129 f29 1"/>
                <a:gd name="f40" fmla="*/ 1 f28 1"/>
                <a:gd name="f41" fmla="+- f30 0 f1"/>
                <a:gd name="f42" fmla="*/ f33 1 255"/>
                <a:gd name="f43" fmla="*/ f34 1 257"/>
                <a:gd name="f44" fmla="*/ f35 1 255"/>
                <a:gd name="f45" fmla="*/ f36 1 257"/>
                <a:gd name="f46" fmla="*/ f37 1 255"/>
                <a:gd name="f47" fmla="*/ f38 1 257"/>
                <a:gd name="f48" fmla="*/ f39 1 255"/>
                <a:gd name="f49" fmla="*/ f40 1 257"/>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255" h="257">
                  <a:moveTo>
                    <a:pt x="f8" y="f9"/>
                  </a:moveTo>
                  <a:cubicBezTo>
                    <a:pt x="f8" y="f10"/>
                    <a:pt x="f11" y="f7"/>
                    <a:pt x="f12" y="f13"/>
                  </a:cubicBezTo>
                  <a:cubicBezTo>
                    <a:pt x="f14" y="f6"/>
                    <a:pt x="f5" y="f15"/>
                    <a:pt x="f5" y="f16"/>
                  </a:cubicBezTo>
                  <a:cubicBezTo>
                    <a:pt x="f5" y="f14"/>
                    <a:pt x="f17" y="f5"/>
                    <a:pt x="f9" y="f18"/>
                  </a:cubicBezTo>
                  <a:cubicBezTo>
                    <a:pt x="f19" y="f18"/>
                    <a:pt x="f6" y="f20"/>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1" name="Freeform 59">
              <a:extLst>
                <a:ext uri="{FF2B5EF4-FFF2-40B4-BE49-F238E27FC236}">
                  <a16:creationId xmlns:a16="http://schemas.microsoft.com/office/drawing/2014/main" id="{68717608-50C6-75D6-BBB7-3ABBC0448633}"/>
                </a:ext>
              </a:extLst>
            </p:cNvPr>
            <p:cNvSpPr/>
            <p:nvPr/>
          </p:nvSpPr>
          <p:spPr>
            <a:xfrm>
              <a:off x="3097365" y="2950613"/>
              <a:ext cx="82241" cy="81482"/>
            </a:xfrm>
            <a:custGeom>
              <a:avLst/>
              <a:gdLst>
                <a:gd name="f0" fmla="val 10800000"/>
                <a:gd name="f1" fmla="val 5400000"/>
                <a:gd name="f2" fmla="val 180"/>
                <a:gd name="f3" fmla="val w"/>
                <a:gd name="f4" fmla="val h"/>
                <a:gd name="f5" fmla="val 0"/>
                <a:gd name="f6" fmla="val 258"/>
                <a:gd name="f7" fmla="val 255"/>
                <a:gd name="f8" fmla="val 130"/>
                <a:gd name="f9" fmla="val 60"/>
                <a:gd name="f10" fmla="val 3"/>
                <a:gd name="f11" fmla="val 200"/>
                <a:gd name="f12" fmla="val 2"/>
                <a:gd name="f13" fmla="val 59"/>
                <a:gd name="f14" fmla="val 57"/>
                <a:gd name="f15" fmla="val 1"/>
                <a:gd name="f16" fmla="val 129"/>
                <a:gd name="f17" fmla="val 199"/>
                <a:gd name="f18" fmla="val 256"/>
                <a:gd name="f19" fmla="val 56"/>
                <a:gd name="f20" fmla="val 257"/>
                <a:gd name="f21" fmla="val 126"/>
                <a:gd name="f22" fmla="val 198"/>
                <a:gd name="f23" fmla="val 202"/>
                <a:gd name="f24" fmla="val 254"/>
                <a:gd name="f25" fmla="+- 0 0 -90"/>
                <a:gd name="f26" fmla="*/ f3 1 258"/>
                <a:gd name="f27" fmla="*/ f4 1 255"/>
                <a:gd name="f28" fmla="val f5"/>
                <a:gd name="f29" fmla="val f6"/>
                <a:gd name="f30" fmla="val f7"/>
                <a:gd name="f31" fmla="*/ f25 f0 1"/>
                <a:gd name="f32" fmla="+- f30 0 f28"/>
                <a:gd name="f33" fmla="+- f29 0 f28"/>
                <a:gd name="f34" fmla="*/ f31 1 f2"/>
                <a:gd name="f35" fmla="*/ f33 1 258"/>
                <a:gd name="f36" fmla="*/ f32 1 255"/>
                <a:gd name="f37" fmla="*/ 130 f33 1"/>
                <a:gd name="f38" fmla="*/ 255 f32 1"/>
                <a:gd name="f39" fmla="*/ 2 f33 1"/>
                <a:gd name="f40" fmla="*/ 130 f32 1"/>
                <a:gd name="f41" fmla="*/ 129 f33 1"/>
                <a:gd name="f42" fmla="*/ 0 f32 1"/>
                <a:gd name="f43" fmla="*/ 257 f33 1"/>
                <a:gd name="f44" fmla="*/ 126 f32 1"/>
                <a:gd name="f45" fmla="+- f34 0 f1"/>
                <a:gd name="f46" fmla="*/ f37 1 258"/>
                <a:gd name="f47" fmla="*/ f38 1 255"/>
                <a:gd name="f48" fmla="*/ f39 1 258"/>
                <a:gd name="f49" fmla="*/ f40 1 255"/>
                <a:gd name="f50" fmla="*/ f41 1 258"/>
                <a:gd name="f51" fmla="*/ f42 1 255"/>
                <a:gd name="f52" fmla="*/ f43 1 258"/>
                <a:gd name="f53" fmla="*/ f44 1 255"/>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258" h="255">
                  <a:moveTo>
                    <a:pt x="f8" y="f7"/>
                  </a:moveTo>
                  <a:cubicBezTo>
                    <a:pt x="f9" y="f7"/>
                    <a:pt x="f10" y="f11"/>
                    <a:pt x="f12" y="f8"/>
                  </a:cubicBezTo>
                  <a:cubicBezTo>
                    <a:pt x="f5" y="f13"/>
                    <a:pt x="f14" y="f15"/>
                    <a:pt x="f16" y="f5"/>
                  </a:cubicBezTo>
                  <a:cubicBezTo>
                    <a:pt x="f17" y="f5"/>
                    <a:pt x="f18" y="f19"/>
                    <a:pt x="f20" y="f21"/>
                  </a:cubicBezTo>
                  <a:cubicBezTo>
                    <a:pt x="f6" y="f22"/>
                    <a:pt x="f23" y="f24"/>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18">
    <p:bg>
      <p:bgPr>
        <a:blipFill>
          <a:blip r:embed="rId3">
            <a:alphaModFix/>
          </a:blip>
          <a:stretch>
            <a:fillRect/>
          </a:stretch>
        </a:blipFill>
        <a:effectLst/>
      </p:bgPr>
    </p:bg>
    <p:spTree>
      <p:nvGrpSpPr>
        <p:cNvPr id="1" name=""/>
        <p:cNvGrpSpPr/>
        <p:nvPr/>
      </p:nvGrpSpPr>
      <p:grpSpPr>
        <a:xfrm>
          <a:off x="0" y="0"/>
          <a:ext cx="0" cy="0"/>
          <a:chOff x="0" y="0"/>
          <a:chExt cx="0" cy="0"/>
        </a:xfrm>
      </p:grpSpPr>
      <p:sp>
        <p:nvSpPr>
          <p:cNvPr id="2" name="Google Shape;1983;p45">
            <a:extLst>
              <a:ext uri="{FF2B5EF4-FFF2-40B4-BE49-F238E27FC236}">
                <a16:creationId xmlns:a16="http://schemas.microsoft.com/office/drawing/2014/main" id="{834AF757-E535-1D34-71F3-2D1C803083BB}"/>
              </a:ext>
            </a:extLst>
          </p:cNvPr>
          <p:cNvSpPr txBox="1">
            <a:spLocks noGrp="1"/>
          </p:cNvSpPr>
          <p:nvPr>
            <p:ph type="title"/>
          </p:nvPr>
        </p:nvSpPr>
        <p:spPr/>
        <p:txBody>
          <a:bodyPr/>
          <a:lstStyle/>
          <a:p>
            <a:pPr lvl="0"/>
            <a:r>
              <a:rPr lang="en-US"/>
              <a:t>A PICTURE IS WORTH A THOUSAND WORDS</a:t>
            </a:r>
          </a:p>
        </p:txBody>
      </p:sp>
      <p:cxnSp>
        <p:nvCxnSpPr>
          <p:cNvPr id="3" name="Conector recto 2">
            <a:extLst>
              <a:ext uri="{FF2B5EF4-FFF2-40B4-BE49-F238E27FC236}">
                <a16:creationId xmlns:a16="http://schemas.microsoft.com/office/drawing/2014/main" id="{C00CD221-3A77-8808-6932-B81265BB7E9D}"/>
              </a:ext>
            </a:extLst>
          </p:cNvPr>
          <p:cNvCxnSpPr/>
          <p:nvPr/>
        </p:nvCxnSpPr>
        <p:spPr>
          <a:xfrm>
            <a:off x="148279" y="5029200"/>
            <a:ext cx="8835079" cy="0"/>
          </a:xfrm>
          <a:prstGeom prst="straightConnector1">
            <a:avLst/>
          </a:prstGeom>
          <a:noFill/>
          <a:ln w="57150" cap="flat">
            <a:solidFill>
              <a:srgbClr val="8E59C1"/>
            </a:solidFill>
            <a:custDash>
              <a:ds d="100000" sp="100000"/>
            </a:custDash>
          </a:ln>
        </p:spPr>
      </p:cxnSp>
      <p:cxnSp>
        <p:nvCxnSpPr>
          <p:cNvPr id="4" name="Conector recto 3">
            <a:extLst>
              <a:ext uri="{FF2B5EF4-FFF2-40B4-BE49-F238E27FC236}">
                <a16:creationId xmlns:a16="http://schemas.microsoft.com/office/drawing/2014/main" id="{EB6F0D28-7EF4-176D-57F9-6526C1622088}"/>
              </a:ext>
            </a:extLst>
          </p:cNvPr>
          <p:cNvCxnSpPr/>
          <p:nvPr/>
        </p:nvCxnSpPr>
        <p:spPr>
          <a:xfrm>
            <a:off x="148279" y="189472"/>
            <a:ext cx="8835079" cy="0"/>
          </a:xfrm>
          <a:prstGeom prst="straightConnector1">
            <a:avLst/>
          </a:prstGeom>
          <a:noFill/>
          <a:ln w="57150" cap="flat">
            <a:solidFill>
              <a:srgbClr val="8E59C1"/>
            </a:solidFill>
            <a:custDash>
              <a:ds d="100000" sp="100000"/>
            </a:custDash>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Google Shape;1999;p47">
            <a:extLst>
              <a:ext uri="{FF2B5EF4-FFF2-40B4-BE49-F238E27FC236}">
                <a16:creationId xmlns:a16="http://schemas.microsoft.com/office/drawing/2014/main" id="{23E338D5-0E58-8CA2-29CA-73ED9F5EF9DD}"/>
              </a:ext>
            </a:extLst>
          </p:cNvPr>
          <p:cNvSpPr txBox="1">
            <a:spLocks noGrp="1"/>
          </p:cNvSpPr>
          <p:nvPr>
            <p:ph type="title"/>
          </p:nvPr>
        </p:nvSpPr>
        <p:spPr/>
        <p:txBody>
          <a:bodyPr/>
          <a:lstStyle/>
          <a:p>
            <a:pPr lvl="0"/>
            <a:r>
              <a:rPr lang="en-US"/>
              <a:t>150,000</a:t>
            </a:r>
          </a:p>
        </p:txBody>
      </p:sp>
      <p:sp>
        <p:nvSpPr>
          <p:cNvPr id="3" name="Google Shape;2000;p47">
            <a:extLst>
              <a:ext uri="{FF2B5EF4-FFF2-40B4-BE49-F238E27FC236}">
                <a16:creationId xmlns:a16="http://schemas.microsoft.com/office/drawing/2014/main" id="{265E6C61-99D4-6EDA-D00C-822A722DB42A}"/>
              </a:ext>
            </a:extLst>
          </p:cNvPr>
          <p:cNvSpPr txBox="1">
            <a:spLocks noGrp="1"/>
          </p:cNvSpPr>
          <p:nvPr>
            <p:ph type="subTitle" idx="4294967295"/>
          </p:nvPr>
        </p:nvSpPr>
        <p:spPr>
          <a:xfrm>
            <a:off x="3157852" y="3271796"/>
            <a:ext cx="2828403" cy="700201"/>
          </a:xfrm>
        </p:spPr>
        <p:txBody>
          <a:bodyPr anchorCtr="1"/>
          <a:lstStyle/>
          <a:p>
            <a:pPr marL="0" lvl="0" indent="0" algn="ctr">
              <a:lnSpc>
                <a:spcPct val="100000"/>
              </a:lnSpc>
              <a:buNone/>
            </a:pPr>
            <a:r>
              <a:rPr lang="en-US" sz="1800"/>
              <a:t>Big numbers catch your audience’s attention</a:t>
            </a:r>
          </a:p>
        </p:txBody>
      </p:sp>
      <p:sp>
        <p:nvSpPr>
          <p:cNvPr id="4" name="Google Shape;892;p31">
            <a:extLst>
              <a:ext uri="{FF2B5EF4-FFF2-40B4-BE49-F238E27FC236}">
                <a16:creationId xmlns:a16="http://schemas.microsoft.com/office/drawing/2014/main" id="{E6FB2F37-5C5B-7D69-50F7-24F93DC1E95E}"/>
              </a:ext>
            </a:extLst>
          </p:cNvPr>
          <p:cNvSpPr/>
          <p:nvPr/>
        </p:nvSpPr>
        <p:spPr>
          <a:xfrm flipH="1">
            <a:off x="0" y="4201978"/>
            <a:ext cx="9144000" cy="941521"/>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6F41C8"/>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5" name="Grupo 4">
            <a:extLst>
              <a:ext uri="{FF2B5EF4-FFF2-40B4-BE49-F238E27FC236}">
                <a16:creationId xmlns:a16="http://schemas.microsoft.com/office/drawing/2014/main" id="{0F96923C-5E24-245F-31B0-666A1662FA5E}"/>
              </a:ext>
            </a:extLst>
          </p:cNvPr>
          <p:cNvGrpSpPr/>
          <p:nvPr/>
        </p:nvGrpSpPr>
        <p:grpSpPr>
          <a:xfrm>
            <a:off x="-26837" y="-344452"/>
            <a:ext cx="2564558" cy="1857061"/>
            <a:chOff x="-26837" y="-344452"/>
            <a:chExt cx="2564558" cy="1857061"/>
          </a:xfrm>
        </p:grpSpPr>
        <p:grpSp>
          <p:nvGrpSpPr>
            <p:cNvPr id="6" name="Grupo 5">
              <a:extLst>
                <a:ext uri="{FF2B5EF4-FFF2-40B4-BE49-F238E27FC236}">
                  <a16:creationId xmlns:a16="http://schemas.microsoft.com/office/drawing/2014/main" id="{4181EE08-2581-E573-42CD-1E6F7ACBFBAD}"/>
                </a:ext>
              </a:extLst>
            </p:cNvPr>
            <p:cNvGrpSpPr/>
            <p:nvPr/>
          </p:nvGrpSpPr>
          <p:grpSpPr>
            <a:xfrm>
              <a:off x="1039404" y="-344452"/>
              <a:ext cx="1498317" cy="1006690"/>
              <a:chOff x="1039404" y="-344452"/>
              <a:chExt cx="1498317" cy="1006690"/>
            </a:xfrm>
          </p:grpSpPr>
          <p:sp>
            <p:nvSpPr>
              <p:cNvPr id="7" name="Forma libre: forma 12">
                <a:extLst>
                  <a:ext uri="{FF2B5EF4-FFF2-40B4-BE49-F238E27FC236}">
                    <a16:creationId xmlns:a16="http://schemas.microsoft.com/office/drawing/2014/main" id="{82F96F5B-B33C-37DA-9283-BCC490D99E93}"/>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8" name="Grupo 13">
                <a:extLst>
                  <a:ext uri="{FF2B5EF4-FFF2-40B4-BE49-F238E27FC236}">
                    <a16:creationId xmlns:a16="http://schemas.microsoft.com/office/drawing/2014/main" id="{5C8EA985-EC0A-1B2C-9E75-86F7B9F44691}"/>
                  </a:ext>
                </a:extLst>
              </p:cNvPr>
              <p:cNvGrpSpPr/>
              <p:nvPr/>
            </p:nvGrpSpPr>
            <p:grpSpPr>
              <a:xfrm>
                <a:off x="1260381" y="52680"/>
                <a:ext cx="1237420" cy="371731"/>
                <a:chOff x="1260381" y="52680"/>
                <a:chExt cx="1237420" cy="371731"/>
              </a:xfrm>
            </p:grpSpPr>
            <p:sp>
              <p:nvSpPr>
                <p:cNvPr id="9" name="Elipse 14">
                  <a:extLst>
                    <a:ext uri="{FF2B5EF4-FFF2-40B4-BE49-F238E27FC236}">
                      <a16:creationId xmlns:a16="http://schemas.microsoft.com/office/drawing/2014/main" id="{1CA57395-448E-138A-2147-D9537395C551}"/>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0" name="Elipse 15">
                  <a:extLst>
                    <a:ext uri="{FF2B5EF4-FFF2-40B4-BE49-F238E27FC236}">
                      <a16:creationId xmlns:a16="http://schemas.microsoft.com/office/drawing/2014/main" id="{A1ABEE3F-72E2-8B8C-12C4-9712CAEC8276}"/>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1" name="Elipse 16">
                  <a:extLst>
                    <a:ext uri="{FF2B5EF4-FFF2-40B4-BE49-F238E27FC236}">
                      <a16:creationId xmlns:a16="http://schemas.microsoft.com/office/drawing/2014/main" id="{88D4575F-520D-3385-F7EE-D3F450823648}"/>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12" name="Grupo 6">
              <a:extLst>
                <a:ext uri="{FF2B5EF4-FFF2-40B4-BE49-F238E27FC236}">
                  <a16:creationId xmlns:a16="http://schemas.microsoft.com/office/drawing/2014/main" id="{664A5593-C65C-F71E-2847-B1C1115360DD}"/>
                </a:ext>
              </a:extLst>
            </p:cNvPr>
            <p:cNvGrpSpPr/>
            <p:nvPr/>
          </p:nvGrpSpPr>
          <p:grpSpPr>
            <a:xfrm>
              <a:off x="-26837" y="14292"/>
              <a:ext cx="1035694" cy="1498317"/>
              <a:chOff x="-26837" y="14292"/>
              <a:chExt cx="1035694" cy="1498317"/>
            </a:xfrm>
          </p:grpSpPr>
          <p:sp>
            <p:nvSpPr>
              <p:cNvPr id="13" name="Forma libre: forma 7">
                <a:extLst>
                  <a:ext uri="{FF2B5EF4-FFF2-40B4-BE49-F238E27FC236}">
                    <a16:creationId xmlns:a16="http://schemas.microsoft.com/office/drawing/2014/main" id="{EA4B76D1-6B05-C609-DC47-83E779C98094}"/>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4" name="Grupo 8">
                <a:extLst>
                  <a:ext uri="{FF2B5EF4-FFF2-40B4-BE49-F238E27FC236}">
                    <a16:creationId xmlns:a16="http://schemas.microsoft.com/office/drawing/2014/main" id="{1334FF72-063A-B495-6CE9-D9695CE9338B}"/>
                  </a:ext>
                </a:extLst>
              </p:cNvPr>
              <p:cNvGrpSpPr/>
              <p:nvPr/>
            </p:nvGrpSpPr>
            <p:grpSpPr>
              <a:xfrm>
                <a:off x="184827" y="230730"/>
                <a:ext cx="824030" cy="1050070"/>
                <a:chOff x="184827" y="230730"/>
                <a:chExt cx="824030" cy="1050070"/>
              </a:xfrm>
            </p:grpSpPr>
            <p:sp>
              <p:nvSpPr>
                <p:cNvPr id="15" name="Elipse 9">
                  <a:extLst>
                    <a:ext uri="{FF2B5EF4-FFF2-40B4-BE49-F238E27FC236}">
                      <a16:creationId xmlns:a16="http://schemas.microsoft.com/office/drawing/2014/main" id="{5A1D8696-2967-3984-260E-FF66FE5736C3}"/>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6" name="Elipse 10">
                  <a:extLst>
                    <a:ext uri="{FF2B5EF4-FFF2-40B4-BE49-F238E27FC236}">
                      <a16:creationId xmlns:a16="http://schemas.microsoft.com/office/drawing/2014/main" id="{0300DC87-249A-3595-5312-BBDA6E5CF109}"/>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7" name="Elipse 11">
                  <a:extLst>
                    <a:ext uri="{FF2B5EF4-FFF2-40B4-BE49-F238E27FC236}">
                      <a16:creationId xmlns:a16="http://schemas.microsoft.com/office/drawing/2014/main" id="{3D784964-60B2-0469-A675-54A17D15AC52}"/>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18" name="Grupo 17">
            <a:extLst>
              <a:ext uri="{FF2B5EF4-FFF2-40B4-BE49-F238E27FC236}">
                <a16:creationId xmlns:a16="http://schemas.microsoft.com/office/drawing/2014/main" id="{2F9D36BC-E6DC-05B9-8D41-BCEE17363799}"/>
              </a:ext>
            </a:extLst>
          </p:cNvPr>
          <p:cNvGrpSpPr/>
          <p:nvPr/>
        </p:nvGrpSpPr>
        <p:grpSpPr>
          <a:xfrm>
            <a:off x="6697486" y="-370944"/>
            <a:ext cx="2456251" cy="1778636"/>
            <a:chOff x="6697486" y="-370944"/>
            <a:chExt cx="2456251" cy="1778636"/>
          </a:xfrm>
        </p:grpSpPr>
        <p:grpSp>
          <p:nvGrpSpPr>
            <p:cNvPr id="19" name="Grupo 18">
              <a:extLst>
                <a:ext uri="{FF2B5EF4-FFF2-40B4-BE49-F238E27FC236}">
                  <a16:creationId xmlns:a16="http://schemas.microsoft.com/office/drawing/2014/main" id="{E4A4B393-C6A9-1B7D-5E92-B3FF7C54C4D6}"/>
                </a:ext>
              </a:extLst>
            </p:cNvPr>
            <p:cNvGrpSpPr/>
            <p:nvPr/>
          </p:nvGrpSpPr>
          <p:grpSpPr>
            <a:xfrm>
              <a:off x="6697486" y="-370944"/>
              <a:ext cx="1435041" cy="964179"/>
              <a:chOff x="6697486" y="-370944"/>
              <a:chExt cx="1435041" cy="964179"/>
            </a:xfrm>
          </p:grpSpPr>
          <p:sp>
            <p:nvSpPr>
              <p:cNvPr id="20" name="Forma libre: forma 25">
                <a:extLst>
                  <a:ext uri="{FF2B5EF4-FFF2-40B4-BE49-F238E27FC236}">
                    <a16:creationId xmlns:a16="http://schemas.microsoft.com/office/drawing/2014/main" id="{F5D8166C-500D-1CFD-26E7-5AE24B3A676B}"/>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1" name="Grupo 26">
                <a:extLst>
                  <a:ext uri="{FF2B5EF4-FFF2-40B4-BE49-F238E27FC236}">
                    <a16:creationId xmlns:a16="http://schemas.microsoft.com/office/drawing/2014/main" id="{90A58A83-BCC2-18BB-BAFB-0BE51E5E811A}"/>
                  </a:ext>
                </a:extLst>
              </p:cNvPr>
              <p:cNvGrpSpPr/>
              <p:nvPr/>
            </p:nvGrpSpPr>
            <p:grpSpPr>
              <a:xfrm>
                <a:off x="6735716" y="9422"/>
                <a:ext cx="1185154" cy="356031"/>
                <a:chOff x="6735716" y="9422"/>
                <a:chExt cx="1185154" cy="356031"/>
              </a:xfrm>
            </p:grpSpPr>
            <p:sp>
              <p:nvSpPr>
                <p:cNvPr id="22" name="Elipse 27">
                  <a:extLst>
                    <a:ext uri="{FF2B5EF4-FFF2-40B4-BE49-F238E27FC236}">
                      <a16:creationId xmlns:a16="http://schemas.microsoft.com/office/drawing/2014/main" id="{E3F8D8E0-429C-581A-3C79-8BC91A71DEAC}"/>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3" name="Elipse 28">
                  <a:extLst>
                    <a:ext uri="{FF2B5EF4-FFF2-40B4-BE49-F238E27FC236}">
                      <a16:creationId xmlns:a16="http://schemas.microsoft.com/office/drawing/2014/main" id="{DC4A6BE4-8039-0BBB-0AEA-03533C2CD827}"/>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4" name="Elipse 29">
                  <a:extLst>
                    <a:ext uri="{FF2B5EF4-FFF2-40B4-BE49-F238E27FC236}">
                      <a16:creationId xmlns:a16="http://schemas.microsoft.com/office/drawing/2014/main" id="{C4591D07-D117-0D11-9A5A-4FDC49FC2ED6}"/>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25" name="Grupo 19">
              <a:extLst>
                <a:ext uri="{FF2B5EF4-FFF2-40B4-BE49-F238E27FC236}">
                  <a16:creationId xmlns:a16="http://schemas.microsoft.com/office/drawing/2014/main" id="{A901972F-B24D-DFD2-8F48-E57C687B34FC}"/>
                </a:ext>
              </a:extLst>
            </p:cNvPr>
            <p:cNvGrpSpPr/>
            <p:nvPr/>
          </p:nvGrpSpPr>
          <p:grpSpPr>
            <a:xfrm>
              <a:off x="8161778" y="-27349"/>
              <a:ext cx="991959" cy="1435041"/>
              <a:chOff x="8161778" y="-27349"/>
              <a:chExt cx="991959" cy="1435041"/>
            </a:xfrm>
          </p:grpSpPr>
          <p:sp>
            <p:nvSpPr>
              <p:cNvPr id="26" name="Forma libre: forma 20">
                <a:extLst>
                  <a:ext uri="{FF2B5EF4-FFF2-40B4-BE49-F238E27FC236}">
                    <a16:creationId xmlns:a16="http://schemas.microsoft.com/office/drawing/2014/main" id="{C4F4DD26-C000-15AD-2BAE-4CF3BA843940}"/>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7" name="Grupo 21">
                <a:extLst>
                  <a:ext uri="{FF2B5EF4-FFF2-40B4-BE49-F238E27FC236}">
                    <a16:creationId xmlns:a16="http://schemas.microsoft.com/office/drawing/2014/main" id="{517C5C80-94D5-E89A-C288-67708CA43985}"/>
                  </a:ext>
                </a:extLst>
              </p:cNvPr>
              <p:cNvGrpSpPr/>
              <p:nvPr/>
            </p:nvGrpSpPr>
            <p:grpSpPr>
              <a:xfrm>
                <a:off x="8161778" y="179953"/>
                <a:ext cx="789228" cy="1005712"/>
                <a:chOff x="8161778" y="179953"/>
                <a:chExt cx="789228" cy="1005712"/>
              </a:xfrm>
            </p:grpSpPr>
            <p:sp>
              <p:nvSpPr>
                <p:cNvPr id="28" name="Elipse 22">
                  <a:extLst>
                    <a:ext uri="{FF2B5EF4-FFF2-40B4-BE49-F238E27FC236}">
                      <a16:creationId xmlns:a16="http://schemas.microsoft.com/office/drawing/2014/main" id="{07DE4058-CB3F-717A-4D95-13144798A184}"/>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9" name="Elipse 23">
                  <a:extLst>
                    <a:ext uri="{FF2B5EF4-FFF2-40B4-BE49-F238E27FC236}">
                      <a16:creationId xmlns:a16="http://schemas.microsoft.com/office/drawing/2014/main" id="{7A1F531E-103C-1FE9-81A5-8980F207810C}"/>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0" name="Elipse 24">
                  <a:extLst>
                    <a:ext uri="{FF2B5EF4-FFF2-40B4-BE49-F238E27FC236}">
                      <a16:creationId xmlns:a16="http://schemas.microsoft.com/office/drawing/2014/main" id="{70010F41-6497-F460-2958-1945D192D354}"/>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31" name="AutoShape 3">
            <a:extLst>
              <a:ext uri="{FF2B5EF4-FFF2-40B4-BE49-F238E27FC236}">
                <a16:creationId xmlns:a16="http://schemas.microsoft.com/office/drawing/2014/main" id="{CD08B264-4673-5B08-3731-B789DB045A09}"/>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2" name="Freeform 5">
            <a:extLst>
              <a:ext uri="{FF2B5EF4-FFF2-40B4-BE49-F238E27FC236}">
                <a16:creationId xmlns:a16="http://schemas.microsoft.com/office/drawing/2014/main" id="{5F09D082-3B47-C4AA-5044-7C313940ACA6}"/>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3" name="Freeform 5">
            <a:extLst>
              <a:ext uri="{FF2B5EF4-FFF2-40B4-BE49-F238E27FC236}">
                <a16:creationId xmlns:a16="http://schemas.microsoft.com/office/drawing/2014/main" id="{36A0CE73-CE2F-3B87-AE41-9B01C5521D7C}"/>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EF70A2A0-9E4D-3F2F-2D5A-2D50ED9F9F30}"/>
              </a:ext>
            </a:extLst>
          </p:cNvPr>
          <p:cNvSpPr/>
          <p:nvPr/>
        </p:nvSpPr>
        <p:spPr>
          <a:xfrm>
            <a:off x="3328159" y="4445565"/>
            <a:ext cx="2487625" cy="35341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EBD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 name="Google Shape;1566;p75">
            <a:extLst>
              <a:ext uri="{FF2B5EF4-FFF2-40B4-BE49-F238E27FC236}">
                <a16:creationId xmlns:a16="http://schemas.microsoft.com/office/drawing/2014/main" id="{B2B02F87-4D9E-C45B-0FAA-A9C5EE306AC0}"/>
              </a:ext>
            </a:extLst>
          </p:cNvPr>
          <p:cNvSpPr txBox="1">
            <a:spLocks noGrp="1"/>
          </p:cNvSpPr>
          <p:nvPr>
            <p:ph type="title"/>
          </p:nvPr>
        </p:nvSpPr>
        <p:spPr/>
        <p:txBody>
          <a:bodyPr/>
          <a:lstStyle/>
          <a:p>
            <a:pPr lvl="0"/>
            <a:r>
              <a:rPr lang="en-US"/>
              <a:t>OUR TEAM</a:t>
            </a:r>
          </a:p>
        </p:txBody>
      </p:sp>
      <p:sp>
        <p:nvSpPr>
          <p:cNvPr id="4" name="Google Shape;1567;p75">
            <a:extLst>
              <a:ext uri="{FF2B5EF4-FFF2-40B4-BE49-F238E27FC236}">
                <a16:creationId xmlns:a16="http://schemas.microsoft.com/office/drawing/2014/main" id="{C632E971-F1E8-D814-6277-E1147E848E33}"/>
              </a:ext>
            </a:extLst>
          </p:cNvPr>
          <p:cNvSpPr txBox="1">
            <a:spLocks noGrp="1"/>
          </p:cNvSpPr>
          <p:nvPr>
            <p:ph type="subTitle" idx="4294967295"/>
          </p:nvPr>
        </p:nvSpPr>
        <p:spPr>
          <a:xfrm>
            <a:off x="1077071" y="3531915"/>
            <a:ext cx="2103001" cy="771598"/>
          </a:xfrm>
        </p:spPr>
        <p:txBody>
          <a:bodyPr tIns="0" rIns="0" bIns="0"/>
          <a:lstStyle/>
          <a:p>
            <a:pPr marL="0" lvl="0" indent="0" algn="r">
              <a:buNone/>
            </a:pPr>
            <a:r>
              <a:rPr lang="en-US"/>
              <a:t>You can replace the image on the screen with your own</a:t>
            </a:r>
          </a:p>
        </p:txBody>
      </p:sp>
      <p:sp>
        <p:nvSpPr>
          <p:cNvPr id="5" name="Google Shape;1568;p75">
            <a:extLst>
              <a:ext uri="{FF2B5EF4-FFF2-40B4-BE49-F238E27FC236}">
                <a16:creationId xmlns:a16="http://schemas.microsoft.com/office/drawing/2014/main" id="{D1EA3CCA-AF87-48A0-135A-B7770366F6D2}"/>
              </a:ext>
            </a:extLst>
          </p:cNvPr>
          <p:cNvSpPr txBox="1">
            <a:spLocks noGrp="1"/>
          </p:cNvSpPr>
          <p:nvPr>
            <p:ph type="subTitle" idx="4294967295"/>
          </p:nvPr>
        </p:nvSpPr>
        <p:spPr>
          <a:xfrm>
            <a:off x="1077071" y="3029288"/>
            <a:ext cx="2103001" cy="392698"/>
          </a:xfrm>
        </p:spPr>
        <p:txBody>
          <a:bodyPr tIns="0" rIns="0" bIns="0" anchor="b"/>
          <a:lstStyle/>
          <a:p>
            <a:pPr marL="0" lvl="0" indent="0" algn="r">
              <a:buNone/>
            </a:pPr>
            <a:r>
              <a:rPr lang="en-US" sz="2000" b="1">
                <a:solidFill>
                  <a:srgbClr val="915EC3"/>
                </a:solidFill>
                <a:latin typeface="Prompt"/>
                <a:cs typeface="Prompt"/>
              </a:rPr>
              <a:t>JOHN DOE</a:t>
            </a:r>
          </a:p>
        </p:txBody>
      </p:sp>
      <p:sp>
        <p:nvSpPr>
          <p:cNvPr id="6" name="Google Shape;1569;p75">
            <a:extLst>
              <a:ext uri="{FF2B5EF4-FFF2-40B4-BE49-F238E27FC236}">
                <a16:creationId xmlns:a16="http://schemas.microsoft.com/office/drawing/2014/main" id="{48217CE3-3E75-5536-A15C-659B5F4EF32C}"/>
              </a:ext>
            </a:extLst>
          </p:cNvPr>
          <p:cNvSpPr txBox="1">
            <a:spLocks noGrp="1"/>
          </p:cNvSpPr>
          <p:nvPr>
            <p:ph type="subTitle" idx="4294967295"/>
          </p:nvPr>
        </p:nvSpPr>
        <p:spPr>
          <a:xfrm>
            <a:off x="5963927" y="3542120"/>
            <a:ext cx="2103001" cy="771598"/>
          </a:xfrm>
        </p:spPr>
        <p:txBody>
          <a:bodyPr tIns="0" rIns="0" bIns="0"/>
          <a:lstStyle/>
          <a:p>
            <a:pPr marL="0" lvl="0" indent="0">
              <a:buNone/>
            </a:pPr>
            <a:r>
              <a:rPr lang="en-US"/>
              <a:t>You can replace the image on the screen with your own</a:t>
            </a:r>
          </a:p>
        </p:txBody>
      </p:sp>
      <p:sp>
        <p:nvSpPr>
          <p:cNvPr id="7" name="Google Shape;1570;p75">
            <a:extLst>
              <a:ext uri="{FF2B5EF4-FFF2-40B4-BE49-F238E27FC236}">
                <a16:creationId xmlns:a16="http://schemas.microsoft.com/office/drawing/2014/main" id="{4F9BDDB5-02A9-96A3-E563-01741608FAE6}"/>
              </a:ext>
            </a:extLst>
          </p:cNvPr>
          <p:cNvSpPr txBox="1">
            <a:spLocks noGrp="1"/>
          </p:cNvSpPr>
          <p:nvPr>
            <p:ph type="subTitle" idx="4294967295"/>
          </p:nvPr>
        </p:nvSpPr>
        <p:spPr>
          <a:xfrm>
            <a:off x="5963927" y="3027130"/>
            <a:ext cx="2103001" cy="392698"/>
          </a:xfrm>
        </p:spPr>
        <p:txBody>
          <a:bodyPr tIns="0" rIns="0" bIns="0" anchor="b"/>
          <a:lstStyle/>
          <a:p>
            <a:pPr marL="0" lvl="0" indent="0">
              <a:buNone/>
            </a:pPr>
            <a:r>
              <a:rPr lang="en-US" sz="2000" b="1">
                <a:solidFill>
                  <a:srgbClr val="915EC3"/>
                </a:solidFill>
                <a:latin typeface="Prompt"/>
                <a:cs typeface="Prompt"/>
              </a:rPr>
              <a:t>JAY PATTERSON</a:t>
            </a:r>
          </a:p>
        </p:txBody>
      </p:sp>
      <p:sp>
        <p:nvSpPr>
          <p:cNvPr id="8" name="Google Shape;892;p31">
            <a:extLst>
              <a:ext uri="{FF2B5EF4-FFF2-40B4-BE49-F238E27FC236}">
                <a16:creationId xmlns:a16="http://schemas.microsoft.com/office/drawing/2014/main" id="{CB7B0D4F-7876-3522-3C47-0CDD913B5D61}"/>
              </a:ext>
            </a:extLst>
          </p:cNvPr>
          <p:cNvSpPr/>
          <p:nvPr/>
        </p:nvSpPr>
        <p:spPr>
          <a:xfrm flipH="1">
            <a:off x="0" y="4604095"/>
            <a:ext cx="9144000" cy="539404"/>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6F41C8"/>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9" name="Grupo 23">
            <a:extLst>
              <a:ext uri="{FF2B5EF4-FFF2-40B4-BE49-F238E27FC236}">
                <a16:creationId xmlns:a16="http://schemas.microsoft.com/office/drawing/2014/main" id="{69727DF0-6F9F-29A8-4BC1-F2EC7B7D5848}"/>
              </a:ext>
            </a:extLst>
          </p:cNvPr>
          <p:cNvGrpSpPr/>
          <p:nvPr/>
        </p:nvGrpSpPr>
        <p:grpSpPr>
          <a:xfrm>
            <a:off x="2717797" y="127001"/>
            <a:ext cx="3713158" cy="4238628"/>
            <a:chOff x="2717797" y="127001"/>
            <a:chExt cx="3713158" cy="4238628"/>
          </a:xfrm>
        </p:grpSpPr>
        <p:sp>
          <p:nvSpPr>
            <p:cNvPr id="10" name="Freeform 5">
              <a:extLst>
                <a:ext uri="{FF2B5EF4-FFF2-40B4-BE49-F238E27FC236}">
                  <a16:creationId xmlns:a16="http://schemas.microsoft.com/office/drawing/2014/main" id="{D12E8E60-2196-32E2-9D5E-14883B674A73}"/>
                </a:ext>
              </a:extLst>
            </p:cNvPr>
            <p:cNvSpPr/>
            <p:nvPr/>
          </p:nvSpPr>
          <p:spPr>
            <a:xfrm>
              <a:off x="4019546" y="2940052"/>
              <a:ext cx="1122361" cy="1425577"/>
            </a:xfrm>
            <a:custGeom>
              <a:avLst/>
              <a:gdLst>
                <a:gd name="f0" fmla="val 10800000"/>
                <a:gd name="f1" fmla="val 5400000"/>
                <a:gd name="f2" fmla="val 180"/>
                <a:gd name="f3" fmla="val w"/>
                <a:gd name="f4" fmla="val h"/>
                <a:gd name="f5" fmla="val 0"/>
                <a:gd name="f6" fmla="val 259"/>
                <a:gd name="f7" fmla="val 329"/>
                <a:gd name="f8" fmla="val 107"/>
                <a:gd name="f9" fmla="val 69"/>
                <a:gd name="f10" fmla="val 53"/>
                <a:gd name="f11" fmla="val 38"/>
                <a:gd name="f12" fmla="val 23"/>
                <a:gd name="f13" fmla="val 18"/>
                <a:gd name="f14" fmla="val 13"/>
                <a:gd name="f15" fmla="val 8"/>
                <a:gd name="f16" fmla="val 3"/>
                <a:gd name="f17" fmla="val 109"/>
                <a:gd name="f18" fmla="val 1"/>
                <a:gd name="f19" fmla="val 115"/>
                <a:gd name="f20" fmla="val 124"/>
                <a:gd name="f21" fmla="val 134"/>
                <a:gd name="f22" fmla="val 144"/>
                <a:gd name="f23" fmla="val 150"/>
                <a:gd name="f24" fmla="val 152"/>
                <a:gd name="f25" fmla="val 9"/>
                <a:gd name="f26" fmla="val 27"/>
                <a:gd name="f27" fmla="val 45"/>
                <a:gd name="f28" fmla="val 63"/>
                <a:gd name="f29" fmla="val 65"/>
                <a:gd name="f30" fmla="val 66"/>
                <a:gd name="f31" fmla="val 155"/>
                <a:gd name="f32" fmla="val 157"/>
                <a:gd name="f33" fmla="val 159"/>
                <a:gd name="f34" fmla="val 188"/>
                <a:gd name="f35" fmla="val 217"/>
                <a:gd name="f36" fmla="val 246"/>
                <a:gd name="f37" fmla="val 83"/>
                <a:gd name="f38" fmla="val 90"/>
                <a:gd name="f39" fmla="val 98"/>
                <a:gd name="f40" fmla="val 106"/>
                <a:gd name="f41" fmla="val 113"/>
                <a:gd name="f42" fmla="val 257"/>
                <a:gd name="f43" fmla="val 114"/>
                <a:gd name="f44" fmla="val 251"/>
                <a:gd name="f45" fmla="val 220"/>
                <a:gd name="f46" fmla="val 189"/>
                <a:gd name="f47" fmla="val 158"/>
                <a:gd name="f48" fmla="val 156"/>
                <a:gd name="f49" fmla="val 117"/>
                <a:gd name="f50" fmla="val 119"/>
                <a:gd name="f51" fmla="val 121"/>
                <a:gd name="f52" fmla="val 187"/>
                <a:gd name="f53" fmla="val 253"/>
                <a:gd name="f54" fmla="val 319"/>
                <a:gd name="f55" fmla="val 328"/>
                <a:gd name="f56" fmla="val 151"/>
                <a:gd name="f57" fmla="val 143"/>
                <a:gd name="f58" fmla="val 125"/>
                <a:gd name="f59" fmla="val 116"/>
                <a:gd name="f60" fmla="val 108"/>
                <a:gd name="f61" fmla="val 320"/>
                <a:gd name="f62" fmla="val 254"/>
                <a:gd name="f63" fmla="val 105"/>
                <a:gd name="f64" fmla="val 103"/>
                <a:gd name="f65" fmla="val 101"/>
                <a:gd name="f66" fmla="val 70"/>
                <a:gd name="f67" fmla="val 40"/>
                <a:gd name="f68" fmla="val 10"/>
                <a:gd name="f69" fmla="val 104"/>
                <a:gd name="f70" fmla="val 96"/>
                <a:gd name="f71" fmla="val 87"/>
                <a:gd name="f72" fmla="val 79"/>
                <a:gd name="f73" fmla="val 100"/>
                <a:gd name="f74" fmla="val 102"/>
                <a:gd name="f75" fmla="val 15"/>
                <a:gd name="f76" fmla="val 17"/>
                <a:gd name="f77" fmla="val 49"/>
                <a:gd name="f78" fmla="val 110"/>
                <a:gd name="f79" fmla="val 118"/>
                <a:gd name="f80" fmla="val 120"/>
                <a:gd name="f81" fmla="val 112"/>
                <a:gd name="f82" fmla="val 178"/>
                <a:gd name="f83" fmla="val 244"/>
                <a:gd name="f84" fmla="val 311"/>
                <a:gd name="f85" fmla="val 312"/>
                <a:gd name="f86" fmla="val 314"/>
                <a:gd name="f87" fmla="val 316"/>
                <a:gd name="f88" fmla="val 126"/>
                <a:gd name="f89" fmla="val 133"/>
                <a:gd name="f90" fmla="val 140"/>
                <a:gd name="f91" fmla="val 310"/>
                <a:gd name="f92" fmla="val 141"/>
                <a:gd name="f93" fmla="val 210"/>
                <a:gd name="f94" fmla="val 240"/>
                <a:gd name="f95" fmla="val 242"/>
                <a:gd name="f96" fmla="val 247"/>
                <a:gd name="f97" fmla="val 92"/>
                <a:gd name="f98" fmla="val 81"/>
                <a:gd name="f99" fmla="val 241"/>
                <a:gd name="f100" fmla="val 82"/>
                <a:gd name="f101" fmla="val 179"/>
                <a:gd name="f102" fmla="val 149"/>
                <a:gd name="f103" fmla="val 80"/>
                <a:gd name="f104" fmla="val 72"/>
                <a:gd name="f105" fmla="val 55"/>
                <a:gd name="f106" fmla="val 37"/>
                <a:gd name="f107" fmla="val 19"/>
                <a:gd name="f108" fmla="val 16"/>
                <a:gd name="f109" fmla="val 14"/>
                <a:gd name="f110" fmla="val 34"/>
                <a:gd name="f111" fmla="val 89"/>
                <a:gd name="f112" fmla="val 95"/>
                <a:gd name="f113" fmla="+- 0 0 -90"/>
                <a:gd name="f114" fmla="*/ f3 1 259"/>
                <a:gd name="f115" fmla="*/ f4 1 329"/>
                <a:gd name="f116" fmla="val f5"/>
                <a:gd name="f117" fmla="val f6"/>
                <a:gd name="f118" fmla="val f7"/>
                <a:gd name="f119" fmla="*/ f113 f0 1"/>
                <a:gd name="f120" fmla="+- f118 0 f116"/>
                <a:gd name="f121" fmla="+- f117 0 f116"/>
                <a:gd name="f122" fmla="*/ f119 1 f2"/>
                <a:gd name="f123" fmla="*/ f121 1 259"/>
                <a:gd name="f124" fmla="*/ f120 1 329"/>
                <a:gd name="f125" fmla="*/ 107 f121 1"/>
                <a:gd name="f126" fmla="*/ 69 f120 1"/>
                <a:gd name="f127" fmla="*/ 23 f120 1"/>
                <a:gd name="f128" fmla="*/ 8 f120 1"/>
                <a:gd name="f129" fmla="*/ 115 f121 1"/>
                <a:gd name="f130" fmla="*/ 1 f120 1"/>
                <a:gd name="f131" fmla="*/ 144 f121 1"/>
                <a:gd name="f132" fmla="*/ 152 f121 1"/>
                <a:gd name="f133" fmla="*/ 9 f120 1"/>
                <a:gd name="f134" fmla="*/ 63 f120 1"/>
                <a:gd name="f135" fmla="*/ 159 f121 1"/>
                <a:gd name="f136" fmla="*/ 246 f121 1"/>
                <a:gd name="f137" fmla="*/ 259 f121 1"/>
                <a:gd name="f138" fmla="*/ 83 f120 1"/>
                <a:gd name="f139" fmla="*/ 106 f120 1"/>
                <a:gd name="f140" fmla="*/ 251 f121 1"/>
                <a:gd name="f141" fmla="*/ 114 f120 1"/>
                <a:gd name="f142" fmla="*/ 158 f121 1"/>
                <a:gd name="f143" fmla="*/ 121 f120 1"/>
                <a:gd name="f144" fmla="*/ 319 f120 1"/>
                <a:gd name="f145" fmla="*/ 143 f121 1"/>
                <a:gd name="f146" fmla="*/ 329 f120 1"/>
                <a:gd name="f147" fmla="*/ 116 f121 1"/>
                <a:gd name="f148" fmla="*/ 320 f120 1"/>
                <a:gd name="f149" fmla="*/ 101 f121 1"/>
                <a:gd name="f150" fmla="*/ 10 f121 1"/>
                <a:gd name="f151" fmla="*/ 0 f121 1"/>
                <a:gd name="f152" fmla="*/ 104 f120 1"/>
                <a:gd name="f153" fmla="*/ 79 f120 1"/>
                <a:gd name="f154" fmla="*/ 100 f121 1"/>
                <a:gd name="f155" fmla="*/ 13 f121 1"/>
                <a:gd name="f156" fmla="*/ 102 f120 1"/>
                <a:gd name="f157" fmla="*/ 18 f121 1"/>
                <a:gd name="f158" fmla="*/ 110 f121 1"/>
                <a:gd name="f159" fmla="*/ 120 f121 1"/>
                <a:gd name="f160" fmla="*/ 112 f120 1"/>
                <a:gd name="f161" fmla="*/ 311 f120 1"/>
                <a:gd name="f162" fmla="*/ 316 f120 1"/>
                <a:gd name="f163" fmla="*/ 140 f121 1"/>
                <a:gd name="f164" fmla="*/ 310 f120 1"/>
                <a:gd name="f165" fmla="*/ 150 f121 1"/>
                <a:gd name="f166" fmla="*/ 240 f121 1"/>
                <a:gd name="f167" fmla="*/ 247 f121 1"/>
                <a:gd name="f168" fmla="*/ 87 f120 1"/>
                <a:gd name="f169" fmla="*/ 241 f121 1"/>
                <a:gd name="f170" fmla="*/ 81 f120 1"/>
                <a:gd name="f171" fmla="*/ 149 f121 1"/>
                <a:gd name="f172" fmla="*/ 72 f120 1"/>
                <a:gd name="f173" fmla="*/ 19 f120 1"/>
                <a:gd name="f174" fmla="*/ 14 f120 1"/>
                <a:gd name="f175" fmla="*/ 19 f121 1"/>
                <a:gd name="f176" fmla="*/ 82 f120 1"/>
                <a:gd name="f177" fmla="+- f122 0 f1"/>
                <a:gd name="f178" fmla="*/ f125 1 259"/>
                <a:gd name="f179" fmla="*/ f126 1 329"/>
                <a:gd name="f180" fmla="*/ f127 1 329"/>
                <a:gd name="f181" fmla="*/ f128 1 329"/>
                <a:gd name="f182" fmla="*/ f129 1 259"/>
                <a:gd name="f183" fmla="*/ f130 1 329"/>
                <a:gd name="f184" fmla="*/ f131 1 259"/>
                <a:gd name="f185" fmla="*/ f132 1 259"/>
                <a:gd name="f186" fmla="*/ f133 1 329"/>
                <a:gd name="f187" fmla="*/ f134 1 329"/>
                <a:gd name="f188" fmla="*/ f135 1 259"/>
                <a:gd name="f189" fmla="*/ f136 1 259"/>
                <a:gd name="f190" fmla="*/ f137 1 259"/>
                <a:gd name="f191" fmla="*/ f138 1 329"/>
                <a:gd name="f192" fmla="*/ f139 1 329"/>
                <a:gd name="f193" fmla="*/ f140 1 259"/>
                <a:gd name="f194" fmla="*/ f141 1 329"/>
                <a:gd name="f195" fmla="*/ f142 1 259"/>
                <a:gd name="f196" fmla="*/ f143 1 329"/>
                <a:gd name="f197" fmla="*/ f144 1 329"/>
                <a:gd name="f198" fmla="*/ f145 1 259"/>
                <a:gd name="f199" fmla="*/ f146 1 329"/>
                <a:gd name="f200" fmla="*/ f147 1 259"/>
                <a:gd name="f201" fmla="*/ f148 1 329"/>
                <a:gd name="f202" fmla="*/ f149 1 259"/>
                <a:gd name="f203" fmla="*/ f150 1 259"/>
                <a:gd name="f204" fmla="*/ f151 1 259"/>
                <a:gd name="f205" fmla="*/ f152 1 329"/>
                <a:gd name="f206" fmla="*/ f153 1 329"/>
                <a:gd name="f207" fmla="*/ f154 1 259"/>
                <a:gd name="f208" fmla="*/ f155 1 259"/>
                <a:gd name="f209" fmla="*/ f156 1 329"/>
                <a:gd name="f210" fmla="*/ f157 1 259"/>
                <a:gd name="f211" fmla="*/ f158 1 259"/>
                <a:gd name="f212" fmla="*/ f159 1 259"/>
                <a:gd name="f213" fmla="*/ f160 1 329"/>
                <a:gd name="f214" fmla="*/ f161 1 329"/>
                <a:gd name="f215" fmla="*/ f162 1 329"/>
                <a:gd name="f216" fmla="*/ f163 1 259"/>
                <a:gd name="f217" fmla="*/ f164 1 329"/>
                <a:gd name="f218" fmla="*/ f165 1 259"/>
                <a:gd name="f219" fmla="*/ f166 1 259"/>
                <a:gd name="f220" fmla="*/ f167 1 259"/>
                <a:gd name="f221" fmla="*/ f168 1 329"/>
                <a:gd name="f222" fmla="*/ f169 1 259"/>
                <a:gd name="f223" fmla="*/ f170 1 329"/>
                <a:gd name="f224" fmla="*/ f171 1 259"/>
                <a:gd name="f225" fmla="*/ f172 1 329"/>
                <a:gd name="f226" fmla="*/ f173 1 329"/>
                <a:gd name="f227" fmla="*/ f174 1 329"/>
                <a:gd name="f228" fmla="*/ f175 1 259"/>
                <a:gd name="f229" fmla="*/ f176 1 329"/>
                <a:gd name="f230" fmla="*/ 0 1 f123"/>
                <a:gd name="f231" fmla="*/ f117 1 f123"/>
                <a:gd name="f232" fmla="*/ 0 1 f124"/>
                <a:gd name="f233" fmla="*/ f118 1 f124"/>
                <a:gd name="f234" fmla="*/ f178 1 f123"/>
                <a:gd name="f235" fmla="*/ f179 1 f124"/>
                <a:gd name="f236" fmla="*/ f180 1 f124"/>
                <a:gd name="f237" fmla="*/ f181 1 f124"/>
                <a:gd name="f238" fmla="*/ f182 1 f123"/>
                <a:gd name="f239" fmla="*/ f183 1 f124"/>
                <a:gd name="f240" fmla="*/ f184 1 f123"/>
                <a:gd name="f241" fmla="*/ f185 1 f123"/>
                <a:gd name="f242" fmla="*/ f186 1 f124"/>
                <a:gd name="f243" fmla="*/ f187 1 f124"/>
                <a:gd name="f244" fmla="*/ f188 1 f123"/>
                <a:gd name="f245" fmla="*/ f189 1 f123"/>
                <a:gd name="f246" fmla="*/ f190 1 f123"/>
                <a:gd name="f247" fmla="*/ f191 1 f124"/>
                <a:gd name="f248" fmla="*/ f192 1 f124"/>
                <a:gd name="f249" fmla="*/ f193 1 f123"/>
                <a:gd name="f250" fmla="*/ f194 1 f124"/>
                <a:gd name="f251" fmla="*/ f195 1 f123"/>
                <a:gd name="f252" fmla="*/ f196 1 f124"/>
                <a:gd name="f253" fmla="*/ f197 1 f124"/>
                <a:gd name="f254" fmla="*/ f198 1 f123"/>
                <a:gd name="f255" fmla="*/ f199 1 f124"/>
                <a:gd name="f256" fmla="*/ f200 1 f123"/>
                <a:gd name="f257" fmla="*/ f201 1 f124"/>
                <a:gd name="f258" fmla="*/ f202 1 f123"/>
                <a:gd name="f259" fmla="*/ f203 1 f123"/>
                <a:gd name="f260" fmla="*/ f204 1 f123"/>
                <a:gd name="f261" fmla="*/ f205 1 f124"/>
                <a:gd name="f262" fmla="*/ f206 1 f124"/>
                <a:gd name="f263" fmla="*/ f207 1 f123"/>
                <a:gd name="f264" fmla="*/ f208 1 f123"/>
                <a:gd name="f265" fmla="*/ f209 1 f124"/>
                <a:gd name="f266" fmla="*/ f210 1 f123"/>
                <a:gd name="f267" fmla="*/ f211 1 f123"/>
                <a:gd name="f268" fmla="*/ f212 1 f123"/>
                <a:gd name="f269" fmla="*/ f213 1 f124"/>
                <a:gd name="f270" fmla="*/ f214 1 f124"/>
                <a:gd name="f271" fmla="*/ f215 1 f124"/>
                <a:gd name="f272" fmla="*/ f216 1 f123"/>
                <a:gd name="f273" fmla="*/ f217 1 f124"/>
                <a:gd name="f274" fmla="*/ f218 1 f123"/>
                <a:gd name="f275" fmla="*/ f219 1 f123"/>
                <a:gd name="f276" fmla="*/ f220 1 f123"/>
                <a:gd name="f277" fmla="*/ f221 1 f124"/>
                <a:gd name="f278" fmla="*/ f222 1 f123"/>
                <a:gd name="f279" fmla="*/ f223 1 f124"/>
                <a:gd name="f280" fmla="*/ f224 1 f123"/>
                <a:gd name="f281" fmla="*/ f225 1 f124"/>
                <a:gd name="f282" fmla="*/ f226 1 f124"/>
                <a:gd name="f283" fmla="*/ f227 1 f124"/>
                <a:gd name="f284" fmla="*/ f228 1 f123"/>
                <a:gd name="f285" fmla="*/ f229 1 f124"/>
                <a:gd name="f286" fmla="*/ f230 f114 1"/>
                <a:gd name="f287" fmla="*/ f231 f114 1"/>
                <a:gd name="f288" fmla="*/ f233 f115 1"/>
                <a:gd name="f289" fmla="*/ f232 f115 1"/>
                <a:gd name="f290" fmla="*/ f234 f114 1"/>
                <a:gd name="f291" fmla="*/ f235 f115 1"/>
                <a:gd name="f292" fmla="*/ f236 f115 1"/>
                <a:gd name="f293" fmla="*/ f237 f115 1"/>
                <a:gd name="f294" fmla="*/ f238 f114 1"/>
                <a:gd name="f295" fmla="*/ f239 f115 1"/>
                <a:gd name="f296" fmla="*/ f240 f114 1"/>
                <a:gd name="f297" fmla="*/ f241 f114 1"/>
                <a:gd name="f298" fmla="*/ f242 f115 1"/>
                <a:gd name="f299" fmla="*/ f243 f115 1"/>
                <a:gd name="f300" fmla="*/ f244 f114 1"/>
                <a:gd name="f301" fmla="*/ f245 f114 1"/>
                <a:gd name="f302" fmla="*/ f246 f114 1"/>
                <a:gd name="f303" fmla="*/ f247 f115 1"/>
                <a:gd name="f304" fmla="*/ f248 f115 1"/>
                <a:gd name="f305" fmla="*/ f249 f114 1"/>
                <a:gd name="f306" fmla="*/ f250 f115 1"/>
                <a:gd name="f307" fmla="*/ f251 f114 1"/>
                <a:gd name="f308" fmla="*/ f252 f115 1"/>
                <a:gd name="f309" fmla="*/ f253 f115 1"/>
                <a:gd name="f310" fmla="*/ f254 f114 1"/>
                <a:gd name="f311" fmla="*/ f255 f115 1"/>
                <a:gd name="f312" fmla="*/ f256 f114 1"/>
                <a:gd name="f313" fmla="*/ f257 f115 1"/>
                <a:gd name="f314" fmla="*/ f258 f114 1"/>
                <a:gd name="f315" fmla="*/ f259 f114 1"/>
                <a:gd name="f316" fmla="*/ f260 f114 1"/>
                <a:gd name="f317" fmla="*/ f261 f115 1"/>
                <a:gd name="f318" fmla="*/ f262 f115 1"/>
                <a:gd name="f319" fmla="*/ f263 f114 1"/>
                <a:gd name="f320" fmla="*/ f264 f114 1"/>
                <a:gd name="f321" fmla="*/ f265 f115 1"/>
                <a:gd name="f322" fmla="*/ f266 f114 1"/>
                <a:gd name="f323" fmla="*/ f267 f114 1"/>
                <a:gd name="f324" fmla="*/ f268 f114 1"/>
                <a:gd name="f325" fmla="*/ f269 f115 1"/>
                <a:gd name="f326" fmla="*/ f270 f115 1"/>
                <a:gd name="f327" fmla="*/ f271 f115 1"/>
                <a:gd name="f328" fmla="*/ f272 f114 1"/>
                <a:gd name="f329" fmla="*/ f273 f115 1"/>
                <a:gd name="f330" fmla="*/ f274 f114 1"/>
                <a:gd name="f331" fmla="*/ f275 f114 1"/>
                <a:gd name="f332" fmla="*/ f276 f114 1"/>
                <a:gd name="f333" fmla="*/ f277 f115 1"/>
                <a:gd name="f334" fmla="*/ f278 f114 1"/>
                <a:gd name="f335" fmla="*/ f279 f115 1"/>
                <a:gd name="f336" fmla="*/ f280 f114 1"/>
                <a:gd name="f337" fmla="*/ f281 f115 1"/>
                <a:gd name="f338" fmla="*/ f282 f115 1"/>
                <a:gd name="f339" fmla="*/ f283 f115 1"/>
                <a:gd name="f340" fmla="*/ f284 f114 1"/>
                <a:gd name="f341" fmla="*/ f285 f115 1"/>
              </a:gdLst>
              <a:ahLst/>
              <a:cxnLst>
                <a:cxn ang="3cd4">
                  <a:pos x="hc" y="t"/>
                </a:cxn>
                <a:cxn ang="0">
                  <a:pos x="r" y="vc"/>
                </a:cxn>
                <a:cxn ang="cd4">
                  <a:pos x="hc" y="b"/>
                </a:cxn>
                <a:cxn ang="cd2">
                  <a:pos x="l" y="vc"/>
                </a:cxn>
                <a:cxn ang="f177">
                  <a:pos x="f290" y="f291"/>
                </a:cxn>
                <a:cxn ang="f177">
                  <a:pos x="f290" y="f292"/>
                </a:cxn>
                <a:cxn ang="f177">
                  <a:pos x="f290" y="f293"/>
                </a:cxn>
                <a:cxn ang="f177">
                  <a:pos x="f294" y="f295"/>
                </a:cxn>
                <a:cxn ang="f177">
                  <a:pos x="f296" y="f295"/>
                </a:cxn>
                <a:cxn ang="f177">
                  <a:pos x="f297" y="f298"/>
                </a:cxn>
                <a:cxn ang="f177">
                  <a:pos x="f297" y="f299"/>
                </a:cxn>
                <a:cxn ang="f177">
                  <a:pos x="f297" y="f291"/>
                </a:cxn>
                <a:cxn ang="f177">
                  <a:pos x="f300" y="f291"/>
                </a:cxn>
                <a:cxn ang="f177">
                  <a:pos x="f301" y="f291"/>
                </a:cxn>
                <a:cxn ang="f177">
                  <a:pos x="f302" y="f303"/>
                </a:cxn>
                <a:cxn ang="f177">
                  <a:pos x="f302" y="f304"/>
                </a:cxn>
                <a:cxn ang="f177">
                  <a:pos x="f305" y="f306"/>
                </a:cxn>
                <a:cxn ang="f177">
                  <a:pos x="f307" y="f306"/>
                </a:cxn>
                <a:cxn ang="f177">
                  <a:pos x="f297" y="f306"/>
                </a:cxn>
                <a:cxn ang="f177">
                  <a:pos x="f297" y="f308"/>
                </a:cxn>
                <a:cxn ang="f177">
                  <a:pos x="f297" y="f309"/>
                </a:cxn>
                <a:cxn ang="f177">
                  <a:pos x="f310" y="f311"/>
                </a:cxn>
                <a:cxn ang="f177">
                  <a:pos x="f312" y="f311"/>
                </a:cxn>
                <a:cxn ang="f177">
                  <a:pos x="f290" y="f313"/>
                </a:cxn>
                <a:cxn ang="f177">
                  <a:pos x="f290" y="f308"/>
                </a:cxn>
                <a:cxn ang="f177">
                  <a:pos x="f290" y="f306"/>
                </a:cxn>
                <a:cxn ang="f177">
                  <a:pos x="f314" y="f306"/>
                </a:cxn>
                <a:cxn ang="f177">
                  <a:pos x="f315" y="f306"/>
                </a:cxn>
                <a:cxn ang="f177">
                  <a:pos x="f316" y="f317"/>
                </a:cxn>
                <a:cxn ang="f177">
                  <a:pos x="f316" y="f318"/>
                </a:cxn>
                <a:cxn ang="f177">
                  <a:pos x="f315" y="f291"/>
                </a:cxn>
                <a:cxn ang="f177">
                  <a:pos x="f319" y="f291"/>
                </a:cxn>
                <a:cxn ang="f177">
                  <a:pos x="f290" y="f291"/>
                </a:cxn>
                <a:cxn ang="f177">
                  <a:pos x="f320" y="f321"/>
                </a:cxn>
                <a:cxn ang="f177">
                  <a:pos x="f322" y="f321"/>
                </a:cxn>
                <a:cxn ang="f177">
                  <a:pos x="f323" y="f321"/>
                </a:cxn>
                <a:cxn ang="f177">
                  <a:pos x="f324" y="f325"/>
                </a:cxn>
                <a:cxn ang="f177">
                  <a:pos x="f324" y="f326"/>
                </a:cxn>
                <a:cxn ang="f177">
                  <a:pos x="f324" y="f327"/>
                </a:cxn>
                <a:cxn ang="f177">
                  <a:pos x="f328" y="f327"/>
                </a:cxn>
                <a:cxn ang="f177">
                  <a:pos x="f328" y="f329"/>
                </a:cxn>
                <a:cxn ang="f177">
                  <a:pos x="f328" y="f325"/>
                </a:cxn>
                <a:cxn ang="f177">
                  <a:pos x="f330" y="f321"/>
                </a:cxn>
                <a:cxn ang="f177">
                  <a:pos x="f331" y="f321"/>
                </a:cxn>
                <a:cxn ang="f177">
                  <a:pos x="f332" y="f321"/>
                </a:cxn>
                <a:cxn ang="f177">
                  <a:pos x="f332" y="f333"/>
                </a:cxn>
                <a:cxn ang="f177">
                  <a:pos x="f334" y="f335"/>
                </a:cxn>
                <a:cxn ang="f177">
                  <a:pos x="f336" y="f335"/>
                </a:cxn>
                <a:cxn ang="f177">
                  <a:pos x="f328" y="f337"/>
                </a:cxn>
                <a:cxn ang="f177">
                  <a:pos x="f328" y="f338"/>
                </a:cxn>
                <a:cxn ang="f177">
                  <a:pos x="f328" y="f339"/>
                </a:cxn>
                <a:cxn ang="f177">
                  <a:pos x="f324" y="f339"/>
                </a:cxn>
                <a:cxn ang="f177">
                  <a:pos x="f324" y="f337"/>
                </a:cxn>
                <a:cxn ang="f177">
                  <a:pos x="f323" y="f335"/>
                </a:cxn>
                <a:cxn ang="f177">
                  <a:pos x="f340" y="f335"/>
                </a:cxn>
                <a:cxn ang="f177">
                  <a:pos x="f320" y="f341"/>
                </a:cxn>
                <a:cxn ang="f177">
                  <a:pos x="f320" y="f321"/>
                </a:cxn>
              </a:cxnLst>
              <a:rect l="f286" t="f289" r="f287" b="f288"/>
              <a:pathLst>
                <a:path w="259" h="329">
                  <a:moveTo>
                    <a:pt x="f8" y="f9"/>
                  </a:moveTo>
                  <a:cubicBezTo>
                    <a:pt x="f8" y="f10"/>
                    <a:pt x="f8" y="f11"/>
                    <a:pt x="f8" y="f12"/>
                  </a:cubicBezTo>
                  <a:cubicBezTo>
                    <a:pt x="f8" y="f13"/>
                    <a:pt x="f8" y="f14"/>
                    <a:pt x="f8" y="f15"/>
                  </a:cubicBezTo>
                  <a:cubicBezTo>
                    <a:pt x="f8" y="f16"/>
                    <a:pt x="f17" y="f18"/>
                    <a:pt x="f19" y="f18"/>
                  </a:cubicBezTo>
                  <a:cubicBezTo>
                    <a:pt x="f20" y="f5"/>
                    <a:pt x="f21" y="f5"/>
                    <a:pt x="f22" y="f18"/>
                  </a:cubicBezTo>
                  <a:cubicBezTo>
                    <a:pt x="f23" y="f18"/>
                    <a:pt x="f24" y="f16"/>
                    <a:pt x="f24" y="f25"/>
                  </a:cubicBezTo>
                  <a:cubicBezTo>
                    <a:pt x="f24" y="f26"/>
                    <a:pt x="f24" y="f27"/>
                    <a:pt x="f24" y="f28"/>
                  </a:cubicBezTo>
                  <a:cubicBezTo>
                    <a:pt x="f24" y="f29"/>
                    <a:pt x="f24" y="f30"/>
                    <a:pt x="f24" y="f9"/>
                  </a:cubicBezTo>
                  <a:cubicBezTo>
                    <a:pt x="f31" y="f9"/>
                    <a:pt x="f32" y="f9"/>
                    <a:pt x="f33" y="f9"/>
                  </a:cubicBezTo>
                  <a:cubicBezTo>
                    <a:pt x="f34" y="f9"/>
                    <a:pt x="f35" y="f9"/>
                    <a:pt x="f36" y="f9"/>
                  </a:cubicBezTo>
                  <a:cubicBezTo>
                    <a:pt x="f6" y="f9"/>
                    <a:pt x="f6" y="f9"/>
                    <a:pt x="f6" y="f37"/>
                  </a:cubicBezTo>
                  <a:cubicBezTo>
                    <a:pt x="f6" y="f38"/>
                    <a:pt x="f6" y="f39"/>
                    <a:pt x="f6" y="f40"/>
                  </a:cubicBezTo>
                  <a:cubicBezTo>
                    <a:pt x="f6" y="f41"/>
                    <a:pt x="f42" y="f43"/>
                    <a:pt x="f44" y="f43"/>
                  </a:cubicBezTo>
                  <a:cubicBezTo>
                    <a:pt x="f45" y="f43"/>
                    <a:pt x="f46" y="f43"/>
                    <a:pt x="f47" y="f43"/>
                  </a:cubicBezTo>
                  <a:cubicBezTo>
                    <a:pt x="f48" y="f43"/>
                    <a:pt x="f31" y="f43"/>
                    <a:pt x="f24" y="f43"/>
                  </a:cubicBezTo>
                  <a:cubicBezTo>
                    <a:pt x="f24" y="f49"/>
                    <a:pt x="f24" y="f50"/>
                    <a:pt x="f24" y="f51"/>
                  </a:cubicBezTo>
                  <a:cubicBezTo>
                    <a:pt x="f24" y="f52"/>
                    <a:pt x="f24" y="f53"/>
                    <a:pt x="f24" y="f54"/>
                  </a:cubicBezTo>
                  <a:cubicBezTo>
                    <a:pt x="f24" y="f55"/>
                    <a:pt x="f56" y="f7"/>
                    <a:pt x="f57" y="f7"/>
                  </a:cubicBezTo>
                  <a:cubicBezTo>
                    <a:pt x="f21" y="f7"/>
                    <a:pt x="f58" y="f7"/>
                    <a:pt x="f59" y="f7"/>
                  </a:cubicBezTo>
                  <a:cubicBezTo>
                    <a:pt x="f60" y="f7"/>
                    <a:pt x="f8" y="f55"/>
                    <a:pt x="f8" y="f61"/>
                  </a:cubicBezTo>
                  <a:cubicBezTo>
                    <a:pt x="f8" y="f62"/>
                    <a:pt x="f8" y="f52"/>
                    <a:pt x="f8" y="f51"/>
                  </a:cubicBezTo>
                  <a:cubicBezTo>
                    <a:pt x="f8" y="f50"/>
                    <a:pt x="f8" y="f49"/>
                    <a:pt x="f8" y="f43"/>
                  </a:cubicBezTo>
                  <a:cubicBezTo>
                    <a:pt x="f63" y="f43"/>
                    <a:pt x="f64" y="f43"/>
                    <a:pt x="f65" y="f43"/>
                  </a:cubicBezTo>
                  <a:cubicBezTo>
                    <a:pt x="f66" y="f43"/>
                    <a:pt x="f67" y="f43"/>
                    <a:pt x="f68" y="f43"/>
                  </a:cubicBezTo>
                  <a:cubicBezTo>
                    <a:pt x="f18" y="f43"/>
                    <a:pt x="f5" y="f41"/>
                    <a:pt x="f5" y="f69"/>
                  </a:cubicBezTo>
                  <a:cubicBezTo>
                    <a:pt x="f5" y="f70"/>
                    <a:pt x="f5" y="f71"/>
                    <a:pt x="f5" y="f72"/>
                  </a:cubicBezTo>
                  <a:cubicBezTo>
                    <a:pt x="f5" y="f66"/>
                    <a:pt x="f18" y="f9"/>
                    <a:pt x="f68" y="f9"/>
                  </a:cubicBezTo>
                  <a:cubicBezTo>
                    <a:pt x="f67" y="f9"/>
                    <a:pt x="f66" y="f9"/>
                    <a:pt x="f73" y="f9"/>
                  </a:cubicBezTo>
                  <a:cubicBezTo>
                    <a:pt x="f74" y="f9"/>
                    <a:pt x="f69" y="f9"/>
                    <a:pt x="f8" y="f9"/>
                  </a:cubicBezTo>
                  <a:close/>
                  <a:moveTo>
                    <a:pt x="f14" y="f74"/>
                  </a:moveTo>
                  <a:cubicBezTo>
                    <a:pt x="f75" y="f74"/>
                    <a:pt x="f76" y="f74"/>
                    <a:pt x="f13" y="f74"/>
                  </a:cubicBezTo>
                  <a:cubicBezTo>
                    <a:pt x="f77" y="f74"/>
                    <a:pt x="f72" y="f74"/>
                    <a:pt x="f78" y="f74"/>
                  </a:cubicBezTo>
                  <a:cubicBezTo>
                    <a:pt x="f79" y="f74"/>
                    <a:pt x="f80" y="f69"/>
                    <a:pt x="f80" y="f81"/>
                  </a:cubicBezTo>
                  <a:cubicBezTo>
                    <a:pt x="f80" y="f82"/>
                    <a:pt x="f80" y="f83"/>
                    <a:pt x="f80" y="f84"/>
                  </a:cubicBezTo>
                  <a:cubicBezTo>
                    <a:pt x="f80" y="f85"/>
                    <a:pt x="f80" y="f86"/>
                    <a:pt x="f80" y="f87"/>
                  </a:cubicBezTo>
                  <a:cubicBezTo>
                    <a:pt x="f88" y="f87"/>
                    <a:pt x="f89" y="f87"/>
                    <a:pt x="f90" y="f87"/>
                  </a:cubicBezTo>
                  <a:cubicBezTo>
                    <a:pt x="f90" y="f86"/>
                    <a:pt x="f90" y="f85"/>
                    <a:pt x="f90" y="f91"/>
                  </a:cubicBezTo>
                  <a:cubicBezTo>
                    <a:pt x="f90" y="f83"/>
                    <a:pt x="f90" y="f82"/>
                    <a:pt x="f90" y="f81"/>
                  </a:cubicBezTo>
                  <a:cubicBezTo>
                    <a:pt x="f90" y="f64"/>
                    <a:pt x="f92" y="f74"/>
                    <a:pt x="f23" y="f74"/>
                  </a:cubicBezTo>
                  <a:cubicBezTo>
                    <a:pt x="f2" y="f74"/>
                    <a:pt x="f93" y="f74"/>
                    <a:pt x="f94" y="f74"/>
                  </a:cubicBezTo>
                  <a:cubicBezTo>
                    <a:pt x="f95" y="f74"/>
                    <a:pt x="f83" y="f74"/>
                    <a:pt x="f96" y="f74"/>
                  </a:cubicBezTo>
                  <a:cubicBezTo>
                    <a:pt x="f96" y="f70"/>
                    <a:pt x="f36" y="f97"/>
                    <a:pt x="f96" y="f71"/>
                  </a:cubicBezTo>
                  <a:cubicBezTo>
                    <a:pt x="f96" y="f37"/>
                    <a:pt x="f36" y="f98"/>
                    <a:pt x="f99" y="f98"/>
                  </a:cubicBezTo>
                  <a:cubicBezTo>
                    <a:pt x="f93" y="f100"/>
                    <a:pt x="f101" y="f98"/>
                    <a:pt x="f102" y="f98"/>
                  </a:cubicBezTo>
                  <a:cubicBezTo>
                    <a:pt x="f92" y="f98"/>
                    <a:pt x="f90" y="f103"/>
                    <a:pt x="f90" y="f104"/>
                  </a:cubicBezTo>
                  <a:cubicBezTo>
                    <a:pt x="f90" y="f105"/>
                    <a:pt x="f90" y="f106"/>
                    <a:pt x="f90" y="f107"/>
                  </a:cubicBezTo>
                  <a:cubicBezTo>
                    <a:pt x="f90" y="f13"/>
                    <a:pt x="f90" y="f108"/>
                    <a:pt x="f90" y="f109"/>
                  </a:cubicBezTo>
                  <a:cubicBezTo>
                    <a:pt x="f89" y="f109"/>
                    <a:pt x="f88" y="f109"/>
                    <a:pt x="f80" y="f109"/>
                  </a:cubicBezTo>
                  <a:cubicBezTo>
                    <a:pt x="f80" y="f110"/>
                    <a:pt x="f80" y="f10"/>
                    <a:pt x="f80" y="f104"/>
                  </a:cubicBezTo>
                  <a:cubicBezTo>
                    <a:pt x="f80" y="f103"/>
                    <a:pt x="f79" y="f98"/>
                    <a:pt x="f78" y="f98"/>
                  </a:cubicBezTo>
                  <a:cubicBezTo>
                    <a:pt x="f103" y="f98"/>
                    <a:pt x="f77" y="f98"/>
                    <a:pt x="f107" y="f98"/>
                  </a:cubicBezTo>
                  <a:cubicBezTo>
                    <a:pt x="f76" y="f98"/>
                    <a:pt x="f75" y="f100"/>
                    <a:pt x="f14" y="f100"/>
                  </a:cubicBezTo>
                  <a:cubicBezTo>
                    <a:pt x="f14" y="f111"/>
                    <a:pt x="f14" y="f112"/>
                    <a:pt x="f14" y="f74"/>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6">
              <a:extLst>
                <a:ext uri="{FF2B5EF4-FFF2-40B4-BE49-F238E27FC236}">
                  <a16:creationId xmlns:a16="http://schemas.microsoft.com/office/drawing/2014/main" id="{1755FC5D-BF2B-E471-4CB4-EAB0081B09E9}"/>
                </a:ext>
              </a:extLst>
            </p:cNvPr>
            <p:cNvSpPr/>
            <p:nvPr/>
          </p:nvSpPr>
          <p:spPr>
            <a:xfrm>
              <a:off x="4300542" y="2055808"/>
              <a:ext cx="563563" cy="558798"/>
            </a:xfrm>
            <a:custGeom>
              <a:avLst/>
              <a:gdLst>
                <a:gd name="f0" fmla="val 10800000"/>
                <a:gd name="f1" fmla="val 5400000"/>
                <a:gd name="f2" fmla="val 180"/>
                <a:gd name="f3" fmla="val w"/>
                <a:gd name="f4" fmla="val h"/>
                <a:gd name="f5" fmla="val 0"/>
                <a:gd name="f6" fmla="val 130"/>
                <a:gd name="f7" fmla="val 129"/>
                <a:gd name="f8" fmla="val 62"/>
                <a:gd name="f9" fmla="val 2"/>
                <a:gd name="f10" fmla="val 94"/>
                <a:gd name="f11" fmla="val 124"/>
                <a:gd name="f12" fmla="val 24"/>
                <a:gd name="f13" fmla="val 127"/>
                <a:gd name="f14" fmla="val 60"/>
                <a:gd name="f15" fmla="val 93"/>
                <a:gd name="f16" fmla="val 104"/>
                <a:gd name="f17" fmla="val 69"/>
                <a:gd name="f18" fmla="val 126"/>
                <a:gd name="f19" fmla="val 34"/>
                <a:gd name="f20" fmla="val 4"/>
                <a:gd name="f21" fmla="val 102"/>
                <a:gd name="f22" fmla="val 67"/>
                <a:gd name="f23" fmla="val 32"/>
                <a:gd name="f24" fmla="val 29"/>
                <a:gd name="f25" fmla="val 65"/>
                <a:gd name="f26" fmla="val 14"/>
                <a:gd name="f27" fmla="val 38"/>
                <a:gd name="f28" fmla="val 15"/>
                <a:gd name="f29" fmla="val 37"/>
                <a:gd name="f30" fmla="val 64"/>
                <a:gd name="f31" fmla="val 91"/>
                <a:gd name="f32" fmla="val 113"/>
                <a:gd name="f33" fmla="val 114"/>
                <a:gd name="f34" fmla="val 92"/>
                <a:gd name="f35" fmla="val 115"/>
                <a:gd name="f36" fmla="+- 0 0 -90"/>
                <a:gd name="f37" fmla="*/ f3 1 130"/>
                <a:gd name="f38" fmla="*/ f4 1 129"/>
                <a:gd name="f39" fmla="val f5"/>
                <a:gd name="f40" fmla="val f6"/>
                <a:gd name="f41" fmla="val f7"/>
                <a:gd name="f42" fmla="*/ f36 f0 1"/>
                <a:gd name="f43" fmla="+- f41 0 f39"/>
                <a:gd name="f44" fmla="+- f40 0 f39"/>
                <a:gd name="f45" fmla="*/ f42 1 f2"/>
                <a:gd name="f46" fmla="*/ f44 1 130"/>
                <a:gd name="f47" fmla="*/ f43 1 129"/>
                <a:gd name="f48" fmla="*/ 62 f44 1"/>
                <a:gd name="f49" fmla="*/ 2 f43 1"/>
                <a:gd name="f50" fmla="*/ 127 f44 1"/>
                <a:gd name="f51" fmla="*/ 60 f43 1"/>
                <a:gd name="f52" fmla="*/ 69 f44 1"/>
                <a:gd name="f53" fmla="*/ 126 f43 1"/>
                <a:gd name="f54" fmla="*/ 2 f44 1"/>
                <a:gd name="f55" fmla="*/ 67 f43 1"/>
                <a:gd name="f56" fmla="*/ 65 f44 1"/>
                <a:gd name="f57" fmla="*/ 14 f43 1"/>
                <a:gd name="f58" fmla="*/ 15 f44 1"/>
                <a:gd name="f59" fmla="*/ 64 f43 1"/>
                <a:gd name="f60" fmla="*/ 64 f44 1"/>
                <a:gd name="f61" fmla="*/ 114 f43 1"/>
                <a:gd name="f62" fmla="*/ 114 f44 1"/>
                <a:gd name="f63" fmla="*/ 65 f43 1"/>
                <a:gd name="f64" fmla="+- f45 0 f1"/>
                <a:gd name="f65" fmla="*/ f48 1 130"/>
                <a:gd name="f66" fmla="*/ f49 1 129"/>
                <a:gd name="f67" fmla="*/ f50 1 130"/>
                <a:gd name="f68" fmla="*/ f51 1 129"/>
                <a:gd name="f69" fmla="*/ f52 1 130"/>
                <a:gd name="f70" fmla="*/ f53 1 129"/>
                <a:gd name="f71" fmla="*/ f54 1 130"/>
                <a:gd name="f72" fmla="*/ f55 1 129"/>
                <a:gd name="f73" fmla="*/ f56 1 130"/>
                <a:gd name="f74" fmla="*/ f57 1 129"/>
                <a:gd name="f75" fmla="*/ f58 1 130"/>
                <a:gd name="f76" fmla="*/ f59 1 129"/>
                <a:gd name="f77" fmla="*/ f60 1 130"/>
                <a:gd name="f78" fmla="*/ f61 1 129"/>
                <a:gd name="f79" fmla="*/ f62 1 130"/>
                <a:gd name="f80" fmla="*/ f63 1 129"/>
                <a:gd name="f81" fmla="*/ 0 1 f46"/>
                <a:gd name="f82" fmla="*/ f40 1 f46"/>
                <a:gd name="f83" fmla="*/ 0 1 f47"/>
                <a:gd name="f84" fmla="*/ f41 1 f47"/>
                <a:gd name="f85" fmla="*/ f65 1 f46"/>
                <a:gd name="f86" fmla="*/ f66 1 f47"/>
                <a:gd name="f87" fmla="*/ f67 1 f46"/>
                <a:gd name="f88" fmla="*/ f68 1 f47"/>
                <a:gd name="f89" fmla="*/ f69 1 f46"/>
                <a:gd name="f90" fmla="*/ f70 1 f47"/>
                <a:gd name="f91" fmla="*/ f71 1 f46"/>
                <a:gd name="f92" fmla="*/ f72 1 f47"/>
                <a:gd name="f93" fmla="*/ f73 1 f46"/>
                <a:gd name="f94" fmla="*/ f74 1 f47"/>
                <a:gd name="f95" fmla="*/ f75 1 f46"/>
                <a:gd name="f96" fmla="*/ f76 1 f47"/>
                <a:gd name="f97" fmla="*/ f77 1 f46"/>
                <a:gd name="f98" fmla="*/ f78 1 f47"/>
                <a:gd name="f99" fmla="*/ f79 1 f46"/>
                <a:gd name="f100" fmla="*/ f80 1 f47"/>
                <a:gd name="f101" fmla="*/ f81 f37 1"/>
                <a:gd name="f102" fmla="*/ f82 f37 1"/>
                <a:gd name="f103" fmla="*/ f84 f38 1"/>
                <a:gd name="f104" fmla="*/ f83 f38 1"/>
                <a:gd name="f105" fmla="*/ f85 f37 1"/>
                <a:gd name="f106" fmla="*/ f86 f38 1"/>
                <a:gd name="f107" fmla="*/ f87 f37 1"/>
                <a:gd name="f108" fmla="*/ f88 f38 1"/>
                <a:gd name="f109" fmla="*/ f89 f37 1"/>
                <a:gd name="f110" fmla="*/ f90 f38 1"/>
                <a:gd name="f111" fmla="*/ f91 f37 1"/>
                <a:gd name="f112" fmla="*/ f92 f38 1"/>
                <a:gd name="f113" fmla="*/ f93 f37 1"/>
                <a:gd name="f114" fmla="*/ f94 f38 1"/>
                <a:gd name="f115" fmla="*/ f95 f37 1"/>
                <a:gd name="f116" fmla="*/ f96 f38 1"/>
                <a:gd name="f117" fmla="*/ f97 f37 1"/>
                <a:gd name="f118" fmla="*/ f98 f38 1"/>
                <a:gd name="f119" fmla="*/ f99 f37 1"/>
                <a:gd name="f120" fmla="*/ f100 f38 1"/>
              </a:gdLst>
              <a:ahLst/>
              <a:cxnLst>
                <a:cxn ang="3cd4">
                  <a:pos x="hc" y="t"/>
                </a:cxn>
                <a:cxn ang="0">
                  <a:pos x="r" y="vc"/>
                </a:cxn>
                <a:cxn ang="cd4">
                  <a:pos x="hc" y="b"/>
                </a:cxn>
                <a:cxn ang="cd2">
                  <a:pos x="l" y="vc"/>
                </a:cxn>
                <a:cxn ang="f64">
                  <a:pos x="f105" y="f106"/>
                </a:cxn>
                <a:cxn ang="f64">
                  <a:pos x="f107" y="f108"/>
                </a:cxn>
                <a:cxn ang="f64">
                  <a:pos x="f109" y="f110"/>
                </a:cxn>
                <a:cxn ang="f64">
                  <a:pos x="f111" y="f112"/>
                </a:cxn>
                <a:cxn ang="f64">
                  <a:pos x="f105" y="f106"/>
                </a:cxn>
                <a:cxn ang="f64">
                  <a:pos x="f113" y="f114"/>
                </a:cxn>
                <a:cxn ang="f64">
                  <a:pos x="f115" y="f116"/>
                </a:cxn>
                <a:cxn ang="f64">
                  <a:pos x="f117" y="f118"/>
                </a:cxn>
                <a:cxn ang="f64">
                  <a:pos x="f119" y="f120"/>
                </a:cxn>
                <a:cxn ang="f64">
                  <a:pos x="f113" y="f114"/>
                </a:cxn>
              </a:cxnLst>
              <a:rect l="f101" t="f104" r="f102" b="f103"/>
              <a:pathLst>
                <a:path w="130" h="129">
                  <a:moveTo>
                    <a:pt x="f8" y="f9"/>
                  </a:moveTo>
                  <a:cubicBezTo>
                    <a:pt x="f10" y="f5"/>
                    <a:pt x="f11" y="f12"/>
                    <a:pt x="f13" y="f14"/>
                  </a:cubicBezTo>
                  <a:cubicBezTo>
                    <a:pt x="f6" y="f15"/>
                    <a:pt x="f16" y="f11"/>
                    <a:pt x="f17" y="f18"/>
                  </a:cubicBezTo>
                  <a:cubicBezTo>
                    <a:pt x="f19" y="f7"/>
                    <a:pt x="f20" y="f21"/>
                    <a:pt x="f9" y="f22"/>
                  </a:cubicBezTo>
                  <a:cubicBezTo>
                    <a:pt x="f5" y="f23"/>
                    <a:pt x="f24" y="f9"/>
                    <a:pt x="f8" y="f9"/>
                  </a:cubicBezTo>
                  <a:close/>
                  <a:moveTo>
                    <a:pt x="f25" y="f26"/>
                  </a:moveTo>
                  <a:cubicBezTo>
                    <a:pt x="f27" y="f26"/>
                    <a:pt x="f28" y="f29"/>
                    <a:pt x="f28" y="f30"/>
                  </a:cubicBezTo>
                  <a:cubicBezTo>
                    <a:pt x="f28" y="f31"/>
                    <a:pt x="f29" y="f32"/>
                    <a:pt x="f30" y="f33"/>
                  </a:cubicBezTo>
                  <a:cubicBezTo>
                    <a:pt x="f31" y="f33"/>
                    <a:pt x="f33" y="f34"/>
                    <a:pt x="f33" y="f25"/>
                  </a:cubicBezTo>
                  <a:cubicBezTo>
                    <a:pt x="f35" y="f29"/>
                    <a:pt x="f15" y="f28"/>
                    <a:pt x="f25" y="f26"/>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7">
              <a:extLst>
                <a:ext uri="{FF2B5EF4-FFF2-40B4-BE49-F238E27FC236}">
                  <a16:creationId xmlns:a16="http://schemas.microsoft.com/office/drawing/2014/main" id="{110B6C25-2E14-888E-1EA8-E069BF0D4EAF}"/>
                </a:ext>
              </a:extLst>
            </p:cNvPr>
            <p:cNvSpPr/>
            <p:nvPr/>
          </p:nvSpPr>
          <p:spPr>
            <a:xfrm>
              <a:off x="2717797" y="127001"/>
              <a:ext cx="381003" cy="381003"/>
            </a:xfrm>
            <a:custGeom>
              <a:avLst/>
              <a:gdLst>
                <a:gd name="f0" fmla="val 10800000"/>
                <a:gd name="f1" fmla="val 5400000"/>
                <a:gd name="f2" fmla="val 180"/>
                <a:gd name="f3" fmla="val w"/>
                <a:gd name="f4" fmla="val h"/>
                <a:gd name="f5" fmla="val 0"/>
                <a:gd name="f6" fmla="val 88"/>
                <a:gd name="f7" fmla="val 45"/>
                <a:gd name="f8" fmla="val 69"/>
                <a:gd name="f9" fmla="val 68"/>
                <a:gd name="f10" fmla="val 43"/>
                <a:gd name="f11" fmla="val 19"/>
                <a:gd name="f12" fmla="val 1"/>
                <a:gd name="f13" fmla="val 20"/>
                <a:gd name="f14" fmla="val 21"/>
                <a:gd name="f15" fmla="val 44"/>
                <a:gd name="f16" fmla="val 75"/>
                <a:gd name="f17" fmla="val 27"/>
                <a:gd name="f18" fmla="val 61"/>
                <a:gd name="f19" fmla="val 13"/>
                <a:gd name="f20" fmla="+- 0 0 -90"/>
                <a:gd name="f21" fmla="*/ f3 1 88"/>
                <a:gd name="f22" fmla="*/ f4 1 88"/>
                <a:gd name="f23" fmla="val f5"/>
                <a:gd name="f24" fmla="val f6"/>
                <a:gd name="f25" fmla="*/ f20 f0 1"/>
                <a:gd name="f26" fmla="+- f24 0 f23"/>
                <a:gd name="f27" fmla="*/ f25 1 f2"/>
                <a:gd name="f28" fmla="*/ f26 1 88"/>
                <a:gd name="f29" fmla="*/ 88 f26 1"/>
                <a:gd name="f30" fmla="*/ 45 f26 1"/>
                <a:gd name="f31" fmla="*/ 43 f26 1"/>
                <a:gd name="f32" fmla="*/ 1 f26 1"/>
                <a:gd name="f33" fmla="*/ 44 f26 1"/>
                <a:gd name="f34" fmla="*/ 0 f26 1"/>
                <a:gd name="f35" fmla="*/ 75 f26 1"/>
                <a:gd name="f36" fmla="*/ 13 f26 1"/>
                <a:gd name="f37" fmla="+- f27 0 f1"/>
                <a:gd name="f38" fmla="*/ f29 1 88"/>
                <a:gd name="f39" fmla="*/ f30 1 88"/>
                <a:gd name="f40" fmla="*/ f31 1 88"/>
                <a:gd name="f41" fmla="*/ f32 1 88"/>
                <a:gd name="f42" fmla="*/ f33 1 88"/>
                <a:gd name="f43" fmla="*/ f34 1 88"/>
                <a:gd name="f44" fmla="*/ f35 1 88"/>
                <a:gd name="f45" fmla="*/ f36 1 88"/>
                <a:gd name="f46" fmla="*/ 0 1 f28"/>
                <a:gd name="f47" fmla="*/ f24 1 f28"/>
                <a:gd name="f48" fmla="*/ f38 1 f28"/>
                <a:gd name="f49" fmla="*/ f39 1 f28"/>
                <a:gd name="f50" fmla="*/ f40 1 f28"/>
                <a:gd name="f51" fmla="*/ f41 1 f28"/>
                <a:gd name="f52" fmla="*/ f42 1 f28"/>
                <a:gd name="f53" fmla="*/ f43 1 f28"/>
                <a:gd name="f54" fmla="*/ f44 1 f28"/>
                <a:gd name="f55" fmla="*/ f45 1 f28"/>
                <a:gd name="f56" fmla="*/ f46 f21 1"/>
                <a:gd name="f57" fmla="*/ f47 f21 1"/>
                <a:gd name="f58" fmla="*/ f47 f22 1"/>
                <a:gd name="f59" fmla="*/ f46 f22 1"/>
                <a:gd name="f60" fmla="*/ f48 f21 1"/>
                <a:gd name="f61" fmla="*/ f49 f22 1"/>
                <a:gd name="f62" fmla="*/ f50 f21 1"/>
                <a:gd name="f63" fmla="*/ f48 f22 1"/>
                <a:gd name="f64" fmla="*/ f51 f21 1"/>
                <a:gd name="f65" fmla="*/ f50 f22 1"/>
                <a:gd name="f66" fmla="*/ f52 f21 1"/>
                <a:gd name="f67" fmla="*/ f53 f22 1"/>
                <a:gd name="f68" fmla="*/ f54 f21 1"/>
                <a:gd name="f69" fmla="*/ f52 f22 1"/>
                <a:gd name="f70" fmla="*/ f55 f22 1"/>
                <a:gd name="f71" fmla="*/ f55 f21 1"/>
                <a:gd name="f72" fmla="*/ f54 f22 1"/>
              </a:gdLst>
              <a:ahLst/>
              <a:cxnLst>
                <a:cxn ang="3cd4">
                  <a:pos x="hc" y="t"/>
                </a:cxn>
                <a:cxn ang="0">
                  <a:pos x="r" y="vc"/>
                </a:cxn>
                <a:cxn ang="cd4">
                  <a:pos x="hc" y="b"/>
                </a:cxn>
                <a:cxn ang="cd2">
                  <a:pos x="l" y="vc"/>
                </a:cxn>
                <a:cxn ang="f37">
                  <a:pos x="f60" y="f61"/>
                </a:cxn>
                <a:cxn ang="f37">
                  <a:pos x="f62" y="f63"/>
                </a:cxn>
                <a:cxn ang="f37">
                  <a:pos x="f64" y="f65"/>
                </a:cxn>
                <a:cxn ang="f37">
                  <a:pos x="f66" y="f67"/>
                </a:cxn>
                <a:cxn ang="f37">
                  <a:pos x="f60" y="f61"/>
                </a:cxn>
                <a:cxn ang="f37">
                  <a:pos x="f68" y="f69"/>
                </a:cxn>
                <a:cxn ang="f37">
                  <a:pos x="f66" y="f70"/>
                </a:cxn>
                <a:cxn ang="f37">
                  <a:pos x="f71" y="f69"/>
                </a:cxn>
                <a:cxn ang="f37">
                  <a:pos x="f66" y="f72"/>
                </a:cxn>
                <a:cxn ang="f37">
                  <a:pos x="f68" y="f69"/>
                </a:cxn>
              </a:cxnLst>
              <a:rect l="f56" t="f59" r="f57" b="f58"/>
              <a:pathLst>
                <a:path w="88" h="88">
                  <a:moveTo>
                    <a:pt x="f6" y="f7"/>
                  </a:moveTo>
                  <a:cubicBezTo>
                    <a:pt x="f6" y="f8"/>
                    <a:pt x="f9" y="f6"/>
                    <a:pt x="f10" y="f6"/>
                  </a:cubicBezTo>
                  <a:cubicBezTo>
                    <a:pt x="f11" y="f6"/>
                    <a:pt x="f5" y="f9"/>
                    <a:pt x="f12" y="f10"/>
                  </a:cubicBezTo>
                  <a:cubicBezTo>
                    <a:pt x="f12" y="f13"/>
                    <a:pt x="f14" y="f5"/>
                    <a:pt x="f15" y="f5"/>
                  </a:cubicBezTo>
                  <a:cubicBezTo>
                    <a:pt x="f8" y="f12"/>
                    <a:pt x="f6" y="f13"/>
                    <a:pt x="f6" y="f7"/>
                  </a:cubicBezTo>
                  <a:close/>
                  <a:moveTo>
                    <a:pt x="f16" y="f15"/>
                  </a:moveTo>
                  <a:cubicBezTo>
                    <a:pt x="f16" y="f17"/>
                    <a:pt x="f18" y="f19"/>
                    <a:pt x="f15" y="f19"/>
                  </a:cubicBezTo>
                  <a:cubicBezTo>
                    <a:pt x="f17" y="f19"/>
                    <a:pt x="f19" y="f17"/>
                    <a:pt x="f19" y="f15"/>
                  </a:cubicBezTo>
                  <a:cubicBezTo>
                    <a:pt x="f19" y="f18"/>
                    <a:pt x="f17" y="f16"/>
                    <a:pt x="f15" y="f16"/>
                  </a:cubicBezTo>
                  <a:cubicBezTo>
                    <a:pt x="f18" y="f16"/>
                    <a:pt x="f16" y="f18"/>
                    <a:pt x="f16" y="f15"/>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8">
              <a:extLst>
                <a:ext uri="{FF2B5EF4-FFF2-40B4-BE49-F238E27FC236}">
                  <a16:creationId xmlns:a16="http://schemas.microsoft.com/office/drawing/2014/main" id="{A6738AE4-8274-E28A-B63A-271D37278B94}"/>
                </a:ext>
              </a:extLst>
            </p:cNvPr>
            <p:cNvSpPr/>
            <p:nvPr/>
          </p:nvSpPr>
          <p:spPr>
            <a:xfrm>
              <a:off x="6048371" y="127001"/>
              <a:ext cx="382584" cy="381003"/>
            </a:xfrm>
            <a:custGeom>
              <a:avLst/>
              <a:gdLst>
                <a:gd name="f0" fmla="val 10800000"/>
                <a:gd name="f1" fmla="val 5400000"/>
                <a:gd name="f2" fmla="val 180"/>
                <a:gd name="f3" fmla="val w"/>
                <a:gd name="f4" fmla="val h"/>
                <a:gd name="f5" fmla="val 0"/>
                <a:gd name="f6" fmla="val 88"/>
                <a:gd name="f7" fmla="val 44"/>
                <a:gd name="f8" fmla="val 69"/>
                <a:gd name="f9" fmla="val 20"/>
                <a:gd name="f10" fmla="val 45"/>
                <a:gd name="f11" fmla="val 68"/>
                <a:gd name="f12" fmla="val 1"/>
                <a:gd name="f13" fmla="val 13"/>
                <a:gd name="f14" fmla="val 27"/>
                <a:gd name="f15" fmla="val 61"/>
                <a:gd name="f16" fmla="val 75"/>
                <a:gd name="f17" fmla="+- 0 0 -90"/>
                <a:gd name="f18" fmla="*/ f3 1 88"/>
                <a:gd name="f19" fmla="*/ f4 1 88"/>
                <a:gd name="f20" fmla="val f5"/>
                <a:gd name="f21" fmla="val f6"/>
                <a:gd name="f22" fmla="*/ f17 f0 1"/>
                <a:gd name="f23" fmla="+- f21 0 f20"/>
                <a:gd name="f24" fmla="*/ f22 1 f2"/>
                <a:gd name="f25" fmla="*/ f23 1 88"/>
                <a:gd name="f26" fmla="*/ 44 f23 1"/>
                <a:gd name="f27" fmla="*/ 0 f23 1"/>
                <a:gd name="f28" fmla="*/ 88 f23 1"/>
                <a:gd name="f29" fmla="*/ 45 f23 1"/>
                <a:gd name="f30" fmla="*/ 13 f23 1"/>
                <a:gd name="f31" fmla="*/ 75 f23 1"/>
                <a:gd name="f32" fmla="+- f24 0 f1"/>
                <a:gd name="f33" fmla="*/ f26 1 88"/>
                <a:gd name="f34" fmla="*/ f27 1 88"/>
                <a:gd name="f35" fmla="*/ f28 1 88"/>
                <a:gd name="f36" fmla="*/ f29 1 88"/>
                <a:gd name="f37" fmla="*/ f30 1 88"/>
                <a:gd name="f38" fmla="*/ f31 1 88"/>
                <a:gd name="f39" fmla="*/ 0 1 f25"/>
                <a:gd name="f40" fmla="*/ f21 1 f25"/>
                <a:gd name="f41" fmla="*/ f33 1 f25"/>
                <a:gd name="f42" fmla="*/ f34 1 f25"/>
                <a:gd name="f43" fmla="*/ f35 1 f25"/>
                <a:gd name="f44" fmla="*/ f36 1 f25"/>
                <a:gd name="f45" fmla="*/ f37 1 f25"/>
                <a:gd name="f46" fmla="*/ f38 1 f25"/>
                <a:gd name="f47" fmla="*/ f39 f18 1"/>
                <a:gd name="f48" fmla="*/ f40 f18 1"/>
                <a:gd name="f49" fmla="*/ f40 f19 1"/>
                <a:gd name="f50" fmla="*/ f39 f19 1"/>
                <a:gd name="f51" fmla="*/ f41 f18 1"/>
                <a:gd name="f52" fmla="*/ f42 f19 1"/>
                <a:gd name="f53" fmla="*/ f43 f18 1"/>
                <a:gd name="f54" fmla="*/ f44 f19 1"/>
                <a:gd name="f55" fmla="*/ f43 f19 1"/>
                <a:gd name="f56" fmla="*/ f42 f18 1"/>
                <a:gd name="f57" fmla="*/ f41 f19 1"/>
                <a:gd name="f58" fmla="*/ f45 f19 1"/>
                <a:gd name="f59" fmla="*/ f45 f18 1"/>
                <a:gd name="f60" fmla="*/ f46 f19 1"/>
                <a:gd name="f61" fmla="*/ f46 f18 1"/>
              </a:gdLst>
              <a:ahLst/>
              <a:cxnLst>
                <a:cxn ang="3cd4">
                  <a:pos x="hc" y="t"/>
                </a:cxn>
                <a:cxn ang="0">
                  <a:pos x="r" y="vc"/>
                </a:cxn>
                <a:cxn ang="cd4">
                  <a:pos x="hc" y="b"/>
                </a:cxn>
                <a:cxn ang="cd2">
                  <a:pos x="l" y="vc"/>
                </a:cxn>
                <a:cxn ang="f32">
                  <a:pos x="f51" y="f52"/>
                </a:cxn>
                <a:cxn ang="f32">
                  <a:pos x="f53" y="f54"/>
                </a:cxn>
                <a:cxn ang="f32">
                  <a:pos x="f51" y="f55"/>
                </a:cxn>
                <a:cxn ang="f32">
                  <a:pos x="f56" y="f57"/>
                </a:cxn>
                <a:cxn ang="f32">
                  <a:pos x="f51" y="f52"/>
                </a:cxn>
                <a:cxn ang="f32">
                  <a:pos x="f51" y="f58"/>
                </a:cxn>
                <a:cxn ang="f32">
                  <a:pos x="f59" y="f57"/>
                </a:cxn>
                <a:cxn ang="f32">
                  <a:pos x="f51" y="f60"/>
                </a:cxn>
                <a:cxn ang="f32">
                  <a:pos x="f61" y="f57"/>
                </a:cxn>
                <a:cxn ang="f32">
                  <a:pos x="f51" y="f58"/>
                </a:cxn>
              </a:cxnLst>
              <a:rect l="f47" t="f50" r="f48" b="f49"/>
              <a:pathLst>
                <a:path w="88" h="88">
                  <a:moveTo>
                    <a:pt x="f7" y="f5"/>
                  </a:moveTo>
                  <a:cubicBezTo>
                    <a:pt x="f8" y="f5"/>
                    <a:pt x="f6" y="f9"/>
                    <a:pt x="f6" y="f10"/>
                  </a:cubicBezTo>
                  <a:cubicBezTo>
                    <a:pt x="f6" y="f11"/>
                    <a:pt x="f11" y="f6"/>
                    <a:pt x="f7" y="f6"/>
                  </a:cubicBezTo>
                  <a:cubicBezTo>
                    <a:pt x="f9" y="f6"/>
                    <a:pt x="f5" y="f11"/>
                    <a:pt x="f5" y="f7"/>
                  </a:cubicBezTo>
                  <a:cubicBezTo>
                    <a:pt x="f5" y="f9"/>
                    <a:pt x="f9" y="f12"/>
                    <a:pt x="f7" y="f5"/>
                  </a:cubicBezTo>
                  <a:close/>
                  <a:moveTo>
                    <a:pt x="f7" y="f13"/>
                  </a:moveTo>
                  <a:cubicBezTo>
                    <a:pt x="f14" y="f13"/>
                    <a:pt x="f13" y="f14"/>
                    <a:pt x="f13" y="f7"/>
                  </a:cubicBezTo>
                  <a:cubicBezTo>
                    <a:pt x="f13" y="f15"/>
                    <a:pt x="f14" y="f16"/>
                    <a:pt x="f7" y="f16"/>
                  </a:cubicBezTo>
                  <a:cubicBezTo>
                    <a:pt x="f15" y="f16"/>
                    <a:pt x="f16" y="f15"/>
                    <a:pt x="f16" y="f7"/>
                  </a:cubicBezTo>
                  <a:cubicBezTo>
                    <a:pt x="f16" y="f14"/>
                    <a:pt x="f15" y="f13"/>
                    <a:pt x="f7" y="f13"/>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9">
              <a:extLst>
                <a:ext uri="{FF2B5EF4-FFF2-40B4-BE49-F238E27FC236}">
                  <a16:creationId xmlns:a16="http://schemas.microsoft.com/office/drawing/2014/main" id="{BD3CBA93-0A00-EC7D-48FA-66607A967CB7}"/>
                </a:ext>
              </a:extLst>
            </p:cNvPr>
            <p:cNvSpPr/>
            <p:nvPr/>
          </p:nvSpPr>
          <p:spPr>
            <a:xfrm>
              <a:off x="5233989" y="1249363"/>
              <a:ext cx="303215" cy="300042"/>
            </a:xfrm>
            <a:custGeom>
              <a:avLst/>
              <a:gdLst>
                <a:gd name="f0" fmla="val 10800000"/>
                <a:gd name="f1" fmla="val 5400000"/>
                <a:gd name="f2" fmla="val 180"/>
                <a:gd name="f3" fmla="val w"/>
                <a:gd name="f4" fmla="val h"/>
                <a:gd name="f5" fmla="val 0"/>
                <a:gd name="f6" fmla="val 70"/>
                <a:gd name="f7" fmla="val 69"/>
                <a:gd name="f8" fmla="val 35"/>
                <a:gd name="f9" fmla="val 16"/>
                <a:gd name="f10" fmla="val 1"/>
                <a:gd name="f11" fmla="val 53"/>
                <a:gd name="f12" fmla="val 34"/>
                <a:gd name="f13" fmla="val 15"/>
                <a:gd name="f14" fmla="val 54"/>
                <a:gd name="f15" fmla="val 57"/>
                <a:gd name="f16" fmla="val 22"/>
                <a:gd name="f17" fmla="val 47"/>
                <a:gd name="f18" fmla="val 13"/>
                <a:gd name="f19" fmla="val 23"/>
                <a:gd name="f20" fmla="val 46"/>
                <a:gd name="f21" fmla="val 56"/>
                <a:gd name="f22" fmla="+- 0 0 -90"/>
                <a:gd name="f23" fmla="*/ f3 1 70"/>
                <a:gd name="f24" fmla="*/ f4 1 69"/>
                <a:gd name="f25" fmla="val f5"/>
                <a:gd name="f26" fmla="val f6"/>
                <a:gd name="f27" fmla="val f7"/>
                <a:gd name="f28" fmla="*/ f22 f0 1"/>
                <a:gd name="f29" fmla="+- f27 0 f25"/>
                <a:gd name="f30" fmla="+- f26 0 f25"/>
                <a:gd name="f31" fmla="*/ f28 1 f2"/>
                <a:gd name="f32" fmla="*/ f30 1 70"/>
                <a:gd name="f33" fmla="*/ f29 1 69"/>
                <a:gd name="f34" fmla="*/ 35 f30 1"/>
                <a:gd name="f35" fmla="*/ 69 f29 1"/>
                <a:gd name="f36" fmla="*/ 1 f30 1"/>
                <a:gd name="f37" fmla="*/ 34 f29 1"/>
                <a:gd name="f38" fmla="*/ 0 f29 1"/>
                <a:gd name="f39" fmla="*/ 69 f30 1"/>
                <a:gd name="f40" fmla="*/ 57 f30 1"/>
                <a:gd name="f41" fmla="*/ 13 f29 1"/>
                <a:gd name="f42" fmla="*/ 13 f30 1"/>
                <a:gd name="f43" fmla="*/ 56 f29 1"/>
                <a:gd name="f44" fmla="+- f31 0 f1"/>
                <a:gd name="f45" fmla="*/ f34 1 70"/>
                <a:gd name="f46" fmla="*/ f35 1 69"/>
                <a:gd name="f47" fmla="*/ f36 1 70"/>
                <a:gd name="f48" fmla="*/ f37 1 69"/>
                <a:gd name="f49" fmla="*/ f38 1 69"/>
                <a:gd name="f50" fmla="*/ f39 1 70"/>
                <a:gd name="f51" fmla="*/ f40 1 70"/>
                <a:gd name="f52" fmla="*/ f41 1 69"/>
                <a:gd name="f53" fmla="*/ f42 1 70"/>
                <a:gd name="f54" fmla="*/ f43 1 69"/>
                <a:gd name="f55" fmla="*/ 0 1 f32"/>
                <a:gd name="f56" fmla="*/ f26 1 f32"/>
                <a:gd name="f57" fmla="*/ 0 1 f33"/>
                <a:gd name="f58" fmla="*/ f27 1 f33"/>
                <a:gd name="f59" fmla="*/ f45 1 f32"/>
                <a:gd name="f60" fmla="*/ f46 1 f33"/>
                <a:gd name="f61" fmla="*/ f47 1 f32"/>
                <a:gd name="f62" fmla="*/ f48 1 f33"/>
                <a:gd name="f63" fmla="*/ f49 1 f33"/>
                <a:gd name="f64" fmla="*/ f50 1 f32"/>
                <a:gd name="f65" fmla="*/ f51 1 f32"/>
                <a:gd name="f66" fmla="*/ f52 1 f33"/>
                <a:gd name="f67" fmla="*/ f53 1 f32"/>
                <a:gd name="f68" fmla="*/ f54 1 f33"/>
                <a:gd name="f69" fmla="*/ f55 f23 1"/>
                <a:gd name="f70" fmla="*/ f56 f23 1"/>
                <a:gd name="f71" fmla="*/ f58 f24 1"/>
                <a:gd name="f72" fmla="*/ f57 f24 1"/>
                <a:gd name="f73" fmla="*/ f59 f23 1"/>
                <a:gd name="f74" fmla="*/ f60 f24 1"/>
                <a:gd name="f75" fmla="*/ f61 f23 1"/>
                <a:gd name="f76" fmla="*/ f62 f24 1"/>
                <a:gd name="f77" fmla="*/ f63 f24 1"/>
                <a:gd name="f78" fmla="*/ f64 f23 1"/>
                <a:gd name="f79" fmla="*/ f65 f23 1"/>
                <a:gd name="f80" fmla="*/ f66 f24 1"/>
                <a:gd name="f81" fmla="*/ f67 f23 1"/>
                <a:gd name="f82" fmla="*/ f68 f24 1"/>
              </a:gdLst>
              <a:ahLst/>
              <a:cxnLst>
                <a:cxn ang="3cd4">
                  <a:pos x="hc" y="t"/>
                </a:cxn>
                <a:cxn ang="0">
                  <a:pos x="r" y="vc"/>
                </a:cxn>
                <a:cxn ang="cd4">
                  <a:pos x="hc" y="b"/>
                </a:cxn>
                <a:cxn ang="cd2">
                  <a:pos x="l" y="vc"/>
                </a:cxn>
                <a:cxn ang="f44">
                  <a:pos x="f73" y="f74"/>
                </a:cxn>
                <a:cxn ang="f44">
                  <a:pos x="f75" y="f76"/>
                </a:cxn>
                <a:cxn ang="f44">
                  <a:pos x="f73" y="f77"/>
                </a:cxn>
                <a:cxn ang="f44">
                  <a:pos x="f78" y="f76"/>
                </a:cxn>
                <a:cxn ang="f44">
                  <a:pos x="f73" y="f74"/>
                </a:cxn>
                <a:cxn ang="f44">
                  <a:pos x="f79" y="f76"/>
                </a:cxn>
                <a:cxn ang="f44">
                  <a:pos x="f73" y="f80"/>
                </a:cxn>
                <a:cxn ang="f44">
                  <a:pos x="f81" y="f76"/>
                </a:cxn>
                <a:cxn ang="f44">
                  <a:pos x="f73" y="f82"/>
                </a:cxn>
                <a:cxn ang="f44">
                  <a:pos x="f79" y="f76"/>
                </a:cxn>
              </a:cxnLst>
              <a:rect l="f69" t="f72" r="f70" b="f71"/>
              <a:pathLst>
                <a:path w="70" h="69">
                  <a:moveTo>
                    <a:pt x="f8" y="f7"/>
                  </a:moveTo>
                  <a:cubicBezTo>
                    <a:pt x="f9" y="f7"/>
                    <a:pt x="f10" y="f11"/>
                    <a:pt x="f10" y="f12"/>
                  </a:cubicBezTo>
                  <a:cubicBezTo>
                    <a:pt x="f5" y="f13"/>
                    <a:pt x="f9" y="f5"/>
                    <a:pt x="f8" y="f5"/>
                  </a:cubicBezTo>
                  <a:cubicBezTo>
                    <a:pt x="f14" y="f5"/>
                    <a:pt x="f6" y="f13"/>
                    <a:pt x="f7" y="f12"/>
                  </a:cubicBezTo>
                  <a:cubicBezTo>
                    <a:pt x="f7" y="f11"/>
                    <a:pt x="f14" y="f7"/>
                    <a:pt x="f8" y="f7"/>
                  </a:cubicBezTo>
                  <a:close/>
                  <a:moveTo>
                    <a:pt x="f15" y="f12"/>
                  </a:moveTo>
                  <a:cubicBezTo>
                    <a:pt x="f15" y="f16"/>
                    <a:pt x="f17" y="f18"/>
                    <a:pt x="f8" y="f18"/>
                  </a:cubicBezTo>
                  <a:cubicBezTo>
                    <a:pt x="f19" y="f18"/>
                    <a:pt x="f18" y="f16"/>
                    <a:pt x="f18" y="f12"/>
                  </a:cubicBezTo>
                  <a:cubicBezTo>
                    <a:pt x="f18" y="f20"/>
                    <a:pt x="f19" y="f21"/>
                    <a:pt x="f8" y="f21"/>
                  </a:cubicBezTo>
                  <a:cubicBezTo>
                    <a:pt x="f17" y="f21"/>
                    <a:pt x="f15" y="f20"/>
                    <a:pt x="f15" y="f12"/>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10">
              <a:extLst>
                <a:ext uri="{FF2B5EF4-FFF2-40B4-BE49-F238E27FC236}">
                  <a16:creationId xmlns:a16="http://schemas.microsoft.com/office/drawing/2014/main" id="{9C480E00-97C3-C1EE-5A07-C88E79753164}"/>
                </a:ext>
              </a:extLst>
            </p:cNvPr>
            <p:cNvSpPr/>
            <p:nvPr/>
          </p:nvSpPr>
          <p:spPr>
            <a:xfrm>
              <a:off x="3130548" y="763588"/>
              <a:ext cx="298451" cy="295278"/>
            </a:xfrm>
            <a:custGeom>
              <a:avLst/>
              <a:gdLst>
                <a:gd name="f0" fmla="val 10800000"/>
                <a:gd name="f1" fmla="val 5400000"/>
                <a:gd name="f2" fmla="val 180"/>
                <a:gd name="f3" fmla="val w"/>
                <a:gd name="f4" fmla="val h"/>
                <a:gd name="f5" fmla="val 0"/>
                <a:gd name="f6" fmla="val 69"/>
                <a:gd name="f7" fmla="val 68"/>
                <a:gd name="f8" fmla="val 34"/>
                <a:gd name="f9" fmla="val 15"/>
                <a:gd name="f10" fmla="val 53"/>
                <a:gd name="f11" fmla="val 54"/>
                <a:gd name="f12" fmla="val 56"/>
                <a:gd name="f13" fmla="val 46"/>
                <a:gd name="f14" fmla="val 22"/>
                <a:gd name="f15" fmla="val 12"/>
                <a:gd name="f16" fmla="val 23"/>
                <a:gd name="f17" fmla="val 13"/>
                <a:gd name="f18" fmla="+- 0 0 -90"/>
                <a:gd name="f19" fmla="*/ f3 1 69"/>
                <a:gd name="f20" fmla="*/ f4 1 68"/>
                <a:gd name="f21" fmla="val f5"/>
                <a:gd name="f22" fmla="val f6"/>
                <a:gd name="f23" fmla="val f7"/>
                <a:gd name="f24" fmla="*/ f18 f0 1"/>
                <a:gd name="f25" fmla="+- f23 0 f21"/>
                <a:gd name="f26" fmla="+- f22 0 f21"/>
                <a:gd name="f27" fmla="*/ f24 1 f2"/>
                <a:gd name="f28" fmla="*/ f26 1 69"/>
                <a:gd name="f29" fmla="*/ f25 1 68"/>
                <a:gd name="f30" fmla="*/ 34 f26 1"/>
                <a:gd name="f31" fmla="*/ 68 f25 1"/>
                <a:gd name="f32" fmla="*/ 0 f26 1"/>
                <a:gd name="f33" fmla="*/ 34 f25 1"/>
                <a:gd name="f34" fmla="*/ 0 f25 1"/>
                <a:gd name="f35" fmla="*/ 69 f26 1"/>
                <a:gd name="f36" fmla="*/ 56 f25 1"/>
                <a:gd name="f37" fmla="*/ 56 f26 1"/>
                <a:gd name="f38" fmla="*/ 12 f25 1"/>
                <a:gd name="f39" fmla="*/ 13 f26 1"/>
                <a:gd name="f40" fmla="+- f27 0 f1"/>
                <a:gd name="f41" fmla="*/ f30 1 69"/>
                <a:gd name="f42" fmla="*/ f31 1 68"/>
                <a:gd name="f43" fmla="*/ f32 1 69"/>
                <a:gd name="f44" fmla="*/ f33 1 68"/>
                <a:gd name="f45" fmla="*/ f34 1 68"/>
                <a:gd name="f46" fmla="*/ f35 1 69"/>
                <a:gd name="f47" fmla="*/ f36 1 68"/>
                <a:gd name="f48" fmla="*/ f37 1 69"/>
                <a:gd name="f49" fmla="*/ f38 1 68"/>
                <a:gd name="f50" fmla="*/ f39 1 69"/>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71" y="f72"/>
                </a:cxn>
                <a:cxn ang="f40">
                  <a:pos x="f69" y="f73"/>
                </a:cxn>
                <a:cxn ang="f40">
                  <a:pos x="f74" y="f72"/>
                </a:cxn>
                <a:cxn ang="f40">
                  <a:pos x="f69" y="f70"/>
                </a:cxn>
                <a:cxn ang="f40">
                  <a:pos x="f69" y="f75"/>
                </a:cxn>
                <a:cxn ang="f40">
                  <a:pos x="f76" y="f72"/>
                </a:cxn>
                <a:cxn ang="f40">
                  <a:pos x="f69" y="f77"/>
                </a:cxn>
                <a:cxn ang="f40">
                  <a:pos x="f78" y="f72"/>
                </a:cxn>
                <a:cxn ang="f40">
                  <a:pos x="f69" y="f75"/>
                </a:cxn>
              </a:cxnLst>
              <a:rect l="f65" t="f68" r="f66" b="f67"/>
              <a:pathLst>
                <a:path w="69" h="68">
                  <a:moveTo>
                    <a:pt x="f8" y="f7"/>
                  </a:moveTo>
                  <a:cubicBezTo>
                    <a:pt x="f9" y="f7"/>
                    <a:pt x="f5" y="f10"/>
                    <a:pt x="f5" y="f8"/>
                  </a:cubicBezTo>
                  <a:cubicBezTo>
                    <a:pt x="f5" y="f9"/>
                    <a:pt x="f9" y="f5"/>
                    <a:pt x="f8" y="f5"/>
                  </a:cubicBezTo>
                  <a:cubicBezTo>
                    <a:pt x="f11" y="f5"/>
                    <a:pt x="f6" y="f9"/>
                    <a:pt x="f6" y="f8"/>
                  </a:cubicBezTo>
                  <a:cubicBezTo>
                    <a:pt x="f6" y="f10"/>
                    <a:pt x="f11" y="f7"/>
                    <a:pt x="f8" y="f7"/>
                  </a:cubicBezTo>
                  <a:close/>
                  <a:moveTo>
                    <a:pt x="f8" y="f12"/>
                  </a:moveTo>
                  <a:cubicBezTo>
                    <a:pt x="f13" y="f12"/>
                    <a:pt x="f12" y="f13"/>
                    <a:pt x="f12" y="f8"/>
                  </a:cubicBezTo>
                  <a:cubicBezTo>
                    <a:pt x="f12" y="f14"/>
                    <a:pt x="f13" y="f15"/>
                    <a:pt x="f8" y="f15"/>
                  </a:cubicBezTo>
                  <a:cubicBezTo>
                    <a:pt x="f16" y="f15"/>
                    <a:pt x="f17" y="f14"/>
                    <a:pt x="f17" y="f8"/>
                  </a:cubicBezTo>
                  <a:cubicBezTo>
                    <a:pt x="f15" y="f13"/>
                    <a:pt x="f14" y="f12"/>
                    <a:pt x="f8" y="f12"/>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11">
              <a:extLst>
                <a:ext uri="{FF2B5EF4-FFF2-40B4-BE49-F238E27FC236}">
                  <a16:creationId xmlns:a16="http://schemas.microsoft.com/office/drawing/2014/main" id="{2628B28D-40E1-709E-7740-9507A58DAE22}"/>
                </a:ext>
              </a:extLst>
            </p:cNvPr>
            <p:cNvSpPr/>
            <p:nvPr/>
          </p:nvSpPr>
          <p:spPr>
            <a:xfrm>
              <a:off x="3373441" y="1003297"/>
              <a:ext cx="303215" cy="303215"/>
            </a:xfrm>
            <a:custGeom>
              <a:avLst/>
              <a:gdLst>
                <a:gd name="f0" fmla="val 10800000"/>
                <a:gd name="f1" fmla="val 5400000"/>
                <a:gd name="f2" fmla="val 180"/>
                <a:gd name="f3" fmla="val w"/>
                <a:gd name="f4" fmla="val h"/>
                <a:gd name="f5" fmla="val 0"/>
                <a:gd name="f6" fmla="val 70"/>
                <a:gd name="f7" fmla="val 35"/>
                <a:gd name="f8" fmla="val 1"/>
                <a:gd name="f9" fmla="val 15"/>
                <a:gd name="f10" fmla="val 16"/>
                <a:gd name="f11" fmla="val 54"/>
                <a:gd name="f12" fmla="val 17"/>
                <a:gd name="f13" fmla="val 69"/>
                <a:gd name="f14" fmla="val 36"/>
                <a:gd name="f15" fmla="val 68"/>
                <a:gd name="f16" fmla="val 55"/>
                <a:gd name="f17" fmla="val 52"/>
                <a:gd name="f18" fmla="val 34"/>
                <a:gd name="f19" fmla="val 53"/>
                <a:gd name="f20" fmla="val 13"/>
                <a:gd name="f21" fmla="val 47"/>
                <a:gd name="f22" fmla="val 22"/>
                <a:gd name="f23" fmla="val 57"/>
                <a:gd name="f24" fmla="val 46"/>
                <a:gd name="f25" fmla="val 56"/>
                <a:gd name="f26" fmla="val 24"/>
                <a:gd name="f27" fmla="val 14"/>
                <a:gd name="f28" fmla="val 23"/>
                <a:gd name="f29" fmla="+- 0 0 -90"/>
                <a:gd name="f30" fmla="*/ f3 1 70"/>
                <a:gd name="f31" fmla="*/ f4 1 70"/>
                <a:gd name="f32" fmla="val f5"/>
                <a:gd name="f33" fmla="val f6"/>
                <a:gd name="f34" fmla="*/ f29 f0 1"/>
                <a:gd name="f35" fmla="+- f33 0 f32"/>
                <a:gd name="f36" fmla="*/ f34 1 f2"/>
                <a:gd name="f37" fmla="*/ f35 1 70"/>
                <a:gd name="f38" fmla="*/ 0 f35 1"/>
                <a:gd name="f39" fmla="*/ 35 f35 1"/>
                <a:gd name="f40" fmla="*/ 1 f35 1"/>
                <a:gd name="f41" fmla="*/ 69 f35 1"/>
                <a:gd name="f42" fmla="*/ 36 f35 1"/>
                <a:gd name="f43" fmla="*/ 34 f35 1"/>
                <a:gd name="f44" fmla="*/ 70 f35 1"/>
                <a:gd name="f45" fmla="*/ 13 f35 1"/>
                <a:gd name="f46" fmla="*/ 57 f35 1"/>
                <a:gd name="f47" fmla="*/ 56 f35 1"/>
                <a:gd name="f48" fmla="+- f36 0 f1"/>
                <a:gd name="f49" fmla="*/ f38 1 70"/>
                <a:gd name="f50" fmla="*/ f39 1 70"/>
                <a:gd name="f51" fmla="*/ f40 1 70"/>
                <a:gd name="f52" fmla="*/ f41 1 70"/>
                <a:gd name="f53" fmla="*/ f42 1 70"/>
                <a:gd name="f54" fmla="*/ f43 1 70"/>
                <a:gd name="f55" fmla="*/ f44 1 70"/>
                <a:gd name="f56" fmla="*/ f45 1 70"/>
                <a:gd name="f57" fmla="*/ f46 1 70"/>
                <a:gd name="f58" fmla="*/ f47 1 70"/>
                <a:gd name="f59" fmla="*/ 0 1 f37"/>
                <a:gd name="f60" fmla="*/ f33 1 f37"/>
                <a:gd name="f61" fmla="*/ f49 1 f37"/>
                <a:gd name="f62" fmla="*/ f50 1 f37"/>
                <a:gd name="f63" fmla="*/ f51 1 f37"/>
                <a:gd name="f64" fmla="*/ f52 1 f37"/>
                <a:gd name="f65" fmla="*/ f53 1 f37"/>
                <a:gd name="f66" fmla="*/ f54 1 f37"/>
                <a:gd name="f67" fmla="*/ f55 1 f37"/>
                <a:gd name="f68" fmla="*/ f56 1 f37"/>
                <a:gd name="f69" fmla="*/ f57 1 f37"/>
                <a:gd name="f70" fmla="*/ f58 1 f37"/>
                <a:gd name="f71" fmla="*/ f59 f30 1"/>
                <a:gd name="f72" fmla="*/ f60 f30 1"/>
                <a:gd name="f73" fmla="*/ f60 f31 1"/>
                <a:gd name="f74" fmla="*/ f59 f31 1"/>
                <a:gd name="f75" fmla="*/ f61 f30 1"/>
                <a:gd name="f76" fmla="*/ f62 f31 1"/>
                <a:gd name="f77" fmla="*/ f62 f30 1"/>
                <a:gd name="f78" fmla="*/ f63 f31 1"/>
                <a:gd name="f79" fmla="*/ f64 f30 1"/>
                <a:gd name="f80" fmla="*/ f65 f31 1"/>
                <a:gd name="f81" fmla="*/ f66 f30 1"/>
                <a:gd name="f82" fmla="*/ f67 f31 1"/>
                <a:gd name="f83" fmla="*/ f68 f30 1"/>
                <a:gd name="f84" fmla="*/ f69 f31 1"/>
                <a:gd name="f85" fmla="*/ f70 f30 1"/>
                <a:gd name="f86" fmla="*/ f68 f31 1"/>
              </a:gdLst>
              <a:ahLst/>
              <a:cxnLst>
                <a:cxn ang="3cd4">
                  <a:pos x="hc" y="t"/>
                </a:cxn>
                <a:cxn ang="0">
                  <a:pos x="r" y="vc"/>
                </a:cxn>
                <a:cxn ang="cd4">
                  <a:pos x="hc" y="b"/>
                </a:cxn>
                <a:cxn ang="cd2">
                  <a:pos x="l" y="vc"/>
                </a:cxn>
                <a:cxn ang="f48">
                  <a:pos x="f75" y="f76"/>
                </a:cxn>
                <a:cxn ang="f48">
                  <a:pos x="f77" y="f78"/>
                </a:cxn>
                <a:cxn ang="f48">
                  <a:pos x="f79" y="f80"/>
                </a:cxn>
                <a:cxn ang="f48">
                  <a:pos x="f81" y="f82"/>
                </a:cxn>
                <a:cxn ang="f48">
                  <a:pos x="f75" y="f76"/>
                </a:cxn>
                <a:cxn ang="f48">
                  <a:pos x="f83" y="f76"/>
                </a:cxn>
                <a:cxn ang="f48">
                  <a:pos x="f81" y="f84"/>
                </a:cxn>
                <a:cxn ang="f48">
                  <a:pos x="f85" y="f76"/>
                </a:cxn>
                <a:cxn ang="f48">
                  <a:pos x="f77" y="f86"/>
                </a:cxn>
                <a:cxn ang="f48">
                  <a:pos x="f83" y="f76"/>
                </a:cxn>
              </a:cxnLst>
              <a:rect l="f71" t="f74" r="f72" b="f73"/>
              <a:pathLst>
                <a:path w="70" h="70">
                  <a:moveTo>
                    <a:pt x="f5" y="f7"/>
                  </a:moveTo>
                  <a:cubicBezTo>
                    <a:pt x="f8" y="f9"/>
                    <a:pt x="f10" y="f5"/>
                    <a:pt x="f7" y="f8"/>
                  </a:cubicBezTo>
                  <a:cubicBezTo>
                    <a:pt x="f11" y="f8"/>
                    <a:pt x="f6" y="f12"/>
                    <a:pt x="f13" y="f14"/>
                  </a:cubicBezTo>
                  <a:cubicBezTo>
                    <a:pt x="f15" y="f16"/>
                    <a:pt x="f17" y="f6"/>
                    <a:pt x="f18" y="f6"/>
                  </a:cubicBezTo>
                  <a:cubicBezTo>
                    <a:pt x="f9" y="f13"/>
                    <a:pt x="f5" y="f19"/>
                    <a:pt x="f5" y="f7"/>
                  </a:cubicBezTo>
                  <a:close/>
                  <a:moveTo>
                    <a:pt x="f20" y="f7"/>
                  </a:moveTo>
                  <a:cubicBezTo>
                    <a:pt x="f20" y="f21"/>
                    <a:pt x="f22" y="f23"/>
                    <a:pt x="f18" y="f23"/>
                  </a:cubicBezTo>
                  <a:cubicBezTo>
                    <a:pt x="f24" y="f23"/>
                    <a:pt x="f25" y="f21"/>
                    <a:pt x="f25" y="f7"/>
                  </a:cubicBezTo>
                  <a:cubicBezTo>
                    <a:pt x="f25" y="f26"/>
                    <a:pt x="f24" y="f27"/>
                    <a:pt x="f7" y="f20"/>
                  </a:cubicBezTo>
                  <a:cubicBezTo>
                    <a:pt x="f28" y="f20"/>
                    <a:pt x="f20" y="f28"/>
                    <a:pt x="f20" y="f7"/>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12">
              <a:extLst>
                <a:ext uri="{FF2B5EF4-FFF2-40B4-BE49-F238E27FC236}">
                  <a16:creationId xmlns:a16="http://schemas.microsoft.com/office/drawing/2014/main" id="{154251BD-3BE5-7E36-3368-D782D2BAD9B6}"/>
                </a:ext>
              </a:extLst>
            </p:cNvPr>
            <p:cNvSpPr/>
            <p:nvPr/>
          </p:nvSpPr>
          <p:spPr>
            <a:xfrm>
              <a:off x="3616323" y="1249363"/>
              <a:ext cx="298451" cy="300042"/>
            </a:xfrm>
            <a:custGeom>
              <a:avLst/>
              <a:gdLst>
                <a:gd name="f0" fmla="val 10800000"/>
                <a:gd name="f1" fmla="val 5400000"/>
                <a:gd name="f2" fmla="val 180"/>
                <a:gd name="f3" fmla="val w"/>
                <a:gd name="f4" fmla="val h"/>
                <a:gd name="f5" fmla="val 0"/>
                <a:gd name="f6" fmla="val 69"/>
                <a:gd name="f7" fmla="val 34"/>
                <a:gd name="f8" fmla="val 54"/>
                <a:gd name="f9" fmla="val 15"/>
                <a:gd name="f10" fmla="val 53"/>
                <a:gd name="f11" fmla="val 13"/>
                <a:gd name="f12" fmla="val 46"/>
                <a:gd name="f13" fmla="val 22"/>
                <a:gd name="f14" fmla="val 56"/>
                <a:gd name="f15" fmla="val 47"/>
                <a:gd name="f16" fmla="val 35"/>
                <a:gd name="f17" fmla="val 23"/>
                <a:gd name="f18" fmla="+- 0 0 -90"/>
                <a:gd name="f19" fmla="*/ f3 1 69"/>
                <a:gd name="f20" fmla="*/ f4 1 69"/>
                <a:gd name="f21" fmla="val f5"/>
                <a:gd name="f22" fmla="val f6"/>
                <a:gd name="f23" fmla="*/ f18 f0 1"/>
                <a:gd name="f24" fmla="+- f22 0 f21"/>
                <a:gd name="f25" fmla="*/ f23 1 f2"/>
                <a:gd name="f26" fmla="*/ f24 1 69"/>
                <a:gd name="f27" fmla="*/ 34 f24 1"/>
                <a:gd name="f28" fmla="*/ 0 f24 1"/>
                <a:gd name="f29" fmla="*/ 69 f24 1"/>
                <a:gd name="f30" fmla="*/ 13 f24 1"/>
                <a:gd name="f31" fmla="*/ 56 f24 1"/>
                <a:gd name="f32" fmla="*/ 35 f24 1"/>
                <a:gd name="f33" fmla="+- f25 0 f1"/>
                <a:gd name="f34" fmla="*/ f27 1 69"/>
                <a:gd name="f35" fmla="*/ f28 1 69"/>
                <a:gd name="f36" fmla="*/ f29 1 69"/>
                <a:gd name="f37" fmla="*/ f30 1 69"/>
                <a:gd name="f38" fmla="*/ f31 1 69"/>
                <a:gd name="f39" fmla="*/ f32 1 69"/>
                <a:gd name="f40" fmla="*/ 0 1 f26"/>
                <a:gd name="f41" fmla="*/ f22 1 f26"/>
                <a:gd name="f42" fmla="*/ f34 1 f26"/>
                <a:gd name="f43" fmla="*/ f35 1 f26"/>
                <a:gd name="f44" fmla="*/ f36 1 f26"/>
                <a:gd name="f45" fmla="*/ f37 1 f26"/>
                <a:gd name="f46" fmla="*/ f38 1 f26"/>
                <a:gd name="f47" fmla="*/ f39 1 f26"/>
                <a:gd name="f48" fmla="*/ f40 f19 1"/>
                <a:gd name="f49" fmla="*/ f41 f19 1"/>
                <a:gd name="f50" fmla="*/ f41 f20 1"/>
                <a:gd name="f51" fmla="*/ f40 f20 1"/>
                <a:gd name="f52" fmla="*/ f42 f19 1"/>
                <a:gd name="f53" fmla="*/ f43 f20 1"/>
                <a:gd name="f54" fmla="*/ f44 f19 1"/>
                <a:gd name="f55" fmla="*/ f42 f20 1"/>
                <a:gd name="f56" fmla="*/ f44 f20 1"/>
                <a:gd name="f57" fmla="*/ f43 f19 1"/>
                <a:gd name="f58" fmla="*/ f45 f19 1"/>
                <a:gd name="f59" fmla="*/ f46 f20 1"/>
                <a:gd name="f60" fmla="*/ f46 f19 1"/>
                <a:gd name="f61" fmla="*/ f47 f19 1"/>
                <a:gd name="f62" fmla="*/ f45 f20 1"/>
              </a:gdLst>
              <a:ahLst/>
              <a:cxnLst>
                <a:cxn ang="3cd4">
                  <a:pos x="hc" y="t"/>
                </a:cxn>
                <a:cxn ang="0">
                  <a:pos x="r" y="vc"/>
                </a:cxn>
                <a:cxn ang="cd4">
                  <a:pos x="hc" y="b"/>
                </a:cxn>
                <a:cxn ang="cd2">
                  <a:pos x="l" y="vc"/>
                </a:cxn>
                <a:cxn ang="f33">
                  <a:pos x="f52" y="f53"/>
                </a:cxn>
                <a:cxn ang="f33">
                  <a:pos x="f54" y="f55"/>
                </a:cxn>
                <a:cxn ang="f33">
                  <a:pos x="f52" y="f56"/>
                </a:cxn>
                <a:cxn ang="f33">
                  <a:pos x="f57" y="f55"/>
                </a:cxn>
                <a:cxn ang="f33">
                  <a:pos x="f52" y="f53"/>
                </a:cxn>
                <a:cxn ang="f33">
                  <a:pos x="f58" y="f55"/>
                </a:cxn>
                <a:cxn ang="f33">
                  <a:pos x="f52" y="f59"/>
                </a:cxn>
                <a:cxn ang="f33">
                  <a:pos x="f60" y="f55"/>
                </a:cxn>
                <a:cxn ang="f33">
                  <a:pos x="f61" y="f62"/>
                </a:cxn>
                <a:cxn ang="f33">
                  <a:pos x="f58" y="f55"/>
                </a:cxn>
              </a:cxnLst>
              <a:rect l="f48" t="f51" r="f49" b="f50"/>
              <a:pathLst>
                <a:path w="69" h="69">
                  <a:moveTo>
                    <a:pt x="f7" y="f5"/>
                  </a:moveTo>
                  <a:cubicBezTo>
                    <a:pt x="f8" y="f5"/>
                    <a:pt x="f6" y="f9"/>
                    <a:pt x="f6" y="f7"/>
                  </a:cubicBezTo>
                  <a:cubicBezTo>
                    <a:pt x="f6" y="f10"/>
                    <a:pt x="f10" y="f6"/>
                    <a:pt x="f7" y="f6"/>
                  </a:cubicBezTo>
                  <a:cubicBezTo>
                    <a:pt x="f9" y="f6"/>
                    <a:pt x="f5" y="f10"/>
                    <a:pt x="f5" y="f7"/>
                  </a:cubicBezTo>
                  <a:cubicBezTo>
                    <a:pt x="f5" y="f9"/>
                    <a:pt x="f9" y="f5"/>
                    <a:pt x="f7" y="f5"/>
                  </a:cubicBezTo>
                  <a:close/>
                  <a:moveTo>
                    <a:pt x="f11" y="f7"/>
                  </a:moveTo>
                  <a:cubicBezTo>
                    <a:pt x="f11" y="f12"/>
                    <a:pt x="f13" y="f14"/>
                    <a:pt x="f7" y="f14"/>
                  </a:cubicBezTo>
                  <a:cubicBezTo>
                    <a:pt x="f12" y="f14"/>
                    <a:pt x="f14" y="f12"/>
                    <a:pt x="f14" y="f7"/>
                  </a:cubicBezTo>
                  <a:cubicBezTo>
                    <a:pt x="f14" y="f13"/>
                    <a:pt x="f15" y="f11"/>
                    <a:pt x="f16" y="f11"/>
                  </a:cubicBezTo>
                  <a:cubicBezTo>
                    <a:pt x="f17" y="f11"/>
                    <a:pt x="f11" y="f13"/>
                    <a:pt x="f11" y="f7"/>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13">
              <a:extLst>
                <a:ext uri="{FF2B5EF4-FFF2-40B4-BE49-F238E27FC236}">
                  <a16:creationId xmlns:a16="http://schemas.microsoft.com/office/drawing/2014/main" id="{A3B04FAE-C4AA-C825-70D6-9CBA56BF84DF}"/>
                </a:ext>
              </a:extLst>
            </p:cNvPr>
            <p:cNvSpPr/>
            <p:nvPr/>
          </p:nvSpPr>
          <p:spPr>
            <a:xfrm>
              <a:off x="4102098" y="1735138"/>
              <a:ext cx="298451" cy="298451"/>
            </a:xfrm>
            <a:custGeom>
              <a:avLst/>
              <a:gdLst>
                <a:gd name="f0" fmla="val 10800000"/>
                <a:gd name="f1" fmla="val 5400000"/>
                <a:gd name="f2" fmla="val 180"/>
                <a:gd name="f3" fmla="val w"/>
                <a:gd name="f4" fmla="val h"/>
                <a:gd name="f5" fmla="val 0"/>
                <a:gd name="f6" fmla="val 69"/>
                <a:gd name="f7" fmla="val 35"/>
                <a:gd name="f8" fmla="val 68"/>
                <a:gd name="f9" fmla="val 54"/>
                <a:gd name="f10" fmla="val 53"/>
                <a:gd name="f11" fmla="val 33"/>
                <a:gd name="f12" fmla="val 15"/>
                <a:gd name="f13" fmla="val 52"/>
                <a:gd name="f14" fmla="val 14"/>
                <a:gd name="f15" fmla="val 16"/>
                <a:gd name="f16" fmla="val 36"/>
                <a:gd name="f17" fmla="val 13"/>
                <a:gd name="f18" fmla="val 23"/>
                <a:gd name="f19" fmla="val 34"/>
                <a:gd name="f20" fmla="val 46"/>
                <a:gd name="f21" fmla="val 56"/>
                <a:gd name="f22" fmla="val 22"/>
                <a:gd name="f23" fmla="+- 0 0 -90"/>
                <a:gd name="f24" fmla="*/ f3 1 69"/>
                <a:gd name="f25" fmla="*/ f4 1 69"/>
                <a:gd name="f26" fmla="val f5"/>
                <a:gd name="f27" fmla="val f6"/>
                <a:gd name="f28" fmla="*/ f23 f0 1"/>
                <a:gd name="f29" fmla="+- f27 0 f26"/>
                <a:gd name="f30" fmla="*/ f28 1 f2"/>
                <a:gd name="f31" fmla="*/ f29 1 69"/>
                <a:gd name="f32" fmla="*/ 69 f29 1"/>
                <a:gd name="f33" fmla="*/ 35 f29 1"/>
                <a:gd name="f34" fmla="*/ 33 f29 1"/>
                <a:gd name="f35" fmla="*/ 68 f29 1"/>
                <a:gd name="f36" fmla="*/ 0 f29 1"/>
                <a:gd name="f37" fmla="*/ 36 f29 1"/>
                <a:gd name="f38" fmla="*/ 13 f29 1"/>
                <a:gd name="f39" fmla="*/ 34 f29 1"/>
                <a:gd name="f40" fmla="*/ 56 f29 1"/>
                <a:gd name="f41" fmla="+- f30 0 f1"/>
                <a:gd name="f42" fmla="*/ f32 1 69"/>
                <a:gd name="f43" fmla="*/ f33 1 69"/>
                <a:gd name="f44" fmla="*/ f34 1 69"/>
                <a:gd name="f45" fmla="*/ f35 1 69"/>
                <a:gd name="f46" fmla="*/ f36 1 69"/>
                <a:gd name="f47" fmla="*/ f37 1 69"/>
                <a:gd name="f48" fmla="*/ f38 1 69"/>
                <a:gd name="f49" fmla="*/ f39 1 69"/>
                <a:gd name="f50" fmla="*/ f40 1 69"/>
                <a:gd name="f51" fmla="*/ 0 1 f31"/>
                <a:gd name="f52" fmla="*/ f27 1 f31"/>
                <a:gd name="f53" fmla="*/ f42 1 f31"/>
                <a:gd name="f54" fmla="*/ f43 1 f31"/>
                <a:gd name="f55" fmla="*/ f44 1 f31"/>
                <a:gd name="f56" fmla="*/ f45 1 f31"/>
                <a:gd name="f57" fmla="*/ f46 1 f31"/>
                <a:gd name="f58" fmla="*/ f47 1 f31"/>
                <a:gd name="f59" fmla="*/ f48 1 f31"/>
                <a:gd name="f60" fmla="*/ f49 1 f31"/>
                <a:gd name="f61" fmla="*/ f50 1 f31"/>
                <a:gd name="f62" fmla="*/ f51 f24 1"/>
                <a:gd name="f63" fmla="*/ f52 f24 1"/>
                <a:gd name="f64" fmla="*/ f52 f25 1"/>
                <a:gd name="f65" fmla="*/ f51 f25 1"/>
                <a:gd name="f66" fmla="*/ f53 f24 1"/>
                <a:gd name="f67" fmla="*/ f54 f25 1"/>
                <a:gd name="f68" fmla="*/ f55 f24 1"/>
                <a:gd name="f69" fmla="*/ f56 f25 1"/>
                <a:gd name="f70" fmla="*/ f57 f24 1"/>
                <a:gd name="f71" fmla="*/ f55 f25 1"/>
                <a:gd name="f72" fmla="*/ f58 f24 1"/>
                <a:gd name="f73" fmla="*/ f57 f25 1"/>
                <a:gd name="f74" fmla="*/ f54 f24 1"/>
                <a:gd name="f75" fmla="*/ f59 f25 1"/>
                <a:gd name="f76" fmla="*/ f59 f24 1"/>
                <a:gd name="f77" fmla="*/ f60 f25 1"/>
                <a:gd name="f78" fmla="*/ f60 f24 1"/>
                <a:gd name="f79" fmla="*/ f61 f25 1"/>
                <a:gd name="f80" fmla="*/ f61 f24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 ang="f41">
                  <a:pos x="f74" y="f75"/>
                </a:cxn>
                <a:cxn ang="f41">
                  <a:pos x="f76" y="f77"/>
                </a:cxn>
                <a:cxn ang="f41">
                  <a:pos x="f78" y="f79"/>
                </a:cxn>
                <a:cxn ang="f41">
                  <a:pos x="f80" y="f77"/>
                </a:cxn>
                <a:cxn ang="f41">
                  <a:pos x="f74" y="f75"/>
                </a:cxn>
              </a:cxnLst>
              <a:rect l="f62" t="f65" r="f63" b="f64"/>
              <a:pathLst>
                <a:path w="69" h="69">
                  <a:moveTo>
                    <a:pt x="f6" y="f7"/>
                  </a:moveTo>
                  <a:cubicBezTo>
                    <a:pt x="f8" y="f9"/>
                    <a:pt x="f10" y="f6"/>
                    <a:pt x="f11" y="f8"/>
                  </a:cubicBezTo>
                  <a:cubicBezTo>
                    <a:pt x="f12" y="f8"/>
                    <a:pt x="f5" y="f13"/>
                    <a:pt x="f5" y="f11"/>
                  </a:cubicBezTo>
                  <a:cubicBezTo>
                    <a:pt x="f5" y="f14"/>
                    <a:pt x="f15" y="f5"/>
                    <a:pt x="f16" y="f5"/>
                  </a:cubicBezTo>
                  <a:cubicBezTo>
                    <a:pt x="f9" y="f5"/>
                    <a:pt x="f6" y="f15"/>
                    <a:pt x="f6" y="f7"/>
                  </a:cubicBezTo>
                  <a:close/>
                  <a:moveTo>
                    <a:pt x="f7" y="f17"/>
                  </a:moveTo>
                  <a:cubicBezTo>
                    <a:pt x="f18" y="f17"/>
                    <a:pt x="f17" y="f18"/>
                    <a:pt x="f17" y="f19"/>
                  </a:cubicBezTo>
                  <a:cubicBezTo>
                    <a:pt x="f17" y="f20"/>
                    <a:pt x="f18" y="f21"/>
                    <a:pt x="f19" y="f21"/>
                  </a:cubicBezTo>
                  <a:cubicBezTo>
                    <a:pt x="f20" y="f21"/>
                    <a:pt x="f21" y="f20"/>
                    <a:pt x="f21" y="f19"/>
                  </a:cubicBezTo>
                  <a:cubicBezTo>
                    <a:pt x="f21" y="f22"/>
                    <a:pt x="f20" y="f17"/>
                    <a:pt x="f7" y="f17"/>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14">
              <a:extLst>
                <a:ext uri="{FF2B5EF4-FFF2-40B4-BE49-F238E27FC236}">
                  <a16:creationId xmlns:a16="http://schemas.microsoft.com/office/drawing/2014/main" id="{7D13EDF8-5F5E-E5C6-37EF-AE4BAF140F02}"/>
                </a:ext>
              </a:extLst>
            </p:cNvPr>
            <p:cNvSpPr/>
            <p:nvPr/>
          </p:nvSpPr>
          <p:spPr>
            <a:xfrm>
              <a:off x="4991096" y="1492245"/>
              <a:ext cx="298451" cy="298451"/>
            </a:xfrm>
            <a:custGeom>
              <a:avLst/>
              <a:gdLst>
                <a:gd name="f0" fmla="val 10800000"/>
                <a:gd name="f1" fmla="val 5400000"/>
                <a:gd name="f2" fmla="val 180"/>
                <a:gd name="f3" fmla="val w"/>
                <a:gd name="f4" fmla="val h"/>
                <a:gd name="f5" fmla="val 0"/>
                <a:gd name="f6" fmla="val 69"/>
                <a:gd name="f7" fmla="val 34"/>
                <a:gd name="f8" fmla="val 53"/>
                <a:gd name="f9" fmla="val 54"/>
                <a:gd name="f10" fmla="val 35"/>
                <a:gd name="f11" fmla="val 16"/>
                <a:gd name="f12" fmla="val 1"/>
                <a:gd name="f13" fmla="val 15"/>
                <a:gd name="f14" fmla="val 56"/>
                <a:gd name="f15" fmla="val 47"/>
                <a:gd name="f16" fmla="val 46"/>
                <a:gd name="f17" fmla="val 57"/>
                <a:gd name="f18" fmla="val 23"/>
                <a:gd name="f19" fmla="val 13"/>
                <a:gd name="f20" fmla="val 22"/>
                <a:gd name="f21" fmla="+- 0 0 -90"/>
                <a:gd name="f22" fmla="*/ f3 1 69"/>
                <a:gd name="f23" fmla="*/ f4 1 69"/>
                <a:gd name="f24" fmla="val f5"/>
                <a:gd name="f25" fmla="val f6"/>
                <a:gd name="f26" fmla="*/ f21 f0 1"/>
                <a:gd name="f27" fmla="+- f25 0 f24"/>
                <a:gd name="f28" fmla="*/ f26 1 f2"/>
                <a:gd name="f29" fmla="*/ f27 1 69"/>
                <a:gd name="f30" fmla="*/ 69 f27 1"/>
                <a:gd name="f31" fmla="*/ 34 f27 1"/>
                <a:gd name="f32" fmla="*/ 35 f27 1"/>
                <a:gd name="f33" fmla="*/ 1 f27 1"/>
                <a:gd name="f34" fmla="*/ 0 f27 1"/>
                <a:gd name="f35" fmla="*/ 56 f27 1"/>
                <a:gd name="f36" fmla="*/ 57 f27 1"/>
                <a:gd name="f37" fmla="*/ 13 f27 1"/>
                <a:gd name="f38" fmla="+- f28 0 f1"/>
                <a:gd name="f39" fmla="*/ f30 1 69"/>
                <a:gd name="f40" fmla="*/ f31 1 69"/>
                <a:gd name="f41" fmla="*/ f32 1 69"/>
                <a:gd name="f42" fmla="*/ f33 1 69"/>
                <a:gd name="f43" fmla="*/ f34 1 69"/>
                <a:gd name="f44" fmla="*/ f35 1 69"/>
                <a:gd name="f45" fmla="*/ f36 1 69"/>
                <a:gd name="f46" fmla="*/ f37 1 69"/>
                <a:gd name="f47" fmla="*/ 0 1 f29"/>
                <a:gd name="f48" fmla="*/ f25 1 f29"/>
                <a:gd name="f49" fmla="*/ f39 1 f29"/>
                <a:gd name="f50" fmla="*/ f40 1 f29"/>
                <a:gd name="f51" fmla="*/ f41 1 f29"/>
                <a:gd name="f52" fmla="*/ f42 1 f29"/>
                <a:gd name="f53" fmla="*/ f43 1 f29"/>
                <a:gd name="f54" fmla="*/ f44 1 f29"/>
                <a:gd name="f55" fmla="*/ f45 1 f29"/>
                <a:gd name="f56" fmla="*/ f46 1 f29"/>
                <a:gd name="f57" fmla="*/ f47 f22 1"/>
                <a:gd name="f58" fmla="*/ f48 f22 1"/>
                <a:gd name="f59" fmla="*/ f48 f23 1"/>
                <a:gd name="f60" fmla="*/ f47 f23 1"/>
                <a:gd name="f61" fmla="*/ f49 f22 1"/>
                <a:gd name="f62" fmla="*/ f50 f23 1"/>
                <a:gd name="f63" fmla="*/ f51 f22 1"/>
                <a:gd name="f64" fmla="*/ f49 f23 1"/>
                <a:gd name="f65" fmla="*/ f52 f22 1"/>
                <a:gd name="f66" fmla="*/ f53 f23 1"/>
                <a:gd name="f67" fmla="*/ f54 f23 1"/>
                <a:gd name="f68" fmla="*/ f55 f22 1"/>
                <a:gd name="f69" fmla="*/ f56 f23 1"/>
                <a:gd name="f70" fmla="*/ f56 f22 1"/>
              </a:gdLst>
              <a:ahLst/>
              <a:cxnLst>
                <a:cxn ang="3cd4">
                  <a:pos x="hc" y="t"/>
                </a:cxn>
                <a:cxn ang="0">
                  <a:pos x="r" y="vc"/>
                </a:cxn>
                <a:cxn ang="cd4">
                  <a:pos x="hc" y="b"/>
                </a:cxn>
                <a:cxn ang="cd2">
                  <a:pos x="l" y="vc"/>
                </a:cxn>
                <a:cxn ang="f38">
                  <a:pos x="f61" y="f62"/>
                </a:cxn>
                <a:cxn ang="f38">
                  <a:pos x="f63" y="f64"/>
                </a:cxn>
                <a:cxn ang="f38">
                  <a:pos x="f65" y="f62"/>
                </a:cxn>
                <a:cxn ang="f38">
                  <a:pos x="f63" y="f66"/>
                </a:cxn>
                <a:cxn ang="f38">
                  <a:pos x="f61" y="f62"/>
                </a:cxn>
                <a:cxn ang="f38">
                  <a:pos x="f63" y="f67"/>
                </a:cxn>
                <a:cxn ang="f38">
                  <a:pos x="f68" y="f62"/>
                </a:cxn>
                <a:cxn ang="f38">
                  <a:pos x="f63" y="f69"/>
                </a:cxn>
                <a:cxn ang="f38">
                  <a:pos x="f70" y="f62"/>
                </a:cxn>
                <a:cxn ang="f38">
                  <a:pos x="f63" y="f67"/>
                </a:cxn>
              </a:cxnLst>
              <a:rect l="f57" t="f60" r="f58" b="f59"/>
              <a:pathLst>
                <a:path w="69" h="69">
                  <a:moveTo>
                    <a:pt x="f6" y="f7"/>
                  </a:moveTo>
                  <a:cubicBezTo>
                    <a:pt x="f6" y="f8"/>
                    <a:pt x="f9" y="f6"/>
                    <a:pt x="f10" y="f6"/>
                  </a:cubicBezTo>
                  <a:cubicBezTo>
                    <a:pt x="f11" y="f6"/>
                    <a:pt x="f5" y="f8"/>
                    <a:pt x="f12" y="f7"/>
                  </a:cubicBezTo>
                  <a:cubicBezTo>
                    <a:pt x="f12" y="f13"/>
                    <a:pt x="f11" y="f5"/>
                    <a:pt x="f10" y="f5"/>
                  </a:cubicBezTo>
                  <a:cubicBezTo>
                    <a:pt x="f9" y="f5"/>
                    <a:pt x="f6" y="f13"/>
                    <a:pt x="f6" y="f7"/>
                  </a:cubicBezTo>
                  <a:close/>
                  <a:moveTo>
                    <a:pt x="f10" y="f14"/>
                  </a:moveTo>
                  <a:cubicBezTo>
                    <a:pt x="f15" y="f14"/>
                    <a:pt x="f14" y="f16"/>
                    <a:pt x="f17" y="f7"/>
                  </a:cubicBezTo>
                  <a:cubicBezTo>
                    <a:pt x="f17" y="f18"/>
                    <a:pt x="f15" y="f19"/>
                    <a:pt x="f10" y="f19"/>
                  </a:cubicBezTo>
                  <a:cubicBezTo>
                    <a:pt x="f18" y="f19"/>
                    <a:pt x="f19" y="f20"/>
                    <a:pt x="f19" y="f7"/>
                  </a:cubicBezTo>
                  <a:cubicBezTo>
                    <a:pt x="f19" y="f16"/>
                    <a:pt x="f18" y="f14"/>
                    <a:pt x="f10" y="f14"/>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0" name="Freeform 15">
              <a:extLst>
                <a:ext uri="{FF2B5EF4-FFF2-40B4-BE49-F238E27FC236}">
                  <a16:creationId xmlns:a16="http://schemas.microsoft.com/office/drawing/2014/main" id="{2326770B-E969-6811-BB13-8CC11BBD8BA4}"/>
                </a:ext>
              </a:extLst>
            </p:cNvPr>
            <p:cNvSpPr/>
            <p:nvPr/>
          </p:nvSpPr>
          <p:spPr>
            <a:xfrm>
              <a:off x="4751386" y="1735138"/>
              <a:ext cx="295278" cy="295278"/>
            </a:xfrm>
            <a:custGeom>
              <a:avLst/>
              <a:gdLst>
                <a:gd name="f0" fmla="val 10800000"/>
                <a:gd name="f1" fmla="val 5400000"/>
                <a:gd name="f2" fmla="val 180"/>
                <a:gd name="f3" fmla="val w"/>
                <a:gd name="f4" fmla="val h"/>
                <a:gd name="f5" fmla="val 0"/>
                <a:gd name="f6" fmla="val 68"/>
                <a:gd name="f7" fmla="val 34"/>
                <a:gd name="f8" fmla="val 15"/>
                <a:gd name="f9" fmla="val 53"/>
                <a:gd name="f10" fmla="val 55"/>
                <a:gd name="f11" fmla="val 56"/>
                <a:gd name="f12" fmla="val 22"/>
                <a:gd name="f13" fmla="val 46"/>
                <a:gd name="f14" fmla="val 13"/>
                <a:gd name="f15" fmla="val 12"/>
                <a:gd name="f16" fmla="val 47"/>
                <a:gd name="f17" fmla="+- 0 0 -90"/>
                <a:gd name="f18" fmla="*/ f3 1 68"/>
                <a:gd name="f19" fmla="*/ f4 1 68"/>
                <a:gd name="f20" fmla="val f5"/>
                <a:gd name="f21" fmla="val f6"/>
                <a:gd name="f22" fmla="*/ f17 f0 1"/>
                <a:gd name="f23" fmla="+- f21 0 f20"/>
                <a:gd name="f24" fmla="*/ f22 1 f2"/>
                <a:gd name="f25" fmla="*/ f23 1 68"/>
                <a:gd name="f26" fmla="*/ 34 f23 1"/>
                <a:gd name="f27" fmla="*/ 68 f23 1"/>
                <a:gd name="f28" fmla="*/ 0 f23 1"/>
                <a:gd name="f29" fmla="*/ 55 f23 1"/>
                <a:gd name="f30" fmla="*/ 13 f23 1"/>
                <a:gd name="f31" fmla="*/ 12 f23 1"/>
                <a:gd name="f32" fmla="*/ 56 f23 1"/>
                <a:gd name="f33" fmla="+- f24 0 f1"/>
                <a:gd name="f34" fmla="*/ f26 1 68"/>
                <a:gd name="f35" fmla="*/ f27 1 68"/>
                <a:gd name="f36" fmla="*/ f28 1 68"/>
                <a:gd name="f37" fmla="*/ f29 1 68"/>
                <a:gd name="f38" fmla="*/ f30 1 68"/>
                <a:gd name="f39" fmla="*/ f31 1 68"/>
                <a:gd name="f40" fmla="*/ f32 1 68"/>
                <a:gd name="f41" fmla="*/ 0 1 f25"/>
                <a:gd name="f42" fmla="*/ f21 1 f25"/>
                <a:gd name="f43" fmla="*/ f34 1 f25"/>
                <a:gd name="f44" fmla="*/ f35 1 f25"/>
                <a:gd name="f45" fmla="*/ f36 1 f25"/>
                <a:gd name="f46" fmla="*/ f37 1 f25"/>
                <a:gd name="f47" fmla="*/ f38 1 f25"/>
                <a:gd name="f48" fmla="*/ f39 1 f25"/>
                <a:gd name="f49" fmla="*/ f40 1 f25"/>
                <a:gd name="f50" fmla="*/ f41 f18 1"/>
                <a:gd name="f51" fmla="*/ f42 f18 1"/>
                <a:gd name="f52" fmla="*/ f42 f19 1"/>
                <a:gd name="f53" fmla="*/ f41 f19 1"/>
                <a:gd name="f54" fmla="*/ f43 f18 1"/>
                <a:gd name="f55" fmla="*/ f44 f19 1"/>
                <a:gd name="f56" fmla="*/ f45 f18 1"/>
                <a:gd name="f57" fmla="*/ f43 f19 1"/>
                <a:gd name="f58" fmla="*/ f45 f19 1"/>
                <a:gd name="f59" fmla="*/ f44 f18 1"/>
                <a:gd name="f60" fmla="*/ f46 f18 1"/>
                <a:gd name="f61" fmla="*/ f47 f19 1"/>
                <a:gd name="f62" fmla="*/ f48 f18 1"/>
                <a:gd name="f63" fmla="*/ f49 f19 1"/>
              </a:gdLst>
              <a:ahLst/>
              <a:cxnLst>
                <a:cxn ang="3cd4">
                  <a:pos x="hc" y="t"/>
                </a:cxn>
                <a:cxn ang="0">
                  <a:pos x="r" y="vc"/>
                </a:cxn>
                <a:cxn ang="cd4">
                  <a:pos x="hc" y="b"/>
                </a:cxn>
                <a:cxn ang="cd2">
                  <a:pos x="l" y="vc"/>
                </a:cxn>
                <a:cxn ang="f33">
                  <a:pos x="f54" y="f55"/>
                </a:cxn>
                <a:cxn ang="f33">
                  <a:pos x="f56" y="f57"/>
                </a:cxn>
                <a:cxn ang="f33">
                  <a:pos x="f54" y="f58"/>
                </a:cxn>
                <a:cxn ang="f33">
                  <a:pos x="f59" y="f57"/>
                </a:cxn>
                <a:cxn ang="f33">
                  <a:pos x="f54" y="f55"/>
                </a:cxn>
                <a:cxn ang="f33">
                  <a:pos x="f60" y="f57"/>
                </a:cxn>
                <a:cxn ang="f33">
                  <a:pos x="f54" y="f61"/>
                </a:cxn>
                <a:cxn ang="f33">
                  <a:pos x="f62" y="f57"/>
                </a:cxn>
                <a:cxn ang="f33">
                  <a:pos x="f54" y="f63"/>
                </a:cxn>
                <a:cxn ang="f33">
                  <a:pos x="f60" y="f57"/>
                </a:cxn>
              </a:cxnLst>
              <a:rect l="f50" t="f53" r="f51" b="f52"/>
              <a:pathLst>
                <a:path w="68" h="68">
                  <a:moveTo>
                    <a:pt x="f7" y="f6"/>
                  </a:moveTo>
                  <a:cubicBezTo>
                    <a:pt x="f8" y="f6"/>
                    <a:pt x="f5" y="f9"/>
                    <a:pt x="f5" y="f7"/>
                  </a:cubicBezTo>
                  <a:cubicBezTo>
                    <a:pt x="f5" y="f8"/>
                    <a:pt x="f8" y="f5"/>
                    <a:pt x="f7" y="f5"/>
                  </a:cubicBezTo>
                  <a:cubicBezTo>
                    <a:pt x="f9" y="f5"/>
                    <a:pt x="f6" y="f8"/>
                    <a:pt x="f6" y="f7"/>
                  </a:cubicBezTo>
                  <a:cubicBezTo>
                    <a:pt x="f6" y="f9"/>
                    <a:pt x="f9" y="f6"/>
                    <a:pt x="f7" y="f6"/>
                  </a:cubicBezTo>
                  <a:close/>
                  <a:moveTo>
                    <a:pt x="f10" y="f7"/>
                  </a:moveTo>
                  <a:cubicBezTo>
                    <a:pt x="f11" y="f12"/>
                    <a:pt x="f13" y="f14"/>
                    <a:pt x="f7" y="f14"/>
                  </a:cubicBezTo>
                  <a:cubicBezTo>
                    <a:pt x="f12" y="f14"/>
                    <a:pt x="f15" y="f12"/>
                    <a:pt x="f15" y="f7"/>
                  </a:cubicBezTo>
                  <a:cubicBezTo>
                    <a:pt x="f15" y="f13"/>
                    <a:pt x="f12" y="f11"/>
                    <a:pt x="f7" y="f11"/>
                  </a:cubicBezTo>
                  <a:cubicBezTo>
                    <a:pt x="f13" y="f11"/>
                    <a:pt x="f10" y="f16"/>
                    <a:pt x="f10" y="f7"/>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1" name="Freeform 16">
              <a:extLst>
                <a:ext uri="{FF2B5EF4-FFF2-40B4-BE49-F238E27FC236}">
                  <a16:creationId xmlns:a16="http://schemas.microsoft.com/office/drawing/2014/main" id="{348D75B8-31D5-FF3B-5C9C-FFA79E91B9E5}"/>
                </a:ext>
              </a:extLst>
            </p:cNvPr>
            <p:cNvSpPr/>
            <p:nvPr/>
          </p:nvSpPr>
          <p:spPr>
            <a:xfrm>
              <a:off x="5722936" y="763588"/>
              <a:ext cx="295278" cy="295278"/>
            </a:xfrm>
            <a:custGeom>
              <a:avLst/>
              <a:gdLst>
                <a:gd name="f0" fmla="val 10800000"/>
                <a:gd name="f1" fmla="val 5400000"/>
                <a:gd name="f2" fmla="val 180"/>
                <a:gd name="f3" fmla="val w"/>
                <a:gd name="f4" fmla="val h"/>
                <a:gd name="f5" fmla="val 0"/>
                <a:gd name="f6" fmla="val 68"/>
                <a:gd name="f7" fmla="val 34"/>
                <a:gd name="f8" fmla="val 15"/>
                <a:gd name="f9" fmla="val 53"/>
                <a:gd name="f10" fmla="val 54"/>
                <a:gd name="f11" fmla="val 56"/>
                <a:gd name="f12" fmla="val 22"/>
                <a:gd name="f13" fmla="val 46"/>
                <a:gd name="f14" fmla="val 13"/>
                <a:gd name="f15" fmla="val 12"/>
                <a:gd name="f16" fmla="+- 0 0 -90"/>
                <a:gd name="f17" fmla="*/ f3 1 68"/>
                <a:gd name="f18" fmla="*/ f4 1 68"/>
                <a:gd name="f19" fmla="val f5"/>
                <a:gd name="f20" fmla="val f6"/>
                <a:gd name="f21" fmla="*/ f16 f0 1"/>
                <a:gd name="f22" fmla="+- f20 0 f19"/>
                <a:gd name="f23" fmla="*/ f21 1 f2"/>
                <a:gd name="f24" fmla="*/ f22 1 68"/>
                <a:gd name="f25" fmla="*/ 34 f22 1"/>
                <a:gd name="f26" fmla="*/ 68 f22 1"/>
                <a:gd name="f27" fmla="*/ 0 f22 1"/>
                <a:gd name="f28" fmla="*/ 56 f22 1"/>
                <a:gd name="f29" fmla="*/ 12 f22 1"/>
                <a:gd name="f30" fmla="+- f23 0 f1"/>
                <a:gd name="f31" fmla="*/ f25 1 68"/>
                <a:gd name="f32" fmla="*/ f26 1 68"/>
                <a:gd name="f33" fmla="*/ f27 1 68"/>
                <a:gd name="f34" fmla="*/ f28 1 68"/>
                <a:gd name="f35" fmla="*/ f29 1 68"/>
                <a:gd name="f36" fmla="*/ 0 1 f24"/>
                <a:gd name="f37" fmla="*/ f20 1 f24"/>
                <a:gd name="f38" fmla="*/ f31 1 f24"/>
                <a:gd name="f39" fmla="*/ f32 1 f24"/>
                <a:gd name="f40" fmla="*/ f33 1 f24"/>
                <a:gd name="f41" fmla="*/ f34 1 f24"/>
                <a:gd name="f42" fmla="*/ f35 1 f24"/>
                <a:gd name="f43" fmla="*/ f36 f17 1"/>
                <a:gd name="f44" fmla="*/ f37 f17 1"/>
                <a:gd name="f45" fmla="*/ f37 f18 1"/>
                <a:gd name="f46" fmla="*/ f36 f18 1"/>
                <a:gd name="f47" fmla="*/ f38 f17 1"/>
                <a:gd name="f48" fmla="*/ f39 f18 1"/>
                <a:gd name="f49" fmla="*/ f40 f17 1"/>
                <a:gd name="f50" fmla="*/ f38 f18 1"/>
                <a:gd name="f51" fmla="*/ f40 f18 1"/>
                <a:gd name="f52" fmla="*/ f39 f17 1"/>
                <a:gd name="f53" fmla="*/ f41 f17 1"/>
                <a:gd name="f54" fmla="*/ f42 f18 1"/>
                <a:gd name="f55" fmla="*/ f42 f17 1"/>
                <a:gd name="f56" fmla="*/ f41 f18 1"/>
              </a:gdLst>
              <a:ahLst/>
              <a:cxnLst>
                <a:cxn ang="3cd4">
                  <a:pos x="hc" y="t"/>
                </a:cxn>
                <a:cxn ang="0">
                  <a:pos x="r" y="vc"/>
                </a:cxn>
                <a:cxn ang="cd4">
                  <a:pos x="hc" y="b"/>
                </a:cxn>
                <a:cxn ang="cd2">
                  <a:pos x="l" y="vc"/>
                </a:cxn>
                <a:cxn ang="f30">
                  <a:pos x="f47" y="f48"/>
                </a:cxn>
                <a:cxn ang="f30">
                  <a:pos x="f49" y="f50"/>
                </a:cxn>
                <a:cxn ang="f30">
                  <a:pos x="f47" y="f51"/>
                </a:cxn>
                <a:cxn ang="f30">
                  <a:pos x="f52" y="f50"/>
                </a:cxn>
                <a:cxn ang="f30">
                  <a:pos x="f47" y="f48"/>
                </a:cxn>
                <a:cxn ang="f30">
                  <a:pos x="f53" y="f50"/>
                </a:cxn>
                <a:cxn ang="f30">
                  <a:pos x="f47" y="f54"/>
                </a:cxn>
                <a:cxn ang="f30">
                  <a:pos x="f55" y="f50"/>
                </a:cxn>
                <a:cxn ang="f30">
                  <a:pos x="f47" y="f56"/>
                </a:cxn>
                <a:cxn ang="f30">
                  <a:pos x="f53" y="f50"/>
                </a:cxn>
              </a:cxnLst>
              <a:rect l="f43" t="f46" r="f44" b="f45"/>
              <a:pathLst>
                <a:path w="68" h="68">
                  <a:moveTo>
                    <a:pt x="f7" y="f6"/>
                  </a:moveTo>
                  <a:cubicBezTo>
                    <a:pt x="f8" y="f6"/>
                    <a:pt x="f5" y="f9"/>
                    <a:pt x="f5" y="f7"/>
                  </a:cubicBezTo>
                  <a:cubicBezTo>
                    <a:pt x="f5" y="f8"/>
                    <a:pt x="f8" y="f5"/>
                    <a:pt x="f7" y="f5"/>
                  </a:cubicBezTo>
                  <a:cubicBezTo>
                    <a:pt x="f9" y="f5"/>
                    <a:pt x="f6" y="f8"/>
                    <a:pt x="f6" y="f7"/>
                  </a:cubicBezTo>
                  <a:cubicBezTo>
                    <a:pt x="f6" y="f9"/>
                    <a:pt x="f10" y="f6"/>
                    <a:pt x="f7" y="f6"/>
                  </a:cubicBezTo>
                  <a:close/>
                  <a:moveTo>
                    <a:pt x="f11" y="f7"/>
                  </a:moveTo>
                  <a:cubicBezTo>
                    <a:pt x="f11" y="f12"/>
                    <a:pt x="f13" y="f14"/>
                    <a:pt x="f7" y="f15"/>
                  </a:cubicBezTo>
                  <a:cubicBezTo>
                    <a:pt x="f12" y="f15"/>
                    <a:pt x="f14" y="f12"/>
                    <a:pt x="f15" y="f7"/>
                  </a:cubicBezTo>
                  <a:cubicBezTo>
                    <a:pt x="f15" y="f13"/>
                    <a:pt x="f12" y="f11"/>
                    <a:pt x="f7" y="f11"/>
                  </a:cubicBezTo>
                  <a:cubicBezTo>
                    <a:pt x="f13" y="f11"/>
                    <a:pt x="f11" y="f13"/>
                    <a:pt x="f11" y="f7"/>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2" name="Freeform 17">
              <a:extLst>
                <a:ext uri="{FF2B5EF4-FFF2-40B4-BE49-F238E27FC236}">
                  <a16:creationId xmlns:a16="http://schemas.microsoft.com/office/drawing/2014/main" id="{581C5A2E-8EF9-EF94-9208-196966568A36}"/>
                </a:ext>
              </a:extLst>
            </p:cNvPr>
            <p:cNvSpPr/>
            <p:nvPr/>
          </p:nvSpPr>
          <p:spPr>
            <a:xfrm>
              <a:off x="5480054" y="1006470"/>
              <a:ext cx="295278" cy="300042"/>
            </a:xfrm>
            <a:custGeom>
              <a:avLst/>
              <a:gdLst>
                <a:gd name="f0" fmla="val 10800000"/>
                <a:gd name="f1" fmla="val 5400000"/>
                <a:gd name="f2" fmla="val 180"/>
                <a:gd name="f3" fmla="val w"/>
                <a:gd name="f4" fmla="val h"/>
                <a:gd name="f5" fmla="val 0"/>
                <a:gd name="f6" fmla="val 68"/>
                <a:gd name="f7" fmla="val 69"/>
                <a:gd name="f8" fmla="val 34"/>
                <a:gd name="f9" fmla="val 53"/>
                <a:gd name="f10" fmla="val 15"/>
                <a:gd name="f11" fmla="val 13"/>
                <a:gd name="f12" fmla="val 46"/>
                <a:gd name="f13" fmla="val 22"/>
                <a:gd name="f14" fmla="val 56"/>
                <a:gd name="f15" fmla="val 23"/>
                <a:gd name="f16" fmla="val 12"/>
                <a:gd name="f17" fmla="+- 0 0 -90"/>
                <a:gd name="f18" fmla="*/ f3 1 68"/>
                <a:gd name="f19" fmla="*/ f4 1 69"/>
                <a:gd name="f20" fmla="val f5"/>
                <a:gd name="f21" fmla="val f6"/>
                <a:gd name="f22" fmla="val f7"/>
                <a:gd name="f23" fmla="*/ f17 f0 1"/>
                <a:gd name="f24" fmla="+- f22 0 f20"/>
                <a:gd name="f25" fmla="+- f21 0 f20"/>
                <a:gd name="f26" fmla="*/ f23 1 f2"/>
                <a:gd name="f27" fmla="*/ f25 1 68"/>
                <a:gd name="f28" fmla="*/ f24 1 69"/>
                <a:gd name="f29" fmla="*/ 68 f25 1"/>
                <a:gd name="f30" fmla="*/ 34 f24 1"/>
                <a:gd name="f31" fmla="*/ 34 f25 1"/>
                <a:gd name="f32" fmla="*/ 69 f24 1"/>
                <a:gd name="f33" fmla="*/ 0 f25 1"/>
                <a:gd name="f34" fmla="*/ 0 f24 1"/>
                <a:gd name="f35" fmla="*/ 13 f25 1"/>
                <a:gd name="f36" fmla="*/ 56 f24 1"/>
                <a:gd name="f37" fmla="*/ 56 f25 1"/>
                <a:gd name="f38" fmla="*/ 12 f24 1"/>
                <a:gd name="f39" fmla="+- f26 0 f1"/>
                <a:gd name="f40" fmla="*/ f29 1 68"/>
                <a:gd name="f41" fmla="*/ f30 1 69"/>
                <a:gd name="f42" fmla="*/ f31 1 68"/>
                <a:gd name="f43" fmla="*/ f32 1 69"/>
                <a:gd name="f44" fmla="*/ f33 1 68"/>
                <a:gd name="f45" fmla="*/ f34 1 69"/>
                <a:gd name="f46" fmla="*/ f35 1 68"/>
                <a:gd name="f47" fmla="*/ f36 1 69"/>
                <a:gd name="f48" fmla="*/ f37 1 68"/>
                <a:gd name="f49" fmla="*/ f38 1 69"/>
                <a:gd name="f50" fmla="*/ 0 1 f27"/>
                <a:gd name="f51" fmla="*/ f21 1 f27"/>
                <a:gd name="f52" fmla="*/ 0 1 f28"/>
                <a:gd name="f53" fmla="*/ f22 1 f28"/>
                <a:gd name="f54" fmla="*/ f40 1 f27"/>
                <a:gd name="f55" fmla="*/ f41 1 f28"/>
                <a:gd name="f56" fmla="*/ f42 1 f27"/>
                <a:gd name="f57" fmla="*/ f43 1 f28"/>
                <a:gd name="f58" fmla="*/ f44 1 f27"/>
                <a:gd name="f59" fmla="*/ f45 1 f28"/>
                <a:gd name="f60" fmla="*/ f46 1 f27"/>
                <a:gd name="f61" fmla="*/ f47 1 f28"/>
                <a:gd name="f62" fmla="*/ f48 1 f27"/>
                <a:gd name="f63" fmla="*/ f49 1 f28"/>
                <a:gd name="f64" fmla="*/ f50 f18 1"/>
                <a:gd name="f65" fmla="*/ f51 f18 1"/>
                <a:gd name="f66" fmla="*/ f53 f19 1"/>
                <a:gd name="f67" fmla="*/ f52 f19 1"/>
                <a:gd name="f68" fmla="*/ f54 f18 1"/>
                <a:gd name="f69" fmla="*/ f55 f19 1"/>
                <a:gd name="f70" fmla="*/ f56 f18 1"/>
                <a:gd name="f71" fmla="*/ f57 f19 1"/>
                <a:gd name="f72" fmla="*/ f58 f18 1"/>
                <a:gd name="f73" fmla="*/ f59 f19 1"/>
                <a:gd name="f74" fmla="*/ f60 f18 1"/>
                <a:gd name="f75" fmla="*/ f61 f19 1"/>
                <a:gd name="f76" fmla="*/ f62 f18 1"/>
                <a:gd name="f77" fmla="*/ f63 f19 1"/>
              </a:gdLst>
              <a:ahLst/>
              <a:cxnLst>
                <a:cxn ang="3cd4">
                  <a:pos x="hc" y="t"/>
                </a:cxn>
                <a:cxn ang="0">
                  <a:pos x="r" y="vc"/>
                </a:cxn>
                <a:cxn ang="cd4">
                  <a:pos x="hc" y="b"/>
                </a:cxn>
                <a:cxn ang="cd2">
                  <a:pos x="l" y="vc"/>
                </a:cxn>
                <a:cxn ang="f39">
                  <a:pos x="f68" y="f69"/>
                </a:cxn>
                <a:cxn ang="f39">
                  <a:pos x="f70" y="f71"/>
                </a:cxn>
                <a:cxn ang="f39">
                  <a:pos x="f72" y="f69"/>
                </a:cxn>
                <a:cxn ang="f39">
                  <a:pos x="f70" y="f73"/>
                </a:cxn>
                <a:cxn ang="f39">
                  <a:pos x="f68" y="f69"/>
                </a:cxn>
                <a:cxn ang="f39">
                  <a:pos x="f74" y="f69"/>
                </a:cxn>
                <a:cxn ang="f39">
                  <a:pos x="f70" y="f75"/>
                </a:cxn>
                <a:cxn ang="f39">
                  <a:pos x="f76" y="f69"/>
                </a:cxn>
                <a:cxn ang="f39">
                  <a:pos x="f70" y="f77"/>
                </a:cxn>
                <a:cxn ang="f39">
                  <a:pos x="f74" y="f69"/>
                </a:cxn>
              </a:cxnLst>
              <a:rect l="f64" t="f67" r="f65" b="f66"/>
              <a:pathLst>
                <a:path w="68" h="69">
                  <a:moveTo>
                    <a:pt x="f6" y="f8"/>
                  </a:moveTo>
                  <a:cubicBezTo>
                    <a:pt x="f6" y="f9"/>
                    <a:pt x="f9" y="f7"/>
                    <a:pt x="f8" y="f7"/>
                  </a:cubicBezTo>
                  <a:cubicBezTo>
                    <a:pt x="f10" y="f6"/>
                    <a:pt x="f5" y="f9"/>
                    <a:pt x="f5" y="f8"/>
                  </a:cubicBezTo>
                  <a:cubicBezTo>
                    <a:pt x="f5" y="f10"/>
                    <a:pt x="f10" y="f5"/>
                    <a:pt x="f8" y="f5"/>
                  </a:cubicBezTo>
                  <a:cubicBezTo>
                    <a:pt x="f9" y="f5"/>
                    <a:pt x="f6" y="f10"/>
                    <a:pt x="f6" y="f8"/>
                  </a:cubicBezTo>
                  <a:close/>
                  <a:moveTo>
                    <a:pt x="f11" y="f8"/>
                  </a:moveTo>
                  <a:cubicBezTo>
                    <a:pt x="f11" y="f12"/>
                    <a:pt x="f13" y="f14"/>
                    <a:pt x="f8" y="f14"/>
                  </a:cubicBezTo>
                  <a:cubicBezTo>
                    <a:pt x="f12" y="f14"/>
                    <a:pt x="f14" y="f12"/>
                    <a:pt x="f14" y="f8"/>
                  </a:cubicBezTo>
                  <a:cubicBezTo>
                    <a:pt x="f14" y="f15"/>
                    <a:pt x="f12" y="f16"/>
                    <a:pt x="f8" y="f16"/>
                  </a:cubicBezTo>
                  <a:cubicBezTo>
                    <a:pt x="f13" y="f11"/>
                    <a:pt x="f11" y="f13"/>
                    <a:pt x="f11" y="f8"/>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18">
              <a:extLst>
                <a:ext uri="{FF2B5EF4-FFF2-40B4-BE49-F238E27FC236}">
                  <a16:creationId xmlns:a16="http://schemas.microsoft.com/office/drawing/2014/main" id="{85DEDC83-0206-EDDF-D6C6-5AA360E720C0}"/>
                </a:ext>
              </a:extLst>
            </p:cNvPr>
            <p:cNvSpPr/>
            <p:nvPr/>
          </p:nvSpPr>
          <p:spPr>
            <a:xfrm>
              <a:off x="3859216" y="1492245"/>
              <a:ext cx="298451" cy="298451"/>
            </a:xfrm>
            <a:custGeom>
              <a:avLst/>
              <a:gdLst>
                <a:gd name="f0" fmla="val 10800000"/>
                <a:gd name="f1" fmla="val 5400000"/>
                <a:gd name="f2" fmla="val 180"/>
                <a:gd name="f3" fmla="val w"/>
                <a:gd name="f4" fmla="val h"/>
                <a:gd name="f5" fmla="val 0"/>
                <a:gd name="f6" fmla="val 69"/>
                <a:gd name="f7" fmla="val 35"/>
                <a:gd name="f8" fmla="val 53"/>
                <a:gd name="f9" fmla="val 34"/>
                <a:gd name="f10" fmla="val 15"/>
                <a:gd name="f11" fmla="val 16"/>
                <a:gd name="f12" fmla="val 54"/>
                <a:gd name="f13" fmla="val 56"/>
                <a:gd name="f14" fmla="val 22"/>
                <a:gd name="f15" fmla="val 46"/>
                <a:gd name="f16" fmla="val 13"/>
                <a:gd name="f17" fmla="val 23"/>
                <a:gd name="f18" fmla="val 47"/>
                <a:gd name="f19" fmla="+- 0 0 -90"/>
                <a:gd name="f20" fmla="*/ f3 1 69"/>
                <a:gd name="f21" fmla="*/ f4 1 69"/>
                <a:gd name="f22" fmla="val f5"/>
                <a:gd name="f23" fmla="val f6"/>
                <a:gd name="f24" fmla="*/ f19 f0 1"/>
                <a:gd name="f25" fmla="+- f23 0 f22"/>
                <a:gd name="f26" fmla="*/ f24 1 f2"/>
                <a:gd name="f27" fmla="*/ f25 1 69"/>
                <a:gd name="f28" fmla="*/ 69 f25 1"/>
                <a:gd name="f29" fmla="*/ 35 f25 1"/>
                <a:gd name="f30" fmla="*/ 34 f25 1"/>
                <a:gd name="f31" fmla="*/ 0 f25 1"/>
                <a:gd name="f32" fmla="*/ 56 f25 1"/>
                <a:gd name="f33" fmla="*/ 13 f25 1"/>
                <a:gd name="f34" fmla="+- f26 0 f1"/>
                <a:gd name="f35" fmla="*/ f28 1 69"/>
                <a:gd name="f36" fmla="*/ f29 1 69"/>
                <a:gd name="f37" fmla="*/ f30 1 69"/>
                <a:gd name="f38" fmla="*/ f31 1 69"/>
                <a:gd name="f39" fmla="*/ f32 1 69"/>
                <a:gd name="f40" fmla="*/ f33 1 69"/>
                <a:gd name="f41" fmla="*/ 0 1 f27"/>
                <a:gd name="f42" fmla="*/ f23 1 f27"/>
                <a:gd name="f43" fmla="*/ f35 1 f27"/>
                <a:gd name="f44" fmla="*/ f36 1 f27"/>
                <a:gd name="f45" fmla="*/ f37 1 f27"/>
                <a:gd name="f46" fmla="*/ f38 1 f27"/>
                <a:gd name="f47" fmla="*/ f39 1 f27"/>
                <a:gd name="f48" fmla="*/ f40 1 f27"/>
                <a:gd name="f49" fmla="*/ f41 f20 1"/>
                <a:gd name="f50" fmla="*/ f42 f20 1"/>
                <a:gd name="f51" fmla="*/ f42 f21 1"/>
                <a:gd name="f52" fmla="*/ f41 f21 1"/>
                <a:gd name="f53" fmla="*/ f43 f20 1"/>
                <a:gd name="f54" fmla="*/ f44 f21 1"/>
                <a:gd name="f55" fmla="*/ f45 f20 1"/>
                <a:gd name="f56" fmla="*/ f43 f21 1"/>
                <a:gd name="f57" fmla="*/ f46 f20 1"/>
                <a:gd name="f58" fmla="*/ f45 f21 1"/>
                <a:gd name="f59" fmla="*/ f46 f21 1"/>
                <a:gd name="f60" fmla="*/ f47 f20 1"/>
                <a:gd name="f61" fmla="*/ f44 f20 1"/>
                <a:gd name="f62" fmla="*/ f48 f21 1"/>
                <a:gd name="f63" fmla="*/ f48 f20 1"/>
                <a:gd name="f64" fmla="*/ f47 f21 1"/>
              </a:gdLst>
              <a:ahLst/>
              <a:cxnLst>
                <a:cxn ang="3cd4">
                  <a:pos x="hc" y="t"/>
                </a:cxn>
                <a:cxn ang="0">
                  <a:pos x="r" y="vc"/>
                </a:cxn>
                <a:cxn ang="cd4">
                  <a:pos x="hc" y="b"/>
                </a:cxn>
                <a:cxn ang="cd2">
                  <a:pos x="l" y="vc"/>
                </a:cxn>
                <a:cxn ang="f34">
                  <a:pos x="f53" y="f54"/>
                </a:cxn>
                <a:cxn ang="f34">
                  <a:pos x="f55" y="f56"/>
                </a:cxn>
                <a:cxn ang="f34">
                  <a:pos x="f57" y="f58"/>
                </a:cxn>
                <a:cxn ang="f34">
                  <a:pos x="f55" y="f59"/>
                </a:cxn>
                <a:cxn ang="f34">
                  <a:pos x="f53" y="f54"/>
                </a:cxn>
                <a:cxn ang="f34">
                  <a:pos x="f60" y="f58"/>
                </a:cxn>
                <a:cxn ang="f34">
                  <a:pos x="f61" y="f62"/>
                </a:cxn>
                <a:cxn ang="f34">
                  <a:pos x="f63" y="f58"/>
                </a:cxn>
                <a:cxn ang="f34">
                  <a:pos x="f61" y="f64"/>
                </a:cxn>
                <a:cxn ang="f34">
                  <a:pos x="f60" y="f58"/>
                </a:cxn>
              </a:cxnLst>
              <a:rect l="f49" t="f52" r="f50" b="f51"/>
              <a:pathLst>
                <a:path w="69" h="69">
                  <a:moveTo>
                    <a:pt x="f6" y="f7"/>
                  </a:moveTo>
                  <a:cubicBezTo>
                    <a:pt x="f6" y="f8"/>
                    <a:pt x="f8" y="f6"/>
                    <a:pt x="f9" y="f6"/>
                  </a:cubicBezTo>
                  <a:cubicBezTo>
                    <a:pt x="f10" y="f6"/>
                    <a:pt x="f5" y="f8"/>
                    <a:pt x="f5" y="f9"/>
                  </a:cubicBezTo>
                  <a:cubicBezTo>
                    <a:pt x="f5" y="f10"/>
                    <a:pt x="f11" y="f5"/>
                    <a:pt x="f9" y="f5"/>
                  </a:cubicBezTo>
                  <a:cubicBezTo>
                    <a:pt x="f12" y="f5"/>
                    <a:pt x="f6" y="f10"/>
                    <a:pt x="f6" y="f7"/>
                  </a:cubicBezTo>
                  <a:close/>
                  <a:moveTo>
                    <a:pt x="f13" y="f9"/>
                  </a:moveTo>
                  <a:cubicBezTo>
                    <a:pt x="f13" y="f14"/>
                    <a:pt x="f15" y="f16"/>
                    <a:pt x="f7" y="f16"/>
                  </a:cubicBezTo>
                  <a:cubicBezTo>
                    <a:pt x="f17" y="f16"/>
                    <a:pt x="f16" y="f14"/>
                    <a:pt x="f16" y="f9"/>
                  </a:cubicBezTo>
                  <a:cubicBezTo>
                    <a:pt x="f16" y="f15"/>
                    <a:pt x="f17" y="f13"/>
                    <a:pt x="f7" y="f13"/>
                  </a:cubicBezTo>
                  <a:cubicBezTo>
                    <a:pt x="f18" y="f13"/>
                    <a:pt x="f13" y="f15"/>
                    <a:pt x="f13" y="f9"/>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4" name="Freeform 19">
              <a:extLst>
                <a:ext uri="{FF2B5EF4-FFF2-40B4-BE49-F238E27FC236}">
                  <a16:creationId xmlns:a16="http://schemas.microsoft.com/office/drawing/2014/main" id="{34624011-F562-D982-4D4F-ED42974132D6}"/>
                </a:ext>
              </a:extLst>
            </p:cNvPr>
            <p:cNvSpPr/>
            <p:nvPr/>
          </p:nvSpPr>
          <p:spPr>
            <a:xfrm>
              <a:off x="2935288" y="500067"/>
              <a:ext cx="273048" cy="268284"/>
            </a:xfrm>
            <a:custGeom>
              <a:avLst/>
              <a:gdLst>
                <a:gd name="f0" fmla="val 10800000"/>
                <a:gd name="f1" fmla="val 5400000"/>
                <a:gd name="f2" fmla="val 180"/>
                <a:gd name="f3" fmla="val w"/>
                <a:gd name="f4" fmla="val h"/>
                <a:gd name="f5" fmla="val 0"/>
                <a:gd name="f6" fmla="val 63"/>
                <a:gd name="f7" fmla="val 62"/>
                <a:gd name="f8" fmla="val 30"/>
                <a:gd name="f9" fmla="val 1"/>
                <a:gd name="f10" fmla="val 13"/>
                <a:gd name="f11" fmla="val 14"/>
                <a:gd name="f12" fmla="val 32"/>
                <a:gd name="f13" fmla="val 49"/>
                <a:gd name="f14" fmla="val 31"/>
                <a:gd name="f15" fmla="val 48"/>
                <a:gd name="f16" fmla="val 41"/>
                <a:gd name="f17" fmla="val 21"/>
                <a:gd name="f18" fmla="val 42"/>
                <a:gd name="f19" fmla="val 50"/>
                <a:gd name="f20" fmla="val 12"/>
                <a:gd name="f21" fmla="val 20"/>
                <a:gd name="f22" fmla="+- 0 0 -90"/>
                <a:gd name="f23" fmla="*/ f3 1 63"/>
                <a:gd name="f24" fmla="*/ f4 1 62"/>
                <a:gd name="f25" fmla="val f5"/>
                <a:gd name="f26" fmla="val f6"/>
                <a:gd name="f27" fmla="val f7"/>
                <a:gd name="f28" fmla="*/ f22 f0 1"/>
                <a:gd name="f29" fmla="+- f27 0 f25"/>
                <a:gd name="f30" fmla="+- f26 0 f25"/>
                <a:gd name="f31" fmla="*/ f28 1 f2"/>
                <a:gd name="f32" fmla="*/ f30 1 63"/>
                <a:gd name="f33" fmla="*/ f29 1 62"/>
                <a:gd name="f34" fmla="*/ 0 f30 1"/>
                <a:gd name="f35" fmla="*/ 30 f29 1"/>
                <a:gd name="f36" fmla="*/ 32 f30 1"/>
                <a:gd name="f37" fmla="*/ 0 f29 1"/>
                <a:gd name="f38" fmla="*/ 63 f30 1"/>
                <a:gd name="f39" fmla="*/ 31 f29 1"/>
                <a:gd name="f40" fmla="*/ 62 f29 1"/>
                <a:gd name="f41" fmla="*/ 13 f30 1"/>
                <a:gd name="f42" fmla="*/ 49 f29 1"/>
                <a:gd name="f43" fmla="*/ 50 f30 1"/>
                <a:gd name="f44" fmla="*/ 31 f30 1"/>
                <a:gd name="f45" fmla="*/ 12 f29 1"/>
                <a:gd name="f46" fmla="+- f31 0 f1"/>
                <a:gd name="f47" fmla="*/ f34 1 63"/>
                <a:gd name="f48" fmla="*/ f35 1 62"/>
                <a:gd name="f49" fmla="*/ f36 1 63"/>
                <a:gd name="f50" fmla="*/ f37 1 62"/>
                <a:gd name="f51" fmla="*/ f38 1 63"/>
                <a:gd name="f52" fmla="*/ f39 1 62"/>
                <a:gd name="f53" fmla="*/ f40 1 62"/>
                <a:gd name="f54" fmla="*/ f41 1 63"/>
                <a:gd name="f55" fmla="*/ f42 1 62"/>
                <a:gd name="f56" fmla="*/ f43 1 63"/>
                <a:gd name="f57" fmla="*/ f44 1 63"/>
                <a:gd name="f58" fmla="*/ f45 1 62"/>
                <a:gd name="f59" fmla="*/ 0 1 f32"/>
                <a:gd name="f60" fmla="*/ f26 1 f32"/>
                <a:gd name="f61" fmla="*/ 0 1 f33"/>
                <a:gd name="f62" fmla="*/ f27 1 f33"/>
                <a:gd name="f63" fmla="*/ f47 1 f32"/>
                <a:gd name="f64" fmla="*/ f48 1 f33"/>
                <a:gd name="f65" fmla="*/ f49 1 f32"/>
                <a:gd name="f66" fmla="*/ f50 1 f33"/>
                <a:gd name="f67" fmla="*/ f51 1 f32"/>
                <a:gd name="f68" fmla="*/ f52 1 f33"/>
                <a:gd name="f69" fmla="*/ f53 1 f33"/>
                <a:gd name="f70" fmla="*/ f54 1 f32"/>
                <a:gd name="f71" fmla="*/ f55 1 f33"/>
                <a:gd name="f72" fmla="*/ f56 1 f32"/>
                <a:gd name="f73" fmla="*/ f57 1 f32"/>
                <a:gd name="f74" fmla="*/ f58 1 f33"/>
                <a:gd name="f75" fmla="*/ f59 f23 1"/>
                <a:gd name="f76" fmla="*/ f60 f23 1"/>
                <a:gd name="f77" fmla="*/ f62 f24 1"/>
                <a:gd name="f78" fmla="*/ f61 f24 1"/>
                <a:gd name="f79" fmla="*/ f63 f23 1"/>
                <a:gd name="f80" fmla="*/ f64 f24 1"/>
                <a:gd name="f81" fmla="*/ f65 f23 1"/>
                <a:gd name="f82" fmla="*/ f66 f24 1"/>
                <a:gd name="f83" fmla="*/ f67 f23 1"/>
                <a:gd name="f84" fmla="*/ f68 f24 1"/>
                <a:gd name="f85" fmla="*/ f69 f24 1"/>
                <a:gd name="f86" fmla="*/ f70 f23 1"/>
                <a:gd name="f87" fmla="*/ f71 f24 1"/>
                <a:gd name="f88" fmla="*/ f72 f23 1"/>
                <a:gd name="f89" fmla="*/ f73 f23 1"/>
                <a:gd name="f90" fmla="*/ f74 f24 1"/>
              </a:gdLst>
              <a:ahLst/>
              <a:cxnLst>
                <a:cxn ang="3cd4">
                  <a:pos x="hc" y="t"/>
                </a:cxn>
                <a:cxn ang="0">
                  <a:pos x="r" y="vc"/>
                </a:cxn>
                <a:cxn ang="cd4">
                  <a:pos x="hc" y="b"/>
                </a:cxn>
                <a:cxn ang="cd2">
                  <a:pos x="l" y="vc"/>
                </a:cxn>
                <a:cxn ang="f46">
                  <a:pos x="f79" y="f80"/>
                </a:cxn>
                <a:cxn ang="f46">
                  <a:pos x="f81" y="f82"/>
                </a:cxn>
                <a:cxn ang="f46">
                  <a:pos x="f83" y="f84"/>
                </a:cxn>
                <a:cxn ang="f46">
                  <a:pos x="f81" y="f85"/>
                </a:cxn>
                <a:cxn ang="f46">
                  <a:pos x="f79" y="f80"/>
                </a:cxn>
                <a:cxn ang="f46">
                  <a:pos x="f86" y="f84"/>
                </a:cxn>
                <a:cxn ang="f46">
                  <a:pos x="f81" y="f87"/>
                </a:cxn>
                <a:cxn ang="f46">
                  <a:pos x="f88" y="f84"/>
                </a:cxn>
                <a:cxn ang="f46">
                  <a:pos x="f89" y="f90"/>
                </a:cxn>
                <a:cxn ang="f46">
                  <a:pos x="f86" y="f84"/>
                </a:cxn>
              </a:cxnLst>
              <a:rect l="f75" t="f78" r="f76" b="f77"/>
              <a:pathLst>
                <a:path w="63" h="62">
                  <a:moveTo>
                    <a:pt x="f5" y="f8"/>
                  </a:moveTo>
                  <a:cubicBezTo>
                    <a:pt x="f9" y="f10"/>
                    <a:pt x="f11" y="f5"/>
                    <a:pt x="f12" y="f5"/>
                  </a:cubicBezTo>
                  <a:cubicBezTo>
                    <a:pt x="f13" y="f5"/>
                    <a:pt x="f6" y="f11"/>
                    <a:pt x="f6" y="f14"/>
                  </a:cubicBezTo>
                  <a:cubicBezTo>
                    <a:pt x="f6" y="f15"/>
                    <a:pt x="f13" y="f7"/>
                    <a:pt x="f12" y="f7"/>
                  </a:cubicBezTo>
                  <a:cubicBezTo>
                    <a:pt x="f11" y="f7"/>
                    <a:pt x="f5" y="f15"/>
                    <a:pt x="f5" y="f8"/>
                  </a:cubicBezTo>
                  <a:close/>
                  <a:moveTo>
                    <a:pt x="f10" y="f14"/>
                  </a:moveTo>
                  <a:cubicBezTo>
                    <a:pt x="f10" y="f16"/>
                    <a:pt x="f17" y="f13"/>
                    <a:pt x="f12" y="f13"/>
                  </a:cubicBezTo>
                  <a:cubicBezTo>
                    <a:pt x="f18" y="f13"/>
                    <a:pt x="f19" y="f16"/>
                    <a:pt x="f19" y="f14"/>
                  </a:cubicBezTo>
                  <a:cubicBezTo>
                    <a:pt x="f19" y="f17"/>
                    <a:pt x="f18" y="f20"/>
                    <a:pt x="f14" y="f20"/>
                  </a:cubicBezTo>
                  <a:cubicBezTo>
                    <a:pt x="f17" y="f20"/>
                    <a:pt x="f10" y="f21"/>
                    <a:pt x="f10" y="f14"/>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5" name="Freeform 20">
              <a:extLst>
                <a:ext uri="{FF2B5EF4-FFF2-40B4-BE49-F238E27FC236}">
                  <a16:creationId xmlns:a16="http://schemas.microsoft.com/office/drawing/2014/main" id="{3DA9F925-5E3A-99F0-5929-90C49D59C4EA}"/>
                </a:ext>
              </a:extLst>
            </p:cNvPr>
            <p:cNvSpPr/>
            <p:nvPr/>
          </p:nvSpPr>
          <p:spPr>
            <a:xfrm>
              <a:off x="5935663" y="495303"/>
              <a:ext cx="282577" cy="277813"/>
            </a:xfrm>
            <a:custGeom>
              <a:avLst/>
              <a:gdLst>
                <a:gd name="f0" fmla="val 10800000"/>
                <a:gd name="f1" fmla="val 5400000"/>
                <a:gd name="f2" fmla="val 180"/>
                <a:gd name="f3" fmla="val w"/>
                <a:gd name="f4" fmla="val h"/>
                <a:gd name="f5" fmla="val 0"/>
                <a:gd name="f6" fmla="val 65"/>
                <a:gd name="f7" fmla="val 64"/>
                <a:gd name="f8" fmla="val 34"/>
                <a:gd name="f9" fmla="val 1"/>
                <a:gd name="f10" fmla="val 52"/>
                <a:gd name="f11" fmla="val 2"/>
                <a:gd name="f12" fmla="val 16"/>
                <a:gd name="f13" fmla="val 33"/>
                <a:gd name="f14" fmla="val 63"/>
                <a:gd name="f15" fmla="val 51"/>
                <a:gd name="f16" fmla="val 48"/>
                <a:gd name="f17" fmla="val 31"/>
                <a:gd name="f18" fmla="val 13"/>
                <a:gd name="f19" fmla="val 62"/>
                <a:gd name="f20" fmla="val 47"/>
                <a:gd name="f21" fmla="val 29"/>
                <a:gd name="f22" fmla="val 3"/>
                <a:gd name="f23" fmla="val 12"/>
                <a:gd name="f24" fmla="val 18"/>
                <a:gd name="f25" fmla="val 14"/>
                <a:gd name="f26" fmla="val 32"/>
                <a:gd name="f27" fmla="val 42"/>
                <a:gd name="f28" fmla="val 23"/>
                <a:gd name="f29" fmla="val 50"/>
                <a:gd name="f30" fmla="val 43"/>
                <a:gd name="f31" fmla="val 22"/>
                <a:gd name="f32" fmla="val 21"/>
                <a:gd name="f33" fmla="+- 0 0 -90"/>
                <a:gd name="f34" fmla="*/ f3 1 65"/>
                <a:gd name="f35" fmla="*/ f4 1 64"/>
                <a:gd name="f36" fmla="val f5"/>
                <a:gd name="f37" fmla="val f6"/>
                <a:gd name="f38" fmla="val f7"/>
                <a:gd name="f39" fmla="*/ f33 f0 1"/>
                <a:gd name="f40" fmla="+- f38 0 f36"/>
                <a:gd name="f41" fmla="+- f37 0 f36"/>
                <a:gd name="f42" fmla="*/ f39 1 f2"/>
                <a:gd name="f43" fmla="*/ f41 1 65"/>
                <a:gd name="f44" fmla="*/ f40 1 64"/>
                <a:gd name="f45" fmla="*/ 34 f41 1"/>
                <a:gd name="f46" fmla="*/ 1 f40 1"/>
                <a:gd name="f47" fmla="*/ 64 f41 1"/>
                <a:gd name="f48" fmla="*/ 33 f40 1"/>
                <a:gd name="f49" fmla="*/ 31 f41 1"/>
                <a:gd name="f50" fmla="*/ 63 f40 1"/>
                <a:gd name="f51" fmla="*/ 2 f41 1"/>
                <a:gd name="f52" fmla="*/ 29 f40 1"/>
                <a:gd name="f53" fmla="*/ 14 f41 1"/>
                <a:gd name="f54" fmla="*/ 32 f40 1"/>
                <a:gd name="f55" fmla="*/ 33 f41 1"/>
                <a:gd name="f56" fmla="*/ 50 f40 1"/>
                <a:gd name="f57" fmla="*/ 51 f41 1"/>
                <a:gd name="f58" fmla="*/ 13 f40 1"/>
                <a:gd name="f59" fmla="+- f42 0 f1"/>
                <a:gd name="f60" fmla="*/ f45 1 65"/>
                <a:gd name="f61" fmla="*/ f46 1 64"/>
                <a:gd name="f62" fmla="*/ f47 1 65"/>
                <a:gd name="f63" fmla="*/ f48 1 64"/>
                <a:gd name="f64" fmla="*/ f49 1 65"/>
                <a:gd name="f65" fmla="*/ f50 1 64"/>
                <a:gd name="f66" fmla="*/ f51 1 65"/>
                <a:gd name="f67" fmla="*/ f52 1 64"/>
                <a:gd name="f68" fmla="*/ f53 1 65"/>
                <a:gd name="f69" fmla="*/ f54 1 64"/>
                <a:gd name="f70" fmla="*/ f55 1 65"/>
                <a:gd name="f71" fmla="*/ f56 1 64"/>
                <a:gd name="f72" fmla="*/ f57 1 65"/>
                <a:gd name="f73" fmla="*/ f58 1 64"/>
                <a:gd name="f74" fmla="*/ 0 1 f43"/>
                <a:gd name="f75" fmla="*/ f37 1 f43"/>
                <a:gd name="f76" fmla="*/ 0 1 f44"/>
                <a:gd name="f77" fmla="*/ f38 1 f44"/>
                <a:gd name="f78" fmla="*/ f60 1 f43"/>
                <a:gd name="f79" fmla="*/ f61 1 f44"/>
                <a:gd name="f80" fmla="*/ f62 1 f43"/>
                <a:gd name="f81" fmla="*/ f63 1 f44"/>
                <a:gd name="f82" fmla="*/ f64 1 f43"/>
                <a:gd name="f83" fmla="*/ f65 1 f44"/>
                <a:gd name="f84" fmla="*/ f66 1 f43"/>
                <a:gd name="f85" fmla="*/ f67 1 f44"/>
                <a:gd name="f86" fmla="*/ f68 1 f43"/>
                <a:gd name="f87" fmla="*/ f69 1 f44"/>
                <a:gd name="f88" fmla="*/ f70 1 f43"/>
                <a:gd name="f89" fmla="*/ f71 1 f44"/>
                <a:gd name="f90" fmla="*/ f72 1 f43"/>
                <a:gd name="f91" fmla="*/ f73 1 f44"/>
                <a:gd name="f92" fmla="*/ f74 f34 1"/>
                <a:gd name="f93" fmla="*/ f75 f34 1"/>
                <a:gd name="f94" fmla="*/ f77 f35 1"/>
                <a:gd name="f95" fmla="*/ f76 f35 1"/>
                <a:gd name="f96" fmla="*/ f78 f34 1"/>
                <a:gd name="f97" fmla="*/ f79 f35 1"/>
                <a:gd name="f98" fmla="*/ f80 f34 1"/>
                <a:gd name="f99" fmla="*/ f81 f35 1"/>
                <a:gd name="f100" fmla="*/ f82 f34 1"/>
                <a:gd name="f101" fmla="*/ f83 f35 1"/>
                <a:gd name="f102" fmla="*/ f84 f34 1"/>
                <a:gd name="f103" fmla="*/ f85 f35 1"/>
                <a:gd name="f104" fmla="*/ f86 f34 1"/>
                <a:gd name="f105" fmla="*/ f87 f35 1"/>
                <a:gd name="f106" fmla="*/ f88 f34 1"/>
                <a:gd name="f107" fmla="*/ f89 f35 1"/>
                <a:gd name="f108" fmla="*/ f90 f34 1"/>
                <a:gd name="f109" fmla="*/ f91 f35 1"/>
              </a:gdLst>
              <a:ahLst/>
              <a:cxnLst>
                <a:cxn ang="3cd4">
                  <a:pos x="hc" y="t"/>
                </a:cxn>
                <a:cxn ang="0">
                  <a:pos x="r" y="vc"/>
                </a:cxn>
                <a:cxn ang="cd4">
                  <a:pos x="hc" y="b"/>
                </a:cxn>
                <a:cxn ang="cd2">
                  <a:pos x="l" y="vc"/>
                </a:cxn>
                <a:cxn ang="f59">
                  <a:pos x="f96" y="f97"/>
                </a:cxn>
                <a:cxn ang="f59">
                  <a:pos x="f98" y="f99"/>
                </a:cxn>
                <a:cxn ang="f59">
                  <a:pos x="f100" y="f101"/>
                </a:cxn>
                <a:cxn ang="f59">
                  <a:pos x="f102" y="f103"/>
                </a:cxn>
                <a:cxn ang="f59">
                  <a:pos x="f96" y="f97"/>
                </a:cxn>
                <a:cxn ang="f59">
                  <a:pos x="f104" y="f105"/>
                </a:cxn>
                <a:cxn ang="f59">
                  <a:pos x="f106" y="f107"/>
                </a:cxn>
                <a:cxn ang="f59">
                  <a:pos x="f108" y="f105"/>
                </a:cxn>
                <a:cxn ang="f59">
                  <a:pos x="f106" y="f109"/>
                </a:cxn>
                <a:cxn ang="f59">
                  <a:pos x="f104" y="f105"/>
                </a:cxn>
              </a:cxnLst>
              <a:rect l="f92" t="f95" r="f93" b="f94"/>
              <a:pathLst>
                <a:path w="65" h="64">
                  <a:moveTo>
                    <a:pt x="f8" y="f9"/>
                  </a:moveTo>
                  <a:cubicBezTo>
                    <a:pt x="f10" y="f11"/>
                    <a:pt x="f6" y="f12"/>
                    <a:pt x="f7" y="f13"/>
                  </a:cubicBezTo>
                  <a:cubicBezTo>
                    <a:pt x="f14" y="f15"/>
                    <a:pt x="f16" y="f7"/>
                    <a:pt x="f17" y="f14"/>
                  </a:cubicBezTo>
                  <a:cubicBezTo>
                    <a:pt x="f18" y="f19"/>
                    <a:pt x="f5" y="f20"/>
                    <a:pt x="f11" y="f21"/>
                  </a:cubicBezTo>
                  <a:cubicBezTo>
                    <a:pt x="f22" y="f23"/>
                    <a:pt x="f24" y="f5"/>
                    <a:pt x="f8" y="f9"/>
                  </a:cubicBezTo>
                  <a:close/>
                  <a:moveTo>
                    <a:pt x="f25" y="f26"/>
                  </a:moveTo>
                  <a:cubicBezTo>
                    <a:pt x="f25" y="f27"/>
                    <a:pt x="f28" y="f29"/>
                    <a:pt x="f13" y="f29"/>
                  </a:cubicBezTo>
                  <a:cubicBezTo>
                    <a:pt x="f30" y="f29"/>
                    <a:pt x="f15" y="f27"/>
                    <a:pt x="f15" y="f26"/>
                  </a:cubicBezTo>
                  <a:cubicBezTo>
                    <a:pt x="f15" y="f31"/>
                    <a:pt x="f30" y="f18"/>
                    <a:pt x="f13" y="f18"/>
                  </a:cubicBezTo>
                  <a:cubicBezTo>
                    <a:pt x="f31" y="f18"/>
                    <a:pt x="f25" y="f32"/>
                    <a:pt x="f25" y="f26"/>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6" name="Freeform 21">
              <a:extLst>
                <a:ext uri="{FF2B5EF4-FFF2-40B4-BE49-F238E27FC236}">
                  <a16:creationId xmlns:a16="http://schemas.microsoft.com/office/drawing/2014/main" id="{E3417D98-EF03-FB0F-FC06-1086A4EE3FB7}"/>
                </a:ext>
              </a:extLst>
            </p:cNvPr>
            <p:cNvSpPr/>
            <p:nvPr/>
          </p:nvSpPr>
          <p:spPr>
            <a:xfrm>
              <a:off x="4465636" y="2641601"/>
              <a:ext cx="230191" cy="228600"/>
            </a:xfrm>
            <a:custGeom>
              <a:avLst/>
              <a:gdLst>
                <a:gd name="f0" fmla="val 10800000"/>
                <a:gd name="f1" fmla="val 5400000"/>
                <a:gd name="f2" fmla="val 180"/>
                <a:gd name="f3" fmla="val w"/>
                <a:gd name="f4" fmla="val h"/>
                <a:gd name="f5" fmla="val 0"/>
                <a:gd name="f6" fmla="val 53"/>
                <a:gd name="f7" fmla="val 27"/>
                <a:gd name="f8" fmla="val 42"/>
                <a:gd name="f9" fmla="val 12"/>
                <a:gd name="f10" fmla="val 41"/>
                <a:gd name="f11" fmla="val 26"/>
                <a:gd name="f12" fmla="val 11"/>
                <a:gd name="f13" fmla="val 34"/>
                <a:gd name="f14" fmla="val 40"/>
                <a:gd name="f15" fmla="val 35"/>
                <a:gd name="f16" fmla="val 19"/>
                <a:gd name="f17" fmla="val 13"/>
                <a:gd name="f18" fmla="+- 0 0 -90"/>
                <a:gd name="f19" fmla="*/ f3 1 53"/>
                <a:gd name="f20" fmla="*/ f4 1 53"/>
                <a:gd name="f21" fmla="val f5"/>
                <a:gd name="f22" fmla="val f6"/>
                <a:gd name="f23" fmla="*/ f18 f0 1"/>
                <a:gd name="f24" fmla="+- f22 0 f21"/>
                <a:gd name="f25" fmla="*/ f23 1 f2"/>
                <a:gd name="f26" fmla="*/ f24 1 53"/>
                <a:gd name="f27" fmla="*/ 27 f24 1"/>
                <a:gd name="f28" fmla="*/ 0 f24 1"/>
                <a:gd name="f29" fmla="*/ 53 f24 1"/>
                <a:gd name="f30" fmla="*/ 26 f24 1"/>
                <a:gd name="f31" fmla="*/ 41 f24 1"/>
                <a:gd name="f32" fmla="*/ 13 f24 1"/>
                <a:gd name="f33" fmla="+- f25 0 f1"/>
                <a:gd name="f34" fmla="*/ f27 1 53"/>
                <a:gd name="f35" fmla="*/ f28 1 53"/>
                <a:gd name="f36" fmla="*/ f29 1 53"/>
                <a:gd name="f37" fmla="*/ f30 1 53"/>
                <a:gd name="f38" fmla="*/ f31 1 53"/>
                <a:gd name="f39" fmla="*/ f32 1 53"/>
                <a:gd name="f40" fmla="*/ 0 1 f26"/>
                <a:gd name="f41" fmla="*/ f22 1 f26"/>
                <a:gd name="f42" fmla="*/ f34 1 f26"/>
                <a:gd name="f43" fmla="*/ f35 1 f26"/>
                <a:gd name="f44" fmla="*/ f36 1 f26"/>
                <a:gd name="f45" fmla="*/ f37 1 f26"/>
                <a:gd name="f46" fmla="*/ f38 1 f26"/>
                <a:gd name="f47" fmla="*/ f39 1 f26"/>
                <a:gd name="f48" fmla="*/ f40 f19 1"/>
                <a:gd name="f49" fmla="*/ f41 f19 1"/>
                <a:gd name="f50" fmla="*/ f41 f20 1"/>
                <a:gd name="f51" fmla="*/ f40 f20 1"/>
                <a:gd name="f52" fmla="*/ f42 f19 1"/>
                <a:gd name="f53" fmla="*/ f43 f20 1"/>
                <a:gd name="f54" fmla="*/ f44 f19 1"/>
                <a:gd name="f55" fmla="*/ f42 f20 1"/>
                <a:gd name="f56" fmla="*/ f45 f19 1"/>
                <a:gd name="f57" fmla="*/ f44 f20 1"/>
                <a:gd name="f58" fmla="*/ f43 f19 1"/>
                <a:gd name="f59" fmla="*/ f45 f20 1"/>
                <a:gd name="f60" fmla="*/ f46 f20 1"/>
                <a:gd name="f61" fmla="*/ f46 f19 1"/>
                <a:gd name="f62" fmla="*/ f47 f20 1"/>
                <a:gd name="f63" fmla="*/ f47 f19 1"/>
              </a:gdLst>
              <a:ahLst/>
              <a:cxnLst>
                <a:cxn ang="3cd4">
                  <a:pos x="hc" y="t"/>
                </a:cxn>
                <a:cxn ang="0">
                  <a:pos x="r" y="vc"/>
                </a:cxn>
                <a:cxn ang="cd4">
                  <a:pos x="hc" y="b"/>
                </a:cxn>
                <a:cxn ang="cd2">
                  <a:pos x="l" y="vc"/>
                </a:cxn>
                <a:cxn ang="f33">
                  <a:pos x="f52" y="f53"/>
                </a:cxn>
                <a:cxn ang="f33">
                  <a:pos x="f54" y="f55"/>
                </a:cxn>
                <a:cxn ang="f33">
                  <a:pos x="f56" y="f57"/>
                </a:cxn>
                <a:cxn ang="f33">
                  <a:pos x="f58" y="f59"/>
                </a:cxn>
                <a:cxn ang="f33">
                  <a:pos x="f52" y="f53"/>
                </a:cxn>
                <a:cxn ang="f33">
                  <a:pos x="f56" y="f60"/>
                </a:cxn>
                <a:cxn ang="f33">
                  <a:pos x="f61" y="f55"/>
                </a:cxn>
                <a:cxn ang="f33">
                  <a:pos x="f52" y="f62"/>
                </a:cxn>
                <a:cxn ang="f33">
                  <a:pos x="f63" y="f59"/>
                </a:cxn>
                <a:cxn ang="f33">
                  <a:pos x="f56" y="f60"/>
                </a:cxn>
              </a:cxnLst>
              <a:rect l="f48" t="f51" r="f49" b="f50"/>
              <a:pathLst>
                <a:path w="53" h="53">
                  <a:moveTo>
                    <a:pt x="f7" y="f5"/>
                  </a:moveTo>
                  <a:cubicBezTo>
                    <a:pt x="f8" y="f5"/>
                    <a:pt x="f6" y="f9"/>
                    <a:pt x="f6" y="f7"/>
                  </a:cubicBezTo>
                  <a:cubicBezTo>
                    <a:pt x="f6" y="f8"/>
                    <a:pt x="f10" y="f6"/>
                    <a:pt x="f11" y="f6"/>
                  </a:cubicBezTo>
                  <a:cubicBezTo>
                    <a:pt x="f12" y="f6"/>
                    <a:pt x="f5" y="f10"/>
                    <a:pt x="f5" y="f11"/>
                  </a:cubicBezTo>
                  <a:cubicBezTo>
                    <a:pt x="f5" y="f12"/>
                    <a:pt x="f9" y="f5"/>
                    <a:pt x="f7" y="f5"/>
                  </a:cubicBezTo>
                  <a:close/>
                  <a:moveTo>
                    <a:pt x="f11" y="f10"/>
                  </a:moveTo>
                  <a:cubicBezTo>
                    <a:pt x="f13" y="f10"/>
                    <a:pt x="f14" y="f15"/>
                    <a:pt x="f10" y="f7"/>
                  </a:cubicBezTo>
                  <a:cubicBezTo>
                    <a:pt x="f10" y="f16"/>
                    <a:pt x="f13" y="f17"/>
                    <a:pt x="f7" y="f17"/>
                  </a:cubicBezTo>
                  <a:cubicBezTo>
                    <a:pt x="f16" y="f9"/>
                    <a:pt x="f17" y="f16"/>
                    <a:pt x="f17" y="f11"/>
                  </a:cubicBezTo>
                  <a:cubicBezTo>
                    <a:pt x="f9" y="f13"/>
                    <a:pt x="f16" y="f14"/>
                    <a:pt x="f11" y="f10"/>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27" name="Freeform 5">
            <a:extLst>
              <a:ext uri="{FF2B5EF4-FFF2-40B4-BE49-F238E27FC236}">
                <a16:creationId xmlns:a16="http://schemas.microsoft.com/office/drawing/2014/main" id="{62E67751-809A-78D9-C264-15DA55BA1F94}"/>
              </a:ext>
            </a:extLst>
          </p:cNvPr>
          <p:cNvSpPr/>
          <p:nvPr/>
        </p:nvSpPr>
        <p:spPr>
          <a:xfrm>
            <a:off x="2112958" y="1718605"/>
            <a:ext cx="985832" cy="1249363"/>
          </a:xfrm>
          <a:custGeom>
            <a:avLst/>
            <a:gdLst>
              <a:gd name="f0" fmla="val 10800000"/>
              <a:gd name="f1" fmla="val 5400000"/>
              <a:gd name="f2" fmla="val 180"/>
              <a:gd name="f3" fmla="val w"/>
              <a:gd name="f4" fmla="val h"/>
              <a:gd name="f5" fmla="val 0"/>
              <a:gd name="f6" fmla="val 259"/>
              <a:gd name="f7" fmla="val 329"/>
              <a:gd name="f8" fmla="val 107"/>
              <a:gd name="f9" fmla="val 69"/>
              <a:gd name="f10" fmla="val 53"/>
              <a:gd name="f11" fmla="val 38"/>
              <a:gd name="f12" fmla="val 23"/>
              <a:gd name="f13" fmla="val 18"/>
              <a:gd name="f14" fmla="val 13"/>
              <a:gd name="f15" fmla="val 8"/>
              <a:gd name="f16" fmla="val 3"/>
              <a:gd name="f17" fmla="val 109"/>
              <a:gd name="f18" fmla="val 1"/>
              <a:gd name="f19" fmla="val 115"/>
              <a:gd name="f20" fmla="val 124"/>
              <a:gd name="f21" fmla="val 134"/>
              <a:gd name="f22" fmla="val 144"/>
              <a:gd name="f23" fmla="val 150"/>
              <a:gd name="f24" fmla="val 152"/>
              <a:gd name="f25" fmla="val 9"/>
              <a:gd name="f26" fmla="val 27"/>
              <a:gd name="f27" fmla="val 45"/>
              <a:gd name="f28" fmla="val 63"/>
              <a:gd name="f29" fmla="val 65"/>
              <a:gd name="f30" fmla="val 66"/>
              <a:gd name="f31" fmla="val 155"/>
              <a:gd name="f32" fmla="val 157"/>
              <a:gd name="f33" fmla="val 159"/>
              <a:gd name="f34" fmla="val 188"/>
              <a:gd name="f35" fmla="val 217"/>
              <a:gd name="f36" fmla="val 246"/>
              <a:gd name="f37" fmla="val 83"/>
              <a:gd name="f38" fmla="val 90"/>
              <a:gd name="f39" fmla="val 98"/>
              <a:gd name="f40" fmla="val 106"/>
              <a:gd name="f41" fmla="val 113"/>
              <a:gd name="f42" fmla="val 257"/>
              <a:gd name="f43" fmla="val 114"/>
              <a:gd name="f44" fmla="val 251"/>
              <a:gd name="f45" fmla="val 220"/>
              <a:gd name="f46" fmla="val 189"/>
              <a:gd name="f47" fmla="val 158"/>
              <a:gd name="f48" fmla="val 156"/>
              <a:gd name="f49" fmla="val 117"/>
              <a:gd name="f50" fmla="val 119"/>
              <a:gd name="f51" fmla="val 121"/>
              <a:gd name="f52" fmla="val 187"/>
              <a:gd name="f53" fmla="val 253"/>
              <a:gd name="f54" fmla="val 319"/>
              <a:gd name="f55" fmla="val 328"/>
              <a:gd name="f56" fmla="val 151"/>
              <a:gd name="f57" fmla="val 143"/>
              <a:gd name="f58" fmla="val 125"/>
              <a:gd name="f59" fmla="val 116"/>
              <a:gd name="f60" fmla="val 108"/>
              <a:gd name="f61" fmla="val 320"/>
              <a:gd name="f62" fmla="val 254"/>
              <a:gd name="f63" fmla="val 105"/>
              <a:gd name="f64" fmla="val 103"/>
              <a:gd name="f65" fmla="val 101"/>
              <a:gd name="f66" fmla="val 70"/>
              <a:gd name="f67" fmla="val 40"/>
              <a:gd name="f68" fmla="val 10"/>
              <a:gd name="f69" fmla="val 104"/>
              <a:gd name="f70" fmla="val 96"/>
              <a:gd name="f71" fmla="val 87"/>
              <a:gd name="f72" fmla="val 79"/>
              <a:gd name="f73" fmla="val 100"/>
              <a:gd name="f74" fmla="val 102"/>
              <a:gd name="f75" fmla="val 15"/>
              <a:gd name="f76" fmla="val 17"/>
              <a:gd name="f77" fmla="val 49"/>
              <a:gd name="f78" fmla="val 110"/>
              <a:gd name="f79" fmla="val 118"/>
              <a:gd name="f80" fmla="val 120"/>
              <a:gd name="f81" fmla="val 112"/>
              <a:gd name="f82" fmla="val 178"/>
              <a:gd name="f83" fmla="val 244"/>
              <a:gd name="f84" fmla="val 311"/>
              <a:gd name="f85" fmla="val 312"/>
              <a:gd name="f86" fmla="val 314"/>
              <a:gd name="f87" fmla="val 316"/>
              <a:gd name="f88" fmla="val 126"/>
              <a:gd name="f89" fmla="val 133"/>
              <a:gd name="f90" fmla="val 140"/>
              <a:gd name="f91" fmla="val 310"/>
              <a:gd name="f92" fmla="val 141"/>
              <a:gd name="f93" fmla="val 210"/>
              <a:gd name="f94" fmla="val 240"/>
              <a:gd name="f95" fmla="val 242"/>
              <a:gd name="f96" fmla="val 247"/>
              <a:gd name="f97" fmla="val 92"/>
              <a:gd name="f98" fmla="val 81"/>
              <a:gd name="f99" fmla="val 241"/>
              <a:gd name="f100" fmla="val 82"/>
              <a:gd name="f101" fmla="val 179"/>
              <a:gd name="f102" fmla="val 149"/>
              <a:gd name="f103" fmla="val 80"/>
              <a:gd name="f104" fmla="val 72"/>
              <a:gd name="f105" fmla="val 55"/>
              <a:gd name="f106" fmla="val 37"/>
              <a:gd name="f107" fmla="val 19"/>
              <a:gd name="f108" fmla="val 16"/>
              <a:gd name="f109" fmla="val 14"/>
              <a:gd name="f110" fmla="val 34"/>
              <a:gd name="f111" fmla="val 89"/>
              <a:gd name="f112" fmla="val 95"/>
              <a:gd name="f113" fmla="+- 0 0 -90"/>
              <a:gd name="f114" fmla="*/ f3 1 259"/>
              <a:gd name="f115" fmla="*/ f4 1 329"/>
              <a:gd name="f116" fmla="val f5"/>
              <a:gd name="f117" fmla="val f6"/>
              <a:gd name="f118" fmla="val f7"/>
              <a:gd name="f119" fmla="*/ f113 f0 1"/>
              <a:gd name="f120" fmla="+- f118 0 f116"/>
              <a:gd name="f121" fmla="+- f117 0 f116"/>
              <a:gd name="f122" fmla="*/ f119 1 f2"/>
              <a:gd name="f123" fmla="*/ f121 1 259"/>
              <a:gd name="f124" fmla="*/ f120 1 329"/>
              <a:gd name="f125" fmla="*/ 107 f121 1"/>
              <a:gd name="f126" fmla="*/ 69 f120 1"/>
              <a:gd name="f127" fmla="*/ 23 f120 1"/>
              <a:gd name="f128" fmla="*/ 8 f120 1"/>
              <a:gd name="f129" fmla="*/ 115 f121 1"/>
              <a:gd name="f130" fmla="*/ 1 f120 1"/>
              <a:gd name="f131" fmla="*/ 144 f121 1"/>
              <a:gd name="f132" fmla="*/ 152 f121 1"/>
              <a:gd name="f133" fmla="*/ 9 f120 1"/>
              <a:gd name="f134" fmla="*/ 63 f120 1"/>
              <a:gd name="f135" fmla="*/ 159 f121 1"/>
              <a:gd name="f136" fmla="*/ 246 f121 1"/>
              <a:gd name="f137" fmla="*/ 259 f121 1"/>
              <a:gd name="f138" fmla="*/ 83 f120 1"/>
              <a:gd name="f139" fmla="*/ 106 f120 1"/>
              <a:gd name="f140" fmla="*/ 251 f121 1"/>
              <a:gd name="f141" fmla="*/ 114 f120 1"/>
              <a:gd name="f142" fmla="*/ 158 f121 1"/>
              <a:gd name="f143" fmla="*/ 121 f120 1"/>
              <a:gd name="f144" fmla="*/ 319 f120 1"/>
              <a:gd name="f145" fmla="*/ 143 f121 1"/>
              <a:gd name="f146" fmla="*/ 329 f120 1"/>
              <a:gd name="f147" fmla="*/ 116 f121 1"/>
              <a:gd name="f148" fmla="*/ 320 f120 1"/>
              <a:gd name="f149" fmla="*/ 101 f121 1"/>
              <a:gd name="f150" fmla="*/ 10 f121 1"/>
              <a:gd name="f151" fmla="*/ 0 f121 1"/>
              <a:gd name="f152" fmla="*/ 104 f120 1"/>
              <a:gd name="f153" fmla="*/ 79 f120 1"/>
              <a:gd name="f154" fmla="*/ 100 f121 1"/>
              <a:gd name="f155" fmla="*/ 13 f121 1"/>
              <a:gd name="f156" fmla="*/ 102 f120 1"/>
              <a:gd name="f157" fmla="*/ 18 f121 1"/>
              <a:gd name="f158" fmla="*/ 110 f121 1"/>
              <a:gd name="f159" fmla="*/ 120 f121 1"/>
              <a:gd name="f160" fmla="*/ 112 f120 1"/>
              <a:gd name="f161" fmla="*/ 311 f120 1"/>
              <a:gd name="f162" fmla="*/ 316 f120 1"/>
              <a:gd name="f163" fmla="*/ 140 f121 1"/>
              <a:gd name="f164" fmla="*/ 310 f120 1"/>
              <a:gd name="f165" fmla="*/ 150 f121 1"/>
              <a:gd name="f166" fmla="*/ 240 f121 1"/>
              <a:gd name="f167" fmla="*/ 247 f121 1"/>
              <a:gd name="f168" fmla="*/ 87 f120 1"/>
              <a:gd name="f169" fmla="*/ 241 f121 1"/>
              <a:gd name="f170" fmla="*/ 81 f120 1"/>
              <a:gd name="f171" fmla="*/ 149 f121 1"/>
              <a:gd name="f172" fmla="*/ 72 f120 1"/>
              <a:gd name="f173" fmla="*/ 19 f120 1"/>
              <a:gd name="f174" fmla="*/ 14 f120 1"/>
              <a:gd name="f175" fmla="*/ 19 f121 1"/>
              <a:gd name="f176" fmla="*/ 82 f120 1"/>
              <a:gd name="f177" fmla="+- f122 0 f1"/>
              <a:gd name="f178" fmla="*/ f125 1 259"/>
              <a:gd name="f179" fmla="*/ f126 1 329"/>
              <a:gd name="f180" fmla="*/ f127 1 329"/>
              <a:gd name="f181" fmla="*/ f128 1 329"/>
              <a:gd name="f182" fmla="*/ f129 1 259"/>
              <a:gd name="f183" fmla="*/ f130 1 329"/>
              <a:gd name="f184" fmla="*/ f131 1 259"/>
              <a:gd name="f185" fmla="*/ f132 1 259"/>
              <a:gd name="f186" fmla="*/ f133 1 329"/>
              <a:gd name="f187" fmla="*/ f134 1 329"/>
              <a:gd name="f188" fmla="*/ f135 1 259"/>
              <a:gd name="f189" fmla="*/ f136 1 259"/>
              <a:gd name="f190" fmla="*/ f137 1 259"/>
              <a:gd name="f191" fmla="*/ f138 1 329"/>
              <a:gd name="f192" fmla="*/ f139 1 329"/>
              <a:gd name="f193" fmla="*/ f140 1 259"/>
              <a:gd name="f194" fmla="*/ f141 1 329"/>
              <a:gd name="f195" fmla="*/ f142 1 259"/>
              <a:gd name="f196" fmla="*/ f143 1 329"/>
              <a:gd name="f197" fmla="*/ f144 1 329"/>
              <a:gd name="f198" fmla="*/ f145 1 259"/>
              <a:gd name="f199" fmla="*/ f146 1 329"/>
              <a:gd name="f200" fmla="*/ f147 1 259"/>
              <a:gd name="f201" fmla="*/ f148 1 329"/>
              <a:gd name="f202" fmla="*/ f149 1 259"/>
              <a:gd name="f203" fmla="*/ f150 1 259"/>
              <a:gd name="f204" fmla="*/ f151 1 259"/>
              <a:gd name="f205" fmla="*/ f152 1 329"/>
              <a:gd name="f206" fmla="*/ f153 1 329"/>
              <a:gd name="f207" fmla="*/ f154 1 259"/>
              <a:gd name="f208" fmla="*/ f155 1 259"/>
              <a:gd name="f209" fmla="*/ f156 1 329"/>
              <a:gd name="f210" fmla="*/ f157 1 259"/>
              <a:gd name="f211" fmla="*/ f158 1 259"/>
              <a:gd name="f212" fmla="*/ f159 1 259"/>
              <a:gd name="f213" fmla="*/ f160 1 329"/>
              <a:gd name="f214" fmla="*/ f161 1 329"/>
              <a:gd name="f215" fmla="*/ f162 1 329"/>
              <a:gd name="f216" fmla="*/ f163 1 259"/>
              <a:gd name="f217" fmla="*/ f164 1 329"/>
              <a:gd name="f218" fmla="*/ f165 1 259"/>
              <a:gd name="f219" fmla="*/ f166 1 259"/>
              <a:gd name="f220" fmla="*/ f167 1 259"/>
              <a:gd name="f221" fmla="*/ f168 1 329"/>
              <a:gd name="f222" fmla="*/ f169 1 259"/>
              <a:gd name="f223" fmla="*/ f170 1 329"/>
              <a:gd name="f224" fmla="*/ f171 1 259"/>
              <a:gd name="f225" fmla="*/ f172 1 329"/>
              <a:gd name="f226" fmla="*/ f173 1 329"/>
              <a:gd name="f227" fmla="*/ f174 1 329"/>
              <a:gd name="f228" fmla="*/ f175 1 259"/>
              <a:gd name="f229" fmla="*/ f176 1 329"/>
              <a:gd name="f230" fmla="*/ 0 1 f123"/>
              <a:gd name="f231" fmla="*/ f117 1 f123"/>
              <a:gd name="f232" fmla="*/ 0 1 f124"/>
              <a:gd name="f233" fmla="*/ f118 1 f124"/>
              <a:gd name="f234" fmla="*/ f178 1 f123"/>
              <a:gd name="f235" fmla="*/ f179 1 f124"/>
              <a:gd name="f236" fmla="*/ f180 1 f124"/>
              <a:gd name="f237" fmla="*/ f181 1 f124"/>
              <a:gd name="f238" fmla="*/ f182 1 f123"/>
              <a:gd name="f239" fmla="*/ f183 1 f124"/>
              <a:gd name="f240" fmla="*/ f184 1 f123"/>
              <a:gd name="f241" fmla="*/ f185 1 f123"/>
              <a:gd name="f242" fmla="*/ f186 1 f124"/>
              <a:gd name="f243" fmla="*/ f187 1 f124"/>
              <a:gd name="f244" fmla="*/ f188 1 f123"/>
              <a:gd name="f245" fmla="*/ f189 1 f123"/>
              <a:gd name="f246" fmla="*/ f190 1 f123"/>
              <a:gd name="f247" fmla="*/ f191 1 f124"/>
              <a:gd name="f248" fmla="*/ f192 1 f124"/>
              <a:gd name="f249" fmla="*/ f193 1 f123"/>
              <a:gd name="f250" fmla="*/ f194 1 f124"/>
              <a:gd name="f251" fmla="*/ f195 1 f123"/>
              <a:gd name="f252" fmla="*/ f196 1 f124"/>
              <a:gd name="f253" fmla="*/ f197 1 f124"/>
              <a:gd name="f254" fmla="*/ f198 1 f123"/>
              <a:gd name="f255" fmla="*/ f199 1 f124"/>
              <a:gd name="f256" fmla="*/ f200 1 f123"/>
              <a:gd name="f257" fmla="*/ f201 1 f124"/>
              <a:gd name="f258" fmla="*/ f202 1 f123"/>
              <a:gd name="f259" fmla="*/ f203 1 f123"/>
              <a:gd name="f260" fmla="*/ f204 1 f123"/>
              <a:gd name="f261" fmla="*/ f205 1 f124"/>
              <a:gd name="f262" fmla="*/ f206 1 f124"/>
              <a:gd name="f263" fmla="*/ f207 1 f123"/>
              <a:gd name="f264" fmla="*/ f208 1 f123"/>
              <a:gd name="f265" fmla="*/ f209 1 f124"/>
              <a:gd name="f266" fmla="*/ f210 1 f123"/>
              <a:gd name="f267" fmla="*/ f211 1 f123"/>
              <a:gd name="f268" fmla="*/ f212 1 f123"/>
              <a:gd name="f269" fmla="*/ f213 1 f124"/>
              <a:gd name="f270" fmla="*/ f214 1 f124"/>
              <a:gd name="f271" fmla="*/ f215 1 f124"/>
              <a:gd name="f272" fmla="*/ f216 1 f123"/>
              <a:gd name="f273" fmla="*/ f217 1 f124"/>
              <a:gd name="f274" fmla="*/ f218 1 f123"/>
              <a:gd name="f275" fmla="*/ f219 1 f123"/>
              <a:gd name="f276" fmla="*/ f220 1 f123"/>
              <a:gd name="f277" fmla="*/ f221 1 f124"/>
              <a:gd name="f278" fmla="*/ f222 1 f123"/>
              <a:gd name="f279" fmla="*/ f223 1 f124"/>
              <a:gd name="f280" fmla="*/ f224 1 f123"/>
              <a:gd name="f281" fmla="*/ f225 1 f124"/>
              <a:gd name="f282" fmla="*/ f226 1 f124"/>
              <a:gd name="f283" fmla="*/ f227 1 f124"/>
              <a:gd name="f284" fmla="*/ f228 1 f123"/>
              <a:gd name="f285" fmla="*/ f229 1 f124"/>
              <a:gd name="f286" fmla="*/ f230 f114 1"/>
              <a:gd name="f287" fmla="*/ f231 f114 1"/>
              <a:gd name="f288" fmla="*/ f233 f115 1"/>
              <a:gd name="f289" fmla="*/ f232 f115 1"/>
              <a:gd name="f290" fmla="*/ f234 f114 1"/>
              <a:gd name="f291" fmla="*/ f235 f115 1"/>
              <a:gd name="f292" fmla="*/ f236 f115 1"/>
              <a:gd name="f293" fmla="*/ f237 f115 1"/>
              <a:gd name="f294" fmla="*/ f238 f114 1"/>
              <a:gd name="f295" fmla="*/ f239 f115 1"/>
              <a:gd name="f296" fmla="*/ f240 f114 1"/>
              <a:gd name="f297" fmla="*/ f241 f114 1"/>
              <a:gd name="f298" fmla="*/ f242 f115 1"/>
              <a:gd name="f299" fmla="*/ f243 f115 1"/>
              <a:gd name="f300" fmla="*/ f244 f114 1"/>
              <a:gd name="f301" fmla="*/ f245 f114 1"/>
              <a:gd name="f302" fmla="*/ f246 f114 1"/>
              <a:gd name="f303" fmla="*/ f247 f115 1"/>
              <a:gd name="f304" fmla="*/ f248 f115 1"/>
              <a:gd name="f305" fmla="*/ f249 f114 1"/>
              <a:gd name="f306" fmla="*/ f250 f115 1"/>
              <a:gd name="f307" fmla="*/ f251 f114 1"/>
              <a:gd name="f308" fmla="*/ f252 f115 1"/>
              <a:gd name="f309" fmla="*/ f253 f115 1"/>
              <a:gd name="f310" fmla="*/ f254 f114 1"/>
              <a:gd name="f311" fmla="*/ f255 f115 1"/>
              <a:gd name="f312" fmla="*/ f256 f114 1"/>
              <a:gd name="f313" fmla="*/ f257 f115 1"/>
              <a:gd name="f314" fmla="*/ f258 f114 1"/>
              <a:gd name="f315" fmla="*/ f259 f114 1"/>
              <a:gd name="f316" fmla="*/ f260 f114 1"/>
              <a:gd name="f317" fmla="*/ f261 f115 1"/>
              <a:gd name="f318" fmla="*/ f262 f115 1"/>
              <a:gd name="f319" fmla="*/ f263 f114 1"/>
              <a:gd name="f320" fmla="*/ f264 f114 1"/>
              <a:gd name="f321" fmla="*/ f265 f115 1"/>
              <a:gd name="f322" fmla="*/ f266 f114 1"/>
              <a:gd name="f323" fmla="*/ f267 f114 1"/>
              <a:gd name="f324" fmla="*/ f268 f114 1"/>
              <a:gd name="f325" fmla="*/ f269 f115 1"/>
              <a:gd name="f326" fmla="*/ f270 f115 1"/>
              <a:gd name="f327" fmla="*/ f271 f115 1"/>
              <a:gd name="f328" fmla="*/ f272 f114 1"/>
              <a:gd name="f329" fmla="*/ f273 f115 1"/>
              <a:gd name="f330" fmla="*/ f274 f114 1"/>
              <a:gd name="f331" fmla="*/ f275 f114 1"/>
              <a:gd name="f332" fmla="*/ f276 f114 1"/>
              <a:gd name="f333" fmla="*/ f277 f115 1"/>
              <a:gd name="f334" fmla="*/ f278 f114 1"/>
              <a:gd name="f335" fmla="*/ f279 f115 1"/>
              <a:gd name="f336" fmla="*/ f280 f114 1"/>
              <a:gd name="f337" fmla="*/ f281 f115 1"/>
              <a:gd name="f338" fmla="*/ f282 f115 1"/>
              <a:gd name="f339" fmla="*/ f283 f115 1"/>
              <a:gd name="f340" fmla="*/ f284 f114 1"/>
              <a:gd name="f341" fmla="*/ f285 f115 1"/>
            </a:gdLst>
            <a:ahLst/>
            <a:cxnLst>
              <a:cxn ang="3cd4">
                <a:pos x="hc" y="t"/>
              </a:cxn>
              <a:cxn ang="0">
                <a:pos x="r" y="vc"/>
              </a:cxn>
              <a:cxn ang="cd4">
                <a:pos x="hc" y="b"/>
              </a:cxn>
              <a:cxn ang="cd2">
                <a:pos x="l" y="vc"/>
              </a:cxn>
              <a:cxn ang="f177">
                <a:pos x="f290" y="f291"/>
              </a:cxn>
              <a:cxn ang="f177">
                <a:pos x="f290" y="f292"/>
              </a:cxn>
              <a:cxn ang="f177">
                <a:pos x="f290" y="f293"/>
              </a:cxn>
              <a:cxn ang="f177">
                <a:pos x="f294" y="f295"/>
              </a:cxn>
              <a:cxn ang="f177">
                <a:pos x="f296" y="f295"/>
              </a:cxn>
              <a:cxn ang="f177">
                <a:pos x="f297" y="f298"/>
              </a:cxn>
              <a:cxn ang="f177">
                <a:pos x="f297" y="f299"/>
              </a:cxn>
              <a:cxn ang="f177">
                <a:pos x="f297" y="f291"/>
              </a:cxn>
              <a:cxn ang="f177">
                <a:pos x="f300" y="f291"/>
              </a:cxn>
              <a:cxn ang="f177">
                <a:pos x="f301" y="f291"/>
              </a:cxn>
              <a:cxn ang="f177">
                <a:pos x="f302" y="f303"/>
              </a:cxn>
              <a:cxn ang="f177">
                <a:pos x="f302" y="f304"/>
              </a:cxn>
              <a:cxn ang="f177">
                <a:pos x="f305" y="f306"/>
              </a:cxn>
              <a:cxn ang="f177">
                <a:pos x="f307" y="f306"/>
              </a:cxn>
              <a:cxn ang="f177">
                <a:pos x="f297" y="f306"/>
              </a:cxn>
              <a:cxn ang="f177">
                <a:pos x="f297" y="f308"/>
              </a:cxn>
              <a:cxn ang="f177">
                <a:pos x="f297" y="f309"/>
              </a:cxn>
              <a:cxn ang="f177">
                <a:pos x="f310" y="f311"/>
              </a:cxn>
              <a:cxn ang="f177">
                <a:pos x="f312" y="f311"/>
              </a:cxn>
              <a:cxn ang="f177">
                <a:pos x="f290" y="f313"/>
              </a:cxn>
              <a:cxn ang="f177">
                <a:pos x="f290" y="f308"/>
              </a:cxn>
              <a:cxn ang="f177">
                <a:pos x="f290" y="f306"/>
              </a:cxn>
              <a:cxn ang="f177">
                <a:pos x="f314" y="f306"/>
              </a:cxn>
              <a:cxn ang="f177">
                <a:pos x="f315" y="f306"/>
              </a:cxn>
              <a:cxn ang="f177">
                <a:pos x="f316" y="f317"/>
              </a:cxn>
              <a:cxn ang="f177">
                <a:pos x="f316" y="f318"/>
              </a:cxn>
              <a:cxn ang="f177">
                <a:pos x="f315" y="f291"/>
              </a:cxn>
              <a:cxn ang="f177">
                <a:pos x="f319" y="f291"/>
              </a:cxn>
              <a:cxn ang="f177">
                <a:pos x="f290" y="f291"/>
              </a:cxn>
              <a:cxn ang="f177">
                <a:pos x="f320" y="f321"/>
              </a:cxn>
              <a:cxn ang="f177">
                <a:pos x="f322" y="f321"/>
              </a:cxn>
              <a:cxn ang="f177">
                <a:pos x="f323" y="f321"/>
              </a:cxn>
              <a:cxn ang="f177">
                <a:pos x="f324" y="f325"/>
              </a:cxn>
              <a:cxn ang="f177">
                <a:pos x="f324" y="f326"/>
              </a:cxn>
              <a:cxn ang="f177">
                <a:pos x="f324" y="f327"/>
              </a:cxn>
              <a:cxn ang="f177">
                <a:pos x="f328" y="f327"/>
              </a:cxn>
              <a:cxn ang="f177">
                <a:pos x="f328" y="f329"/>
              </a:cxn>
              <a:cxn ang="f177">
                <a:pos x="f328" y="f325"/>
              </a:cxn>
              <a:cxn ang="f177">
                <a:pos x="f330" y="f321"/>
              </a:cxn>
              <a:cxn ang="f177">
                <a:pos x="f331" y="f321"/>
              </a:cxn>
              <a:cxn ang="f177">
                <a:pos x="f332" y="f321"/>
              </a:cxn>
              <a:cxn ang="f177">
                <a:pos x="f332" y="f333"/>
              </a:cxn>
              <a:cxn ang="f177">
                <a:pos x="f334" y="f335"/>
              </a:cxn>
              <a:cxn ang="f177">
                <a:pos x="f336" y="f335"/>
              </a:cxn>
              <a:cxn ang="f177">
                <a:pos x="f328" y="f337"/>
              </a:cxn>
              <a:cxn ang="f177">
                <a:pos x="f328" y="f338"/>
              </a:cxn>
              <a:cxn ang="f177">
                <a:pos x="f328" y="f339"/>
              </a:cxn>
              <a:cxn ang="f177">
                <a:pos x="f324" y="f339"/>
              </a:cxn>
              <a:cxn ang="f177">
                <a:pos x="f324" y="f337"/>
              </a:cxn>
              <a:cxn ang="f177">
                <a:pos x="f323" y="f335"/>
              </a:cxn>
              <a:cxn ang="f177">
                <a:pos x="f340" y="f335"/>
              </a:cxn>
              <a:cxn ang="f177">
                <a:pos x="f320" y="f341"/>
              </a:cxn>
              <a:cxn ang="f177">
                <a:pos x="f320" y="f321"/>
              </a:cxn>
            </a:cxnLst>
            <a:rect l="f286" t="f289" r="f287" b="f288"/>
            <a:pathLst>
              <a:path w="259" h="329">
                <a:moveTo>
                  <a:pt x="f8" y="f9"/>
                </a:moveTo>
                <a:cubicBezTo>
                  <a:pt x="f8" y="f10"/>
                  <a:pt x="f8" y="f11"/>
                  <a:pt x="f8" y="f12"/>
                </a:cubicBezTo>
                <a:cubicBezTo>
                  <a:pt x="f8" y="f13"/>
                  <a:pt x="f8" y="f14"/>
                  <a:pt x="f8" y="f15"/>
                </a:cubicBezTo>
                <a:cubicBezTo>
                  <a:pt x="f8" y="f16"/>
                  <a:pt x="f17" y="f18"/>
                  <a:pt x="f19" y="f18"/>
                </a:cubicBezTo>
                <a:cubicBezTo>
                  <a:pt x="f20" y="f5"/>
                  <a:pt x="f21" y="f5"/>
                  <a:pt x="f22" y="f18"/>
                </a:cubicBezTo>
                <a:cubicBezTo>
                  <a:pt x="f23" y="f18"/>
                  <a:pt x="f24" y="f16"/>
                  <a:pt x="f24" y="f25"/>
                </a:cubicBezTo>
                <a:cubicBezTo>
                  <a:pt x="f24" y="f26"/>
                  <a:pt x="f24" y="f27"/>
                  <a:pt x="f24" y="f28"/>
                </a:cubicBezTo>
                <a:cubicBezTo>
                  <a:pt x="f24" y="f29"/>
                  <a:pt x="f24" y="f30"/>
                  <a:pt x="f24" y="f9"/>
                </a:cubicBezTo>
                <a:cubicBezTo>
                  <a:pt x="f31" y="f9"/>
                  <a:pt x="f32" y="f9"/>
                  <a:pt x="f33" y="f9"/>
                </a:cubicBezTo>
                <a:cubicBezTo>
                  <a:pt x="f34" y="f9"/>
                  <a:pt x="f35" y="f9"/>
                  <a:pt x="f36" y="f9"/>
                </a:cubicBezTo>
                <a:cubicBezTo>
                  <a:pt x="f6" y="f9"/>
                  <a:pt x="f6" y="f9"/>
                  <a:pt x="f6" y="f37"/>
                </a:cubicBezTo>
                <a:cubicBezTo>
                  <a:pt x="f6" y="f38"/>
                  <a:pt x="f6" y="f39"/>
                  <a:pt x="f6" y="f40"/>
                </a:cubicBezTo>
                <a:cubicBezTo>
                  <a:pt x="f6" y="f41"/>
                  <a:pt x="f42" y="f43"/>
                  <a:pt x="f44" y="f43"/>
                </a:cubicBezTo>
                <a:cubicBezTo>
                  <a:pt x="f45" y="f43"/>
                  <a:pt x="f46" y="f43"/>
                  <a:pt x="f47" y="f43"/>
                </a:cubicBezTo>
                <a:cubicBezTo>
                  <a:pt x="f48" y="f43"/>
                  <a:pt x="f31" y="f43"/>
                  <a:pt x="f24" y="f43"/>
                </a:cubicBezTo>
                <a:cubicBezTo>
                  <a:pt x="f24" y="f49"/>
                  <a:pt x="f24" y="f50"/>
                  <a:pt x="f24" y="f51"/>
                </a:cubicBezTo>
                <a:cubicBezTo>
                  <a:pt x="f24" y="f52"/>
                  <a:pt x="f24" y="f53"/>
                  <a:pt x="f24" y="f54"/>
                </a:cubicBezTo>
                <a:cubicBezTo>
                  <a:pt x="f24" y="f55"/>
                  <a:pt x="f56" y="f7"/>
                  <a:pt x="f57" y="f7"/>
                </a:cubicBezTo>
                <a:cubicBezTo>
                  <a:pt x="f21" y="f7"/>
                  <a:pt x="f58" y="f7"/>
                  <a:pt x="f59" y="f7"/>
                </a:cubicBezTo>
                <a:cubicBezTo>
                  <a:pt x="f60" y="f7"/>
                  <a:pt x="f8" y="f55"/>
                  <a:pt x="f8" y="f61"/>
                </a:cubicBezTo>
                <a:cubicBezTo>
                  <a:pt x="f8" y="f62"/>
                  <a:pt x="f8" y="f52"/>
                  <a:pt x="f8" y="f51"/>
                </a:cubicBezTo>
                <a:cubicBezTo>
                  <a:pt x="f8" y="f50"/>
                  <a:pt x="f8" y="f49"/>
                  <a:pt x="f8" y="f43"/>
                </a:cubicBezTo>
                <a:cubicBezTo>
                  <a:pt x="f63" y="f43"/>
                  <a:pt x="f64" y="f43"/>
                  <a:pt x="f65" y="f43"/>
                </a:cubicBezTo>
                <a:cubicBezTo>
                  <a:pt x="f66" y="f43"/>
                  <a:pt x="f67" y="f43"/>
                  <a:pt x="f68" y="f43"/>
                </a:cubicBezTo>
                <a:cubicBezTo>
                  <a:pt x="f18" y="f43"/>
                  <a:pt x="f5" y="f41"/>
                  <a:pt x="f5" y="f69"/>
                </a:cubicBezTo>
                <a:cubicBezTo>
                  <a:pt x="f5" y="f70"/>
                  <a:pt x="f5" y="f71"/>
                  <a:pt x="f5" y="f72"/>
                </a:cubicBezTo>
                <a:cubicBezTo>
                  <a:pt x="f5" y="f66"/>
                  <a:pt x="f18" y="f9"/>
                  <a:pt x="f68" y="f9"/>
                </a:cubicBezTo>
                <a:cubicBezTo>
                  <a:pt x="f67" y="f9"/>
                  <a:pt x="f66" y="f9"/>
                  <a:pt x="f73" y="f9"/>
                </a:cubicBezTo>
                <a:cubicBezTo>
                  <a:pt x="f74" y="f9"/>
                  <a:pt x="f69" y="f9"/>
                  <a:pt x="f8" y="f9"/>
                </a:cubicBezTo>
                <a:close/>
                <a:moveTo>
                  <a:pt x="f14" y="f74"/>
                </a:moveTo>
                <a:cubicBezTo>
                  <a:pt x="f75" y="f74"/>
                  <a:pt x="f76" y="f74"/>
                  <a:pt x="f13" y="f74"/>
                </a:cubicBezTo>
                <a:cubicBezTo>
                  <a:pt x="f77" y="f74"/>
                  <a:pt x="f72" y="f74"/>
                  <a:pt x="f78" y="f74"/>
                </a:cubicBezTo>
                <a:cubicBezTo>
                  <a:pt x="f79" y="f74"/>
                  <a:pt x="f80" y="f69"/>
                  <a:pt x="f80" y="f81"/>
                </a:cubicBezTo>
                <a:cubicBezTo>
                  <a:pt x="f80" y="f82"/>
                  <a:pt x="f80" y="f83"/>
                  <a:pt x="f80" y="f84"/>
                </a:cubicBezTo>
                <a:cubicBezTo>
                  <a:pt x="f80" y="f85"/>
                  <a:pt x="f80" y="f86"/>
                  <a:pt x="f80" y="f87"/>
                </a:cubicBezTo>
                <a:cubicBezTo>
                  <a:pt x="f88" y="f87"/>
                  <a:pt x="f89" y="f87"/>
                  <a:pt x="f90" y="f87"/>
                </a:cubicBezTo>
                <a:cubicBezTo>
                  <a:pt x="f90" y="f86"/>
                  <a:pt x="f90" y="f85"/>
                  <a:pt x="f90" y="f91"/>
                </a:cubicBezTo>
                <a:cubicBezTo>
                  <a:pt x="f90" y="f83"/>
                  <a:pt x="f90" y="f82"/>
                  <a:pt x="f90" y="f81"/>
                </a:cubicBezTo>
                <a:cubicBezTo>
                  <a:pt x="f90" y="f64"/>
                  <a:pt x="f92" y="f74"/>
                  <a:pt x="f23" y="f74"/>
                </a:cubicBezTo>
                <a:cubicBezTo>
                  <a:pt x="f2" y="f74"/>
                  <a:pt x="f93" y="f74"/>
                  <a:pt x="f94" y="f74"/>
                </a:cubicBezTo>
                <a:cubicBezTo>
                  <a:pt x="f95" y="f74"/>
                  <a:pt x="f83" y="f74"/>
                  <a:pt x="f96" y="f74"/>
                </a:cubicBezTo>
                <a:cubicBezTo>
                  <a:pt x="f96" y="f70"/>
                  <a:pt x="f36" y="f97"/>
                  <a:pt x="f96" y="f71"/>
                </a:cubicBezTo>
                <a:cubicBezTo>
                  <a:pt x="f96" y="f37"/>
                  <a:pt x="f36" y="f98"/>
                  <a:pt x="f99" y="f98"/>
                </a:cubicBezTo>
                <a:cubicBezTo>
                  <a:pt x="f93" y="f100"/>
                  <a:pt x="f101" y="f98"/>
                  <a:pt x="f102" y="f98"/>
                </a:cubicBezTo>
                <a:cubicBezTo>
                  <a:pt x="f92" y="f98"/>
                  <a:pt x="f90" y="f103"/>
                  <a:pt x="f90" y="f104"/>
                </a:cubicBezTo>
                <a:cubicBezTo>
                  <a:pt x="f90" y="f105"/>
                  <a:pt x="f90" y="f106"/>
                  <a:pt x="f90" y="f107"/>
                </a:cubicBezTo>
                <a:cubicBezTo>
                  <a:pt x="f90" y="f13"/>
                  <a:pt x="f90" y="f108"/>
                  <a:pt x="f90" y="f109"/>
                </a:cubicBezTo>
                <a:cubicBezTo>
                  <a:pt x="f89" y="f109"/>
                  <a:pt x="f88" y="f109"/>
                  <a:pt x="f80" y="f109"/>
                </a:cubicBezTo>
                <a:cubicBezTo>
                  <a:pt x="f80" y="f110"/>
                  <a:pt x="f80" y="f10"/>
                  <a:pt x="f80" y="f104"/>
                </a:cubicBezTo>
                <a:cubicBezTo>
                  <a:pt x="f80" y="f103"/>
                  <a:pt x="f79" y="f98"/>
                  <a:pt x="f78" y="f98"/>
                </a:cubicBezTo>
                <a:cubicBezTo>
                  <a:pt x="f103" y="f98"/>
                  <a:pt x="f77" y="f98"/>
                  <a:pt x="f107" y="f98"/>
                </a:cubicBezTo>
                <a:cubicBezTo>
                  <a:pt x="f76" y="f98"/>
                  <a:pt x="f75" y="f100"/>
                  <a:pt x="f14" y="f100"/>
                </a:cubicBezTo>
                <a:cubicBezTo>
                  <a:pt x="f14" y="f111"/>
                  <a:pt x="f14" y="f112"/>
                  <a:pt x="f14" y="f74"/>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8" name="Freeform 5">
            <a:extLst>
              <a:ext uri="{FF2B5EF4-FFF2-40B4-BE49-F238E27FC236}">
                <a16:creationId xmlns:a16="http://schemas.microsoft.com/office/drawing/2014/main" id="{9EE0E289-2D55-8C4C-9EDB-C311BD41406D}"/>
              </a:ext>
            </a:extLst>
          </p:cNvPr>
          <p:cNvSpPr/>
          <p:nvPr/>
        </p:nvSpPr>
        <p:spPr>
          <a:xfrm>
            <a:off x="6429621" y="1735138"/>
            <a:ext cx="985832" cy="1249363"/>
          </a:xfrm>
          <a:custGeom>
            <a:avLst/>
            <a:gdLst>
              <a:gd name="f0" fmla="val 10800000"/>
              <a:gd name="f1" fmla="val 5400000"/>
              <a:gd name="f2" fmla="val 180"/>
              <a:gd name="f3" fmla="val w"/>
              <a:gd name="f4" fmla="val h"/>
              <a:gd name="f5" fmla="val 0"/>
              <a:gd name="f6" fmla="val 259"/>
              <a:gd name="f7" fmla="val 329"/>
              <a:gd name="f8" fmla="val 107"/>
              <a:gd name="f9" fmla="val 69"/>
              <a:gd name="f10" fmla="val 53"/>
              <a:gd name="f11" fmla="val 38"/>
              <a:gd name="f12" fmla="val 23"/>
              <a:gd name="f13" fmla="val 18"/>
              <a:gd name="f14" fmla="val 13"/>
              <a:gd name="f15" fmla="val 8"/>
              <a:gd name="f16" fmla="val 3"/>
              <a:gd name="f17" fmla="val 109"/>
              <a:gd name="f18" fmla="val 1"/>
              <a:gd name="f19" fmla="val 115"/>
              <a:gd name="f20" fmla="val 124"/>
              <a:gd name="f21" fmla="val 134"/>
              <a:gd name="f22" fmla="val 144"/>
              <a:gd name="f23" fmla="val 150"/>
              <a:gd name="f24" fmla="val 152"/>
              <a:gd name="f25" fmla="val 9"/>
              <a:gd name="f26" fmla="val 27"/>
              <a:gd name="f27" fmla="val 45"/>
              <a:gd name="f28" fmla="val 63"/>
              <a:gd name="f29" fmla="val 65"/>
              <a:gd name="f30" fmla="val 66"/>
              <a:gd name="f31" fmla="val 155"/>
              <a:gd name="f32" fmla="val 157"/>
              <a:gd name="f33" fmla="val 159"/>
              <a:gd name="f34" fmla="val 188"/>
              <a:gd name="f35" fmla="val 217"/>
              <a:gd name="f36" fmla="val 246"/>
              <a:gd name="f37" fmla="val 83"/>
              <a:gd name="f38" fmla="val 90"/>
              <a:gd name="f39" fmla="val 98"/>
              <a:gd name="f40" fmla="val 106"/>
              <a:gd name="f41" fmla="val 113"/>
              <a:gd name="f42" fmla="val 257"/>
              <a:gd name="f43" fmla="val 114"/>
              <a:gd name="f44" fmla="val 251"/>
              <a:gd name="f45" fmla="val 220"/>
              <a:gd name="f46" fmla="val 189"/>
              <a:gd name="f47" fmla="val 158"/>
              <a:gd name="f48" fmla="val 156"/>
              <a:gd name="f49" fmla="val 117"/>
              <a:gd name="f50" fmla="val 119"/>
              <a:gd name="f51" fmla="val 121"/>
              <a:gd name="f52" fmla="val 187"/>
              <a:gd name="f53" fmla="val 253"/>
              <a:gd name="f54" fmla="val 319"/>
              <a:gd name="f55" fmla="val 328"/>
              <a:gd name="f56" fmla="val 151"/>
              <a:gd name="f57" fmla="val 143"/>
              <a:gd name="f58" fmla="val 125"/>
              <a:gd name="f59" fmla="val 116"/>
              <a:gd name="f60" fmla="val 108"/>
              <a:gd name="f61" fmla="val 320"/>
              <a:gd name="f62" fmla="val 254"/>
              <a:gd name="f63" fmla="val 105"/>
              <a:gd name="f64" fmla="val 103"/>
              <a:gd name="f65" fmla="val 101"/>
              <a:gd name="f66" fmla="val 70"/>
              <a:gd name="f67" fmla="val 40"/>
              <a:gd name="f68" fmla="val 10"/>
              <a:gd name="f69" fmla="val 104"/>
              <a:gd name="f70" fmla="val 96"/>
              <a:gd name="f71" fmla="val 87"/>
              <a:gd name="f72" fmla="val 79"/>
              <a:gd name="f73" fmla="val 100"/>
              <a:gd name="f74" fmla="val 102"/>
              <a:gd name="f75" fmla="val 15"/>
              <a:gd name="f76" fmla="val 17"/>
              <a:gd name="f77" fmla="val 49"/>
              <a:gd name="f78" fmla="val 110"/>
              <a:gd name="f79" fmla="val 118"/>
              <a:gd name="f80" fmla="val 120"/>
              <a:gd name="f81" fmla="val 112"/>
              <a:gd name="f82" fmla="val 178"/>
              <a:gd name="f83" fmla="val 244"/>
              <a:gd name="f84" fmla="val 311"/>
              <a:gd name="f85" fmla="val 312"/>
              <a:gd name="f86" fmla="val 314"/>
              <a:gd name="f87" fmla="val 316"/>
              <a:gd name="f88" fmla="val 126"/>
              <a:gd name="f89" fmla="val 133"/>
              <a:gd name="f90" fmla="val 140"/>
              <a:gd name="f91" fmla="val 310"/>
              <a:gd name="f92" fmla="val 141"/>
              <a:gd name="f93" fmla="val 210"/>
              <a:gd name="f94" fmla="val 240"/>
              <a:gd name="f95" fmla="val 242"/>
              <a:gd name="f96" fmla="val 247"/>
              <a:gd name="f97" fmla="val 92"/>
              <a:gd name="f98" fmla="val 81"/>
              <a:gd name="f99" fmla="val 241"/>
              <a:gd name="f100" fmla="val 82"/>
              <a:gd name="f101" fmla="val 179"/>
              <a:gd name="f102" fmla="val 149"/>
              <a:gd name="f103" fmla="val 80"/>
              <a:gd name="f104" fmla="val 72"/>
              <a:gd name="f105" fmla="val 55"/>
              <a:gd name="f106" fmla="val 37"/>
              <a:gd name="f107" fmla="val 19"/>
              <a:gd name="f108" fmla="val 16"/>
              <a:gd name="f109" fmla="val 14"/>
              <a:gd name="f110" fmla="val 34"/>
              <a:gd name="f111" fmla="val 89"/>
              <a:gd name="f112" fmla="val 95"/>
              <a:gd name="f113" fmla="+- 0 0 -90"/>
              <a:gd name="f114" fmla="*/ f3 1 259"/>
              <a:gd name="f115" fmla="*/ f4 1 329"/>
              <a:gd name="f116" fmla="val f5"/>
              <a:gd name="f117" fmla="val f6"/>
              <a:gd name="f118" fmla="val f7"/>
              <a:gd name="f119" fmla="*/ f113 f0 1"/>
              <a:gd name="f120" fmla="+- f118 0 f116"/>
              <a:gd name="f121" fmla="+- f117 0 f116"/>
              <a:gd name="f122" fmla="*/ f119 1 f2"/>
              <a:gd name="f123" fmla="*/ f121 1 259"/>
              <a:gd name="f124" fmla="*/ f120 1 329"/>
              <a:gd name="f125" fmla="*/ 107 f121 1"/>
              <a:gd name="f126" fmla="*/ 69 f120 1"/>
              <a:gd name="f127" fmla="*/ 23 f120 1"/>
              <a:gd name="f128" fmla="*/ 8 f120 1"/>
              <a:gd name="f129" fmla="*/ 115 f121 1"/>
              <a:gd name="f130" fmla="*/ 1 f120 1"/>
              <a:gd name="f131" fmla="*/ 144 f121 1"/>
              <a:gd name="f132" fmla="*/ 152 f121 1"/>
              <a:gd name="f133" fmla="*/ 9 f120 1"/>
              <a:gd name="f134" fmla="*/ 63 f120 1"/>
              <a:gd name="f135" fmla="*/ 159 f121 1"/>
              <a:gd name="f136" fmla="*/ 246 f121 1"/>
              <a:gd name="f137" fmla="*/ 259 f121 1"/>
              <a:gd name="f138" fmla="*/ 83 f120 1"/>
              <a:gd name="f139" fmla="*/ 106 f120 1"/>
              <a:gd name="f140" fmla="*/ 251 f121 1"/>
              <a:gd name="f141" fmla="*/ 114 f120 1"/>
              <a:gd name="f142" fmla="*/ 158 f121 1"/>
              <a:gd name="f143" fmla="*/ 121 f120 1"/>
              <a:gd name="f144" fmla="*/ 319 f120 1"/>
              <a:gd name="f145" fmla="*/ 143 f121 1"/>
              <a:gd name="f146" fmla="*/ 329 f120 1"/>
              <a:gd name="f147" fmla="*/ 116 f121 1"/>
              <a:gd name="f148" fmla="*/ 320 f120 1"/>
              <a:gd name="f149" fmla="*/ 101 f121 1"/>
              <a:gd name="f150" fmla="*/ 10 f121 1"/>
              <a:gd name="f151" fmla="*/ 0 f121 1"/>
              <a:gd name="f152" fmla="*/ 104 f120 1"/>
              <a:gd name="f153" fmla="*/ 79 f120 1"/>
              <a:gd name="f154" fmla="*/ 100 f121 1"/>
              <a:gd name="f155" fmla="*/ 13 f121 1"/>
              <a:gd name="f156" fmla="*/ 102 f120 1"/>
              <a:gd name="f157" fmla="*/ 18 f121 1"/>
              <a:gd name="f158" fmla="*/ 110 f121 1"/>
              <a:gd name="f159" fmla="*/ 120 f121 1"/>
              <a:gd name="f160" fmla="*/ 112 f120 1"/>
              <a:gd name="f161" fmla="*/ 311 f120 1"/>
              <a:gd name="f162" fmla="*/ 316 f120 1"/>
              <a:gd name="f163" fmla="*/ 140 f121 1"/>
              <a:gd name="f164" fmla="*/ 310 f120 1"/>
              <a:gd name="f165" fmla="*/ 150 f121 1"/>
              <a:gd name="f166" fmla="*/ 240 f121 1"/>
              <a:gd name="f167" fmla="*/ 247 f121 1"/>
              <a:gd name="f168" fmla="*/ 87 f120 1"/>
              <a:gd name="f169" fmla="*/ 241 f121 1"/>
              <a:gd name="f170" fmla="*/ 81 f120 1"/>
              <a:gd name="f171" fmla="*/ 149 f121 1"/>
              <a:gd name="f172" fmla="*/ 72 f120 1"/>
              <a:gd name="f173" fmla="*/ 19 f120 1"/>
              <a:gd name="f174" fmla="*/ 14 f120 1"/>
              <a:gd name="f175" fmla="*/ 19 f121 1"/>
              <a:gd name="f176" fmla="*/ 82 f120 1"/>
              <a:gd name="f177" fmla="+- f122 0 f1"/>
              <a:gd name="f178" fmla="*/ f125 1 259"/>
              <a:gd name="f179" fmla="*/ f126 1 329"/>
              <a:gd name="f180" fmla="*/ f127 1 329"/>
              <a:gd name="f181" fmla="*/ f128 1 329"/>
              <a:gd name="f182" fmla="*/ f129 1 259"/>
              <a:gd name="f183" fmla="*/ f130 1 329"/>
              <a:gd name="f184" fmla="*/ f131 1 259"/>
              <a:gd name="f185" fmla="*/ f132 1 259"/>
              <a:gd name="f186" fmla="*/ f133 1 329"/>
              <a:gd name="f187" fmla="*/ f134 1 329"/>
              <a:gd name="f188" fmla="*/ f135 1 259"/>
              <a:gd name="f189" fmla="*/ f136 1 259"/>
              <a:gd name="f190" fmla="*/ f137 1 259"/>
              <a:gd name="f191" fmla="*/ f138 1 329"/>
              <a:gd name="f192" fmla="*/ f139 1 329"/>
              <a:gd name="f193" fmla="*/ f140 1 259"/>
              <a:gd name="f194" fmla="*/ f141 1 329"/>
              <a:gd name="f195" fmla="*/ f142 1 259"/>
              <a:gd name="f196" fmla="*/ f143 1 329"/>
              <a:gd name="f197" fmla="*/ f144 1 329"/>
              <a:gd name="f198" fmla="*/ f145 1 259"/>
              <a:gd name="f199" fmla="*/ f146 1 329"/>
              <a:gd name="f200" fmla="*/ f147 1 259"/>
              <a:gd name="f201" fmla="*/ f148 1 329"/>
              <a:gd name="f202" fmla="*/ f149 1 259"/>
              <a:gd name="f203" fmla="*/ f150 1 259"/>
              <a:gd name="f204" fmla="*/ f151 1 259"/>
              <a:gd name="f205" fmla="*/ f152 1 329"/>
              <a:gd name="f206" fmla="*/ f153 1 329"/>
              <a:gd name="f207" fmla="*/ f154 1 259"/>
              <a:gd name="f208" fmla="*/ f155 1 259"/>
              <a:gd name="f209" fmla="*/ f156 1 329"/>
              <a:gd name="f210" fmla="*/ f157 1 259"/>
              <a:gd name="f211" fmla="*/ f158 1 259"/>
              <a:gd name="f212" fmla="*/ f159 1 259"/>
              <a:gd name="f213" fmla="*/ f160 1 329"/>
              <a:gd name="f214" fmla="*/ f161 1 329"/>
              <a:gd name="f215" fmla="*/ f162 1 329"/>
              <a:gd name="f216" fmla="*/ f163 1 259"/>
              <a:gd name="f217" fmla="*/ f164 1 329"/>
              <a:gd name="f218" fmla="*/ f165 1 259"/>
              <a:gd name="f219" fmla="*/ f166 1 259"/>
              <a:gd name="f220" fmla="*/ f167 1 259"/>
              <a:gd name="f221" fmla="*/ f168 1 329"/>
              <a:gd name="f222" fmla="*/ f169 1 259"/>
              <a:gd name="f223" fmla="*/ f170 1 329"/>
              <a:gd name="f224" fmla="*/ f171 1 259"/>
              <a:gd name="f225" fmla="*/ f172 1 329"/>
              <a:gd name="f226" fmla="*/ f173 1 329"/>
              <a:gd name="f227" fmla="*/ f174 1 329"/>
              <a:gd name="f228" fmla="*/ f175 1 259"/>
              <a:gd name="f229" fmla="*/ f176 1 329"/>
              <a:gd name="f230" fmla="*/ 0 1 f123"/>
              <a:gd name="f231" fmla="*/ f117 1 f123"/>
              <a:gd name="f232" fmla="*/ 0 1 f124"/>
              <a:gd name="f233" fmla="*/ f118 1 f124"/>
              <a:gd name="f234" fmla="*/ f178 1 f123"/>
              <a:gd name="f235" fmla="*/ f179 1 f124"/>
              <a:gd name="f236" fmla="*/ f180 1 f124"/>
              <a:gd name="f237" fmla="*/ f181 1 f124"/>
              <a:gd name="f238" fmla="*/ f182 1 f123"/>
              <a:gd name="f239" fmla="*/ f183 1 f124"/>
              <a:gd name="f240" fmla="*/ f184 1 f123"/>
              <a:gd name="f241" fmla="*/ f185 1 f123"/>
              <a:gd name="f242" fmla="*/ f186 1 f124"/>
              <a:gd name="f243" fmla="*/ f187 1 f124"/>
              <a:gd name="f244" fmla="*/ f188 1 f123"/>
              <a:gd name="f245" fmla="*/ f189 1 f123"/>
              <a:gd name="f246" fmla="*/ f190 1 f123"/>
              <a:gd name="f247" fmla="*/ f191 1 f124"/>
              <a:gd name="f248" fmla="*/ f192 1 f124"/>
              <a:gd name="f249" fmla="*/ f193 1 f123"/>
              <a:gd name="f250" fmla="*/ f194 1 f124"/>
              <a:gd name="f251" fmla="*/ f195 1 f123"/>
              <a:gd name="f252" fmla="*/ f196 1 f124"/>
              <a:gd name="f253" fmla="*/ f197 1 f124"/>
              <a:gd name="f254" fmla="*/ f198 1 f123"/>
              <a:gd name="f255" fmla="*/ f199 1 f124"/>
              <a:gd name="f256" fmla="*/ f200 1 f123"/>
              <a:gd name="f257" fmla="*/ f201 1 f124"/>
              <a:gd name="f258" fmla="*/ f202 1 f123"/>
              <a:gd name="f259" fmla="*/ f203 1 f123"/>
              <a:gd name="f260" fmla="*/ f204 1 f123"/>
              <a:gd name="f261" fmla="*/ f205 1 f124"/>
              <a:gd name="f262" fmla="*/ f206 1 f124"/>
              <a:gd name="f263" fmla="*/ f207 1 f123"/>
              <a:gd name="f264" fmla="*/ f208 1 f123"/>
              <a:gd name="f265" fmla="*/ f209 1 f124"/>
              <a:gd name="f266" fmla="*/ f210 1 f123"/>
              <a:gd name="f267" fmla="*/ f211 1 f123"/>
              <a:gd name="f268" fmla="*/ f212 1 f123"/>
              <a:gd name="f269" fmla="*/ f213 1 f124"/>
              <a:gd name="f270" fmla="*/ f214 1 f124"/>
              <a:gd name="f271" fmla="*/ f215 1 f124"/>
              <a:gd name="f272" fmla="*/ f216 1 f123"/>
              <a:gd name="f273" fmla="*/ f217 1 f124"/>
              <a:gd name="f274" fmla="*/ f218 1 f123"/>
              <a:gd name="f275" fmla="*/ f219 1 f123"/>
              <a:gd name="f276" fmla="*/ f220 1 f123"/>
              <a:gd name="f277" fmla="*/ f221 1 f124"/>
              <a:gd name="f278" fmla="*/ f222 1 f123"/>
              <a:gd name="f279" fmla="*/ f223 1 f124"/>
              <a:gd name="f280" fmla="*/ f224 1 f123"/>
              <a:gd name="f281" fmla="*/ f225 1 f124"/>
              <a:gd name="f282" fmla="*/ f226 1 f124"/>
              <a:gd name="f283" fmla="*/ f227 1 f124"/>
              <a:gd name="f284" fmla="*/ f228 1 f123"/>
              <a:gd name="f285" fmla="*/ f229 1 f124"/>
              <a:gd name="f286" fmla="*/ f230 f114 1"/>
              <a:gd name="f287" fmla="*/ f231 f114 1"/>
              <a:gd name="f288" fmla="*/ f233 f115 1"/>
              <a:gd name="f289" fmla="*/ f232 f115 1"/>
              <a:gd name="f290" fmla="*/ f234 f114 1"/>
              <a:gd name="f291" fmla="*/ f235 f115 1"/>
              <a:gd name="f292" fmla="*/ f236 f115 1"/>
              <a:gd name="f293" fmla="*/ f237 f115 1"/>
              <a:gd name="f294" fmla="*/ f238 f114 1"/>
              <a:gd name="f295" fmla="*/ f239 f115 1"/>
              <a:gd name="f296" fmla="*/ f240 f114 1"/>
              <a:gd name="f297" fmla="*/ f241 f114 1"/>
              <a:gd name="f298" fmla="*/ f242 f115 1"/>
              <a:gd name="f299" fmla="*/ f243 f115 1"/>
              <a:gd name="f300" fmla="*/ f244 f114 1"/>
              <a:gd name="f301" fmla="*/ f245 f114 1"/>
              <a:gd name="f302" fmla="*/ f246 f114 1"/>
              <a:gd name="f303" fmla="*/ f247 f115 1"/>
              <a:gd name="f304" fmla="*/ f248 f115 1"/>
              <a:gd name="f305" fmla="*/ f249 f114 1"/>
              <a:gd name="f306" fmla="*/ f250 f115 1"/>
              <a:gd name="f307" fmla="*/ f251 f114 1"/>
              <a:gd name="f308" fmla="*/ f252 f115 1"/>
              <a:gd name="f309" fmla="*/ f253 f115 1"/>
              <a:gd name="f310" fmla="*/ f254 f114 1"/>
              <a:gd name="f311" fmla="*/ f255 f115 1"/>
              <a:gd name="f312" fmla="*/ f256 f114 1"/>
              <a:gd name="f313" fmla="*/ f257 f115 1"/>
              <a:gd name="f314" fmla="*/ f258 f114 1"/>
              <a:gd name="f315" fmla="*/ f259 f114 1"/>
              <a:gd name="f316" fmla="*/ f260 f114 1"/>
              <a:gd name="f317" fmla="*/ f261 f115 1"/>
              <a:gd name="f318" fmla="*/ f262 f115 1"/>
              <a:gd name="f319" fmla="*/ f263 f114 1"/>
              <a:gd name="f320" fmla="*/ f264 f114 1"/>
              <a:gd name="f321" fmla="*/ f265 f115 1"/>
              <a:gd name="f322" fmla="*/ f266 f114 1"/>
              <a:gd name="f323" fmla="*/ f267 f114 1"/>
              <a:gd name="f324" fmla="*/ f268 f114 1"/>
              <a:gd name="f325" fmla="*/ f269 f115 1"/>
              <a:gd name="f326" fmla="*/ f270 f115 1"/>
              <a:gd name="f327" fmla="*/ f271 f115 1"/>
              <a:gd name="f328" fmla="*/ f272 f114 1"/>
              <a:gd name="f329" fmla="*/ f273 f115 1"/>
              <a:gd name="f330" fmla="*/ f274 f114 1"/>
              <a:gd name="f331" fmla="*/ f275 f114 1"/>
              <a:gd name="f332" fmla="*/ f276 f114 1"/>
              <a:gd name="f333" fmla="*/ f277 f115 1"/>
              <a:gd name="f334" fmla="*/ f278 f114 1"/>
              <a:gd name="f335" fmla="*/ f279 f115 1"/>
              <a:gd name="f336" fmla="*/ f280 f114 1"/>
              <a:gd name="f337" fmla="*/ f281 f115 1"/>
              <a:gd name="f338" fmla="*/ f282 f115 1"/>
              <a:gd name="f339" fmla="*/ f283 f115 1"/>
              <a:gd name="f340" fmla="*/ f284 f114 1"/>
              <a:gd name="f341" fmla="*/ f285 f115 1"/>
            </a:gdLst>
            <a:ahLst/>
            <a:cxnLst>
              <a:cxn ang="3cd4">
                <a:pos x="hc" y="t"/>
              </a:cxn>
              <a:cxn ang="0">
                <a:pos x="r" y="vc"/>
              </a:cxn>
              <a:cxn ang="cd4">
                <a:pos x="hc" y="b"/>
              </a:cxn>
              <a:cxn ang="cd2">
                <a:pos x="l" y="vc"/>
              </a:cxn>
              <a:cxn ang="f177">
                <a:pos x="f290" y="f291"/>
              </a:cxn>
              <a:cxn ang="f177">
                <a:pos x="f290" y="f292"/>
              </a:cxn>
              <a:cxn ang="f177">
                <a:pos x="f290" y="f293"/>
              </a:cxn>
              <a:cxn ang="f177">
                <a:pos x="f294" y="f295"/>
              </a:cxn>
              <a:cxn ang="f177">
                <a:pos x="f296" y="f295"/>
              </a:cxn>
              <a:cxn ang="f177">
                <a:pos x="f297" y="f298"/>
              </a:cxn>
              <a:cxn ang="f177">
                <a:pos x="f297" y="f299"/>
              </a:cxn>
              <a:cxn ang="f177">
                <a:pos x="f297" y="f291"/>
              </a:cxn>
              <a:cxn ang="f177">
                <a:pos x="f300" y="f291"/>
              </a:cxn>
              <a:cxn ang="f177">
                <a:pos x="f301" y="f291"/>
              </a:cxn>
              <a:cxn ang="f177">
                <a:pos x="f302" y="f303"/>
              </a:cxn>
              <a:cxn ang="f177">
                <a:pos x="f302" y="f304"/>
              </a:cxn>
              <a:cxn ang="f177">
                <a:pos x="f305" y="f306"/>
              </a:cxn>
              <a:cxn ang="f177">
                <a:pos x="f307" y="f306"/>
              </a:cxn>
              <a:cxn ang="f177">
                <a:pos x="f297" y="f306"/>
              </a:cxn>
              <a:cxn ang="f177">
                <a:pos x="f297" y="f308"/>
              </a:cxn>
              <a:cxn ang="f177">
                <a:pos x="f297" y="f309"/>
              </a:cxn>
              <a:cxn ang="f177">
                <a:pos x="f310" y="f311"/>
              </a:cxn>
              <a:cxn ang="f177">
                <a:pos x="f312" y="f311"/>
              </a:cxn>
              <a:cxn ang="f177">
                <a:pos x="f290" y="f313"/>
              </a:cxn>
              <a:cxn ang="f177">
                <a:pos x="f290" y="f308"/>
              </a:cxn>
              <a:cxn ang="f177">
                <a:pos x="f290" y="f306"/>
              </a:cxn>
              <a:cxn ang="f177">
                <a:pos x="f314" y="f306"/>
              </a:cxn>
              <a:cxn ang="f177">
                <a:pos x="f315" y="f306"/>
              </a:cxn>
              <a:cxn ang="f177">
                <a:pos x="f316" y="f317"/>
              </a:cxn>
              <a:cxn ang="f177">
                <a:pos x="f316" y="f318"/>
              </a:cxn>
              <a:cxn ang="f177">
                <a:pos x="f315" y="f291"/>
              </a:cxn>
              <a:cxn ang="f177">
                <a:pos x="f319" y="f291"/>
              </a:cxn>
              <a:cxn ang="f177">
                <a:pos x="f290" y="f291"/>
              </a:cxn>
              <a:cxn ang="f177">
                <a:pos x="f320" y="f321"/>
              </a:cxn>
              <a:cxn ang="f177">
                <a:pos x="f322" y="f321"/>
              </a:cxn>
              <a:cxn ang="f177">
                <a:pos x="f323" y="f321"/>
              </a:cxn>
              <a:cxn ang="f177">
                <a:pos x="f324" y="f325"/>
              </a:cxn>
              <a:cxn ang="f177">
                <a:pos x="f324" y="f326"/>
              </a:cxn>
              <a:cxn ang="f177">
                <a:pos x="f324" y="f327"/>
              </a:cxn>
              <a:cxn ang="f177">
                <a:pos x="f328" y="f327"/>
              </a:cxn>
              <a:cxn ang="f177">
                <a:pos x="f328" y="f329"/>
              </a:cxn>
              <a:cxn ang="f177">
                <a:pos x="f328" y="f325"/>
              </a:cxn>
              <a:cxn ang="f177">
                <a:pos x="f330" y="f321"/>
              </a:cxn>
              <a:cxn ang="f177">
                <a:pos x="f331" y="f321"/>
              </a:cxn>
              <a:cxn ang="f177">
                <a:pos x="f332" y="f321"/>
              </a:cxn>
              <a:cxn ang="f177">
                <a:pos x="f332" y="f333"/>
              </a:cxn>
              <a:cxn ang="f177">
                <a:pos x="f334" y="f335"/>
              </a:cxn>
              <a:cxn ang="f177">
                <a:pos x="f336" y="f335"/>
              </a:cxn>
              <a:cxn ang="f177">
                <a:pos x="f328" y="f337"/>
              </a:cxn>
              <a:cxn ang="f177">
                <a:pos x="f328" y="f338"/>
              </a:cxn>
              <a:cxn ang="f177">
                <a:pos x="f328" y="f339"/>
              </a:cxn>
              <a:cxn ang="f177">
                <a:pos x="f324" y="f339"/>
              </a:cxn>
              <a:cxn ang="f177">
                <a:pos x="f324" y="f337"/>
              </a:cxn>
              <a:cxn ang="f177">
                <a:pos x="f323" y="f335"/>
              </a:cxn>
              <a:cxn ang="f177">
                <a:pos x="f340" y="f335"/>
              </a:cxn>
              <a:cxn ang="f177">
                <a:pos x="f320" y="f341"/>
              </a:cxn>
              <a:cxn ang="f177">
                <a:pos x="f320" y="f321"/>
              </a:cxn>
            </a:cxnLst>
            <a:rect l="f286" t="f289" r="f287" b="f288"/>
            <a:pathLst>
              <a:path w="259" h="329">
                <a:moveTo>
                  <a:pt x="f8" y="f9"/>
                </a:moveTo>
                <a:cubicBezTo>
                  <a:pt x="f8" y="f10"/>
                  <a:pt x="f8" y="f11"/>
                  <a:pt x="f8" y="f12"/>
                </a:cubicBezTo>
                <a:cubicBezTo>
                  <a:pt x="f8" y="f13"/>
                  <a:pt x="f8" y="f14"/>
                  <a:pt x="f8" y="f15"/>
                </a:cubicBezTo>
                <a:cubicBezTo>
                  <a:pt x="f8" y="f16"/>
                  <a:pt x="f17" y="f18"/>
                  <a:pt x="f19" y="f18"/>
                </a:cubicBezTo>
                <a:cubicBezTo>
                  <a:pt x="f20" y="f5"/>
                  <a:pt x="f21" y="f5"/>
                  <a:pt x="f22" y="f18"/>
                </a:cubicBezTo>
                <a:cubicBezTo>
                  <a:pt x="f23" y="f18"/>
                  <a:pt x="f24" y="f16"/>
                  <a:pt x="f24" y="f25"/>
                </a:cubicBezTo>
                <a:cubicBezTo>
                  <a:pt x="f24" y="f26"/>
                  <a:pt x="f24" y="f27"/>
                  <a:pt x="f24" y="f28"/>
                </a:cubicBezTo>
                <a:cubicBezTo>
                  <a:pt x="f24" y="f29"/>
                  <a:pt x="f24" y="f30"/>
                  <a:pt x="f24" y="f9"/>
                </a:cubicBezTo>
                <a:cubicBezTo>
                  <a:pt x="f31" y="f9"/>
                  <a:pt x="f32" y="f9"/>
                  <a:pt x="f33" y="f9"/>
                </a:cubicBezTo>
                <a:cubicBezTo>
                  <a:pt x="f34" y="f9"/>
                  <a:pt x="f35" y="f9"/>
                  <a:pt x="f36" y="f9"/>
                </a:cubicBezTo>
                <a:cubicBezTo>
                  <a:pt x="f6" y="f9"/>
                  <a:pt x="f6" y="f9"/>
                  <a:pt x="f6" y="f37"/>
                </a:cubicBezTo>
                <a:cubicBezTo>
                  <a:pt x="f6" y="f38"/>
                  <a:pt x="f6" y="f39"/>
                  <a:pt x="f6" y="f40"/>
                </a:cubicBezTo>
                <a:cubicBezTo>
                  <a:pt x="f6" y="f41"/>
                  <a:pt x="f42" y="f43"/>
                  <a:pt x="f44" y="f43"/>
                </a:cubicBezTo>
                <a:cubicBezTo>
                  <a:pt x="f45" y="f43"/>
                  <a:pt x="f46" y="f43"/>
                  <a:pt x="f47" y="f43"/>
                </a:cubicBezTo>
                <a:cubicBezTo>
                  <a:pt x="f48" y="f43"/>
                  <a:pt x="f31" y="f43"/>
                  <a:pt x="f24" y="f43"/>
                </a:cubicBezTo>
                <a:cubicBezTo>
                  <a:pt x="f24" y="f49"/>
                  <a:pt x="f24" y="f50"/>
                  <a:pt x="f24" y="f51"/>
                </a:cubicBezTo>
                <a:cubicBezTo>
                  <a:pt x="f24" y="f52"/>
                  <a:pt x="f24" y="f53"/>
                  <a:pt x="f24" y="f54"/>
                </a:cubicBezTo>
                <a:cubicBezTo>
                  <a:pt x="f24" y="f55"/>
                  <a:pt x="f56" y="f7"/>
                  <a:pt x="f57" y="f7"/>
                </a:cubicBezTo>
                <a:cubicBezTo>
                  <a:pt x="f21" y="f7"/>
                  <a:pt x="f58" y="f7"/>
                  <a:pt x="f59" y="f7"/>
                </a:cubicBezTo>
                <a:cubicBezTo>
                  <a:pt x="f60" y="f7"/>
                  <a:pt x="f8" y="f55"/>
                  <a:pt x="f8" y="f61"/>
                </a:cubicBezTo>
                <a:cubicBezTo>
                  <a:pt x="f8" y="f62"/>
                  <a:pt x="f8" y="f52"/>
                  <a:pt x="f8" y="f51"/>
                </a:cubicBezTo>
                <a:cubicBezTo>
                  <a:pt x="f8" y="f50"/>
                  <a:pt x="f8" y="f49"/>
                  <a:pt x="f8" y="f43"/>
                </a:cubicBezTo>
                <a:cubicBezTo>
                  <a:pt x="f63" y="f43"/>
                  <a:pt x="f64" y="f43"/>
                  <a:pt x="f65" y="f43"/>
                </a:cubicBezTo>
                <a:cubicBezTo>
                  <a:pt x="f66" y="f43"/>
                  <a:pt x="f67" y="f43"/>
                  <a:pt x="f68" y="f43"/>
                </a:cubicBezTo>
                <a:cubicBezTo>
                  <a:pt x="f18" y="f43"/>
                  <a:pt x="f5" y="f41"/>
                  <a:pt x="f5" y="f69"/>
                </a:cubicBezTo>
                <a:cubicBezTo>
                  <a:pt x="f5" y="f70"/>
                  <a:pt x="f5" y="f71"/>
                  <a:pt x="f5" y="f72"/>
                </a:cubicBezTo>
                <a:cubicBezTo>
                  <a:pt x="f5" y="f66"/>
                  <a:pt x="f18" y="f9"/>
                  <a:pt x="f68" y="f9"/>
                </a:cubicBezTo>
                <a:cubicBezTo>
                  <a:pt x="f67" y="f9"/>
                  <a:pt x="f66" y="f9"/>
                  <a:pt x="f73" y="f9"/>
                </a:cubicBezTo>
                <a:cubicBezTo>
                  <a:pt x="f74" y="f9"/>
                  <a:pt x="f69" y="f9"/>
                  <a:pt x="f8" y="f9"/>
                </a:cubicBezTo>
                <a:close/>
                <a:moveTo>
                  <a:pt x="f14" y="f74"/>
                </a:moveTo>
                <a:cubicBezTo>
                  <a:pt x="f75" y="f74"/>
                  <a:pt x="f76" y="f74"/>
                  <a:pt x="f13" y="f74"/>
                </a:cubicBezTo>
                <a:cubicBezTo>
                  <a:pt x="f77" y="f74"/>
                  <a:pt x="f72" y="f74"/>
                  <a:pt x="f78" y="f74"/>
                </a:cubicBezTo>
                <a:cubicBezTo>
                  <a:pt x="f79" y="f74"/>
                  <a:pt x="f80" y="f69"/>
                  <a:pt x="f80" y="f81"/>
                </a:cubicBezTo>
                <a:cubicBezTo>
                  <a:pt x="f80" y="f82"/>
                  <a:pt x="f80" y="f83"/>
                  <a:pt x="f80" y="f84"/>
                </a:cubicBezTo>
                <a:cubicBezTo>
                  <a:pt x="f80" y="f85"/>
                  <a:pt x="f80" y="f86"/>
                  <a:pt x="f80" y="f87"/>
                </a:cubicBezTo>
                <a:cubicBezTo>
                  <a:pt x="f88" y="f87"/>
                  <a:pt x="f89" y="f87"/>
                  <a:pt x="f90" y="f87"/>
                </a:cubicBezTo>
                <a:cubicBezTo>
                  <a:pt x="f90" y="f86"/>
                  <a:pt x="f90" y="f85"/>
                  <a:pt x="f90" y="f91"/>
                </a:cubicBezTo>
                <a:cubicBezTo>
                  <a:pt x="f90" y="f83"/>
                  <a:pt x="f90" y="f82"/>
                  <a:pt x="f90" y="f81"/>
                </a:cubicBezTo>
                <a:cubicBezTo>
                  <a:pt x="f90" y="f64"/>
                  <a:pt x="f92" y="f74"/>
                  <a:pt x="f23" y="f74"/>
                </a:cubicBezTo>
                <a:cubicBezTo>
                  <a:pt x="f2" y="f74"/>
                  <a:pt x="f93" y="f74"/>
                  <a:pt x="f94" y="f74"/>
                </a:cubicBezTo>
                <a:cubicBezTo>
                  <a:pt x="f95" y="f74"/>
                  <a:pt x="f83" y="f74"/>
                  <a:pt x="f96" y="f74"/>
                </a:cubicBezTo>
                <a:cubicBezTo>
                  <a:pt x="f96" y="f70"/>
                  <a:pt x="f36" y="f97"/>
                  <a:pt x="f96" y="f71"/>
                </a:cubicBezTo>
                <a:cubicBezTo>
                  <a:pt x="f96" y="f37"/>
                  <a:pt x="f36" y="f98"/>
                  <a:pt x="f99" y="f98"/>
                </a:cubicBezTo>
                <a:cubicBezTo>
                  <a:pt x="f93" y="f100"/>
                  <a:pt x="f101" y="f98"/>
                  <a:pt x="f102" y="f98"/>
                </a:cubicBezTo>
                <a:cubicBezTo>
                  <a:pt x="f92" y="f98"/>
                  <a:pt x="f90" y="f103"/>
                  <a:pt x="f90" y="f104"/>
                </a:cubicBezTo>
                <a:cubicBezTo>
                  <a:pt x="f90" y="f105"/>
                  <a:pt x="f90" y="f106"/>
                  <a:pt x="f90" y="f107"/>
                </a:cubicBezTo>
                <a:cubicBezTo>
                  <a:pt x="f90" y="f13"/>
                  <a:pt x="f90" y="f108"/>
                  <a:pt x="f90" y="f109"/>
                </a:cubicBezTo>
                <a:cubicBezTo>
                  <a:pt x="f89" y="f109"/>
                  <a:pt x="f88" y="f109"/>
                  <a:pt x="f80" y="f109"/>
                </a:cubicBezTo>
                <a:cubicBezTo>
                  <a:pt x="f80" y="f110"/>
                  <a:pt x="f80" y="f10"/>
                  <a:pt x="f80" y="f104"/>
                </a:cubicBezTo>
                <a:cubicBezTo>
                  <a:pt x="f80" y="f103"/>
                  <a:pt x="f79" y="f98"/>
                  <a:pt x="f78" y="f98"/>
                </a:cubicBezTo>
                <a:cubicBezTo>
                  <a:pt x="f103" y="f98"/>
                  <a:pt x="f77" y="f98"/>
                  <a:pt x="f107" y="f98"/>
                </a:cubicBezTo>
                <a:cubicBezTo>
                  <a:pt x="f76" y="f98"/>
                  <a:pt x="f75" y="f100"/>
                  <a:pt x="f14" y="f100"/>
                </a:cubicBezTo>
                <a:cubicBezTo>
                  <a:pt x="f14" y="f111"/>
                  <a:pt x="f14" y="f112"/>
                  <a:pt x="f14" y="f74"/>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29" name="Grupo 32">
            <a:extLst>
              <a:ext uri="{FF2B5EF4-FFF2-40B4-BE49-F238E27FC236}">
                <a16:creationId xmlns:a16="http://schemas.microsoft.com/office/drawing/2014/main" id="{3C6C12B6-61A3-9770-C589-5176E42B2F75}"/>
              </a:ext>
            </a:extLst>
          </p:cNvPr>
          <p:cNvGrpSpPr/>
          <p:nvPr/>
        </p:nvGrpSpPr>
        <p:grpSpPr>
          <a:xfrm>
            <a:off x="-26837" y="-344452"/>
            <a:ext cx="2564558" cy="1857061"/>
            <a:chOff x="-26837" y="-344452"/>
            <a:chExt cx="2564558" cy="1857061"/>
          </a:xfrm>
        </p:grpSpPr>
        <p:grpSp>
          <p:nvGrpSpPr>
            <p:cNvPr id="30" name="Grupo 33">
              <a:extLst>
                <a:ext uri="{FF2B5EF4-FFF2-40B4-BE49-F238E27FC236}">
                  <a16:creationId xmlns:a16="http://schemas.microsoft.com/office/drawing/2014/main" id="{61D18845-D5C4-47A1-AD4F-D52733132DDB}"/>
                </a:ext>
              </a:extLst>
            </p:cNvPr>
            <p:cNvGrpSpPr/>
            <p:nvPr/>
          </p:nvGrpSpPr>
          <p:grpSpPr>
            <a:xfrm>
              <a:off x="1039404" y="-344452"/>
              <a:ext cx="1498317" cy="1006690"/>
              <a:chOff x="1039404" y="-344452"/>
              <a:chExt cx="1498317" cy="1006690"/>
            </a:xfrm>
          </p:grpSpPr>
          <p:sp>
            <p:nvSpPr>
              <p:cNvPr id="31" name="Forma libre: forma 40">
                <a:extLst>
                  <a:ext uri="{FF2B5EF4-FFF2-40B4-BE49-F238E27FC236}">
                    <a16:creationId xmlns:a16="http://schemas.microsoft.com/office/drawing/2014/main" id="{1DB1D785-2B7E-E4AF-0320-AA90310EFA7D}"/>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2" name="Grupo 41">
                <a:extLst>
                  <a:ext uri="{FF2B5EF4-FFF2-40B4-BE49-F238E27FC236}">
                    <a16:creationId xmlns:a16="http://schemas.microsoft.com/office/drawing/2014/main" id="{F5E45143-BC6A-9528-3AC2-E87A37472BBD}"/>
                  </a:ext>
                </a:extLst>
              </p:cNvPr>
              <p:cNvGrpSpPr/>
              <p:nvPr/>
            </p:nvGrpSpPr>
            <p:grpSpPr>
              <a:xfrm>
                <a:off x="1260381" y="52680"/>
                <a:ext cx="1237420" cy="371731"/>
                <a:chOff x="1260381" y="52680"/>
                <a:chExt cx="1237420" cy="371731"/>
              </a:xfrm>
            </p:grpSpPr>
            <p:sp>
              <p:nvSpPr>
                <p:cNvPr id="33" name="Elipse 42">
                  <a:extLst>
                    <a:ext uri="{FF2B5EF4-FFF2-40B4-BE49-F238E27FC236}">
                      <a16:creationId xmlns:a16="http://schemas.microsoft.com/office/drawing/2014/main" id="{BBF63A60-46DE-7A1E-0DF7-53CF776CB145}"/>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4" name="Elipse 43">
                  <a:extLst>
                    <a:ext uri="{FF2B5EF4-FFF2-40B4-BE49-F238E27FC236}">
                      <a16:creationId xmlns:a16="http://schemas.microsoft.com/office/drawing/2014/main" id="{58D77146-D465-17F7-77CF-B89FCD9A48A6}"/>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5" name="Elipse 44">
                  <a:extLst>
                    <a:ext uri="{FF2B5EF4-FFF2-40B4-BE49-F238E27FC236}">
                      <a16:creationId xmlns:a16="http://schemas.microsoft.com/office/drawing/2014/main" id="{1B100BB8-B3BF-3087-C5F7-6307B4BE5538}"/>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36" name="Grupo 34">
              <a:extLst>
                <a:ext uri="{FF2B5EF4-FFF2-40B4-BE49-F238E27FC236}">
                  <a16:creationId xmlns:a16="http://schemas.microsoft.com/office/drawing/2014/main" id="{1A07498E-2A19-15A5-72A5-ED29801646D8}"/>
                </a:ext>
              </a:extLst>
            </p:cNvPr>
            <p:cNvGrpSpPr/>
            <p:nvPr/>
          </p:nvGrpSpPr>
          <p:grpSpPr>
            <a:xfrm>
              <a:off x="-26837" y="14292"/>
              <a:ext cx="1035694" cy="1498317"/>
              <a:chOff x="-26837" y="14292"/>
              <a:chExt cx="1035694" cy="1498317"/>
            </a:xfrm>
          </p:grpSpPr>
          <p:sp>
            <p:nvSpPr>
              <p:cNvPr id="37" name="Forma libre: forma 35">
                <a:extLst>
                  <a:ext uri="{FF2B5EF4-FFF2-40B4-BE49-F238E27FC236}">
                    <a16:creationId xmlns:a16="http://schemas.microsoft.com/office/drawing/2014/main" id="{212BED3F-44D7-BB9F-E160-1BDB8C82EED3}"/>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8" name="Grupo 36">
                <a:extLst>
                  <a:ext uri="{FF2B5EF4-FFF2-40B4-BE49-F238E27FC236}">
                    <a16:creationId xmlns:a16="http://schemas.microsoft.com/office/drawing/2014/main" id="{338C43F3-6C33-69B5-FF65-B9CDCEE891BF}"/>
                  </a:ext>
                </a:extLst>
              </p:cNvPr>
              <p:cNvGrpSpPr/>
              <p:nvPr/>
            </p:nvGrpSpPr>
            <p:grpSpPr>
              <a:xfrm>
                <a:off x="184827" y="230730"/>
                <a:ext cx="824030" cy="1050070"/>
                <a:chOff x="184827" y="230730"/>
                <a:chExt cx="824030" cy="1050070"/>
              </a:xfrm>
            </p:grpSpPr>
            <p:sp>
              <p:nvSpPr>
                <p:cNvPr id="39" name="Elipse 37">
                  <a:extLst>
                    <a:ext uri="{FF2B5EF4-FFF2-40B4-BE49-F238E27FC236}">
                      <a16:creationId xmlns:a16="http://schemas.microsoft.com/office/drawing/2014/main" id="{F5E79730-6D99-490E-E939-2F0045DE3712}"/>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0" name="Elipse 38">
                  <a:extLst>
                    <a:ext uri="{FF2B5EF4-FFF2-40B4-BE49-F238E27FC236}">
                      <a16:creationId xmlns:a16="http://schemas.microsoft.com/office/drawing/2014/main" id="{86B61959-E369-4AA2-CC32-7FEC58F58BB3}"/>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1" name="Elipse 39">
                  <a:extLst>
                    <a:ext uri="{FF2B5EF4-FFF2-40B4-BE49-F238E27FC236}">
                      <a16:creationId xmlns:a16="http://schemas.microsoft.com/office/drawing/2014/main" id="{D4C177CD-E02C-CB7C-6D1A-F5B0ECA9E5C0}"/>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42" name="Grupo 45">
            <a:extLst>
              <a:ext uri="{FF2B5EF4-FFF2-40B4-BE49-F238E27FC236}">
                <a16:creationId xmlns:a16="http://schemas.microsoft.com/office/drawing/2014/main" id="{D78EBACD-DE9E-73B5-AE62-647FFE6AF24A}"/>
              </a:ext>
            </a:extLst>
          </p:cNvPr>
          <p:cNvGrpSpPr/>
          <p:nvPr/>
        </p:nvGrpSpPr>
        <p:grpSpPr>
          <a:xfrm>
            <a:off x="6697486" y="-370944"/>
            <a:ext cx="2456251" cy="1778636"/>
            <a:chOff x="6697486" y="-370944"/>
            <a:chExt cx="2456251" cy="1778636"/>
          </a:xfrm>
        </p:grpSpPr>
        <p:grpSp>
          <p:nvGrpSpPr>
            <p:cNvPr id="43" name="Grupo 46">
              <a:extLst>
                <a:ext uri="{FF2B5EF4-FFF2-40B4-BE49-F238E27FC236}">
                  <a16:creationId xmlns:a16="http://schemas.microsoft.com/office/drawing/2014/main" id="{F3C2E29F-26EB-F194-911C-A59D411E9139}"/>
                </a:ext>
              </a:extLst>
            </p:cNvPr>
            <p:cNvGrpSpPr/>
            <p:nvPr/>
          </p:nvGrpSpPr>
          <p:grpSpPr>
            <a:xfrm>
              <a:off x="6697486" y="-370944"/>
              <a:ext cx="1435041" cy="964179"/>
              <a:chOff x="6697486" y="-370944"/>
              <a:chExt cx="1435041" cy="964179"/>
            </a:xfrm>
          </p:grpSpPr>
          <p:sp>
            <p:nvSpPr>
              <p:cNvPr id="44" name="Forma libre: forma 53">
                <a:extLst>
                  <a:ext uri="{FF2B5EF4-FFF2-40B4-BE49-F238E27FC236}">
                    <a16:creationId xmlns:a16="http://schemas.microsoft.com/office/drawing/2014/main" id="{DFB85261-03F4-06F9-3673-3DA924DEE1C3}"/>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45" name="Grupo 54">
                <a:extLst>
                  <a:ext uri="{FF2B5EF4-FFF2-40B4-BE49-F238E27FC236}">
                    <a16:creationId xmlns:a16="http://schemas.microsoft.com/office/drawing/2014/main" id="{F6835336-894C-F22A-1571-9FF135DCF674}"/>
                  </a:ext>
                </a:extLst>
              </p:cNvPr>
              <p:cNvGrpSpPr/>
              <p:nvPr/>
            </p:nvGrpSpPr>
            <p:grpSpPr>
              <a:xfrm>
                <a:off x="6735716" y="9422"/>
                <a:ext cx="1185154" cy="356031"/>
                <a:chOff x="6735716" y="9422"/>
                <a:chExt cx="1185154" cy="356031"/>
              </a:xfrm>
            </p:grpSpPr>
            <p:sp>
              <p:nvSpPr>
                <p:cNvPr id="46" name="Elipse 55">
                  <a:extLst>
                    <a:ext uri="{FF2B5EF4-FFF2-40B4-BE49-F238E27FC236}">
                      <a16:creationId xmlns:a16="http://schemas.microsoft.com/office/drawing/2014/main" id="{B561A57C-3D14-7ECA-2D49-0DDAC4320031}"/>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7" name="Elipse 56">
                  <a:extLst>
                    <a:ext uri="{FF2B5EF4-FFF2-40B4-BE49-F238E27FC236}">
                      <a16:creationId xmlns:a16="http://schemas.microsoft.com/office/drawing/2014/main" id="{22E8B05A-ADC5-AE24-C8F5-97089B0D333B}"/>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8" name="Elipse 57">
                  <a:extLst>
                    <a:ext uri="{FF2B5EF4-FFF2-40B4-BE49-F238E27FC236}">
                      <a16:creationId xmlns:a16="http://schemas.microsoft.com/office/drawing/2014/main" id="{6B701268-739A-CE5E-6ED0-9ACCE2BB69A8}"/>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49" name="Grupo 47">
              <a:extLst>
                <a:ext uri="{FF2B5EF4-FFF2-40B4-BE49-F238E27FC236}">
                  <a16:creationId xmlns:a16="http://schemas.microsoft.com/office/drawing/2014/main" id="{9F54C97F-E48C-92B2-2F34-05E9647F31D6}"/>
                </a:ext>
              </a:extLst>
            </p:cNvPr>
            <p:cNvGrpSpPr/>
            <p:nvPr/>
          </p:nvGrpSpPr>
          <p:grpSpPr>
            <a:xfrm>
              <a:off x="8161778" y="-27349"/>
              <a:ext cx="991959" cy="1435041"/>
              <a:chOff x="8161778" y="-27349"/>
              <a:chExt cx="991959" cy="1435041"/>
            </a:xfrm>
          </p:grpSpPr>
          <p:sp>
            <p:nvSpPr>
              <p:cNvPr id="50" name="Forma libre: forma 48">
                <a:extLst>
                  <a:ext uri="{FF2B5EF4-FFF2-40B4-BE49-F238E27FC236}">
                    <a16:creationId xmlns:a16="http://schemas.microsoft.com/office/drawing/2014/main" id="{24533F4D-7148-FB8A-81CE-CC4ECC58EA33}"/>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51" name="Grupo 49">
                <a:extLst>
                  <a:ext uri="{FF2B5EF4-FFF2-40B4-BE49-F238E27FC236}">
                    <a16:creationId xmlns:a16="http://schemas.microsoft.com/office/drawing/2014/main" id="{F3D76BE0-7ABA-0574-2DCD-6CBD2A6640F8}"/>
                  </a:ext>
                </a:extLst>
              </p:cNvPr>
              <p:cNvGrpSpPr/>
              <p:nvPr/>
            </p:nvGrpSpPr>
            <p:grpSpPr>
              <a:xfrm>
                <a:off x="8161778" y="179953"/>
                <a:ext cx="789228" cy="1005712"/>
                <a:chOff x="8161778" y="179953"/>
                <a:chExt cx="789228" cy="1005712"/>
              </a:xfrm>
            </p:grpSpPr>
            <p:sp>
              <p:nvSpPr>
                <p:cNvPr id="52" name="Elipse 50">
                  <a:extLst>
                    <a:ext uri="{FF2B5EF4-FFF2-40B4-BE49-F238E27FC236}">
                      <a16:creationId xmlns:a16="http://schemas.microsoft.com/office/drawing/2014/main" id="{94222451-1BDC-057F-403B-CEAAD7B98BFA}"/>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53" name="Elipse 51">
                  <a:extLst>
                    <a:ext uri="{FF2B5EF4-FFF2-40B4-BE49-F238E27FC236}">
                      <a16:creationId xmlns:a16="http://schemas.microsoft.com/office/drawing/2014/main" id="{99893821-BDFC-9857-3BBD-7D66408A10C8}"/>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54" name="Elipse 52">
                  <a:extLst>
                    <a:ext uri="{FF2B5EF4-FFF2-40B4-BE49-F238E27FC236}">
                      <a16:creationId xmlns:a16="http://schemas.microsoft.com/office/drawing/2014/main" id="{6B909B26-EDA3-F376-3406-EBDFC5D0F4D2}"/>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55" name="AutoShape 3">
            <a:extLst>
              <a:ext uri="{FF2B5EF4-FFF2-40B4-BE49-F238E27FC236}">
                <a16:creationId xmlns:a16="http://schemas.microsoft.com/office/drawing/2014/main" id="{D44EC2B6-A16F-FDD0-C13B-70E3CEE0E7A9}"/>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6" name="Freeform 5">
            <a:extLst>
              <a:ext uri="{FF2B5EF4-FFF2-40B4-BE49-F238E27FC236}">
                <a16:creationId xmlns:a16="http://schemas.microsoft.com/office/drawing/2014/main" id="{CDFE0CB4-67C3-5DDC-63CD-E90C65F4492B}"/>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7" name="Freeform 5">
            <a:extLst>
              <a:ext uri="{FF2B5EF4-FFF2-40B4-BE49-F238E27FC236}">
                <a16:creationId xmlns:a16="http://schemas.microsoft.com/office/drawing/2014/main" id="{AF99D0B2-B427-F806-BD46-CD41F5E3AA96}"/>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Google Shape;2005;p48">
            <a:extLst>
              <a:ext uri="{FF2B5EF4-FFF2-40B4-BE49-F238E27FC236}">
                <a16:creationId xmlns:a16="http://schemas.microsoft.com/office/drawing/2014/main" id="{F74D5A4C-1584-7FF1-D8F4-F4EF76F0EA67}"/>
              </a:ext>
            </a:extLst>
          </p:cNvPr>
          <p:cNvSpPr txBox="1">
            <a:spLocks noGrp="1"/>
          </p:cNvSpPr>
          <p:nvPr>
            <p:ph type="title"/>
          </p:nvPr>
        </p:nvSpPr>
        <p:spPr/>
        <p:txBody>
          <a:bodyPr/>
          <a:lstStyle/>
          <a:p>
            <a:pPr lvl="0"/>
            <a:r>
              <a:rPr lang="en-US"/>
              <a:t>500,000</a:t>
            </a:r>
          </a:p>
        </p:txBody>
      </p:sp>
      <p:sp>
        <p:nvSpPr>
          <p:cNvPr id="3" name="Google Shape;2006;p48">
            <a:extLst>
              <a:ext uri="{FF2B5EF4-FFF2-40B4-BE49-F238E27FC236}">
                <a16:creationId xmlns:a16="http://schemas.microsoft.com/office/drawing/2014/main" id="{F40043FC-3AA4-1B70-9A3A-240A8CBCFCEE}"/>
              </a:ext>
            </a:extLst>
          </p:cNvPr>
          <p:cNvSpPr txBox="1">
            <a:spLocks noGrp="1"/>
          </p:cNvSpPr>
          <p:nvPr>
            <p:ph type="subTitle" idx="4294967295"/>
          </p:nvPr>
        </p:nvSpPr>
        <p:spPr>
          <a:xfrm>
            <a:off x="2223601" y="3715920"/>
            <a:ext cx="4696797" cy="819000"/>
          </a:xfrm>
        </p:spPr>
        <p:txBody>
          <a:bodyPr lIns="91421" anchorCtr="1"/>
          <a:lstStyle/>
          <a:p>
            <a:pPr marL="0" lvl="0" indent="0" algn="ctr">
              <a:lnSpc>
                <a:spcPct val="100000"/>
              </a:lnSpc>
              <a:buNone/>
            </a:pPr>
            <a:r>
              <a:rPr lang="en-US" sz="1600"/>
              <a:t>Earth is the third planet from the Sun and the only one that harbors life in the Solar System—this is where we all live</a:t>
            </a:r>
          </a:p>
        </p:txBody>
      </p:sp>
      <p:sp>
        <p:nvSpPr>
          <p:cNvPr id="4" name="Google Shape;2007;p48">
            <a:extLst>
              <a:ext uri="{FF2B5EF4-FFF2-40B4-BE49-F238E27FC236}">
                <a16:creationId xmlns:a16="http://schemas.microsoft.com/office/drawing/2014/main" id="{5CD84C2E-41F8-CCC1-6C68-AAB9642F7DAC}"/>
              </a:ext>
            </a:extLst>
          </p:cNvPr>
          <p:cNvSpPr txBox="1">
            <a:spLocks noGrp="1"/>
          </p:cNvSpPr>
          <p:nvPr>
            <p:ph type="title" idx="4294967295"/>
          </p:nvPr>
        </p:nvSpPr>
        <p:spPr>
          <a:xfrm>
            <a:off x="1080747" y="871450"/>
            <a:ext cx="3123599" cy="708001"/>
          </a:xfrm>
        </p:spPr>
        <p:txBody>
          <a:bodyPr anchor="ctr" anchorCtr="1"/>
          <a:lstStyle/>
          <a:p>
            <a:pPr lvl="0" algn="ctr"/>
            <a:r>
              <a:rPr lang="en-US" sz="4500"/>
              <a:t>25%</a:t>
            </a:r>
          </a:p>
        </p:txBody>
      </p:sp>
      <p:sp>
        <p:nvSpPr>
          <p:cNvPr id="5" name="Google Shape;2008;p48">
            <a:extLst>
              <a:ext uri="{FF2B5EF4-FFF2-40B4-BE49-F238E27FC236}">
                <a16:creationId xmlns:a16="http://schemas.microsoft.com/office/drawing/2014/main" id="{F6C6DE68-49B0-67D5-F21C-90B8CE5DA90D}"/>
              </a:ext>
            </a:extLst>
          </p:cNvPr>
          <p:cNvSpPr txBox="1">
            <a:spLocks noGrp="1"/>
          </p:cNvSpPr>
          <p:nvPr>
            <p:ph type="subTitle" idx="4294967295"/>
          </p:nvPr>
        </p:nvSpPr>
        <p:spPr>
          <a:xfrm>
            <a:off x="1240548" y="1733290"/>
            <a:ext cx="2804099" cy="819000"/>
          </a:xfrm>
        </p:spPr>
        <p:txBody>
          <a:bodyPr lIns="91421" anchorCtr="1"/>
          <a:lstStyle/>
          <a:p>
            <a:pPr marL="0" lvl="0" indent="0" algn="ctr">
              <a:lnSpc>
                <a:spcPct val="100000"/>
              </a:lnSpc>
              <a:buNone/>
            </a:pPr>
            <a:r>
              <a:rPr lang="en-US" sz="1600"/>
              <a:t>Mercury is the closest planet to the Sun and the smallest of them all</a:t>
            </a:r>
          </a:p>
        </p:txBody>
      </p:sp>
      <p:sp>
        <p:nvSpPr>
          <p:cNvPr id="6" name="Google Shape;2009;p48">
            <a:extLst>
              <a:ext uri="{FF2B5EF4-FFF2-40B4-BE49-F238E27FC236}">
                <a16:creationId xmlns:a16="http://schemas.microsoft.com/office/drawing/2014/main" id="{63A9791B-53F7-A204-68EA-29B0EFEE712C}"/>
              </a:ext>
            </a:extLst>
          </p:cNvPr>
          <p:cNvSpPr txBox="1">
            <a:spLocks noGrp="1"/>
          </p:cNvSpPr>
          <p:nvPr>
            <p:ph type="title" idx="4294967295"/>
          </p:nvPr>
        </p:nvSpPr>
        <p:spPr>
          <a:xfrm>
            <a:off x="4939570" y="871450"/>
            <a:ext cx="3123599" cy="708001"/>
          </a:xfrm>
        </p:spPr>
        <p:txBody>
          <a:bodyPr anchor="ctr" anchorCtr="1"/>
          <a:lstStyle/>
          <a:p>
            <a:pPr lvl="0" algn="ctr"/>
            <a:r>
              <a:rPr lang="en-US" sz="4500"/>
              <a:t>75%</a:t>
            </a:r>
          </a:p>
        </p:txBody>
      </p:sp>
      <p:sp>
        <p:nvSpPr>
          <p:cNvPr id="7" name="Google Shape;2010;p48">
            <a:extLst>
              <a:ext uri="{FF2B5EF4-FFF2-40B4-BE49-F238E27FC236}">
                <a16:creationId xmlns:a16="http://schemas.microsoft.com/office/drawing/2014/main" id="{0C74C15E-4EBE-0527-70E0-335595491EA9}"/>
              </a:ext>
            </a:extLst>
          </p:cNvPr>
          <p:cNvSpPr txBox="1">
            <a:spLocks noGrp="1"/>
          </p:cNvSpPr>
          <p:nvPr>
            <p:ph type="subTitle" idx="4294967295"/>
          </p:nvPr>
        </p:nvSpPr>
        <p:spPr>
          <a:xfrm>
            <a:off x="5099398" y="1729304"/>
            <a:ext cx="2804099" cy="819000"/>
          </a:xfrm>
        </p:spPr>
        <p:txBody>
          <a:bodyPr lIns="91421" anchorCtr="1"/>
          <a:lstStyle/>
          <a:p>
            <a:pPr marL="0" lvl="0" indent="0" algn="ctr">
              <a:lnSpc>
                <a:spcPct val="100000"/>
              </a:lnSpc>
              <a:buNone/>
            </a:pPr>
            <a:r>
              <a:rPr lang="en-US" sz="1600"/>
              <a:t>Venus has a beautiful name and is the second planet from the Sun</a:t>
            </a:r>
          </a:p>
        </p:txBody>
      </p:sp>
      <p:cxnSp>
        <p:nvCxnSpPr>
          <p:cNvPr id="8" name="Conector recto 7">
            <a:extLst>
              <a:ext uri="{FF2B5EF4-FFF2-40B4-BE49-F238E27FC236}">
                <a16:creationId xmlns:a16="http://schemas.microsoft.com/office/drawing/2014/main" id="{A3C45853-40D9-63EF-C669-B52D7486B1A9}"/>
              </a:ext>
            </a:extLst>
          </p:cNvPr>
          <p:cNvCxnSpPr/>
          <p:nvPr/>
        </p:nvCxnSpPr>
        <p:spPr>
          <a:xfrm>
            <a:off x="148279" y="5029200"/>
            <a:ext cx="8835079" cy="0"/>
          </a:xfrm>
          <a:prstGeom prst="straightConnector1">
            <a:avLst/>
          </a:prstGeom>
          <a:noFill/>
          <a:ln w="57150" cap="flat">
            <a:solidFill>
              <a:srgbClr val="8E59C1"/>
            </a:solidFill>
            <a:custDash>
              <a:ds d="100000" sp="100000"/>
            </a:custDash>
          </a:ln>
        </p:spPr>
      </p:cxnSp>
      <p:cxnSp>
        <p:nvCxnSpPr>
          <p:cNvPr id="9" name="Conector recto 8">
            <a:extLst>
              <a:ext uri="{FF2B5EF4-FFF2-40B4-BE49-F238E27FC236}">
                <a16:creationId xmlns:a16="http://schemas.microsoft.com/office/drawing/2014/main" id="{C5F00FD7-085F-95BC-A1A1-9022A00D72AC}"/>
              </a:ext>
            </a:extLst>
          </p:cNvPr>
          <p:cNvCxnSpPr/>
          <p:nvPr/>
        </p:nvCxnSpPr>
        <p:spPr>
          <a:xfrm>
            <a:off x="148279" y="189472"/>
            <a:ext cx="8835079" cy="0"/>
          </a:xfrm>
          <a:prstGeom prst="straightConnector1">
            <a:avLst/>
          </a:prstGeom>
          <a:noFill/>
          <a:ln w="57150" cap="flat">
            <a:solidFill>
              <a:srgbClr val="8E59C1"/>
            </a:solidFill>
            <a:custDash>
              <a:ds d="100000" sp="100000"/>
            </a:custDash>
          </a:ln>
        </p:spPr>
      </p:cxnSp>
      <p:grpSp>
        <p:nvGrpSpPr>
          <p:cNvPr id="10" name="Grupo 9">
            <a:extLst>
              <a:ext uri="{FF2B5EF4-FFF2-40B4-BE49-F238E27FC236}">
                <a16:creationId xmlns:a16="http://schemas.microsoft.com/office/drawing/2014/main" id="{A6D463F2-9D65-2685-0AB9-DB3A63EFE8DC}"/>
              </a:ext>
            </a:extLst>
          </p:cNvPr>
          <p:cNvGrpSpPr/>
          <p:nvPr/>
        </p:nvGrpSpPr>
        <p:grpSpPr>
          <a:xfrm>
            <a:off x="-26837" y="-344452"/>
            <a:ext cx="2564558" cy="1857061"/>
            <a:chOff x="-26837" y="-344452"/>
            <a:chExt cx="2564558" cy="1857061"/>
          </a:xfrm>
        </p:grpSpPr>
        <p:grpSp>
          <p:nvGrpSpPr>
            <p:cNvPr id="11" name="Grupo 10">
              <a:extLst>
                <a:ext uri="{FF2B5EF4-FFF2-40B4-BE49-F238E27FC236}">
                  <a16:creationId xmlns:a16="http://schemas.microsoft.com/office/drawing/2014/main" id="{437CC44E-2835-49E4-706E-CD9D8ECD8EA1}"/>
                </a:ext>
              </a:extLst>
            </p:cNvPr>
            <p:cNvGrpSpPr/>
            <p:nvPr/>
          </p:nvGrpSpPr>
          <p:grpSpPr>
            <a:xfrm>
              <a:off x="1039404" y="-344452"/>
              <a:ext cx="1498317" cy="1006690"/>
              <a:chOff x="1039404" y="-344452"/>
              <a:chExt cx="1498317" cy="1006690"/>
            </a:xfrm>
          </p:grpSpPr>
          <p:sp>
            <p:nvSpPr>
              <p:cNvPr id="12" name="Forma libre: forma 17">
                <a:extLst>
                  <a:ext uri="{FF2B5EF4-FFF2-40B4-BE49-F238E27FC236}">
                    <a16:creationId xmlns:a16="http://schemas.microsoft.com/office/drawing/2014/main" id="{828E603E-2389-695F-AABC-CD447565648B}"/>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3" name="Grupo 18">
                <a:extLst>
                  <a:ext uri="{FF2B5EF4-FFF2-40B4-BE49-F238E27FC236}">
                    <a16:creationId xmlns:a16="http://schemas.microsoft.com/office/drawing/2014/main" id="{1016CB17-FB02-B2E9-2A82-445450739B66}"/>
                  </a:ext>
                </a:extLst>
              </p:cNvPr>
              <p:cNvGrpSpPr/>
              <p:nvPr/>
            </p:nvGrpSpPr>
            <p:grpSpPr>
              <a:xfrm>
                <a:off x="1260381" y="52680"/>
                <a:ext cx="1237420" cy="371731"/>
                <a:chOff x="1260381" y="52680"/>
                <a:chExt cx="1237420" cy="371731"/>
              </a:xfrm>
            </p:grpSpPr>
            <p:sp>
              <p:nvSpPr>
                <p:cNvPr id="14" name="Elipse 19">
                  <a:extLst>
                    <a:ext uri="{FF2B5EF4-FFF2-40B4-BE49-F238E27FC236}">
                      <a16:creationId xmlns:a16="http://schemas.microsoft.com/office/drawing/2014/main" id="{A7252B6B-EAB8-2998-3493-D0AC56A31FB5}"/>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5" name="Elipse 20">
                  <a:extLst>
                    <a:ext uri="{FF2B5EF4-FFF2-40B4-BE49-F238E27FC236}">
                      <a16:creationId xmlns:a16="http://schemas.microsoft.com/office/drawing/2014/main" id="{6F42A071-8DB6-5F2A-41FF-13944EF9B73A}"/>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6" name="Elipse 21">
                  <a:extLst>
                    <a:ext uri="{FF2B5EF4-FFF2-40B4-BE49-F238E27FC236}">
                      <a16:creationId xmlns:a16="http://schemas.microsoft.com/office/drawing/2014/main" id="{C32E5CBB-AD2B-56AD-5FFB-DF1B8AD0A680}"/>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17" name="Grupo 11">
              <a:extLst>
                <a:ext uri="{FF2B5EF4-FFF2-40B4-BE49-F238E27FC236}">
                  <a16:creationId xmlns:a16="http://schemas.microsoft.com/office/drawing/2014/main" id="{882DE96B-35E9-0E5B-382B-CEE20505C706}"/>
                </a:ext>
              </a:extLst>
            </p:cNvPr>
            <p:cNvGrpSpPr/>
            <p:nvPr/>
          </p:nvGrpSpPr>
          <p:grpSpPr>
            <a:xfrm>
              <a:off x="-26837" y="14292"/>
              <a:ext cx="1035694" cy="1498317"/>
              <a:chOff x="-26837" y="14292"/>
              <a:chExt cx="1035694" cy="1498317"/>
            </a:xfrm>
          </p:grpSpPr>
          <p:sp>
            <p:nvSpPr>
              <p:cNvPr id="18" name="Forma libre: forma 12">
                <a:extLst>
                  <a:ext uri="{FF2B5EF4-FFF2-40B4-BE49-F238E27FC236}">
                    <a16:creationId xmlns:a16="http://schemas.microsoft.com/office/drawing/2014/main" id="{C56BD9F6-F307-E6A7-08D3-9C61AB7E5763}"/>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9" name="Grupo 13">
                <a:extLst>
                  <a:ext uri="{FF2B5EF4-FFF2-40B4-BE49-F238E27FC236}">
                    <a16:creationId xmlns:a16="http://schemas.microsoft.com/office/drawing/2014/main" id="{DCC298DE-0D96-58AA-5B7A-AF7F6754DD11}"/>
                  </a:ext>
                </a:extLst>
              </p:cNvPr>
              <p:cNvGrpSpPr/>
              <p:nvPr/>
            </p:nvGrpSpPr>
            <p:grpSpPr>
              <a:xfrm>
                <a:off x="184827" y="230730"/>
                <a:ext cx="824030" cy="1050070"/>
                <a:chOff x="184827" y="230730"/>
                <a:chExt cx="824030" cy="1050070"/>
              </a:xfrm>
            </p:grpSpPr>
            <p:sp>
              <p:nvSpPr>
                <p:cNvPr id="20" name="Elipse 14">
                  <a:extLst>
                    <a:ext uri="{FF2B5EF4-FFF2-40B4-BE49-F238E27FC236}">
                      <a16:creationId xmlns:a16="http://schemas.microsoft.com/office/drawing/2014/main" id="{777E2EF8-7B50-1554-B349-38CC28BFDE82}"/>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1" name="Elipse 15">
                  <a:extLst>
                    <a:ext uri="{FF2B5EF4-FFF2-40B4-BE49-F238E27FC236}">
                      <a16:creationId xmlns:a16="http://schemas.microsoft.com/office/drawing/2014/main" id="{490E112E-756A-99D9-C8B9-99D1102AEF49}"/>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2" name="Elipse 16">
                  <a:extLst>
                    <a:ext uri="{FF2B5EF4-FFF2-40B4-BE49-F238E27FC236}">
                      <a16:creationId xmlns:a16="http://schemas.microsoft.com/office/drawing/2014/main" id="{FE593EE3-0091-62F9-F2E3-3F1E32C24439}"/>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23" name="Grupo 22">
            <a:extLst>
              <a:ext uri="{FF2B5EF4-FFF2-40B4-BE49-F238E27FC236}">
                <a16:creationId xmlns:a16="http://schemas.microsoft.com/office/drawing/2014/main" id="{A4EAE59F-97B4-FA13-68F2-D21D74E3A4BA}"/>
              </a:ext>
            </a:extLst>
          </p:cNvPr>
          <p:cNvGrpSpPr/>
          <p:nvPr/>
        </p:nvGrpSpPr>
        <p:grpSpPr>
          <a:xfrm>
            <a:off x="6697486" y="-370944"/>
            <a:ext cx="2456251" cy="1778636"/>
            <a:chOff x="6697486" y="-370944"/>
            <a:chExt cx="2456251" cy="1778636"/>
          </a:xfrm>
        </p:grpSpPr>
        <p:grpSp>
          <p:nvGrpSpPr>
            <p:cNvPr id="24" name="Grupo 23">
              <a:extLst>
                <a:ext uri="{FF2B5EF4-FFF2-40B4-BE49-F238E27FC236}">
                  <a16:creationId xmlns:a16="http://schemas.microsoft.com/office/drawing/2014/main" id="{B1DB9791-D916-9E57-D6FF-791C8C36D185}"/>
                </a:ext>
              </a:extLst>
            </p:cNvPr>
            <p:cNvGrpSpPr/>
            <p:nvPr/>
          </p:nvGrpSpPr>
          <p:grpSpPr>
            <a:xfrm>
              <a:off x="6697486" y="-370944"/>
              <a:ext cx="1435041" cy="964179"/>
              <a:chOff x="6697486" y="-370944"/>
              <a:chExt cx="1435041" cy="964179"/>
            </a:xfrm>
          </p:grpSpPr>
          <p:sp>
            <p:nvSpPr>
              <p:cNvPr id="25" name="Forma libre: forma 30">
                <a:extLst>
                  <a:ext uri="{FF2B5EF4-FFF2-40B4-BE49-F238E27FC236}">
                    <a16:creationId xmlns:a16="http://schemas.microsoft.com/office/drawing/2014/main" id="{FB0A9DA8-9925-187A-4B14-67B1A4CB78EF}"/>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6" name="Grupo 31">
                <a:extLst>
                  <a:ext uri="{FF2B5EF4-FFF2-40B4-BE49-F238E27FC236}">
                    <a16:creationId xmlns:a16="http://schemas.microsoft.com/office/drawing/2014/main" id="{3F81593F-2A10-B824-20F5-3D41CF709815}"/>
                  </a:ext>
                </a:extLst>
              </p:cNvPr>
              <p:cNvGrpSpPr/>
              <p:nvPr/>
            </p:nvGrpSpPr>
            <p:grpSpPr>
              <a:xfrm>
                <a:off x="6735716" y="9422"/>
                <a:ext cx="1185154" cy="356031"/>
                <a:chOff x="6735716" y="9422"/>
                <a:chExt cx="1185154" cy="356031"/>
              </a:xfrm>
            </p:grpSpPr>
            <p:sp>
              <p:nvSpPr>
                <p:cNvPr id="27" name="Elipse 32">
                  <a:extLst>
                    <a:ext uri="{FF2B5EF4-FFF2-40B4-BE49-F238E27FC236}">
                      <a16:creationId xmlns:a16="http://schemas.microsoft.com/office/drawing/2014/main" id="{9FA7774E-68AA-4FE1-846C-5D3DC97DB9F4}"/>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8" name="Elipse 33">
                  <a:extLst>
                    <a:ext uri="{FF2B5EF4-FFF2-40B4-BE49-F238E27FC236}">
                      <a16:creationId xmlns:a16="http://schemas.microsoft.com/office/drawing/2014/main" id="{471B576C-DB95-2CD6-8479-70C69C3A8D38}"/>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9" name="Elipse 34">
                  <a:extLst>
                    <a:ext uri="{FF2B5EF4-FFF2-40B4-BE49-F238E27FC236}">
                      <a16:creationId xmlns:a16="http://schemas.microsoft.com/office/drawing/2014/main" id="{93E0DA2C-0650-30F5-947D-DB178D67021C}"/>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30" name="Grupo 24">
              <a:extLst>
                <a:ext uri="{FF2B5EF4-FFF2-40B4-BE49-F238E27FC236}">
                  <a16:creationId xmlns:a16="http://schemas.microsoft.com/office/drawing/2014/main" id="{BEC5F257-6990-65A4-A68E-6F90D2A29E2B}"/>
                </a:ext>
              </a:extLst>
            </p:cNvPr>
            <p:cNvGrpSpPr/>
            <p:nvPr/>
          </p:nvGrpSpPr>
          <p:grpSpPr>
            <a:xfrm>
              <a:off x="8161778" y="-27349"/>
              <a:ext cx="991959" cy="1435041"/>
              <a:chOff x="8161778" y="-27349"/>
              <a:chExt cx="991959" cy="1435041"/>
            </a:xfrm>
          </p:grpSpPr>
          <p:sp>
            <p:nvSpPr>
              <p:cNvPr id="31" name="Forma libre: forma 25">
                <a:extLst>
                  <a:ext uri="{FF2B5EF4-FFF2-40B4-BE49-F238E27FC236}">
                    <a16:creationId xmlns:a16="http://schemas.microsoft.com/office/drawing/2014/main" id="{45E50D9D-5A08-4E19-50F2-ADA315564418}"/>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2" name="Grupo 26">
                <a:extLst>
                  <a:ext uri="{FF2B5EF4-FFF2-40B4-BE49-F238E27FC236}">
                    <a16:creationId xmlns:a16="http://schemas.microsoft.com/office/drawing/2014/main" id="{ECC05A2B-3D94-A8A4-7CA9-AB758C46A21C}"/>
                  </a:ext>
                </a:extLst>
              </p:cNvPr>
              <p:cNvGrpSpPr/>
              <p:nvPr/>
            </p:nvGrpSpPr>
            <p:grpSpPr>
              <a:xfrm>
                <a:off x="8161778" y="179953"/>
                <a:ext cx="789228" cy="1005712"/>
                <a:chOff x="8161778" y="179953"/>
                <a:chExt cx="789228" cy="1005712"/>
              </a:xfrm>
            </p:grpSpPr>
            <p:sp>
              <p:nvSpPr>
                <p:cNvPr id="33" name="Elipse 27">
                  <a:extLst>
                    <a:ext uri="{FF2B5EF4-FFF2-40B4-BE49-F238E27FC236}">
                      <a16:creationId xmlns:a16="http://schemas.microsoft.com/office/drawing/2014/main" id="{8FE2B7A6-048F-2CCC-84EF-B1216CB0CA29}"/>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4" name="Elipse 28">
                  <a:extLst>
                    <a:ext uri="{FF2B5EF4-FFF2-40B4-BE49-F238E27FC236}">
                      <a16:creationId xmlns:a16="http://schemas.microsoft.com/office/drawing/2014/main" id="{4C174A6F-07DE-6352-3033-2DC2C0A44624}"/>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5" name="Elipse 29">
                  <a:extLst>
                    <a:ext uri="{FF2B5EF4-FFF2-40B4-BE49-F238E27FC236}">
                      <a16:creationId xmlns:a16="http://schemas.microsoft.com/office/drawing/2014/main" id="{CF85E308-21BC-986A-94E4-320963C72C53}"/>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36" name="AutoShape 3">
            <a:extLst>
              <a:ext uri="{FF2B5EF4-FFF2-40B4-BE49-F238E27FC236}">
                <a16:creationId xmlns:a16="http://schemas.microsoft.com/office/drawing/2014/main" id="{8E10D487-54A0-4D2E-F90E-FF07B6954253}"/>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7" name="Freeform 5">
            <a:extLst>
              <a:ext uri="{FF2B5EF4-FFF2-40B4-BE49-F238E27FC236}">
                <a16:creationId xmlns:a16="http://schemas.microsoft.com/office/drawing/2014/main" id="{06567258-41EE-49F7-663B-E4EEBD5167EF}"/>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8" name="Freeform 5">
            <a:extLst>
              <a:ext uri="{FF2B5EF4-FFF2-40B4-BE49-F238E27FC236}">
                <a16:creationId xmlns:a16="http://schemas.microsoft.com/office/drawing/2014/main" id="{24CA7C30-0F65-B374-87AD-FD0E87E5577A}"/>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Google Shape;2015;p49">
            <a:extLst>
              <a:ext uri="{FF2B5EF4-FFF2-40B4-BE49-F238E27FC236}">
                <a16:creationId xmlns:a16="http://schemas.microsoft.com/office/drawing/2014/main" id="{080F0FBA-06E8-8452-8211-1346897FDC63}"/>
              </a:ext>
            </a:extLst>
          </p:cNvPr>
          <p:cNvSpPr txBox="1">
            <a:spLocks noGrp="1"/>
          </p:cNvSpPr>
          <p:nvPr>
            <p:ph type="title"/>
          </p:nvPr>
        </p:nvSpPr>
        <p:spPr>
          <a:xfrm>
            <a:off x="718672" y="1421763"/>
            <a:ext cx="3852001" cy="872995"/>
          </a:xfrm>
        </p:spPr>
        <p:txBody>
          <a:bodyPr/>
          <a:lstStyle/>
          <a:p>
            <a:pPr lvl="0"/>
            <a:r>
              <a:rPr lang="en-US"/>
              <a:t>THANKS!</a:t>
            </a:r>
          </a:p>
        </p:txBody>
      </p:sp>
      <p:sp>
        <p:nvSpPr>
          <p:cNvPr id="3" name="Google Shape;2016;p49">
            <a:extLst>
              <a:ext uri="{FF2B5EF4-FFF2-40B4-BE49-F238E27FC236}">
                <a16:creationId xmlns:a16="http://schemas.microsoft.com/office/drawing/2014/main" id="{95F9B929-5428-F195-A2A1-B7C25FC4CD85}"/>
              </a:ext>
            </a:extLst>
          </p:cNvPr>
          <p:cNvSpPr txBox="1">
            <a:spLocks noGrp="1"/>
          </p:cNvSpPr>
          <p:nvPr>
            <p:ph type="subTitle" idx="4294967295"/>
          </p:nvPr>
        </p:nvSpPr>
        <p:spPr>
          <a:xfrm>
            <a:off x="913869" y="2275841"/>
            <a:ext cx="3434696" cy="1426500"/>
          </a:xfrm>
        </p:spPr>
        <p:txBody>
          <a:bodyPr anchor="ctr" anchorCtr="1"/>
          <a:lstStyle/>
          <a:p>
            <a:pPr marL="0" lvl="0" indent="0" algn="ctr">
              <a:lnSpc>
                <a:spcPct val="100000"/>
              </a:lnSpc>
              <a:buNone/>
            </a:pPr>
            <a:r>
              <a:rPr lang="en-US" sz="1800" b="1" dirty="0"/>
              <a:t>Do you have any questions?</a:t>
            </a:r>
          </a:p>
          <a:p>
            <a:pPr marL="0" lvl="0" indent="0" algn="ctr">
              <a:lnSpc>
                <a:spcPct val="100000"/>
              </a:lnSpc>
              <a:spcBef>
                <a:spcPts val="1000"/>
              </a:spcBef>
              <a:buNone/>
            </a:pPr>
            <a:r>
              <a:rPr lang="en-US" sz="1800" dirty="0" smtClean="0"/>
              <a:t>youremail@example.com</a:t>
            </a:r>
            <a:endParaRPr lang="en-US" sz="1800" dirty="0"/>
          </a:p>
          <a:p>
            <a:pPr marL="0" lvl="0" indent="0" algn="ctr">
              <a:lnSpc>
                <a:spcPct val="100000"/>
              </a:lnSpc>
              <a:buNone/>
            </a:pPr>
            <a:r>
              <a:rPr lang="en-US" sz="1800" dirty="0"/>
              <a:t>+91  620 421 838 </a:t>
            </a:r>
          </a:p>
          <a:p>
            <a:pPr marL="0" lvl="0" indent="0" algn="ctr">
              <a:lnSpc>
                <a:spcPct val="100000"/>
              </a:lnSpc>
              <a:buNone/>
            </a:pPr>
            <a:r>
              <a:rPr lang="en-US" sz="1800" dirty="0" smtClean="0"/>
              <a:t>Plantillaspowerpoint.org</a:t>
            </a:r>
            <a:endParaRPr lang="en-US" sz="1800" dirty="0"/>
          </a:p>
        </p:txBody>
      </p:sp>
      <p:sp>
        <p:nvSpPr>
          <p:cNvPr id="4" name="Google Shape;2017;p49">
            <a:extLst>
              <a:ext uri="{FF2B5EF4-FFF2-40B4-BE49-F238E27FC236}">
                <a16:creationId xmlns:a16="http://schemas.microsoft.com/office/drawing/2014/main" id="{AAF22A21-935C-9B66-11F8-98DFF5BE490B}"/>
              </a:ext>
            </a:extLst>
          </p:cNvPr>
          <p:cNvSpPr txBox="1"/>
          <p:nvPr/>
        </p:nvSpPr>
        <p:spPr>
          <a:xfrm>
            <a:off x="1102519" y="4238765"/>
            <a:ext cx="3000000" cy="332997"/>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100000"/>
              </a:lnSpc>
              <a:spcBef>
                <a:spcPts val="300"/>
              </a:spcBef>
              <a:spcAft>
                <a:spcPts val="0"/>
              </a:spcAft>
              <a:buNone/>
              <a:tabLst/>
              <a:defRPr sz="1800" b="0" i="0" u="none" strike="noStrike" kern="0" cap="none" spc="0" baseline="0">
                <a:solidFill>
                  <a:srgbClr val="000000"/>
                </a:solidFill>
                <a:uFillTx/>
              </a:defRPr>
            </a:pPr>
            <a:r>
              <a:rPr lang="en-US" sz="1400" b="1" i="0" u="none" strike="noStrike" kern="0" cap="none" spc="0" baseline="0">
                <a:solidFill>
                  <a:srgbClr val="42296B"/>
                </a:solidFill>
                <a:uFillTx/>
                <a:latin typeface="Open Sans"/>
                <a:ea typeface="Open Sans"/>
                <a:cs typeface="Open Sans"/>
              </a:rPr>
              <a:t>Free Template</a:t>
            </a:r>
          </a:p>
        </p:txBody>
      </p:sp>
      <p:grpSp>
        <p:nvGrpSpPr>
          <p:cNvPr id="5" name="Google Shape;2018;p49">
            <a:extLst>
              <a:ext uri="{FF2B5EF4-FFF2-40B4-BE49-F238E27FC236}">
                <a16:creationId xmlns:a16="http://schemas.microsoft.com/office/drawing/2014/main" id="{DB03E098-ACB2-C9F0-728A-457052B888E9}"/>
              </a:ext>
            </a:extLst>
          </p:cNvPr>
          <p:cNvGrpSpPr/>
          <p:nvPr/>
        </p:nvGrpSpPr>
        <p:grpSpPr>
          <a:xfrm>
            <a:off x="1640150" y="3790197"/>
            <a:ext cx="1982144" cy="388967"/>
            <a:chOff x="1640150" y="3790197"/>
            <a:chExt cx="1982144" cy="388967"/>
          </a:xfrm>
        </p:grpSpPr>
        <p:grpSp>
          <p:nvGrpSpPr>
            <p:cNvPr id="6" name="Google Shape;2019;p49">
              <a:extLst>
                <a:ext uri="{FF2B5EF4-FFF2-40B4-BE49-F238E27FC236}">
                  <a16:creationId xmlns:a16="http://schemas.microsoft.com/office/drawing/2014/main" id="{C5BA8480-86F4-5C15-845F-C0C7CA53E78D}"/>
                </a:ext>
              </a:extLst>
            </p:cNvPr>
            <p:cNvGrpSpPr/>
            <p:nvPr/>
          </p:nvGrpSpPr>
          <p:grpSpPr>
            <a:xfrm>
              <a:off x="1640150" y="3790846"/>
              <a:ext cx="387678" cy="387659"/>
              <a:chOff x="1640150" y="3790846"/>
              <a:chExt cx="387678" cy="387659"/>
            </a:xfrm>
          </p:grpSpPr>
          <p:sp>
            <p:nvSpPr>
              <p:cNvPr id="7" name="Google Shape;2020;p49">
                <a:extLst>
                  <a:ext uri="{FF2B5EF4-FFF2-40B4-BE49-F238E27FC236}">
                    <a16:creationId xmlns:a16="http://schemas.microsoft.com/office/drawing/2014/main" id="{6935981F-7B4C-E60D-FA53-4CB368ACE1FF}"/>
                  </a:ext>
                </a:extLst>
              </p:cNvPr>
              <p:cNvSpPr/>
              <p:nvPr/>
            </p:nvSpPr>
            <p:spPr>
              <a:xfrm>
                <a:off x="1823386" y="3858722"/>
                <a:ext cx="132716" cy="319783"/>
              </a:xfrm>
              <a:custGeom>
                <a:avLst/>
                <a:gdLst>
                  <a:gd name="f0" fmla="val w"/>
                  <a:gd name="f1" fmla="val h"/>
                  <a:gd name="f2" fmla="val 0"/>
                  <a:gd name="f3" fmla="val 6527"/>
                  <a:gd name="f4" fmla="val 15727"/>
                  <a:gd name="f5" fmla="val 4957"/>
                  <a:gd name="f6" fmla="val 1"/>
                  <a:gd name="f7" fmla="val 4645"/>
                  <a:gd name="f8" fmla="val 4336"/>
                  <a:gd name="f9" fmla="val 24"/>
                  <a:gd name="f10" fmla="val 4028"/>
                  <a:gd name="f11" fmla="val 69"/>
                  <a:gd name="f12" fmla="val 2588"/>
                  <a:gd name="f13" fmla="val 280"/>
                  <a:gd name="f14" fmla="val 1700"/>
                  <a:gd name="f15" fmla="val 890"/>
                  <a:gd name="f16" fmla="val 1675"/>
                  <a:gd name="f17" fmla="val 2250"/>
                  <a:gd name="f18" fmla="val 5040"/>
                  <a:gd name="f19" fmla="val 5348"/>
                  <a:gd name="f20" fmla="val 1426"/>
                  <a:gd name="f21" fmla="val 5599"/>
                  <a:gd name="f22" fmla="val 1118"/>
                  <a:gd name="f23" fmla="val 6715"/>
                  <a:gd name="f24" fmla="val 6965"/>
                  <a:gd name="f25" fmla="val 7274"/>
                  <a:gd name="f26" fmla="val 3352"/>
                  <a:gd name="f27" fmla="val 3602"/>
                  <a:gd name="f28" fmla="val 3910"/>
                  <a:gd name="f29" fmla="val 5709"/>
                  <a:gd name="f30" fmla="val 5987"/>
                  <a:gd name="f31" fmla="val 3253"/>
                  <a:gd name="f32" fmla="val 2316"/>
                  <a:gd name="f33" fmla="val 3942"/>
                  <a:gd name="f34" fmla="val 1677"/>
                  <a:gd name="f35" fmla="val 4968"/>
                  <a:gd name="f36" fmla="val 1504"/>
                  <a:gd name="f37" fmla="val 5157"/>
                  <a:gd name="f38" fmla="val 1473"/>
                  <a:gd name="f39" fmla="val 5339"/>
                  <a:gd name="f40" fmla="val 1460"/>
                  <a:gd name="f41" fmla="val 5511"/>
                  <a:gd name="f42" fmla="val 5810"/>
                  <a:gd name="f43" fmla="val 6082"/>
                  <a:gd name="f44" fmla="val 1498"/>
                  <a:gd name="f45" fmla="val 6324"/>
                  <a:gd name="f46" fmla="val 1546"/>
                  <a:gd name="f47" fmla="val 6526"/>
                  <a:gd name="f48" fmla="val 182"/>
                  <a:gd name="f49" fmla="val 5988"/>
                  <a:gd name="f50" fmla="val 62"/>
                  <a:gd name="f51" fmla="val 5468"/>
                  <a:gd name="f52" fmla="*/ f0 1 6527"/>
                  <a:gd name="f53" fmla="*/ f1 1 15727"/>
                  <a:gd name="f54" fmla="val f2"/>
                  <a:gd name="f55" fmla="val f3"/>
                  <a:gd name="f56" fmla="val f4"/>
                  <a:gd name="f57" fmla="+- f56 0 f54"/>
                  <a:gd name="f58" fmla="+- f55 0 f54"/>
                  <a:gd name="f59" fmla="*/ f58 1 6527"/>
                  <a:gd name="f60" fmla="*/ f57 1 15727"/>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6527" h="15727">
                    <a:moveTo>
                      <a:pt x="f5" y="f6"/>
                    </a:moveTo>
                    <a:cubicBezTo>
                      <a:pt x="f7" y="f6"/>
                      <a:pt x="f8" y="f9"/>
                      <a:pt x="f10" y="f11"/>
                    </a:cubicBezTo>
                    <a:cubicBezTo>
                      <a:pt x="f12" y="f13"/>
                      <a:pt x="f14" y="f15"/>
                      <a:pt x="f16" y="f17"/>
                    </a:cubicBezTo>
                    <a:lnTo>
                      <a:pt x="f16" y="f18"/>
                    </a:lnTo>
                    <a:cubicBezTo>
                      <a:pt x="f16" y="f19"/>
                      <a:pt x="f20" y="f21"/>
                      <a:pt x="f22" y="f21"/>
                    </a:cubicBezTo>
                    <a:lnTo>
                      <a:pt x="f2" y="f21"/>
                    </a:lnTo>
                    <a:lnTo>
                      <a:pt x="f2" y="f23"/>
                    </a:lnTo>
                    <a:lnTo>
                      <a:pt x="f22" y="f23"/>
                    </a:lnTo>
                    <a:cubicBezTo>
                      <a:pt x="f20" y="f23"/>
                      <a:pt x="f16" y="f24"/>
                      <a:pt x="f16" y="f25"/>
                    </a:cubicBezTo>
                    <a:lnTo>
                      <a:pt x="f16" y="f4"/>
                    </a:lnTo>
                    <a:lnTo>
                      <a:pt x="f26" y="f4"/>
                    </a:lnTo>
                    <a:lnTo>
                      <a:pt x="f26" y="f25"/>
                    </a:lnTo>
                    <a:cubicBezTo>
                      <a:pt x="f26" y="f24"/>
                      <a:pt x="f27" y="f23"/>
                      <a:pt x="f28" y="f23"/>
                    </a:cubicBezTo>
                    <a:lnTo>
                      <a:pt x="f29" y="f23"/>
                    </a:lnTo>
                    <a:lnTo>
                      <a:pt x="f30" y="f21"/>
                    </a:lnTo>
                    <a:lnTo>
                      <a:pt x="f28" y="f21"/>
                    </a:lnTo>
                    <a:cubicBezTo>
                      <a:pt x="f27" y="f21"/>
                      <a:pt x="f26" y="f19"/>
                      <a:pt x="f26" y="f18"/>
                    </a:cubicBezTo>
                    <a:lnTo>
                      <a:pt x="f26" y="f31"/>
                    </a:lnTo>
                    <a:cubicBezTo>
                      <a:pt x="f26" y="f32"/>
                      <a:pt x="f33" y="f34"/>
                      <a:pt x="f35" y="f36"/>
                    </a:cubicBezTo>
                    <a:cubicBezTo>
                      <a:pt x="f37" y="f38"/>
                      <a:pt x="f39" y="f40"/>
                      <a:pt x="f41" y="f40"/>
                    </a:cubicBezTo>
                    <a:cubicBezTo>
                      <a:pt x="f42" y="f40"/>
                      <a:pt x="f43" y="f44"/>
                      <a:pt x="f45" y="f46"/>
                    </a:cubicBezTo>
                    <a:lnTo>
                      <a:pt x="f47" y="f48"/>
                    </a:lnTo>
                    <a:cubicBezTo>
                      <a:pt x="f49" y="f50"/>
                      <a:pt x="f51" y="f6"/>
                      <a:pt x="f5" y="f6"/>
                    </a:cubicBezTo>
                    <a:close/>
                  </a:path>
                </a:pathLst>
              </a:custGeom>
              <a:solidFill>
                <a:srgbClr val="42296B"/>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2296B"/>
                  </a:solidFill>
                  <a:uFillTx/>
                  <a:latin typeface="Arial"/>
                  <a:ea typeface="Arial"/>
                  <a:cs typeface="Arial"/>
                </a:endParaRPr>
              </a:p>
            </p:txBody>
          </p:sp>
          <p:sp>
            <p:nvSpPr>
              <p:cNvPr id="8" name="Google Shape;2021;p49">
                <a:extLst>
                  <a:ext uri="{FF2B5EF4-FFF2-40B4-BE49-F238E27FC236}">
                    <a16:creationId xmlns:a16="http://schemas.microsoft.com/office/drawing/2014/main" id="{DF1202A7-9C74-1FF2-0F8D-13269C6D9D27}"/>
                  </a:ext>
                </a:extLst>
              </p:cNvPr>
              <p:cNvSpPr/>
              <p:nvPr/>
            </p:nvSpPr>
            <p:spPr>
              <a:xfrm>
                <a:off x="1640150" y="3790846"/>
                <a:ext cx="387678" cy="387659"/>
              </a:xfrm>
              <a:custGeom>
                <a:avLst/>
                <a:gdLst>
                  <a:gd name="f0" fmla="val w"/>
                  <a:gd name="f1" fmla="val h"/>
                  <a:gd name="f2" fmla="val 0"/>
                  <a:gd name="f3" fmla="val 19066"/>
                  <a:gd name="f4" fmla="val 19065"/>
                  <a:gd name="f5" fmla="val 2794"/>
                  <a:gd name="f6" fmla="val 1255"/>
                  <a:gd name="f7" fmla="val 1"/>
                  <a:gd name="f8" fmla="val 1253"/>
                  <a:gd name="f9" fmla="val 2793"/>
                  <a:gd name="f10" fmla="val 16271"/>
                  <a:gd name="f11" fmla="val 17812"/>
                  <a:gd name="f12" fmla="val 9571"/>
                  <a:gd name="f13" fmla="val 11171"/>
                  <a:gd name="f14" fmla="val 8453"/>
                  <a:gd name="f15" fmla="val 8145"/>
                  <a:gd name="f16" fmla="val 7896"/>
                  <a:gd name="f17" fmla="val 10920"/>
                  <a:gd name="f18" fmla="val 10612"/>
                  <a:gd name="f19" fmla="val 8378"/>
                  <a:gd name="f20" fmla="val 8070"/>
                  <a:gd name="f21" fmla="val 7819"/>
                  <a:gd name="f22" fmla="val 5836"/>
                  <a:gd name="f23" fmla="val 3710"/>
                  <a:gd name="f24" fmla="val 10741"/>
                  <a:gd name="f25" fmla="val 2615"/>
                  <a:gd name="f26" fmla="val 12878"/>
                  <a:gd name="f27" fmla="val 2302"/>
                  <a:gd name="f28" fmla="val 13231"/>
                  <a:gd name="f29" fmla="val 2249"/>
                  <a:gd name="f30" fmla="val 13591"/>
                  <a:gd name="f31" fmla="val 2223"/>
                  <a:gd name="f32" fmla="val 13956"/>
                  <a:gd name="f33" fmla="val 14725"/>
                  <a:gd name="f34" fmla="val 15517"/>
                  <a:gd name="f35" fmla="val 2339"/>
                  <a:gd name="f36" fmla="val 16318"/>
                  <a:gd name="f37" fmla="val 2567"/>
                  <a:gd name="f38" fmla="val 16589"/>
                  <a:gd name="f39" fmla="val 2643"/>
                  <a:gd name="f40" fmla="val 16759"/>
                  <a:gd name="f41" fmla="val 2908"/>
                  <a:gd name="f42" fmla="val 16718"/>
                  <a:gd name="f43" fmla="val 3186"/>
                  <a:gd name="f44" fmla="val 16352"/>
                  <a:gd name="f45" fmla="val 5650"/>
                  <a:gd name="f46" fmla="val 16329"/>
                  <a:gd name="f47" fmla="val 5806"/>
                  <a:gd name="f48" fmla="val 16240"/>
                  <a:gd name="f49" fmla="val 5944"/>
                  <a:gd name="f50" fmla="val 16111"/>
                  <a:gd name="f51" fmla="val 6031"/>
                  <a:gd name="f52" fmla="val 16006"/>
                  <a:gd name="f53" fmla="val 6102"/>
                  <a:gd name="f54" fmla="val 15912"/>
                  <a:gd name="f55" fmla="val 6127"/>
                  <a:gd name="f56" fmla="val 15818"/>
                  <a:gd name="f57" fmla="val 15717"/>
                  <a:gd name="f58" fmla="val 15614"/>
                  <a:gd name="f59" fmla="val 6098"/>
                  <a:gd name="f60" fmla="val 15494"/>
                  <a:gd name="f61" fmla="val 6068"/>
                  <a:gd name="f62" fmla="val 15202"/>
                  <a:gd name="f63" fmla="val 5995"/>
                  <a:gd name="f64" fmla="val 14879"/>
                  <a:gd name="f65" fmla="val 5914"/>
                  <a:gd name="f66" fmla="val 14527"/>
                  <a:gd name="f67" fmla="val 14409"/>
                  <a:gd name="f68" fmla="val 14289"/>
                  <a:gd name="f69" fmla="val 5923"/>
                  <a:gd name="f70" fmla="val 14165"/>
                  <a:gd name="f71" fmla="val 13534"/>
                  <a:gd name="f72" fmla="val 6050"/>
                  <a:gd name="f73" fmla="val 13481"/>
                  <a:gd name="f74" fmla="val 6333"/>
                  <a:gd name="f75" fmla="val 6590"/>
                  <a:gd name="f76" fmla="val 15715"/>
                  <a:gd name="f77" fmla="val 15887"/>
                  <a:gd name="f78" fmla="val 16048"/>
                  <a:gd name="f79" fmla="val 7899"/>
                  <a:gd name="f80" fmla="val 16154"/>
                  <a:gd name="f81" fmla="val 8035"/>
                  <a:gd name="f82" fmla="val 16260"/>
                  <a:gd name="f83" fmla="val 8169"/>
                  <a:gd name="f84" fmla="val 16297"/>
                  <a:gd name="f85" fmla="val 8346"/>
                  <a:gd name="f86" fmla="val 16256"/>
                  <a:gd name="f87" fmla="val 8513"/>
                  <a:gd name="f88" fmla="val 15697"/>
                  <a:gd name="f89" fmla="val 10747"/>
                  <a:gd name="f90" fmla="val 15635"/>
                  <a:gd name="f91" fmla="val 10996"/>
                  <a:gd name="f92" fmla="val 15412"/>
                  <a:gd name="f93" fmla="val 11170"/>
                  <a:gd name="f94" fmla="val 15156"/>
                  <a:gd name="f95" fmla="val 16272"/>
                  <a:gd name="f96" fmla="val 17813"/>
                  <a:gd name="f97" fmla="val 17810"/>
                  <a:gd name="f98" fmla="val 16274"/>
                  <a:gd name="f99" fmla="*/ f0 1 19066"/>
                  <a:gd name="f100" fmla="*/ f1 1 19065"/>
                  <a:gd name="f101" fmla="val f2"/>
                  <a:gd name="f102" fmla="val f3"/>
                  <a:gd name="f103" fmla="val f4"/>
                  <a:gd name="f104" fmla="+- f103 0 f101"/>
                  <a:gd name="f105" fmla="+- f102 0 f101"/>
                  <a:gd name="f106" fmla="*/ f105 1 19066"/>
                  <a:gd name="f107" fmla="*/ f104 1 19065"/>
                  <a:gd name="f108" fmla="*/ f101 1 f106"/>
                  <a:gd name="f109" fmla="*/ f102 1 f106"/>
                  <a:gd name="f110" fmla="*/ f101 1 f107"/>
                  <a:gd name="f111" fmla="*/ f103 1 f107"/>
                  <a:gd name="f112" fmla="*/ f108 f99 1"/>
                  <a:gd name="f113" fmla="*/ f109 f99 1"/>
                  <a:gd name="f114" fmla="*/ f111 f100 1"/>
                  <a:gd name="f115" fmla="*/ f110 f100 1"/>
                </a:gdLst>
                <a:ahLst/>
                <a:cxnLst>
                  <a:cxn ang="3cd4">
                    <a:pos x="hc" y="t"/>
                  </a:cxn>
                  <a:cxn ang="0">
                    <a:pos x="r" y="vc"/>
                  </a:cxn>
                  <a:cxn ang="cd4">
                    <a:pos x="hc" y="b"/>
                  </a:cxn>
                  <a:cxn ang="cd2">
                    <a:pos x="l" y="vc"/>
                  </a:cxn>
                </a:cxnLst>
                <a:rect l="f112" t="f115" r="f113" b="f114"/>
                <a:pathLst>
                  <a:path w="19066" h="19065">
                    <a:moveTo>
                      <a:pt x="f5" y="f2"/>
                    </a:moveTo>
                    <a:cubicBezTo>
                      <a:pt x="f6" y="f2"/>
                      <a:pt x="f7" y="f8"/>
                      <a:pt x="f7" y="f9"/>
                    </a:cubicBezTo>
                    <a:lnTo>
                      <a:pt x="f7" y="f10"/>
                    </a:lnTo>
                    <a:cubicBezTo>
                      <a:pt x="f7" y="f11"/>
                      <a:pt x="f6" y="f4"/>
                      <a:pt x="f5" y="f4"/>
                    </a:cubicBezTo>
                    <a:lnTo>
                      <a:pt x="f12" y="f4"/>
                    </a:lnTo>
                    <a:lnTo>
                      <a:pt x="f12" y="f13"/>
                    </a:lnTo>
                    <a:lnTo>
                      <a:pt x="f14" y="f13"/>
                    </a:lnTo>
                    <a:cubicBezTo>
                      <a:pt x="f15" y="f13"/>
                      <a:pt x="f16" y="f17"/>
                      <a:pt x="f16" y="f18"/>
                    </a:cubicBezTo>
                    <a:lnTo>
                      <a:pt x="f16" y="f19"/>
                    </a:lnTo>
                    <a:cubicBezTo>
                      <a:pt x="f16" y="f20"/>
                      <a:pt x="f15" y="f21"/>
                      <a:pt x="f14" y="f21"/>
                    </a:cubicBezTo>
                    <a:lnTo>
                      <a:pt x="f12" y="f21"/>
                    </a:lnTo>
                    <a:lnTo>
                      <a:pt x="f12" y="f22"/>
                    </a:lnTo>
                    <a:cubicBezTo>
                      <a:pt x="f12" y="f23"/>
                      <a:pt x="f24" y="f25"/>
                      <a:pt x="f26" y="f27"/>
                    </a:cubicBezTo>
                    <a:cubicBezTo>
                      <a:pt x="f28" y="f29"/>
                      <a:pt x="f30" y="f31"/>
                      <a:pt x="f32" y="f31"/>
                    </a:cubicBezTo>
                    <a:cubicBezTo>
                      <a:pt x="f33" y="f31"/>
                      <a:pt x="f34" y="f35"/>
                      <a:pt x="f36" y="f37"/>
                    </a:cubicBezTo>
                    <a:cubicBezTo>
                      <a:pt x="f38" y="f39"/>
                      <a:pt x="f40" y="f41"/>
                      <a:pt x="f42" y="f43"/>
                    </a:cubicBezTo>
                    <a:lnTo>
                      <a:pt x="f44" y="f45"/>
                    </a:lnTo>
                    <a:cubicBezTo>
                      <a:pt x="f46" y="f47"/>
                      <a:pt x="f48" y="f49"/>
                      <a:pt x="f50" y="f51"/>
                    </a:cubicBezTo>
                    <a:cubicBezTo>
                      <a:pt x="f52" y="f53"/>
                      <a:pt x="f54" y="f55"/>
                      <a:pt x="f56" y="f55"/>
                    </a:cubicBezTo>
                    <a:cubicBezTo>
                      <a:pt x="f57" y="f55"/>
                      <a:pt x="f58" y="f59"/>
                      <a:pt x="f60" y="f61"/>
                    </a:cubicBezTo>
                    <a:cubicBezTo>
                      <a:pt x="f62" y="f63"/>
                      <a:pt x="f64" y="f65"/>
                      <a:pt x="f66" y="f65"/>
                    </a:cubicBezTo>
                    <a:cubicBezTo>
                      <a:pt x="f67" y="f65"/>
                      <a:pt x="f68" y="f69"/>
                      <a:pt x="f70" y="f49"/>
                    </a:cubicBezTo>
                    <a:cubicBezTo>
                      <a:pt x="f71" y="f72"/>
                      <a:pt x="f73" y="f74"/>
                      <a:pt x="f73" y="f75"/>
                    </a:cubicBezTo>
                    <a:lnTo>
                      <a:pt x="f73" y="f21"/>
                    </a:lnTo>
                    <a:lnTo>
                      <a:pt x="f76" y="f21"/>
                    </a:lnTo>
                    <a:cubicBezTo>
                      <a:pt x="f77" y="f21"/>
                      <a:pt x="f78" y="f79"/>
                      <a:pt x="f80" y="f81"/>
                    </a:cubicBezTo>
                    <a:cubicBezTo>
                      <a:pt x="f82" y="f83"/>
                      <a:pt x="f84" y="f85"/>
                      <a:pt x="f86" y="f87"/>
                    </a:cubicBezTo>
                    <a:lnTo>
                      <a:pt x="f88" y="f89"/>
                    </a:lnTo>
                    <a:cubicBezTo>
                      <a:pt x="f90" y="f91"/>
                      <a:pt x="f92" y="f93"/>
                      <a:pt x="f94" y="f93"/>
                    </a:cubicBezTo>
                    <a:lnTo>
                      <a:pt x="f73" y="f93"/>
                    </a:lnTo>
                    <a:lnTo>
                      <a:pt x="f73" y="f4"/>
                    </a:lnTo>
                    <a:lnTo>
                      <a:pt x="f95" y="f4"/>
                    </a:lnTo>
                    <a:cubicBezTo>
                      <a:pt x="f96" y="f4"/>
                      <a:pt x="f3" y="f97"/>
                      <a:pt x="f3" y="f10"/>
                    </a:cubicBezTo>
                    <a:lnTo>
                      <a:pt x="f3" y="f9"/>
                    </a:lnTo>
                    <a:cubicBezTo>
                      <a:pt x="f3" y="f8"/>
                      <a:pt x="f96" y="f2"/>
                      <a:pt x="f98" y="f2"/>
                    </a:cubicBezTo>
                    <a:close/>
                  </a:path>
                </a:pathLst>
              </a:custGeom>
              <a:solidFill>
                <a:srgbClr val="42296B"/>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2296B"/>
                  </a:solidFill>
                  <a:uFillTx/>
                  <a:latin typeface="Arial"/>
                  <a:ea typeface="Arial"/>
                  <a:cs typeface="Arial"/>
                </a:endParaRPr>
              </a:p>
            </p:txBody>
          </p:sp>
        </p:grpSp>
        <p:grpSp>
          <p:nvGrpSpPr>
            <p:cNvPr id="9" name="Google Shape;2022;p49">
              <a:extLst>
                <a:ext uri="{FF2B5EF4-FFF2-40B4-BE49-F238E27FC236}">
                  <a16:creationId xmlns:a16="http://schemas.microsoft.com/office/drawing/2014/main" id="{010A6523-1023-560E-A643-2209C8B4A48F}"/>
                </a:ext>
              </a:extLst>
            </p:cNvPr>
            <p:cNvGrpSpPr/>
            <p:nvPr/>
          </p:nvGrpSpPr>
          <p:grpSpPr>
            <a:xfrm>
              <a:off x="2702271" y="3790846"/>
              <a:ext cx="387659" cy="387659"/>
              <a:chOff x="2702271" y="3790846"/>
              <a:chExt cx="387659" cy="387659"/>
            </a:xfrm>
          </p:grpSpPr>
          <p:sp>
            <p:nvSpPr>
              <p:cNvPr id="10" name="Google Shape;2023;p49">
                <a:extLst>
                  <a:ext uri="{FF2B5EF4-FFF2-40B4-BE49-F238E27FC236}">
                    <a16:creationId xmlns:a16="http://schemas.microsoft.com/office/drawing/2014/main" id="{A083D841-A830-8658-B7AD-BCD7D1467CB9}"/>
                  </a:ext>
                </a:extLst>
              </p:cNvPr>
              <p:cNvSpPr/>
              <p:nvPr/>
            </p:nvSpPr>
            <p:spPr>
              <a:xfrm>
                <a:off x="2782519" y="3859755"/>
                <a:ext cx="22750" cy="22713"/>
              </a:xfrm>
              <a:custGeom>
                <a:avLst/>
                <a:gdLst>
                  <a:gd name="f0" fmla="val w"/>
                  <a:gd name="f1" fmla="val h"/>
                  <a:gd name="f2" fmla="val 0"/>
                  <a:gd name="f3" fmla="val 1119"/>
                  <a:gd name="f4" fmla="val 1117"/>
                  <a:gd name="f5" fmla="val 559"/>
                  <a:gd name="f6" fmla="val 1"/>
                  <a:gd name="f7" fmla="val 251"/>
                  <a:gd name="f8" fmla="val 250"/>
                  <a:gd name="f9" fmla="val 558"/>
                  <a:gd name="f10" fmla="val 866"/>
                  <a:gd name="f11" fmla="val 867"/>
                  <a:gd name="f12" fmla="val 1118"/>
                  <a:gd name="f13" fmla="*/ f0 1 1119"/>
                  <a:gd name="f14" fmla="*/ f1 1 1117"/>
                  <a:gd name="f15" fmla="val f2"/>
                  <a:gd name="f16" fmla="val f3"/>
                  <a:gd name="f17" fmla="val f4"/>
                  <a:gd name="f18" fmla="+- f17 0 f15"/>
                  <a:gd name="f19" fmla="+- f16 0 f15"/>
                  <a:gd name="f20" fmla="*/ f19 1 1119"/>
                  <a:gd name="f21" fmla="*/ f18 1 1117"/>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119" h="1117">
                    <a:moveTo>
                      <a:pt x="f5" y="f6"/>
                    </a:moveTo>
                    <a:cubicBezTo>
                      <a:pt x="f7" y="f6"/>
                      <a:pt x="f2" y="f8"/>
                      <a:pt x="f2" y="f9"/>
                    </a:cubicBezTo>
                    <a:cubicBezTo>
                      <a:pt x="f2" y="f10"/>
                      <a:pt x="f7" y="f4"/>
                      <a:pt x="f5" y="f4"/>
                    </a:cubicBezTo>
                    <a:cubicBezTo>
                      <a:pt x="f11" y="f4"/>
                      <a:pt x="f12" y="f10"/>
                      <a:pt x="f12" y="f9"/>
                    </a:cubicBezTo>
                    <a:cubicBezTo>
                      <a:pt x="f12" y="f8"/>
                      <a:pt x="f11" y="f6"/>
                      <a:pt x="f5" y="f6"/>
                    </a:cubicBezTo>
                    <a:close/>
                  </a:path>
                </a:pathLst>
              </a:custGeom>
              <a:solidFill>
                <a:srgbClr val="42296B"/>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2296B"/>
                  </a:solidFill>
                  <a:uFillTx/>
                  <a:latin typeface="Arial"/>
                  <a:ea typeface="Arial"/>
                  <a:cs typeface="Arial"/>
                </a:endParaRPr>
              </a:p>
            </p:txBody>
          </p:sp>
          <p:sp>
            <p:nvSpPr>
              <p:cNvPr id="11" name="Google Shape;2024;p49">
                <a:extLst>
                  <a:ext uri="{FF2B5EF4-FFF2-40B4-BE49-F238E27FC236}">
                    <a16:creationId xmlns:a16="http://schemas.microsoft.com/office/drawing/2014/main" id="{CF21D264-B55D-B9AA-399F-D9B80501D782}"/>
                  </a:ext>
                </a:extLst>
              </p:cNvPr>
              <p:cNvSpPr/>
              <p:nvPr/>
            </p:nvSpPr>
            <p:spPr>
              <a:xfrm>
                <a:off x="2702271" y="3790846"/>
                <a:ext cx="387659" cy="387659"/>
              </a:xfrm>
              <a:custGeom>
                <a:avLst/>
                <a:gdLst>
                  <a:gd name="f0" fmla="val w"/>
                  <a:gd name="f1" fmla="val h"/>
                  <a:gd name="f2" fmla="val 0"/>
                  <a:gd name="f3" fmla="val 19065"/>
                  <a:gd name="f4" fmla="val 4506"/>
                  <a:gd name="f5" fmla="val 2271"/>
                  <a:gd name="f6" fmla="val 5429"/>
                  <a:gd name="f7" fmla="val 6181"/>
                  <a:gd name="f8" fmla="val 3023"/>
                  <a:gd name="f9" fmla="val 3947"/>
                  <a:gd name="f10" fmla="val 4872"/>
                  <a:gd name="f11" fmla="val 5622"/>
                  <a:gd name="f12" fmla="val 3583"/>
                  <a:gd name="f13" fmla="val 2831"/>
                  <a:gd name="f14" fmla="val 6740"/>
                  <a:gd name="f15" fmla="val 5932"/>
                  <a:gd name="f16" fmla="val 6989"/>
                  <a:gd name="f17" fmla="val 7299"/>
                  <a:gd name="f18" fmla="val 16234"/>
                  <a:gd name="f19" fmla="val 16544"/>
                  <a:gd name="f20" fmla="val 16793"/>
                  <a:gd name="f21" fmla="val 3388"/>
                  <a:gd name="f22" fmla="val 3080"/>
                  <a:gd name="f23" fmla="val 12596"/>
                  <a:gd name="f24" fmla="val 6721"/>
                  <a:gd name="f25" fmla="val 12811"/>
                  <a:gd name="f26" fmla="val 13027"/>
                  <a:gd name="f27" fmla="val 6739"/>
                  <a:gd name="f28" fmla="val 13241"/>
                  <a:gd name="f29" fmla="val 6774"/>
                  <a:gd name="f30" fmla="val 15058"/>
                  <a:gd name="f31" fmla="val 7069"/>
                  <a:gd name="f32" fmla="val 16235"/>
                  <a:gd name="f33" fmla="val 8557"/>
                  <a:gd name="f34" fmla="val 10223"/>
                  <a:gd name="f35" fmla="val 15985"/>
                  <a:gd name="f36" fmla="val 15676"/>
                  <a:gd name="f37" fmla="val 13441"/>
                  <a:gd name="f38" fmla="val 13133"/>
                  <a:gd name="f39" fmla="val 12884"/>
                  <a:gd name="f40" fmla="val 11209"/>
                  <a:gd name="f41" fmla="val 10593"/>
                  <a:gd name="f42" fmla="val 12382"/>
                  <a:gd name="f43" fmla="val 10091"/>
                  <a:gd name="f44" fmla="val 11766"/>
                  <a:gd name="f45" fmla="val 11150"/>
                  <a:gd name="f46" fmla="val 10650"/>
                  <a:gd name="f47" fmla="val 10399"/>
                  <a:gd name="f48" fmla="val 7857"/>
                  <a:gd name="f49" fmla="val 7547"/>
                  <a:gd name="f50" fmla="val 7298"/>
                  <a:gd name="f51" fmla="val 10377"/>
                  <a:gd name="f52" fmla="val 10613"/>
                  <a:gd name="f53" fmla="val 6956"/>
                  <a:gd name="f54" fmla="val 10644"/>
                  <a:gd name="f55" fmla="val 7234"/>
                  <a:gd name="f56" fmla="val 11219"/>
                  <a:gd name="f57" fmla="val 6901"/>
                  <a:gd name="f58" fmla="val 11901"/>
                  <a:gd name="f59" fmla="val 1290"/>
                  <a:gd name="f60" fmla="val 17775"/>
                  <a:gd name="f61" fmla="val 17774"/>
                  <a:gd name="f62" fmla="*/ f0 1 19065"/>
                  <a:gd name="f63" fmla="*/ f1 1 19065"/>
                  <a:gd name="f64" fmla="val f2"/>
                  <a:gd name="f65" fmla="val f3"/>
                  <a:gd name="f66" fmla="+- f65 0 f64"/>
                  <a:gd name="f67" fmla="*/ f66 1 19065"/>
                  <a:gd name="f68" fmla="*/ f64 1 f67"/>
                  <a:gd name="f69" fmla="*/ f65 1 f67"/>
                  <a:gd name="f70" fmla="*/ f68 f62 1"/>
                  <a:gd name="f71" fmla="*/ f69 f62 1"/>
                  <a:gd name="f72" fmla="*/ f69 f63 1"/>
                  <a:gd name="f73" fmla="*/ f68 f63 1"/>
                </a:gdLst>
                <a:ahLst/>
                <a:cxnLst>
                  <a:cxn ang="3cd4">
                    <a:pos x="hc" y="t"/>
                  </a:cxn>
                  <a:cxn ang="0">
                    <a:pos x="r" y="vc"/>
                  </a:cxn>
                  <a:cxn ang="cd4">
                    <a:pos x="hc" y="b"/>
                  </a:cxn>
                  <a:cxn ang="cd2">
                    <a:pos x="l" y="vc"/>
                  </a:cxn>
                </a:cxnLst>
                <a:rect l="f70" t="f73" r="f71" b="f72"/>
                <a:pathLst>
                  <a:path w="19065" h="19065">
                    <a:moveTo>
                      <a:pt x="f4" y="f5"/>
                    </a:moveTo>
                    <a:cubicBezTo>
                      <a:pt x="f6" y="f5"/>
                      <a:pt x="f7" y="f8"/>
                      <a:pt x="f7" y="f9"/>
                    </a:cubicBezTo>
                    <a:cubicBezTo>
                      <a:pt x="f7" y="f10"/>
                      <a:pt x="f6" y="f11"/>
                      <a:pt x="f4" y="f11"/>
                    </a:cubicBezTo>
                    <a:cubicBezTo>
                      <a:pt x="f12" y="f11"/>
                      <a:pt x="f13" y="f10"/>
                      <a:pt x="f13" y="f9"/>
                    </a:cubicBezTo>
                    <a:cubicBezTo>
                      <a:pt x="f13" y="f8"/>
                      <a:pt x="f12" y="f5"/>
                      <a:pt x="f4" y="f5"/>
                    </a:cubicBezTo>
                    <a:close/>
                    <a:moveTo>
                      <a:pt x="f11" y="f14"/>
                    </a:moveTo>
                    <a:cubicBezTo>
                      <a:pt x="f15" y="f14"/>
                      <a:pt x="f7" y="f16"/>
                      <a:pt x="f7" y="f17"/>
                    </a:cubicBezTo>
                    <a:lnTo>
                      <a:pt x="f7" y="f18"/>
                    </a:lnTo>
                    <a:cubicBezTo>
                      <a:pt x="f7" y="f19"/>
                      <a:pt x="f15" y="f20"/>
                      <a:pt x="f11" y="f20"/>
                    </a:cubicBezTo>
                    <a:lnTo>
                      <a:pt x="f21" y="f20"/>
                    </a:lnTo>
                    <a:cubicBezTo>
                      <a:pt x="f22" y="f20"/>
                      <a:pt x="f13" y="f19"/>
                      <a:pt x="f13" y="f18"/>
                    </a:cubicBezTo>
                    <a:lnTo>
                      <a:pt x="f13" y="f17"/>
                    </a:lnTo>
                    <a:cubicBezTo>
                      <a:pt x="f13" y="f16"/>
                      <a:pt x="f22" y="f14"/>
                      <a:pt x="f21" y="f14"/>
                    </a:cubicBezTo>
                    <a:close/>
                    <a:moveTo>
                      <a:pt x="f23" y="f24"/>
                    </a:moveTo>
                    <a:cubicBezTo>
                      <a:pt x="f25" y="f24"/>
                      <a:pt x="f26" y="f27"/>
                      <a:pt x="f28" y="f29"/>
                    </a:cubicBezTo>
                    <a:cubicBezTo>
                      <a:pt x="f30" y="f31"/>
                      <a:pt x="f32" y="f33"/>
                      <a:pt x="f32" y="f34"/>
                    </a:cubicBezTo>
                    <a:lnTo>
                      <a:pt x="f32" y="f18"/>
                    </a:lnTo>
                    <a:cubicBezTo>
                      <a:pt x="f32" y="f19"/>
                      <a:pt x="f35" y="f20"/>
                      <a:pt x="f36" y="f20"/>
                    </a:cubicBezTo>
                    <a:lnTo>
                      <a:pt x="f37" y="f20"/>
                    </a:lnTo>
                    <a:cubicBezTo>
                      <a:pt x="f38" y="f20"/>
                      <a:pt x="f39" y="f19"/>
                      <a:pt x="f39" y="f18"/>
                    </a:cubicBezTo>
                    <a:lnTo>
                      <a:pt x="f39" y="f40"/>
                    </a:lnTo>
                    <a:cubicBezTo>
                      <a:pt x="f39" y="f41"/>
                      <a:pt x="f42" y="f43"/>
                      <a:pt x="f44" y="f43"/>
                    </a:cubicBezTo>
                    <a:cubicBezTo>
                      <a:pt x="f45" y="f43"/>
                      <a:pt x="f46" y="f41"/>
                      <a:pt x="f46" y="f40"/>
                    </a:cubicBezTo>
                    <a:lnTo>
                      <a:pt x="f46" y="f18"/>
                    </a:lnTo>
                    <a:cubicBezTo>
                      <a:pt x="f46" y="f19"/>
                      <a:pt x="f47" y="f20"/>
                      <a:pt x="f43" y="f20"/>
                    </a:cubicBezTo>
                    <a:lnTo>
                      <a:pt x="f48" y="f20"/>
                    </a:lnTo>
                    <a:cubicBezTo>
                      <a:pt x="f49" y="f20"/>
                      <a:pt x="f50" y="f19"/>
                      <a:pt x="f50" y="f18"/>
                    </a:cubicBezTo>
                    <a:lnTo>
                      <a:pt x="f50" y="f17"/>
                    </a:lnTo>
                    <a:cubicBezTo>
                      <a:pt x="f50" y="f16"/>
                      <a:pt x="f49" y="f14"/>
                      <a:pt x="f48" y="f14"/>
                    </a:cubicBezTo>
                    <a:lnTo>
                      <a:pt x="f43" y="f14"/>
                    </a:lnTo>
                    <a:cubicBezTo>
                      <a:pt x="f51" y="f14"/>
                      <a:pt x="f52" y="f53"/>
                      <a:pt x="f54" y="f55"/>
                    </a:cubicBezTo>
                    <a:cubicBezTo>
                      <a:pt x="f56" y="f57"/>
                      <a:pt x="f58" y="f24"/>
                      <a:pt x="f23" y="f24"/>
                    </a:cubicBezTo>
                    <a:close/>
                    <a:moveTo>
                      <a:pt x="f13" y="f2"/>
                    </a:moveTo>
                    <a:cubicBezTo>
                      <a:pt x="f59" y="f2"/>
                      <a:pt x="f2" y="f59"/>
                      <a:pt x="f2" y="f13"/>
                    </a:cubicBezTo>
                    <a:lnTo>
                      <a:pt x="f2" y="f18"/>
                    </a:lnTo>
                    <a:cubicBezTo>
                      <a:pt x="f2" y="f60"/>
                      <a:pt x="f59" y="f3"/>
                      <a:pt x="f13" y="f3"/>
                    </a:cubicBezTo>
                    <a:lnTo>
                      <a:pt x="f32" y="f3"/>
                    </a:lnTo>
                    <a:cubicBezTo>
                      <a:pt x="f61" y="f3"/>
                      <a:pt x="f3" y="f60"/>
                      <a:pt x="f3" y="f18"/>
                    </a:cubicBezTo>
                    <a:lnTo>
                      <a:pt x="f3" y="f13"/>
                    </a:lnTo>
                    <a:cubicBezTo>
                      <a:pt x="f3" y="f59"/>
                      <a:pt x="f61" y="f2"/>
                      <a:pt x="f32" y="f2"/>
                    </a:cubicBezTo>
                    <a:close/>
                  </a:path>
                </a:pathLst>
              </a:custGeom>
              <a:solidFill>
                <a:srgbClr val="42296B"/>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2296B"/>
                  </a:solidFill>
                  <a:uFillTx/>
                  <a:latin typeface="Arial"/>
                  <a:ea typeface="Arial"/>
                  <a:cs typeface="Arial"/>
                </a:endParaRPr>
              </a:p>
            </p:txBody>
          </p:sp>
          <p:sp>
            <p:nvSpPr>
              <p:cNvPr id="12" name="Google Shape;2025;p49">
                <a:extLst>
                  <a:ext uri="{FF2B5EF4-FFF2-40B4-BE49-F238E27FC236}">
                    <a16:creationId xmlns:a16="http://schemas.microsoft.com/office/drawing/2014/main" id="{29283759-0C0F-7D61-8DF5-5F27037BF0C2}"/>
                  </a:ext>
                </a:extLst>
              </p:cNvPr>
              <p:cNvSpPr/>
              <p:nvPr/>
            </p:nvSpPr>
            <p:spPr>
              <a:xfrm>
                <a:off x="2873364" y="3950235"/>
                <a:ext cx="136318" cy="159352"/>
              </a:xfrm>
              <a:custGeom>
                <a:avLst/>
                <a:gdLst>
                  <a:gd name="f0" fmla="val w"/>
                  <a:gd name="f1" fmla="val h"/>
                  <a:gd name="f2" fmla="val 0"/>
                  <a:gd name="f3" fmla="val 6704"/>
                  <a:gd name="f4" fmla="val 7837"/>
                  <a:gd name="f5" fmla="val 4182"/>
                  <a:gd name="f6" fmla="val 3474"/>
                  <a:gd name="f7" fmla="val 2782"/>
                  <a:gd name="f8" fmla="val 261"/>
                  <a:gd name="f9" fmla="val 2332"/>
                  <a:gd name="f10" fmla="val 711"/>
                  <a:gd name="f11" fmla="val 2108"/>
                  <a:gd name="f12" fmla="val 935"/>
                  <a:gd name="f13" fmla="val 1938"/>
                  <a:gd name="f14" fmla="val 1142"/>
                  <a:gd name="f15" fmla="val 1686"/>
                  <a:gd name="f16" fmla="val 1618"/>
                  <a:gd name="f17" fmla="val 1544"/>
                  <a:gd name="f18" fmla="val 1127"/>
                  <a:gd name="f19" fmla="val 1462"/>
                  <a:gd name="f20" fmla="val 1093"/>
                  <a:gd name="f21" fmla="val 1253"/>
                  <a:gd name="f22" fmla="val 1006"/>
                  <a:gd name="f23" fmla="val 1117"/>
                  <a:gd name="f24" fmla="val 803"/>
                  <a:gd name="f25" fmla="val 576"/>
                  <a:gd name="f26" fmla="val 17"/>
                  <a:gd name="f27" fmla="val 1"/>
                  <a:gd name="f28" fmla="val 7836"/>
                  <a:gd name="f29" fmla="val 3370"/>
                  <a:gd name="f30" fmla="val 2137"/>
                  <a:gd name="f31" fmla="val 2120"/>
                  <a:gd name="f32" fmla="val 1135"/>
                  <a:gd name="f33" fmla="val 3351"/>
                  <a:gd name="f34" fmla="val 4584"/>
                  <a:gd name="f35" fmla="val 5585"/>
                  <a:gd name="f36" fmla="val 6703"/>
                  <a:gd name="f37" fmla="val 2384"/>
                  <a:gd name="f38" fmla="val 1266"/>
                  <a:gd name="f39" fmla="val 5932"/>
                  <a:gd name="f40" fmla="val 245"/>
                  <a:gd name="f41" fmla="val 4648"/>
                  <a:gd name="f42" fmla="val 38"/>
                  <a:gd name="f43" fmla="val 4493"/>
                  <a:gd name="f44" fmla="val 13"/>
                  <a:gd name="f45" fmla="val 4337"/>
                  <a:gd name="f46" fmla="*/ f0 1 6704"/>
                  <a:gd name="f47" fmla="*/ f1 1 7837"/>
                  <a:gd name="f48" fmla="val f2"/>
                  <a:gd name="f49" fmla="val f3"/>
                  <a:gd name="f50" fmla="val f4"/>
                  <a:gd name="f51" fmla="+- f50 0 f48"/>
                  <a:gd name="f52" fmla="+- f49 0 f48"/>
                  <a:gd name="f53" fmla="*/ f52 1 6704"/>
                  <a:gd name="f54" fmla="*/ f51 1 7837"/>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6704" h="7837">
                    <a:moveTo>
                      <a:pt x="f5" y="f2"/>
                    </a:moveTo>
                    <a:cubicBezTo>
                      <a:pt x="f6" y="f2"/>
                      <a:pt x="f7" y="f8"/>
                      <a:pt x="f9" y="f10"/>
                    </a:cubicBezTo>
                    <a:cubicBezTo>
                      <a:pt x="f11" y="f12"/>
                      <a:pt x="f13" y="f14"/>
                      <a:pt x="f15" y="f14"/>
                    </a:cubicBezTo>
                    <a:cubicBezTo>
                      <a:pt x="f16" y="f14"/>
                      <a:pt x="f17" y="f18"/>
                      <a:pt x="f19" y="f20"/>
                    </a:cubicBezTo>
                    <a:cubicBezTo>
                      <a:pt x="f21" y="f22"/>
                      <a:pt x="f23" y="f24"/>
                      <a:pt x="f23" y="f25"/>
                    </a:cubicBezTo>
                    <a:lnTo>
                      <a:pt x="f23" y="f26"/>
                    </a:lnTo>
                    <a:lnTo>
                      <a:pt x="f27" y="f26"/>
                    </a:lnTo>
                    <a:lnTo>
                      <a:pt x="f27" y="f28"/>
                    </a:lnTo>
                    <a:lnTo>
                      <a:pt x="f23" y="f28"/>
                    </a:lnTo>
                    <a:lnTo>
                      <a:pt x="f23" y="f29"/>
                    </a:lnTo>
                    <a:cubicBezTo>
                      <a:pt x="f23" y="f30"/>
                      <a:pt x="f31" y="f32"/>
                      <a:pt x="f33" y="f32"/>
                    </a:cubicBezTo>
                    <a:cubicBezTo>
                      <a:pt x="f34" y="f32"/>
                      <a:pt x="f35" y="f30"/>
                      <a:pt x="f35" y="f29"/>
                    </a:cubicBezTo>
                    <a:lnTo>
                      <a:pt x="f35" y="f28"/>
                    </a:lnTo>
                    <a:lnTo>
                      <a:pt x="f36" y="f28"/>
                    </a:lnTo>
                    <a:lnTo>
                      <a:pt x="f36" y="f37"/>
                    </a:lnTo>
                    <a:cubicBezTo>
                      <a:pt x="f36" y="f38"/>
                      <a:pt x="f39" y="f40"/>
                      <a:pt x="f41" y="f42"/>
                    </a:cubicBezTo>
                    <a:cubicBezTo>
                      <a:pt x="f43" y="f44"/>
                      <a:pt x="f45" y="f2"/>
                      <a:pt x="f5" y="f2"/>
                    </a:cubicBezTo>
                    <a:close/>
                  </a:path>
                </a:pathLst>
              </a:custGeom>
              <a:solidFill>
                <a:srgbClr val="42296B"/>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2296B"/>
                  </a:solidFill>
                  <a:uFillTx/>
                  <a:latin typeface="Arial"/>
                  <a:ea typeface="Arial"/>
                  <a:cs typeface="Arial"/>
                </a:endParaRPr>
              </a:p>
            </p:txBody>
          </p:sp>
          <p:sp>
            <p:nvSpPr>
              <p:cNvPr id="13" name="Google Shape;2026;p49">
                <a:extLst>
                  <a:ext uri="{FF2B5EF4-FFF2-40B4-BE49-F238E27FC236}">
                    <a16:creationId xmlns:a16="http://schemas.microsoft.com/office/drawing/2014/main" id="{7021F74A-367C-F184-D0D3-D3B58A54B788}"/>
                  </a:ext>
                </a:extLst>
              </p:cNvPr>
              <p:cNvSpPr/>
              <p:nvPr/>
            </p:nvSpPr>
            <p:spPr>
              <a:xfrm>
                <a:off x="2782519" y="3950582"/>
                <a:ext cx="22750" cy="159005"/>
              </a:xfrm>
              <a:custGeom>
                <a:avLst/>
                <a:gdLst>
                  <a:gd name="f0" fmla="val w"/>
                  <a:gd name="f1" fmla="val h"/>
                  <a:gd name="f2" fmla="val 0"/>
                  <a:gd name="f3" fmla="val 1119"/>
                  <a:gd name="f4" fmla="val 7820"/>
                  <a:gd name="f5" fmla="val 7819"/>
                  <a:gd name="f6" fmla="val 1118"/>
                  <a:gd name="f7" fmla="*/ f0 1 1119"/>
                  <a:gd name="f8" fmla="*/ f1 1 7820"/>
                  <a:gd name="f9" fmla="val f2"/>
                  <a:gd name="f10" fmla="val f3"/>
                  <a:gd name="f11" fmla="val f4"/>
                  <a:gd name="f12" fmla="+- f11 0 f9"/>
                  <a:gd name="f13" fmla="+- f10 0 f9"/>
                  <a:gd name="f14" fmla="*/ f13 1 1119"/>
                  <a:gd name="f15" fmla="*/ f12 1 782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119" h="7820">
                    <a:moveTo>
                      <a:pt x="f2" y="f2"/>
                    </a:moveTo>
                    <a:lnTo>
                      <a:pt x="f2" y="f5"/>
                    </a:lnTo>
                    <a:lnTo>
                      <a:pt x="f6" y="f5"/>
                    </a:lnTo>
                    <a:lnTo>
                      <a:pt x="f6" y="f2"/>
                    </a:lnTo>
                    <a:close/>
                  </a:path>
                </a:pathLst>
              </a:custGeom>
              <a:solidFill>
                <a:srgbClr val="42296B"/>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2296B"/>
                  </a:solidFill>
                  <a:uFillTx/>
                  <a:latin typeface="Arial"/>
                  <a:ea typeface="Arial"/>
                  <a:cs typeface="Arial"/>
                </a:endParaRPr>
              </a:p>
            </p:txBody>
          </p:sp>
        </p:grpSp>
        <p:grpSp>
          <p:nvGrpSpPr>
            <p:cNvPr id="14" name="Google Shape;2027;p49">
              <a:extLst>
                <a:ext uri="{FF2B5EF4-FFF2-40B4-BE49-F238E27FC236}">
                  <a16:creationId xmlns:a16="http://schemas.microsoft.com/office/drawing/2014/main" id="{265CDE02-F72B-42B8-2689-3FF25EB8793A}"/>
                </a:ext>
              </a:extLst>
            </p:cNvPr>
            <p:cNvGrpSpPr/>
            <p:nvPr/>
          </p:nvGrpSpPr>
          <p:grpSpPr>
            <a:xfrm>
              <a:off x="2171224" y="3790846"/>
              <a:ext cx="387641" cy="387659"/>
              <a:chOff x="2171224" y="3790846"/>
              <a:chExt cx="387641" cy="387659"/>
            </a:xfrm>
          </p:grpSpPr>
          <p:sp>
            <p:nvSpPr>
              <p:cNvPr id="15" name="Google Shape;2028;p49">
                <a:extLst>
                  <a:ext uri="{FF2B5EF4-FFF2-40B4-BE49-F238E27FC236}">
                    <a16:creationId xmlns:a16="http://schemas.microsoft.com/office/drawing/2014/main" id="{3A04BF25-CE93-A00F-413D-349ACDD32388}"/>
                  </a:ext>
                </a:extLst>
              </p:cNvPr>
              <p:cNvSpPr/>
              <p:nvPr/>
            </p:nvSpPr>
            <p:spPr>
              <a:xfrm>
                <a:off x="2240115" y="3859755"/>
                <a:ext cx="249859" cy="249841"/>
              </a:xfrm>
              <a:custGeom>
                <a:avLst/>
                <a:gdLst>
                  <a:gd name="f0" fmla="val w"/>
                  <a:gd name="f1" fmla="val h"/>
                  <a:gd name="f2" fmla="val 0"/>
                  <a:gd name="f3" fmla="val 12288"/>
                  <a:gd name="f4" fmla="val 12287"/>
                  <a:gd name="f5" fmla="val 10053"/>
                  <a:gd name="f6" fmla="val 1117"/>
                  <a:gd name="f7" fmla="val 10669"/>
                  <a:gd name="f8" fmla="val 11171"/>
                  <a:gd name="f9" fmla="val 1617"/>
                  <a:gd name="f10" fmla="val 2233"/>
                  <a:gd name="f11" fmla="val 11170"/>
                  <a:gd name="f12" fmla="val 2850"/>
                  <a:gd name="f13" fmla="val 3351"/>
                  <a:gd name="f14" fmla="val 9438"/>
                  <a:gd name="f15" fmla="val 8937"/>
                  <a:gd name="f16" fmla="val 6144"/>
                  <a:gd name="f17" fmla="val 8300"/>
                  <a:gd name="f18" fmla="val 3988"/>
                  <a:gd name="f19" fmla="val 8299"/>
                  <a:gd name="f20" fmla="val 10054"/>
                  <a:gd name="f21" fmla="val 3989"/>
                  <a:gd name="f22" fmla="val 2234"/>
                  <a:gd name="f23" fmla="val 3987"/>
                  <a:gd name="f24" fmla="val 1675"/>
                  <a:gd name="f25" fmla="val 1"/>
                  <a:gd name="f26" fmla="val 752"/>
                  <a:gd name="f27" fmla="val 751"/>
                  <a:gd name="f28" fmla="val 1676"/>
                  <a:gd name="f29" fmla="val 10611"/>
                  <a:gd name="f30" fmla="val 11536"/>
                  <a:gd name="f31" fmla="val 12286"/>
                  <a:gd name="f32" fmla="val 10612"/>
                  <a:gd name="f33" fmla="*/ f0 1 12288"/>
                  <a:gd name="f34" fmla="*/ f1 1 12287"/>
                  <a:gd name="f35" fmla="val f2"/>
                  <a:gd name="f36" fmla="val f3"/>
                  <a:gd name="f37" fmla="val f4"/>
                  <a:gd name="f38" fmla="+- f37 0 f35"/>
                  <a:gd name="f39" fmla="+- f36 0 f35"/>
                  <a:gd name="f40" fmla="*/ f39 1 12288"/>
                  <a:gd name="f41" fmla="*/ f38 1 12287"/>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12288" h="12287">
                    <a:moveTo>
                      <a:pt x="f5" y="f6"/>
                    </a:moveTo>
                    <a:cubicBezTo>
                      <a:pt x="f7" y="f6"/>
                      <a:pt x="f8" y="f9"/>
                      <a:pt x="f8" y="f10"/>
                    </a:cubicBezTo>
                    <a:cubicBezTo>
                      <a:pt x="f11" y="f12"/>
                      <a:pt x="f7" y="f13"/>
                      <a:pt x="f5" y="f13"/>
                    </a:cubicBezTo>
                    <a:cubicBezTo>
                      <a:pt x="f14" y="f13"/>
                      <a:pt x="f15" y="f12"/>
                      <a:pt x="f15" y="f10"/>
                    </a:cubicBezTo>
                    <a:cubicBezTo>
                      <a:pt x="f15" y="f9"/>
                      <a:pt x="f14" y="f6"/>
                      <a:pt x="f5" y="f6"/>
                    </a:cubicBezTo>
                    <a:close/>
                    <a:moveTo>
                      <a:pt x="f16" y="f10"/>
                    </a:moveTo>
                    <a:cubicBezTo>
                      <a:pt x="f17" y="f10"/>
                      <a:pt x="f5" y="f18"/>
                      <a:pt x="f5" y="f16"/>
                    </a:cubicBezTo>
                    <a:cubicBezTo>
                      <a:pt x="f5" y="f19"/>
                      <a:pt x="f17" y="f20"/>
                      <a:pt x="f16" y="f20"/>
                    </a:cubicBezTo>
                    <a:cubicBezTo>
                      <a:pt x="f21" y="f20"/>
                      <a:pt x="f22" y="f19"/>
                      <a:pt x="f22" y="f16"/>
                    </a:cubicBezTo>
                    <a:cubicBezTo>
                      <a:pt x="f22" y="f18"/>
                      <a:pt x="f23" y="f10"/>
                      <a:pt x="f16" y="f10"/>
                    </a:cubicBezTo>
                    <a:close/>
                    <a:moveTo>
                      <a:pt x="f24" y="f25"/>
                    </a:moveTo>
                    <a:cubicBezTo>
                      <a:pt x="f26" y="f25"/>
                      <a:pt x="f2" y="f27"/>
                      <a:pt x="f2" y="f28"/>
                    </a:cubicBezTo>
                    <a:lnTo>
                      <a:pt x="f2" y="f29"/>
                    </a:lnTo>
                    <a:cubicBezTo>
                      <a:pt x="f2" y="f30"/>
                      <a:pt x="f26" y="f31"/>
                      <a:pt x="f24" y="f31"/>
                    </a:cubicBezTo>
                    <a:lnTo>
                      <a:pt x="f32" y="f31"/>
                    </a:lnTo>
                    <a:cubicBezTo>
                      <a:pt x="f30" y="f31"/>
                      <a:pt x="f3" y="f30"/>
                      <a:pt x="f3" y="f29"/>
                    </a:cubicBezTo>
                    <a:lnTo>
                      <a:pt x="f3" y="f28"/>
                    </a:lnTo>
                    <a:cubicBezTo>
                      <a:pt x="f3" y="f26"/>
                      <a:pt x="f30" y="f25"/>
                      <a:pt x="f32" y="f25"/>
                    </a:cubicBezTo>
                    <a:close/>
                  </a:path>
                </a:pathLst>
              </a:custGeom>
              <a:solidFill>
                <a:srgbClr val="42296B"/>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2296B"/>
                  </a:solidFill>
                  <a:uFillTx/>
                  <a:latin typeface="Arial"/>
                  <a:ea typeface="Arial"/>
                  <a:cs typeface="Arial"/>
                </a:endParaRPr>
              </a:p>
            </p:txBody>
          </p:sp>
          <p:sp>
            <p:nvSpPr>
              <p:cNvPr id="16" name="Google Shape;2029;p49">
                <a:extLst>
                  <a:ext uri="{FF2B5EF4-FFF2-40B4-BE49-F238E27FC236}">
                    <a16:creationId xmlns:a16="http://schemas.microsoft.com/office/drawing/2014/main" id="{81BAE2A6-B3F2-33F2-FDCE-EB8B993B71B8}"/>
                  </a:ext>
                </a:extLst>
              </p:cNvPr>
              <p:cNvSpPr/>
              <p:nvPr/>
            </p:nvSpPr>
            <p:spPr>
              <a:xfrm>
                <a:off x="2308229" y="3927896"/>
                <a:ext cx="113623" cy="113559"/>
              </a:xfrm>
              <a:custGeom>
                <a:avLst/>
                <a:gdLst>
                  <a:gd name="f0" fmla="val w"/>
                  <a:gd name="f1" fmla="val h"/>
                  <a:gd name="f2" fmla="val 0"/>
                  <a:gd name="f3" fmla="val 5588"/>
                  <a:gd name="f4" fmla="val 5585"/>
                  <a:gd name="f5" fmla="val 2794"/>
                  <a:gd name="f6" fmla="val 1255"/>
                  <a:gd name="f7" fmla="val 1"/>
                  <a:gd name="f8" fmla="val 1252"/>
                  <a:gd name="f9" fmla="val 2793"/>
                  <a:gd name="f10" fmla="val 4332"/>
                  <a:gd name="f11" fmla="val 4333"/>
                  <a:gd name="f12" fmla="val 5587"/>
                  <a:gd name="f13" fmla="*/ f0 1 5588"/>
                  <a:gd name="f14" fmla="*/ f1 1 5585"/>
                  <a:gd name="f15" fmla="val f2"/>
                  <a:gd name="f16" fmla="val f3"/>
                  <a:gd name="f17" fmla="val f4"/>
                  <a:gd name="f18" fmla="+- f17 0 f15"/>
                  <a:gd name="f19" fmla="+- f16 0 f15"/>
                  <a:gd name="f20" fmla="*/ f19 1 5588"/>
                  <a:gd name="f21" fmla="*/ f18 1 5585"/>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5588" h="5585">
                    <a:moveTo>
                      <a:pt x="f5" y="f2"/>
                    </a:moveTo>
                    <a:cubicBezTo>
                      <a:pt x="f6" y="f2"/>
                      <a:pt x="f7" y="f8"/>
                      <a:pt x="f7" y="f9"/>
                    </a:cubicBezTo>
                    <a:cubicBezTo>
                      <a:pt x="f7" y="f10"/>
                      <a:pt x="f6" y="f4"/>
                      <a:pt x="f5" y="f4"/>
                    </a:cubicBezTo>
                    <a:cubicBezTo>
                      <a:pt x="f11" y="f4"/>
                      <a:pt x="f12" y="f10"/>
                      <a:pt x="f12" y="f9"/>
                    </a:cubicBezTo>
                    <a:cubicBezTo>
                      <a:pt x="f12" y="f8"/>
                      <a:pt x="f11" y="f2"/>
                      <a:pt x="f5" y="f2"/>
                    </a:cubicBezTo>
                    <a:close/>
                  </a:path>
                </a:pathLst>
              </a:custGeom>
              <a:solidFill>
                <a:srgbClr val="42296B"/>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2296B"/>
                  </a:solidFill>
                  <a:uFillTx/>
                  <a:latin typeface="Arial"/>
                  <a:ea typeface="Arial"/>
                  <a:cs typeface="Arial"/>
                </a:endParaRPr>
              </a:p>
            </p:txBody>
          </p:sp>
          <p:sp>
            <p:nvSpPr>
              <p:cNvPr id="17" name="Google Shape;2030;p49">
                <a:extLst>
                  <a:ext uri="{FF2B5EF4-FFF2-40B4-BE49-F238E27FC236}">
                    <a16:creationId xmlns:a16="http://schemas.microsoft.com/office/drawing/2014/main" id="{56501C5F-5B75-CC74-1563-098578FCD666}"/>
                  </a:ext>
                </a:extLst>
              </p:cNvPr>
              <p:cNvSpPr/>
              <p:nvPr/>
            </p:nvSpPr>
            <p:spPr>
              <a:xfrm>
                <a:off x="2171224" y="3790846"/>
                <a:ext cx="387641" cy="387659"/>
              </a:xfrm>
              <a:custGeom>
                <a:avLst/>
                <a:gdLst>
                  <a:gd name="f0" fmla="val w"/>
                  <a:gd name="f1" fmla="val h"/>
                  <a:gd name="f2" fmla="val 0"/>
                  <a:gd name="f3" fmla="val 19064"/>
                  <a:gd name="f4" fmla="val 19065"/>
                  <a:gd name="f5" fmla="val 14000"/>
                  <a:gd name="f6" fmla="val 2271"/>
                  <a:gd name="f7" fmla="val 15539"/>
                  <a:gd name="f8" fmla="val 16794"/>
                  <a:gd name="f9" fmla="val 3524"/>
                  <a:gd name="f10" fmla="val 5065"/>
                  <a:gd name="f11" fmla="val 15541"/>
                  <a:gd name="f12" fmla="val 16793"/>
                  <a:gd name="f13" fmla="val 5063"/>
                  <a:gd name="f14" fmla="val 2272"/>
                  <a:gd name="f15" fmla="val 2829"/>
                  <a:gd name="f16" fmla="val 1290"/>
                  <a:gd name="f17" fmla="val 2831"/>
                  <a:gd name="f18" fmla="val 16234"/>
                  <a:gd name="f19" fmla="val 17775"/>
                  <a:gd name="f20" fmla="val 16235"/>
                  <a:gd name="f21" fmla="val 17774"/>
                  <a:gd name="f22" fmla="val 19063"/>
                  <a:gd name="f23" fmla="*/ f0 1 19064"/>
                  <a:gd name="f24" fmla="*/ f1 1 19065"/>
                  <a:gd name="f25" fmla="val f2"/>
                  <a:gd name="f26" fmla="val f3"/>
                  <a:gd name="f27" fmla="val f4"/>
                  <a:gd name="f28" fmla="+- f27 0 f25"/>
                  <a:gd name="f29" fmla="+- f26 0 f25"/>
                  <a:gd name="f30" fmla="*/ f29 1 19064"/>
                  <a:gd name="f31" fmla="*/ f28 1 1906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19064" h="19065">
                    <a:moveTo>
                      <a:pt x="f5" y="f6"/>
                    </a:moveTo>
                    <a:cubicBezTo>
                      <a:pt x="f7" y="f6"/>
                      <a:pt x="f8" y="f9"/>
                      <a:pt x="f8" y="f10"/>
                    </a:cubicBezTo>
                    <a:lnTo>
                      <a:pt x="f8" y="f5"/>
                    </a:lnTo>
                    <a:cubicBezTo>
                      <a:pt x="f8" y="f11"/>
                      <a:pt x="f7" y="f12"/>
                      <a:pt x="f5" y="f12"/>
                    </a:cubicBezTo>
                    <a:lnTo>
                      <a:pt x="f13" y="f12"/>
                    </a:lnTo>
                    <a:cubicBezTo>
                      <a:pt x="f9" y="f12"/>
                      <a:pt x="f14" y="f11"/>
                      <a:pt x="f14" y="f5"/>
                    </a:cubicBezTo>
                    <a:lnTo>
                      <a:pt x="f14" y="f10"/>
                    </a:lnTo>
                    <a:cubicBezTo>
                      <a:pt x="f14" y="f9"/>
                      <a:pt x="f9" y="f6"/>
                      <a:pt x="f13" y="f6"/>
                    </a:cubicBezTo>
                    <a:close/>
                    <a:moveTo>
                      <a:pt x="f15" y="f2"/>
                    </a:moveTo>
                    <a:cubicBezTo>
                      <a:pt x="f16" y="f2"/>
                      <a:pt x="f2" y="f16"/>
                      <a:pt x="f2" y="f17"/>
                    </a:cubicBezTo>
                    <a:lnTo>
                      <a:pt x="f2" y="f18"/>
                    </a:lnTo>
                    <a:cubicBezTo>
                      <a:pt x="f2" y="f19"/>
                      <a:pt x="f16" y="f4"/>
                      <a:pt x="f15" y="f4"/>
                    </a:cubicBezTo>
                    <a:lnTo>
                      <a:pt x="f20" y="f4"/>
                    </a:lnTo>
                    <a:cubicBezTo>
                      <a:pt x="f21" y="f4"/>
                      <a:pt x="f22" y="f19"/>
                      <a:pt x="f22" y="f18"/>
                    </a:cubicBezTo>
                    <a:lnTo>
                      <a:pt x="f22" y="f17"/>
                    </a:lnTo>
                    <a:cubicBezTo>
                      <a:pt x="f22" y="f16"/>
                      <a:pt x="f21" y="f2"/>
                      <a:pt x="f20" y="f2"/>
                    </a:cubicBezTo>
                    <a:close/>
                  </a:path>
                </a:pathLst>
              </a:custGeom>
              <a:solidFill>
                <a:srgbClr val="42296B"/>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2296B"/>
                  </a:solidFill>
                  <a:uFillTx/>
                  <a:latin typeface="Arial"/>
                  <a:ea typeface="Arial"/>
                  <a:cs typeface="Arial"/>
                </a:endParaRPr>
              </a:p>
            </p:txBody>
          </p:sp>
        </p:grpSp>
        <p:grpSp>
          <p:nvGrpSpPr>
            <p:cNvPr id="18" name="Google Shape;2031;p49">
              <a:extLst>
                <a:ext uri="{FF2B5EF4-FFF2-40B4-BE49-F238E27FC236}">
                  <a16:creationId xmlns:a16="http://schemas.microsoft.com/office/drawing/2014/main" id="{F37C4125-53B2-F44F-2EEF-5D5A3ADE4F51}"/>
                </a:ext>
              </a:extLst>
            </p:cNvPr>
            <p:cNvGrpSpPr/>
            <p:nvPr/>
          </p:nvGrpSpPr>
          <p:grpSpPr>
            <a:xfrm>
              <a:off x="3233327" y="3790197"/>
              <a:ext cx="388967" cy="388967"/>
              <a:chOff x="3233327" y="3790197"/>
              <a:chExt cx="388967" cy="388967"/>
            </a:xfrm>
          </p:grpSpPr>
          <p:sp>
            <p:nvSpPr>
              <p:cNvPr id="19" name="Google Shape;2032;p49">
                <a:extLst>
                  <a:ext uri="{FF2B5EF4-FFF2-40B4-BE49-F238E27FC236}">
                    <a16:creationId xmlns:a16="http://schemas.microsoft.com/office/drawing/2014/main" id="{29C913F4-3CD7-1F97-4A58-B97589B01337}"/>
                  </a:ext>
                </a:extLst>
              </p:cNvPr>
              <p:cNvSpPr/>
              <p:nvPr/>
            </p:nvSpPr>
            <p:spPr>
              <a:xfrm>
                <a:off x="3316876" y="3859353"/>
                <a:ext cx="219337" cy="250664"/>
              </a:xfrm>
              <a:custGeom>
                <a:avLst/>
                <a:gdLst>
                  <a:gd name="f0" fmla="val w"/>
                  <a:gd name="f1" fmla="val h"/>
                  <a:gd name="f2" fmla="val 0"/>
                  <a:gd name="f3" fmla="val 118084"/>
                  <a:gd name="f4" fmla="val 134948"/>
                  <a:gd name="f5" fmla="val 69703"/>
                  <a:gd name="f6" fmla="val 1"/>
                  <a:gd name="f7" fmla="val 69732"/>
                  <a:gd name="f8" fmla="val 18483"/>
                  <a:gd name="f9" fmla="val 69791"/>
                  <a:gd name="f10" fmla="val 73192"/>
                  <a:gd name="f11" fmla="val 69614"/>
                  <a:gd name="f12" fmla="val 94277"/>
                  <a:gd name="f13" fmla="val 69555"/>
                  <a:gd name="f14" fmla="val 101848"/>
                  <a:gd name="f15" fmla="val 66627"/>
                  <a:gd name="f16" fmla="val 108827"/>
                  <a:gd name="f17" fmla="val 61393"/>
                  <a:gd name="f18" fmla="val 113914"/>
                  <a:gd name="f19" fmla="val 56291"/>
                  <a:gd name="f20" fmla="val 118871"/>
                  <a:gd name="f21" fmla="val 49391"/>
                  <a:gd name="f22" fmla="val 121638"/>
                  <a:gd name="f23" fmla="val 41981"/>
                  <a:gd name="f24" fmla="val 41788"/>
                  <a:gd name="f25" fmla="val 41595"/>
                  <a:gd name="f26" fmla="val 121636"/>
                  <a:gd name="f27" fmla="val 41402"/>
                  <a:gd name="f28" fmla="val 121632"/>
                  <a:gd name="f29" fmla="val 26527"/>
                  <a:gd name="f30" fmla="val 121336"/>
                  <a:gd name="f31" fmla="val 14462"/>
                  <a:gd name="f32" fmla="val 109005"/>
                  <a:gd name="f33" fmla="val 14491"/>
                  <a:gd name="f34" fmla="val 94159"/>
                  <a:gd name="f35" fmla="val 82094"/>
                  <a:gd name="f36" fmla="val 22387"/>
                  <a:gd name="f37" fmla="val 71477"/>
                  <a:gd name="f38" fmla="val 33950"/>
                  <a:gd name="f39" fmla="val 67988"/>
                  <a:gd name="f40" fmla="val 33861"/>
                  <a:gd name="f41" fmla="val 54473"/>
                  <a:gd name="f42" fmla="val 25522"/>
                  <a:gd name="f43" fmla="val 56070"/>
                  <a:gd name="f44" fmla="val 17360"/>
                  <a:gd name="f45" fmla="val 60949"/>
                  <a:gd name="f46" fmla="val 11238"/>
                  <a:gd name="f47" fmla="val 68224"/>
                  <a:gd name="f48" fmla="val 3401"/>
                  <a:gd name="f49" fmla="val 77480"/>
                  <a:gd name="f50" fmla="val 88984"/>
                  <a:gd name="f51" fmla="val 1864"/>
                  <a:gd name="f52" fmla="val 99837"/>
                  <a:gd name="f53" fmla="val 3668"/>
                  <a:gd name="f54" fmla="val 109951"/>
                  <a:gd name="f55" fmla="val 8961"/>
                  <a:gd name="f56" fmla="val 119148"/>
                  <a:gd name="f57" fmla="val 16857"/>
                  <a:gd name="f58" fmla="val 125772"/>
                  <a:gd name="f59" fmla="val 23901"/>
                  <a:gd name="f60" fmla="val 131741"/>
                  <a:gd name="f61" fmla="val 32192"/>
                  <a:gd name="f62" fmla="val 134947"/>
                  <a:gd name="f63" fmla="val 40396"/>
                  <a:gd name="f64" fmla="val 41215"/>
                  <a:gd name="f65" fmla="val 42034"/>
                  <a:gd name="f66" fmla="val 134915"/>
                  <a:gd name="f67" fmla="val 42851"/>
                  <a:gd name="f68" fmla="val 134851"/>
                  <a:gd name="f69" fmla="val 66893"/>
                  <a:gd name="f70" fmla="val 133017"/>
                  <a:gd name="f71" fmla="val 82508"/>
                  <a:gd name="f72" fmla="val 116634"/>
                  <a:gd name="f73" fmla="val 82596"/>
                  <a:gd name="f74" fmla="val 93183"/>
                  <a:gd name="f75" fmla="val 82626"/>
                  <a:gd name="f76" fmla="val 43738"/>
                  <a:gd name="f77" fmla="val 40066"/>
                  <a:gd name="f78" fmla="val 85620"/>
                  <a:gd name="f79" fmla="val 37517"/>
                  <a:gd name="f80" fmla="val 88833"/>
                  <a:gd name="f81" fmla="val 90045"/>
                  <a:gd name="f82" fmla="val 91289"/>
                  <a:gd name="f83" fmla="val 37880"/>
                  <a:gd name="f84" fmla="val 92414"/>
                  <a:gd name="f85" fmla="val 38681"/>
                  <a:gd name="f86" fmla="val 100014"/>
                  <a:gd name="f87" fmla="val 44064"/>
                  <a:gd name="f88" fmla="val 111163"/>
                  <a:gd name="f89" fmla="val 46104"/>
                  <a:gd name="f90" fmla="val 118083"/>
                  <a:gd name="f91" fmla="val 46873"/>
                  <a:gd name="f92" fmla="val 34127"/>
                  <a:gd name="f93" fmla="val 112405"/>
                  <a:gd name="f94" fmla="val 32530"/>
                  <a:gd name="f95" fmla="val 106432"/>
                  <a:gd name="f96" fmla="val 30697"/>
                  <a:gd name="f97" fmla="val 101197"/>
                  <a:gd name="f98" fmla="val 27503"/>
                  <a:gd name="f99" fmla="val 91320"/>
                  <a:gd name="f100" fmla="val 21441"/>
                  <a:gd name="f101" fmla="val 85228"/>
                  <a:gd name="f102" fmla="val 12214"/>
                  <a:gd name="f103" fmla="val 83069"/>
                  <a:gd name="f104" fmla="val 30"/>
                  <a:gd name="f105" fmla="*/ f0 1 118084"/>
                  <a:gd name="f106" fmla="*/ f1 1 134948"/>
                  <a:gd name="f107" fmla="val f2"/>
                  <a:gd name="f108" fmla="val f3"/>
                  <a:gd name="f109" fmla="val f4"/>
                  <a:gd name="f110" fmla="+- f109 0 f107"/>
                  <a:gd name="f111" fmla="+- f108 0 f107"/>
                  <a:gd name="f112" fmla="*/ f111 1 118084"/>
                  <a:gd name="f113" fmla="*/ f110 1 134948"/>
                  <a:gd name="f114" fmla="*/ f107 1 f112"/>
                  <a:gd name="f115" fmla="*/ f108 1 f112"/>
                  <a:gd name="f116" fmla="*/ f107 1 f113"/>
                  <a:gd name="f117" fmla="*/ f109 1 f113"/>
                  <a:gd name="f118" fmla="*/ f114 f105 1"/>
                  <a:gd name="f119" fmla="*/ f115 f105 1"/>
                  <a:gd name="f120" fmla="*/ f117 f106 1"/>
                  <a:gd name="f121" fmla="*/ f116 f106 1"/>
                </a:gdLst>
                <a:ahLst/>
                <a:cxnLst>
                  <a:cxn ang="3cd4">
                    <a:pos x="hc" y="t"/>
                  </a:cxn>
                  <a:cxn ang="0">
                    <a:pos x="r" y="vc"/>
                  </a:cxn>
                  <a:cxn ang="cd4">
                    <a:pos x="hc" y="b"/>
                  </a:cxn>
                  <a:cxn ang="cd2">
                    <a:pos x="l" y="vc"/>
                  </a:cxn>
                </a:cxnLst>
                <a:rect l="f118" t="f121" r="f119" b="f120"/>
                <a:pathLst>
                  <a:path w="118084" h="134948">
                    <a:moveTo>
                      <a:pt x="f5" y="f6"/>
                    </a:moveTo>
                    <a:cubicBezTo>
                      <a:pt x="f7" y="f8"/>
                      <a:pt x="f9" y="f10"/>
                      <a:pt x="f11" y="f12"/>
                    </a:cubicBezTo>
                    <a:cubicBezTo>
                      <a:pt x="f13" y="f14"/>
                      <a:pt x="f15" y="f16"/>
                      <a:pt x="f17" y="f18"/>
                    </a:cubicBezTo>
                    <a:cubicBezTo>
                      <a:pt x="f19" y="f20"/>
                      <a:pt x="f21" y="f22"/>
                      <a:pt x="f23" y="f22"/>
                    </a:cubicBezTo>
                    <a:cubicBezTo>
                      <a:pt x="f24" y="f22"/>
                      <a:pt x="f25" y="f26"/>
                      <a:pt x="f27" y="f28"/>
                    </a:cubicBezTo>
                    <a:cubicBezTo>
                      <a:pt x="f29" y="f30"/>
                      <a:pt x="f31" y="f32"/>
                      <a:pt x="f33" y="f34"/>
                    </a:cubicBezTo>
                    <a:cubicBezTo>
                      <a:pt x="f33" y="f35"/>
                      <a:pt x="f36" y="f37"/>
                      <a:pt x="f38" y="f39"/>
                    </a:cubicBezTo>
                    <a:lnTo>
                      <a:pt x="f40" y="f41"/>
                    </a:lnTo>
                    <a:cubicBezTo>
                      <a:pt x="f42" y="f43"/>
                      <a:pt x="f44" y="f45"/>
                      <a:pt x="f46" y="f47"/>
                    </a:cubicBezTo>
                    <a:cubicBezTo>
                      <a:pt x="f48" y="f49"/>
                      <a:pt x="f6" y="f50"/>
                      <a:pt x="f51" y="f52"/>
                    </a:cubicBezTo>
                    <a:cubicBezTo>
                      <a:pt x="f53" y="f54"/>
                      <a:pt x="f55" y="f56"/>
                      <a:pt x="f57" y="f58"/>
                    </a:cubicBezTo>
                    <a:cubicBezTo>
                      <a:pt x="f59" y="f60"/>
                      <a:pt x="f61" y="f62"/>
                      <a:pt x="f63" y="f62"/>
                    </a:cubicBezTo>
                    <a:cubicBezTo>
                      <a:pt x="f64" y="f62"/>
                      <a:pt x="f65" y="f66"/>
                      <a:pt x="f67" y="f68"/>
                    </a:cubicBezTo>
                    <a:cubicBezTo>
                      <a:pt x="f69" y="f70"/>
                      <a:pt x="f71" y="f72"/>
                      <a:pt x="f73" y="f74"/>
                    </a:cubicBezTo>
                    <a:lnTo>
                      <a:pt x="f75" y="f76"/>
                    </a:lnTo>
                    <a:cubicBezTo>
                      <a:pt x="f75" y="f77"/>
                      <a:pt x="f78" y="f79"/>
                      <a:pt x="f80" y="f79"/>
                    </a:cubicBezTo>
                    <a:cubicBezTo>
                      <a:pt x="f81" y="f79"/>
                      <a:pt x="f82" y="f83"/>
                      <a:pt x="f84" y="f85"/>
                    </a:cubicBezTo>
                    <a:cubicBezTo>
                      <a:pt x="f86" y="f87"/>
                      <a:pt x="f88" y="f89"/>
                      <a:pt x="f90" y="f91"/>
                    </a:cubicBezTo>
                    <a:lnTo>
                      <a:pt x="f90" y="f92"/>
                    </a:lnTo>
                    <a:cubicBezTo>
                      <a:pt x="f93" y="f94"/>
                      <a:pt x="f95" y="f96"/>
                      <a:pt x="f97" y="f98"/>
                    </a:cubicBezTo>
                    <a:cubicBezTo>
                      <a:pt x="f99" y="f100"/>
                      <a:pt x="f101" y="f102"/>
                      <a:pt x="f103" y="f104"/>
                    </a:cubicBezTo>
                    <a:lnTo>
                      <a:pt x="f103" y="f6"/>
                    </a:lnTo>
                    <a:close/>
                  </a:path>
                </a:pathLst>
              </a:custGeom>
              <a:solidFill>
                <a:srgbClr val="42296B"/>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2296B"/>
                  </a:solidFill>
                  <a:uFillTx/>
                  <a:latin typeface="Arial"/>
                  <a:ea typeface="Arial"/>
                  <a:cs typeface="Arial"/>
                </a:endParaRPr>
              </a:p>
            </p:txBody>
          </p:sp>
          <p:sp>
            <p:nvSpPr>
              <p:cNvPr id="20" name="Google Shape;2033;p49">
                <a:extLst>
                  <a:ext uri="{FF2B5EF4-FFF2-40B4-BE49-F238E27FC236}">
                    <a16:creationId xmlns:a16="http://schemas.microsoft.com/office/drawing/2014/main" id="{0716196C-36CF-894D-2152-094C5BAA7659}"/>
                  </a:ext>
                </a:extLst>
              </p:cNvPr>
              <p:cNvSpPr/>
              <p:nvPr/>
            </p:nvSpPr>
            <p:spPr>
              <a:xfrm>
                <a:off x="3233327" y="3790197"/>
                <a:ext cx="388967" cy="388967"/>
              </a:xfrm>
              <a:custGeom>
                <a:avLst/>
                <a:gdLst>
                  <a:gd name="f0" fmla="val w"/>
                  <a:gd name="f1" fmla="val h"/>
                  <a:gd name="f2" fmla="val 0"/>
                  <a:gd name="f3" fmla="val 209403"/>
                  <a:gd name="f4" fmla="val 108469"/>
                  <a:gd name="f5" fmla="val 24836"/>
                  <a:gd name="f6" fmla="val 108549"/>
                  <a:gd name="f7" fmla="val 108628"/>
                  <a:gd name="f8" fmla="val 24838"/>
                  <a:gd name="f9" fmla="val 108708"/>
                  <a:gd name="f10" fmla="val 24841"/>
                  <a:gd name="f11" fmla="val 132248"/>
                  <a:gd name="f12" fmla="val 132267"/>
                  <a:gd name="f13" fmla="val 132287"/>
                  <a:gd name="f14" fmla="val 132306"/>
                  <a:gd name="f15" fmla="val 136154"/>
                  <a:gd name="f16" fmla="val 139377"/>
                  <a:gd name="f17" fmla="val 27758"/>
                  <a:gd name="f18" fmla="val 139789"/>
                  <a:gd name="f19" fmla="val 31583"/>
                  <a:gd name="f20" fmla="val 140794"/>
                  <a:gd name="f21" fmla="val 42082"/>
                  <a:gd name="f22" fmla="val 144993"/>
                  <a:gd name="f23" fmla="val 49445"/>
                  <a:gd name="f24" fmla="val 152653"/>
                  <a:gd name="f25" fmla="val 54147"/>
                  <a:gd name="f26" fmla="val 156556"/>
                  <a:gd name="f27" fmla="val 56542"/>
                  <a:gd name="f28" fmla="val 161406"/>
                  <a:gd name="f29" fmla="val 57991"/>
                  <a:gd name="f30" fmla="val 166463"/>
                  <a:gd name="f31" fmla="val 59411"/>
                  <a:gd name="f32" fmla="val 167557"/>
                  <a:gd name="f33" fmla="val 59736"/>
                  <a:gd name="f34" fmla="val 168651"/>
                  <a:gd name="f35" fmla="val 59973"/>
                  <a:gd name="f36" fmla="val 169775"/>
                  <a:gd name="f37" fmla="val 60150"/>
                  <a:gd name="f38" fmla="val 173028"/>
                  <a:gd name="f39" fmla="val 60357"/>
                  <a:gd name="f40" fmla="val 175512"/>
                  <a:gd name="f41" fmla="val 63078"/>
                  <a:gd name="f42" fmla="val 175453"/>
                  <a:gd name="f43" fmla="val 66331"/>
                  <a:gd name="f44" fmla="val 90787"/>
                  <a:gd name="f45" fmla="val 92414"/>
                  <a:gd name="f46" fmla="val 174802"/>
                  <a:gd name="f47" fmla="val 94011"/>
                  <a:gd name="f48" fmla="val 173620"/>
                  <a:gd name="f49" fmla="val 95194"/>
                  <a:gd name="f50" fmla="val 172462"/>
                  <a:gd name="f51" fmla="val 96322"/>
                  <a:gd name="f52" fmla="val 170909"/>
                  <a:gd name="f53" fmla="val 96969"/>
                  <a:gd name="f54" fmla="val 169292"/>
                  <a:gd name="f55" fmla="val 169256"/>
                  <a:gd name="f56" fmla="val 169220"/>
                  <a:gd name="f57" fmla="val 169184"/>
                  <a:gd name="f58" fmla="val 96968"/>
                  <a:gd name="f59" fmla="val 168444"/>
                  <a:gd name="f60" fmla="val 154871"/>
                  <a:gd name="f61" fmla="val 96702"/>
                  <a:gd name="f62" fmla="val 141888"/>
                  <a:gd name="f63" fmla="val 91970"/>
                  <a:gd name="f64" fmla="val 141720"/>
                  <a:gd name="f65" fmla="val 91905"/>
                  <a:gd name="f66" fmla="val 141550"/>
                  <a:gd name="f67" fmla="val 91875"/>
                  <a:gd name="f68" fmla="val 141384"/>
                  <a:gd name="f69" fmla="val 140646"/>
                  <a:gd name="f70" fmla="val 139996"/>
                  <a:gd name="f71" fmla="val 92474"/>
                  <a:gd name="f72" fmla="val 93271"/>
                  <a:gd name="f73" fmla="val 139966"/>
                  <a:gd name="f74" fmla="val 130444"/>
                  <a:gd name="f75" fmla="val 139848"/>
                  <a:gd name="f76" fmla="val 160371"/>
                  <a:gd name="f77" fmla="val 119265"/>
                  <a:gd name="f78" fmla="val 182077"/>
                  <a:gd name="f79" fmla="val 88776"/>
                  <a:gd name="f80" fmla="val 184443"/>
                  <a:gd name="f81" fmla="val 87653"/>
                  <a:gd name="f82" fmla="val 184532"/>
                  <a:gd name="f83" fmla="val 86529"/>
                  <a:gd name="f84" fmla="val 184561"/>
                  <a:gd name="f85" fmla="val 85405"/>
                  <a:gd name="f86" fmla="val 61481"/>
                  <a:gd name="f87" fmla="val 39095"/>
                  <a:gd name="f88" fmla="val 164896"/>
                  <a:gd name="f89" fmla="val 34629"/>
                  <a:gd name="f90" fmla="val 139168"/>
                  <a:gd name="f91" fmla="val 32116"/>
                  <a:gd name="f92" fmla="val 124707"/>
                  <a:gd name="f93" fmla="val 36522"/>
                  <a:gd name="f94" fmla="val 109507"/>
                  <a:gd name="f95" fmla="val 46724"/>
                  <a:gd name="f96" fmla="val 97441"/>
                  <a:gd name="f97" fmla="val 56803"/>
                  <a:gd name="f98" fmla="val 85541"/>
                  <a:gd name="f99" fmla="val 70647"/>
                  <a:gd name="f100" fmla="val 78721"/>
                  <a:gd name="f101" fmla="val 84747"/>
                  <a:gd name="f102" fmla="val 84839"/>
                  <a:gd name="f103" fmla="val 84930"/>
                  <a:gd name="f104" fmla="val 85021"/>
                  <a:gd name="f105" fmla="val 78722"/>
                  <a:gd name="f106" fmla="val 88392"/>
                  <a:gd name="f107" fmla="val 91142"/>
                  <a:gd name="f108" fmla="val 81472"/>
                  <a:gd name="f109" fmla="val 91172"/>
                  <a:gd name="f110" fmla="val 84873"/>
                  <a:gd name="f111" fmla="val 91349"/>
                  <a:gd name="f112" fmla="val 108856"/>
                  <a:gd name="f113" fmla="val 112641"/>
                  <a:gd name="f114" fmla="val 88658"/>
                  <a:gd name="f115" fmla="val 116013"/>
                  <a:gd name="f116" fmla="val 84902"/>
                  <a:gd name="f117" fmla="val 116545"/>
                  <a:gd name="f118" fmla="val 77125"/>
                  <a:gd name="f119" fmla="val 117580"/>
                  <a:gd name="f120" fmla="val 71447"/>
                  <a:gd name="f121" fmla="val 124441"/>
                  <a:gd name="f122" fmla="val 71890"/>
                  <a:gd name="f123" fmla="val 132277"/>
                  <a:gd name="f124" fmla="val 72334"/>
                  <a:gd name="f125" fmla="val 140114"/>
                  <a:gd name="f126" fmla="val 78751"/>
                  <a:gd name="f127" fmla="val 146295"/>
                  <a:gd name="f128" fmla="val 86618"/>
                  <a:gd name="f129" fmla="val 146443"/>
                  <a:gd name="f130" fmla="val 86736"/>
                  <a:gd name="f131" fmla="val 146445"/>
                  <a:gd name="f132" fmla="val 86855"/>
                  <a:gd name="f133" fmla="val 146446"/>
                  <a:gd name="f134" fmla="val 86973"/>
                  <a:gd name="f135" fmla="val 91096"/>
                  <a:gd name="f136" fmla="val 94919"/>
                  <a:gd name="f137" fmla="val 144946"/>
                  <a:gd name="f138" fmla="val 97707"/>
                  <a:gd name="f139" fmla="val 142243"/>
                  <a:gd name="f140" fmla="val 100605"/>
                  <a:gd name="f141" fmla="val 139434"/>
                  <a:gd name="f142" fmla="val 102143"/>
                  <a:gd name="f143" fmla="val 135619"/>
                  <a:gd name="f144" fmla="val 102173"/>
                  <a:gd name="f145" fmla="val 131390"/>
                  <a:gd name="f146" fmla="val 102380"/>
                  <a:gd name="f147" fmla="val 106047"/>
                  <a:gd name="f148" fmla="val 102291"/>
                  <a:gd name="f149" fmla="val 31790"/>
                  <a:gd name="f150" fmla="val 31051"/>
                  <a:gd name="f151" fmla="val 28419"/>
                  <a:gd name="f152" fmla="val 103917"/>
                  <a:gd name="f153" fmla="val 26083"/>
                  <a:gd name="f154" fmla="val 106401"/>
                  <a:gd name="f155" fmla="val 25196"/>
                  <a:gd name="f156" fmla="val 107067"/>
                  <a:gd name="f157" fmla="val 24956"/>
                  <a:gd name="f158" fmla="val 107756"/>
                  <a:gd name="f159" fmla="val 33831"/>
                  <a:gd name="f160" fmla="val 15141"/>
                  <a:gd name="f161" fmla="val 175601"/>
                  <a:gd name="f162" fmla="val 194261"/>
                  <a:gd name="f163" fmla="val 209402"/>
                  <a:gd name="f164" fmla="*/ f0 1 209403"/>
                  <a:gd name="f165" fmla="*/ f1 1 209403"/>
                  <a:gd name="f166" fmla="val f2"/>
                  <a:gd name="f167" fmla="val f3"/>
                  <a:gd name="f168" fmla="+- f167 0 f166"/>
                  <a:gd name="f169" fmla="*/ f168 1 209403"/>
                  <a:gd name="f170" fmla="*/ f166 1 f169"/>
                  <a:gd name="f171" fmla="*/ f167 1 f169"/>
                  <a:gd name="f172" fmla="*/ f170 f164 1"/>
                  <a:gd name="f173" fmla="*/ f171 f164 1"/>
                  <a:gd name="f174" fmla="*/ f171 f165 1"/>
                  <a:gd name="f175" fmla="*/ f170 f165 1"/>
                </a:gdLst>
                <a:ahLst/>
                <a:cxnLst>
                  <a:cxn ang="3cd4">
                    <a:pos x="hc" y="t"/>
                  </a:cxn>
                  <a:cxn ang="0">
                    <a:pos x="r" y="vc"/>
                  </a:cxn>
                  <a:cxn ang="cd4">
                    <a:pos x="hc" y="b"/>
                  </a:cxn>
                  <a:cxn ang="cd2">
                    <a:pos x="l" y="vc"/>
                  </a:cxn>
                </a:cxnLst>
                <a:rect l="f172" t="f175" r="f173" b="f174"/>
                <a:pathLst>
                  <a:path w="209403" h="209403">
                    <a:moveTo>
                      <a:pt x="f4" y="f5"/>
                    </a:moveTo>
                    <a:cubicBezTo>
                      <a:pt x="f6" y="f5"/>
                      <a:pt x="f7" y="f8"/>
                      <a:pt x="f9" y="f10"/>
                    </a:cubicBezTo>
                    <a:lnTo>
                      <a:pt x="f11" y="f10"/>
                    </a:lnTo>
                    <a:cubicBezTo>
                      <a:pt x="f12" y="f10"/>
                      <a:pt x="f13" y="f10"/>
                      <a:pt x="f14" y="f10"/>
                    </a:cubicBezTo>
                    <a:cubicBezTo>
                      <a:pt x="f15" y="f10"/>
                      <a:pt x="f16" y="f17"/>
                      <a:pt x="f18" y="f19"/>
                    </a:cubicBezTo>
                    <a:cubicBezTo>
                      <a:pt x="f20" y="f21"/>
                      <a:pt x="f22" y="f23"/>
                      <a:pt x="f24" y="f25"/>
                    </a:cubicBezTo>
                    <a:cubicBezTo>
                      <a:pt x="f26" y="f27"/>
                      <a:pt x="f28" y="f29"/>
                      <a:pt x="f30" y="f31"/>
                    </a:cubicBezTo>
                    <a:cubicBezTo>
                      <a:pt x="f32" y="f33"/>
                      <a:pt x="f34" y="f35"/>
                      <a:pt x="f36" y="f37"/>
                    </a:cubicBezTo>
                    <a:cubicBezTo>
                      <a:pt x="f38" y="f39"/>
                      <a:pt x="f40" y="f41"/>
                      <a:pt x="f42" y="f43"/>
                    </a:cubicBezTo>
                    <a:lnTo>
                      <a:pt x="f42" y="f44"/>
                    </a:lnTo>
                    <a:cubicBezTo>
                      <a:pt x="f42" y="f45"/>
                      <a:pt x="f46" y="f47"/>
                      <a:pt x="f48" y="f49"/>
                    </a:cubicBezTo>
                    <a:cubicBezTo>
                      <a:pt x="f50" y="f51"/>
                      <a:pt x="f52" y="f53"/>
                      <a:pt x="f54" y="f53"/>
                    </a:cubicBezTo>
                    <a:cubicBezTo>
                      <a:pt x="f55" y="f53"/>
                      <a:pt x="f56" y="f53"/>
                      <a:pt x="f57" y="f58"/>
                    </a:cubicBezTo>
                    <a:cubicBezTo>
                      <a:pt x="f59" y="f58"/>
                      <a:pt x="f60" y="f61"/>
                      <a:pt x="f62" y="f63"/>
                    </a:cubicBezTo>
                    <a:cubicBezTo>
                      <a:pt x="f64" y="f65"/>
                      <a:pt x="f66" y="f67"/>
                      <a:pt x="f68" y="f67"/>
                    </a:cubicBezTo>
                    <a:cubicBezTo>
                      <a:pt x="f69" y="f67"/>
                      <a:pt x="f70" y="f71"/>
                      <a:pt x="f70" y="f72"/>
                    </a:cubicBezTo>
                    <a:lnTo>
                      <a:pt x="f73" y="f74"/>
                    </a:lnTo>
                    <a:cubicBezTo>
                      <a:pt x="f75" y="f76"/>
                      <a:pt x="f77" y="f78"/>
                      <a:pt x="f79" y="f80"/>
                    </a:cubicBezTo>
                    <a:cubicBezTo>
                      <a:pt x="f81" y="f82"/>
                      <a:pt x="f83" y="f84"/>
                      <a:pt x="f85" y="f84"/>
                    </a:cubicBezTo>
                    <a:cubicBezTo>
                      <a:pt x="f86" y="f84"/>
                      <a:pt x="f87" y="f88"/>
                      <a:pt x="f89" y="f90"/>
                    </a:cubicBezTo>
                    <a:cubicBezTo>
                      <a:pt x="f91" y="f92"/>
                      <a:pt x="f93" y="f94"/>
                      <a:pt x="f95" y="f96"/>
                    </a:cubicBezTo>
                    <a:cubicBezTo>
                      <a:pt x="f97" y="f98"/>
                      <a:pt x="f99" y="f100"/>
                      <a:pt x="f101" y="f100"/>
                    </a:cubicBezTo>
                    <a:cubicBezTo>
                      <a:pt x="f102" y="f100"/>
                      <a:pt x="f103" y="f100"/>
                      <a:pt x="f104" y="f105"/>
                    </a:cubicBezTo>
                    <a:cubicBezTo>
                      <a:pt x="f106" y="f105"/>
                      <a:pt x="f107" y="f108"/>
                      <a:pt x="f109" y="f110"/>
                    </a:cubicBezTo>
                    <a:lnTo>
                      <a:pt x="f111" y="f112"/>
                    </a:lnTo>
                    <a:cubicBezTo>
                      <a:pt x="f111" y="f113"/>
                      <a:pt x="f114" y="f115"/>
                      <a:pt x="f116" y="f117"/>
                    </a:cubicBezTo>
                    <a:cubicBezTo>
                      <a:pt x="f118" y="f119"/>
                      <a:pt x="f120" y="f121"/>
                      <a:pt x="f122" y="f123"/>
                    </a:cubicBezTo>
                    <a:cubicBezTo>
                      <a:pt x="f124" y="f125"/>
                      <a:pt x="f126" y="f127"/>
                      <a:pt x="f128" y="f129"/>
                    </a:cubicBezTo>
                    <a:cubicBezTo>
                      <a:pt x="f130" y="f131"/>
                      <a:pt x="f132" y="f133"/>
                      <a:pt x="f134" y="f133"/>
                    </a:cubicBezTo>
                    <a:cubicBezTo>
                      <a:pt x="f135" y="f133"/>
                      <a:pt x="f136" y="f137"/>
                      <a:pt x="f138" y="f139"/>
                    </a:cubicBezTo>
                    <a:cubicBezTo>
                      <a:pt x="f140" y="f141"/>
                      <a:pt x="f142" y="f143"/>
                      <a:pt x="f144" y="f145"/>
                    </a:cubicBezTo>
                    <a:cubicBezTo>
                      <a:pt x="f146" y="f147"/>
                      <a:pt x="f148" y="f149"/>
                      <a:pt x="f148" y="f150"/>
                    </a:cubicBezTo>
                    <a:cubicBezTo>
                      <a:pt x="f148" y="f151"/>
                      <a:pt x="f152" y="f153"/>
                      <a:pt x="f154" y="f155"/>
                    </a:cubicBezTo>
                    <a:cubicBezTo>
                      <a:pt x="f156" y="f157"/>
                      <a:pt x="f158" y="f5"/>
                      <a:pt x="f4" y="f5"/>
                    </a:cubicBezTo>
                    <a:close/>
                    <a:moveTo>
                      <a:pt x="f159" y="f2"/>
                    </a:moveTo>
                    <a:cubicBezTo>
                      <a:pt x="f160" y="f2"/>
                      <a:pt x="f2" y="f160"/>
                      <a:pt x="f2" y="f159"/>
                    </a:cubicBezTo>
                    <a:lnTo>
                      <a:pt x="f2" y="f161"/>
                    </a:lnTo>
                    <a:cubicBezTo>
                      <a:pt x="f2" y="f162"/>
                      <a:pt x="f160" y="f163"/>
                      <a:pt x="f159" y="f163"/>
                    </a:cubicBezTo>
                    <a:lnTo>
                      <a:pt x="f161" y="f163"/>
                    </a:lnTo>
                    <a:cubicBezTo>
                      <a:pt x="f162" y="f163"/>
                      <a:pt x="f163" y="f162"/>
                      <a:pt x="f163" y="f161"/>
                    </a:cubicBezTo>
                    <a:lnTo>
                      <a:pt x="f163" y="f159"/>
                    </a:lnTo>
                    <a:cubicBezTo>
                      <a:pt x="f163" y="f160"/>
                      <a:pt x="f162" y="f2"/>
                      <a:pt x="f161" y="f2"/>
                    </a:cubicBezTo>
                    <a:close/>
                  </a:path>
                </a:pathLst>
              </a:custGeom>
              <a:solidFill>
                <a:srgbClr val="42296B"/>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42296B"/>
                  </a:solidFill>
                  <a:uFillTx/>
                  <a:latin typeface="Arial"/>
                  <a:ea typeface="Arial"/>
                  <a:cs typeface="Arial"/>
                </a:endParaRPr>
              </a:p>
            </p:txBody>
          </p:sp>
        </p:grpSp>
      </p:grpSp>
      <p:sp>
        <p:nvSpPr>
          <p:cNvPr id="21" name="Google Shape;892;p31">
            <a:extLst>
              <a:ext uri="{FF2B5EF4-FFF2-40B4-BE49-F238E27FC236}">
                <a16:creationId xmlns:a16="http://schemas.microsoft.com/office/drawing/2014/main" id="{533F1FF8-07CC-1714-68A4-CBC49195E49D}"/>
              </a:ext>
            </a:extLst>
          </p:cNvPr>
          <p:cNvSpPr/>
          <p:nvPr/>
        </p:nvSpPr>
        <p:spPr>
          <a:xfrm flipH="1">
            <a:off x="0" y="4604095"/>
            <a:ext cx="9144000" cy="539404"/>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6F41C8"/>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22" name="Grupo 22">
            <a:extLst>
              <a:ext uri="{FF2B5EF4-FFF2-40B4-BE49-F238E27FC236}">
                <a16:creationId xmlns:a16="http://schemas.microsoft.com/office/drawing/2014/main" id="{6DF9CB13-14FD-A310-EE89-BFBAC2EA7F6F}"/>
              </a:ext>
            </a:extLst>
          </p:cNvPr>
          <p:cNvGrpSpPr/>
          <p:nvPr/>
        </p:nvGrpSpPr>
        <p:grpSpPr>
          <a:xfrm>
            <a:off x="-26837" y="-344452"/>
            <a:ext cx="2564558" cy="1857061"/>
            <a:chOff x="-26837" y="-344452"/>
            <a:chExt cx="2564558" cy="1857061"/>
          </a:xfrm>
        </p:grpSpPr>
        <p:grpSp>
          <p:nvGrpSpPr>
            <p:cNvPr id="23" name="Grupo 23">
              <a:extLst>
                <a:ext uri="{FF2B5EF4-FFF2-40B4-BE49-F238E27FC236}">
                  <a16:creationId xmlns:a16="http://schemas.microsoft.com/office/drawing/2014/main" id="{EC2BDB05-487E-CA09-99DE-242843DF1C84}"/>
                </a:ext>
              </a:extLst>
            </p:cNvPr>
            <p:cNvGrpSpPr/>
            <p:nvPr/>
          </p:nvGrpSpPr>
          <p:grpSpPr>
            <a:xfrm>
              <a:off x="1039404" y="-344452"/>
              <a:ext cx="1498317" cy="1006690"/>
              <a:chOff x="1039404" y="-344452"/>
              <a:chExt cx="1498317" cy="1006690"/>
            </a:xfrm>
          </p:grpSpPr>
          <p:sp>
            <p:nvSpPr>
              <p:cNvPr id="24" name="Forma libre: forma 30">
                <a:extLst>
                  <a:ext uri="{FF2B5EF4-FFF2-40B4-BE49-F238E27FC236}">
                    <a16:creationId xmlns:a16="http://schemas.microsoft.com/office/drawing/2014/main" id="{AA4108A8-47D1-BF83-6F4F-7F03E8A072E6}"/>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5" name="Grupo 31">
                <a:extLst>
                  <a:ext uri="{FF2B5EF4-FFF2-40B4-BE49-F238E27FC236}">
                    <a16:creationId xmlns:a16="http://schemas.microsoft.com/office/drawing/2014/main" id="{ED37397A-B636-9BDF-7395-2C2003D6C5D8}"/>
                  </a:ext>
                </a:extLst>
              </p:cNvPr>
              <p:cNvGrpSpPr/>
              <p:nvPr/>
            </p:nvGrpSpPr>
            <p:grpSpPr>
              <a:xfrm>
                <a:off x="1260381" y="52680"/>
                <a:ext cx="1237420" cy="371731"/>
                <a:chOff x="1260381" y="52680"/>
                <a:chExt cx="1237420" cy="371731"/>
              </a:xfrm>
            </p:grpSpPr>
            <p:sp>
              <p:nvSpPr>
                <p:cNvPr id="26" name="Elipse 32">
                  <a:extLst>
                    <a:ext uri="{FF2B5EF4-FFF2-40B4-BE49-F238E27FC236}">
                      <a16:creationId xmlns:a16="http://schemas.microsoft.com/office/drawing/2014/main" id="{6BD8D45C-FA12-A954-3C66-5E0561486B12}"/>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7" name="Elipse 33">
                  <a:extLst>
                    <a:ext uri="{FF2B5EF4-FFF2-40B4-BE49-F238E27FC236}">
                      <a16:creationId xmlns:a16="http://schemas.microsoft.com/office/drawing/2014/main" id="{552B717C-9ADA-3BFF-033A-05F7F9A4F43E}"/>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8" name="Elipse 34">
                  <a:extLst>
                    <a:ext uri="{FF2B5EF4-FFF2-40B4-BE49-F238E27FC236}">
                      <a16:creationId xmlns:a16="http://schemas.microsoft.com/office/drawing/2014/main" id="{0316F873-0711-70A3-DBA2-BF244FA05B81}"/>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29" name="Grupo 24">
              <a:extLst>
                <a:ext uri="{FF2B5EF4-FFF2-40B4-BE49-F238E27FC236}">
                  <a16:creationId xmlns:a16="http://schemas.microsoft.com/office/drawing/2014/main" id="{67FE9159-2D66-52AE-E5F5-9C2855C7E2E3}"/>
                </a:ext>
              </a:extLst>
            </p:cNvPr>
            <p:cNvGrpSpPr/>
            <p:nvPr/>
          </p:nvGrpSpPr>
          <p:grpSpPr>
            <a:xfrm>
              <a:off x="-26837" y="14292"/>
              <a:ext cx="1035694" cy="1498317"/>
              <a:chOff x="-26837" y="14292"/>
              <a:chExt cx="1035694" cy="1498317"/>
            </a:xfrm>
          </p:grpSpPr>
          <p:sp>
            <p:nvSpPr>
              <p:cNvPr id="30" name="Forma libre: forma 25">
                <a:extLst>
                  <a:ext uri="{FF2B5EF4-FFF2-40B4-BE49-F238E27FC236}">
                    <a16:creationId xmlns:a16="http://schemas.microsoft.com/office/drawing/2014/main" id="{6FEAB030-692E-220C-4EBD-5637F0487A90}"/>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1" name="Grupo 26">
                <a:extLst>
                  <a:ext uri="{FF2B5EF4-FFF2-40B4-BE49-F238E27FC236}">
                    <a16:creationId xmlns:a16="http://schemas.microsoft.com/office/drawing/2014/main" id="{71CB83F1-F048-1810-95E1-8AA52D3F74C9}"/>
                  </a:ext>
                </a:extLst>
              </p:cNvPr>
              <p:cNvGrpSpPr/>
              <p:nvPr/>
            </p:nvGrpSpPr>
            <p:grpSpPr>
              <a:xfrm>
                <a:off x="184827" y="230730"/>
                <a:ext cx="824030" cy="1050070"/>
                <a:chOff x="184827" y="230730"/>
                <a:chExt cx="824030" cy="1050070"/>
              </a:xfrm>
            </p:grpSpPr>
            <p:sp>
              <p:nvSpPr>
                <p:cNvPr id="32" name="Elipse 27">
                  <a:extLst>
                    <a:ext uri="{FF2B5EF4-FFF2-40B4-BE49-F238E27FC236}">
                      <a16:creationId xmlns:a16="http://schemas.microsoft.com/office/drawing/2014/main" id="{A95E3796-F1A4-E43B-1975-70E3C4EC4918}"/>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3" name="Elipse 28">
                  <a:extLst>
                    <a:ext uri="{FF2B5EF4-FFF2-40B4-BE49-F238E27FC236}">
                      <a16:creationId xmlns:a16="http://schemas.microsoft.com/office/drawing/2014/main" id="{13A5D110-1FA1-5F2C-10E1-61CBA572B009}"/>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4" name="Elipse 29">
                  <a:extLst>
                    <a:ext uri="{FF2B5EF4-FFF2-40B4-BE49-F238E27FC236}">
                      <a16:creationId xmlns:a16="http://schemas.microsoft.com/office/drawing/2014/main" id="{022AEEB4-B16E-9F39-95C4-301551574D3D}"/>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35" name="Grupo 35">
            <a:extLst>
              <a:ext uri="{FF2B5EF4-FFF2-40B4-BE49-F238E27FC236}">
                <a16:creationId xmlns:a16="http://schemas.microsoft.com/office/drawing/2014/main" id="{45E11663-FC91-9269-2A1D-3FDF4D68CB67}"/>
              </a:ext>
            </a:extLst>
          </p:cNvPr>
          <p:cNvGrpSpPr/>
          <p:nvPr/>
        </p:nvGrpSpPr>
        <p:grpSpPr>
          <a:xfrm>
            <a:off x="6697486" y="-370944"/>
            <a:ext cx="2456251" cy="1778636"/>
            <a:chOff x="6697486" y="-370944"/>
            <a:chExt cx="2456251" cy="1778636"/>
          </a:xfrm>
        </p:grpSpPr>
        <p:grpSp>
          <p:nvGrpSpPr>
            <p:cNvPr id="36" name="Grupo 36">
              <a:extLst>
                <a:ext uri="{FF2B5EF4-FFF2-40B4-BE49-F238E27FC236}">
                  <a16:creationId xmlns:a16="http://schemas.microsoft.com/office/drawing/2014/main" id="{BC6B4A4B-98FC-CBB8-3695-C19306EE71A4}"/>
                </a:ext>
              </a:extLst>
            </p:cNvPr>
            <p:cNvGrpSpPr/>
            <p:nvPr/>
          </p:nvGrpSpPr>
          <p:grpSpPr>
            <a:xfrm>
              <a:off x="6697486" y="-370944"/>
              <a:ext cx="1435041" cy="964179"/>
              <a:chOff x="6697486" y="-370944"/>
              <a:chExt cx="1435041" cy="964179"/>
            </a:xfrm>
          </p:grpSpPr>
          <p:sp>
            <p:nvSpPr>
              <p:cNvPr id="37" name="Forma libre: forma 43">
                <a:extLst>
                  <a:ext uri="{FF2B5EF4-FFF2-40B4-BE49-F238E27FC236}">
                    <a16:creationId xmlns:a16="http://schemas.microsoft.com/office/drawing/2014/main" id="{5E44D6C1-D163-4D40-362E-9219B9FBFBCA}"/>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8" name="Grupo 44">
                <a:extLst>
                  <a:ext uri="{FF2B5EF4-FFF2-40B4-BE49-F238E27FC236}">
                    <a16:creationId xmlns:a16="http://schemas.microsoft.com/office/drawing/2014/main" id="{40F2CC28-1A46-73E2-5B21-020C18DFCD21}"/>
                  </a:ext>
                </a:extLst>
              </p:cNvPr>
              <p:cNvGrpSpPr/>
              <p:nvPr/>
            </p:nvGrpSpPr>
            <p:grpSpPr>
              <a:xfrm>
                <a:off x="6735716" y="9422"/>
                <a:ext cx="1185154" cy="356031"/>
                <a:chOff x="6735716" y="9422"/>
                <a:chExt cx="1185154" cy="356031"/>
              </a:xfrm>
            </p:grpSpPr>
            <p:sp>
              <p:nvSpPr>
                <p:cNvPr id="39" name="Elipse 45">
                  <a:extLst>
                    <a:ext uri="{FF2B5EF4-FFF2-40B4-BE49-F238E27FC236}">
                      <a16:creationId xmlns:a16="http://schemas.microsoft.com/office/drawing/2014/main" id="{6332DF6F-1E5A-4BF8-DAA6-1E3E71C5B5B7}"/>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0" name="Elipse 46">
                  <a:extLst>
                    <a:ext uri="{FF2B5EF4-FFF2-40B4-BE49-F238E27FC236}">
                      <a16:creationId xmlns:a16="http://schemas.microsoft.com/office/drawing/2014/main" id="{19AD1C90-B2D5-08EA-D666-AA2A42CD2080}"/>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1" name="Elipse 47">
                  <a:extLst>
                    <a:ext uri="{FF2B5EF4-FFF2-40B4-BE49-F238E27FC236}">
                      <a16:creationId xmlns:a16="http://schemas.microsoft.com/office/drawing/2014/main" id="{CD3A7F55-7B2E-A8E1-4C79-F284426E1A00}"/>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42" name="Grupo 37">
              <a:extLst>
                <a:ext uri="{FF2B5EF4-FFF2-40B4-BE49-F238E27FC236}">
                  <a16:creationId xmlns:a16="http://schemas.microsoft.com/office/drawing/2014/main" id="{F08EF24E-0F3A-E379-C4B6-52AC5BA9EFA7}"/>
                </a:ext>
              </a:extLst>
            </p:cNvPr>
            <p:cNvGrpSpPr/>
            <p:nvPr/>
          </p:nvGrpSpPr>
          <p:grpSpPr>
            <a:xfrm>
              <a:off x="8161778" y="-27349"/>
              <a:ext cx="991959" cy="1435041"/>
              <a:chOff x="8161778" y="-27349"/>
              <a:chExt cx="991959" cy="1435041"/>
            </a:xfrm>
          </p:grpSpPr>
          <p:sp>
            <p:nvSpPr>
              <p:cNvPr id="43" name="Forma libre: forma 38">
                <a:extLst>
                  <a:ext uri="{FF2B5EF4-FFF2-40B4-BE49-F238E27FC236}">
                    <a16:creationId xmlns:a16="http://schemas.microsoft.com/office/drawing/2014/main" id="{20C7D877-67B2-BC33-EA4D-1A7C0A82F65C}"/>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44" name="Grupo 39">
                <a:extLst>
                  <a:ext uri="{FF2B5EF4-FFF2-40B4-BE49-F238E27FC236}">
                    <a16:creationId xmlns:a16="http://schemas.microsoft.com/office/drawing/2014/main" id="{3BB5721B-246B-0D9D-EA3F-1BEBF71A6B23}"/>
                  </a:ext>
                </a:extLst>
              </p:cNvPr>
              <p:cNvGrpSpPr/>
              <p:nvPr/>
            </p:nvGrpSpPr>
            <p:grpSpPr>
              <a:xfrm>
                <a:off x="8161778" y="179953"/>
                <a:ext cx="789228" cy="1005712"/>
                <a:chOff x="8161778" y="179953"/>
                <a:chExt cx="789228" cy="1005712"/>
              </a:xfrm>
            </p:grpSpPr>
            <p:sp>
              <p:nvSpPr>
                <p:cNvPr id="45" name="Elipse 40">
                  <a:extLst>
                    <a:ext uri="{FF2B5EF4-FFF2-40B4-BE49-F238E27FC236}">
                      <a16:creationId xmlns:a16="http://schemas.microsoft.com/office/drawing/2014/main" id="{DE8C61D0-875F-0B45-F47A-F1DEA9E985C6}"/>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6" name="Elipse 41">
                  <a:extLst>
                    <a:ext uri="{FF2B5EF4-FFF2-40B4-BE49-F238E27FC236}">
                      <a16:creationId xmlns:a16="http://schemas.microsoft.com/office/drawing/2014/main" id="{46A84404-AD51-63DB-AE17-BB0F5B812694}"/>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7" name="Elipse 42">
                  <a:extLst>
                    <a:ext uri="{FF2B5EF4-FFF2-40B4-BE49-F238E27FC236}">
                      <a16:creationId xmlns:a16="http://schemas.microsoft.com/office/drawing/2014/main" id="{63CFDCD0-CE7D-DAF7-1DAE-F60EB386B076}"/>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48" name="AutoShape 3">
            <a:extLst>
              <a:ext uri="{FF2B5EF4-FFF2-40B4-BE49-F238E27FC236}">
                <a16:creationId xmlns:a16="http://schemas.microsoft.com/office/drawing/2014/main" id="{6F07DD4F-F546-BBF1-A273-89C057789ECF}"/>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9" name="Freeform 5">
            <a:extLst>
              <a:ext uri="{FF2B5EF4-FFF2-40B4-BE49-F238E27FC236}">
                <a16:creationId xmlns:a16="http://schemas.microsoft.com/office/drawing/2014/main" id="{CCE36712-6F15-34C5-A755-59E3D214BF3E}"/>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0" name="Freeform 5">
            <a:extLst>
              <a:ext uri="{FF2B5EF4-FFF2-40B4-BE49-F238E27FC236}">
                <a16:creationId xmlns:a16="http://schemas.microsoft.com/office/drawing/2014/main" id="{C3EB7E9E-282D-3F1F-CD47-F99DFE73099F}"/>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1" name="Freeform 4">
            <a:extLst>
              <a:ext uri="{FF2B5EF4-FFF2-40B4-BE49-F238E27FC236}">
                <a16:creationId xmlns:a16="http://schemas.microsoft.com/office/drawing/2014/main" id="{CAC1AA72-C4CB-1585-F317-BAC80F5445DC}"/>
              </a:ext>
            </a:extLst>
          </p:cNvPr>
          <p:cNvSpPr/>
          <p:nvPr/>
        </p:nvSpPr>
        <p:spPr>
          <a:xfrm>
            <a:off x="4754742" y="1100416"/>
            <a:ext cx="3779836" cy="3603622"/>
          </a:xfrm>
          <a:custGeom>
            <a:avLst/>
            <a:gdLst>
              <a:gd name="f0" fmla="val 10800000"/>
              <a:gd name="f1" fmla="val 5400000"/>
              <a:gd name="f2" fmla="val 360"/>
              <a:gd name="f3" fmla="val 180"/>
              <a:gd name="f4" fmla="val w"/>
              <a:gd name="f5" fmla="val h"/>
              <a:gd name="f6" fmla="val 0"/>
              <a:gd name="f7" fmla="val 1446"/>
              <a:gd name="f8" fmla="val 1378"/>
              <a:gd name="f9" fmla="val 1093"/>
              <a:gd name="f10" fmla="val 832"/>
              <a:gd name="f11" fmla="val 1075"/>
              <a:gd name="f12" fmla="val 881"/>
              <a:gd name="f13" fmla="val 1050"/>
              <a:gd name="f14" fmla="val 901"/>
              <a:gd name="f15" fmla="val 1012"/>
              <a:gd name="f16" fmla="val 899"/>
              <a:gd name="f17" fmla="val 976"/>
              <a:gd name="f18" fmla="val 897"/>
              <a:gd name="f19" fmla="val 951"/>
              <a:gd name="f20" fmla="val 873"/>
              <a:gd name="f21" fmla="val 941"/>
              <a:gd name="f22" fmla="val 829"/>
              <a:gd name="f23" fmla="val 926"/>
              <a:gd name="f24" fmla="val 854"/>
              <a:gd name="f25" fmla="val 906"/>
              <a:gd name="f26" fmla="val 877"/>
              <a:gd name="f27" fmla="val 876"/>
              <a:gd name="f28" fmla="val 849"/>
              <a:gd name="f29" fmla="val 878"/>
              <a:gd name="f30" fmla="val 826"/>
              <a:gd name="f31" fmla="val 867"/>
              <a:gd name="f32" fmla="val 808"/>
              <a:gd name="f33" fmla="val 844"/>
              <a:gd name="f34" fmla="val 791"/>
              <a:gd name="f35" fmla="val 919"/>
              <a:gd name="f36" fmla="val 748"/>
              <a:gd name="f37" fmla="val 684"/>
              <a:gd name="f38" fmla="val 909"/>
              <a:gd name="f39" fmla="val 698"/>
              <a:gd name="f40" fmla="val 947"/>
              <a:gd name="f41" fmla="val 694"/>
              <a:gd name="f42" fmla="val 981"/>
              <a:gd name="f43" fmla="val 662"/>
              <a:gd name="f44" fmla="val 1005"/>
              <a:gd name="f45" fmla="val 631"/>
              <a:gd name="f46" fmla="val 1028"/>
              <a:gd name="f47" fmla="val 598"/>
              <a:gd name="f48" fmla="val 1024"/>
              <a:gd name="f49" fmla="val 566"/>
              <a:gd name="f50" fmla="val 1001"/>
              <a:gd name="f51" fmla="val 575"/>
              <a:gd name="f52" fmla="val 1053"/>
              <a:gd name="f53" fmla="val 560"/>
              <a:gd name="f54" fmla="val 1087"/>
              <a:gd name="f55" fmla="val 523"/>
              <a:gd name="f56" fmla="val 1101"/>
              <a:gd name="f57" fmla="val 485"/>
              <a:gd name="f58" fmla="val 1116"/>
              <a:gd name="f59" fmla="val 452"/>
              <a:gd name="f60" fmla="val 423"/>
              <a:gd name="f61" fmla="val 1054"/>
              <a:gd name="f62" fmla="val 405"/>
              <a:gd name="f63" fmla="val 1089"/>
              <a:gd name="f64" fmla="val 379"/>
              <a:gd name="f65" fmla="val 1107"/>
              <a:gd name="f66" fmla="val 340"/>
              <a:gd name="f67" fmla="val 299"/>
              <a:gd name="f68" fmla="val 1095"/>
              <a:gd name="f69" fmla="val 281"/>
              <a:gd name="f70" fmla="val 1066"/>
              <a:gd name="f71" fmla="val 276"/>
              <a:gd name="f72" fmla="val 1029"/>
              <a:gd name="f73" fmla="val 260"/>
              <a:gd name="f74" fmla="val 1052"/>
              <a:gd name="f75" fmla="val 244"/>
              <a:gd name="f76" fmla="val 227"/>
              <a:gd name="f77" fmla="val 1097"/>
              <a:gd name="f78" fmla="val 226"/>
              <a:gd name="f79" fmla="val 1099"/>
              <a:gd name="f80" fmla="val 224"/>
              <a:gd name="f81" fmla="val 1102"/>
              <a:gd name="f82" fmla="val 232"/>
              <a:gd name="f83" fmla="val 1134"/>
              <a:gd name="f84" fmla="val 204"/>
              <a:gd name="f85" fmla="val 1153"/>
              <a:gd name="f86" fmla="val 195"/>
              <a:gd name="f87" fmla="val 1182"/>
              <a:gd name="f88" fmla="val 210"/>
              <a:gd name="f89" fmla="val 1188"/>
              <a:gd name="f90" fmla="val 1195"/>
              <a:gd name="f91" fmla="val 242"/>
              <a:gd name="f92" fmla="val 1201"/>
              <a:gd name="f93" fmla="val 258"/>
              <a:gd name="f94" fmla="val 1207"/>
              <a:gd name="f95" fmla="val 261"/>
              <a:gd name="f96" fmla="val 1218"/>
              <a:gd name="f97" fmla="val 254"/>
              <a:gd name="f98" fmla="val 1232"/>
              <a:gd name="f99" fmla="val 231"/>
              <a:gd name="f100" fmla="val 1276"/>
              <a:gd name="f101" fmla="val 233"/>
              <a:gd name="f102" fmla="val 1288"/>
              <a:gd name="f103" fmla="val 185"/>
              <a:gd name="f104" fmla="val 1255"/>
              <a:gd name="f105" fmla="val 177"/>
              <a:gd name="f106" fmla="val 1250"/>
              <a:gd name="f107" fmla="val 170"/>
              <a:gd name="f108" fmla="val 1246"/>
              <a:gd name="f109" fmla="val 159"/>
              <a:gd name="f110" fmla="val 1241"/>
              <a:gd name="f111" fmla="val 142"/>
              <a:gd name="f112" fmla="val 1278"/>
              <a:gd name="f113" fmla="val 125"/>
              <a:gd name="f114" fmla="val 1315"/>
              <a:gd name="f115" fmla="val 108"/>
              <a:gd name="f116" fmla="val 1352"/>
              <a:gd name="f117" fmla="val 97"/>
              <a:gd name="f118" fmla="val 1376"/>
              <a:gd name="f119" fmla="val 92"/>
              <a:gd name="f120" fmla="val 68"/>
              <a:gd name="f121" fmla="val 1367"/>
              <a:gd name="f122" fmla="val 24"/>
              <a:gd name="f123" fmla="val 1345"/>
              <a:gd name="f124" fmla="val 25"/>
              <a:gd name="f125" fmla="val 1343"/>
              <a:gd name="f126" fmla="val 49"/>
              <a:gd name="f127" fmla="val 1304"/>
              <a:gd name="f128" fmla="val 67"/>
              <a:gd name="f129" fmla="val 1274"/>
              <a:gd name="f130" fmla="val 83"/>
              <a:gd name="f131" fmla="val 1243"/>
              <a:gd name="f132" fmla="val 102"/>
              <a:gd name="f133" fmla="val 1210"/>
              <a:gd name="f134" fmla="val 84"/>
              <a:gd name="f135" fmla="val 1202"/>
              <a:gd name="f136" fmla="val 1196"/>
              <a:gd name="f137" fmla="val 52"/>
              <a:gd name="f138" fmla="val 1189"/>
              <a:gd name="f139" fmla="val 35"/>
              <a:gd name="f140" fmla="val 1181"/>
              <a:gd name="f141" fmla="val 32"/>
              <a:gd name="f142" fmla="val 1173"/>
              <a:gd name="f143" fmla="val 40"/>
              <a:gd name="f144" fmla="val 1156"/>
              <a:gd name="f145" fmla="val 64"/>
              <a:gd name="f146" fmla="val 109"/>
              <a:gd name="f147" fmla="val 1135"/>
              <a:gd name="f148" fmla="val 116"/>
              <a:gd name="f149" fmla="val 1140"/>
              <a:gd name="f150" fmla="val 122"/>
              <a:gd name="f151" fmla="val 1143"/>
              <a:gd name="f152" fmla="val 131"/>
              <a:gd name="f153" fmla="val 1149"/>
              <a:gd name="f154" fmla="val 139"/>
              <a:gd name="f155" fmla="val 1132"/>
              <a:gd name="f156" fmla="val 146"/>
              <a:gd name="f157" fmla="val 153"/>
              <a:gd name="f158" fmla="val 1100"/>
              <a:gd name="f159" fmla="val 155"/>
              <a:gd name="f160" fmla="val 163"/>
              <a:gd name="f161" fmla="val 1086"/>
              <a:gd name="f162" fmla="val 186"/>
              <a:gd name="f163" fmla="val 1085"/>
              <a:gd name="f164" fmla="val 188"/>
              <a:gd name="f165" fmla="val 1065"/>
              <a:gd name="f166" fmla="val 197"/>
              <a:gd name="f167" fmla="val 1051"/>
              <a:gd name="f168" fmla="val 205"/>
              <a:gd name="f169" fmla="val 1037"/>
              <a:gd name="f170" fmla="val 214"/>
              <a:gd name="f171" fmla="val 1023"/>
              <a:gd name="f172" fmla="val 221"/>
              <a:gd name="f173" fmla="val 202"/>
              <a:gd name="f174" fmla="val 1007"/>
              <a:gd name="f175" fmla="val 161"/>
              <a:gd name="f176" fmla="val 997"/>
              <a:gd name="f177" fmla="val 141"/>
              <a:gd name="f178" fmla="val 988"/>
              <a:gd name="f179" fmla="val 968"/>
              <a:gd name="f180" fmla="val 127"/>
              <a:gd name="f181" fmla="val 946"/>
              <a:gd name="f182" fmla="val 120"/>
              <a:gd name="f183" fmla="val 907"/>
              <a:gd name="f184" fmla="val 189"/>
              <a:gd name="f185" fmla="val 859"/>
              <a:gd name="f186" fmla="val 150"/>
              <a:gd name="f187" fmla="val 841"/>
              <a:gd name="f188" fmla="val 811"/>
              <a:gd name="f189" fmla="val 769"/>
              <a:gd name="f190" fmla="val 151"/>
              <a:gd name="f191" fmla="val 730"/>
              <a:gd name="f192" fmla="val 714"/>
              <a:gd name="f193" fmla="val 222"/>
              <a:gd name="f194" fmla="val 713"/>
              <a:gd name="f195" fmla="val 688"/>
              <a:gd name="f196" fmla="val 175"/>
              <a:gd name="f197" fmla="val 657"/>
              <a:gd name="f198" fmla="val 187"/>
              <a:gd name="f199" fmla="val 617"/>
              <a:gd name="f200" fmla="val 628"/>
              <a:gd name="f201" fmla="val 118"/>
              <a:gd name="f202" fmla="val 626"/>
              <a:gd name="f203" fmla="val 95"/>
              <a:gd name="f204" fmla="val 596"/>
              <a:gd name="f205" fmla="val 71"/>
              <a:gd name="f206" fmla="val 73"/>
              <a:gd name="f207" fmla="val 535"/>
              <a:gd name="f208" fmla="val 503"/>
              <a:gd name="f209" fmla="val 30"/>
              <a:gd name="f210" fmla="val 498"/>
              <a:gd name="f211" fmla="val 1"/>
              <a:gd name="f212" fmla="val 474"/>
              <a:gd name="f213" fmla="val 429"/>
              <a:gd name="f214" fmla="val 387"/>
              <a:gd name="f215" fmla="val 29"/>
              <a:gd name="f216" fmla="val 358"/>
              <a:gd name="f217" fmla="val 76"/>
              <a:gd name="f218" fmla="val 353"/>
              <a:gd name="f219" fmla="val 66"/>
              <a:gd name="f220" fmla="val 336"/>
              <a:gd name="f221" fmla="val 320"/>
              <a:gd name="f222" fmla="val 44"/>
              <a:gd name="f223" fmla="val 301"/>
              <a:gd name="f224" fmla="val 36"/>
              <a:gd name="f225" fmla="val 279"/>
              <a:gd name="f226" fmla="val 42"/>
              <a:gd name="f227" fmla="val 257"/>
              <a:gd name="f228" fmla="val 56"/>
              <a:gd name="f229" fmla="val 238"/>
              <a:gd name="f230" fmla="val 80"/>
              <a:gd name="f231" fmla="val 207"/>
              <a:gd name="f232" fmla="val 117"/>
              <a:gd name="f233" fmla="val 144"/>
              <a:gd name="f234" fmla="val 182"/>
              <a:gd name="f235" fmla="val 145"/>
              <a:gd name="f236" fmla="val 183"/>
              <a:gd name="f237" fmla="val 211"/>
              <a:gd name="f238" fmla="val 98"/>
              <a:gd name="f239" fmla="val 243"/>
              <a:gd name="f240" fmla="val 101"/>
              <a:gd name="f241" fmla="val 280"/>
              <a:gd name="f242" fmla="val 90"/>
              <a:gd name="f243" fmla="val 293"/>
              <a:gd name="f244" fmla="val 61"/>
              <a:gd name="f245" fmla="val 328"/>
              <a:gd name="f246" fmla="val 48"/>
              <a:gd name="f247" fmla="val 364"/>
              <a:gd name="f248" fmla="val 34"/>
              <a:gd name="f249" fmla="val 393"/>
              <a:gd name="f250" fmla="val 46"/>
              <a:gd name="f251" fmla="val 419"/>
              <a:gd name="f252" fmla="val 77"/>
              <a:gd name="f253" fmla="val 430"/>
              <a:gd name="f254" fmla="val 9"/>
              <a:gd name="f255" fmla="val 496"/>
              <a:gd name="f256" fmla="val 10"/>
              <a:gd name="f257" fmla="val 532"/>
              <a:gd name="f258" fmla="val 556"/>
              <a:gd name="f259" fmla="val 31"/>
              <a:gd name="f260" fmla="val 568"/>
              <a:gd name="f261" fmla="val 70"/>
              <a:gd name="f262" fmla="val 581"/>
              <a:gd name="f263" fmla="val 603"/>
              <a:gd name="f264" fmla="val 641"/>
              <a:gd name="f265" fmla="val 8"/>
              <a:gd name="f266" fmla="val 676"/>
              <a:gd name="f267" fmla="val 6"/>
              <a:gd name="f268" fmla="val 699"/>
              <a:gd name="f269" fmla="val 715"/>
              <a:gd name="f270" fmla="val 58"/>
              <a:gd name="f271" fmla="val 733"/>
              <a:gd name="f272" fmla="val 21"/>
              <a:gd name="f273" fmla="val 760"/>
              <a:gd name="f274" fmla="val 801"/>
              <a:gd name="f275" fmla="val 7"/>
              <a:gd name="f276" fmla="val 834"/>
              <a:gd name="f277" fmla="val 13"/>
              <a:gd name="f278" fmla="val 852"/>
              <a:gd name="f279" fmla="val 33"/>
              <a:gd name="f280" fmla="val 864"/>
              <a:gd name="f281" fmla="val 886"/>
              <a:gd name="f282" fmla="val 43"/>
              <a:gd name="f283" fmla="val 915"/>
              <a:gd name="f284" fmla="val 26"/>
              <a:gd name="f285" fmla="val 954"/>
              <a:gd name="f286" fmla="val 38"/>
              <a:gd name="f287" fmla="val 990"/>
              <a:gd name="f288" fmla="val 115"/>
              <a:gd name="f289" fmla="val 1034"/>
              <a:gd name="f290" fmla="val 82"/>
              <a:gd name="f291" fmla="val 1104"/>
              <a:gd name="f292" fmla="val 86"/>
              <a:gd name="f293" fmla="val 100"/>
              <a:gd name="f294" fmla="val 128"/>
              <a:gd name="f295" fmla="val 1146"/>
              <a:gd name="f296" fmla="val 171"/>
              <a:gd name="f297" fmla="val 1194"/>
              <a:gd name="f298" fmla="val 1225"/>
              <a:gd name="f299" fmla="val 1252"/>
              <a:gd name="f300" fmla="val 172"/>
              <a:gd name="f301" fmla="val 1277"/>
              <a:gd name="f302" fmla="val 1280"/>
              <a:gd name="f303" fmla="val 229"/>
              <a:gd name="f304" fmla="val 1259"/>
              <a:gd name="f305" fmla="val 273"/>
              <a:gd name="f306" fmla="val 1298"/>
              <a:gd name="f307" fmla="val 1332"/>
              <a:gd name="f308" fmla="val 263"/>
              <a:gd name="f309" fmla="val 1356"/>
              <a:gd name="f310" fmla="val 296"/>
              <a:gd name="f311" fmla="val 1380"/>
              <a:gd name="f312" fmla="val 330"/>
              <a:gd name="f313" fmla="val 1373"/>
              <a:gd name="f314" fmla="val 1347"/>
              <a:gd name="f315" fmla="val 395"/>
              <a:gd name="f316" fmla="val 1407"/>
              <a:gd name="f317" fmla="val 400"/>
              <a:gd name="f318" fmla="val 1434"/>
              <a:gd name="f319" fmla="val 418"/>
              <a:gd name="f320" fmla="val 1440"/>
              <a:gd name="f321" fmla="val 458"/>
              <a:gd name="f322" fmla="val 1427"/>
              <a:gd name="f323" fmla="val 526"/>
              <a:gd name="f324" fmla="val 544"/>
              <a:gd name="f325" fmla="val 1414"/>
              <a:gd name="f326" fmla="val 567"/>
              <a:gd name="f327" fmla="val 1429"/>
              <a:gd name="f328" fmla="val 597"/>
              <a:gd name="f329" fmla="val 1416"/>
              <a:gd name="f330" fmla="val 637"/>
              <a:gd name="f331" fmla="val 1405"/>
              <a:gd name="f332" fmla="val 671"/>
              <a:gd name="f333" fmla="val 686"/>
              <a:gd name="f334" fmla="val 1341"/>
              <a:gd name="f335" fmla="val 687"/>
              <a:gd name="f336" fmla="val 1366"/>
              <a:gd name="f337" fmla="val 723"/>
              <a:gd name="f338" fmla="val 1372"/>
              <a:gd name="f339" fmla="val 758"/>
              <a:gd name="f340" fmla="val 1342"/>
              <a:gd name="f341" fmla="val 792"/>
              <a:gd name="f342" fmla="val 1318"/>
              <a:gd name="f343" fmla="val 820"/>
              <a:gd name="f344" fmla="val 1287"/>
              <a:gd name="f345" fmla="val 822"/>
              <a:gd name="f346" fmla="val 1239"/>
              <a:gd name="f347" fmla="val 1237"/>
              <a:gd name="f348" fmla="val 1219"/>
              <a:gd name="f349" fmla="val 874"/>
              <a:gd name="f350" fmla="val 1174"/>
              <a:gd name="f351" fmla="val 1137"/>
              <a:gd name="f352" fmla="val 887"/>
              <a:gd name="f353" fmla="val 1110"/>
              <a:gd name="f354" fmla="val 869"/>
              <a:gd name="f355" fmla="val 1296"/>
              <a:gd name="f356" fmla="val 667"/>
              <a:gd name="f357" fmla="val 1275"/>
              <a:gd name="f358" fmla="val 643"/>
              <a:gd name="f359" fmla="val 1267"/>
              <a:gd name="f360" fmla="val 619"/>
              <a:gd name="f361" fmla="val 591"/>
              <a:gd name="f362" fmla="val 1284"/>
              <a:gd name="f363" fmla="val 563"/>
              <a:gd name="f364" fmla="val 1305"/>
              <a:gd name="f365" fmla="val 547"/>
              <a:gd name="f366" fmla="val 1335"/>
              <a:gd name="f367" fmla="val 538"/>
              <a:gd name="f368" fmla="val 1310"/>
              <a:gd name="f369" fmla="val 1297"/>
              <a:gd name="f370" fmla="val 504"/>
              <a:gd name="f371" fmla="val 1293"/>
              <a:gd name="f372" fmla="val 479"/>
              <a:gd name="f373" fmla="val 1289"/>
              <a:gd name="f374" fmla="val 453"/>
              <a:gd name="f375" fmla="val 1301"/>
              <a:gd name="f376" fmla="val 432"/>
              <a:gd name="f377" fmla="val 1319"/>
              <a:gd name="f378" fmla="val 411"/>
              <a:gd name="f379" fmla="val 1282"/>
              <a:gd name="f380" fmla="val 417"/>
              <a:gd name="f381" fmla="val 1254"/>
              <a:gd name="f382" fmla="val 408"/>
              <a:gd name="f383" fmla="val 1235"/>
              <a:gd name="f384" fmla="val 380"/>
              <a:gd name="f385" fmla="val 1215"/>
              <a:gd name="f386" fmla="val 352"/>
              <a:gd name="f387" fmla="val 1220"/>
              <a:gd name="f388" fmla="val 322"/>
              <a:gd name="f389" fmla="val 291"/>
              <a:gd name="f390" fmla="val 1206"/>
              <a:gd name="f391" fmla="val 304"/>
              <a:gd name="f392" fmla="val 1179"/>
              <a:gd name="f393" fmla="val 303"/>
              <a:gd name="f394" fmla="val 1154"/>
              <a:gd name="f395" fmla="val 284"/>
              <a:gd name="f396" fmla="val 1130"/>
              <a:gd name="f397" fmla="val 264"/>
              <a:gd name="f398" fmla="val 1123"/>
              <a:gd name="f399" fmla="val 1127"/>
              <a:gd name="f400" fmla="val 1072"/>
              <a:gd name="f401" fmla="val 234"/>
              <a:gd name="f402" fmla="val 1041"/>
              <a:gd name="f403" fmla="val 220"/>
              <a:gd name="f404" fmla="val 1011"/>
              <a:gd name="f405" fmla="val 999"/>
              <a:gd name="f406" fmla="val 181"/>
              <a:gd name="f407" fmla="val 998"/>
              <a:gd name="f408" fmla="val 975"/>
              <a:gd name="f409" fmla="val 913"/>
              <a:gd name="f410" fmla="val 880"/>
              <a:gd name="f411" fmla="val 863"/>
              <a:gd name="f412" fmla="val 147"/>
              <a:gd name="f413" fmla="val 856"/>
              <a:gd name="f414" fmla="val 111"/>
              <a:gd name="f415" fmla="val 837"/>
              <a:gd name="f416" fmla="val 814"/>
              <a:gd name="f417" fmla="val 782"/>
              <a:gd name="f418" fmla="val 750"/>
              <a:gd name="f419" fmla="val 132"/>
              <a:gd name="f420" fmla="val 103"/>
              <a:gd name="f421" fmla="val 701"/>
              <a:gd name="f422" fmla="val 137"/>
              <a:gd name="f423" fmla="val 677"/>
              <a:gd name="f424" fmla="val 606"/>
              <a:gd name="f425" fmla="val 583"/>
              <a:gd name="f426" fmla="val 133"/>
              <a:gd name="f427" fmla="val 570"/>
              <a:gd name="f428" fmla="val 546"/>
              <a:gd name="f429" fmla="val 164"/>
              <a:gd name="f430" fmla="val 477"/>
              <a:gd name="f431" fmla="val 179"/>
              <a:gd name="f432" fmla="val 414"/>
              <a:gd name="f433" fmla="val 300"/>
              <a:gd name="f434" fmla="val 203"/>
              <a:gd name="f435" fmla="val 289"/>
              <a:gd name="f436" fmla="val 174"/>
              <a:gd name="f437" fmla="val 236"/>
              <a:gd name="f438" fmla="val 193"/>
              <a:gd name="f439" fmla="val 267"/>
              <a:gd name="f440" fmla="val 294"/>
              <a:gd name="f441" fmla="val 321"/>
              <a:gd name="f442" fmla="val 348"/>
              <a:gd name="f443" fmla="val 138"/>
              <a:gd name="f444" fmla="val 113"/>
              <a:gd name="f445" fmla="val 124"/>
              <a:gd name="f446" fmla="val 375"/>
              <a:gd name="f447" fmla="val 392"/>
              <a:gd name="f448" fmla="val 431"/>
              <a:gd name="f449" fmla="val 454"/>
              <a:gd name="f450" fmla="val 140"/>
              <a:gd name="f451" fmla="val 475"/>
              <a:gd name="f452" fmla="val 201"/>
              <a:gd name="f453" fmla="val 473"/>
              <a:gd name="f454" fmla="val 502"/>
              <a:gd name="f455" fmla="val 576"/>
              <a:gd name="f456" fmla="val 565"/>
              <a:gd name="f457" fmla="val 318"/>
              <a:gd name="f458" fmla="val 584"/>
              <a:gd name="f459" fmla="val 339"/>
              <a:gd name="f460" fmla="val 314"/>
              <a:gd name="f461" fmla="val 706"/>
              <a:gd name="f462" fmla="val 250"/>
              <a:gd name="f463" fmla="val 722"/>
              <a:gd name="f464" fmla="val 277"/>
              <a:gd name="f465" fmla="val 742"/>
              <a:gd name="f466" fmla="val 292"/>
              <a:gd name="f467" fmla="val 768"/>
              <a:gd name="f468" fmla="val 285"/>
              <a:gd name="f469" fmla="val 835"/>
              <a:gd name="f470" fmla="val 256"/>
              <a:gd name="f471" fmla="val 853"/>
              <a:gd name="f472" fmla="val 223"/>
              <a:gd name="f473" fmla="val 862"/>
              <a:gd name="f474" fmla="val 271"/>
              <a:gd name="f475" fmla="val 892"/>
              <a:gd name="f476" fmla="val 914"/>
              <a:gd name="f477" fmla="val 270"/>
              <a:gd name="f478" fmla="val 960"/>
              <a:gd name="f479" fmla="val 970"/>
              <a:gd name="f480" fmla="val 977"/>
              <a:gd name="f481" fmla="val 983"/>
              <a:gd name="f482" fmla="val 938"/>
              <a:gd name="f483" fmla="val 382"/>
              <a:gd name="f484" fmla="val 944"/>
              <a:gd name="f485" fmla="val 425"/>
              <a:gd name="f486" fmla="val 959"/>
              <a:gd name="f487" fmla="val 492"/>
              <a:gd name="f488" fmla="val 549"/>
              <a:gd name="f489" fmla="val 543"/>
              <a:gd name="f490" fmla="val 910"/>
              <a:gd name="f491" fmla="val 572"/>
              <a:gd name="f492" fmla="val 888"/>
              <a:gd name="f493" fmla="val 600"/>
              <a:gd name="f494" fmla="val 866"/>
              <a:gd name="f495" fmla="val 868"/>
              <a:gd name="f496" fmla="val 665"/>
              <a:gd name="f497" fmla="val 650"/>
              <a:gd name="f498" fmla="val 847"/>
              <a:gd name="f499" fmla="val 655"/>
              <a:gd name="f500" fmla="val 813"/>
              <a:gd name="f501" fmla="val 790"/>
              <a:gd name="f502" fmla="val 727"/>
              <a:gd name="f503" fmla="val 763"/>
              <a:gd name="f504" fmla="val 774"/>
              <a:gd name="f505" fmla="val 795"/>
              <a:gd name="f506" fmla="val 807"/>
              <a:gd name="f507" fmla="val 798"/>
              <a:gd name="f508" fmla="val 761"/>
              <a:gd name="f509" fmla="val 860"/>
              <a:gd name="f510" fmla="val 728"/>
              <a:gd name="f511" fmla="val 902"/>
              <a:gd name="f512" fmla="val 930"/>
              <a:gd name="f513" fmla="val 746"/>
              <a:gd name="f514" fmla="val 799"/>
              <a:gd name="f515" fmla="val 961"/>
              <a:gd name="f516" fmla="val 984"/>
              <a:gd name="f517" fmla="val 751"/>
              <a:gd name="f518" fmla="val 1017"/>
              <a:gd name="f519" fmla="val 1073"/>
              <a:gd name="f520" fmla="val 770"/>
              <a:gd name="f521" fmla="val 804"/>
              <a:gd name="f522" fmla="val 749"/>
              <a:gd name="f523" fmla="val 739"/>
              <a:gd name="f524" fmla="val 1164"/>
              <a:gd name="f525" fmla="val 736"/>
              <a:gd name="f526" fmla="val 1213"/>
              <a:gd name="f527" fmla="val 1240"/>
              <a:gd name="f528" fmla="val 672"/>
              <a:gd name="f529" fmla="val 927"/>
              <a:gd name="f530" fmla="val 588"/>
              <a:gd name="f531" fmla="val 908"/>
              <a:gd name="f532" fmla="val 602"/>
              <a:gd name="f533" fmla="val 903"/>
              <a:gd name="f534" fmla="val 616"/>
              <a:gd name="f535" fmla="val 632"/>
              <a:gd name="f536" fmla="val 896"/>
              <a:gd name="f537" fmla="val 647"/>
              <a:gd name="f538" fmla="val 893"/>
              <a:gd name="f539" fmla="val 622"/>
              <a:gd name="f540" fmla="val 890"/>
              <a:gd name="f541" fmla="val 586"/>
              <a:gd name="f542" fmla="val 78"/>
              <a:gd name="f543" fmla="val 604"/>
              <a:gd name="f544" fmla="val 47"/>
              <a:gd name="f545" fmla="val 629"/>
              <a:gd name="f546" fmla="val 621"/>
              <a:gd name="f547" fmla="val 41"/>
              <a:gd name="f548" fmla="val 381"/>
              <a:gd name="f549" fmla="val 377"/>
              <a:gd name="f550" fmla="val 406"/>
              <a:gd name="f551" fmla="val 114"/>
              <a:gd name="f552" fmla="val 363"/>
              <a:gd name="f553" fmla="val 75"/>
              <a:gd name="f554" fmla="val 354"/>
              <a:gd name="f555" fmla="val 557"/>
              <a:gd name="f556" fmla="val 219"/>
              <a:gd name="f557" fmla="val 512"/>
              <a:gd name="f558" fmla="val 480"/>
              <a:gd name="f559" fmla="val 143"/>
              <a:gd name="f560" fmla="val 493"/>
              <a:gd name="f561" fmla="val 176"/>
              <a:gd name="f562" fmla="val 198"/>
              <a:gd name="f563" fmla="val 683"/>
              <a:gd name="f564" fmla="val 675"/>
              <a:gd name="f565" fmla="val 1262"/>
              <a:gd name="f566" fmla="val 680"/>
              <a:gd name="f567" fmla="val 707"/>
              <a:gd name="f568" fmla="val 1227"/>
              <a:gd name="f569" fmla="val 725"/>
              <a:gd name="f570" fmla="val 711"/>
              <a:gd name="f571" fmla="val 1270"/>
              <a:gd name="f572" fmla="val 692"/>
              <a:gd name="f573" fmla="val 1032"/>
              <a:gd name="f574" fmla="val 1096"/>
              <a:gd name="f575" fmla="val 107"/>
              <a:gd name="f576" fmla="val 1126"/>
              <a:gd name="f577" fmla="val 1105"/>
              <a:gd name="f578" fmla="val 1060"/>
              <a:gd name="f579" fmla="val 79"/>
              <a:gd name="f580" fmla="val 1399"/>
              <a:gd name="f581" fmla="val 582"/>
              <a:gd name="f582" fmla="val 1385"/>
              <a:gd name="f583" fmla="val 1324"/>
              <a:gd name="f584" fmla="val 1306"/>
              <a:gd name="f585" fmla="val 573"/>
              <a:gd name="f586" fmla="val 1338"/>
              <a:gd name="f587" fmla="val 1368"/>
              <a:gd name="f588" fmla="val 564"/>
              <a:gd name="f589" fmla="val 917"/>
              <a:gd name="f590" fmla="val 764"/>
              <a:gd name="f591" fmla="val 842"/>
              <a:gd name="f592" fmla="val 731"/>
              <a:gd name="f593" fmla="val 823"/>
              <a:gd name="f594" fmla="val 752"/>
              <a:gd name="f595" fmla="val 883"/>
              <a:gd name="f596" fmla="val 1111"/>
              <a:gd name="f597" fmla="val 786"/>
              <a:gd name="f598" fmla="val 1166"/>
              <a:gd name="f599" fmla="val 756"/>
              <a:gd name="f600" fmla="val 1168"/>
              <a:gd name="f601" fmla="val 732"/>
              <a:gd name="f602" fmla="val 745"/>
              <a:gd name="f603" fmla="val 830"/>
              <a:gd name="f604" fmla="val 690"/>
              <a:gd name="f605" fmla="val 821"/>
              <a:gd name="f606" fmla="val 702"/>
              <a:gd name="f607" fmla="val 716"/>
              <a:gd name="f608" fmla="val 806"/>
              <a:gd name="f609" fmla="val 800"/>
              <a:gd name="f610" fmla="val 797"/>
              <a:gd name="f611" fmla="val 726"/>
              <a:gd name="f612" fmla="val 39"/>
              <a:gd name="f613" fmla="val 783"/>
              <a:gd name="f614" fmla="val 28"/>
              <a:gd name="f615" fmla="val 819"/>
              <a:gd name="f616" fmla="val 780"/>
              <a:gd name="f617" fmla="val 4"/>
              <a:gd name="f618" fmla="val 22"/>
              <a:gd name="f619" fmla="val 440"/>
              <a:gd name="f620" fmla="val 1018"/>
              <a:gd name="f621" fmla="val 465"/>
              <a:gd name="f622" fmla="val 980"/>
              <a:gd name="f623" fmla="val 529"/>
              <a:gd name="f624" fmla="val 491"/>
              <a:gd name="f625" fmla="val 956"/>
              <a:gd name="f626" fmla="val 450"/>
              <a:gd name="f627" fmla="val 973"/>
              <a:gd name="f628" fmla="val 516"/>
              <a:gd name="f629" fmla="val 19"/>
              <a:gd name="f630" fmla="val 497"/>
              <a:gd name="f631" fmla="val 17"/>
              <a:gd name="f632" fmla="val 478"/>
              <a:gd name="f633" fmla="val 459"/>
              <a:gd name="f634" fmla="val 27"/>
              <a:gd name="f635" fmla="val 449"/>
              <a:gd name="f636" fmla="val 446"/>
              <a:gd name="f637" fmla="val 57"/>
              <a:gd name="f638" fmla="val 471"/>
              <a:gd name="f639" fmla="val 37"/>
              <a:gd name="f640" fmla="val 499"/>
              <a:gd name="f641" fmla="val 212"/>
              <a:gd name="f642" fmla="val 1249"/>
              <a:gd name="f643" fmla="val 167"/>
              <a:gd name="f644" fmla="val 1204"/>
              <a:gd name="f645" fmla="val 149"/>
              <a:gd name="f646" fmla="val 1208"/>
              <a:gd name="f647" fmla="val 316"/>
              <a:gd name="f648" fmla="val 653"/>
              <a:gd name="f649" fmla="val 324"/>
              <a:gd name="f650" fmla="val 610"/>
              <a:gd name="f651" fmla="val 577"/>
              <a:gd name="f652" fmla="val 247"/>
              <a:gd name="f653" fmla="val 589"/>
              <a:gd name="f654" fmla="val 599"/>
              <a:gd name="f655" fmla="val 302"/>
              <a:gd name="f656" fmla="val 1062"/>
              <a:gd name="f657" fmla="val 784"/>
              <a:gd name="f658" fmla="val 1033"/>
              <a:gd name="f659" fmla="val 754"/>
              <a:gd name="f660" fmla="val 972"/>
              <a:gd name="f661" fmla="val 788"/>
              <a:gd name="f662" fmla="val 987"/>
              <a:gd name="f663" fmla="val 785"/>
              <a:gd name="f664" fmla="val 779"/>
              <a:gd name="f665" fmla="val 1016"/>
              <a:gd name="f666" fmla="val 1031"/>
              <a:gd name="f667" fmla="val 778"/>
              <a:gd name="f668" fmla="val 1046"/>
              <a:gd name="f669" fmla="val 366"/>
              <a:gd name="f670" fmla="val 962"/>
              <a:gd name="f671" fmla="val 349"/>
              <a:gd name="f672" fmla="val 333"/>
              <a:gd name="f673" fmla="val 297"/>
              <a:gd name="f674" fmla="val 323"/>
              <a:gd name="f675" fmla="val 994"/>
              <a:gd name="f676" fmla="val 351"/>
              <a:gd name="f677" fmla="val 963"/>
              <a:gd name="f678" fmla="val 945"/>
              <a:gd name="f679" fmla="val 929"/>
              <a:gd name="f680" fmla="val 912"/>
              <a:gd name="f681" fmla="val 879"/>
              <a:gd name="f682" fmla="val 69"/>
              <a:gd name="f683" fmla="val 875"/>
              <a:gd name="f684" fmla="val 96"/>
              <a:gd name="f685" fmla="val 900"/>
              <a:gd name="f686" fmla="val 162"/>
              <a:gd name="f687" fmla="val 246"/>
              <a:gd name="f688" fmla="val 130"/>
              <a:gd name="f689" fmla="val 1362"/>
              <a:gd name="f690" fmla="val 1325"/>
              <a:gd name="f691" fmla="val 269"/>
              <a:gd name="f692" fmla="val 283"/>
              <a:gd name="f693" fmla="val 1320"/>
              <a:gd name="f694" fmla="val 313"/>
              <a:gd name="f695" fmla="val 416"/>
              <a:gd name="f696" fmla="val 1383"/>
              <a:gd name="f697" fmla="val 420"/>
              <a:gd name="f698" fmla="val 437"/>
              <a:gd name="f699" fmla="val 1426"/>
              <a:gd name="f700" fmla="val 422"/>
              <a:gd name="f701" fmla="val 1387"/>
              <a:gd name="f702" fmla="val 397"/>
              <a:gd name="f703" fmla="val 368"/>
              <a:gd name="f704" fmla="val 298"/>
              <a:gd name="f705" fmla="val 311"/>
              <a:gd name="f706" fmla="val 89"/>
              <a:gd name="f707" fmla="val 237"/>
              <a:gd name="f708" fmla="val 259"/>
              <a:gd name="f709" fmla="val 274"/>
              <a:gd name="f710" fmla="val 248"/>
              <a:gd name="f711" fmla="val 916"/>
              <a:gd name="f712" fmla="val 872"/>
              <a:gd name="f713" fmla="val 169"/>
              <a:gd name="f714" fmla="val 230"/>
              <a:gd name="f715" fmla="val 249"/>
              <a:gd name="f716" fmla="val 225"/>
              <a:gd name="f717" fmla="val 206"/>
              <a:gd name="f718" fmla="val 190"/>
              <a:gd name="f719" fmla="val 168"/>
              <a:gd name="f720" fmla="val 215"/>
              <a:gd name="f721" fmla="+- 0 0 -90"/>
              <a:gd name="f722" fmla="*/ f4 1 1446"/>
              <a:gd name="f723" fmla="*/ f5 1 1378"/>
              <a:gd name="f724" fmla="val f6"/>
              <a:gd name="f725" fmla="val f7"/>
              <a:gd name="f726" fmla="val f8"/>
              <a:gd name="f727" fmla="*/ f721 f0 1"/>
              <a:gd name="f728" fmla="+- f726 0 f724"/>
              <a:gd name="f729" fmla="+- f725 0 f724"/>
              <a:gd name="f730" fmla="*/ f727 1 f3"/>
              <a:gd name="f731" fmla="*/ f729 1 1446"/>
              <a:gd name="f732" fmla="*/ f728 1 1378"/>
              <a:gd name="f733" fmla="*/ 877 f729 1"/>
              <a:gd name="f734" fmla="*/ 876 f728 1"/>
              <a:gd name="f735" fmla="*/ 566 f729 1"/>
              <a:gd name="f736" fmla="*/ 1001 f728 1"/>
              <a:gd name="f737" fmla="*/ 276 f729 1"/>
              <a:gd name="f738" fmla="*/ 1029 f728 1"/>
              <a:gd name="f739" fmla="*/ 242 f729 1"/>
              <a:gd name="f740" fmla="*/ 1201 f728 1"/>
              <a:gd name="f741" fmla="*/ 108 f729 1"/>
              <a:gd name="f742" fmla="*/ 1352 f728 1"/>
              <a:gd name="f743" fmla="*/ 52 f729 1"/>
              <a:gd name="f744" fmla="*/ 1189 f728 1"/>
              <a:gd name="f745" fmla="*/ 153 f729 1"/>
              <a:gd name="f746" fmla="*/ 1100 f728 1"/>
              <a:gd name="f747" fmla="*/ 161 f729 1"/>
              <a:gd name="f748" fmla="*/ 997 f728 1"/>
              <a:gd name="f749" fmla="*/ 222 f729 1"/>
              <a:gd name="f750" fmla="*/ 713 f728 1"/>
              <a:gd name="f751" fmla="*/ 0 f729 1"/>
              <a:gd name="f752" fmla="*/ 429 f728 1"/>
              <a:gd name="f753" fmla="*/ 163 f729 1"/>
              <a:gd name="f754" fmla="*/ 224 f728 1"/>
              <a:gd name="f755" fmla="*/ 419 f729 1"/>
              <a:gd name="f756" fmla="*/ 77 f728 1"/>
              <a:gd name="f757" fmla="*/ 715 f729 1"/>
              <a:gd name="f758" fmla="*/ 58 f728 1"/>
              <a:gd name="f759" fmla="*/ 1007 f729 1"/>
              <a:gd name="f760" fmla="*/ 115 f728 1"/>
              <a:gd name="f761" fmla="*/ 1259 f729 1"/>
              <a:gd name="f762" fmla="*/ 273 f728 1"/>
              <a:gd name="f763" fmla="*/ 1380 f729 1"/>
              <a:gd name="f764" fmla="*/ 544 f728 1"/>
              <a:gd name="f765" fmla="*/ 1239 f729 1"/>
              <a:gd name="f766" fmla="*/ 801 f728 1"/>
              <a:gd name="f767" fmla="*/ 1276 f729 1"/>
              <a:gd name="f768" fmla="*/ 591 f728 1"/>
              <a:gd name="f769" fmla="*/ 1235 f729 1"/>
              <a:gd name="f770" fmla="*/ 380 f728 1"/>
              <a:gd name="f771" fmla="*/ 1041 f729 1"/>
              <a:gd name="f772" fmla="*/ 220 f728 1"/>
              <a:gd name="f773" fmla="*/ 782 f729 1"/>
              <a:gd name="f774" fmla="*/ 153 f728 1"/>
              <a:gd name="f775" fmla="*/ 430 f729 1"/>
              <a:gd name="f776" fmla="*/ 125 f728 1"/>
              <a:gd name="f777" fmla="*/ 179 f729 1"/>
              <a:gd name="f778" fmla="*/ 321 f728 1"/>
              <a:gd name="f779" fmla="*/ 224 f729 1"/>
              <a:gd name="f780" fmla="*/ 576 f728 1"/>
              <a:gd name="f781" fmla="*/ 223 f729 1"/>
              <a:gd name="f782" fmla="*/ 862 f728 1"/>
              <a:gd name="f783" fmla="*/ 549 f729 1"/>
              <a:gd name="f784" fmla="*/ 976 f728 1"/>
              <a:gd name="f785" fmla="*/ 795 f729 1"/>
              <a:gd name="f786" fmla="*/ 807 f728 1"/>
              <a:gd name="f787" fmla="*/ 1089 f729 1"/>
              <a:gd name="f788" fmla="*/ 804 f728 1"/>
              <a:gd name="f789" fmla="*/ 563 f729 1"/>
              <a:gd name="f790" fmla="*/ 927 f728 1"/>
              <a:gd name="f791" fmla="*/ 586 f729 1"/>
              <a:gd name="f792" fmla="*/ 78 f728 1"/>
              <a:gd name="f793" fmla="*/ 131 f729 1"/>
              <a:gd name="f794" fmla="*/ 406 f728 1"/>
              <a:gd name="f795" fmla="*/ 211 f729 1"/>
              <a:gd name="f796" fmla="*/ 557 f728 1"/>
              <a:gd name="f797" fmla="*/ 1305 f729 1"/>
              <a:gd name="f798" fmla="*/ 683 f728 1"/>
              <a:gd name="f799" fmla="*/ 1399 f729 1"/>
              <a:gd name="f800" fmla="*/ 582 f728 1"/>
              <a:gd name="f801" fmla="*/ 823 f729 1"/>
              <a:gd name="f802" fmla="*/ 770 f728 1"/>
              <a:gd name="f803" fmla="*/ 1111 f729 1"/>
              <a:gd name="f804" fmla="*/ 786 f728 1"/>
              <a:gd name="f805" fmla="*/ 677 f729 1"/>
              <a:gd name="f806" fmla="*/ 830 f728 1"/>
              <a:gd name="f807" fmla="*/ 440 f729 1"/>
              <a:gd name="f808" fmla="*/ 1018 f728 1"/>
              <a:gd name="f809" fmla="*/ 478 f729 1"/>
              <a:gd name="f810" fmla="*/ 22 f728 1"/>
              <a:gd name="f811" fmla="*/ 1173 f729 1"/>
              <a:gd name="f812" fmla="*/ 176 f728 1"/>
              <a:gd name="f813" fmla="*/ 316 f729 1"/>
              <a:gd name="f814" fmla="*/ 653 f728 1"/>
              <a:gd name="f815" fmla="*/ 1062 f729 1"/>
              <a:gd name="f816" fmla="*/ 784 f728 1"/>
              <a:gd name="f817" fmla="*/ 377 f729 1"/>
              <a:gd name="f818" fmla="*/ 972 f728 1"/>
              <a:gd name="f819" fmla="*/ 963 f729 1"/>
              <a:gd name="f820" fmla="*/ 57 f728 1"/>
              <a:gd name="f821" fmla="*/ 1356 f729 1"/>
              <a:gd name="f822" fmla="*/ 348 f728 1"/>
              <a:gd name="f823" fmla="*/ 1427 f729 1"/>
              <a:gd name="f824" fmla="*/ 465 f728 1"/>
              <a:gd name="f825" fmla="*/ 368 f729 1"/>
              <a:gd name="f826" fmla="*/ 257 f729 1"/>
              <a:gd name="f827" fmla="*/ 916 f728 1"/>
              <a:gd name="f828" fmla="*/ 190 f729 1"/>
              <a:gd name="f829" fmla="*/ 127 f728 1"/>
              <a:gd name="f830" fmla="+- f730 0 f1"/>
              <a:gd name="f831" fmla="*/ f733 1 1446"/>
              <a:gd name="f832" fmla="*/ f734 1 1378"/>
              <a:gd name="f833" fmla="*/ f735 1 1446"/>
              <a:gd name="f834" fmla="*/ f736 1 1378"/>
              <a:gd name="f835" fmla="*/ f737 1 1446"/>
              <a:gd name="f836" fmla="*/ f738 1 1378"/>
              <a:gd name="f837" fmla="*/ f739 1 1446"/>
              <a:gd name="f838" fmla="*/ f740 1 1378"/>
              <a:gd name="f839" fmla="*/ f741 1 1446"/>
              <a:gd name="f840" fmla="*/ f742 1 1378"/>
              <a:gd name="f841" fmla="*/ f743 1 1446"/>
              <a:gd name="f842" fmla="*/ f744 1 1378"/>
              <a:gd name="f843" fmla="*/ f745 1 1446"/>
              <a:gd name="f844" fmla="*/ f746 1 1378"/>
              <a:gd name="f845" fmla="*/ f747 1 1446"/>
              <a:gd name="f846" fmla="*/ f748 1 1378"/>
              <a:gd name="f847" fmla="*/ f749 1 1446"/>
              <a:gd name="f848" fmla="*/ f750 1 1378"/>
              <a:gd name="f849" fmla="*/ f751 1 1446"/>
              <a:gd name="f850" fmla="*/ f752 1 1378"/>
              <a:gd name="f851" fmla="*/ f753 1 1446"/>
              <a:gd name="f852" fmla="*/ f754 1 1378"/>
              <a:gd name="f853" fmla="*/ f755 1 1446"/>
              <a:gd name="f854" fmla="*/ f756 1 1378"/>
              <a:gd name="f855" fmla="*/ f757 1 1446"/>
              <a:gd name="f856" fmla="*/ f758 1 1378"/>
              <a:gd name="f857" fmla="*/ f759 1 1446"/>
              <a:gd name="f858" fmla="*/ f760 1 1378"/>
              <a:gd name="f859" fmla="*/ f761 1 1446"/>
              <a:gd name="f860" fmla="*/ f762 1 1378"/>
              <a:gd name="f861" fmla="*/ f763 1 1446"/>
              <a:gd name="f862" fmla="*/ f764 1 1378"/>
              <a:gd name="f863" fmla="*/ f765 1 1446"/>
              <a:gd name="f864" fmla="*/ f766 1 1378"/>
              <a:gd name="f865" fmla="*/ f767 1 1446"/>
              <a:gd name="f866" fmla="*/ f768 1 1378"/>
              <a:gd name="f867" fmla="*/ f769 1 1446"/>
              <a:gd name="f868" fmla="*/ f770 1 1378"/>
              <a:gd name="f869" fmla="*/ f771 1 1446"/>
              <a:gd name="f870" fmla="*/ f772 1 1378"/>
              <a:gd name="f871" fmla="*/ f773 1 1446"/>
              <a:gd name="f872" fmla="*/ f774 1 1378"/>
              <a:gd name="f873" fmla="*/ f775 1 1446"/>
              <a:gd name="f874" fmla="*/ f776 1 1378"/>
              <a:gd name="f875" fmla="*/ f777 1 1446"/>
              <a:gd name="f876" fmla="*/ f778 1 1378"/>
              <a:gd name="f877" fmla="*/ f779 1 1446"/>
              <a:gd name="f878" fmla="*/ f780 1 1378"/>
              <a:gd name="f879" fmla="*/ f781 1 1446"/>
              <a:gd name="f880" fmla="*/ f782 1 1378"/>
              <a:gd name="f881" fmla="*/ f783 1 1446"/>
              <a:gd name="f882" fmla="*/ f784 1 1378"/>
              <a:gd name="f883" fmla="*/ f785 1 1446"/>
              <a:gd name="f884" fmla="*/ f786 1 1378"/>
              <a:gd name="f885" fmla="*/ f787 1 1446"/>
              <a:gd name="f886" fmla="*/ f788 1 1378"/>
              <a:gd name="f887" fmla="*/ f789 1 1446"/>
              <a:gd name="f888" fmla="*/ f790 1 1378"/>
              <a:gd name="f889" fmla="*/ f791 1 1446"/>
              <a:gd name="f890" fmla="*/ f792 1 1378"/>
              <a:gd name="f891" fmla="*/ f793 1 1446"/>
              <a:gd name="f892" fmla="*/ f794 1 1378"/>
              <a:gd name="f893" fmla="*/ f795 1 1446"/>
              <a:gd name="f894" fmla="*/ f796 1 1378"/>
              <a:gd name="f895" fmla="*/ f797 1 1446"/>
              <a:gd name="f896" fmla="*/ f798 1 1378"/>
              <a:gd name="f897" fmla="*/ f799 1 1446"/>
              <a:gd name="f898" fmla="*/ f800 1 1378"/>
              <a:gd name="f899" fmla="*/ f801 1 1446"/>
              <a:gd name="f900" fmla="*/ f802 1 1378"/>
              <a:gd name="f901" fmla="*/ f803 1 1446"/>
              <a:gd name="f902" fmla="*/ f804 1 1378"/>
              <a:gd name="f903" fmla="*/ f805 1 1446"/>
              <a:gd name="f904" fmla="*/ f806 1 1378"/>
              <a:gd name="f905" fmla="*/ f807 1 1446"/>
              <a:gd name="f906" fmla="*/ f808 1 1378"/>
              <a:gd name="f907" fmla="*/ f809 1 1446"/>
              <a:gd name="f908" fmla="*/ f810 1 1378"/>
              <a:gd name="f909" fmla="*/ f811 1 1446"/>
              <a:gd name="f910" fmla="*/ f812 1 1378"/>
              <a:gd name="f911" fmla="*/ f813 1 1446"/>
              <a:gd name="f912" fmla="*/ f814 1 1378"/>
              <a:gd name="f913" fmla="*/ f815 1 1446"/>
              <a:gd name="f914" fmla="*/ f816 1 1378"/>
              <a:gd name="f915" fmla="*/ f817 1 1446"/>
              <a:gd name="f916" fmla="*/ f818 1 1378"/>
              <a:gd name="f917" fmla="*/ f819 1 1446"/>
              <a:gd name="f918" fmla="*/ f820 1 1378"/>
              <a:gd name="f919" fmla="*/ f821 1 1446"/>
              <a:gd name="f920" fmla="*/ f822 1 1378"/>
              <a:gd name="f921" fmla="*/ f823 1 1446"/>
              <a:gd name="f922" fmla="*/ f824 1 1378"/>
              <a:gd name="f923" fmla="*/ f825 1 1446"/>
              <a:gd name="f924" fmla="*/ f826 1 1446"/>
              <a:gd name="f925" fmla="*/ f827 1 1378"/>
              <a:gd name="f926" fmla="*/ f828 1 1446"/>
              <a:gd name="f927" fmla="*/ f829 1 1378"/>
              <a:gd name="f928" fmla="*/ 0 1 f731"/>
              <a:gd name="f929" fmla="*/ f725 1 f731"/>
              <a:gd name="f930" fmla="*/ 0 1 f732"/>
              <a:gd name="f931" fmla="*/ f726 1 f732"/>
              <a:gd name="f932" fmla="*/ f831 1 f731"/>
              <a:gd name="f933" fmla="*/ f832 1 f732"/>
              <a:gd name="f934" fmla="*/ f833 1 f731"/>
              <a:gd name="f935" fmla="*/ f834 1 f732"/>
              <a:gd name="f936" fmla="*/ f835 1 f731"/>
              <a:gd name="f937" fmla="*/ f836 1 f732"/>
              <a:gd name="f938" fmla="*/ f837 1 f731"/>
              <a:gd name="f939" fmla="*/ f838 1 f732"/>
              <a:gd name="f940" fmla="*/ f839 1 f731"/>
              <a:gd name="f941" fmla="*/ f840 1 f732"/>
              <a:gd name="f942" fmla="*/ f841 1 f731"/>
              <a:gd name="f943" fmla="*/ f842 1 f732"/>
              <a:gd name="f944" fmla="*/ f843 1 f731"/>
              <a:gd name="f945" fmla="*/ f844 1 f732"/>
              <a:gd name="f946" fmla="*/ f845 1 f731"/>
              <a:gd name="f947" fmla="*/ f846 1 f732"/>
              <a:gd name="f948" fmla="*/ f847 1 f731"/>
              <a:gd name="f949" fmla="*/ f848 1 f732"/>
              <a:gd name="f950" fmla="*/ f849 1 f731"/>
              <a:gd name="f951" fmla="*/ f850 1 f732"/>
              <a:gd name="f952" fmla="*/ f851 1 f731"/>
              <a:gd name="f953" fmla="*/ f852 1 f732"/>
              <a:gd name="f954" fmla="*/ f853 1 f731"/>
              <a:gd name="f955" fmla="*/ f854 1 f732"/>
              <a:gd name="f956" fmla="*/ f855 1 f731"/>
              <a:gd name="f957" fmla="*/ f856 1 f732"/>
              <a:gd name="f958" fmla="*/ f857 1 f731"/>
              <a:gd name="f959" fmla="*/ f858 1 f732"/>
              <a:gd name="f960" fmla="*/ f859 1 f731"/>
              <a:gd name="f961" fmla="*/ f860 1 f732"/>
              <a:gd name="f962" fmla="*/ f861 1 f731"/>
              <a:gd name="f963" fmla="*/ f862 1 f732"/>
              <a:gd name="f964" fmla="*/ f863 1 f731"/>
              <a:gd name="f965" fmla="*/ f864 1 f732"/>
              <a:gd name="f966" fmla="*/ f865 1 f731"/>
              <a:gd name="f967" fmla="*/ f866 1 f732"/>
              <a:gd name="f968" fmla="*/ f867 1 f731"/>
              <a:gd name="f969" fmla="*/ f868 1 f732"/>
              <a:gd name="f970" fmla="*/ f869 1 f731"/>
              <a:gd name="f971" fmla="*/ f870 1 f732"/>
              <a:gd name="f972" fmla="*/ f871 1 f731"/>
              <a:gd name="f973" fmla="*/ f872 1 f732"/>
              <a:gd name="f974" fmla="*/ f873 1 f731"/>
              <a:gd name="f975" fmla="*/ f874 1 f732"/>
              <a:gd name="f976" fmla="*/ f875 1 f731"/>
              <a:gd name="f977" fmla="*/ f876 1 f732"/>
              <a:gd name="f978" fmla="*/ f877 1 f731"/>
              <a:gd name="f979" fmla="*/ f878 1 f732"/>
              <a:gd name="f980" fmla="*/ f879 1 f731"/>
              <a:gd name="f981" fmla="*/ f880 1 f732"/>
              <a:gd name="f982" fmla="*/ f881 1 f731"/>
              <a:gd name="f983" fmla="*/ f882 1 f732"/>
              <a:gd name="f984" fmla="*/ f883 1 f731"/>
              <a:gd name="f985" fmla="*/ f884 1 f732"/>
              <a:gd name="f986" fmla="*/ f885 1 f731"/>
              <a:gd name="f987" fmla="*/ f886 1 f732"/>
              <a:gd name="f988" fmla="*/ f887 1 f731"/>
              <a:gd name="f989" fmla="*/ f888 1 f732"/>
              <a:gd name="f990" fmla="*/ f889 1 f731"/>
              <a:gd name="f991" fmla="*/ f890 1 f732"/>
              <a:gd name="f992" fmla="*/ f891 1 f731"/>
              <a:gd name="f993" fmla="*/ f892 1 f732"/>
              <a:gd name="f994" fmla="*/ f893 1 f731"/>
              <a:gd name="f995" fmla="*/ f894 1 f732"/>
              <a:gd name="f996" fmla="*/ f895 1 f731"/>
              <a:gd name="f997" fmla="*/ f896 1 f732"/>
              <a:gd name="f998" fmla="*/ f897 1 f731"/>
              <a:gd name="f999" fmla="*/ f898 1 f732"/>
              <a:gd name="f1000" fmla="*/ f899 1 f731"/>
              <a:gd name="f1001" fmla="*/ f900 1 f732"/>
              <a:gd name="f1002" fmla="*/ f901 1 f731"/>
              <a:gd name="f1003" fmla="*/ f902 1 f732"/>
              <a:gd name="f1004" fmla="*/ f903 1 f731"/>
              <a:gd name="f1005" fmla="*/ f904 1 f732"/>
              <a:gd name="f1006" fmla="*/ f905 1 f731"/>
              <a:gd name="f1007" fmla="*/ f906 1 f732"/>
              <a:gd name="f1008" fmla="*/ f907 1 f731"/>
              <a:gd name="f1009" fmla="*/ f908 1 f732"/>
              <a:gd name="f1010" fmla="*/ f909 1 f731"/>
              <a:gd name="f1011" fmla="*/ f910 1 f732"/>
              <a:gd name="f1012" fmla="*/ f911 1 f731"/>
              <a:gd name="f1013" fmla="*/ f912 1 f732"/>
              <a:gd name="f1014" fmla="*/ f913 1 f731"/>
              <a:gd name="f1015" fmla="*/ f914 1 f732"/>
              <a:gd name="f1016" fmla="*/ f915 1 f731"/>
              <a:gd name="f1017" fmla="*/ f916 1 f732"/>
              <a:gd name="f1018" fmla="*/ f917 1 f731"/>
              <a:gd name="f1019" fmla="*/ f918 1 f732"/>
              <a:gd name="f1020" fmla="*/ f919 1 f731"/>
              <a:gd name="f1021" fmla="*/ f920 1 f732"/>
              <a:gd name="f1022" fmla="*/ f921 1 f731"/>
              <a:gd name="f1023" fmla="*/ f922 1 f732"/>
              <a:gd name="f1024" fmla="*/ f923 1 f731"/>
              <a:gd name="f1025" fmla="*/ f924 1 f731"/>
              <a:gd name="f1026" fmla="*/ f925 1 f732"/>
              <a:gd name="f1027" fmla="*/ f926 1 f731"/>
              <a:gd name="f1028" fmla="*/ f927 1 f732"/>
              <a:gd name="f1029" fmla="*/ f928 f722 1"/>
              <a:gd name="f1030" fmla="*/ f929 f722 1"/>
              <a:gd name="f1031" fmla="*/ f931 f723 1"/>
              <a:gd name="f1032" fmla="*/ f930 f723 1"/>
              <a:gd name="f1033" fmla="*/ f932 f722 1"/>
              <a:gd name="f1034" fmla="*/ f933 f723 1"/>
              <a:gd name="f1035" fmla="*/ f934 f722 1"/>
              <a:gd name="f1036" fmla="*/ f935 f723 1"/>
              <a:gd name="f1037" fmla="*/ f936 f722 1"/>
              <a:gd name="f1038" fmla="*/ f937 f723 1"/>
              <a:gd name="f1039" fmla="*/ f938 f722 1"/>
              <a:gd name="f1040" fmla="*/ f939 f723 1"/>
              <a:gd name="f1041" fmla="*/ f940 f722 1"/>
              <a:gd name="f1042" fmla="*/ f941 f723 1"/>
              <a:gd name="f1043" fmla="*/ f942 f722 1"/>
              <a:gd name="f1044" fmla="*/ f943 f723 1"/>
              <a:gd name="f1045" fmla="*/ f944 f722 1"/>
              <a:gd name="f1046" fmla="*/ f945 f723 1"/>
              <a:gd name="f1047" fmla="*/ f946 f722 1"/>
              <a:gd name="f1048" fmla="*/ f947 f723 1"/>
              <a:gd name="f1049" fmla="*/ f948 f722 1"/>
              <a:gd name="f1050" fmla="*/ f949 f723 1"/>
              <a:gd name="f1051" fmla="*/ f950 f722 1"/>
              <a:gd name="f1052" fmla="*/ f951 f723 1"/>
              <a:gd name="f1053" fmla="*/ f952 f722 1"/>
              <a:gd name="f1054" fmla="*/ f953 f723 1"/>
              <a:gd name="f1055" fmla="*/ f954 f722 1"/>
              <a:gd name="f1056" fmla="*/ f955 f723 1"/>
              <a:gd name="f1057" fmla="*/ f956 f722 1"/>
              <a:gd name="f1058" fmla="*/ f957 f723 1"/>
              <a:gd name="f1059" fmla="*/ f958 f722 1"/>
              <a:gd name="f1060" fmla="*/ f959 f723 1"/>
              <a:gd name="f1061" fmla="*/ f960 f722 1"/>
              <a:gd name="f1062" fmla="*/ f961 f723 1"/>
              <a:gd name="f1063" fmla="*/ f962 f722 1"/>
              <a:gd name="f1064" fmla="*/ f963 f723 1"/>
              <a:gd name="f1065" fmla="*/ f964 f722 1"/>
              <a:gd name="f1066" fmla="*/ f965 f723 1"/>
              <a:gd name="f1067" fmla="*/ f966 f722 1"/>
              <a:gd name="f1068" fmla="*/ f967 f723 1"/>
              <a:gd name="f1069" fmla="*/ f968 f722 1"/>
              <a:gd name="f1070" fmla="*/ f969 f723 1"/>
              <a:gd name="f1071" fmla="*/ f970 f722 1"/>
              <a:gd name="f1072" fmla="*/ f971 f723 1"/>
              <a:gd name="f1073" fmla="*/ f972 f722 1"/>
              <a:gd name="f1074" fmla="*/ f973 f723 1"/>
              <a:gd name="f1075" fmla="*/ f974 f722 1"/>
              <a:gd name="f1076" fmla="*/ f975 f723 1"/>
              <a:gd name="f1077" fmla="*/ f976 f722 1"/>
              <a:gd name="f1078" fmla="*/ f977 f723 1"/>
              <a:gd name="f1079" fmla="*/ f978 f722 1"/>
              <a:gd name="f1080" fmla="*/ f979 f723 1"/>
              <a:gd name="f1081" fmla="*/ f980 f722 1"/>
              <a:gd name="f1082" fmla="*/ f981 f723 1"/>
              <a:gd name="f1083" fmla="*/ f982 f722 1"/>
              <a:gd name="f1084" fmla="*/ f983 f723 1"/>
              <a:gd name="f1085" fmla="*/ f984 f722 1"/>
              <a:gd name="f1086" fmla="*/ f985 f723 1"/>
              <a:gd name="f1087" fmla="*/ f986 f722 1"/>
              <a:gd name="f1088" fmla="*/ f987 f723 1"/>
              <a:gd name="f1089" fmla="*/ f988 f722 1"/>
              <a:gd name="f1090" fmla="*/ f989 f723 1"/>
              <a:gd name="f1091" fmla="*/ f990 f722 1"/>
              <a:gd name="f1092" fmla="*/ f991 f723 1"/>
              <a:gd name="f1093" fmla="*/ f992 f722 1"/>
              <a:gd name="f1094" fmla="*/ f993 f723 1"/>
              <a:gd name="f1095" fmla="*/ f994 f722 1"/>
              <a:gd name="f1096" fmla="*/ f995 f723 1"/>
              <a:gd name="f1097" fmla="*/ f996 f722 1"/>
              <a:gd name="f1098" fmla="*/ f997 f723 1"/>
              <a:gd name="f1099" fmla="*/ f998 f722 1"/>
              <a:gd name="f1100" fmla="*/ f999 f723 1"/>
              <a:gd name="f1101" fmla="*/ f1000 f722 1"/>
              <a:gd name="f1102" fmla="*/ f1001 f723 1"/>
              <a:gd name="f1103" fmla="*/ f1002 f722 1"/>
              <a:gd name="f1104" fmla="*/ f1003 f723 1"/>
              <a:gd name="f1105" fmla="*/ f1004 f722 1"/>
              <a:gd name="f1106" fmla="*/ f1005 f723 1"/>
              <a:gd name="f1107" fmla="*/ f1006 f722 1"/>
              <a:gd name="f1108" fmla="*/ f1007 f723 1"/>
              <a:gd name="f1109" fmla="*/ f1008 f722 1"/>
              <a:gd name="f1110" fmla="*/ f1009 f723 1"/>
              <a:gd name="f1111" fmla="*/ f1010 f722 1"/>
              <a:gd name="f1112" fmla="*/ f1011 f723 1"/>
              <a:gd name="f1113" fmla="*/ f1012 f722 1"/>
              <a:gd name="f1114" fmla="*/ f1013 f723 1"/>
              <a:gd name="f1115" fmla="*/ f1014 f722 1"/>
              <a:gd name="f1116" fmla="*/ f1015 f723 1"/>
              <a:gd name="f1117" fmla="*/ f1016 f722 1"/>
              <a:gd name="f1118" fmla="*/ f1017 f723 1"/>
              <a:gd name="f1119" fmla="*/ f1018 f722 1"/>
              <a:gd name="f1120" fmla="*/ f1019 f723 1"/>
              <a:gd name="f1121" fmla="*/ f1020 f722 1"/>
              <a:gd name="f1122" fmla="*/ f1021 f723 1"/>
              <a:gd name="f1123" fmla="*/ f1022 f722 1"/>
              <a:gd name="f1124" fmla="*/ f1023 f723 1"/>
              <a:gd name="f1125" fmla="*/ f1024 f722 1"/>
              <a:gd name="f1126" fmla="*/ f1025 f722 1"/>
              <a:gd name="f1127" fmla="*/ f1026 f723 1"/>
              <a:gd name="f1128" fmla="*/ f1027 f722 1"/>
              <a:gd name="f1129" fmla="*/ f1028 f723 1"/>
            </a:gdLst>
            <a:ahLst/>
            <a:cxnLst>
              <a:cxn ang="3cd4">
                <a:pos x="hc" y="t"/>
              </a:cxn>
              <a:cxn ang="0">
                <a:pos x="r" y="vc"/>
              </a:cxn>
              <a:cxn ang="cd4">
                <a:pos x="hc" y="b"/>
              </a:cxn>
              <a:cxn ang="cd2">
                <a:pos x="l" y="vc"/>
              </a:cxn>
              <a:cxn ang="f830">
                <a:pos x="f1033" y="f1034"/>
              </a:cxn>
              <a:cxn ang="f830">
                <a:pos x="f1035" y="f1036"/>
              </a:cxn>
              <a:cxn ang="f830">
                <a:pos x="f1037" y="f1038"/>
              </a:cxn>
              <a:cxn ang="f830">
                <a:pos x="f1039" y="f1040"/>
              </a:cxn>
              <a:cxn ang="f830">
                <a:pos x="f1041" y="f1042"/>
              </a:cxn>
              <a:cxn ang="f830">
                <a:pos x="f1043" y="f1044"/>
              </a:cxn>
              <a:cxn ang="f830">
                <a:pos x="f1045" y="f1046"/>
              </a:cxn>
              <a:cxn ang="f830">
                <a:pos x="f1047" y="f1048"/>
              </a:cxn>
              <a:cxn ang="f830">
                <a:pos x="f1049" y="f1050"/>
              </a:cxn>
              <a:cxn ang="f830">
                <a:pos x="f1051" y="f1052"/>
              </a:cxn>
              <a:cxn ang="f830">
                <a:pos x="f1053" y="f1054"/>
              </a:cxn>
              <a:cxn ang="f830">
                <a:pos x="f1055" y="f1056"/>
              </a:cxn>
              <a:cxn ang="f830">
                <a:pos x="f1057" y="f1058"/>
              </a:cxn>
              <a:cxn ang="f830">
                <a:pos x="f1059" y="f1060"/>
              </a:cxn>
              <a:cxn ang="f830">
                <a:pos x="f1061" y="f1062"/>
              </a:cxn>
              <a:cxn ang="f830">
                <a:pos x="f1063" y="f1064"/>
              </a:cxn>
              <a:cxn ang="f830">
                <a:pos x="f1065" y="f1066"/>
              </a:cxn>
              <a:cxn ang="f830">
                <a:pos x="f1067" y="f1068"/>
              </a:cxn>
              <a:cxn ang="f830">
                <a:pos x="f1069" y="f1070"/>
              </a:cxn>
              <a:cxn ang="f830">
                <a:pos x="f1071" y="f1072"/>
              </a:cxn>
              <a:cxn ang="f830">
                <a:pos x="f1073" y="f1074"/>
              </a:cxn>
              <a:cxn ang="f830">
                <a:pos x="f1075" y="f1076"/>
              </a:cxn>
              <a:cxn ang="f830">
                <a:pos x="f1077" y="f1078"/>
              </a:cxn>
              <a:cxn ang="f830">
                <a:pos x="f1079" y="f1080"/>
              </a:cxn>
              <a:cxn ang="f830">
                <a:pos x="f1081" y="f1082"/>
              </a:cxn>
              <a:cxn ang="f830">
                <a:pos x="f1083" y="f1084"/>
              </a:cxn>
              <a:cxn ang="f830">
                <a:pos x="f1085" y="f1086"/>
              </a:cxn>
              <a:cxn ang="f830">
                <a:pos x="f1087" y="f1088"/>
              </a:cxn>
              <a:cxn ang="f830">
                <a:pos x="f1089" y="f1090"/>
              </a:cxn>
              <a:cxn ang="f830">
                <a:pos x="f1091" y="f1092"/>
              </a:cxn>
              <a:cxn ang="f830">
                <a:pos x="f1093" y="f1094"/>
              </a:cxn>
              <a:cxn ang="f830">
                <a:pos x="f1095" y="f1096"/>
              </a:cxn>
              <a:cxn ang="f830">
                <a:pos x="f1097" y="f1098"/>
              </a:cxn>
              <a:cxn ang="f830">
                <a:pos x="f1099" y="f1100"/>
              </a:cxn>
              <a:cxn ang="f830">
                <a:pos x="f1101" y="f1102"/>
              </a:cxn>
              <a:cxn ang="f830">
                <a:pos x="f1103" y="f1104"/>
              </a:cxn>
              <a:cxn ang="f830">
                <a:pos x="f1105" y="f1106"/>
              </a:cxn>
              <a:cxn ang="f830">
                <a:pos x="f1107" y="f1108"/>
              </a:cxn>
              <a:cxn ang="f830">
                <a:pos x="f1109" y="f1110"/>
              </a:cxn>
              <a:cxn ang="f830">
                <a:pos x="f1111" y="f1112"/>
              </a:cxn>
              <a:cxn ang="f830">
                <a:pos x="f1113" y="f1114"/>
              </a:cxn>
              <a:cxn ang="f830">
                <a:pos x="f1115" y="f1116"/>
              </a:cxn>
              <a:cxn ang="f830">
                <a:pos x="f1117" y="f1118"/>
              </a:cxn>
              <a:cxn ang="f830">
                <a:pos x="f1119" y="f1120"/>
              </a:cxn>
              <a:cxn ang="f830">
                <a:pos x="f1121" y="f1122"/>
              </a:cxn>
              <a:cxn ang="f830">
                <a:pos x="f1123" y="f1124"/>
              </a:cxn>
              <a:cxn ang="f830">
                <a:pos x="f1125" y="f1058"/>
              </a:cxn>
              <a:cxn ang="f830">
                <a:pos x="f1126" y="f1127"/>
              </a:cxn>
              <a:cxn ang="f830">
                <a:pos x="f1128" y="f1129"/>
              </a:cxn>
            </a:cxnLst>
            <a:rect l="f1029" t="f1032" r="f1030" b="f1031"/>
            <a:pathLst>
              <a:path w="1446" h="1378">
                <a:moveTo>
                  <a:pt x="f9" y="f10"/>
                </a:moveTo>
                <a:cubicBezTo>
                  <a:pt x="f11" y="f12"/>
                  <a:pt x="f13" y="f14"/>
                  <a:pt x="f15" y="f16"/>
                </a:cubicBezTo>
                <a:cubicBezTo>
                  <a:pt x="f17" y="f18"/>
                  <a:pt x="f19" y="f20"/>
                  <a:pt x="f21" y="f22"/>
                </a:cubicBezTo>
                <a:cubicBezTo>
                  <a:pt x="f23" y="f24"/>
                  <a:pt x="f25" y="f20"/>
                  <a:pt x="f26" y="f27"/>
                </a:cubicBezTo>
                <a:cubicBezTo>
                  <a:pt x="f28" y="f29"/>
                  <a:pt x="f30" y="f31"/>
                  <a:pt x="f32" y="f33"/>
                </a:cubicBezTo>
                <a:cubicBezTo>
                  <a:pt x="f34" y="f35"/>
                  <a:pt x="f36" y="f21"/>
                  <a:pt x="f37" y="f38"/>
                </a:cubicBezTo>
                <a:cubicBezTo>
                  <a:pt x="f39" y="f40"/>
                  <a:pt x="f41" y="f42"/>
                  <a:pt x="f43" y="f44"/>
                </a:cubicBezTo>
                <a:cubicBezTo>
                  <a:pt x="f45" y="f46"/>
                  <a:pt x="f47" y="f48"/>
                  <a:pt x="f49" y="f50"/>
                </a:cubicBezTo>
                <a:cubicBezTo>
                  <a:pt x="f51" y="f52"/>
                  <a:pt x="f53" y="f54"/>
                  <a:pt x="f55" y="f56"/>
                </a:cubicBezTo>
                <a:cubicBezTo>
                  <a:pt x="f57" y="f58"/>
                  <a:pt x="f59" y="f56"/>
                  <a:pt x="f60" y="f61"/>
                </a:cubicBezTo>
                <a:cubicBezTo>
                  <a:pt x="f62" y="f63"/>
                  <a:pt x="f64" y="f65"/>
                  <a:pt x="f66" y="f56"/>
                </a:cubicBezTo>
                <a:cubicBezTo>
                  <a:pt x="f67" y="f68"/>
                  <a:pt x="f69" y="f70"/>
                  <a:pt x="f71" y="f72"/>
                </a:cubicBezTo>
                <a:cubicBezTo>
                  <a:pt x="f73" y="f74"/>
                  <a:pt x="f75" y="f11"/>
                  <a:pt x="f76" y="f77"/>
                </a:cubicBezTo>
                <a:cubicBezTo>
                  <a:pt x="f78" y="f79"/>
                  <a:pt x="f80" y="f56"/>
                  <a:pt x="f80" y="f81"/>
                </a:cubicBezTo>
                <a:cubicBezTo>
                  <a:pt x="f82" y="f83"/>
                  <a:pt x="f84" y="f85"/>
                  <a:pt x="f86" y="f87"/>
                </a:cubicBezTo>
                <a:cubicBezTo>
                  <a:pt x="f88" y="f89"/>
                  <a:pt x="f78" y="f90"/>
                  <a:pt x="f91" y="f92"/>
                </a:cubicBezTo>
                <a:cubicBezTo>
                  <a:pt x="f93" y="f94"/>
                  <a:pt x="f95" y="f96"/>
                  <a:pt x="f97" y="f98"/>
                </a:cubicBezTo>
                <a:cubicBezTo>
                  <a:pt x="f99" y="f100"/>
                  <a:pt x="f101" y="f102"/>
                  <a:pt x="f103" y="f104"/>
                </a:cubicBezTo>
                <a:cubicBezTo>
                  <a:pt x="f105" y="f106"/>
                  <a:pt x="f107" y="f108"/>
                  <a:pt x="f109" y="f110"/>
                </a:cubicBezTo>
                <a:cubicBezTo>
                  <a:pt x="f111" y="f112"/>
                  <a:pt x="f113" y="f114"/>
                  <a:pt x="f115" y="f116"/>
                </a:cubicBezTo>
                <a:cubicBezTo>
                  <a:pt x="f117" y="f118"/>
                  <a:pt x="f119" y="f8"/>
                  <a:pt x="f120" y="f121"/>
                </a:cubicBezTo>
                <a:cubicBezTo>
                  <a:pt x="f122" y="f123"/>
                  <a:pt x="f124" y="f125"/>
                  <a:pt x="f126" y="f127"/>
                </a:cubicBezTo>
                <a:cubicBezTo>
                  <a:pt x="f128" y="f129"/>
                  <a:pt x="f130" y="f131"/>
                  <a:pt x="f132" y="f133"/>
                </a:cubicBezTo>
                <a:cubicBezTo>
                  <a:pt x="f134" y="f135"/>
                  <a:pt x="f120" y="f136"/>
                  <a:pt x="f137" y="f138"/>
                </a:cubicBezTo>
                <a:cubicBezTo>
                  <a:pt x="f139" y="f140"/>
                  <a:pt x="f141" y="f142"/>
                  <a:pt x="f143" y="f144"/>
                </a:cubicBezTo>
                <a:cubicBezTo>
                  <a:pt x="f145" y="f65"/>
                  <a:pt x="f145" y="f65"/>
                  <a:pt x="f146" y="f147"/>
                </a:cubicBezTo>
                <a:cubicBezTo>
                  <a:pt x="f148" y="f149"/>
                  <a:pt x="f150" y="f151"/>
                  <a:pt x="f152" y="f153"/>
                </a:cubicBezTo>
                <a:cubicBezTo>
                  <a:pt x="f154" y="f155"/>
                  <a:pt x="f156" y="f58"/>
                  <a:pt x="f157" y="f158"/>
                </a:cubicBezTo>
                <a:cubicBezTo>
                  <a:pt x="f159" y="f68"/>
                  <a:pt x="f109" y="f54"/>
                  <a:pt x="f160" y="f161"/>
                </a:cubicBezTo>
                <a:cubicBezTo>
                  <a:pt x="f162" y="f163"/>
                  <a:pt x="f164" y="f165"/>
                  <a:pt x="f166" y="f167"/>
                </a:cubicBezTo>
                <a:cubicBezTo>
                  <a:pt x="f168" y="f169"/>
                  <a:pt x="f170" y="f171"/>
                  <a:pt x="f172" y="f15"/>
                </a:cubicBezTo>
                <a:cubicBezTo>
                  <a:pt x="f173" y="f174"/>
                  <a:pt x="f3" y="f44"/>
                  <a:pt x="f175" y="f176"/>
                </a:cubicBezTo>
                <a:cubicBezTo>
                  <a:pt x="f177" y="f178"/>
                  <a:pt x="f152" y="f179"/>
                  <a:pt x="f180" y="f181"/>
                </a:cubicBezTo>
                <a:cubicBezTo>
                  <a:pt x="f182" y="f183"/>
                  <a:pt x="f177" y="f29"/>
                  <a:pt x="f184" y="f185"/>
                </a:cubicBezTo>
                <a:cubicBezTo>
                  <a:pt x="f186" y="f187"/>
                  <a:pt x="f152" y="f188"/>
                  <a:pt x="f177" y="f189"/>
                </a:cubicBezTo>
                <a:cubicBezTo>
                  <a:pt x="f190" y="f191"/>
                  <a:pt x="f3" y="f192"/>
                  <a:pt x="f193" y="f194"/>
                </a:cubicBezTo>
                <a:cubicBezTo>
                  <a:pt x="f162" y="f195"/>
                  <a:pt x="f196" y="f197"/>
                  <a:pt x="f198" y="f199"/>
                </a:cubicBezTo>
                <a:cubicBezTo>
                  <a:pt x="f186" y="f200"/>
                  <a:pt x="f201" y="f202"/>
                  <a:pt x="f203" y="f204"/>
                </a:cubicBezTo>
                <a:cubicBezTo>
                  <a:pt x="f205" y="f49"/>
                  <a:pt x="f206" y="f207"/>
                  <a:pt x="f119" y="f208"/>
                </a:cubicBezTo>
                <a:cubicBezTo>
                  <a:pt x="f209" y="f210"/>
                  <a:pt x="f211" y="f212"/>
                  <a:pt x="f6" y="f213"/>
                </a:cubicBezTo>
                <a:cubicBezTo>
                  <a:pt x="f6" y="f214"/>
                  <a:pt x="f215" y="f216"/>
                  <a:pt x="f217" y="f218"/>
                </a:cubicBezTo>
                <a:cubicBezTo>
                  <a:pt x="f219" y="f220"/>
                  <a:pt x="f137" y="f221"/>
                  <a:pt x="f222" y="f223"/>
                </a:cubicBezTo>
                <a:cubicBezTo>
                  <a:pt x="f224" y="f225"/>
                  <a:pt x="f226" y="f227"/>
                  <a:pt x="f228" y="f229"/>
                </a:cubicBezTo>
                <a:cubicBezTo>
                  <a:pt x="f230" y="f231"/>
                  <a:pt x="f232" y="f173"/>
                  <a:pt x="f160" y="f80"/>
                </a:cubicBezTo>
                <a:cubicBezTo>
                  <a:pt x="f233" y="f234"/>
                  <a:pt x="f235" y="f156"/>
                  <a:pt x="f236" y="f201"/>
                </a:cubicBezTo>
                <a:cubicBezTo>
                  <a:pt x="f237" y="f238"/>
                  <a:pt x="f239" y="f240"/>
                  <a:pt x="f225" y="f180"/>
                </a:cubicBezTo>
                <a:cubicBezTo>
                  <a:pt x="f241" y="f242"/>
                  <a:pt x="f243" y="f244"/>
                  <a:pt x="f245" y="f246"/>
                </a:cubicBezTo>
                <a:cubicBezTo>
                  <a:pt x="f247" y="f248"/>
                  <a:pt x="f249" y="f250"/>
                  <a:pt x="f251" y="f252"/>
                </a:cubicBezTo>
                <a:cubicBezTo>
                  <a:pt x="f253" y="f224"/>
                  <a:pt x="f59" y="f254"/>
                  <a:pt x="f255" y="f256"/>
                </a:cubicBezTo>
                <a:cubicBezTo>
                  <a:pt x="f257" y="f256"/>
                  <a:pt x="f258" y="f259"/>
                  <a:pt x="f260" y="f261"/>
                </a:cubicBezTo>
                <a:cubicBezTo>
                  <a:pt x="f262" y="f259"/>
                  <a:pt x="f263" y="f254"/>
                  <a:pt x="f264" y="f265"/>
                </a:cubicBezTo>
                <a:cubicBezTo>
                  <a:pt x="f266" y="f267"/>
                  <a:pt x="f268" y="f124"/>
                  <a:pt x="f269" y="f270"/>
                </a:cubicBezTo>
                <a:cubicBezTo>
                  <a:pt x="f271" y="f272"/>
                  <a:pt x="f273" y="f6"/>
                  <a:pt x="f274" y="f275"/>
                </a:cubicBezTo>
                <a:cubicBezTo>
                  <a:pt x="f276" y="f277"/>
                  <a:pt x="f278" y="f279"/>
                  <a:pt x="f280" y="f217"/>
                </a:cubicBezTo>
                <a:cubicBezTo>
                  <a:pt x="f281" y="f282"/>
                  <a:pt x="f283" y="f284"/>
                  <a:pt x="f285" y="f286"/>
                </a:cubicBezTo>
                <a:cubicBezTo>
                  <a:pt x="f287" y="f126"/>
                  <a:pt x="f44" y="f217"/>
                  <a:pt x="f174" y="f288"/>
                </a:cubicBezTo>
                <a:cubicBezTo>
                  <a:pt x="f289" y="f290"/>
                  <a:pt x="f70" y="f261"/>
                  <a:pt x="f291" y="f292"/>
                </a:cubicBezTo>
                <a:cubicBezTo>
                  <a:pt x="f147" y="f293"/>
                  <a:pt x="f153" y="f294"/>
                  <a:pt x="f295" y="f296"/>
                </a:cubicBezTo>
                <a:cubicBezTo>
                  <a:pt x="f297" y="f235"/>
                  <a:pt x="f298" y="f156"/>
                  <a:pt x="f299" y="f300"/>
                </a:cubicBezTo>
                <a:cubicBezTo>
                  <a:pt x="f301" y="f166"/>
                  <a:pt x="f302" y="f303"/>
                  <a:pt x="f304" y="f305"/>
                </a:cubicBezTo>
                <a:cubicBezTo>
                  <a:pt x="f306" y="f227"/>
                  <a:pt x="f307" y="f308"/>
                  <a:pt x="f309" y="f310"/>
                </a:cubicBezTo>
                <a:cubicBezTo>
                  <a:pt x="f311" y="f312"/>
                  <a:pt x="f313" y="f247"/>
                  <a:pt x="f314" y="f315"/>
                </a:cubicBezTo>
                <a:cubicBezTo>
                  <a:pt x="f316" y="f317"/>
                  <a:pt x="f318" y="f319"/>
                  <a:pt x="f320" y="f321"/>
                </a:cubicBezTo>
                <a:cubicBezTo>
                  <a:pt x="f7" y="f210"/>
                  <a:pt x="f322" y="f323"/>
                  <a:pt x="f311" y="f324"/>
                </a:cubicBezTo>
                <a:cubicBezTo>
                  <a:pt x="f325" y="f326"/>
                  <a:pt x="f327" y="f328"/>
                  <a:pt x="f329" y="f330"/>
                </a:cubicBezTo>
                <a:cubicBezTo>
                  <a:pt x="f331" y="f332"/>
                  <a:pt x="f8" y="f333"/>
                  <a:pt x="f334" y="f335"/>
                </a:cubicBezTo>
                <a:cubicBezTo>
                  <a:pt x="f336" y="f337"/>
                  <a:pt x="f338" y="f339"/>
                  <a:pt x="f340" y="f341"/>
                </a:cubicBezTo>
                <a:cubicBezTo>
                  <a:pt x="f342" y="f343"/>
                  <a:pt x="f344" y="f345"/>
                  <a:pt x="f346" y="f274"/>
                </a:cubicBezTo>
                <a:cubicBezTo>
                  <a:pt x="f347" y="f33"/>
                  <a:pt x="f348" y="f349"/>
                  <a:pt x="f350" y="f12"/>
                </a:cubicBezTo>
                <a:cubicBezTo>
                  <a:pt x="f351" y="f352"/>
                  <a:pt x="f353" y="f354"/>
                  <a:pt x="f9" y="f10"/>
                </a:cubicBezTo>
                <a:close/>
                <a:moveTo>
                  <a:pt x="f355" y="f356"/>
                </a:moveTo>
                <a:cubicBezTo>
                  <a:pt x="f357" y="f358"/>
                  <a:pt x="f359" y="f360"/>
                  <a:pt x="f100" y="f361"/>
                </a:cubicBezTo>
                <a:cubicBezTo>
                  <a:pt x="f362" y="f363"/>
                  <a:pt x="f364" y="f365"/>
                  <a:pt x="f366" y="f367"/>
                </a:cubicBezTo>
                <a:cubicBezTo>
                  <a:pt x="f368" y="f55"/>
                  <a:pt x="f369" y="f370"/>
                  <a:pt x="f371" y="f372"/>
                </a:cubicBezTo>
                <a:cubicBezTo>
                  <a:pt x="f373" y="f374"/>
                  <a:pt x="f375" y="f376"/>
                  <a:pt x="f377" y="f378"/>
                </a:cubicBezTo>
                <a:cubicBezTo>
                  <a:pt x="f379" y="f380"/>
                  <a:pt x="f381" y="f382"/>
                  <a:pt x="f383" y="f384"/>
                </a:cubicBezTo>
                <a:cubicBezTo>
                  <a:pt x="f385" y="f386"/>
                  <a:pt x="f387" y="f388"/>
                  <a:pt x="f347" y="f389"/>
                </a:cubicBezTo>
                <a:cubicBezTo>
                  <a:pt x="f390" y="f391"/>
                  <a:pt x="f392" y="f393"/>
                  <a:pt x="f394" y="f395"/>
                </a:cubicBezTo>
                <a:cubicBezTo>
                  <a:pt x="f396" y="f397"/>
                  <a:pt x="f398" y="f229"/>
                  <a:pt x="f399" y="f168"/>
                </a:cubicBezTo>
                <a:cubicBezTo>
                  <a:pt x="f158" y="f76"/>
                  <a:pt x="f400" y="f401"/>
                  <a:pt x="f402" y="f403"/>
                </a:cubicBezTo>
                <a:cubicBezTo>
                  <a:pt x="f404" y="f231"/>
                  <a:pt x="f405" y="f406"/>
                  <a:pt x="f407" y="f233"/>
                </a:cubicBezTo>
                <a:cubicBezTo>
                  <a:pt x="f408" y="f105"/>
                  <a:pt x="f40" y="f164"/>
                  <a:pt x="f409" y="f3"/>
                </a:cubicBezTo>
                <a:cubicBezTo>
                  <a:pt x="f410" y="f300"/>
                  <a:pt x="f411" y="f412"/>
                  <a:pt x="f413" y="f414"/>
                </a:cubicBezTo>
                <a:cubicBezTo>
                  <a:pt x="f415" y="f177"/>
                  <a:pt x="f416" y="f159"/>
                  <a:pt x="f417" y="f157"/>
                </a:cubicBezTo>
                <a:cubicBezTo>
                  <a:pt x="f418" y="f190"/>
                  <a:pt x="f191" y="f419"/>
                  <a:pt x="f269" y="f420"/>
                </a:cubicBezTo>
                <a:cubicBezTo>
                  <a:pt x="f421" y="f422"/>
                  <a:pt x="f423" y="f159"/>
                  <a:pt x="f358" y="f159"/>
                </a:cubicBezTo>
                <a:cubicBezTo>
                  <a:pt x="f424" y="f159"/>
                  <a:pt x="f425" y="f426"/>
                  <a:pt x="f427" y="f238"/>
                </a:cubicBezTo>
                <a:cubicBezTo>
                  <a:pt x="f428" y="f429"/>
                  <a:pt x="f430" y="f431"/>
                  <a:pt x="f253" y="f113"/>
                </a:cubicBezTo>
                <a:cubicBezTo>
                  <a:pt x="f432" y="f162"/>
                  <a:pt x="f2" y="f237"/>
                  <a:pt x="f433" y="f296"/>
                </a:cubicBezTo>
                <a:cubicBezTo>
                  <a:pt x="f67" y="f434"/>
                  <a:pt x="f435" y="f303"/>
                  <a:pt x="f73" y="f75"/>
                </a:cubicBezTo>
                <a:cubicBezTo>
                  <a:pt x="f82" y="f73"/>
                  <a:pt x="f84" y="f97"/>
                  <a:pt x="f436" y="f437"/>
                </a:cubicBezTo>
                <a:cubicBezTo>
                  <a:pt x="f438" y="f439"/>
                  <a:pt x="f86" y="f440"/>
                  <a:pt x="f431" y="f441"/>
                </a:cubicBezTo>
                <a:cubicBezTo>
                  <a:pt x="f429" y="f442"/>
                  <a:pt x="f443" y="f216"/>
                  <a:pt x="f444" y="f216"/>
                </a:cubicBezTo>
                <a:cubicBezTo>
                  <a:pt x="f445" y="f446"/>
                  <a:pt x="f177" y="f447"/>
                  <a:pt x="f235" y="f378"/>
                </a:cubicBezTo>
                <a:cubicBezTo>
                  <a:pt x="f186" y="f448"/>
                  <a:pt x="f111" y="f449"/>
                  <a:pt x="f450" y="f451"/>
                </a:cubicBezTo>
                <a:cubicBezTo>
                  <a:pt x="f452" y="f453"/>
                  <a:pt x="f78" y="f454"/>
                  <a:pt x="f80" y="f455"/>
                </a:cubicBezTo>
                <a:cubicBezTo>
                  <a:pt x="f69" y="f456"/>
                  <a:pt x="f457" y="f458"/>
                  <a:pt x="f245" y="f200"/>
                </a:cubicBezTo>
                <a:cubicBezTo>
                  <a:pt x="f459" y="f266"/>
                  <a:pt x="f460" y="f461"/>
                  <a:pt x="f462" y="f463"/>
                </a:cubicBezTo>
                <a:cubicBezTo>
                  <a:pt x="f464" y="f465"/>
                  <a:pt x="f466" y="f467"/>
                  <a:pt x="f468" y="f274"/>
                </a:cubicBezTo>
                <a:cubicBezTo>
                  <a:pt x="f225" y="f469"/>
                  <a:pt x="f470" y="f471"/>
                  <a:pt x="f472" y="f473"/>
                </a:cubicBezTo>
                <a:cubicBezTo>
                  <a:pt x="f474" y="f475"/>
                  <a:pt x="f241" y="f476"/>
                  <a:pt x="f477" y="f478"/>
                </a:cubicBezTo>
                <a:cubicBezTo>
                  <a:pt x="f225" y="f479"/>
                  <a:pt x="f468" y="f480"/>
                  <a:pt x="f466" y="f481"/>
                </a:cubicBezTo>
                <a:cubicBezTo>
                  <a:pt x="f459" y="f482"/>
                  <a:pt x="f483" y="f484"/>
                  <a:pt x="f485" y="f44"/>
                </a:cubicBezTo>
                <a:cubicBezTo>
                  <a:pt x="f59" y="f486"/>
                  <a:pt x="f487" y="f21"/>
                  <a:pt x="f488" y="f17"/>
                </a:cubicBezTo>
                <a:cubicBezTo>
                  <a:pt x="f367" y="f21"/>
                  <a:pt x="f489" y="f490"/>
                  <a:pt x="f491" y="f492"/>
                </a:cubicBezTo>
                <a:cubicBezTo>
                  <a:pt x="f493" y="f494"/>
                  <a:pt x="f45" y="f495"/>
                  <a:pt x="f496" y="f352"/>
                </a:cubicBezTo>
                <a:cubicBezTo>
                  <a:pt x="f497" y="f498"/>
                  <a:pt x="f499" y="f500"/>
                  <a:pt x="f195" y="f501"/>
                </a:cubicBezTo>
                <a:cubicBezTo>
                  <a:pt x="f502" y="f503"/>
                  <a:pt x="f503" y="f504"/>
                  <a:pt x="f505" y="f506"/>
                </a:cubicBezTo>
                <a:cubicBezTo>
                  <a:pt x="f507" y="f508"/>
                  <a:pt x="f345" y="f271"/>
                  <a:pt x="f509" y="f510"/>
                </a:cubicBezTo>
                <a:cubicBezTo>
                  <a:pt x="f511" y="f337"/>
                  <a:pt x="f512" y="f513"/>
                  <a:pt x="f181" y="f514"/>
                </a:cubicBezTo>
                <a:cubicBezTo>
                  <a:pt x="f515" y="f467"/>
                  <a:pt x="f516" y="f517"/>
                  <a:pt x="f518" y="f517"/>
                </a:cubicBezTo>
                <a:cubicBezTo>
                  <a:pt x="f13" y="f517"/>
                  <a:pt x="f519" y="f520"/>
                  <a:pt x="f63" y="f521"/>
                </a:cubicBezTo>
                <a:cubicBezTo>
                  <a:pt x="f68" y="f520"/>
                  <a:pt x="f353" y="f522"/>
                  <a:pt x="f351" y="f523"/>
                </a:cubicBezTo>
                <a:cubicBezTo>
                  <a:pt x="f524" y="f510"/>
                  <a:pt x="f138" y="f525"/>
                  <a:pt x="f526" y="f418"/>
                </a:cubicBezTo>
                <a:cubicBezTo>
                  <a:pt x="f387" y="f41"/>
                  <a:pt x="f527" y="f528"/>
                  <a:pt x="f355" y="f356"/>
                </a:cubicBezTo>
                <a:close/>
                <a:moveTo>
                  <a:pt x="f363" y="f529"/>
                </a:moveTo>
                <a:cubicBezTo>
                  <a:pt x="f455" y="f35"/>
                  <a:pt x="f530" y="f531"/>
                  <a:pt x="f532" y="f533"/>
                </a:cubicBezTo>
                <a:cubicBezTo>
                  <a:pt x="f534" y="f18"/>
                  <a:pt x="f535" y="f536"/>
                  <a:pt x="f537" y="f538"/>
                </a:cubicBezTo>
                <a:cubicBezTo>
                  <a:pt x="f539" y="f494"/>
                  <a:pt x="f456" y="f540"/>
                  <a:pt x="f363" y="f529"/>
                </a:cubicBezTo>
                <a:close/>
                <a:moveTo>
                  <a:pt x="f541" y="f542"/>
                </a:moveTo>
                <a:cubicBezTo>
                  <a:pt x="f543" y="f544"/>
                  <a:pt x="f545" y="f209"/>
                  <a:pt x="f356" y="f124"/>
                </a:cubicBezTo>
                <a:cubicBezTo>
                  <a:pt x="f546" y="f265"/>
                  <a:pt x="f541" y="f141"/>
                  <a:pt x="f541" y="f542"/>
                </a:cubicBezTo>
                <a:close/>
                <a:moveTo>
                  <a:pt x="f547" y="f548"/>
                </a:moveTo>
                <a:cubicBezTo>
                  <a:pt x="f206" y="f549"/>
                  <a:pt x="f132" y="f483"/>
                  <a:pt x="f152" y="f550"/>
                </a:cubicBezTo>
                <a:cubicBezTo>
                  <a:pt x="f551" y="f552"/>
                  <a:pt x="f553" y="f554"/>
                  <a:pt x="f547" y="f548"/>
                </a:cubicBezTo>
                <a:close/>
                <a:moveTo>
                  <a:pt x="f237" y="f555"/>
                </a:moveTo>
                <a:cubicBezTo>
                  <a:pt x="f556" y="f557"/>
                  <a:pt x="f236" y="f558"/>
                  <a:pt x="f559" y="f560"/>
                </a:cubicBezTo>
                <a:cubicBezTo>
                  <a:pt x="f561" y="f208"/>
                  <a:pt x="f562" y="f55"/>
                  <a:pt x="f237" y="f555"/>
                </a:cubicBezTo>
                <a:close/>
                <a:moveTo>
                  <a:pt x="f364" y="f563"/>
                </a:moveTo>
                <a:cubicBezTo>
                  <a:pt x="f302" y="f564"/>
                  <a:pt x="f565" y="f566"/>
                  <a:pt x="f108" y="f41"/>
                </a:cubicBezTo>
                <a:cubicBezTo>
                  <a:pt x="f98" y="f567"/>
                  <a:pt x="f568" y="f569"/>
                  <a:pt x="f98" y="f465"/>
                </a:cubicBezTo>
                <a:cubicBezTo>
                  <a:pt x="f108" y="f570"/>
                  <a:pt x="f571" y="f572"/>
                  <a:pt x="f364" y="f563"/>
                </a:cubicBezTo>
                <a:close/>
                <a:moveTo>
                  <a:pt x="f573" y="f444"/>
                </a:moveTo>
                <a:cubicBezTo>
                  <a:pt x="f70" y="f240"/>
                  <a:pt x="f574" y="f575"/>
                  <a:pt x="f576" y="f445"/>
                </a:cubicBezTo>
                <a:cubicBezTo>
                  <a:pt x="f577" y="f134"/>
                  <a:pt x="f578" y="f579"/>
                  <a:pt x="f573" y="f444"/>
                </a:cubicBezTo>
                <a:close/>
                <a:moveTo>
                  <a:pt x="f580" y="f581"/>
                </a:moveTo>
                <a:cubicBezTo>
                  <a:pt x="f582" y="f324"/>
                  <a:pt x="f583" y="f367"/>
                  <a:pt x="f584" y="f585"/>
                </a:cubicBezTo>
                <a:cubicBezTo>
                  <a:pt x="f586" y="f53"/>
                  <a:pt x="f587" y="f588"/>
                  <a:pt x="f580" y="f581"/>
                </a:cubicBezTo>
                <a:close/>
                <a:moveTo>
                  <a:pt x="f589" y="f590"/>
                </a:moveTo>
                <a:cubicBezTo>
                  <a:pt x="f492" y="f502"/>
                  <a:pt x="f591" y="f592"/>
                  <a:pt x="f593" y="f520"/>
                </a:cubicBezTo>
                <a:cubicBezTo>
                  <a:pt x="f471" y="f594"/>
                  <a:pt x="f595" y="f517"/>
                  <a:pt x="f589" y="f590"/>
                </a:cubicBezTo>
                <a:close/>
                <a:moveTo>
                  <a:pt x="f596" y="f597"/>
                </a:moveTo>
                <a:cubicBezTo>
                  <a:pt x="f351" y="f503"/>
                  <a:pt x="f598" y="f599"/>
                  <a:pt x="f92" y="f508"/>
                </a:cubicBezTo>
                <a:cubicBezTo>
                  <a:pt x="f600" y="f601"/>
                  <a:pt x="f398" y="f602"/>
                  <a:pt x="f596" y="f597"/>
                </a:cubicBezTo>
                <a:close/>
                <a:moveTo>
                  <a:pt x="f423" y="f603"/>
                </a:moveTo>
                <a:cubicBezTo>
                  <a:pt x="f604" y="f605"/>
                  <a:pt x="f606" y="f188"/>
                  <a:pt x="f607" y="f608"/>
                </a:cubicBezTo>
                <a:cubicBezTo>
                  <a:pt x="f191" y="f274"/>
                  <a:pt x="f602" y="f609"/>
                  <a:pt x="f508" y="f610"/>
                </a:cubicBezTo>
                <a:cubicBezTo>
                  <a:pt x="f611" y="f504"/>
                  <a:pt x="f333" y="f501"/>
                  <a:pt x="f423" y="f603"/>
                </a:cubicBezTo>
                <a:close/>
                <a:moveTo>
                  <a:pt x="f601" y="f219"/>
                </a:moveTo>
                <a:cubicBezTo>
                  <a:pt x="f599" y="f612"/>
                  <a:pt x="f613" y="f614"/>
                  <a:pt x="f615" y="f614"/>
                </a:cubicBezTo>
                <a:cubicBezTo>
                  <a:pt x="f616" y="f617"/>
                  <a:pt x="f523" y="f618"/>
                  <a:pt x="f601" y="f219"/>
                </a:cubicBezTo>
                <a:close/>
                <a:moveTo>
                  <a:pt x="f619" y="f620"/>
                </a:moveTo>
                <a:cubicBezTo>
                  <a:pt x="f621" y="f287"/>
                  <a:pt x="f560" y="f622"/>
                  <a:pt x="f623" y="f42"/>
                </a:cubicBezTo>
                <a:cubicBezTo>
                  <a:pt x="f624" y="f625"/>
                  <a:pt x="f626" y="f627"/>
                  <a:pt x="f619" y="f620"/>
                </a:cubicBezTo>
                <a:close/>
                <a:moveTo>
                  <a:pt x="f207" y="f612"/>
                </a:moveTo>
                <a:cubicBezTo>
                  <a:pt x="f628" y="f629"/>
                  <a:pt x="f630" y="f631"/>
                  <a:pt x="f632" y="f618"/>
                </a:cubicBezTo>
                <a:cubicBezTo>
                  <a:pt x="f633" y="f634"/>
                  <a:pt x="f635" y="f612"/>
                  <a:pt x="f636" y="f637"/>
                </a:cubicBezTo>
                <a:cubicBezTo>
                  <a:pt x="f638" y="f639"/>
                  <a:pt x="f640" y="f279"/>
                  <a:pt x="f207" y="f612"/>
                </a:cubicBezTo>
                <a:close/>
                <a:moveTo>
                  <a:pt x="f304" y="f641"/>
                </a:moveTo>
                <a:cubicBezTo>
                  <a:pt x="f642" y="f643"/>
                  <a:pt x="f644" y="f645"/>
                  <a:pt x="f142" y="f561"/>
                </a:cubicBezTo>
                <a:cubicBezTo>
                  <a:pt x="f646" y="f436"/>
                  <a:pt x="f383" y="f198"/>
                  <a:pt x="f304" y="f641"/>
                </a:cubicBezTo>
                <a:close/>
                <a:moveTo>
                  <a:pt x="f647" y="f648"/>
                </a:moveTo>
                <a:cubicBezTo>
                  <a:pt x="f649" y="f650"/>
                  <a:pt x="f435" y="f651"/>
                  <a:pt x="f652" y="f653"/>
                </a:cubicBezTo>
                <a:cubicBezTo>
                  <a:pt x="f69" y="f654"/>
                  <a:pt x="f655" y="f546"/>
                  <a:pt x="f647" y="f648"/>
                </a:cubicBezTo>
                <a:close/>
                <a:moveTo>
                  <a:pt x="f656" y="f657"/>
                </a:moveTo>
                <a:cubicBezTo>
                  <a:pt x="f658" y="f594"/>
                  <a:pt x="f287" y="f659"/>
                  <a:pt x="f660" y="f661"/>
                </a:cubicBezTo>
                <a:cubicBezTo>
                  <a:pt x="f662" y="f663"/>
                  <a:pt x="f50" y="f664"/>
                  <a:pt x="f665" y="f664"/>
                </a:cubicBezTo>
                <a:cubicBezTo>
                  <a:pt x="f666" y="f667"/>
                  <a:pt x="f668" y="f417"/>
                  <a:pt x="f656" y="f657"/>
                </a:cubicBezTo>
                <a:close/>
                <a:moveTo>
                  <a:pt x="f549" y="f660"/>
                </a:moveTo>
                <a:cubicBezTo>
                  <a:pt x="f669" y="f670"/>
                  <a:pt x="f671" y="f670"/>
                  <a:pt x="f672" y="f179"/>
                </a:cubicBezTo>
                <a:cubicBezTo>
                  <a:pt x="f460" y="f408"/>
                  <a:pt x="f67" y="f178"/>
                  <a:pt x="f673" y="f44"/>
                </a:cubicBezTo>
                <a:cubicBezTo>
                  <a:pt x="f674" y="f675"/>
                  <a:pt x="f676" y="f481"/>
                  <a:pt x="f549" y="f660"/>
                </a:cubicBezTo>
                <a:close/>
                <a:moveTo>
                  <a:pt x="f677" y="f637"/>
                </a:moveTo>
                <a:cubicBezTo>
                  <a:pt x="f678" y="f226"/>
                  <a:pt x="f679" y="f226"/>
                  <a:pt x="f680" y="f246"/>
                </a:cubicBezTo>
                <a:cubicBezTo>
                  <a:pt x="f538" y="f228"/>
                  <a:pt x="f681" y="f682"/>
                  <a:pt x="f683" y="f684"/>
                </a:cubicBezTo>
                <a:cubicBezTo>
                  <a:pt x="f685" y="f120"/>
                  <a:pt x="f529" y="f228"/>
                  <a:pt x="f677" y="f637"/>
                </a:cubicBezTo>
                <a:close/>
                <a:moveTo>
                  <a:pt x="f686" y="f687"/>
                </a:moveTo>
                <a:cubicBezTo>
                  <a:pt x="f154" y="f88"/>
                  <a:pt x="f242" y="f641"/>
                  <a:pt x="f682" y="f462"/>
                </a:cubicBezTo>
                <a:cubicBezTo>
                  <a:pt x="f293" y="f401"/>
                  <a:pt x="f688" y="f82"/>
                  <a:pt x="f686" y="f687"/>
                </a:cubicBezTo>
                <a:close/>
                <a:moveTo>
                  <a:pt x="f309" y="f442"/>
                </a:moveTo>
                <a:cubicBezTo>
                  <a:pt x="f689" y="f433"/>
                  <a:pt x="f690" y="f691"/>
                  <a:pt x="f373" y="f692"/>
                </a:cubicBezTo>
                <a:cubicBezTo>
                  <a:pt x="f693" y="f440"/>
                  <a:pt x="f340" y="f694"/>
                  <a:pt x="f309" y="f442"/>
                </a:cubicBezTo>
                <a:close/>
                <a:moveTo>
                  <a:pt x="f314" y="f695"/>
                </a:moveTo>
                <a:cubicBezTo>
                  <a:pt x="f696" y="f697"/>
                  <a:pt x="f316" y="f698"/>
                  <a:pt x="f322" y="f621"/>
                </a:cubicBezTo>
                <a:cubicBezTo>
                  <a:pt x="f699" y="f700"/>
                  <a:pt x="f701" y="f702"/>
                  <a:pt x="f314" y="f695"/>
                </a:cubicBezTo>
                <a:close/>
                <a:moveTo>
                  <a:pt x="f703" y="f270"/>
                </a:moveTo>
                <a:cubicBezTo>
                  <a:pt x="f649" y="f544"/>
                  <a:pt x="f435" y="f579"/>
                  <a:pt x="f704" y="f182"/>
                </a:cubicBezTo>
                <a:cubicBezTo>
                  <a:pt x="f705" y="f706"/>
                  <a:pt x="f672" y="f682"/>
                  <a:pt x="f703" y="f270"/>
                </a:cubicBezTo>
                <a:close/>
                <a:moveTo>
                  <a:pt x="f231" y="f592"/>
                </a:moveTo>
                <a:cubicBezTo>
                  <a:pt x="f707" y="f465"/>
                  <a:pt x="f708" y="f503"/>
                  <a:pt x="f709" y="f507"/>
                </a:cubicBezTo>
                <a:cubicBezTo>
                  <a:pt x="f464" y="f522"/>
                  <a:pt x="f710" y="f337"/>
                  <a:pt x="f231" y="f592"/>
                </a:cubicBezTo>
                <a:close/>
                <a:moveTo>
                  <a:pt x="f227" y="f711"/>
                </a:moveTo>
                <a:cubicBezTo>
                  <a:pt x="f91" y="f712"/>
                  <a:pt x="f166" y="f185"/>
                  <a:pt x="f713" y="f492"/>
                </a:cubicBezTo>
                <a:cubicBezTo>
                  <a:pt x="f173" y="f595"/>
                  <a:pt x="f714" y="f475"/>
                  <a:pt x="f227" y="f711"/>
                </a:cubicBezTo>
                <a:close/>
                <a:moveTo>
                  <a:pt x="f715" y="f445"/>
                </a:moveTo>
                <a:cubicBezTo>
                  <a:pt x="f716" y="f444"/>
                  <a:pt x="f717" y="f551"/>
                  <a:pt x="f718" y="f180"/>
                </a:cubicBezTo>
                <a:cubicBezTo>
                  <a:pt x="f436" y="f443"/>
                  <a:pt x="f719" y="f190"/>
                  <a:pt x="f107" y="f713"/>
                </a:cubicBezTo>
                <a:cubicBezTo>
                  <a:pt x="f184" y="f111"/>
                  <a:pt x="f720" y="f294"/>
                  <a:pt x="f715" y="f44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2" name="Freeform 5">
            <a:extLst>
              <a:ext uri="{FF2B5EF4-FFF2-40B4-BE49-F238E27FC236}">
                <a16:creationId xmlns:a16="http://schemas.microsoft.com/office/drawing/2014/main" id="{33B6A59D-533F-A8EE-D3FB-FE6AE023C91B}"/>
              </a:ext>
            </a:extLst>
          </p:cNvPr>
          <p:cNvSpPr/>
          <p:nvPr/>
        </p:nvSpPr>
        <p:spPr>
          <a:xfrm>
            <a:off x="2222120" y="383453"/>
            <a:ext cx="773390" cy="1145322"/>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939B0E17-9380-7AE5-9B57-9D65317CE415}"/>
              </a:ext>
            </a:extLst>
          </p:cNvPr>
          <p:cNvSpPr/>
          <p:nvPr/>
        </p:nvSpPr>
        <p:spPr>
          <a:xfrm>
            <a:off x="543693" y="1280315"/>
            <a:ext cx="4230617" cy="1502185"/>
          </a:xfrm>
          <a:prstGeom prst="rect">
            <a:avLst/>
          </a:prstGeom>
          <a:noFill/>
          <a:ln w="38103" cap="flat">
            <a:solidFill>
              <a:srgbClr val="6F41C8"/>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 name="Google Shape;892;p31">
            <a:extLst>
              <a:ext uri="{FF2B5EF4-FFF2-40B4-BE49-F238E27FC236}">
                <a16:creationId xmlns:a16="http://schemas.microsoft.com/office/drawing/2014/main" id="{7A8BDDA3-A5DC-6810-B533-C46BE3DF0DAE}"/>
              </a:ext>
            </a:extLst>
          </p:cNvPr>
          <p:cNvSpPr/>
          <p:nvPr/>
        </p:nvSpPr>
        <p:spPr>
          <a:xfrm flipH="1">
            <a:off x="0" y="4369277"/>
            <a:ext cx="9144000" cy="774222"/>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CAA7F2"/>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 name="Forma libre: forma 1">
            <a:extLst>
              <a:ext uri="{FF2B5EF4-FFF2-40B4-BE49-F238E27FC236}">
                <a16:creationId xmlns:a16="http://schemas.microsoft.com/office/drawing/2014/main" id="{8F300872-496B-4FF6-3E27-92AD4B002F67}"/>
              </a:ext>
            </a:extLst>
          </p:cNvPr>
          <p:cNvSpPr/>
          <p:nvPr/>
        </p:nvSpPr>
        <p:spPr>
          <a:xfrm>
            <a:off x="4465015" y="-17977"/>
            <a:ext cx="4230617" cy="3759409"/>
          </a:xfrm>
          <a:custGeom>
            <a:avLst/>
            <a:gdLst>
              <a:gd name="f0" fmla="val 10800000"/>
              <a:gd name="f1" fmla="val 5400000"/>
              <a:gd name="f2" fmla="val 180"/>
              <a:gd name="f3" fmla="val w"/>
              <a:gd name="f4" fmla="val h"/>
              <a:gd name="f5" fmla="val 0"/>
              <a:gd name="f6" fmla="val 4230622"/>
              <a:gd name="f7" fmla="val 3374798"/>
              <a:gd name="f8" fmla="val 483368"/>
              <a:gd name="f9" fmla="val 745450"/>
              <a:gd name="f10" fmla="val 536122"/>
              <a:gd name="f11" fmla="val 891988"/>
              <a:gd name="f12" fmla="val 660651"/>
              <a:gd name="f13" fmla="val 1063812"/>
              <a:gd name="f14" fmla="val 731277"/>
              <a:gd name="f15" fmla="val 1211890"/>
              <a:gd name="f16" fmla="val 801903"/>
              <a:gd name="f17" fmla="val 1359969"/>
              <a:gd name="f18" fmla="val 852415"/>
              <a:gd name="f19" fmla="val 1491679"/>
              <a:gd name="f20" fmla="val 907123"/>
              <a:gd name="f21" fmla="val 1633921"/>
              <a:gd name="f22" fmla="val 911559"/>
              <a:gd name="f23" fmla="val 1645455"/>
              <a:gd name="f24" fmla="val 1075401"/>
              <a:gd name="f25" fmla="val 2144322"/>
              <a:gd name="f26" fmla="val 1153307"/>
              <a:gd name="f27" fmla="val 2284552"/>
              <a:gd name="f28" fmla="val 1184098"/>
              <a:gd name="f29" fmla="val 2339975"/>
              <a:gd name="f30" fmla="val 1226669"/>
              <a:gd name="f31" fmla="val 2388165"/>
              <a:gd name="f32" fmla="val 1258815"/>
              <a:gd name="f33" fmla="val 2442813"/>
              <a:gd name="f34" fmla="val 1351884"/>
              <a:gd name="f35" fmla="val 2601030"/>
              <a:gd name="f36" fmla="val 1303477"/>
              <a:gd name="f37" fmla="val 2572699"/>
              <a:gd name="f38" fmla="val 1417077"/>
              <a:gd name="f39" fmla="val 2724167"/>
              <a:gd name="f40" fmla="val 1436972"/>
              <a:gd name="f41" fmla="val 2750693"/>
              <a:gd name="f42" fmla="val 1465234"/>
              <a:gd name="f43" fmla="val 2769860"/>
              <a:gd name="f44" fmla="val 1487415"/>
              <a:gd name="f45" fmla="val 2794506"/>
              <a:gd name="f46" fmla="val 1518040"/>
              <a:gd name="f47" fmla="val 2828534"/>
              <a:gd name="f48" fmla="val 1546740"/>
              <a:gd name="f49" fmla="val 2864265"/>
              <a:gd name="f50" fmla="val 1575338"/>
              <a:gd name="f51" fmla="val 2900013"/>
              <a:gd name="f52" fmla="val 1635593"/>
              <a:gd name="f53" fmla="val 2975332"/>
              <a:gd name="f54" fmla="val 1631929"/>
              <a:gd name="f55" fmla="val 2989477"/>
              <a:gd name="f56" fmla="val 1716015"/>
              <a:gd name="f57" fmla="val 3058275"/>
              <a:gd name="f58" fmla="val 1799842"/>
              <a:gd name="f59" fmla="val 3126860"/>
              <a:gd name="f60" fmla="val 1901874"/>
              <a:gd name="f61" fmla="val 3168788"/>
              <a:gd name="f62" fmla="val 1997369"/>
              <a:gd name="f63" fmla="val 3216536"/>
              <a:gd name="f64" fmla="val 2043737"/>
              <a:gd name="f65" fmla="val 3239720"/>
              <a:gd name="f66" fmla="val 2106228"/>
              <a:gd name="f67" fmla="val 3273402"/>
              <a:gd name="f68" fmla="val 2155630"/>
              <a:gd name="f69" fmla="val 3286875"/>
              <a:gd name="f70" fmla="val 2190028"/>
              <a:gd name="f71" fmla="val 3296256"/>
              <a:gd name="f72" fmla="val 2226397"/>
              <a:gd name="f73" fmla="val 3296442"/>
              <a:gd name="f74" fmla="val 2261138"/>
              <a:gd name="f75" fmla="val 3304459"/>
              <a:gd name="f76" fmla="val 2617086"/>
              <a:gd name="f77" fmla="val 3386601"/>
              <a:gd name="f78" fmla="val 2067597"/>
              <a:gd name="f79" fmla="val 3286857"/>
              <a:gd name="f80" fmla="val 2595246"/>
              <a:gd name="f81" fmla="val 2718338"/>
              <a:gd name="f82" fmla="val 3368936"/>
              <a:gd name="f83" fmla="val 2842530"/>
              <a:gd name="f84" fmla="val 3374641"/>
              <a:gd name="f85" fmla="val 2964523"/>
              <a:gd name="f86" fmla="val 3357213"/>
              <a:gd name="f87" fmla="val 3008714"/>
              <a:gd name="f88" fmla="val 3350900"/>
              <a:gd name="f89" fmla="val 3048311"/>
              <a:gd name="f90" fmla="val 3325623"/>
              <a:gd name="f91" fmla="val 3087615"/>
              <a:gd name="f92" fmla="val 3171406"/>
              <a:gd name="f93" fmla="val 3259341"/>
              <a:gd name="f94" fmla="val 3218346"/>
              <a:gd name="f95" fmla="val 3216735"/>
              <a:gd name="f96" fmla="val 3281046"/>
              <a:gd name="f97" fmla="val 3146198"/>
              <a:gd name="f98" fmla="val 3347362"/>
              <a:gd name="f99" fmla="val 3071593"/>
              <a:gd name="f100" fmla="val 3410180"/>
              <a:gd name="f101" fmla="val 2993950"/>
              <a:gd name="f102" fmla="val 3474477"/>
              <a:gd name="f103" fmla="val 2917598"/>
              <a:gd name="f104" fmla="val 3503966"/>
              <a:gd name="f105" fmla="val 2882580"/>
              <a:gd name="f106" fmla="val 3527641"/>
              <a:gd name="f107" fmla="val 2841883"/>
              <a:gd name="f108" fmla="val 3562400"/>
              <a:gd name="f109" fmla="val 2812090"/>
              <a:gd name="f110" fmla="val 3603431"/>
              <a:gd name="f111" fmla="val 2776921"/>
              <a:gd name="f112" fmla="val 3648837"/>
              <a:gd name="f113" fmla="val 2746292"/>
              <a:gd name="f114" fmla="val 3685492"/>
              <a:gd name="f115" fmla="val 2706583"/>
              <a:gd name="f116" fmla="val 3746069"/>
              <a:gd name="f117" fmla="val 2640958"/>
              <a:gd name="f118" fmla="val 3799770"/>
              <a:gd name="f119" fmla="val 2537369"/>
              <a:gd name="f120" fmla="val 3843754"/>
              <a:gd name="f121" fmla="val 2460398"/>
              <a:gd name="f122" fmla="val 3855477"/>
              <a:gd name="f123" fmla="val 2413506"/>
              <a:gd name="f124" fmla="val 3863638"/>
              <a:gd name="f125" fmla="val 2365576"/>
              <a:gd name="f126" fmla="val 3878923"/>
              <a:gd name="f127" fmla="val 2319721"/>
              <a:gd name="f128" fmla="val 3893039"/>
              <a:gd name="f129" fmla="val 2277372"/>
              <a:gd name="f130" fmla="val 3918680"/>
              <a:gd name="f131" fmla="val 2239335"/>
              <a:gd name="f132" fmla="val 3931677"/>
              <a:gd name="f133" fmla="val 2196629"/>
              <a:gd name="f134" fmla="val 3965282"/>
              <a:gd name="f135" fmla="val 2086212"/>
              <a:gd name="f136" fmla="val 4014735"/>
              <a:gd name="f137" fmla="val 1868512"/>
              <a:gd name="f138" fmla="val 4037184"/>
              <a:gd name="f139" fmla="val 1739429"/>
              <a:gd name="f140" fmla="val 4050394"/>
              <a:gd name="f141" fmla="val 1663473"/>
              <a:gd name="f142" fmla="val 4053655"/>
              <a:gd name="f143" fmla="val 1585624"/>
              <a:gd name="f144" fmla="val 4072354"/>
              <a:gd name="f145" fmla="val 1510829"/>
              <a:gd name="f146" fmla="val 4088994"/>
              <a:gd name="f147" fmla="val 1444270"/>
              <a:gd name="f148" fmla="val 4123482"/>
              <a:gd name="f149" fmla="val 1383261"/>
              <a:gd name="f150" fmla="val 4142692"/>
              <a:gd name="f151" fmla="val 1317398"/>
              <a:gd name="f152" fmla="val 4164589"/>
              <a:gd name="f153" fmla="val 1242323"/>
              <a:gd name="f154" fmla="val 4177861"/>
              <a:gd name="f155" fmla="val 1164998"/>
              <a:gd name="f156" fmla="val 4195446"/>
              <a:gd name="f157" fmla="val 1088798"/>
              <a:gd name="f158" fmla="val 4201307"/>
              <a:gd name="f159" fmla="val 1036044"/>
              <a:gd name="f160" fmla="val 4211065"/>
              <a:gd name="f161" fmla="val 983578"/>
              <a:gd name="f162" fmla="val 4213030"/>
              <a:gd name="f163" fmla="val 930536"/>
              <a:gd name="f164" fmla="val 4231527"/>
              <a:gd name="f165" fmla="val 431125"/>
              <a:gd name="f166" fmla="val 4230615"/>
              <a:gd name="f167" fmla="val 351289"/>
              <a:gd name="f168" fmla="val 16136"/>
              <a:gd name="f169" fmla="+- 0 0 -90"/>
              <a:gd name="f170" fmla="*/ f3 1 4230622"/>
              <a:gd name="f171" fmla="*/ f4 1 3374798"/>
              <a:gd name="f172" fmla="val f5"/>
              <a:gd name="f173" fmla="val f6"/>
              <a:gd name="f174" fmla="val f7"/>
              <a:gd name="f175" fmla="*/ f169 f0 1"/>
              <a:gd name="f176" fmla="+- f174 0 f172"/>
              <a:gd name="f177" fmla="+- f173 0 f172"/>
              <a:gd name="f178" fmla="*/ f175 1 f2"/>
              <a:gd name="f179" fmla="*/ f177 1 4230622"/>
              <a:gd name="f180" fmla="*/ f176 1 3374798"/>
              <a:gd name="f181" fmla="*/ 0 f177 1"/>
              <a:gd name="f182" fmla="*/ 0 f176 1"/>
              <a:gd name="f183" fmla="*/ 483368 f177 1"/>
              <a:gd name="f184" fmla="*/ 745450 f176 1"/>
              <a:gd name="f185" fmla="*/ 731277 f177 1"/>
              <a:gd name="f186" fmla="*/ 1211890 f176 1"/>
              <a:gd name="f187" fmla="*/ 907123 f177 1"/>
              <a:gd name="f188" fmla="*/ 1633921 f176 1"/>
              <a:gd name="f189" fmla="*/ 1153307 f177 1"/>
              <a:gd name="f190" fmla="*/ 2284552 f176 1"/>
              <a:gd name="f191" fmla="*/ 1258815 f177 1"/>
              <a:gd name="f192" fmla="*/ 2442813 f176 1"/>
              <a:gd name="f193" fmla="*/ 1417077 f177 1"/>
              <a:gd name="f194" fmla="*/ 2724167 f176 1"/>
              <a:gd name="f195" fmla="*/ 1487415 f177 1"/>
              <a:gd name="f196" fmla="*/ 2794506 f176 1"/>
              <a:gd name="f197" fmla="*/ 1575338 f177 1"/>
              <a:gd name="f198" fmla="*/ 2900013 f176 1"/>
              <a:gd name="f199" fmla="*/ 1716015 f177 1"/>
              <a:gd name="f200" fmla="*/ 3058275 f176 1"/>
              <a:gd name="f201" fmla="*/ 1997369 f177 1"/>
              <a:gd name="f202" fmla="*/ 3216536 f176 1"/>
              <a:gd name="f203" fmla="*/ 2155630 f177 1"/>
              <a:gd name="f204" fmla="*/ 3286875 f176 1"/>
              <a:gd name="f205" fmla="*/ 2261138 f177 1"/>
              <a:gd name="f206" fmla="*/ 3304459 f176 1"/>
              <a:gd name="f207" fmla="*/ 2595246 f177 1"/>
              <a:gd name="f208" fmla="*/ 3374798 f176 1"/>
              <a:gd name="f209" fmla="*/ 2964523 f177 1"/>
              <a:gd name="f210" fmla="*/ 3357213 f176 1"/>
              <a:gd name="f211" fmla="*/ 3087615 f177 1"/>
              <a:gd name="f212" fmla="*/ 3281046 f177 1"/>
              <a:gd name="f213" fmla="*/ 3146198 f176 1"/>
              <a:gd name="f214" fmla="*/ 3474477 f177 1"/>
              <a:gd name="f215" fmla="*/ 2917598 f176 1"/>
              <a:gd name="f216" fmla="*/ 3562400 f177 1"/>
              <a:gd name="f217" fmla="*/ 2812090 f176 1"/>
              <a:gd name="f218" fmla="*/ 3685492 f177 1"/>
              <a:gd name="f219" fmla="*/ 2706583 f176 1"/>
              <a:gd name="f220" fmla="*/ 3843754 f177 1"/>
              <a:gd name="f221" fmla="*/ 2460398 f176 1"/>
              <a:gd name="f222" fmla="*/ 3878923 f177 1"/>
              <a:gd name="f223" fmla="*/ 2319721 f176 1"/>
              <a:gd name="f224" fmla="*/ 3931677 f177 1"/>
              <a:gd name="f225" fmla="*/ 2196629 f176 1"/>
              <a:gd name="f226" fmla="*/ 4037184 f177 1"/>
              <a:gd name="f227" fmla="*/ 1739429 f176 1"/>
              <a:gd name="f228" fmla="*/ 4072354 f177 1"/>
              <a:gd name="f229" fmla="*/ 1510829 f176 1"/>
              <a:gd name="f230" fmla="*/ 4142692 f177 1"/>
              <a:gd name="f231" fmla="*/ 1317398 f176 1"/>
              <a:gd name="f232" fmla="*/ 4195446 f177 1"/>
              <a:gd name="f233" fmla="*/ 1088798 f176 1"/>
              <a:gd name="f234" fmla="*/ 4213030 f177 1"/>
              <a:gd name="f235" fmla="*/ 930536 f176 1"/>
              <a:gd name="f236" fmla="*/ 4230615 f177 1"/>
              <a:gd name="f237" fmla="*/ 16136 f176 1"/>
              <a:gd name="f238" fmla="+- f178 0 f1"/>
              <a:gd name="f239" fmla="*/ f181 1 4230622"/>
              <a:gd name="f240" fmla="*/ f182 1 3374798"/>
              <a:gd name="f241" fmla="*/ f183 1 4230622"/>
              <a:gd name="f242" fmla="*/ f184 1 3374798"/>
              <a:gd name="f243" fmla="*/ f185 1 4230622"/>
              <a:gd name="f244" fmla="*/ f186 1 3374798"/>
              <a:gd name="f245" fmla="*/ f187 1 4230622"/>
              <a:gd name="f246" fmla="*/ f188 1 3374798"/>
              <a:gd name="f247" fmla="*/ f189 1 4230622"/>
              <a:gd name="f248" fmla="*/ f190 1 3374798"/>
              <a:gd name="f249" fmla="*/ f191 1 4230622"/>
              <a:gd name="f250" fmla="*/ f192 1 3374798"/>
              <a:gd name="f251" fmla="*/ f193 1 4230622"/>
              <a:gd name="f252" fmla="*/ f194 1 3374798"/>
              <a:gd name="f253" fmla="*/ f195 1 4230622"/>
              <a:gd name="f254" fmla="*/ f196 1 3374798"/>
              <a:gd name="f255" fmla="*/ f197 1 4230622"/>
              <a:gd name="f256" fmla="*/ f198 1 3374798"/>
              <a:gd name="f257" fmla="*/ f199 1 4230622"/>
              <a:gd name="f258" fmla="*/ f200 1 3374798"/>
              <a:gd name="f259" fmla="*/ f201 1 4230622"/>
              <a:gd name="f260" fmla="*/ f202 1 3374798"/>
              <a:gd name="f261" fmla="*/ f203 1 4230622"/>
              <a:gd name="f262" fmla="*/ f204 1 3374798"/>
              <a:gd name="f263" fmla="*/ f205 1 4230622"/>
              <a:gd name="f264" fmla="*/ f206 1 3374798"/>
              <a:gd name="f265" fmla="*/ f207 1 4230622"/>
              <a:gd name="f266" fmla="*/ f208 1 3374798"/>
              <a:gd name="f267" fmla="*/ f209 1 4230622"/>
              <a:gd name="f268" fmla="*/ f210 1 3374798"/>
              <a:gd name="f269" fmla="*/ f211 1 4230622"/>
              <a:gd name="f270" fmla="*/ f212 1 4230622"/>
              <a:gd name="f271" fmla="*/ f213 1 3374798"/>
              <a:gd name="f272" fmla="*/ f214 1 4230622"/>
              <a:gd name="f273" fmla="*/ f215 1 3374798"/>
              <a:gd name="f274" fmla="*/ f216 1 4230622"/>
              <a:gd name="f275" fmla="*/ f217 1 3374798"/>
              <a:gd name="f276" fmla="*/ f218 1 4230622"/>
              <a:gd name="f277" fmla="*/ f219 1 3374798"/>
              <a:gd name="f278" fmla="*/ f220 1 4230622"/>
              <a:gd name="f279" fmla="*/ f221 1 3374798"/>
              <a:gd name="f280" fmla="*/ f222 1 4230622"/>
              <a:gd name="f281" fmla="*/ f223 1 3374798"/>
              <a:gd name="f282" fmla="*/ f224 1 4230622"/>
              <a:gd name="f283" fmla="*/ f225 1 3374798"/>
              <a:gd name="f284" fmla="*/ f226 1 4230622"/>
              <a:gd name="f285" fmla="*/ f227 1 3374798"/>
              <a:gd name="f286" fmla="*/ f228 1 4230622"/>
              <a:gd name="f287" fmla="*/ f229 1 3374798"/>
              <a:gd name="f288" fmla="*/ f230 1 4230622"/>
              <a:gd name="f289" fmla="*/ f231 1 3374798"/>
              <a:gd name="f290" fmla="*/ f232 1 4230622"/>
              <a:gd name="f291" fmla="*/ f233 1 3374798"/>
              <a:gd name="f292" fmla="*/ f234 1 4230622"/>
              <a:gd name="f293" fmla="*/ f235 1 3374798"/>
              <a:gd name="f294" fmla="*/ f236 1 4230622"/>
              <a:gd name="f295" fmla="*/ f237 1 3374798"/>
              <a:gd name="f296" fmla="*/ f172 1 f179"/>
              <a:gd name="f297" fmla="*/ f173 1 f179"/>
              <a:gd name="f298" fmla="*/ f172 1 f180"/>
              <a:gd name="f299" fmla="*/ f174 1 f180"/>
              <a:gd name="f300" fmla="*/ f239 1 f179"/>
              <a:gd name="f301" fmla="*/ f240 1 f180"/>
              <a:gd name="f302" fmla="*/ f241 1 f179"/>
              <a:gd name="f303" fmla="*/ f242 1 f180"/>
              <a:gd name="f304" fmla="*/ f243 1 f179"/>
              <a:gd name="f305" fmla="*/ f244 1 f180"/>
              <a:gd name="f306" fmla="*/ f245 1 f179"/>
              <a:gd name="f307" fmla="*/ f246 1 f180"/>
              <a:gd name="f308" fmla="*/ f247 1 f179"/>
              <a:gd name="f309" fmla="*/ f248 1 f180"/>
              <a:gd name="f310" fmla="*/ f249 1 f179"/>
              <a:gd name="f311" fmla="*/ f250 1 f180"/>
              <a:gd name="f312" fmla="*/ f251 1 f179"/>
              <a:gd name="f313" fmla="*/ f252 1 f180"/>
              <a:gd name="f314" fmla="*/ f253 1 f179"/>
              <a:gd name="f315" fmla="*/ f254 1 f180"/>
              <a:gd name="f316" fmla="*/ f255 1 f179"/>
              <a:gd name="f317" fmla="*/ f256 1 f180"/>
              <a:gd name="f318" fmla="*/ f257 1 f179"/>
              <a:gd name="f319" fmla="*/ f258 1 f180"/>
              <a:gd name="f320" fmla="*/ f259 1 f179"/>
              <a:gd name="f321" fmla="*/ f260 1 f180"/>
              <a:gd name="f322" fmla="*/ f261 1 f179"/>
              <a:gd name="f323" fmla="*/ f262 1 f180"/>
              <a:gd name="f324" fmla="*/ f263 1 f179"/>
              <a:gd name="f325" fmla="*/ f264 1 f180"/>
              <a:gd name="f326" fmla="*/ f265 1 f179"/>
              <a:gd name="f327" fmla="*/ f266 1 f180"/>
              <a:gd name="f328" fmla="*/ f267 1 f179"/>
              <a:gd name="f329" fmla="*/ f268 1 f180"/>
              <a:gd name="f330" fmla="*/ f269 1 f179"/>
              <a:gd name="f331" fmla="*/ f270 1 f179"/>
              <a:gd name="f332" fmla="*/ f271 1 f180"/>
              <a:gd name="f333" fmla="*/ f272 1 f179"/>
              <a:gd name="f334" fmla="*/ f273 1 f180"/>
              <a:gd name="f335" fmla="*/ f274 1 f179"/>
              <a:gd name="f336" fmla="*/ f275 1 f180"/>
              <a:gd name="f337" fmla="*/ f276 1 f179"/>
              <a:gd name="f338" fmla="*/ f277 1 f180"/>
              <a:gd name="f339" fmla="*/ f278 1 f179"/>
              <a:gd name="f340" fmla="*/ f279 1 f180"/>
              <a:gd name="f341" fmla="*/ f280 1 f179"/>
              <a:gd name="f342" fmla="*/ f281 1 f180"/>
              <a:gd name="f343" fmla="*/ f282 1 f179"/>
              <a:gd name="f344" fmla="*/ f283 1 f180"/>
              <a:gd name="f345" fmla="*/ f284 1 f179"/>
              <a:gd name="f346" fmla="*/ f285 1 f180"/>
              <a:gd name="f347" fmla="*/ f286 1 f179"/>
              <a:gd name="f348" fmla="*/ f287 1 f180"/>
              <a:gd name="f349" fmla="*/ f288 1 f179"/>
              <a:gd name="f350" fmla="*/ f289 1 f180"/>
              <a:gd name="f351" fmla="*/ f290 1 f179"/>
              <a:gd name="f352" fmla="*/ f291 1 f180"/>
              <a:gd name="f353" fmla="*/ f292 1 f179"/>
              <a:gd name="f354" fmla="*/ f293 1 f180"/>
              <a:gd name="f355" fmla="*/ f294 1 f179"/>
              <a:gd name="f356" fmla="*/ f295 1 f180"/>
              <a:gd name="f357" fmla="*/ f296 f170 1"/>
              <a:gd name="f358" fmla="*/ f297 f170 1"/>
              <a:gd name="f359" fmla="*/ f299 f171 1"/>
              <a:gd name="f360" fmla="*/ f298 f171 1"/>
              <a:gd name="f361" fmla="*/ f300 f170 1"/>
              <a:gd name="f362" fmla="*/ f301 f171 1"/>
              <a:gd name="f363" fmla="*/ f302 f170 1"/>
              <a:gd name="f364" fmla="*/ f303 f171 1"/>
              <a:gd name="f365" fmla="*/ f304 f170 1"/>
              <a:gd name="f366" fmla="*/ f305 f171 1"/>
              <a:gd name="f367" fmla="*/ f306 f170 1"/>
              <a:gd name="f368" fmla="*/ f307 f171 1"/>
              <a:gd name="f369" fmla="*/ f308 f170 1"/>
              <a:gd name="f370" fmla="*/ f309 f171 1"/>
              <a:gd name="f371" fmla="*/ f310 f170 1"/>
              <a:gd name="f372" fmla="*/ f311 f171 1"/>
              <a:gd name="f373" fmla="*/ f312 f170 1"/>
              <a:gd name="f374" fmla="*/ f313 f171 1"/>
              <a:gd name="f375" fmla="*/ f314 f170 1"/>
              <a:gd name="f376" fmla="*/ f315 f171 1"/>
              <a:gd name="f377" fmla="*/ f316 f170 1"/>
              <a:gd name="f378" fmla="*/ f317 f171 1"/>
              <a:gd name="f379" fmla="*/ f318 f170 1"/>
              <a:gd name="f380" fmla="*/ f319 f171 1"/>
              <a:gd name="f381" fmla="*/ f320 f170 1"/>
              <a:gd name="f382" fmla="*/ f321 f171 1"/>
              <a:gd name="f383" fmla="*/ f322 f170 1"/>
              <a:gd name="f384" fmla="*/ f323 f171 1"/>
              <a:gd name="f385" fmla="*/ f324 f170 1"/>
              <a:gd name="f386" fmla="*/ f325 f171 1"/>
              <a:gd name="f387" fmla="*/ f326 f170 1"/>
              <a:gd name="f388" fmla="*/ f327 f171 1"/>
              <a:gd name="f389" fmla="*/ f328 f170 1"/>
              <a:gd name="f390" fmla="*/ f329 f171 1"/>
              <a:gd name="f391" fmla="*/ f330 f170 1"/>
              <a:gd name="f392" fmla="*/ f331 f170 1"/>
              <a:gd name="f393" fmla="*/ f332 f171 1"/>
              <a:gd name="f394" fmla="*/ f333 f170 1"/>
              <a:gd name="f395" fmla="*/ f334 f171 1"/>
              <a:gd name="f396" fmla="*/ f335 f170 1"/>
              <a:gd name="f397" fmla="*/ f336 f171 1"/>
              <a:gd name="f398" fmla="*/ f337 f170 1"/>
              <a:gd name="f399" fmla="*/ f338 f171 1"/>
              <a:gd name="f400" fmla="*/ f339 f170 1"/>
              <a:gd name="f401" fmla="*/ f340 f171 1"/>
              <a:gd name="f402" fmla="*/ f341 f170 1"/>
              <a:gd name="f403" fmla="*/ f342 f171 1"/>
              <a:gd name="f404" fmla="*/ f343 f170 1"/>
              <a:gd name="f405" fmla="*/ f344 f171 1"/>
              <a:gd name="f406" fmla="*/ f345 f170 1"/>
              <a:gd name="f407" fmla="*/ f346 f171 1"/>
              <a:gd name="f408" fmla="*/ f347 f170 1"/>
              <a:gd name="f409" fmla="*/ f348 f171 1"/>
              <a:gd name="f410" fmla="*/ f349 f170 1"/>
              <a:gd name="f411" fmla="*/ f350 f171 1"/>
              <a:gd name="f412" fmla="*/ f351 f170 1"/>
              <a:gd name="f413" fmla="*/ f352 f171 1"/>
              <a:gd name="f414" fmla="*/ f353 f170 1"/>
              <a:gd name="f415" fmla="*/ f354 f171 1"/>
              <a:gd name="f416" fmla="*/ f355 f170 1"/>
              <a:gd name="f417" fmla="*/ f356 f171 1"/>
            </a:gdLst>
            <a:ahLst/>
            <a:cxnLst>
              <a:cxn ang="3cd4">
                <a:pos x="hc" y="t"/>
              </a:cxn>
              <a:cxn ang="0">
                <a:pos x="r" y="vc"/>
              </a:cxn>
              <a:cxn ang="cd4">
                <a:pos x="hc" y="b"/>
              </a:cxn>
              <a:cxn ang="cd2">
                <a:pos x="l" y="vc"/>
              </a:cxn>
              <a:cxn ang="f238">
                <a:pos x="f361" y="f362"/>
              </a:cxn>
              <a:cxn ang="f238">
                <a:pos x="f363" y="f364"/>
              </a:cxn>
              <a:cxn ang="f238">
                <a:pos x="f365" y="f366"/>
              </a:cxn>
              <a:cxn ang="f238">
                <a:pos x="f367" y="f368"/>
              </a:cxn>
              <a:cxn ang="f238">
                <a:pos x="f369" y="f370"/>
              </a:cxn>
              <a:cxn ang="f238">
                <a:pos x="f371" y="f372"/>
              </a:cxn>
              <a:cxn ang="f238">
                <a:pos x="f373" y="f374"/>
              </a:cxn>
              <a:cxn ang="f238">
                <a:pos x="f375" y="f376"/>
              </a:cxn>
              <a:cxn ang="f238">
                <a:pos x="f377" y="f378"/>
              </a:cxn>
              <a:cxn ang="f238">
                <a:pos x="f379" y="f380"/>
              </a:cxn>
              <a:cxn ang="f238">
                <a:pos x="f381" y="f382"/>
              </a:cxn>
              <a:cxn ang="f238">
                <a:pos x="f383" y="f384"/>
              </a:cxn>
              <a:cxn ang="f238">
                <a:pos x="f385" y="f386"/>
              </a:cxn>
              <a:cxn ang="f238">
                <a:pos x="f387" y="f388"/>
              </a:cxn>
              <a:cxn ang="f238">
                <a:pos x="f389" y="f390"/>
              </a:cxn>
              <a:cxn ang="f238">
                <a:pos x="f391" y="f386"/>
              </a:cxn>
              <a:cxn ang="f238">
                <a:pos x="f392" y="f393"/>
              </a:cxn>
              <a:cxn ang="f238">
                <a:pos x="f394" y="f395"/>
              </a:cxn>
              <a:cxn ang="f238">
                <a:pos x="f396" y="f397"/>
              </a:cxn>
              <a:cxn ang="f238">
                <a:pos x="f398" y="f399"/>
              </a:cxn>
              <a:cxn ang="f238">
                <a:pos x="f400" y="f401"/>
              </a:cxn>
              <a:cxn ang="f238">
                <a:pos x="f402" y="f403"/>
              </a:cxn>
              <a:cxn ang="f238">
                <a:pos x="f404" y="f405"/>
              </a:cxn>
              <a:cxn ang="f238">
                <a:pos x="f406" y="f407"/>
              </a:cxn>
              <a:cxn ang="f238">
                <a:pos x="f408" y="f409"/>
              </a:cxn>
              <a:cxn ang="f238">
                <a:pos x="f410" y="f411"/>
              </a:cxn>
              <a:cxn ang="f238">
                <a:pos x="f412" y="f413"/>
              </a:cxn>
              <a:cxn ang="f238">
                <a:pos x="f414" y="f415"/>
              </a:cxn>
              <a:cxn ang="f238">
                <a:pos x="f416" y="f417"/>
              </a:cxn>
            </a:cxnLst>
            <a:rect l="f357" t="f360" r="f358" b="f359"/>
            <a:pathLst>
              <a:path w="4230622" h="3374798">
                <a:moveTo>
                  <a:pt x="f5" y="f5"/>
                </a:moveTo>
                <a:lnTo>
                  <a:pt x="f8" y="f9"/>
                </a:ln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4" y="f65"/>
                  <a:pt x="f66" y="f67"/>
                  <a:pt x="f68" y="f69"/>
                </a:cubicBezTo>
                <a:cubicBezTo>
                  <a:pt x="f70" y="f71"/>
                  <a:pt x="f72" y="f73"/>
                  <a:pt x="f74" y="f75"/>
                </a:cubicBezTo>
                <a:cubicBezTo>
                  <a:pt x="f76" y="f77"/>
                  <a:pt x="f78" y="f79"/>
                  <a:pt x="f80" y="f7"/>
                </a:cubicBezTo>
                <a:cubicBezTo>
                  <a:pt x="f81" y="f82"/>
                  <a:pt x="f83" y="f84"/>
                  <a:pt x="f85" y="f86"/>
                </a:cubicBezTo>
                <a:cubicBezTo>
                  <a:pt x="f87" y="f88"/>
                  <a:pt x="f89" y="f90"/>
                  <a:pt x="f91" y="f75"/>
                </a:cubicBezTo>
                <a:cubicBezTo>
                  <a:pt x="f92" y="f93"/>
                  <a:pt x="f94" y="f95"/>
                  <a:pt x="f96" y="f97"/>
                </a:cubicBezTo>
                <a:cubicBezTo>
                  <a:pt x="f98" y="f99"/>
                  <a:pt x="f100" y="f101"/>
                  <a:pt x="f102" y="f103"/>
                </a:cubicBezTo>
                <a:cubicBezTo>
                  <a:pt x="f104" y="f105"/>
                  <a:pt x="f106" y="f107"/>
                  <a:pt x="f108" y="f109"/>
                </a:cubicBezTo>
                <a:cubicBezTo>
                  <a:pt x="f110" y="f111"/>
                  <a:pt x="f112" y="f113"/>
                  <a:pt x="f114" y="f115"/>
                </a:cubicBezTo>
                <a:cubicBezTo>
                  <a:pt x="f116" y="f117"/>
                  <a:pt x="f118" y="f119"/>
                  <a:pt x="f120" y="f121"/>
                </a:cubicBezTo>
                <a:cubicBezTo>
                  <a:pt x="f122" y="f123"/>
                  <a:pt x="f124" y="f125"/>
                  <a:pt x="f126" y="f127"/>
                </a:cubicBezTo>
                <a:cubicBezTo>
                  <a:pt x="f128" y="f129"/>
                  <a:pt x="f130" y="f131"/>
                  <a:pt x="f132" y="f133"/>
                </a:cubicBezTo>
                <a:cubicBezTo>
                  <a:pt x="f134" y="f135"/>
                  <a:pt x="f136" y="f137"/>
                  <a:pt x="f138" y="f139"/>
                </a:cubicBezTo>
                <a:cubicBezTo>
                  <a:pt x="f140" y="f141"/>
                  <a:pt x="f142" y="f143"/>
                  <a:pt x="f144" y="f145"/>
                </a:cubicBezTo>
                <a:cubicBezTo>
                  <a:pt x="f146" y="f147"/>
                  <a:pt x="f148" y="f149"/>
                  <a:pt x="f150" y="f151"/>
                </a:cubicBezTo>
                <a:cubicBezTo>
                  <a:pt x="f152" y="f153"/>
                  <a:pt x="f154" y="f155"/>
                  <a:pt x="f156" y="f157"/>
                </a:cubicBezTo>
                <a:cubicBezTo>
                  <a:pt x="f158" y="f159"/>
                  <a:pt x="f160" y="f161"/>
                  <a:pt x="f162" y="f163"/>
                </a:cubicBezTo>
                <a:cubicBezTo>
                  <a:pt x="f164" y="f165"/>
                  <a:pt x="f166" y="f167"/>
                  <a:pt x="f166" y="f168"/>
                </a:cubicBezTo>
              </a:path>
            </a:pathLst>
          </a:custGeom>
          <a:noFill/>
          <a:ln w="57150"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5" name="Google Shape;1331;p31">
            <a:extLst>
              <a:ext uri="{FF2B5EF4-FFF2-40B4-BE49-F238E27FC236}">
                <a16:creationId xmlns:a16="http://schemas.microsoft.com/office/drawing/2014/main" id="{3FE4DDFF-EB5B-70D5-C002-E427E4458463}"/>
              </a:ext>
            </a:extLst>
          </p:cNvPr>
          <p:cNvGrpSpPr/>
          <p:nvPr/>
        </p:nvGrpSpPr>
        <p:grpSpPr>
          <a:xfrm>
            <a:off x="6434559" y="3620603"/>
            <a:ext cx="1138235" cy="1552660"/>
            <a:chOff x="6434559" y="3620603"/>
            <a:chExt cx="1138235" cy="1552660"/>
          </a:xfrm>
        </p:grpSpPr>
        <p:sp>
          <p:nvSpPr>
            <p:cNvPr id="6" name="Google Shape;1332;p31">
              <a:extLst>
                <a:ext uri="{FF2B5EF4-FFF2-40B4-BE49-F238E27FC236}">
                  <a16:creationId xmlns:a16="http://schemas.microsoft.com/office/drawing/2014/main" id="{764743D1-DFC3-83B0-638A-48558E14821C}"/>
                </a:ext>
              </a:extLst>
            </p:cNvPr>
            <p:cNvSpPr/>
            <p:nvPr/>
          </p:nvSpPr>
          <p:spPr>
            <a:xfrm>
              <a:off x="6616580" y="3620603"/>
              <a:ext cx="769522" cy="625138"/>
            </a:xfrm>
            <a:custGeom>
              <a:avLst/>
              <a:gdLst>
                <a:gd name="f0" fmla="val w"/>
                <a:gd name="f1" fmla="val h"/>
                <a:gd name="f2" fmla="val 0"/>
                <a:gd name="f3" fmla="val 37398"/>
                <a:gd name="f4" fmla="val 30381"/>
                <a:gd name="f5" fmla="val 19820"/>
                <a:gd name="f6" fmla="val 16172"/>
                <a:gd name="f7" fmla="val 12200"/>
                <a:gd name="f8" fmla="val 345"/>
                <a:gd name="f9" fmla="val 11837"/>
                <a:gd name="f10" fmla="val 707"/>
                <a:gd name="f11" fmla="val 11577"/>
                <a:gd name="f12" fmla="val 967"/>
                <a:gd name="f13" fmla="val 11512"/>
                <a:gd name="f14" fmla="val 10528"/>
                <a:gd name="f15" fmla="val 22658"/>
                <a:gd name="f16" fmla="val 5180"/>
                <a:gd name="f17" fmla="val 27495"/>
                <a:gd name="f18" fmla="val 12222"/>
                <a:gd name="f19" fmla="val 30380"/>
                <a:gd name="f20" fmla="val 19285"/>
                <a:gd name="f21" fmla="val 24283"/>
                <a:gd name="f22" fmla="val 29292"/>
                <a:gd name="f23" fmla="val 28935"/>
                <a:gd name="f24" fmla="val 33658"/>
                <a:gd name="f25" fmla="val 25715"/>
                <a:gd name="f26" fmla="val 34959"/>
                <a:gd name="f27" fmla="val 24772"/>
                <a:gd name="f28" fmla="val 36227"/>
                <a:gd name="f29" fmla="val 23763"/>
                <a:gd name="f30" fmla="val 26016"/>
                <a:gd name="f31" fmla="val 1032"/>
                <a:gd name="f32" fmla="val 269"/>
                <a:gd name="f33" fmla="val 23045"/>
                <a:gd name="f34" fmla="*/ f0 1 37398"/>
                <a:gd name="f35" fmla="*/ f1 1 30381"/>
                <a:gd name="f36" fmla="val f2"/>
                <a:gd name="f37" fmla="val f3"/>
                <a:gd name="f38" fmla="val f4"/>
                <a:gd name="f39" fmla="+- f38 0 f36"/>
                <a:gd name="f40" fmla="+- f37 0 f36"/>
                <a:gd name="f41" fmla="*/ f40 1 37398"/>
                <a:gd name="f42" fmla="*/ f39 1 30381"/>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7398" h="30381">
                  <a:moveTo>
                    <a:pt x="f5" y="f2"/>
                  </a:moveTo>
                  <a:cubicBezTo>
                    <a:pt x="f6" y="f2"/>
                    <a:pt x="f7" y="f8"/>
                    <a:pt x="f9" y="f10"/>
                  </a:cubicBezTo>
                  <a:cubicBezTo>
                    <a:pt x="f11" y="f12"/>
                    <a:pt x="f13" y="f14"/>
                    <a:pt x="f13" y="f15"/>
                  </a:cubicBezTo>
                  <a:lnTo>
                    <a:pt x="f2" y="f15"/>
                  </a:lnTo>
                  <a:cubicBezTo>
                    <a:pt x="f16" y="f17"/>
                    <a:pt x="f18" y="f19"/>
                    <a:pt x="f20" y="f19"/>
                  </a:cubicBezTo>
                  <a:cubicBezTo>
                    <a:pt x="f21" y="f19"/>
                    <a:pt x="f22" y="f23"/>
                    <a:pt x="f24" y="f25"/>
                  </a:cubicBezTo>
                  <a:cubicBezTo>
                    <a:pt x="f26" y="f27"/>
                    <a:pt x="f28" y="f29"/>
                    <a:pt x="f3" y="f15"/>
                  </a:cubicBezTo>
                  <a:lnTo>
                    <a:pt x="f30" y="f15"/>
                  </a:lnTo>
                  <a:lnTo>
                    <a:pt x="f30" y="f31"/>
                  </a:lnTo>
                  <a:cubicBezTo>
                    <a:pt x="f30" y="f32"/>
                    <a:pt x="f33"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 name="Google Shape;1333;p31">
              <a:extLst>
                <a:ext uri="{FF2B5EF4-FFF2-40B4-BE49-F238E27FC236}">
                  <a16:creationId xmlns:a16="http://schemas.microsoft.com/office/drawing/2014/main" id="{2256DD1E-8FB5-9767-A2D2-37B2F527B540}"/>
                </a:ext>
              </a:extLst>
            </p:cNvPr>
            <p:cNvSpPr/>
            <p:nvPr/>
          </p:nvSpPr>
          <p:spPr>
            <a:xfrm>
              <a:off x="6434559" y="4086801"/>
              <a:ext cx="1138235" cy="1086462"/>
            </a:xfrm>
            <a:custGeom>
              <a:avLst/>
              <a:gdLst>
                <a:gd name="f0" fmla="val w"/>
                <a:gd name="f1" fmla="val h"/>
                <a:gd name="f2" fmla="val 0"/>
                <a:gd name="f3" fmla="val 55317"/>
                <a:gd name="f4" fmla="val 52801"/>
                <a:gd name="f5" fmla="val 54536"/>
                <a:gd name="f6" fmla="val 1"/>
                <a:gd name="f7" fmla="val 51219"/>
                <a:gd name="f8" fmla="val 33"/>
                <a:gd name="f9" fmla="val 46211"/>
                <a:gd name="f10" fmla="val 45040"/>
                <a:gd name="f11" fmla="val 1106"/>
                <a:gd name="f12" fmla="val 43805"/>
                <a:gd name="f13" fmla="val 2115"/>
                <a:gd name="f14" fmla="val 42471"/>
                <a:gd name="f15" fmla="val 3090"/>
                <a:gd name="f16" fmla="val 38119"/>
                <a:gd name="f17" fmla="val 6311"/>
                <a:gd name="f18" fmla="val 33124"/>
                <a:gd name="f19" fmla="val 7756"/>
                <a:gd name="f20" fmla="val 28132"/>
                <a:gd name="f21" fmla="val 21078"/>
                <a:gd name="f22" fmla="val 14031"/>
                <a:gd name="f23" fmla="val 4870"/>
                <a:gd name="f24" fmla="val 8813"/>
                <a:gd name="f25" fmla="val 1171"/>
                <a:gd name="f26" fmla="val 423"/>
                <a:gd name="f27" fmla="val 9757"/>
                <a:gd name="f28" fmla="val 911"/>
                <a:gd name="f29" fmla="val 10244"/>
                <a:gd name="f30" fmla="val 1066"/>
                <a:gd name="f31" fmla="val 10425"/>
                <a:gd name="f32" fmla="val 6659"/>
                <a:gd name="f33" fmla="val 10483"/>
                <a:gd name="f34" fmla="val 14156"/>
                <a:gd name="f35" fmla="val 16114"/>
                <a:gd name="f36" fmla="val 18203"/>
                <a:gd name="f37" fmla="val 10479"/>
                <a:gd name="f38" fmla="val 20358"/>
                <a:gd name="f39" fmla="val 10472"/>
                <a:gd name="f40" fmla="val 20423"/>
                <a:gd name="f41" fmla="val 30179"/>
                <a:gd name="f42" fmla="val 20651"/>
                <a:gd name="f43" fmla="val 51544"/>
                <a:gd name="f44" fmla="val 52545"/>
                <a:gd name="f45" fmla="val 24032"/>
                <a:gd name="f46" fmla="val 27493"/>
                <a:gd name="f47" fmla="val 31118"/>
                <a:gd name="f48" fmla="val 34829"/>
                <a:gd name="f49" fmla="val 52520"/>
                <a:gd name="f50" fmla="val 10374"/>
                <a:gd name="f51" fmla="val 45138"/>
                <a:gd name="f52" fmla="val 10277"/>
                <a:gd name="f53" fmla="val 53853"/>
                <a:gd name="f54" fmla="val 10212"/>
                <a:gd name="f55" fmla="*/ f0 1 55317"/>
                <a:gd name="f56" fmla="*/ f1 1 52801"/>
                <a:gd name="f57" fmla="val f2"/>
                <a:gd name="f58" fmla="val f3"/>
                <a:gd name="f59" fmla="val f4"/>
                <a:gd name="f60" fmla="+- f59 0 f57"/>
                <a:gd name="f61" fmla="+- f58 0 f57"/>
                <a:gd name="f62" fmla="*/ f61 1 55317"/>
                <a:gd name="f63" fmla="*/ f60 1 5280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5317" h="52801">
                  <a:moveTo>
                    <a:pt x="f5" y="f6"/>
                  </a:moveTo>
                  <a:cubicBezTo>
                    <a:pt x="f5" y="f6"/>
                    <a:pt x="f7" y="f8"/>
                    <a:pt x="f9" y="f8"/>
                  </a:cubicBezTo>
                  <a:cubicBezTo>
                    <a:pt x="f10" y="f11"/>
                    <a:pt x="f12" y="f13"/>
                    <a:pt x="f14" y="f15"/>
                  </a:cubicBezTo>
                  <a:cubicBezTo>
                    <a:pt x="f16" y="f17"/>
                    <a:pt x="f18" y="f19"/>
                    <a:pt x="f20" y="f19"/>
                  </a:cubicBezTo>
                  <a:cubicBezTo>
                    <a:pt x="f21" y="f19"/>
                    <a:pt x="f22" y="f23"/>
                    <a:pt x="f24" y="f8"/>
                  </a:cubicBezTo>
                  <a:lnTo>
                    <a:pt x="f25" y="f8"/>
                  </a:lnTo>
                  <a:cubicBezTo>
                    <a:pt x="f6" y="f8"/>
                    <a:pt x="f26" y="f27"/>
                    <a:pt x="f28" y="f29"/>
                  </a:cubicBezTo>
                  <a:cubicBezTo>
                    <a:pt x="f30" y="f31"/>
                    <a:pt x="f32" y="f33"/>
                    <a:pt x="f34" y="f33"/>
                  </a:cubicBezTo>
                  <a:cubicBezTo>
                    <a:pt x="f35" y="f33"/>
                    <a:pt x="f36" y="f37"/>
                    <a:pt x="f38" y="f39"/>
                  </a:cubicBezTo>
                  <a:cubicBezTo>
                    <a:pt x="f40" y="f41"/>
                    <a:pt x="f42" y="f43"/>
                    <a:pt x="f42" y="f43"/>
                  </a:cubicBezTo>
                  <a:cubicBezTo>
                    <a:pt x="f42" y="f44"/>
                    <a:pt x="f45" y="f4"/>
                    <a:pt x="f46" y="f4"/>
                  </a:cubicBezTo>
                  <a:cubicBezTo>
                    <a:pt x="f47" y="f4"/>
                    <a:pt x="f48" y="f49"/>
                    <a:pt x="f48" y="f49"/>
                  </a:cubicBezTo>
                  <a:lnTo>
                    <a:pt x="f48" y="f50"/>
                  </a:lnTo>
                  <a:cubicBezTo>
                    <a:pt x="f51" y="f52"/>
                    <a:pt x="f53" y="f54"/>
                    <a:pt x="f53" y="f54"/>
                  </a:cubicBezTo>
                  <a:cubicBezTo>
                    <a:pt x="f3" y="f54"/>
                    <a:pt x="f5"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Google Shape;1334;p31">
              <a:extLst>
                <a:ext uri="{FF2B5EF4-FFF2-40B4-BE49-F238E27FC236}">
                  <a16:creationId xmlns:a16="http://schemas.microsoft.com/office/drawing/2014/main" id="{A62A33B8-C11F-9C8E-148A-84CE62B157A4}"/>
                </a:ext>
              </a:extLst>
            </p:cNvPr>
            <p:cNvSpPr/>
            <p:nvPr/>
          </p:nvSpPr>
          <p:spPr>
            <a:xfrm>
              <a:off x="6464003" y="4273494"/>
              <a:ext cx="380774" cy="6711"/>
            </a:xfrm>
            <a:custGeom>
              <a:avLst/>
              <a:gdLst>
                <a:gd name="f0" fmla="val w"/>
                <a:gd name="f1" fmla="val h"/>
                <a:gd name="f2" fmla="val 0"/>
                <a:gd name="f3" fmla="val 18505"/>
                <a:gd name="f4" fmla="val 326"/>
                <a:gd name="f5" fmla="val 1"/>
                <a:gd name="f6" fmla="val 4358"/>
                <a:gd name="f7" fmla="val 293"/>
                <a:gd name="f8" fmla="val 13919"/>
                <a:gd name="f9" fmla="val 261"/>
                <a:gd name="f10" fmla="val 18472"/>
                <a:gd name="f11" fmla="val 18504"/>
                <a:gd name="f12" fmla="val 13886"/>
                <a:gd name="f13" fmla="val 163"/>
                <a:gd name="f14" fmla="val 4618"/>
                <a:gd name="f15" fmla="val 33"/>
                <a:gd name="f16" fmla="*/ f0 1 18505"/>
                <a:gd name="f17" fmla="*/ f1 1 326"/>
                <a:gd name="f18" fmla="val f2"/>
                <a:gd name="f19" fmla="val f3"/>
                <a:gd name="f20" fmla="val f4"/>
                <a:gd name="f21" fmla="+- f20 0 f18"/>
                <a:gd name="f22" fmla="+- f19 0 f18"/>
                <a:gd name="f23" fmla="*/ f22 1 18505"/>
                <a:gd name="f24" fmla="*/ f21 1 326"/>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8505" h="326">
                  <a:moveTo>
                    <a:pt x="f5" y="f5"/>
                  </a:moveTo>
                  <a:lnTo>
                    <a:pt x="f5" y="f5"/>
                  </a:lnTo>
                  <a:cubicBezTo>
                    <a:pt x="f6" y="f7"/>
                    <a:pt x="f8" y="f9"/>
                    <a:pt x="f10" y="f4"/>
                  </a:cubicBezTo>
                  <a:cubicBezTo>
                    <a:pt x="f11" y="f4"/>
                    <a:pt x="f11" y="f7"/>
                    <a:pt x="f10" y="f7"/>
                  </a:cubicBezTo>
                  <a:cubicBezTo>
                    <a:pt x="f12" y="f13"/>
                    <a:pt x="f14" y="f15"/>
                    <a:pt x="f5" y="f5"/>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Google Shape;1335;p31">
              <a:extLst>
                <a:ext uri="{FF2B5EF4-FFF2-40B4-BE49-F238E27FC236}">
                  <a16:creationId xmlns:a16="http://schemas.microsoft.com/office/drawing/2014/main" id="{549F3E91-19B7-F153-E740-67F2492EAB5A}"/>
                </a:ext>
              </a:extLst>
            </p:cNvPr>
            <p:cNvSpPr/>
            <p:nvPr/>
          </p:nvSpPr>
          <p:spPr>
            <a:xfrm>
              <a:off x="7127812" y="3684821"/>
              <a:ext cx="4690" cy="384614"/>
            </a:xfrm>
            <a:custGeom>
              <a:avLst/>
              <a:gdLst>
                <a:gd name="f0" fmla="val w"/>
                <a:gd name="f1" fmla="val h"/>
                <a:gd name="f2" fmla="val 0"/>
                <a:gd name="f3" fmla="val 228"/>
                <a:gd name="f4" fmla="val 18692"/>
                <a:gd name="f5" fmla="val 49"/>
                <a:gd name="f6" fmla="val 1"/>
                <a:gd name="f7" fmla="val 41"/>
                <a:gd name="f8" fmla="val 33"/>
                <a:gd name="f9" fmla="val 9"/>
                <a:gd name="f10" fmla="val 25"/>
                <a:gd name="f11" fmla="val 4708"/>
                <a:gd name="f12" fmla="val 14073"/>
                <a:gd name="f13" fmla="val 18691"/>
                <a:gd name="f14" fmla="val 14301"/>
                <a:gd name="f15" fmla="val 65"/>
                <a:gd name="f16" fmla="val 4643"/>
                <a:gd name="f17" fmla="val 57"/>
                <a:gd name="f18" fmla="*/ f0 1 228"/>
                <a:gd name="f19" fmla="*/ f1 1 18692"/>
                <a:gd name="f20" fmla="val f2"/>
                <a:gd name="f21" fmla="val f3"/>
                <a:gd name="f22" fmla="val f4"/>
                <a:gd name="f23" fmla="+- f22 0 f20"/>
                <a:gd name="f24" fmla="+- f21 0 f20"/>
                <a:gd name="f25" fmla="*/ f24 1 228"/>
                <a:gd name="f26" fmla="*/ f23 1 1869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28" h="18692">
                  <a:moveTo>
                    <a:pt x="f5" y="f6"/>
                  </a:moveTo>
                  <a:cubicBezTo>
                    <a:pt x="f7" y="f6"/>
                    <a:pt x="f8" y="f9"/>
                    <a:pt x="f8" y="f10"/>
                  </a:cubicBezTo>
                  <a:cubicBezTo>
                    <a:pt x="f2" y="f11"/>
                    <a:pt x="f2" y="f12"/>
                    <a:pt x="f8" y="f13"/>
                  </a:cubicBezTo>
                  <a:cubicBezTo>
                    <a:pt x="f3" y="f14"/>
                    <a:pt x="f15" y="f16"/>
                    <a:pt x="f15" y="f10"/>
                  </a:cubicBezTo>
                  <a:cubicBezTo>
                    <a:pt x="f15" y="f9"/>
                    <a:pt x="f17" y="f6"/>
                    <a:pt x="f5" y="f6"/>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Google Shape;1336;p31">
              <a:extLst>
                <a:ext uri="{FF2B5EF4-FFF2-40B4-BE49-F238E27FC236}">
                  <a16:creationId xmlns:a16="http://schemas.microsoft.com/office/drawing/2014/main" id="{96BB9FEF-00D4-52EA-D1AE-0652445DC3F0}"/>
                </a:ext>
              </a:extLst>
            </p:cNvPr>
            <p:cNvSpPr/>
            <p:nvPr/>
          </p:nvSpPr>
          <p:spPr>
            <a:xfrm>
              <a:off x="6462668" y="4100032"/>
              <a:ext cx="8723" cy="143048"/>
            </a:xfrm>
            <a:custGeom>
              <a:avLst/>
              <a:gdLst>
                <a:gd name="f0" fmla="val w"/>
                <a:gd name="f1" fmla="val h"/>
                <a:gd name="f2" fmla="val 0"/>
                <a:gd name="f3" fmla="val 424"/>
                <a:gd name="f4" fmla="val 6952"/>
                <a:gd name="f5" fmla="val 358"/>
                <a:gd name="f6" fmla="val 326"/>
                <a:gd name="f7" fmla="val 293"/>
                <a:gd name="f8" fmla="val 24"/>
                <a:gd name="f9" fmla="val 73"/>
                <a:gd name="f10" fmla="val 98"/>
                <a:gd name="f11" fmla="val 2350"/>
                <a:gd name="f12" fmla="val 4626"/>
                <a:gd name="f13" fmla="val 163"/>
                <a:gd name="f14" fmla="val 6902"/>
                <a:gd name="f15" fmla="val 6935"/>
                <a:gd name="f16" fmla="val 196"/>
                <a:gd name="f17" fmla="val 6951"/>
                <a:gd name="f18" fmla="val 228"/>
                <a:gd name="f19" fmla="val 261"/>
                <a:gd name="f20" fmla="val 423"/>
                <a:gd name="f21" fmla="val 391"/>
                <a:gd name="f22" fmla="*/ f0 1 424"/>
                <a:gd name="f23" fmla="*/ f1 1 6952"/>
                <a:gd name="f24" fmla="val f2"/>
                <a:gd name="f25" fmla="val f3"/>
                <a:gd name="f26" fmla="val f4"/>
                <a:gd name="f27" fmla="+- f26 0 f24"/>
                <a:gd name="f28" fmla="+- f25 0 f24"/>
                <a:gd name="f29" fmla="*/ f28 1 424"/>
                <a:gd name="f30" fmla="*/ f27 1 6952"/>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424" h="6952">
                  <a:moveTo>
                    <a:pt x="f5" y="f2"/>
                  </a:moveTo>
                  <a:cubicBezTo>
                    <a:pt x="f6" y="f2"/>
                    <a:pt x="f7" y="f8"/>
                    <a:pt x="f7" y="f9"/>
                  </a:cubicBezTo>
                  <a:cubicBezTo>
                    <a:pt x="f10" y="f11"/>
                    <a:pt x="f2" y="f12"/>
                    <a:pt x="f13" y="f14"/>
                  </a:cubicBezTo>
                  <a:cubicBezTo>
                    <a:pt x="f13" y="f15"/>
                    <a:pt x="f16" y="f17"/>
                    <a:pt x="f18" y="f17"/>
                  </a:cubicBezTo>
                  <a:cubicBezTo>
                    <a:pt x="f19" y="f17"/>
                    <a:pt x="f7" y="f15"/>
                    <a:pt x="f7" y="f14"/>
                  </a:cubicBezTo>
                  <a:lnTo>
                    <a:pt x="f20" y="f9"/>
                  </a:lnTo>
                  <a:cubicBezTo>
                    <a:pt x="f20" y="f8"/>
                    <a:pt x="f2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Google Shape;1337;p31">
              <a:extLst>
                <a:ext uri="{FF2B5EF4-FFF2-40B4-BE49-F238E27FC236}">
                  <a16:creationId xmlns:a16="http://schemas.microsoft.com/office/drawing/2014/main" id="{A55DEDB3-7138-5CFE-2DA9-FA5A7DB316B1}"/>
                </a:ext>
              </a:extLst>
            </p:cNvPr>
            <p:cNvSpPr/>
            <p:nvPr/>
          </p:nvSpPr>
          <p:spPr>
            <a:xfrm>
              <a:off x="6883584" y="3640006"/>
              <a:ext cx="246915" cy="14666"/>
            </a:xfrm>
            <a:custGeom>
              <a:avLst/>
              <a:gdLst>
                <a:gd name="f0" fmla="val w"/>
                <a:gd name="f1" fmla="val h"/>
                <a:gd name="f2" fmla="val 0"/>
                <a:gd name="f3" fmla="val 12000"/>
                <a:gd name="f4" fmla="val 713"/>
                <a:gd name="f5" fmla="val 6463"/>
                <a:gd name="f6" fmla="val 4320"/>
                <a:gd name="f7" fmla="val 2173"/>
                <a:gd name="f8" fmla="val 208"/>
                <a:gd name="f9" fmla="val 64"/>
                <a:gd name="f10" fmla="val 577"/>
                <a:gd name="f11" fmla="val 6"/>
                <a:gd name="f12" fmla="val 606"/>
                <a:gd name="f13" fmla="val 712"/>
                <a:gd name="f14" fmla="val 91"/>
                <a:gd name="f15" fmla="val 102"/>
                <a:gd name="f16" fmla="val 115"/>
                <a:gd name="f17" fmla="val 711"/>
                <a:gd name="f18" fmla="val 129"/>
                <a:gd name="f19" fmla="val 707"/>
                <a:gd name="f20" fmla="val 1105"/>
                <a:gd name="f21" fmla="val 2081"/>
                <a:gd name="f22" fmla="val 512"/>
                <a:gd name="f23" fmla="val 3056"/>
                <a:gd name="f24" fmla="val 414"/>
                <a:gd name="f25" fmla="val 4287"/>
                <a:gd name="f26" fmla="val 320"/>
                <a:gd name="f27" fmla="val 5518"/>
                <a:gd name="f28" fmla="val 270"/>
                <a:gd name="f29" fmla="val 6746"/>
                <a:gd name="f30" fmla="val 8471"/>
                <a:gd name="f31" fmla="val 10192"/>
                <a:gd name="f32" fmla="val 368"/>
                <a:gd name="f33" fmla="val 11902"/>
                <a:gd name="f34" fmla="val 11934"/>
                <a:gd name="f35" fmla="val 11999"/>
                <a:gd name="f36" fmla="val 479"/>
                <a:gd name="f37" fmla="val 10108"/>
                <a:gd name="f38" fmla="val 151"/>
                <a:gd name="f39" fmla="val 8287"/>
                <a:gd name="f40" fmla="*/ f0 1 12000"/>
                <a:gd name="f41" fmla="*/ f1 1 713"/>
                <a:gd name="f42" fmla="val f2"/>
                <a:gd name="f43" fmla="val f3"/>
                <a:gd name="f44" fmla="val f4"/>
                <a:gd name="f45" fmla="+- f44 0 f42"/>
                <a:gd name="f46" fmla="+- f43 0 f42"/>
                <a:gd name="f47" fmla="*/ f46 1 12000"/>
                <a:gd name="f48" fmla="*/ f45 1 713"/>
                <a:gd name="f49" fmla="*/ f42 1 f47"/>
                <a:gd name="f50" fmla="*/ f43 1 f47"/>
                <a:gd name="f51" fmla="*/ f42 1 f48"/>
                <a:gd name="f52" fmla="*/ f44 1 f48"/>
                <a:gd name="f53" fmla="*/ f49 f40 1"/>
                <a:gd name="f54" fmla="*/ f50 f40 1"/>
                <a:gd name="f55" fmla="*/ f52 f41 1"/>
                <a:gd name="f56" fmla="*/ f51 f41 1"/>
              </a:gdLst>
              <a:ahLst/>
              <a:cxnLst>
                <a:cxn ang="3cd4">
                  <a:pos x="hc" y="t"/>
                </a:cxn>
                <a:cxn ang="0">
                  <a:pos x="r" y="vc"/>
                </a:cxn>
                <a:cxn ang="cd4">
                  <a:pos x="hc" y="b"/>
                </a:cxn>
                <a:cxn ang="cd2">
                  <a:pos x="l" y="vc"/>
                </a:cxn>
              </a:cxnLst>
              <a:rect l="f53" t="f56" r="f54" b="f55"/>
              <a:pathLst>
                <a:path w="12000" h="713">
                  <a:moveTo>
                    <a:pt x="f5" y="f2"/>
                  </a:moveTo>
                  <a:cubicBezTo>
                    <a:pt x="f6" y="f2"/>
                    <a:pt x="f7" y="f8"/>
                    <a:pt x="f9" y="f10"/>
                  </a:cubicBezTo>
                  <a:cubicBezTo>
                    <a:pt x="f11" y="f12"/>
                    <a:pt x="f2" y="f13"/>
                    <a:pt x="f14" y="f13"/>
                  </a:cubicBezTo>
                  <a:cubicBezTo>
                    <a:pt x="f15" y="f13"/>
                    <a:pt x="f16" y="f17"/>
                    <a:pt x="f18" y="f19"/>
                  </a:cubicBezTo>
                  <a:cubicBezTo>
                    <a:pt x="f20" y="f10"/>
                    <a:pt x="f21" y="f22"/>
                    <a:pt x="f23" y="f24"/>
                  </a:cubicBezTo>
                  <a:cubicBezTo>
                    <a:pt x="f25" y="f26"/>
                    <a:pt x="f27" y="f28"/>
                    <a:pt x="f29" y="f28"/>
                  </a:cubicBezTo>
                  <a:cubicBezTo>
                    <a:pt x="f30" y="f28"/>
                    <a:pt x="f31" y="f32"/>
                    <a:pt x="f33" y="f10"/>
                  </a:cubicBezTo>
                  <a:cubicBezTo>
                    <a:pt x="f34" y="f10"/>
                    <a:pt x="f35" y="f36"/>
                    <a:pt x="f33" y="f36"/>
                  </a:cubicBezTo>
                  <a:cubicBezTo>
                    <a:pt x="f37" y="f38"/>
                    <a:pt x="f39"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Google Shape;1338;p31">
              <a:extLst>
                <a:ext uri="{FF2B5EF4-FFF2-40B4-BE49-F238E27FC236}">
                  <a16:creationId xmlns:a16="http://schemas.microsoft.com/office/drawing/2014/main" id="{D4A026E3-232C-F1FB-8FBF-8F553F4A63C3}"/>
                </a:ext>
              </a:extLst>
            </p:cNvPr>
            <p:cNvSpPr/>
            <p:nvPr/>
          </p:nvSpPr>
          <p:spPr>
            <a:xfrm>
              <a:off x="6870170" y="3957504"/>
              <a:ext cx="13789" cy="123910"/>
            </a:xfrm>
            <a:custGeom>
              <a:avLst/>
              <a:gdLst>
                <a:gd name="f0" fmla="val 180"/>
                <a:gd name="f1" fmla="val w"/>
                <a:gd name="f2" fmla="val h"/>
                <a:gd name="f3" fmla="val 0"/>
                <a:gd name="f4" fmla="val 670"/>
                <a:gd name="f5" fmla="val 6022"/>
                <a:gd name="f6" fmla="val 155"/>
                <a:gd name="f7" fmla="val 131"/>
                <a:gd name="f8" fmla="val 25"/>
                <a:gd name="f9" fmla="val 74"/>
                <a:gd name="f10" fmla="val 1"/>
                <a:gd name="f11" fmla="val 2025"/>
                <a:gd name="f12" fmla="val 4008"/>
                <a:gd name="f13" fmla="val 521"/>
                <a:gd name="f14" fmla="val 5960"/>
                <a:gd name="f15" fmla="val 536"/>
                <a:gd name="f16" fmla="val 6004"/>
                <a:gd name="f17" fmla="val 571"/>
                <a:gd name="f18" fmla="val 6021"/>
                <a:gd name="f19" fmla="val 601"/>
                <a:gd name="f20" fmla="val 638"/>
                <a:gd name="f21" fmla="val 669"/>
                <a:gd name="f22" fmla="val 5995"/>
                <a:gd name="f23" fmla="val 651"/>
                <a:gd name="f24" fmla="val 456"/>
                <a:gd name="f25" fmla="val 326"/>
                <a:gd name="f26" fmla="val 229"/>
                <a:gd name="f27" fmla="val 204"/>
                <a:gd name="f28" fmla="*/ f1 1 670"/>
                <a:gd name="f29" fmla="*/ f2 1 6022"/>
                <a:gd name="f30" fmla="val f3"/>
                <a:gd name="f31" fmla="val f4"/>
                <a:gd name="f32" fmla="val f5"/>
                <a:gd name="f33" fmla="+- f32 0 f30"/>
                <a:gd name="f34" fmla="+- f31 0 f30"/>
                <a:gd name="f35" fmla="*/ f34 1 670"/>
                <a:gd name="f36" fmla="*/ f33 1 6022"/>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670" h="6022">
                  <a:moveTo>
                    <a:pt x="f0" y="f3"/>
                  </a:moveTo>
                  <a:cubicBezTo>
                    <a:pt x="f6" y="f3"/>
                    <a:pt x="f7" y="f8"/>
                    <a:pt x="f7" y="f9"/>
                  </a:cubicBezTo>
                  <a:cubicBezTo>
                    <a:pt x="f10" y="f11"/>
                    <a:pt x="f7" y="f12"/>
                    <a:pt x="f13" y="f14"/>
                  </a:cubicBezTo>
                  <a:cubicBezTo>
                    <a:pt x="f15" y="f16"/>
                    <a:pt x="f17" y="f18"/>
                    <a:pt x="f19" y="f18"/>
                  </a:cubicBezTo>
                  <a:cubicBezTo>
                    <a:pt x="f20" y="f18"/>
                    <a:pt x="f21" y="f22"/>
                    <a:pt x="f23" y="f14"/>
                  </a:cubicBezTo>
                  <a:cubicBezTo>
                    <a:pt x="f24" y="f12"/>
                    <a:pt x="f25" y="f11"/>
                    <a:pt x="f26" y="f9"/>
                  </a:cubicBezTo>
                  <a:cubicBezTo>
                    <a:pt x="f26" y="f8"/>
                    <a:pt x="f27" y="f3"/>
                    <a:pt x="f0" y="f3"/>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Google Shape;1339;p31">
              <a:extLst>
                <a:ext uri="{FF2B5EF4-FFF2-40B4-BE49-F238E27FC236}">
                  <a16:creationId xmlns:a16="http://schemas.microsoft.com/office/drawing/2014/main" id="{F85D109A-C731-61FE-D4A1-FB26167F528D}"/>
                </a:ext>
              </a:extLst>
            </p:cNvPr>
            <p:cNvSpPr/>
            <p:nvPr/>
          </p:nvSpPr>
          <p:spPr>
            <a:xfrm>
              <a:off x="7151229" y="4107384"/>
              <a:ext cx="76955" cy="5532"/>
            </a:xfrm>
            <a:custGeom>
              <a:avLst/>
              <a:gdLst>
                <a:gd name="f0" fmla="val w"/>
                <a:gd name="f1" fmla="val h"/>
                <a:gd name="f2" fmla="val 0"/>
                <a:gd name="f3" fmla="val 3740"/>
                <a:gd name="f4" fmla="val 269"/>
                <a:gd name="f5" fmla="val 1870"/>
                <a:gd name="f6" fmla="val 1"/>
                <a:gd name="f7" fmla="val 1260"/>
                <a:gd name="f8" fmla="val 651"/>
                <a:gd name="f9" fmla="val 25"/>
                <a:gd name="f10" fmla="val 33"/>
                <a:gd name="f11" fmla="val 74"/>
                <a:gd name="f12" fmla="val 139"/>
                <a:gd name="f13" fmla="val 204"/>
                <a:gd name="f14" fmla="val 1268"/>
                <a:gd name="f15" fmla="val 1854"/>
                <a:gd name="f16" fmla="val 2472"/>
                <a:gd name="f17" fmla="val 3090"/>
                <a:gd name="f18" fmla="val 236"/>
                <a:gd name="f19" fmla="val 3707"/>
                <a:gd name="f20" fmla="val 106"/>
                <a:gd name="f21" fmla="val 2480"/>
                <a:gd name="f22" fmla="*/ f0 1 3740"/>
                <a:gd name="f23" fmla="*/ f1 1 269"/>
                <a:gd name="f24" fmla="val f2"/>
                <a:gd name="f25" fmla="val f3"/>
                <a:gd name="f26" fmla="val f4"/>
                <a:gd name="f27" fmla="+- f26 0 f24"/>
                <a:gd name="f28" fmla="+- f25 0 f24"/>
                <a:gd name="f29" fmla="*/ f28 1 3740"/>
                <a:gd name="f30" fmla="*/ f27 1 269"/>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3740" h="269">
                  <a:moveTo>
                    <a:pt x="f5" y="f6"/>
                  </a:moveTo>
                  <a:cubicBezTo>
                    <a:pt x="f7" y="f6"/>
                    <a:pt x="f8" y="f9"/>
                    <a:pt x="f10" y="f11"/>
                  </a:cubicBezTo>
                  <a:cubicBezTo>
                    <a:pt x="f2" y="f11"/>
                    <a:pt x="f2" y="f12"/>
                    <a:pt x="f10" y="f13"/>
                  </a:cubicBezTo>
                  <a:cubicBezTo>
                    <a:pt x="f8" y="f4"/>
                    <a:pt x="f14" y="f4"/>
                    <a:pt x="f15" y="f4"/>
                  </a:cubicBezTo>
                  <a:cubicBezTo>
                    <a:pt x="f16" y="f4"/>
                    <a:pt x="f17" y="f18"/>
                    <a:pt x="f19" y="f13"/>
                  </a:cubicBezTo>
                  <a:cubicBezTo>
                    <a:pt x="f19" y="f13"/>
                    <a:pt x="f3" y="f13"/>
                    <a:pt x="f3" y="f12"/>
                  </a:cubicBezTo>
                  <a:cubicBezTo>
                    <a:pt x="f3" y="f20"/>
                    <a:pt x="f3" y="f11"/>
                    <a:pt x="f19" y="f11"/>
                  </a:cubicBezTo>
                  <a:cubicBezTo>
                    <a:pt x="f17" y="f9"/>
                    <a:pt x="f21" y="f6"/>
                    <a:pt x="f5" y="f6"/>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Google Shape;1340;p31">
              <a:extLst>
                <a:ext uri="{FF2B5EF4-FFF2-40B4-BE49-F238E27FC236}">
                  <a16:creationId xmlns:a16="http://schemas.microsoft.com/office/drawing/2014/main" id="{3114DAFC-B721-902B-1660-69FE1C7E3BDB}"/>
                </a:ext>
              </a:extLst>
            </p:cNvPr>
            <p:cNvSpPr/>
            <p:nvPr/>
          </p:nvSpPr>
          <p:spPr>
            <a:xfrm>
              <a:off x="6866833" y="4302882"/>
              <a:ext cx="11402" cy="83722"/>
            </a:xfrm>
            <a:custGeom>
              <a:avLst/>
              <a:gdLst>
                <a:gd name="f0" fmla="val w"/>
                <a:gd name="f1" fmla="val h"/>
                <a:gd name="f2" fmla="val 0"/>
                <a:gd name="f3" fmla="val 554"/>
                <a:gd name="f4" fmla="val 4069"/>
                <a:gd name="f5" fmla="val 119"/>
                <a:gd name="f6" fmla="val 1"/>
                <a:gd name="f7" fmla="val 78"/>
                <a:gd name="f8" fmla="val 20"/>
                <a:gd name="f9" fmla="val 28"/>
                <a:gd name="f10" fmla="val 69"/>
                <a:gd name="f11" fmla="val 784"/>
                <a:gd name="f12" fmla="val 65"/>
                <a:gd name="f13" fmla="val 1434"/>
                <a:gd name="f14" fmla="val 130"/>
                <a:gd name="f15" fmla="val 2085"/>
                <a:gd name="f16" fmla="val 195"/>
                <a:gd name="f17" fmla="val 2735"/>
                <a:gd name="f18" fmla="val 293"/>
                <a:gd name="f19" fmla="val 3386"/>
                <a:gd name="f20" fmla="val 391"/>
                <a:gd name="f21" fmla="val 4036"/>
                <a:gd name="f22" fmla="val 456"/>
                <a:gd name="f23" fmla="val 488"/>
                <a:gd name="f24" fmla="val 521"/>
                <a:gd name="f25" fmla="val 553"/>
                <a:gd name="f26" fmla="val 3971"/>
                <a:gd name="f27" fmla="val 2638"/>
                <a:gd name="f28" fmla="val 1337"/>
                <a:gd name="f29" fmla="val 163"/>
                <a:gd name="f30" fmla="val 36"/>
                <a:gd name="f31" fmla="val 11"/>
                <a:gd name="f32" fmla="val 144"/>
                <a:gd name="f33" fmla="*/ f0 1 554"/>
                <a:gd name="f34" fmla="*/ f1 1 4069"/>
                <a:gd name="f35" fmla="val f2"/>
                <a:gd name="f36" fmla="val f3"/>
                <a:gd name="f37" fmla="val f4"/>
                <a:gd name="f38" fmla="+- f37 0 f35"/>
                <a:gd name="f39" fmla="+- f36 0 f35"/>
                <a:gd name="f40" fmla="*/ f39 1 554"/>
                <a:gd name="f41" fmla="*/ f38 1 4069"/>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554" h="4069">
                  <a:moveTo>
                    <a:pt x="f5" y="f6"/>
                  </a:moveTo>
                  <a:cubicBezTo>
                    <a:pt x="f7" y="f6"/>
                    <a:pt x="f8" y="f9"/>
                    <a:pt x="f2" y="f10"/>
                  </a:cubicBezTo>
                  <a:cubicBezTo>
                    <a:pt x="f2" y="f11"/>
                    <a:pt x="f12" y="f13"/>
                    <a:pt x="f14" y="f15"/>
                  </a:cubicBezTo>
                  <a:cubicBezTo>
                    <a:pt x="f16" y="f17"/>
                    <a:pt x="f18" y="f19"/>
                    <a:pt x="f20" y="f21"/>
                  </a:cubicBezTo>
                  <a:cubicBezTo>
                    <a:pt x="f22" y="f21"/>
                    <a:pt x="f22" y="f4"/>
                    <a:pt x="f23" y="f4"/>
                  </a:cubicBezTo>
                  <a:cubicBezTo>
                    <a:pt x="f24" y="f4"/>
                    <a:pt x="f25" y="f21"/>
                    <a:pt x="f25" y="f26"/>
                  </a:cubicBezTo>
                  <a:cubicBezTo>
                    <a:pt x="f24" y="f27"/>
                    <a:pt x="f20" y="f28"/>
                    <a:pt x="f29" y="f30"/>
                  </a:cubicBezTo>
                  <a:cubicBezTo>
                    <a:pt x="f29" y="f31"/>
                    <a:pt x="f32" y="f6"/>
                    <a:pt x="f5" y="f6"/>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15" name="Google Shape;1341;p31">
            <a:extLst>
              <a:ext uri="{FF2B5EF4-FFF2-40B4-BE49-F238E27FC236}">
                <a16:creationId xmlns:a16="http://schemas.microsoft.com/office/drawing/2014/main" id="{D34A9BEF-B10E-12CD-C959-31DEC91B3ED7}"/>
              </a:ext>
            </a:extLst>
          </p:cNvPr>
          <p:cNvSpPr txBox="1">
            <a:spLocks noGrp="1"/>
          </p:cNvSpPr>
          <p:nvPr>
            <p:ph type="title"/>
          </p:nvPr>
        </p:nvSpPr>
        <p:spPr>
          <a:xfrm>
            <a:off x="713085" y="1280315"/>
            <a:ext cx="4419898" cy="1412702"/>
          </a:xfrm>
        </p:spPr>
        <p:txBody>
          <a:bodyPr lIns="91421"/>
          <a:lstStyle/>
          <a:p>
            <a:pPr lvl="0"/>
            <a:r>
              <a:rPr lang="en-US" sz="11500"/>
              <a:t>WHOA</a:t>
            </a:r>
          </a:p>
        </p:txBody>
      </p:sp>
      <p:sp>
        <p:nvSpPr>
          <p:cNvPr id="16" name="Google Shape;1342;p31">
            <a:extLst>
              <a:ext uri="{FF2B5EF4-FFF2-40B4-BE49-F238E27FC236}">
                <a16:creationId xmlns:a16="http://schemas.microsoft.com/office/drawing/2014/main" id="{E1A5074B-FC13-CB28-8FD1-478DBD40A67F}"/>
              </a:ext>
            </a:extLst>
          </p:cNvPr>
          <p:cNvSpPr txBox="1">
            <a:spLocks noGrp="1"/>
          </p:cNvSpPr>
          <p:nvPr>
            <p:ph type="subTitle" idx="4294967295"/>
          </p:nvPr>
        </p:nvSpPr>
        <p:spPr>
          <a:xfrm>
            <a:off x="713085" y="2943133"/>
            <a:ext cx="3445203" cy="976496"/>
          </a:xfrm>
        </p:spPr>
        <p:txBody>
          <a:bodyPr lIns="91421"/>
          <a:lstStyle/>
          <a:p>
            <a:pPr marL="0" lvl="0" indent="0">
              <a:lnSpc>
                <a:spcPct val="100000"/>
              </a:lnSpc>
              <a:buNone/>
            </a:pPr>
            <a:r>
              <a:rPr lang="en-US" sz="1600"/>
              <a:t>This can be the part of the presentation where you introduce yourself, write your email…</a:t>
            </a:r>
          </a:p>
        </p:txBody>
      </p:sp>
      <p:grpSp>
        <p:nvGrpSpPr>
          <p:cNvPr id="17" name="Grupo 4">
            <a:extLst>
              <a:ext uri="{FF2B5EF4-FFF2-40B4-BE49-F238E27FC236}">
                <a16:creationId xmlns:a16="http://schemas.microsoft.com/office/drawing/2014/main" id="{558A49D0-ED5E-EA42-27C5-1F0E3BE328D0}"/>
              </a:ext>
            </a:extLst>
          </p:cNvPr>
          <p:cNvGrpSpPr/>
          <p:nvPr/>
        </p:nvGrpSpPr>
        <p:grpSpPr>
          <a:xfrm>
            <a:off x="4533211" y="149257"/>
            <a:ext cx="4361934" cy="3520696"/>
            <a:chOff x="4533211" y="149257"/>
            <a:chExt cx="4361934" cy="3520696"/>
          </a:xfrm>
        </p:grpSpPr>
        <p:sp>
          <p:nvSpPr>
            <p:cNvPr id="18" name="Elipse 2">
              <a:extLst>
                <a:ext uri="{FF2B5EF4-FFF2-40B4-BE49-F238E27FC236}">
                  <a16:creationId xmlns:a16="http://schemas.microsoft.com/office/drawing/2014/main" id="{8F73A263-6295-8B0F-C50B-EE49C274437B}"/>
                </a:ext>
              </a:extLst>
            </p:cNvPr>
            <p:cNvSpPr/>
            <p:nvPr/>
          </p:nvSpPr>
          <p:spPr>
            <a:xfrm>
              <a:off x="7525265" y="3348679"/>
              <a:ext cx="321274" cy="3212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9" name="Elipse 232">
              <a:extLst>
                <a:ext uri="{FF2B5EF4-FFF2-40B4-BE49-F238E27FC236}">
                  <a16:creationId xmlns:a16="http://schemas.microsoft.com/office/drawing/2014/main" id="{011FFDC0-2032-CAB8-A2DB-A76FF5BF0380}"/>
                </a:ext>
              </a:extLst>
            </p:cNvPr>
            <p:cNvSpPr/>
            <p:nvPr/>
          </p:nvSpPr>
          <p:spPr>
            <a:xfrm>
              <a:off x="7972004" y="2782500"/>
              <a:ext cx="321274" cy="3212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0" name="Elipse 233">
              <a:extLst>
                <a:ext uri="{FF2B5EF4-FFF2-40B4-BE49-F238E27FC236}">
                  <a16:creationId xmlns:a16="http://schemas.microsoft.com/office/drawing/2014/main" id="{405542DE-AE7E-EC95-55F6-BA2677B1F050}"/>
                </a:ext>
              </a:extLst>
            </p:cNvPr>
            <p:cNvSpPr/>
            <p:nvPr/>
          </p:nvSpPr>
          <p:spPr>
            <a:xfrm>
              <a:off x="8307525" y="1939149"/>
              <a:ext cx="321274" cy="3212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1" name="Elipse 234">
              <a:extLst>
                <a:ext uri="{FF2B5EF4-FFF2-40B4-BE49-F238E27FC236}">
                  <a16:creationId xmlns:a16="http://schemas.microsoft.com/office/drawing/2014/main" id="{C802805D-FBDC-C9D0-9DD0-0DBB2AAAD18F}"/>
                </a:ext>
              </a:extLst>
            </p:cNvPr>
            <p:cNvSpPr/>
            <p:nvPr/>
          </p:nvSpPr>
          <p:spPr>
            <a:xfrm>
              <a:off x="8452110" y="1119673"/>
              <a:ext cx="321274" cy="3212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2" name="Elipse 235">
              <a:extLst>
                <a:ext uri="{FF2B5EF4-FFF2-40B4-BE49-F238E27FC236}">
                  <a16:creationId xmlns:a16="http://schemas.microsoft.com/office/drawing/2014/main" id="{5547E219-A400-F204-C17F-61658D52B5E0}"/>
                </a:ext>
              </a:extLst>
            </p:cNvPr>
            <p:cNvSpPr/>
            <p:nvPr/>
          </p:nvSpPr>
          <p:spPr>
            <a:xfrm>
              <a:off x="8573871" y="229578"/>
              <a:ext cx="321274" cy="3212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3" name="Elipse 236">
              <a:extLst>
                <a:ext uri="{FF2B5EF4-FFF2-40B4-BE49-F238E27FC236}">
                  <a16:creationId xmlns:a16="http://schemas.microsoft.com/office/drawing/2014/main" id="{2FC62EBE-6516-53EA-0171-716761AEA7C5}"/>
                </a:ext>
              </a:extLst>
            </p:cNvPr>
            <p:cNvSpPr/>
            <p:nvPr/>
          </p:nvSpPr>
          <p:spPr>
            <a:xfrm>
              <a:off x="4533211" y="149257"/>
              <a:ext cx="321274" cy="3212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4" name="Elipse 237">
              <a:extLst>
                <a:ext uri="{FF2B5EF4-FFF2-40B4-BE49-F238E27FC236}">
                  <a16:creationId xmlns:a16="http://schemas.microsoft.com/office/drawing/2014/main" id="{0503B2F9-2A74-0C53-41ED-A5C9F501E54E}"/>
                </a:ext>
              </a:extLst>
            </p:cNvPr>
            <p:cNvSpPr/>
            <p:nvPr/>
          </p:nvSpPr>
          <p:spPr>
            <a:xfrm>
              <a:off x="4834707" y="748226"/>
              <a:ext cx="321274" cy="2543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5" name="Elipse 238">
              <a:extLst>
                <a:ext uri="{FF2B5EF4-FFF2-40B4-BE49-F238E27FC236}">
                  <a16:creationId xmlns:a16="http://schemas.microsoft.com/office/drawing/2014/main" id="{D3A5E6A9-3E98-CADE-7F28-4241C83252B9}"/>
                </a:ext>
              </a:extLst>
            </p:cNvPr>
            <p:cNvSpPr/>
            <p:nvPr/>
          </p:nvSpPr>
          <p:spPr>
            <a:xfrm>
              <a:off x="5132984" y="1491130"/>
              <a:ext cx="321274" cy="3212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6" name="Elipse 239">
              <a:extLst>
                <a:ext uri="{FF2B5EF4-FFF2-40B4-BE49-F238E27FC236}">
                  <a16:creationId xmlns:a16="http://schemas.microsoft.com/office/drawing/2014/main" id="{9DAA79FF-D615-AD5D-D991-5DF687FE259A}"/>
                </a:ext>
              </a:extLst>
            </p:cNvPr>
            <p:cNvSpPr/>
            <p:nvPr/>
          </p:nvSpPr>
          <p:spPr>
            <a:xfrm>
              <a:off x="5614123" y="2601605"/>
              <a:ext cx="321274" cy="3212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7" name="Elipse 240">
              <a:extLst>
                <a:ext uri="{FF2B5EF4-FFF2-40B4-BE49-F238E27FC236}">
                  <a16:creationId xmlns:a16="http://schemas.microsoft.com/office/drawing/2014/main" id="{60BFD859-9A85-D422-B909-E337F45D308A}"/>
                </a:ext>
              </a:extLst>
            </p:cNvPr>
            <p:cNvSpPr/>
            <p:nvPr/>
          </p:nvSpPr>
          <p:spPr>
            <a:xfrm>
              <a:off x="6161373" y="3326065"/>
              <a:ext cx="321274" cy="3212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62">
    <p:spTree>
      <p:nvGrpSpPr>
        <p:cNvPr id="1" name=""/>
        <p:cNvGrpSpPr/>
        <p:nvPr/>
      </p:nvGrpSpPr>
      <p:grpSpPr>
        <a:xfrm>
          <a:off x="0" y="0"/>
          <a:ext cx="0" cy="0"/>
          <a:chOff x="0" y="0"/>
          <a:chExt cx="0" cy="0"/>
        </a:xfrm>
      </p:grpSpPr>
      <p:sp>
        <p:nvSpPr>
          <p:cNvPr id="2" name="Google Shape;263;p42">
            <a:extLst>
              <a:ext uri="{FF2B5EF4-FFF2-40B4-BE49-F238E27FC236}">
                <a16:creationId xmlns:a16="http://schemas.microsoft.com/office/drawing/2014/main" id="{17E350FA-B9C7-2F6F-75CC-182AD59D68FF}"/>
              </a:ext>
            </a:extLst>
          </p:cNvPr>
          <p:cNvSpPr txBox="1"/>
          <p:nvPr/>
        </p:nvSpPr>
        <p:spPr>
          <a:xfrm>
            <a:off x="2537853" y="281607"/>
            <a:ext cx="4068302" cy="572697"/>
          </a:xfrm>
          <a:prstGeom prst="rect">
            <a:avLst/>
          </a:prstGeom>
          <a:noFill/>
          <a:ln cap="flat">
            <a:noFill/>
          </a:ln>
        </p:spPr>
        <p:txBody>
          <a:bodyPr vert="horz" wrap="square" lIns="91421" tIns="91421" rIns="91421" bIns="91421" anchor="t" anchorCtr="1" compatLnSpc="1">
            <a:noAutofit/>
          </a:bodyPr>
          <a:lstStyle/>
          <a:p>
            <a:pPr marL="0" marR="0" lvl="0" indent="0" algn="ctr" defTabSz="914400" rtl="0" fontAlgn="auto" hangingPunct="1">
              <a:lnSpc>
                <a:spcPct val="80000"/>
              </a:lnSpc>
              <a:spcBef>
                <a:spcPts val="0"/>
              </a:spcBef>
              <a:spcAft>
                <a:spcPts val="0"/>
              </a:spcAft>
              <a:buNone/>
              <a:tabLst/>
              <a:defRPr sz="1800" b="0" i="0" u="none" strike="noStrike" kern="0" cap="none" spc="0" baseline="0">
                <a:solidFill>
                  <a:srgbClr val="000000"/>
                </a:solidFill>
                <a:uFillTx/>
              </a:defRPr>
            </a:pPr>
            <a:r>
              <a:rPr lang="es-PE" sz="4400" b="1" i="0" u="none" strike="noStrike" kern="0" cap="none" spc="0" baseline="0">
                <a:solidFill>
                  <a:srgbClr val="42296B"/>
                </a:solidFill>
                <a:uFillTx/>
                <a:latin typeface="Passion One"/>
                <a:ea typeface="DM Sans"/>
                <a:cs typeface="Prompt Black" pitchFamily="2"/>
              </a:rPr>
              <a:t>FUENTE</a:t>
            </a:r>
          </a:p>
        </p:txBody>
      </p:sp>
      <p:sp>
        <p:nvSpPr>
          <p:cNvPr id="3" name="Google Shape;270;p42">
            <a:extLst>
              <a:ext uri="{FF2B5EF4-FFF2-40B4-BE49-F238E27FC236}">
                <a16:creationId xmlns:a16="http://schemas.microsoft.com/office/drawing/2014/main" id="{6087E4F2-91D5-3098-9FFF-748FAE829236}"/>
              </a:ext>
            </a:extLst>
          </p:cNvPr>
          <p:cNvSpPr txBox="1"/>
          <p:nvPr/>
        </p:nvSpPr>
        <p:spPr>
          <a:xfrm>
            <a:off x="877421" y="1493270"/>
            <a:ext cx="4157667" cy="424053"/>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600" b="0" i="0" u="none" strike="noStrike" kern="0" cap="none" spc="0" baseline="0" dirty="0">
                <a:solidFill>
                  <a:srgbClr val="42296B"/>
                </a:solidFill>
                <a:uFillTx/>
                <a:latin typeface="Arial "/>
                <a:ea typeface="Rubik"/>
                <a:cs typeface="Arial" pitchFamily="34"/>
              </a:rPr>
              <a:t>ELABORADO POR  </a:t>
            </a:r>
            <a:r>
              <a:rPr lang="es-PE" sz="1600" b="0" i="0" u="none" strike="noStrike" kern="0" cap="none" spc="0" baseline="0" dirty="0">
                <a:solidFill>
                  <a:srgbClr val="42296B"/>
                </a:solidFill>
                <a:uFillTx/>
                <a:latin typeface="Arial "/>
                <a:ea typeface="Montserrat"/>
                <a:cs typeface="Arial" pitchFamily="34"/>
              </a:rPr>
              <a:t>: </a:t>
            </a:r>
            <a:r>
              <a:rPr lang="es-PE" sz="1600" b="0" i="0" u="none" strike="noStrike" kern="0" cap="none" spc="0" baseline="0" dirty="0" smtClean="0">
                <a:solidFill>
                  <a:srgbClr val="000000"/>
                </a:solidFill>
                <a:uFillTx/>
                <a:latin typeface="Arial "/>
                <a:ea typeface="Montserrat"/>
                <a:cs typeface="Arial" pitchFamily="34"/>
              </a:rPr>
              <a:t/>
            </a:r>
            <a:br>
              <a:rPr lang="es-PE" sz="1600" b="0" i="0" u="none" strike="noStrike" kern="0" cap="none" spc="0" baseline="0" dirty="0" smtClean="0">
                <a:solidFill>
                  <a:srgbClr val="000000"/>
                </a:solidFill>
                <a:uFillTx/>
                <a:latin typeface="Arial "/>
                <a:ea typeface="Montserrat"/>
                <a:cs typeface="Arial" pitchFamily="34"/>
              </a:rPr>
            </a:br>
            <a:r>
              <a:rPr lang="es-PE" sz="1600" b="0" i="0" u="none" strike="noStrike" kern="0" cap="none" spc="0" baseline="0" dirty="0" smtClean="0">
                <a:solidFill>
                  <a:srgbClr val="000000"/>
                </a:solidFill>
                <a:uFillTx/>
                <a:latin typeface="Arial "/>
                <a:ea typeface="Montserrat"/>
                <a:cs typeface="Arial" pitchFamily="34"/>
              </a:rPr>
              <a:t>plantillaspowerpoint.org</a:t>
            </a:r>
            <a:endParaRPr lang="es-PE" sz="1600" b="0" i="0" u="none" strike="noStrike" kern="0" cap="none" spc="0" baseline="0" dirty="0">
              <a:solidFill>
                <a:srgbClr val="000000"/>
              </a:solidFill>
              <a:uFillTx/>
              <a:latin typeface="Arial "/>
              <a:ea typeface="Montserrat"/>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600" b="1" i="0" u="none" strike="noStrike" kern="0" cap="none" spc="0" baseline="0" dirty="0">
              <a:solidFill>
                <a:srgbClr val="02FFB3"/>
              </a:solidFill>
              <a:uFillTx/>
              <a:latin typeface="Arial "/>
              <a:ea typeface="Rubik"/>
              <a:cs typeface="Arial" pitchFamily="34"/>
            </a:endParaRPr>
          </a:p>
        </p:txBody>
      </p:sp>
      <p:grpSp>
        <p:nvGrpSpPr>
          <p:cNvPr id="4" name="Grupo 3">
            <a:extLst>
              <a:ext uri="{FF2B5EF4-FFF2-40B4-BE49-F238E27FC236}">
                <a16:creationId xmlns:a16="http://schemas.microsoft.com/office/drawing/2014/main" id="{3CBA64CA-7611-2931-D019-F367E6A8D201}"/>
              </a:ext>
            </a:extLst>
          </p:cNvPr>
          <p:cNvGrpSpPr/>
          <p:nvPr/>
        </p:nvGrpSpPr>
        <p:grpSpPr>
          <a:xfrm>
            <a:off x="877421" y="2247650"/>
            <a:ext cx="2989182" cy="1594557"/>
            <a:chOff x="877421" y="2247650"/>
            <a:chExt cx="2989182" cy="1594557"/>
          </a:xfrm>
        </p:grpSpPr>
        <p:sp>
          <p:nvSpPr>
            <p:cNvPr id="5" name="Google Shape;272;p42">
              <a:extLst>
                <a:ext uri="{FF2B5EF4-FFF2-40B4-BE49-F238E27FC236}">
                  <a16:creationId xmlns:a16="http://schemas.microsoft.com/office/drawing/2014/main" id="{07A59935-9FBD-9926-4887-7A86C1A4ADCF}"/>
                </a:ext>
              </a:extLst>
            </p:cNvPr>
            <p:cNvSpPr txBox="1"/>
            <p:nvPr/>
          </p:nvSpPr>
          <p:spPr>
            <a:xfrm>
              <a:off x="877421" y="2247650"/>
              <a:ext cx="2117101" cy="308701"/>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600" b="0" i="0" u="none" strike="noStrike" kern="0" cap="none" spc="0" baseline="0">
                  <a:solidFill>
                    <a:srgbClr val="42296B"/>
                  </a:solidFill>
                  <a:uFillTx/>
                  <a:latin typeface="Arial "/>
                  <a:ea typeface="Rubik"/>
                  <a:cs typeface="Arial" pitchFamily="34"/>
                </a:rPr>
                <a:t>IMAGES :</a:t>
              </a:r>
            </a:p>
          </p:txBody>
        </p:sp>
        <p:sp>
          <p:nvSpPr>
            <p:cNvPr id="6" name="Google Shape;273;p42">
              <a:extLst>
                <a:ext uri="{FF2B5EF4-FFF2-40B4-BE49-F238E27FC236}">
                  <a16:creationId xmlns:a16="http://schemas.microsoft.com/office/drawing/2014/main" id="{83D83EA8-E478-2936-649B-7A559B9C478E}"/>
                </a:ext>
              </a:extLst>
            </p:cNvPr>
            <p:cNvSpPr txBox="1"/>
            <p:nvPr/>
          </p:nvSpPr>
          <p:spPr>
            <a:xfrm>
              <a:off x="877421" y="2556278"/>
              <a:ext cx="2989182" cy="1285929"/>
            </a:xfrm>
            <a:prstGeom prst="rect">
              <a:avLst/>
            </a:prstGeom>
            <a:noFill/>
            <a:ln cap="flat">
              <a:noFill/>
            </a:ln>
          </p:spPr>
          <p:txBody>
            <a:bodyPr vert="horz" wrap="square" lIns="91421" tIns="91421" rIns="91421" bIns="91421" anchor="t" anchorCtr="0" compatLnSpc="1">
              <a:noAutofit/>
            </a:bodyPr>
            <a:lstStyle/>
            <a:p>
              <a:pPr marL="285722" marR="0" lvl="0" indent="-285722"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1500" b="0" i="0" u="none" strike="noStrike" kern="0" cap="none" spc="0" baseline="0">
                  <a:solidFill>
                    <a:srgbClr val="000000"/>
                  </a:solidFill>
                  <a:uFillTx/>
                  <a:latin typeface="Arial "/>
                  <a:ea typeface="Montserrat"/>
                  <a:cs typeface="Arial" pitchFamily="34"/>
                </a:rPr>
                <a:t>unsplash.com</a:t>
              </a:r>
            </a:p>
          </p:txBody>
        </p:sp>
      </p:grpSp>
      <p:sp>
        <p:nvSpPr>
          <p:cNvPr id="7" name="Google Shape;274;p42">
            <a:extLst>
              <a:ext uri="{FF2B5EF4-FFF2-40B4-BE49-F238E27FC236}">
                <a16:creationId xmlns:a16="http://schemas.microsoft.com/office/drawing/2014/main" id="{77A21EAD-75C9-55DE-676B-78B256D021CA}"/>
              </a:ext>
            </a:extLst>
          </p:cNvPr>
          <p:cNvSpPr txBox="1"/>
          <p:nvPr/>
        </p:nvSpPr>
        <p:spPr>
          <a:xfrm>
            <a:off x="877421" y="3467039"/>
            <a:ext cx="2117101" cy="308701"/>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0" i="0" u="none" strike="noStrike" kern="0" cap="none" spc="0" baseline="0">
                <a:solidFill>
                  <a:srgbClr val="42296B"/>
                </a:solidFill>
                <a:uFillTx/>
                <a:latin typeface="Arial "/>
                <a:ea typeface="Rubik"/>
                <a:cs typeface="Arial" pitchFamily="34"/>
              </a:rPr>
              <a:t>FONTS :</a:t>
            </a:r>
          </a:p>
        </p:txBody>
      </p:sp>
      <p:sp>
        <p:nvSpPr>
          <p:cNvPr id="8" name="Google Shape;275;p42">
            <a:extLst>
              <a:ext uri="{FF2B5EF4-FFF2-40B4-BE49-F238E27FC236}">
                <a16:creationId xmlns:a16="http://schemas.microsoft.com/office/drawing/2014/main" id="{BBD5D532-EAEE-C90A-4EBA-F3DF7DA43E61}"/>
              </a:ext>
            </a:extLst>
          </p:cNvPr>
          <p:cNvSpPr txBox="1"/>
          <p:nvPr/>
        </p:nvSpPr>
        <p:spPr>
          <a:xfrm>
            <a:off x="877421" y="3775667"/>
            <a:ext cx="2645377" cy="684602"/>
          </a:xfrm>
          <a:prstGeom prst="rect">
            <a:avLst/>
          </a:prstGeom>
          <a:noFill/>
          <a:ln cap="flat">
            <a:noFill/>
          </a:ln>
        </p:spPr>
        <p:txBody>
          <a:bodyPr vert="horz" wrap="square" lIns="91421" tIns="91421" rIns="91421" bIns="91421" anchor="t" anchorCtr="0" compatLnSpc="1">
            <a:noAutofit/>
          </a:bodyPr>
          <a:lstStyle/>
          <a:p>
            <a:pPr marL="285722" marR="0" lvl="0" indent="-285722"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1500" b="0" i="0" u="none" strike="noStrike" kern="0" cap="none" spc="0" baseline="0" dirty="0" err="1">
                <a:solidFill>
                  <a:srgbClr val="000000"/>
                </a:solidFill>
                <a:uFillTx/>
                <a:latin typeface="Arial "/>
                <a:ea typeface="Montserrat"/>
                <a:cs typeface="Arial" pitchFamily="34"/>
              </a:rPr>
              <a:t>Passion</a:t>
            </a:r>
            <a:r>
              <a:rPr lang="es-PE" sz="1500" b="0" i="0" u="none" strike="noStrike" kern="0" cap="none" spc="0" baseline="0" dirty="0">
                <a:solidFill>
                  <a:srgbClr val="000000"/>
                </a:solidFill>
                <a:uFillTx/>
                <a:latin typeface="Arial "/>
                <a:ea typeface="Montserrat"/>
                <a:cs typeface="Arial" pitchFamily="34"/>
              </a:rPr>
              <a:t> </a:t>
            </a:r>
            <a:r>
              <a:rPr lang="es-PE" sz="1500" b="0" i="0" u="none" strike="noStrike" kern="0" cap="none" spc="0" baseline="0" dirty="0" err="1">
                <a:solidFill>
                  <a:srgbClr val="000000"/>
                </a:solidFill>
                <a:uFillTx/>
                <a:latin typeface="Arial "/>
                <a:ea typeface="Montserrat"/>
                <a:cs typeface="Arial" pitchFamily="34"/>
              </a:rPr>
              <a:t>One</a:t>
            </a:r>
            <a:endParaRPr lang="es-PE" sz="1500" b="0" i="0" u="none" strike="noStrike" kern="0" cap="none" spc="0" baseline="0" dirty="0">
              <a:solidFill>
                <a:srgbClr val="000000"/>
              </a:solidFill>
              <a:uFillTx/>
              <a:latin typeface="Arial "/>
              <a:ea typeface="Montserrat"/>
              <a:cs typeface="Arial" pitchFamily="34"/>
            </a:endParaRPr>
          </a:p>
          <a:p>
            <a:pPr marL="285722" marR="0" lvl="0" indent="-285722"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r>
              <a:rPr lang="es-PE" sz="1500" b="0" i="0" u="none" strike="noStrike" kern="0" cap="none" spc="0" baseline="0" dirty="0">
                <a:solidFill>
                  <a:srgbClr val="000000"/>
                </a:solidFill>
                <a:uFillTx/>
                <a:latin typeface="Arial "/>
                <a:ea typeface="Montserrat"/>
                <a:cs typeface="Arial" pitchFamily="34"/>
              </a:rPr>
              <a:t>Open Sans</a:t>
            </a:r>
          </a:p>
          <a:p>
            <a:pPr marL="285722" marR="0" lvl="0" indent="-285722" algn="l" defTabSz="914400" rtl="0" fontAlgn="auto" hangingPunct="1">
              <a:lnSpc>
                <a:spcPct val="100000"/>
              </a:lnSpc>
              <a:spcBef>
                <a:spcPts val="0"/>
              </a:spcBef>
              <a:spcAft>
                <a:spcPts val="0"/>
              </a:spcAft>
              <a:buClr>
                <a:srgbClr val="000000"/>
              </a:buClr>
              <a:buSzPct val="100000"/>
              <a:buFont typeface="Arial" pitchFamily="34"/>
              <a:buChar char="•"/>
              <a:tabLst/>
              <a:defRPr sz="1800" b="0" i="0" u="none" strike="noStrike" kern="0" cap="none" spc="0" baseline="0">
                <a:solidFill>
                  <a:srgbClr val="000000"/>
                </a:solidFill>
                <a:uFillTx/>
              </a:defRPr>
            </a:pPr>
            <a:endParaRPr lang="es-PE" sz="1500" b="0" i="0" u="none" strike="noStrike" kern="0" cap="none" spc="0" baseline="0" dirty="0">
              <a:solidFill>
                <a:srgbClr val="000000"/>
              </a:solidFill>
              <a:uFillTx/>
              <a:latin typeface="Arial "/>
              <a:ea typeface="Montserrat"/>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500" b="0" i="0" u="none" strike="noStrike" kern="0" cap="none" spc="0" baseline="0" dirty="0">
              <a:solidFill>
                <a:srgbClr val="000000"/>
              </a:solidFill>
              <a:uFillTx/>
              <a:latin typeface="Arial "/>
              <a:ea typeface="Montserrat"/>
              <a:cs typeface="Arial" pitchFamily="34"/>
            </a:endParaRPr>
          </a:p>
        </p:txBody>
      </p:sp>
      <p:cxnSp>
        <p:nvCxnSpPr>
          <p:cNvPr id="13" name="Conector recto 36">
            <a:extLst>
              <a:ext uri="{FF2B5EF4-FFF2-40B4-BE49-F238E27FC236}">
                <a16:creationId xmlns:a16="http://schemas.microsoft.com/office/drawing/2014/main" id="{0CB4F7FE-D521-1E21-E02A-5064455C56C7}"/>
              </a:ext>
            </a:extLst>
          </p:cNvPr>
          <p:cNvCxnSpPr/>
          <p:nvPr/>
        </p:nvCxnSpPr>
        <p:spPr>
          <a:xfrm>
            <a:off x="148279" y="5078632"/>
            <a:ext cx="8835079" cy="0"/>
          </a:xfrm>
          <a:prstGeom prst="straightConnector1">
            <a:avLst/>
          </a:prstGeom>
          <a:noFill/>
          <a:ln w="57150" cap="flat">
            <a:solidFill>
              <a:srgbClr val="8E59C1"/>
            </a:solidFill>
            <a:custDash>
              <a:ds d="100000" sp="100000"/>
            </a:custDash>
          </a:ln>
        </p:spPr>
      </p:cxnSp>
      <p:grpSp>
        <p:nvGrpSpPr>
          <p:cNvPr id="14" name="Grupo 18">
            <a:extLst>
              <a:ext uri="{FF2B5EF4-FFF2-40B4-BE49-F238E27FC236}">
                <a16:creationId xmlns:a16="http://schemas.microsoft.com/office/drawing/2014/main" id="{ED58B1FD-A4A6-5C6A-3D14-14D58D2E2D47}"/>
              </a:ext>
            </a:extLst>
          </p:cNvPr>
          <p:cNvGrpSpPr/>
          <p:nvPr/>
        </p:nvGrpSpPr>
        <p:grpSpPr>
          <a:xfrm>
            <a:off x="-26837" y="-344452"/>
            <a:ext cx="2564558" cy="1857061"/>
            <a:chOff x="-26837" y="-344452"/>
            <a:chExt cx="2564558" cy="1857061"/>
          </a:xfrm>
        </p:grpSpPr>
        <p:grpSp>
          <p:nvGrpSpPr>
            <p:cNvPr id="15" name="Grupo 19">
              <a:extLst>
                <a:ext uri="{FF2B5EF4-FFF2-40B4-BE49-F238E27FC236}">
                  <a16:creationId xmlns:a16="http://schemas.microsoft.com/office/drawing/2014/main" id="{BE68E68A-EA4A-0700-C971-6D15864B9E45}"/>
                </a:ext>
              </a:extLst>
            </p:cNvPr>
            <p:cNvGrpSpPr/>
            <p:nvPr/>
          </p:nvGrpSpPr>
          <p:grpSpPr>
            <a:xfrm>
              <a:off x="1039404" y="-344452"/>
              <a:ext cx="1498317" cy="1006690"/>
              <a:chOff x="1039404" y="-344452"/>
              <a:chExt cx="1498317" cy="1006690"/>
            </a:xfrm>
          </p:grpSpPr>
          <p:sp>
            <p:nvSpPr>
              <p:cNvPr id="16" name="Forma libre: forma 29">
                <a:extLst>
                  <a:ext uri="{FF2B5EF4-FFF2-40B4-BE49-F238E27FC236}">
                    <a16:creationId xmlns:a16="http://schemas.microsoft.com/office/drawing/2014/main" id="{AF824E8A-027A-2D45-BBA1-5FC330A42B3A}"/>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7" name="Grupo 30">
                <a:extLst>
                  <a:ext uri="{FF2B5EF4-FFF2-40B4-BE49-F238E27FC236}">
                    <a16:creationId xmlns:a16="http://schemas.microsoft.com/office/drawing/2014/main" id="{F05E5689-5538-2D1A-4969-07CEC4E7EDDD}"/>
                  </a:ext>
                </a:extLst>
              </p:cNvPr>
              <p:cNvGrpSpPr/>
              <p:nvPr/>
            </p:nvGrpSpPr>
            <p:grpSpPr>
              <a:xfrm>
                <a:off x="1260381" y="52680"/>
                <a:ext cx="1237420" cy="371731"/>
                <a:chOff x="1260381" y="52680"/>
                <a:chExt cx="1237420" cy="371731"/>
              </a:xfrm>
            </p:grpSpPr>
            <p:sp>
              <p:nvSpPr>
                <p:cNvPr id="18" name="Elipse 31">
                  <a:extLst>
                    <a:ext uri="{FF2B5EF4-FFF2-40B4-BE49-F238E27FC236}">
                      <a16:creationId xmlns:a16="http://schemas.microsoft.com/office/drawing/2014/main" id="{DB4BA02A-2760-D6FC-90CF-54193FF3C125}"/>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9" name="Elipse 32">
                  <a:extLst>
                    <a:ext uri="{FF2B5EF4-FFF2-40B4-BE49-F238E27FC236}">
                      <a16:creationId xmlns:a16="http://schemas.microsoft.com/office/drawing/2014/main" id="{3B4DD27E-6F37-A872-E46F-8C38295A24A5}"/>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0" name="Elipse 33">
                  <a:extLst>
                    <a:ext uri="{FF2B5EF4-FFF2-40B4-BE49-F238E27FC236}">
                      <a16:creationId xmlns:a16="http://schemas.microsoft.com/office/drawing/2014/main" id="{4373A269-02B0-4163-72CD-E4D841E60720}"/>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21" name="Grupo 20">
              <a:extLst>
                <a:ext uri="{FF2B5EF4-FFF2-40B4-BE49-F238E27FC236}">
                  <a16:creationId xmlns:a16="http://schemas.microsoft.com/office/drawing/2014/main" id="{48922BFD-65FD-1A01-E2F6-B7805F04DCC4}"/>
                </a:ext>
              </a:extLst>
            </p:cNvPr>
            <p:cNvGrpSpPr/>
            <p:nvPr/>
          </p:nvGrpSpPr>
          <p:grpSpPr>
            <a:xfrm>
              <a:off x="-26837" y="14292"/>
              <a:ext cx="1035694" cy="1498317"/>
              <a:chOff x="-26837" y="14292"/>
              <a:chExt cx="1035694" cy="1498317"/>
            </a:xfrm>
          </p:grpSpPr>
          <p:sp>
            <p:nvSpPr>
              <p:cNvPr id="22" name="Forma libre: forma 21">
                <a:extLst>
                  <a:ext uri="{FF2B5EF4-FFF2-40B4-BE49-F238E27FC236}">
                    <a16:creationId xmlns:a16="http://schemas.microsoft.com/office/drawing/2014/main" id="{1C90A74C-2053-6547-DA7F-A1BBF80572BE}"/>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3" name="Grupo 22">
                <a:extLst>
                  <a:ext uri="{FF2B5EF4-FFF2-40B4-BE49-F238E27FC236}">
                    <a16:creationId xmlns:a16="http://schemas.microsoft.com/office/drawing/2014/main" id="{09244159-4349-EA70-77B8-014792B54A93}"/>
                  </a:ext>
                </a:extLst>
              </p:cNvPr>
              <p:cNvGrpSpPr/>
              <p:nvPr/>
            </p:nvGrpSpPr>
            <p:grpSpPr>
              <a:xfrm>
                <a:off x="184827" y="230730"/>
                <a:ext cx="824030" cy="1050070"/>
                <a:chOff x="184827" y="230730"/>
                <a:chExt cx="824030" cy="1050070"/>
              </a:xfrm>
            </p:grpSpPr>
            <p:sp>
              <p:nvSpPr>
                <p:cNvPr id="24" name="Elipse 26">
                  <a:extLst>
                    <a:ext uri="{FF2B5EF4-FFF2-40B4-BE49-F238E27FC236}">
                      <a16:creationId xmlns:a16="http://schemas.microsoft.com/office/drawing/2014/main" id="{21267E3E-EE31-E552-D111-048372C040CC}"/>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5" name="Elipse 27">
                  <a:extLst>
                    <a:ext uri="{FF2B5EF4-FFF2-40B4-BE49-F238E27FC236}">
                      <a16:creationId xmlns:a16="http://schemas.microsoft.com/office/drawing/2014/main" id="{C1935567-B1DE-1834-8475-EBCC3E7AE6E9}"/>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6" name="Elipse 28">
                  <a:extLst>
                    <a:ext uri="{FF2B5EF4-FFF2-40B4-BE49-F238E27FC236}">
                      <a16:creationId xmlns:a16="http://schemas.microsoft.com/office/drawing/2014/main" id="{AE2C32D5-B7A0-9087-B09B-881B51CEAD8C}"/>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27" name="Grupo 34">
            <a:extLst>
              <a:ext uri="{FF2B5EF4-FFF2-40B4-BE49-F238E27FC236}">
                <a16:creationId xmlns:a16="http://schemas.microsoft.com/office/drawing/2014/main" id="{31C5BDF3-BA89-C832-1491-37BBDC27B38A}"/>
              </a:ext>
            </a:extLst>
          </p:cNvPr>
          <p:cNvGrpSpPr/>
          <p:nvPr/>
        </p:nvGrpSpPr>
        <p:grpSpPr>
          <a:xfrm>
            <a:off x="6697486" y="-370944"/>
            <a:ext cx="2456251" cy="1778636"/>
            <a:chOff x="6697486" y="-370944"/>
            <a:chExt cx="2456251" cy="1778636"/>
          </a:xfrm>
        </p:grpSpPr>
        <p:grpSp>
          <p:nvGrpSpPr>
            <p:cNvPr id="28" name="Grupo 35">
              <a:extLst>
                <a:ext uri="{FF2B5EF4-FFF2-40B4-BE49-F238E27FC236}">
                  <a16:creationId xmlns:a16="http://schemas.microsoft.com/office/drawing/2014/main" id="{91CE2380-A4FD-9EA3-A52A-2877854B2BA1}"/>
                </a:ext>
              </a:extLst>
            </p:cNvPr>
            <p:cNvGrpSpPr/>
            <p:nvPr/>
          </p:nvGrpSpPr>
          <p:grpSpPr>
            <a:xfrm>
              <a:off x="6697486" y="-370944"/>
              <a:ext cx="1435041" cy="964179"/>
              <a:chOff x="6697486" y="-370944"/>
              <a:chExt cx="1435041" cy="964179"/>
            </a:xfrm>
          </p:grpSpPr>
          <p:sp>
            <p:nvSpPr>
              <p:cNvPr id="29" name="Forma libre: forma 44">
                <a:extLst>
                  <a:ext uri="{FF2B5EF4-FFF2-40B4-BE49-F238E27FC236}">
                    <a16:creationId xmlns:a16="http://schemas.microsoft.com/office/drawing/2014/main" id="{792FE66D-0686-D541-5CCA-2C57AD252118}"/>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0" name="Grupo 45">
                <a:extLst>
                  <a:ext uri="{FF2B5EF4-FFF2-40B4-BE49-F238E27FC236}">
                    <a16:creationId xmlns:a16="http://schemas.microsoft.com/office/drawing/2014/main" id="{A0D8151A-F321-797D-70DA-2C9DBBB6F2AD}"/>
                  </a:ext>
                </a:extLst>
              </p:cNvPr>
              <p:cNvGrpSpPr/>
              <p:nvPr/>
            </p:nvGrpSpPr>
            <p:grpSpPr>
              <a:xfrm>
                <a:off x="6735716" y="9422"/>
                <a:ext cx="1185154" cy="356031"/>
                <a:chOff x="6735716" y="9422"/>
                <a:chExt cx="1185154" cy="356031"/>
              </a:xfrm>
            </p:grpSpPr>
            <p:sp>
              <p:nvSpPr>
                <p:cNvPr id="31" name="Elipse 46">
                  <a:extLst>
                    <a:ext uri="{FF2B5EF4-FFF2-40B4-BE49-F238E27FC236}">
                      <a16:creationId xmlns:a16="http://schemas.microsoft.com/office/drawing/2014/main" id="{9E8E2B0A-B697-C558-5BB2-2C4C890A8199}"/>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2" name="Elipse 47">
                  <a:extLst>
                    <a:ext uri="{FF2B5EF4-FFF2-40B4-BE49-F238E27FC236}">
                      <a16:creationId xmlns:a16="http://schemas.microsoft.com/office/drawing/2014/main" id="{473A9162-04F9-FCDA-E1F9-5E8E07434A2A}"/>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3" name="Elipse 48">
                  <a:extLst>
                    <a:ext uri="{FF2B5EF4-FFF2-40B4-BE49-F238E27FC236}">
                      <a16:creationId xmlns:a16="http://schemas.microsoft.com/office/drawing/2014/main" id="{425275B7-DD25-6551-FBD5-3F977FF99C4F}"/>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34" name="Grupo 38">
              <a:extLst>
                <a:ext uri="{FF2B5EF4-FFF2-40B4-BE49-F238E27FC236}">
                  <a16:creationId xmlns:a16="http://schemas.microsoft.com/office/drawing/2014/main" id="{CF939634-91E8-212E-29A9-5F6472C1705A}"/>
                </a:ext>
              </a:extLst>
            </p:cNvPr>
            <p:cNvGrpSpPr/>
            <p:nvPr/>
          </p:nvGrpSpPr>
          <p:grpSpPr>
            <a:xfrm>
              <a:off x="8161778" y="-27349"/>
              <a:ext cx="991959" cy="1435041"/>
              <a:chOff x="8161778" y="-27349"/>
              <a:chExt cx="991959" cy="1435041"/>
            </a:xfrm>
          </p:grpSpPr>
          <p:sp>
            <p:nvSpPr>
              <p:cNvPr id="35" name="Forma libre: forma 39">
                <a:extLst>
                  <a:ext uri="{FF2B5EF4-FFF2-40B4-BE49-F238E27FC236}">
                    <a16:creationId xmlns:a16="http://schemas.microsoft.com/office/drawing/2014/main" id="{5372B80E-48C1-4A15-F8DD-7AD35A4C86D9}"/>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6" name="Grupo 40">
                <a:extLst>
                  <a:ext uri="{FF2B5EF4-FFF2-40B4-BE49-F238E27FC236}">
                    <a16:creationId xmlns:a16="http://schemas.microsoft.com/office/drawing/2014/main" id="{A84749AC-6CB4-7F68-005E-9471744E3C98}"/>
                  </a:ext>
                </a:extLst>
              </p:cNvPr>
              <p:cNvGrpSpPr/>
              <p:nvPr/>
            </p:nvGrpSpPr>
            <p:grpSpPr>
              <a:xfrm>
                <a:off x="8161778" y="179953"/>
                <a:ext cx="789228" cy="1005712"/>
                <a:chOff x="8161778" y="179953"/>
                <a:chExt cx="789228" cy="1005712"/>
              </a:xfrm>
            </p:grpSpPr>
            <p:sp>
              <p:nvSpPr>
                <p:cNvPr id="37" name="Elipse 41">
                  <a:extLst>
                    <a:ext uri="{FF2B5EF4-FFF2-40B4-BE49-F238E27FC236}">
                      <a16:creationId xmlns:a16="http://schemas.microsoft.com/office/drawing/2014/main" id="{68BFA016-F2B9-D7FD-9B8D-5DEB72507E73}"/>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8" name="Elipse 42">
                  <a:extLst>
                    <a:ext uri="{FF2B5EF4-FFF2-40B4-BE49-F238E27FC236}">
                      <a16:creationId xmlns:a16="http://schemas.microsoft.com/office/drawing/2014/main" id="{C02D0498-7DD0-D91D-57E4-4B8DA4BF0D71}"/>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9" name="Elipse 43">
                  <a:extLst>
                    <a:ext uri="{FF2B5EF4-FFF2-40B4-BE49-F238E27FC236}">
                      <a16:creationId xmlns:a16="http://schemas.microsoft.com/office/drawing/2014/main" id="{57AA8224-727E-4BF2-5F71-AAB6581FB168}"/>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40" name="AutoShape 3">
            <a:extLst>
              <a:ext uri="{FF2B5EF4-FFF2-40B4-BE49-F238E27FC236}">
                <a16:creationId xmlns:a16="http://schemas.microsoft.com/office/drawing/2014/main" id="{99B1C3C3-261E-74F0-31D3-5CCBA844C9E5}"/>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1" name="Freeform 5">
            <a:extLst>
              <a:ext uri="{FF2B5EF4-FFF2-40B4-BE49-F238E27FC236}">
                <a16:creationId xmlns:a16="http://schemas.microsoft.com/office/drawing/2014/main" id="{181BDC70-060C-BA7B-E86D-7A9CF3D798B6}"/>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2" name="Freeform 5">
            <a:extLst>
              <a:ext uri="{FF2B5EF4-FFF2-40B4-BE49-F238E27FC236}">
                <a16:creationId xmlns:a16="http://schemas.microsoft.com/office/drawing/2014/main" id="{2080079C-1710-E479-C4D4-6CEE3B75AAA3}"/>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43" name="Grupo 113">
            <a:extLst>
              <a:ext uri="{FF2B5EF4-FFF2-40B4-BE49-F238E27FC236}">
                <a16:creationId xmlns:a16="http://schemas.microsoft.com/office/drawing/2014/main" id="{68D9B914-B069-7986-7799-196CFFF6C948}"/>
              </a:ext>
            </a:extLst>
          </p:cNvPr>
          <p:cNvGrpSpPr/>
          <p:nvPr/>
        </p:nvGrpSpPr>
        <p:grpSpPr>
          <a:xfrm>
            <a:off x="4342750" y="1705291"/>
            <a:ext cx="1728481" cy="2781989"/>
            <a:chOff x="4342750" y="1705291"/>
            <a:chExt cx="1728481" cy="2781989"/>
          </a:xfrm>
        </p:grpSpPr>
        <p:sp>
          <p:nvSpPr>
            <p:cNvPr id="44" name="Freeform 5">
              <a:extLst>
                <a:ext uri="{FF2B5EF4-FFF2-40B4-BE49-F238E27FC236}">
                  <a16:creationId xmlns:a16="http://schemas.microsoft.com/office/drawing/2014/main" id="{16CD5453-6DD3-1906-6126-4CD2E36AC144}"/>
                </a:ext>
              </a:extLst>
            </p:cNvPr>
            <p:cNvSpPr/>
            <p:nvPr/>
          </p:nvSpPr>
          <p:spPr>
            <a:xfrm>
              <a:off x="4940722" y="3862361"/>
              <a:ext cx="419609" cy="624919"/>
            </a:xfrm>
            <a:custGeom>
              <a:avLst/>
              <a:gdLst>
                <a:gd name="f0" fmla="val 10800000"/>
                <a:gd name="f1" fmla="val 5400000"/>
                <a:gd name="f2" fmla="val 180"/>
                <a:gd name="f3" fmla="val w"/>
                <a:gd name="f4" fmla="val h"/>
                <a:gd name="f5" fmla="val 0"/>
                <a:gd name="f6" fmla="val 308"/>
                <a:gd name="f7" fmla="val 459"/>
                <a:gd name="f8" fmla="val 203"/>
                <a:gd name="f9" fmla="val 384"/>
                <a:gd name="f10" fmla="val 209"/>
                <a:gd name="f11" fmla="val 403"/>
                <a:gd name="f12" fmla="val 210"/>
                <a:gd name="f13" fmla="val 423"/>
                <a:gd name="f14" fmla="val 442"/>
                <a:gd name="f15" fmla="val 195"/>
                <a:gd name="f16" fmla="val 456"/>
                <a:gd name="f17" fmla="val 185"/>
                <a:gd name="f18" fmla="val 457"/>
                <a:gd name="f19" fmla="val 174"/>
                <a:gd name="f20" fmla="val 458"/>
                <a:gd name="f21" fmla="val 167"/>
                <a:gd name="f22" fmla="val 454"/>
                <a:gd name="f23" fmla="val 441"/>
                <a:gd name="f24" fmla="val 166"/>
                <a:gd name="f25" fmla="val 405"/>
                <a:gd name="f26" fmla="val 156"/>
                <a:gd name="f27" fmla="val 369"/>
                <a:gd name="f28" fmla="val 157"/>
                <a:gd name="f29" fmla="val 332"/>
                <a:gd name="f30" fmla="val 158"/>
                <a:gd name="f31" fmla="val 322"/>
                <a:gd name="f32" fmla="val 312"/>
                <a:gd name="f33" fmla="val 148"/>
                <a:gd name="f34" fmla="val 305"/>
                <a:gd name="f35" fmla="val 136"/>
                <a:gd name="f36" fmla="val 294"/>
                <a:gd name="f37" fmla="val 138"/>
                <a:gd name="f38" fmla="val 282"/>
                <a:gd name="f39" fmla="val 140"/>
                <a:gd name="f40" fmla="val 268"/>
                <a:gd name="f41" fmla="val 146"/>
                <a:gd name="f42" fmla="val 239"/>
                <a:gd name="f43" fmla="val 145"/>
                <a:gd name="f44" fmla="val 129"/>
                <a:gd name="f45" fmla="val 184"/>
                <a:gd name="f46" fmla="val 125"/>
                <a:gd name="f47" fmla="val 177"/>
                <a:gd name="f48" fmla="val 121"/>
                <a:gd name="f49" fmla="val 114"/>
                <a:gd name="f50" fmla="val 173"/>
                <a:gd name="f51" fmla="val 96"/>
                <a:gd name="f52" fmla="val 170"/>
                <a:gd name="f53" fmla="val 81"/>
                <a:gd name="f54" fmla="val 163"/>
                <a:gd name="f55" fmla="val 66"/>
                <a:gd name="f56" fmla="val 153"/>
                <a:gd name="f57" fmla="val 57"/>
                <a:gd name="f58" fmla="val 144"/>
                <a:gd name="f59" fmla="val 46"/>
                <a:gd name="f60" fmla="val 147"/>
                <a:gd name="f61" fmla="val 35"/>
                <a:gd name="f62" fmla="val 149"/>
                <a:gd name="f63" fmla="val 26"/>
                <a:gd name="f64" fmla="val 151"/>
                <a:gd name="f65" fmla="val 13"/>
                <a:gd name="f66" fmla="val 155"/>
                <a:gd name="f67" fmla="val 11"/>
                <a:gd name="f68" fmla="val 8"/>
                <a:gd name="f69" fmla="val 135"/>
                <a:gd name="f70" fmla="val 14"/>
                <a:gd name="f71" fmla="val 113"/>
                <a:gd name="f72" fmla="val 39"/>
                <a:gd name="f73" fmla="val 63"/>
                <a:gd name="f74" fmla="val 105"/>
                <a:gd name="f75" fmla="val 87"/>
                <a:gd name="f76" fmla="val 98"/>
                <a:gd name="f77" fmla="val 103"/>
                <a:gd name="f78" fmla="val 100"/>
                <a:gd name="f79" fmla="val 102"/>
                <a:gd name="f80" fmla="val 89"/>
                <a:gd name="f81" fmla="val 72"/>
                <a:gd name="f82" fmla="val 107"/>
                <a:gd name="f83" fmla="val 65"/>
                <a:gd name="f84" fmla="val 64"/>
                <a:gd name="f85" fmla="val 127"/>
                <a:gd name="f86" fmla="val 42"/>
                <a:gd name="f87" fmla="val 124"/>
                <a:gd name="f88" fmla="val 38"/>
                <a:gd name="f89" fmla="val 33"/>
                <a:gd name="f90" fmla="val 28"/>
                <a:gd name="f91" fmla="val 5"/>
                <a:gd name="f92" fmla="val 131"/>
                <a:gd name="f93" fmla="val 154"/>
                <a:gd name="f94" fmla="val 3"/>
                <a:gd name="f95" fmla="val 165"/>
                <a:gd name="f96" fmla="val 4"/>
                <a:gd name="f97" fmla="val 169"/>
                <a:gd name="f98" fmla="val 9"/>
                <a:gd name="f99" fmla="val 168"/>
                <a:gd name="f100" fmla="val 19"/>
                <a:gd name="f101" fmla="val 37"/>
                <a:gd name="f102" fmla="val 45"/>
                <a:gd name="f103" fmla="val 171"/>
                <a:gd name="f104" fmla="val 52"/>
                <a:gd name="f105" fmla="val 182"/>
                <a:gd name="f106" fmla="val 56"/>
                <a:gd name="f107" fmla="val 196"/>
                <a:gd name="f108" fmla="val 54"/>
                <a:gd name="f109" fmla="val 201"/>
                <a:gd name="f110" fmla="val 62"/>
                <a:gd name="f111" fmla="val 200"/>
                <a:gd name="f112" fmla="val 75"/>
                <a:gd name="f113" fmla="val 88"/>
                <a:gd name="f114" fmla="val 206"/>
                <a:gd name="f115" fmla="val 92"/>
                <a:gd name="f116" fmla="val 219"/>
                <a:gd name="f117" fmla="val 90"/>
                <a:gd name="f118" fmla="val 259"/>
                <a:gd name="f119" fmla="val 279"/>
                <a:gd name="f120" fmla="val 86"/>
                <a:gd name="f121" fmla="val 303"/>
                <a:gd name="f122" fmla="val 302"/>
                <a:gd name="f123" fmla="val 117"/>
                <a:gd name="f124" fmla="val 233"/>
                <a:gd name="f125" fmla="val 188"/>
                <a:gd name="f126" fmla="val 176"/>
                <a:gd name="f127" fmla="val 187"/>
                <a:gd name="f128" fmla="val 221"/>
                <a:gd name="f129" fmla="val 199"/>
                <a:gd name="f130" fmla="val 246"/>
                <a:gd name="f131" fmla="val 252"/>
                <a:gd name="f132" fmla="val 202"/>
                <a:gd name="f133" fmla="val 295"/>
                <a:gd name="f134" fmla="val 329"/>
                <a:gd name="f135" fmla="val 364"/>
                <a:gd name="f136" fmla="val 193"/>
                <a:gd name="f137" fmla="val 349"/>
                <a:gd name="f138" fmla="val 336"/>
                <a:gd name="f139" fmla="val 178"/>
                <a:gd name="f140" fmla="val 317"/>
                <a:gd name="f141" fmla="val 181"/>
                <a:gd name="f142" fmla="val 286"/>
                <a:gd name="f143" fmla="val 278"/>
                <a:gd name="f144" fmla="val 297"/>
                <a:gd name="f145" fmla="val 339"/>
                <a:gd name="f146" fmla="val 344"/>
                <a:gd name="f147" fmla="val 353"/>
                <a:gd name="f148" fmla="val 352"/>
                <a:gd name="f149" fmla="val 164"/>
                <a:gd name="f150" fmla="val 351"/>
                <a:gd name="f151" fmla="val 348"/>
                <a:gd name="f152" fmla="val 354"/>
                <a:gd name="f153" fmla="val 175"/>
                <a:gd name="f154" fmla="val 374"/>
                <a:gd name="f155" fmla="val 179"/>
                <a:gd name="f156" fmla="val 396"/>
                <a:gd name="f157" fmla="val 191"/>
                <a:gd name="f158" fmla="val 415"/>
                <a:gd name="f159" fmla="val 422"/>
                <a:gd name="f160" fmla="val 429"/>
                <a:gd name="f161" fmla="val 192"/>
                <a:gd name="f162" fmla="val 438"/>
                <a:gd name="f163" fmla="val 204"/>
                <a:gd name="f164" fmla="val 420"/>
                <a:gd name="f165" fmla="val 190"/>
                <a:gd name="f166" fmla="val 399"/>
                <a:gd name="f167" fmla="+- 0 0 -90"/>
                <a:gd name="f168" fmla="*/ f3 1 308"/>
                <a:gd name="f169" fmla="*/ f4 1 459"/>
                <a:gd name="f170" fmla="val f5"/>
                <a:gd name="f171" fmla="val f6"/>
                <a:gd name="f172" fmla="val f7"/>
                <a:gd name="f173" fmla="*/ f167 f0 1"/>
                <a:gd name="f174" fmla="+- f172 0 f170"/>
                <a:gd name="f175" fmla="+- f171 0 f170"/>
                <a:gd name="f176" fmla="*/ f173 1 f2"/>
                <a:gd name="f177" fmla="*/ f175 1 308"/>
                <a:gd name="f178" fmla="*/ f174 1 459"/>
                <a:gd name="f179" fmla="*/ 203 f175 1"/>
                <a:gd name="f180" fmla="*/ 384 f174 1"/>
                <a:gd name="f181" fmla="*/ 210 f175 1"/>
                <a:gd name="f182" fmla="*/ 442 f174 1"/>
                <a:gd name="f183" fmla="*/ 185 f175 1"/>
                <a:gd name="f184" fmla="*/ 457 f174 1"/>
                <a:gd name="f185" fmla="*/ 167 f175 1"/>
                <a:gd name="f186" fmla="*/ 441 f174 1"/>
                <a:gd name="f187" fmla="*/ 157 f175 1"/>
                <a:gd name="f188" fmla="*/ 332 f174 1"/>
                <a:gd name="f189" fmla="*/ 148 f175 1"/>
                <a:gd name="f190" fmla="*/ 305 f174 1"/>
                <a:gd name="f191" fmla="*/ 140 f175 1"/>
                <a:gd name="f192" fmla="*/ 268 f174 1"/>
                <a:gd name="f193" fmla="*/ 129 f175 1"/>
                <a:gd name="f194" fmla="*/ 184 f174 1"/>
                <a:gd name="f195" fmla="*/ 114 f175 1"/>
                <a:gd name="f196" fmla="*/ 173 f174 1"/>
                <a:gd name="f197" fmla="*/ 66 f175 1"/>
                <a:gd name="f198" fmla="*/ 153 f174 1"/>
                <a:gd name="f199" fmla="*/ 35 f175 1"/>
                <a:gd name="f200" fmla="*/ 149 f174 1"/>
                <a:gd name="f201" fmla="*/ 11 f175 1"/>
                <a:gd name="f202" fmla="*/ 144 f174 1"/>
                <a:gd name="f203" fmla="*/ 14 f175 1"/>
                <a:gd name="f204" fmla="*/ 113 f174 1"/>
                <a:gd name="f205" fmla="*/ 87 f175 1"/>
                <a:gd name="f206" fmla="*/ 105 f174 1"/>
                <a:gd name="f207" fmla="*/ 102 f175 1"/>
                <a:gd name="f208" fmla="*/ 89 f174 1"/>
                <a:gd name="f209" fmla="*/ 107 f175 1"/>
                <a:gd name="f210" fmla="*/ 65 f174 1"/>
                <a:gd name="f211" fmla="*/ 125 f175 1"/>
                <a:gd name="f212" fmla="*/ 42 f174 1"/>
                <a:gd name="f213" fmla="*/ 124 f175 1"/>
                <a:gd name="f214" fmla="*/ 28 f174 1"/>
                <a:gd name="f215" fmla="*/ 154 f175 1"/>
                <a:gd name="f216" fmla="*/ 3 f174 1"/>
                <a:gd name="f217" fmla="*/ 168 f175 1"/>
                <a:gd name="f218" fmla="*/ 19 f174 1"/>
                <a:gd name="f219" fmla="*/ 170 f175 1"/>
                <a:gd name="f220" fmla="*/ 45 f174 1"/>
                <a:gd name="f221" fmla="*/ 182 f175 1"/>
                <a:gd name="f222" fmla="*/ 56 f174 1"/>
                <a:gd name="f223" fmla="*/ 200 f175 1"/>
                <a:gd name="f224" fmla="*/ 75 f174 1"/>
                <a:gd name="f225" fmla="*/ 219 f175 1"/>
                <a:gd name="f226" fmla="*/ 90 f174 1"/>
                <a:gd name="f227" fmla="*/ 279 f175 1"/>
                <a:gd name="f228" fmla="*/ 86 f174 1"/>
                <a:gd name="f229" fmla="*/ 302 f175 1"/>
                <a:gd name="f230" fmla="*/ 121 f174 1"/>
                <a:gd name="f231" fmla="*/ 201 f175 1"/>
                <a:gd name="f232" fmla="*/ 169 f174 1"/>
                <a:gd name="f233" fmla="*/ 195 f175 1"/>
                <a:gd name="f234" fmla="*/ 239 f174 1"/>
                <a:gd name="f235" fmla="*/ 202 f175 1"/>
                <a:gd name="f236" fmla="*/ 259 f174 1"/>
                <a:gd name="f237" fmla="*/ 364 f174 1"/>
                <a:gd name="f238" fmla="*/ 178 f175 1"/>
                <a:gd name="f239" fmla="*/ 317 f174 1"/>
                <a:gd name="f240" fmla="*/ 158 f175 1"/>
                <a:gd name="f241" fmla="*/ 278 f174 1"/>
                <a:gd name="f242" fmla="*/ 177 f175 1"/>
                <a:gd name="f243" fmla="*/ 339 f174 1"/>
                <a:gd name="f244" fmla="*/ 169 f175 1"/>
                <a:gd name="f245" fmla="*/ 352 f174 1"/>
                <a:gd name="f246" fmla="*/ 166 f175 1"/>
                <a:gd name="f247" fmla="*/ 354 f174 1"/>
                <a:gd name="f248" fmla="*/ 191 f175 1"/>
                <a:gd name="f249" fmla="*/ 415 f174 1"/>
                <a:gd name="f250" fmla="*/ 192 f175 1"/>
                <a:gd name="f251" fmla="*/ 438 f174 1"/>
                <a:gd name="f252" fmla="+- f176 0 f1"/>
                <a:gd name="f253" fmla="*/ f179 1 308"/>
                <a:gd name="f254" fmla="*/ f180 1 459"/>
                <a:gd name="f255" fmla="*/ f181 1 308"/>
                <a:gd name="f256" fmla="*/ f182 1 459"/>
                <a:gd name="f257" fmla="*/ f183 1 308"/>
                <a:gd name="f258" fmla="*/ f184 1 459"/>
                <a:gd name="f259" fmla="*/ f185 1 308"/>
                <a:gd name="f260" fmla="*/ f186 1 459"/>
                <a:gd name="f261" fmla="*/ f187 1 308"/>
                <a:gd name="f262" fmla="*/ f188 1 459"/>
                <a:gd name="f263" fmla="*/ f189 1 308"/>
                <a:gd name="f264" fmla="*/ f190 1 459"/>
                <a:gd name="f265" fmla="*/ f191 1 308"/>
                <a:gd name="f266" fmla="*/ f192 1 459"/>
                <a:gd name="f267" fmla="*/ f193 1 308"/>
                <a:gd name="f268" fmla="*/ f194 1 459"/>
                <a:gd name="f269" fmla="*/ f195 1 308"/>
                <a:gd name="f270" fmla="*/ f196 1 459"/>
                <a:gd name="f271" fmla="*/ f197 1 308"/>
                <a:gd name="f272" fmla="*/ f198 1 459"/>
                <a:gd name="f273" fmla="*/ f199 1 308"/>
                <a:gd name="f274" fmla="*/ f200 1 459"/>
                <a:gd name="f275" fmla="*/ f201 1 308"/>
                <a:gd name="f276" fmla="*/ f202 1 459"/>
                <a:gd name="f277" fmla="*/ f203 1 308"/>
                <a:gd name="f278" fmla="*/ f204 1 459"/>
                <a:gd name="f279" fmla="*/ f205 1 308"/>
                <a:gd name="f280" fmla="*/ f206 1 459"/>
                <a:gd name="f281" fmla="*/ f207 1 308"/>
                <a:gd name="f282" fmla="*/ f208 1 459"/>
                <a:gd name="f283" fmla="*/ f209 1 308"/>
                <a:gd name="f284" fmla="*/ f210 1 459"/>
                <a:gd name="f285" fmla="*/ f211 1 308"/>
                <a:gd name="f286" fmla="*/ f212 1 459"/>
                <a:gd name="f287" fmla="*/ f213 1 308"/>
                <a:gd name="f288" fmla="*/ f214 1 459"/>
                <a:gd name="f289" fmla="*/ f215 1 308"/>
                <a:gd name="f290" fmla="*/ f216 1 459"/>
                <a:gd name="f291" fmla="*/ f217 1 308"/>
                <a:gd name="f292" fmla="*/ f218 1 459"/>
                <a:gd name="f293" fmla="*/ f219 1 308"/>
                <a:gd name="f294" fmla="*/ f220 1 459"/>
                <a:gd name="f295" fmla="*/ f221 1 308"/>
                <a:gd name="f296" fmla="*/ f222 1 459"/>
                <a:gd name="f297" fmla="*/ f223 1 308"/>
                <a:gd name="f298" fmla="*/ f224 1 459"/>
                <a:gd name="f299" fmla="*/ f225 1 308"/>
                <a:gd name="f300" fmla="*/ f226 1 459"/>
                <a:gd name="f301" fmla="*/ f227 1 308"/>
                <a:gd name="f302" fmla="*/ f228 1 459"/>
                <a:gd name="f303" fmla="*/ f229 1 308"/>
                <a:gd name="f304" fmla="*/ f230 1 459"/>
                <a:gd name="f305" fmla="*/ f231 1 308"/>
                <a:gd name="f306" fmla="*/ f232 1 459"/>
                <a:gd name="f307" fmla="*/ f233 1 308"/>
                <a:gd name="f308" fmla="*/ f234 1 459"/>
                <a:gd name="f309" fmla="*/ f235 1 308"/>
                <a:gd name="f310" fmla="*/ f236 1 459"/>
                <a:gd name="f311" fmla="*/ f237 1 459"/>
                <a:gd name="f312" fmla="*/ f238 1 308"/>
                <a:gd name="f313" fmla="*/ f239 1 459"/>
                <a:gd name="f314" fmla="*/ f240 1 308"/>
                <a:gd name="f315" fmla="*/ f241 1 459"/>
                <a:gd name="f316" fmla="*/ f242 1 308"/>
                <a:gd name="f317" fmla="*/ f243 1 459"/>
                <a:gd name="f318" fmla="*/ f244 1 308"/>
                <a:gd name="f319" fmla="*/ f245 1 459"/>
                <a:gd name="f320" fmla="*/ f246 1 308"/>
                <a:gd name="f321" fmla="*/ f247 1 459"/>
                <a:gd name="f322" fmla="*/ f248 1 308"/>
                <a:gd name="f323" fmla="*/ f249 1 459"/>
                <a:gd name="f324" fmla="*/ f250 1 308"/>
                <a:gd name="f325" fmla="*/ f251 1 459"/>
                <a:gd name="f326" fmla="*/ 0 1 f177"/>
                <a:gd name="f327" fmla="*/ f171 1 f177"/>
                <a:gd name="f328" fmla="*/ 0 1 f178"/>
                <a:gd name="f329" fmla="*/ f172 1 f178"/>
                <a:gd name="f330" fmla="*/ f253 1 f177"/>
                <a:gd name="f331" fmla="*/ f254 1 f178"/>
                <a:gd name="f332" fmla="*/ f255 1 f177"/>
                <a:gd name="f333" fmla="*/ f256 1 f178"/>
                <a:gd name="f334" fmla="*/ f257 1 f177"/>
                <a:gd name="f335" fmla="*/ f258 1 f178"/>
                <a:gd name="f336" fmla="*/ f259 1 f177"/>
                <a:gd name="f337" fmla="*/ f260 1 f178"/>
                <a:gd name="f338" fmla="*/ f261 1 f177"/>
                <a:gd name="f339" fmla="*/ f262 1 f178"/>
                <a:gd name="f340" fmla="*/ f263 1 f177"/>
                <a:gd name="f341" fmla="*/ f264 1 f178"/>
                <a:gd name="f342" fmla="*/ f265 1 f177"/>
                <a:gd name="f343" fmla="*/ f266 1 f178"/>
                <a:gd name="f344" fmla="*/ f267 1 f177"/>
                <a:gd name="f345" fmla="*/ f268 1 f178"/>
                <a:gd name="f346" fmla="*/ f269 1 f177"/>
                <a:gd name="f347" fmla="*/ f270 1 f178"/>
                <a:gd name="f348" fmla="*/ f271 1 f177"/>
                <a:gd name="f349" fmla="*/ f272 1 f178"/>
                <a:gd name="f350" fmla="*/ f273 1 f177"/>
                <a:gd name="f351" fmla="*/ f274 1 f178"/>
                <a:gd name="f352" fmla="*/ f275 1 f177"/>
                <a:gd name="f353" fmla="*/ f276 1 f178"/>
                <a:gd name="f354" fmla="*/ f277 1 f177"/>
                <a:gd name="f355" fmla="*/ f278 1 f178"/>
                <a:gd name="f356" fmla="*/ f279 1 f177"/>
                <a:gd name="f357" fmla="*/ f280 1 f178"/>
                <a:gd name="f358" fmla="*/ f281 1 f177"/>
                <a:gd name="f359" fmla="*/ f282 1 f178"/>
                <a:gd name="f360" fmla="*/ f283 1 f177"/>
                <a:gd name="f361" fmla="*/ f284 1 f178"/>
                <a:gd name="f362" fmla="*/ f285 1 f177"/>
                <a:gd name="f363" fmla="*/ f286 1 f178"/>
                <a:gd name="f364" fmla="*/ f287 1 f177"/>
                <a:gd name="f365" fmla="*/ f288 1 f178"/>
                <a:gd name="f366" fmla="*/ f289 1 f177"/>
                <a:gd name="f367" fmla="*/ f290 1 f178"/>
                <a:gd name="f368" fmla="*/ f291 1 f177"/>
                <a:gd name="f369" fmla="*/ f292 1 f178"/>
                <a:gd name="f370" fmla="*/ f293 1 f177"/>
                <a:gd name="f371" fmla="*/ f294 1 f178"/>
                <a:gd name="f372" fmla="*/ f295 1 f177"/>
                <a:gd name="f373" fmla="*/ f296 1 f178"/>
                <a:gd name="f374" fmla="*/ f297 1 f177"/>
                <a:gd name="f375" fmla="*/ f298 1 f178"/>
                <a:gd name="f376" fmla="*/ f299 1 f177"/>
                <a:gd name="f377" fmla="*/ f300 1 f178"/>
                <a:gd name="f378" fmla="*/ f301 1 f177"/>
                <a:gd name="f379" fmla="*/ f302 1 f178"/>
                <a:gd name="f380" fmla="*/ f303 1 f177"/>
                <a:gd name="f381" fmla="*/ f304 1 f178"/>
                <a:gd name="f382" fmla="*/ f305 1 f177"/>
                <a:gd name="f383" fmla="*/ f306 1 f178"/>
                <a:gd name="f384" fmla="*/ f307 1 f177"/>
                <a:gd name="f385" fmla="*/ f308 1 f178"/>
                <a:gd name="f386" fmla="*/ f309 1 f177"/>
                <a:gd name="f387" fmla="*/ f310 1 f178"/>
                <a:gd name="f388" fmla="*/ f311 1 f178"/>
                <a:gd name="f389" fmla="*/ f312 1 f177"/>
                <a:gd name="f390" fmla="*/ f313 1 f178"/>
                <a:gd name="f391" fmla="*/ f314 1 f177"/>
                <a:gd name="f392" fmla="*/ f315 1 f178"/>
                <a:gd name="f393" fmla="*/ f316 1 f177"/>
                <a:gd name="f394" fmla="*/ f317 1 f178"/>
                <a:gd name="f395" fmla="*/ f318 1 f177"/>
                <a:gd name="f396" fmla="*/ f319 1 f178"/>
                <a:gd name="f397" fmla="*/ f320 1 f177"/>
                <a:gd name="f398" fmla="*/ f321 1 f178"/>
                <a:gd name="f399" fmla="*/ f322 1 f177"/>
                <a:gd name="f400" fmla="*/ f323 1 f178"/>
                <a:gd name="f401" fmla="*/ f324 1 f177"/>
                <a:gd name="f402" fmla="*/ f325 1 f178"/>
                <a:gd name="f403" fmla="*/ f326 f168 1"/>
                <a:gd name="f404" fmla="*/ f327 f168 1"/>
                <a:gd name="f405" fmla="*/ f329 f169 1"/>
                <a:gd name="f406" fmla="*/ f328 f169 1"/>
                <a:gd name="f407" fmla="*/ f330 f168 1"/>
                <a:gd name="f408" fmla="*/ f331 f169 1"/>
                <a:gd name="f409" fmla="*/ f332 f168 1"/>
                <a:gd name="f410" fmla="*/ f333 f169 1"/>
                <a:gd name="f411" fmla="*/ f334 f168 1"/>
                <a:gd name="f412" fmla="*/ f335 f169 1"/>
                <a:gd name="f413" fmla="*/ f336 f168 1"/>
                <a:gd name="f414" fmla="*/ f337 f169 1"/>
                <a:gd name="f415" fmla="*/ f338 f168 1"/>
                <a:gd name="f416" fmla="*/ f339 f169 1"/>
                <a:gd name="f417" fmla="*/ f340 f168 1"/>
                <a:gd name="f418" fmla="*/ f341 f169 1"/>
                <a:gd name="f419" fmla="*/ f342 f168 1"/>
                <a:gd name="f420" fmla="*/ f343 f169 1"/>
                <a:gd name="f421" fmla="*/ f344 f168 1"/>
                <a:gd name="f422" fmla="*/ f345 f169 1"/>
                <a:gd name="f423" fmla="*/ f346 f168 1"/>
                <a:gd name="f424" fmla="*/ f347 f169 1"/>
                <a:gd name="f425" fmla="*/ f348 f168 1"/>
                <a:gd name="f426" fmla="*/ f349 f169 1"/>
                <a:gd name="f427" fmla="*/ f350 f168 1"/>
                <a:gd name="f428" fmla="*/ f351 f169 1"/>
                <a:gd name="f429" fmla="*/ f352 f168 1"/>
                <a:gd name="f430" fmla="*/ f353 f169 1"/>
                <a:gd name="f431" fmla="*/ f354 f168 1"/>
                <a:gd name="f432" fmla="*/ f355 f169 1"/>
                <a:gd name="f433" fmla="*/ f356 f168 1"/>
                <a:gd name="f434" fmla="*/ f357 f169 1"/>
                <a:gd name="f435" fmla="*/ f358 f168 1"/>
                <a:gd name="f436" fmla="*/ f359 f169 1"/>
                <a:gd name="f437" fmla="*/ f360 f168 1"/>
                <a:gd name="f438" fmla="*/ f361 f169 1"/>
                <a:gd name="f439" fmla="*/ f362 f168 1"/>
                <a:gd name="f440" fmla="*/ f363 f169 1"/>
                <a:gd name="f441" fmla="*/ f364 f168 1"/>
                <a:gd name="f442" fmla="*/ f365 f169 1"/>
                <a:gd name="f443" fmla="*/ f366 f168 1"/>
                <a:gd name="f444" fmla="*/ f367 f169 1"/>
                <a:gd name="f445" fmla="*/ f368 f168 1"/>
                <a:gd name="f446" fmla="*/ f369 f169 1"/>
                <a:gd name="f447" fmla="*/ f370 f168 1"/>
                <a:gd name="f448" fmla="*/ f371 f169 1"/>
                <a:gd name="f449" fmla="*/ f372 f168 1"/>
                <a:gd name="f450" fmla="*/ f373 f169 1"/>
                <a:gd name="f451" fmla="*/ f374 f168 1"/>
                <a:gd name="f452" fmla="*/ f375 f169 1"/>
                <a:gd name="f453" fmla="*/ f376 f168 1"/>
                <a:gd name="f454" fmla="*/ f377 f169 1"/>
                <a:gd name="f455" fmla="*/ f378 f168 1"/>
                <a:gd name="f456" fmla="*/ f379 f169 1"/>
                <a:gd name="f457" fmla="*/ f380 f168 1"/>
                <a:gd name="f458" fmla="*/ f381 f169 1"/>
                <a:gd name="f459" fmla="*/ f382 f168 1"/>
                <a:gd name="f460" fmla="*/ f383 f169 1"/>
                <a:gd name="f461" fmla="*/ f384 f168 1"/>
                <a:gd name="f462" fmla="*/ f385 f169 1"/>
                <a:gd name="f463" fmla="*/ f386 f168 1"/>
                <a:gd name="f464" fmla="*/ f387 f169 1"/>
                <a:gd name="f465" fmla="*/ f388 f169 1"/>
                <a:gd name="f466" fmla="*/ f389 f168 1"/>
                <a:gd name="f467" fmla="*/ f390 f169 1"/>
                <a:gd name="f468" fmla="*/ f391 f168 1"/>
                <a:gd name="f469" fmla="*/ f392 f169 1"/>
                <a:gd name="f470" fmla="*/ f393 f168 1"/>
                <a:gd name="f471" fmla="*/ f394 f169 1"/>
                <a:gd name="f472" fmla="*/ f395 f168 1"/>
                <a:gd name="f473" fmla="*/ f396 f169 1"/>
                <a:gd name="f474" fmla="*/ f397 f168 1"/>
                <a:gd name="f475" fmla="*/ f398 f169 1"/>
                <a:gd name="f476" fmla="*/ f399 f168 1"/>
                <a:gd name="f477" fmla="*/ f400 f169 1"/>
                <a:gd name="f478" fmla="*/ f401 f168 1"/>
                <a:gd name="f479" fmla="*/ f402 f169 1"/>
              </a:gdLst>
              <a:ahLst/>
              <a:cxnLst>
                <a:cxn ang="3cd4">
                  <a:pos x="hc" y="t"/>
                </a:cxn>
                <a:cxn ang="0">
                  <a:pos x="r" y="vc"/>
                </a:cxn>
                <a:cxn ang="cd4">
                  <a:pos x="hc" y="b"/>
                </a:cxn>
                <a:cxn ang="cd2">
                  <a:pos x="l" y="vc"/>
                </a:cxn>
                <a:cxn ang="f252">
                  <a:pos x="f407" y="f408"/>
                </a:cxn>
                <a:cxn ang="f252">
                  <a:pos x="f409" y="f410"/>
                </a:cxn>
                <a:cxn ang="f252">
                  <a:pos x="f411" y="f412"/>
                </a:cxn>
                <a:cxn ang="f252">
                  <a:pos x="f413" y="f414"/>
                </a:cxn>
                <a:cxn ang="f252">
                  <a:pos x="f415" y="f416"/>
                </a:cxn>
                <a:cxn ang="f252">
                  <a:pos x="f417" y="f418"/>
                </a:cxn>
                <a:cxn ang="f252">
                  <a:pos x="f419" y="f420"/>
                </a:cxn>
                <a:cxn ang="f252">
                  <a:pos x="f421" y="f422"/>
                </a:cxn>
                <a:cxn ang="f252">
                  <a:pos x="f423" y="f424"/>
                </a:cxn>
                <a:cxn ang="f252">
                  <a:pos x="f425" y="f426"/>
                </a:cxn>
                <a:cxn ang="f252">
                  <a:pos x="f427" y="f428"/>
                </a:cxn>
                <a:cxn ang="f252">
                  <a:pos x="f429" y="f430"/>
                </a:cxn>
                <a:cxn ang="f252">
                  <a:pos x="f431" y="f432"/>
                </a:cxn>
                <a:cxn ang="f252">
                  <a:pos x="f433" y="f434"/>
                </a:cxn>
                <a:cxn ang="f252">
                  <a:pos x="f435" y="f436"/>
                </a:cxn>
                <a:cxn ang="f252">
                  <a:pos x="f437" y="f438"/>
                </a:cxn>
                <a:cxn ang="f252">
                  <a:pos x="f439" y="f440"/>
                </a:cxn>
                <a:cxn ang="f252">
                  <a:pos x="f441" y="f442"/>
                </a:cxn>
                <a:cxn ang="f252">
                  <a:pos x="f443" y="f444"/>
                </a:cxn>
                <a:cxn ang="f252">
                  <a:pos x="f445" y="f446"/>
                </a:cxn>
                <a:cxn ang="f252">
                  <a:pos x="f447" y="f448"/>
                </a:cxn>
                <a:cxn ang="f252">
                  <a:pos x="f449" y="f450"/>
                </a:cxn>
                <a:cxn ang="f252">
                  <a:pos x="f451" y="f452"/>
                </a:cxn>
                <a:cxn ang="f252">
                  <a:pos x="f453" y="f454"/>
                </a:cxn>
                <a:cxn ang="f252">
                  <a:pos x="f455" y="f456"/>
                </a:cxn>
                <a:cxn ang="f252">
                  <a:pos x="f457" y="f458"/>
                </a:cxn>
                <a:cxn ang="f252">
                  <a:pos x="f459" y="f460"/>
                </a:cxn>
                <a:cxn ang="f252">
                  <a:pos x="f461" y="f462"/>
                </a:cxn>
                <a:cxn ang="f252">
                  <a:pos x="f463" y="f464"/>
                </a:cxn>
                <a:cxn ang="f252">
                  <a:pos x="f463" y="f465"/>
                </a:cxn>
                <a:cxn ang="f252">
                  <a:pos x="f466" y="f467"/>
                </a:cxn>
                <a:cxn ang="f252">
                  <a:pos x="f468" y="f469"/>
                </a:cxn>
                <a:cxn ang="f252">
                  <a:pos x="f470" y="f471"/>
                </a:cxn>
                <a:cxn ang="f252">
                  <a:pos x="f472" y="f473"/>
                </a:cxn>
                <a:cxn ang="f252">
                  <a:pos x="f474" y="f475"/>
                </a:cxn>
                <a:cxn ang="f252">
                  <a:pos x="f476" y="f477"/>
                </a:cxn>
                <a:cxn ang="f252">
                  <a:pos x="f478" y="f479"/>
                </a:cxn>
                <a:cxn ang="f252">
                  <a:pos x="f407" y="f408"/>
                </a:cxn>
              </a:cxnLst>
              <a:rect l="f403" t="f406" r="f404" b="f405"/>
              <a:pathLst>
                <a:path w="308" h="459">
                  <a:moveTo>
                    <a:pt x="f8" y="f9"/>
                  </a:moveTo>
                  <a:cubicBezTo>
                    <a:pt x="f10" y="f11"/>
                    <a:pt x="f12" y="f13"/>
                    <a:pt x="f12" y="f14"/>
                  </a:cubicBezTo>
                  <a:cubicBezTo>
                    <a:pt x="f12" y="f7"/>
                    <a:pt x="f15" y="f16"/>
                    <a:pt x="f17" y="f18"/>
                  </a:cubicBezTo>
                  <a:cubicBezTo>
                    <a:pt x="f19" y="f20"/>
                    <a:pt x="f21" y="f22"/>
                    <a:pt x="f21" y="f23"/>
                  </a:cubicBezTo>
                  <a:cubicBezTo>
                    <a:pt x="f24" y="f25"/>
                    <a:pt x="f26" y="f27"/>
                    <a:pt x="f28" y="f29"/>
                  </a:cubicBezTo>
                  <a:cubicBezTo>
                    <a:pt x="f30" y="f31"/>
                    <a:pt x="f28" y="f32"/>
                    <a:pt x="f33" y="f34"/>
                  </a:cubicBezTo>
                  <a:cubicBezTo>
                    <a:pt x="f35" y="f36"/>
                    <a:pt x="f37" y="f38"/>
                    <a:pt x="f39" y="f40"/>
                  </a:cubicBezTo>
                  <a:cubicBezTo>
                    <a:pt x="f41" y="f42"/>
                    <a:pt x="f43" y="f12"/>
                    <a:pt x="f44" y="f45"/>
                  </a:cubicBezTo>
                  <a:cubicBezTo>
                    <a:pt x="f46" y="f47"/>
                    <a:pt x="f48" y="f19"/>
                    <a:pt x="f49" y="f50"/>
                  </a:cubicBezTo>
                  <a:cubicBezTo>
                    <a:pt x="f51" y="f52"/>
                    <a:pt x="f53" y="f54"/>
                    <a:pt x="f55" y="f56"/>
                  </a:cubicBezTo>
                  <a:cubicBezTo>
                    <a:pt x="f57" y="f58"/>
                    <a:pt x="f59" y="f60"/>
                    <a:pt x="f61" y="f62"/>
                  </a:cubicBezTo>
                  <a:cubicBezTo>
                    <a:pt x="f63" y="f64"/>
                    <a:pt x="f65" y="f66"/>
                    <a:pt x="f67" y="f58"/>
                  </a:cubicBezTo>
                  <a:cubicBezTo>
                    <a:pt x="f68" y="f69"/>
                    <a:pt x="f5" y="f48"/>
                    <a:pt x="f70" y="f71"/>
                  </a:cubicBezTo>
                  <a:cubicBezTo>
                    <a:pt x="f72" y="f49"/>
                    <a:pt x="f73" y="f74"/>
                    <a:pt x="f75" y="f74"/>
                  </a:cubicBezTo>
                  <a:cubicBezTo>
                    <a:pt x="f76" y="f74"/>
                    <a:pt x="f77" y="f78"/>
                    <a:pt x="f79" y="f80"/>
                  </a:cubicBezTo>
                  <a:cubicBezTo>
                    <a:pt x="f79" y="f53"/>
                    <a:pt x="f76" y="f81"/>
                    <a:pt x="f82" y="f83"/>
                  </a:cubicBezTo>
                  <a:cubicBezTo>
                    <a:pt x="f48" y="f84"/>
                    <a:pt x="f85" y="f57"/>
                    <a:pt x="f46" y="f86"/>
                  </a:cubicBezTo>
                  <a:cubicBezTo>
                    <a:pt x="f87" y="f88"/>
                    <a:pt x="f46" y="f89"/>
                    <a:pt x="f87" y="f90"/>
                  </a:cubicBezTo>
                  <a:cubicBezTo>
                    <a:pt x="f48" y="f91"/>
                    <a:pt x="f92" y="f5"/>
                    <a:pt x="f93" y="f94"/>
                  </a:cubicBezTo>
                  <a:cubicBezTo>
                    <a:pt x="f95" y="f96"/>
                    <a:pt x="f97" y="f98"/>
                    <a:pt x="f99" y="f100"/>
                  </a:cubicBezTo>
                  <a:cubicBezTo>
                    <a:pt x="f99" y="f90"/>
                    <a:pt x="f97" y="f101"/>
                    <a:pt x="f52" y="f102"/>
                  </a:cubicBezTo>
                  <a:cubicBezTo>
                    <a:pt x="f103" y="f104"/>
                    <a:pt x="f19" y="f57"/>
                    <a:pt x="f105" y="f106"/>
                  </a:cubicBezTo>
                  <a:cubicBezTo>
                    <a:pt x="f107" y="f108"/>
                    <a:pt x="f109" y="f110"/>
                    <a:pt x="f111" y="f112"/>
                  </a:cubicBezTo>
                  <a:cubicBezTo>
                    <a:pt x="f111" y="f113"/>
                    <a:pt x="f114" y="f115"/>
                    <a:pt x="f116" y="f117"/>
                  </a:cubicBezTo>
                  <a:cubicBezTo>
                    <a:pt x="f42" y="f75"/>
                    <a:pt x="f118" y="f80"/>
                    <a:pt x="f119" y="f120"/>
                  </a:cubicBezTo>
                  <a:cubicBezTo>
                    <a:pt x="f121" y="f53"/>
                    <a:pt x="f6" y="f117"/>
                    <a:pt x="f122" y="f48"/>
                  </a:cubicBezTo>
                  <a:cubicBezTo>
                    <a:pt x="f118" y="f123"/>
                    <a:pt x="f124" y="f62"/>
                    <a:pt x="f109" y="f97"/>
                  </a:cubicBezTo>
                  <a:cubicBezTo>
                    <a:pt x="f125" y="f126"/>
                    <a:pt x="f127" y="f128"/>
                    <a:pt x="f15" y="f42"/>
                  </a:cubicBezTo>
                  <a:cubicBezTo>
                    <a:pt x="f129" y="f130"/>
                    <a:pt x="f8" y="f131"/>
                    <a:pt x="f132" y="f118"/>
                  </a:cubicBezTo>
                  <a:cubicBezTo>
                    <a:pt x="f15" y="f133"/>
                    <a:pt x="f8" y="f134"/>
                    <a:pt x="f132" y="f135"/>
                  </a:cubicBezTo>
                  <a:cubicBezTo>
                    <a:pt x="f136" y="f137"/>
                    <a:pt x="f2" y="f138"/>
                    <a:pt x="f139" y="f140"/>
                  </a:cubicBezTo>
                  <a:cubicBezTo>
                    <a:pt x="f47" y="f121"/>
                    <a:pt x="f141" y="f142"/>
                    <a:pt x="f30" y="f143"/>
                  </a:cubicBezTo>
                  <a:cubicBezTo>
                    <a:pt x="f47" y="f144"/>
                    <a:pt x="f105" y="f140"/>
                    <a:pt x="f47" y="f145"/>
                  </a:cubicBezTo>
                  <a:cubicBezTo>
                    <a:pt x="f126" y="f146"/>
                    <a:pt x="f19" y="f147"/>
                    <a:pt x="f97" y="f148"/>
                  </a:cubicBezTo>
                  <a:cubicBezTo>
                    <a:pt x="f149" y="f150"/>
                    <a:pt x="f54" y="f151"/>
                    <a:pt x="f24" y="f152"/>
                  </a:cubicBezTo>
                  <a:cubicBezTo>
                    <a:pt x="f153" y="f154"/>
                    <a:pt x="f155" y="f156"/>
                    <a:pt x="f157" y="f158"/>
                  </a:cubicBezTo>
                  <a:cubicBezTo>
                    <a:pt x="f107" y="f159"/>
                    <a:pt x="f157" y="f160"/>
                    <a:pt x="f161" y="f162"/>
                  </a:cubicBezTo>
                  <a:cubicBezTo>
                    <a:pt x="f163" y="f164"/>
                    <a:pt x="f165" y="f166"/>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5" name="Freeform 6">
              <a:extLst>
                <a:ext uri="{FF2B5EF4-FFF2-40B4-BE49-F238E27FC236}">
                  <a16:creationId xmlns:a16="http://schemas.microsoft.com/office/drawing/2014/main" id="{1C0AEC8B-C410-4664-06F1-7EA34EFD5B8D}"/>
                </a:ext>
              </a:extLst>
            </p:cNvPr>
            <p:cNvSpPr/>
            <p:nvPr/>
          </p:nvSpPr>
          <p:spPr>
            <a:xfrm>
              <a:off x="5138342" y="4228075"/>
              <a:ext cx="78272" cy="245095"/>
            </a:xfrm>
            <a:custGeom>
              <a:avLst/>
              <a:gdLst>
                <a:gd name="f0" fmla="val 10800000"/>
                <a:gd name="f1" fmla="val 5400000"/>
                <a:gd name="f2" fmla="val 180"/>
                <a:gd name="f3" fmla="val w"/>
                <a:gd name="f4" fmla="val h"/>
                <a:gd name="f5" fmla="val 0"/>
                <a:gd name="f6" fmla="val 58"/>
                <a:gd name="f7" fmla="val 116"/>
                <a:gd name="f8" fmla="val 131"/>
                <a:gd name="f9" fmla="val 57"/>
                <a:gd name="f10" fmla="val 146"/>
                <a:gd name="f11" fmla="val 161"/>
                <a:gd name="f12" fmla="val 169"/>
                <a:gd name="f13" fmla="val 55"/>
                <a:gd name="f14" fmla="val 174"/>
                <a:gd name="f15" fmla="val 49"/>
                <a:gd name="f16" fmla="val 178"/>
                <a:gd name="f17" fmla="val 46"/>
                <a:gd name="f18" fmla="val 43"/>
                <a:gd name="f19" fmla="val 179"/>
                <a:gd name="f20" fmla="val 40"/>
                <a:gd name="f21" fmla="val 177"/>
                <a:gd name="f22" fmla="val 35"/>
                <a:gd name="f23" fmla="val 170"/>
                <a:gd name="f24" fmla="val 39"/>
                <a:gd name="f25" fmla="val 166"/>
                <a:gd name="f26" fmla="val 47"/>
                <a:gd name="f27" fmla="val 155"/>
                <a:gd name="f28" fmla="val 44"/>
                <a:gd name="f29" fmla="val 151"/>
                <a:gd name="f30" fmla="val 41"/>
                <a:gd name="f31" fmla="val 28"/>
                <a:gd name="f32" fmla="val 124"/>
                <a:gd name="f33" fmla="val 18"/>
                <a:gd name="f34" fmla="val 100"/>
                <a:gd name="f35" fmla="val 17"/>
                <a:gd name="f36" fmla="val 73"/>
                <a:gd name="f37" fmla="val 22"/>
                <a:gd name="f38" fmla="val 21"/>
                <a:gd name="f39" fmla="val 77"/>
                <a:gd name="f40" fmla="val 79"/>
                <a:gd name="f41" fmla="val 25"/>
                <a:gd name="f42" fmla="val 84"/>
                <a:gd name="f43" fmla="val 51"/>
                <a:gd name="f44" fmla="val 30"/>
                <a:gd name="f45" fmla="val 34"/>
                <a:gd name="f46" fmla="val 6"/>
                <a:gd name="f47" fmla="val 16"/>
                <a:gd name="f48" fmla="val 2"/>
                <a:gd name="f49" fmla="val 13"/>
                <a:gd name="f50" fmla="val 10"/>
                <a:gd name="f51" fmla="val 4"/>
                <a:gd name="f52" fmla="val 7"/>
                <a:gd name="f53" fmla="val 15"/>
                <a:gd name="f54" fmla="val 19"/>
                <a:gd name="f55" fmla="val 36"/>
                <a:gd name="f56" fmla="val 42"/>
                <a:gd name="f57" fmla="val 63"/>
                <a:gd name="f58" fmla="val 48"/>
                <a:gd name="f59" fmla="val 74"/>
                <a:gd name="f60" fmla="val 53"/>
                <a:gd name="f61" fmla="val 85"/>
                <a:gd name="f62" fmla="val 96"/>
                <a:gd name="f63" fmla="val 103"/>
                <a:gd name="f64" fmla="val 109"/>
                <a:gd name="f65" fmla="+- 0 0 -90"/>
                <a:gd name="f66" fmla="*/ f3 1 58"/>
                <a:gd name="f67" fmla="*/ f4 1 180"/>
                <a:gd name="f68" fmla="val f5"/>
                <a:gd name="f69" fmla="val f6"/>
                <a:gd name="f70" fmla="val f2"/>
                <a:gd name="f71" fmla="*/ f65 f0 1"/>
                <a:gd name="f72" fmla="+- f70 0 f68"/>
                <a:gd name="f73" fmla="+- f69 0 f68"/>
                <a:gd name="f74" fmla="*/ f71 1 f2"/>
                <a:gd name="f75" fmla="*/ f73 1 58"/>
                <a:gd name="f76" fmla="*/ f72 1 180"/>
                <a:gd name="f77" fmla="*/ 58 f73 1"/>
                <a:gd name="f78" fmla="*/ 116 f72 1"/>
                <a:gd name="f79" fmla="*/ 57 f73 1"/>
                <a:gd name="f80" fmla="*/ 161 f72 1"/>
                <a:gd name="f81" fmla="*/ 49 f73 1"/>
                <a:gd name="f82" fmla="*/ 178 f72 1"/>
                <a:gd name="f83" fmla="*/ 40 f73 1"/>
                <a:gd name="f84" fmla="*/ 177 f72 1"/>
                <a:gd name="f85" fmla="*/ 43 f73 1"/>
                <a:gd name="f86" fmla="*/ 41 f73 1"/>
                <a:gd name="f87" fmla="*/ 146 f72 1"/>
                <a:gd name="f88" fmla="*/ 17 f73 1"/>
                <a:gd name="f89" fmla="*/ 73 f72 1"/>
                <a:gd name="f90" fmla="*/ 22 f73 1"/>
                <a:gd name="f91" fmla="*/ 79 f72 1"/>
                <a:gd name="f92" fmla="*/ 25 f73 1"/>
                <a:gd name="f93" fmla="*/ 77 f72 1"/>
                <a:gd name="f94" fmla="*/ 6 f73 1"/>
                <a:gd name="f95" fmla="*/ 16 f72 1"/>
                <a:gd name="f96" fmla="*/ 4 f73 1"/>
                <a:gd name="f97" fmla="*/ 7 f72 1"/>
                <a:gd name="f98" fmla="*/ 30 f73 1"/>
                <a:gd name="f99" fmla="*/ 10 f72 1"/>
                <a:gd name="f100" fmla="*/ 35 f73 1"/>
                <a:gd name="f101" fmla="*/ 19 f72 1"/>
                <a:gd name="f102" fmla="*/ 42 f73 1"/>
                <a:gd name="f103" fmla="*/ 63 f72 1"/>
                <a:gd name="f104" fmla="*/ 96 f72 1"/>
                <a:gd name="f105" fmla="+- f74 0 f1"/>
                <a:gd name="f106" fmla="*/ f77 1 58"/>
                <a:gd name="f107" fmla="*/ f78 1 180"/>
                <a:gd name="f108" fmla="*/ f79 1 58"/>
                <a:gd name="f109" fmla="*/ f80 1 180"/>
                <a:gd name="f110" fmla="*/ f81 1 58"/>
                <a:gd name="f111" fmla="*/ f82 1 180"/>
                <a:gd name="f112" fmla="*/ f83 1 58"/>
                <a:gd name="f113" fmla="*/ f84 1 180"/>
                <a:gd name="f114" fmla="*/ f85 1 58"/>
                <a:gd name="f115" fmla="*/ f86 1 58"/>
                <a:gd name="f116" fmla="*/ f87 1 180"/>
                <a:gd name="f117" fmla="*/ f88 1 58"/>
                <a:gd name="f118" fmla="*/ f89 1 180"/>
                <a:gd name="f119" fmla="*/ f90 1 58"/>
                <a:gd name="f120" fmla="*/ f91 1 180"/>
                <a:gd name="f121" fmla="*/ f92 1 58"/>
                <a:gd name="f122" fmla="*/ f93 1 180"/>
                <a:gd name="f123" fmla="*/ f94 1 58"/>
                <a:gd name="f124" fmla="*/ f95 1 180"/>
                <a:gd name="f125" fmla="*/ f96 1 58"/>
                <a:gd name="f126" fmla="*/ f97 1 180"/>
                <a:gd name="f127" fmla="*/ f98 1 58"/>
                <a:gd name="f128" fmla="*/ f99 1 180"/>
                <a:gd name="f129" fmla="*/ f100 1 58"/>
                <a:gd name="f130" fmla="*/ f101 1 180"/>
                <a:gd name="f131" fmla="*/ f102 1 58"/>
                <a:gd name="f132" fmla="*/ f103 1 180"/>
                <a:gd name="f133" fmla="*/ f104 1 180"/>
                <a:gd name="f134" fmla="*/ 0 1 f75"/>
                <a:gd name="f135" fmla="*/ f69 1 f75"/>
                <a:gd name="f136" fmla="*/ 0 1 f76"/>
                <a:gd name="f137" fmla="*/ f70 1 f76"/>
                <a:gd name="f138" fmla="*/ f106 1 f75"/>
                <a:gd name="f139" fmla="*/ f107 1 f76"/>
                <a:gd name="f140" fmla="*/ f108 1 f75"/>
                <a:gd name="f141" fmla="*/ f109 1 f76"/>
                <a:gd name="f142" fmla="*/ f110 1 f75"/>
                <a:gd name="f143" fmla="*/ f111 1 f76"/>
                <a:gd name="f144" fmla="*/ f112 1 f75"/>
                <a:gd name="f145" fmla="*/ f113 1 f76"/>
                <a:gd name="f146" fmla="*/ f114 1 f75"/>
                <a:gd name="f147" fmla="*/ f115 1 f75"/>
                <a:gd name="f148" fmla="*/ f116 1 f76"/>
                <a:gd name="f149" fmla="*/ f117 1 f75"/>
                <a:gd name="f150" fmla="*/ f118 1 f76"/>
                <a:gd name="f151" fmla="*/ f119 1 f75"/>
                <a:gd name="f152" fmla="*/ f120 1 f76"/>
                <a:gd name="f153" fmla="*/ f121 1 f75"/>
                <a:gd name="f154" fmla="*/ f122 1 f76"/>
                <a:gd name="f155" fmla="*/ f123 1 f75"/>
                <a:gd name="f156" fmla="*/ f124 1 f76"/>
                <a:gd name="f157" fmla="*/ f125 1 f75"/>
                <a:gd name="f158" fmla="*/ f126 1 f76"/>
                <a:gd name="f159" fmla="*/ f127 1 f75"/>
                <a:gd name="f160" fmla="*/ f128 1 f76"/>
                <a:gd name="f161" fmla="*/ f129 1 f75"/>
                <a:gd name="f162" fmla="*/ f130 1 f76"/>
                <a:gd name="f163" fmla="*/ f131 1 f75"/>
                <a:gd name="f164" fmla="*/ f132 1 f76"/>
                <a:gd name="f165" fmla="*/ f133 1 f76"/>
                <a:gd name="f166" fmla="*/ f134 f66 1"/>
                <a:gd name="f167" fmla="*/ f135 f66 1"/>
                <a:gd name="f168" fmla="*/ f137 f67 1"/>
                <a:gd name="f169" fmla="*/ f136 f67 1"/>
                <a:gd name="f170" fmla="*/ f138 f66 1"/>
                <a:gd name="f171" fmla="*/ f139 f67 1"/>
                <a:gd name="f172" fmla="*/ f140 f66 1"/>
                <a:gd name="f173" fmla="*/ f141 f67 1"/>
                <a:gd name="f174" fmla="*/ f142 f66 1"/>
                <a:gd name="f175" fmla="*/ f143 f67 1"/>
                <a:gd name="f176" fmla="*/ f144 f66 1"/>
                <a:gd name="f177" fmla="*/ f145 f67 1"/>
                <a:gd name="f178" fmla="*/ f146 f66 1"/>
                <a:gd name="f179" fmla="*/ f147 f66 1"/>
                <a:gd name="f180" fmla="*/ f148 f67 1"/>
                <a:gd name="f181" fmla="*/ f149 f66 1"/>
                <a:gd name="f182" fmla="*/ f150 f67 1"/>
                <a:gd name="f183" fmla="*/ f151 f66 1"/>
                <a:gd name="f184" fmla="*/ f152 f67 1"/>
                <a:gd name="f185" fmla="*/ f153 f66 1"/>
                <a:gd name="f186" fmla="*/ f154 f67 1"/>
                <a:gd name="f187" fmla="*/ f155 f66 1"/>
                <a:gd name="f188" fmla="*/ f156 f67 1"/>
                <a:gd name="f189" fmla="*/ f157 f66 1"/>
                <a:gd name="f190" fmla="*/ f158 f67 1"/>
                <a:gd name="f191" fmla="*/ f159 f66 1"/>
                <a:gd name="f192" fmla="*/ f160 f67 1"/>
                <a:gd name="f193" fmla="*/ f161 f66 1"/>
                <a:gd name="f194" fmla="*/ f162 f67 1"/>
                <a:gd name="f195" fmla="*/ f163 f66 1"/>
                <a:gd name="f196" fmla="*/ f164 f67 1"/>
                <a:gd name="f197" fmla="*/ f165 f67 1"/>
              </a:gdLst>
              <a:ahLst/>
              <a:cxnLst>
                <a:cxn ang="3cd4">
                  <a:pos x="hc" y="t"/>
                </a:cxn>
                <a:cxn ang="0">
                  <a:pos x="r" y="vc"/>
                </a:cxn>
                <a:cxn ang="cd4">
                  <a:pos x="hc" y="b"/>
                </a:cxn>
                <a:cxn ang="cd2">
                  <a:pos x="l" y="vc"/>
                </a:cxn>
                <a:cxn ang="f105">
                  <a:pos x="f170" y="f171"/>
                </a:cxn>
                <a:cxn ang="f105">
                  <a:pos x="f172" y="f173"/>
                </a:cxn>
                <a:cxn ang="f105">
                  <a:pos x="f174" y="f175"/>
                </a:cxn>
                <a:cxn ang="f105">
                  <a:pos x="f176" y="f177"/>
                </a:cxn>
                <a:cxn ang="f105">
                  <a:pos x="f178" y="f173"/>
                </a:cxn>
                <a:cxn ang="f105">
                  <a:pos x="f179" y="f180"/>
                </a:cxn>
                <a:cxn ang="f105">
                  <a:pos x="f181" y="f182"/>
                </a:cxn>
                <a:cxn ang="f105">
                  <a:pos x="f183" y="f184"/>
                </a:cxn>
                <a:cxn ang="f105">
                  <a:pos x="f185" y="f186"/>
                </a:cxn>
                <a:cxn ang="f105">
                  <a:pos x="f187" y="f188"/>
                </a:cxn>
                <a:cxn ang="f105">
                  <a:pos x="f189" y="f190"/>
                </a:cxn>
                <a:cxn ang="f105">
                  <a:pos x="f191" y="f192"/>
                </a:cxn>
                <a:cxn ang="f105">
                  <a:pos x="f193" y="f194"/>
                </a:cxn>
                <a:cxn ang="f105">
                  <a:pos x="f195" y="f196"/>
                </a:cxn>
                <a:cxn ang="f105">
                  <a:pos x="f172" y="f197"/>
                </a:cxn>
                <a:cxn ang="f105">
                  <a:pos x="f170" y="f171"/>
                </a:cxn>
              </a:cxnLst>
              <a:rect l="f166" t="f169" r="f167" b="f168"/>
              <a:pathLst>
                <a:path w="58" h="180">
                  <a:moveTo>
                    <a:pt x="f6" y="f7"/>
                  </a:moveTo>
                  <a:cubicBezTo>
                    <a:pt x="f6" y="f8"/>
                    <a:pt x="f9" y="f10"/>
                    <a:pt x="f9" y="f11"/>
                  </a:cubicBezTo>
                  <a:cubicBezTo>
                    <a:pt x="f9" y="f12"/>
                    <a:pt x="f13" y="f14"/>
                    <a:pt x="f15" y="f16"/>
                  </a:cubicBezTo>
                  <a:cubicBezTo>
                    <a:pt x="f17" y="f2"/>
                    <a:pt x="f18" y="f19"/>
                    <a:pt x="f20" y="f21"/>
                  </a:cubicBezTo>
                  <a:cubicBezTo>
                    <a:pt x="f22" y="f23"/>
                    <a:pt x="f24" y="f25"/>
                    <a:pt x="f18" y="f11"/>
                  </a:cubicBezTo>
                  <a:cubicBezTo>
                    <a:pt x="f26" y="f27"/>
                    <a:pt x="f28" y="f29"/>
                    <a:pt x="f30" y="f10"/>
                  </a:cubicBezTo>
                  <a:cubicBezTo>
                    <a:pt x="f31" y="f32"/>
                    <a:pt x="f33" y="f34"/>
                    <a:pt x="f35" y="f36"/>
                  </a:cubicBezTo>
                  <a:cubicBezTo>
                    <a:pt x="f37" y="f36"/>
                    <a:pt x="f38" y="f39"/>
                    <a:pt x="f37" y="f40"/>
                  </a:cubicBezTo>
                  <a:cubicBezTo>
                    <a:pt x="f41" y="f42"/>
                    <a:pt x="f41" y="f40"/>
                    <a:pt x="f41" y="f39"/>
                  </a:cubicBezTo>
                  <a:cubicBezTo>
                    <a:pt x="f22" y="f43"/>
                    <a:pt x="f44" y="f45"/>
                    <a:pt x="f46" y="f47"/>
                  </a:cubicBezTo>
                  <a:cubicBezTo>
                    <a:pt x="f48" y="f49"/>
                    <a:pt x="f5" y="f50"/>
                    <a:pt x="f51" y="f52"/>
                  </a:cubicBezTo>
                  <a:cubicBezTo>
                    <a:pt x="f49" y="f5"/>
                    <a:pt x="f38" y="f50"/>
                    <a:pt x="f44" y="f50"/>
                  </a:cubicBezTo>
                  <a:cubicBezTo>
                    <a:pt x="f24" y="f50"/>
                    <a:pt x="f45" y="f53"/>
                    <a:pt x="f22" y="f54"/>
                  </a:cubicBezTo>
                  <a:cubicBezTo>
                    <a:pt x="f55" y="f45"/>
                    <a:pt x="f22" y="f43"/>
                    <a:pt x="f56" y="f57"/>
                  </a:cubicBezTo>
                  <a:cubicBezTo>
                    <a:pt x="f58" y="f59"/>
                    <a:pt x="f60" y="f61"/>
                    <a:pt x="f9" y="f62"/>
                  </a:cubicBezTo>
                  <a:cubicBezTo>
                    <a:pt x="f9" y="f63"/>
                    <a:pt x="f6" y="f64"/>
                    <a:pt x="f6"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6" name="Freeform 7">
              <a:extLst>
                <a:ext uri="{FF2B5EF4-FFF2-40B4-BE49-F238E27FC236}">
                  <a16:creationId xmlns:a16="http://schemas.microsoft.com/office/drawing/2014/main" id="{A84A8EEA-5283-457F-D8A0-8F31F6FF6540}"/>
                </a:ext>
              </a:extLst>
            </p:cNvPr>
            <p:cNvSpPr/>
            <p:nvPr/>
          </p:nvSpPr>
          <p:spPr>
            <a:xfrm>
              <a:off x="5084448" y="3179697"/>
              <a:ext cx="82122" cy="129607"/>
            </a:xfrm>
            <a:custGeom>
              <a:avLst/>
              <a:gdLst>
                <a:gd name="f0" fmla="val 10800000"/>
                <a:gd name="f1" fmla="val 5400000"/>
                <a:gd name="f2" fmla="val 180"/>
                <a:gd name="f3" fmla="val w"/>
                <a:gd name="f4" fmla="val h"/>
                <a:gd name="f5" fmla="val 0"/>
                <a:gd name="f6" fmla="val 60"/>
                <a:gd name="f7" fmla="val 95"/>
                <a:gd name="f8" fmla="val 5"/>
                <a:gd name="f9" fmla="val 7"/>
                <a:gd name="f10" fmla="val 15"/>
                <a:gd name="f11" fmla="val 26"/>
                <a:gd name="f12" fmla="val 3"/>
                <a:gd name="f13" fmla="val 36"/>
                <a:gd name="f14" fmla="val 49"/>
                <a:gd name="f15" fmla="val 17"/>
                <a:gd name="f16" fmla="val 59"/>
                <a:gd name="f17" fmla="val 32"/>
                <a:gd name="f18" fmla="val 56"/>
                <a:gd name="f19" fmla="val 52"/>
                <a:gd name="f20" fmla="val 55"/>
                <a:gd name="f21" fmla="val 65"/>
                <a:gd name="f22" fmla="val 78"/>
                <a:gd name="f23" fmla="val 57"/>
                <a:gd name="f24" fmla="val 91"/>
                <a:gd name="f25" fmla="val 92"/>
                <a:gd name="f26" fmla="val 54"/>
                <a:gd name="f27" fmla="val 94"/>
                <a:gd name="f28" fmla="val 42"/>
                <a:gd name="f29" fmla="val 31"/>
                <a:gd name="f30" fmla="val 20"/>
                <a:gd name="f31" fmla="val 4"/>
                <a:gd name="f32" fmla="val 74"/>
                <a:gd name="f33" fmla="val 13"/>
                <a:gd name="f34" fmla="val 29"/>
                <a:gd name="f35" fmla="val 11"/>
                <a:gd name="f36" fmla="+- 0 0 -90"/>
                <a:gd name="f37" fmla="*/ f3 1 60"/>
                <a:gd name="f38" fmla="*/ f4 1 95"/>
                <a:gd name="f39" fmla="val f5"/>
                <a:gd name="f40" fmla="val f6"/>
                <a:gd name="f41" fmla="val f7"/>
                <a:gd name="f42" fmla="*/ f36 f0 1"/>
                <a:gd name="f43" fmla="+- f41 0 f39"/>
                <a:gd name="f44" fmla="+- f40 0 f39"/>
                <a:gd name="f45" fmla="*/ f42 1 f2"/>
                <a:gd name="f46" fmla="*/ f44 1 60"/>
                <a:gd name="f47" fmla="*/ f43 1 95"/>
                <a:gd name="f48" fmla="*/ 5 f44 1"/>
                <a:gd name="f49" fmla="*/ 7 f43 1"/>
                <a:gd name="f50" fmla="*/ 36 f44 1"/>
                <a:gd name="f51" fmla="*/ 3 f43 1"/>
                <a:gd name="f52" fmla="*/ 56 f44 1"/>
                <a:gd name="f53" fmla="*/ 52 f43 1"/>
                <a:gd name="f54" fmla="*/ 57 f44 1"/>
                <a:gd name="f55" fmla="*/ 91 f43 1"/>
                <a:gd name="f56" fmla="*/ 52 f44 1"/>
                <a:gd name="f57" fmla="*/ 95 f43 1"/>
                <a:gd name="f58" fmla="*/ 20 f44 1"/>
                <a:gd name="f59" fmla="*/ 13 f44 1"/>
                <a:gd name="f60" fmla="*/ 29 f43 1"/>
                <a:gd name="f61" fmla="+- f45 0 f1"/>
                <a:gd name="f62" fmla="*/ f48 1 60"/>
                <a:gd name="f63" fmla="*/ f49 1 95"/>
                <a:gd name="f64" fmla="*/ f50 1 60"/>
                <a:gd name="f65" fmla="*/ f51 1 95"/>
                <a:gd name="f66" fmla="*/ f52 1 60"/>
                <a:gd name="f67" fmla="*/ f53 1 95"/>
                <a:gd name="f68" fmla="*/ f54 1 60"/>
                <a:gd name="f69" fmla="*/ f55 1 95"/>
                <a:gd name="f70" fmla="*/ f56 1 60"/>
                <a:gd name="f71" fmla="*/ f57 1 95"/>
                <a:gd name="f72" fmla="*/ f58 1 60"/>
                <a:gd name="f73" fmla="*/ f59 1 60"/>
                <a:gd name="f74" fmla="*/ f60 1 95"/>
                <a:gd name="f75" fmla="*/ 0 1 f46"/>
                <a:gd name="f76" fmla="*/ f40 1 f46"/>
                <a:gd name="f77" fmla="*/ 0 1 f47"/>
                <a:gd name="f78" fmla="*/ f41 1 f47"/>
                <a:gd name="f79" fmla="*/ f62 1 f46"/>
                <a:gd name="f80" fmla="*/ f63 1 f47"/>
                <a:gd name="f81" fmla="*/ f64 1 f46"/>
                <a:gd name="f82" fmla="*/ f65 1 f47"/>
                <a:gd name="f83" fmla="*/ f66 1 f46"/>
                <a:gd name="f84" fmla="*/ f67 1 f47"/>
                <a:gd name="f85" fmla="*/ f68 1 f46"/>
                <a:gd name="f86" fmla="*/ f69 1 f47"/>
                <a:gd name="f87" fmla="*/ f70 1 f46"/>
                <a:gd name="f88" fmla="*/ f71 1 f47"/>
                <a:gd name="f89" fmla="*/ f72 1 f46"/>
                <a:gd name="f90" fmla="*/ f73 1 f46"/>
                <a:gd name="f91" fmla="*/ f74 1 f47"/>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8 1"/>
                <a:gd name="f104" fmla="*/ f87 f37 1"/>
                <a:gd name="f105" fmla="*/ f88 f38 1"/>
                <a:gd name="f106" fmla="*/ f89 f37 1"/>
                <a:gd name="f107" fmla="*/ f90 f37 1"/>
                <a:gd name="f108" fmla="*/ f91 f38 1"/>
              </a:gdLst>
              <a:ahLst/>
              <a:cxnLst>
                <a:cxn ang="3cd4">
                  <a:pos x="hc" y="t"/>
                </a:cxn>
                <a:cxn ang="0">
                  <a:pos x="r" y="vc"/>
                </a:cxn>
                <a:cxn ang="cd4">
                  <a:pos x="hc" y="b"/>
                </a:cxn>
                <a:cxn ang="cd2">
                  <a:pos x="l" y="vc"/>
                </a:cxn>
                <a:cxn ang="f61">
                  <a:pos x="f96" y="f97"/>
                </a:cxn>
                <a:cxn ang="f61">
                  <a:pos x="f98" y="f99"/>
                </a:cxn>
                <a:cxn ang="f61">
                  <a:pos x="f100" y="f101"/>
                </a:cxn>
                <a:cxn ang="f61">
                  <a:pos x="f102" y="f103"/>
                </a:cxn>
                <a:cxn ang="f61">
                  <a:pos x="f104" y="f105"/>
                </a:cxn>
                <a:cxn ang="f61">
                  <a:pos x="f106" y="f105"/>
                </a:cxn>
                <a:cxn ang="f61">
                  <a:pos x="f107" y="f108"/>
                </a:cxn>
                <a:cxn ang="f61">
                  <a:pos x="f96" y="f97"/>
                </a:cxn>
              </a:cxnLst>
              <a:rect l="f92" t="f95" r="f93" b="f94"/>
              <a:pathLst>
                <a:path w="60" h="95">
                  <a:moveTo>
                    <a:pt x="f8" y="f9"/>
                  </a:moveTo>
                  <a:cubicBezTo>
                    <a:pt x="f10" y="f5"/>
                    <a:pt x="f11" y="f12"/>
                    <a:pt x="f13" y="f12"/>
                  </a:cubicBezTo>
                  <a:cubicBezTo>
                    <a:pt x="f14" y="f15"/>
                    <a:pt x="f16" y="f17"/>
                    <a:pt x="f18" y="f19"/>
                  </a:cubicBezTo>
                  <a:cubicBezTo>
                    <a:pt x="f20" y="f21"/>
                    <a:pt x="f6" y="f22"/>
                    <a:pt x="f23" y="f24"/>
                  </a:cubicBezTo>
                  <a:cubicBezTo>
                    <a:pt x="f20" y="f25"/>
                    <a:pt x="f26" y="f27"/>
                    <a:pt x="f19" y="f7"/>
                  </a:cubicBezTo>
                  <a:cubicBezTo>
                    <a:pt x="f28" y="f7"/>
                    <a:pt x="f29" y="f7"/>
                    <a:pt x="f30" y="f7"/>
                  </a:cubicBezTo>
                  <a:cubicBezTo>
                    <a:pt x="f31" y="f32"/>
                    <a:pt x="f5" y="f19"/>
                    <a:pt x="f33" y="f34"/>
                  </a:cubicBezTo>
                  <a:cubicBezTo>
                    <a:pt x="f30" y="f15"/>
                    <a:pt x="f15" y="f35"/>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7" name="Freeform 8">
              <a:extLst>
                <a:ext uri="{FF2B5EF4-FFF2-40B4-BE49-F238E27FC236}">
                  <a16:creationId xmlns:a16="http://schemas.microsoft.com/office/drawing/2014/main" id="{0255AB94-3F4D-A8C1-2DA7-B0CC0554D042}"/>
                </a:ext>
              </a:extLst>
            </p:cNvPr>
            <p:cNvSpPr/>
            <p:nvPr/>
          </p:nvSpPr>
          <p:spPr>
            <a:xfrm>
              <a:off x="4754660" y="1705291"/>
              <a:ext cx="79561" cy="75712"/>
            </a:xfrm>
            <a:custGeom>
              <a:avLst/>
              <a:gdLst>
                <a:gd name="f0" fmla="val 10800000"/>
                <a:gd name="f1" fmla="val 5400000"/>
                <a:gd name="f2" fmla="val 180"/>
                <a:gd name="f3" fmla="val w"/>
                <a:gd name="f4" fmla="val h"/>
                <a:gd name="f5" fmla="val 0"/>
                <a:gd name="f6" fmla="val 59"/>
                <a:gd name="f7" fmla="val 56"/>
                <a:gd name="f8" fmla="val 8"/>
                <a:gd name="f9" fmla="val 47"/>
                <a:gd name="f10" fmla="val 5"/>
                <a:gd name="f11" fmla="val 37"/>
                <a:gd name="f12" fmla="val 27"/>
                <a:gd name="f13" fmla="val 17"/>
                <a:gd name="f14" fmla="val 18"/>
                <a:gd name="f15" fmla="val 3"/>
                <a:gd name="f16" fmla="val 32"/>
                <a:gd name="f17" fmla="val 43"/>
                <a:gd name="f18" fmla="val 9"/>
                <a:gd name="f19" fmla="val 21"/>
                <a:gd name="f20" fmla="val 33"/>
                <a:gd name="f21" fmla="val 46"/>
                <a:gd name="f22" fmla="val 48"/>
                <a:gd name="f23" fmla="val 44"/>
                <a:gd name="f24" fmla="val 50"/>
                <a:gd name="f25" fmla="val 41"/>
                <a:gd name="f26" fmla="val 52"/>
                <a:gd name="f27" fmla="val 39"/>
                <a:gd name="f28" fmla="val 55"/>
                <a:gd name="f29" fmla="val 28"/>
                <a:gd name="f30" fmla="+- 0 0 -90"/>
                <a:gd name="f31" fmla="*/ f3 1 59"/>
                <a:gd name="f32" fmla="*/ f4 1 56"/>
                <a:gd name="f33" fmla="val f5"/>
                <a:gd name="f34" fmla="val f6"/>
                <a:gd name="f35" fmla="val f7"/>
                <a:gd name="f36" fmla="*/ f30 f0 1"/>
                <a:gd name="f37" fmla="+- f35 0 f33"/>
                <a:gd name="f38" fmla="+- f34 0 f33"/>
                <a:gd name="f39" fmla="*/ f36 1 f2"/>
                <a:gd name="f40" fmla="*/ f38 1 59"/>
                <a:gd name="f41" fmla="*/ f37 1 56"/>
                <a:gd name="f42" fmla="*/ 8 f38 1"/>
                <a:gd name="f43" fmla="*/ 47 f37 1"/>
                <a:gd name="f44" fmla="*/ 17 f37 1"/>
                <a:gd name="f45" fmla="*/ 43 f38 1"/>
                <a:gd name="f46" fmla="*/ 9 f37 1"/>
                <a:gd name="f47" fmla="*/ 46 f38 1"/>
                <a:gd name="f48" fmla="*/ 48 f37 1"/>
                <a:gd name="f49" fmla="*/ 39 f38 1"/>
                <a:gd name="f50" fmla="*/ 55 f37 1"/>
                <a:gd name="f51" fmla="+- f39 0 f1"/>
                <a:gd name="f52" fmla="*/ f42 1 59"/>
                <a:gd name="f53" fmla="*/ f43 1 56"/>
                <a:gd name="f54" fmla="*/ f44 1 56"/>
                <a:gd name="f55" fmla="*/ f45 1 59"/>
                <a:gd name="f56" fmla="*/ f46 1 56"/>
                <a:gd name="f57" fmla="*/ f47 1 59"/>
                <a:gd name="f58" fmla="*/ f48 1 56"/>
                <a:gd name="f59" fmla="*/ f49 1 59"/>
                <a:gd name="f60" fmla="*/ f50 1 56"/>
                <a:gd name="f61" fmla="*/ 0 1 f40"/>
                <a:gd name="f62" fmla="*/ f34 1 f40"/>
                <a:gd name="f63" fmla="*/ 0 1 f41"/>
                <a:gd name="f64" fmla="*/ f35 1 f41"/>
                <a:gd name="f65" fmla="*/ f52 1 f40"/>
                <a:gd name="f66" fmla="*/ f53 1 f41"/>
                <a:gd name="f67" fmla="*/ f54 1 f41"/>
                <a:gd name="f68" fmla="*/ f55 1 f40"/>
                <a:gd name="f69" fmla="*/ f56 1 f41"/>
                <a:gd name="f70" fmla="*/ f57 1 f40"/>
                <a:gd name="f71" fmla="*/ f58 1 f41"/>
                <a:gd name="f72" fmla="*/ f59 1 f40"/>
                <a:gd name="f73" fmla="*/ f60 1 f41"/>
                <a:gd name="f74" fmla="*/ f61 f31 1"/>
                <a:gd name="f75" fmla="*/ f62 f31 1"/>
                <a:gd name="f76" fmla="*/ f64 f32 1"/>
                <a:gd name="f77" fmla="*/ f63 f32 1"/>
                <a:gd name="f78" fmla="*/ f65 f31 1"/>
                <a:gd name="f79" fmla="*/ f66 f32 1"/>
                <a:gd name="f80" fmla="*/ f67 f32 1"/>
                <a:gd name="f81" fmla="*/ f68 f31 1"/>
                <a:gd name="f82" fmla="*/ f69 f32 1"/>
                <a:gd name="f83" fmla="*/ f70 f31 1"/>
                <a:gd name="f84" fmla="*/ f71 f32 1"/>
                <a:gd name="f85" fmla="*/ f72 f31 1"/>
                <a:gd name="f86" fmla="*/ f73 f32 1"/>
              </a:gdLst>
              <a:ahLst/>
              <a:cxnLst>
                <a:cxn ang="3cd4">
                  <a:pos x="hc" y="t"/>
                </a:cxn>
                <a:cxn ang="0">
                  <a:pos x="r" y="vc"/>
                </a:cxn>
                <a:cxn ang="cd4">
                  <a:pos x="hc" y="b"/>
                </a:cxn>
                <a:cxn ang="cd2">
                  <a:pos x="l" y="vc"/>
                </a:cxn>
                <a:cxn ang="f51">
                  <a:pos x="f78" y="f79"/>
                </a:cxn>
                <a:cxn ang="f51">
                  <a:pos x="f78" y="f80"/>
                </a:cxn>
                <a:cxn ang="f51">
                  <a:pos x="f81" y="f82"/>
                </a:cxn>
                <a:cxn ang="f51">
                  <a:pos x="f83" y="f84"/>
                </a:cxn>
                <a:cxn ang="f51">
                  <a:pos x="f85" y="f86"/>
                </a:cxn>
                <a:cxn ang="f51">
                  <a:pos x="f78" y="f79"/>
                </a:cxn>
              </a:cxnLst>
              <a:rect l="f74" t="f77" r="f75" b="f76"/>
              <a:pathLst>
                <a:path w="59" h="56">
                  <a:moveTo>
                    <a:pt x="f8" y="f9"/>
                  </a:moveTo>
                  <a:cubicBezTo>
                    <a:pt x="f10" y="f11"/>
                    <a:pt x="f5" y="f12"/>
                    <a:pt x="f8" y="f13"/>
                  </a:cubicBezTo>
                  <a:cubicBezTo>
                    <a:pt x="f14" y="f15"/>
                    <a:pt x="f16" y="f5"/>
                    <a:pt x="f17" y="f18"/>
                  </a:cubicBezTo>
                  <a:cubicBezTo>
                    <a:pt x="f6" y="f19"/>
                    <a:pt x="f6" y="f20"/>
                    <a:pt x="f21" y="f22"/>
                  </a:cubicBezTo>
                  <a:cubicBezTo>
                    <a:pt x="f23" y="f24"/>
                    <a:pt x="f25" y="f26"/>
                    <a:pt x="f27" y="f28"/>
                  </a:cubicBezTo>
                  <a:cubicBezTo>
                    <a:pt x="f29" y="f7"/>
                    <a:pt x="f13"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8" name="Freeform 9">
              <a:extLst>
                <a:ext uri="{FF2B5EF4-FFF2-40B4-BE49-F238E27FC236}">
                  <a16:creationId xmlns:a16="http://schemas.microsoft.com/office/drawing/2014/main" id="{A55B5D01-7E39-6E84-6C79-BDC7F751579C}"/>
                </a:ext>
              </a:extLst>
            </p:cNvPr>
            <p:cNvSpPr/>
            <p:nvPr/>
          </p:nvSpPr>
          <p:spPr>
            <a:xfrm>
              <a:off x="5860782" y="2558628"/>
              <a:ext cx="70573" cy="69293"/>
            </a:xfrm>
            <a:custGeom>
              <a:avLst/>
              <a:gdLst>
                <a:gd name="f0" fmla="val 10800000"/>
                <a:gd name="f1" fmla="val 5400000"/>
                <a:gd name="f2" fmla="val 180"/>
                <a:gd name="f3" fmla="val w"/>
                <a:gd name="f4" fmla="val h"/>
                <a:gd name="f5" fmla="val 0"/>
                <a:gd name="f6" fmla="val 51"/>
                <a:gd name="f7" fmla="val 18"/>
                <a:gd name="f8" fmla="val 47"/>
                <a:gd name="f9" fmla="val 2"/>
                <a:gd name="f10" fmla="val 5"/>
                <a:gd name="f11" fmla="val 26"/>
                <a:gd name="f12" fmla="val 42"/>
                <a:gd name="f13" fmla="val 43"/>
                <a:gd name="f14" fmla="val 27"/>
                <a:gd name="f15" fmla="val 50"/>
                <a:gd name="f16" fmla="val 7"/>
                <a:gd name="f17" fmla="val 49"/>
                <a:gd name="f18" fmla="val 41"/>
                <a:gd name="f19" fmla="val 23"/>
                <a:gd name="f20" fmla="val 3"/>
                <a:gd name="f21" fmla="val 13"/>
                <a:gd name="f22" fmla="val 6"/>
                <a:gd name="f23" fmla="val 8"/>
                <a:gd name="f24" fmla="val 9"/>
                <a:gd name="f25" fmla="val 1"/>
                <a:gd name="f26" fmla="+- 0 0 -90"/>
                <a:gd name="f27" fmla="*/ f3 1 51"/>
                <a:gd name="f28" fmla="*/ f4 1 51"/>
                <a:gd name="f29" fmla="val f5"/>
                <a:gd name="f30" fmla="val f6"/>
                <a:gd name="f31" fmla="*/ f26 f0 1"/>
                <a:gd name="f32" fmla="+- f30 0 f29"/>
                <a:gd name="f33" fmla="*/ f31 1 f2"/>
                <a:gd name="f34" fmla="*/ f32 1 51"/>
                <a:gd name="f35" fmla="*/ 18 f32 1"/>
                <a:gd name="f36" fmla="*/ 0 f32 1"/>
                <a:gd name="f37" fmla="*/ 51 f32 1"/>
                <a:gd name="f38" fmla="*/ 26 f32 1"/>
                <a:gd name="f39" fmla="*/ 27 f32 1"/>
                <a:gd name="f40" fmla="*/ 50 f32 1"/>
                <a:gd name="f41" fmla="*/ 2 f32 1"/>
                <a:gd name="f42" fmla="*/ 23 f32 1"/>
                <a:gd name="f43" fmla="*/ 6 f32 1"/>
                <a:gd name="f44" fmla="*/ 8 f32 1"/>
                <a:gd name="f45" fmla="+- f33 0 f1"/>
                <a:gd name="f46" fmla="*/ f35 1 51"/>
                <a:gd name="f47" fmla="*/ f36 1 51"/>
                <a:gd name="f48" fmla="*/ f37 1 51"/>
                <a:gd name="f49" fmla="*/ f38 1 51"/>
                <a:gd name="f50" fmla="*/ f39 1 51"/>
                <a:gd name="f51" fmla="*/ f40 1 51"/>
                <a:gd name="f52" fmla="*/ f41 1 51"/>
                <a:gd name="f53" fmla="*/ f42 1 51"/>
                <a:gd name="f54" fmla="*/ f43 1 51"/>
                <a:gd name="f55" fmla="*/ f44 1 51"/>
                <a:gd name="f56" fmla="*/ 0 1 f34"/>
                <a:gd name="f57" fmla="*/ f30 1 f34"/>
                <a:gd name="f58" fmla="*/ f46 1 f34"/>
                <a:gd name="f59" fmla="*/ f47 1 f34"/>
                <a:gd name="f60" fmla="*/ f48 1 f34"/>
                <a:gd name="f61" fmla="*/ f49 1 f34"/>
                <a:gd name="f62" fmla="*/ f50 1 f34"/>
                <a:gd name="f63" fmla="*/ f51 1 f34"/>
                <a:gd name="f64" fmla="*/ f52 1 f34"/>
                <a:gd name="f65" fmla="*/ f53 1 f34"/>
                <a:gd name="f66" fmla="*/ f54 1 f34"/>
                <a:gd name="f67" fmla="*/ f55 1 f34"/>
                <a:gd name="f68" fmla="*/ f56 f27 1"/>
                <a:gd name="f69" fmla="*/ f57 f27 1"/>
                <a:gd name="f70" fmla="*/ f57 f28 1"/>
                <a:gd name="f71" fmla="*/ f56 f28 1"/>
                <a:gd name="f72" fmla="*/ f58 f27 1"/>
                <a:gd name="f73" fmla="*/ f59 f28 1"/>
                <a:gd name="f74" fmla="*/ f60 f27 1"/>
                <a:gd name="f75" fmla="*/ f61 f28 1"/>
                <a:gd name="f76" fmla="*/ f62 f27 1"/>
                <a:gd name="f77" fmla="*/ f63 f28 1"/>
                <a:gd name="f78" fmla="*/ f64 f27 1"/>
                <a:gd name="f79" fmla="*/ f65 f28 1"/>
                <a:gd name="f80" fmla="*/ f66 f27 1"/>
                <a:gd name="f81" fmla="*/ f67 f28 1"/>
              </a:gdLst>
              <a:ahLst/>
              <a:cxnLst>
                <a:cxn ang="3cd4">
                  <a:pos x="hc" y="t"/>
                </a:cxn>
                <a:cxn ang="0">
                  <a:pos x="r" y="vc"/>
                </a:cxn>
                <a:cxn ang="cd4">
                  <a:pos x="hc" y="b"/>
                </a:cxn>
                <a:cxn ang="cd2">
                  <a:pos x="l" y="vc"/>
                </a:cxn>
                <a:cxn ang="f45">
                  <a:pos x="f72" y="f73"/>
                </a:cxn>
                <a:cxn ang="f45">
                  <a:pos x="f74" y="f75"/>
                </a:cxn>
                <a:cxn ang="f45">
                  <a:pos x="f76" y="f77"/>
                </a:cxn>
                <a:cxn ang="f45">
                  <a:pos x="f78" y="f79"/>
                </a:cxn>
                <a:cxn ang="f45">
                  <a:pos x="f80" y="f81"/>
                </a:cxn>
                <a:cxn ang="f45">
                  <a:pos x="f72" y="f73"/>
                </a:cxn>
              </a:cxnLst>
              <a:rect l="f68" t="f71" r="f69" b="f70"/>
              <a:pathLst>
                <a:path w="51" h="51">
                  <a:moveTo>
                    <a:pt x="f7" y="f5"/>
                  </a:moveTo>
                  <a:cubicBezTo>
                    <a:pt x="f8" y="f9"/>
                    <a:pt x="f6" y="f10"/>
                    <a:pt x="f6" y="f11"/>
                  </a:cubicBezTo>
                  <a:cubicBezTo>
                    <a:pt x="f6" y="f12"/>
                    <a:pt x="f13" y="f6"/>
                    <a:pt x="f14" y="f15"/>
                  </a:cubicBezTo>
                  <a:cubicBezTo>
                    <a:pt x="f16" y="f17"/>
                    <a:pt x="f5" y="f18"/>
                    <a:pt x="f9" y="f19"/>
                  </a:cubicBezTo>
                  <a:cubicBezTo>
                    <a:pt x="f20" y="f7"/>
                    <a:pt x="f10" y="f21"/>
                    <a:pt x="f22" y="f23"/>
                  </a:cubicBezTo>
                  <a:cubicBezTo>
                    <a:pt x="f24" y="f20"/>
                    <a:pt x="f21" y="f25"/>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9" name="Freeform 10">
              <a:extLst>
                <a:ext uri="{FF2B5EF4-FFF2-40B4-BE49-F238E27FC236}">
                  <a16:creationId xmlns:a16="http://schemas.microsoft.com/office/drawing/2014/main" id="{60E482C9-6598-8065-30B5-C181A2B3FABA}"/>
                </a:ext>
              </a:extLst>
            </p:cNvPr>
            <p:cNvSpPr/>
            <p:nvPr/>
          </p:nvSpPr>
          <p:spPr>
            <a:xfrm>
              <a:off x="4391515" y="2482916"/>
              <a:ext cx="70573" cy="75712"/>
            </a:xfrm>
            <a:custGeom>
              <a:avLst/>
              <a:gdLst>
                <a:gd name="f0" fmla="val 10800000"/>
                <a:gd name="f1" fmla="val 5400000"/>
                <a:gd name="f2" fmla="val 180"/>
                <a:gd name="f3" fmla="val w"/>
                <a:gd name="f4" fmla="val h"/>
                <a:gd name="f5" fmla="val 0"/>
                <a:gd name="f6" fmla="val 52"/>
                <a:gd name="f7" fmla="val 55"/>
                <a:gd name="f8" fmla="val 18"/>
                <a:gd name="f9" fmla="val 10"/>
                <a:gd name="f10" fmla="val 49"/>
                <a:gd name="f11" fmla="val 2"/>
                <a:gd name="f12" fmla="val 43"/>
                <a:gd name="f13" fmla="val 1"/>
                <a:gd name="f14" fmla="val 32"/>
                <a:gd name="f15" fmla="val 20"/>
                <a:gd name="f16" fmla="val 9"/>
                <a:gd name="f17" fmla="val 13"/>
                <a:gd name="f18" fmla="val 5"/>
                <a:gd name="f19" fmla="val 25"/>
                <a:gd name="f20" fmla="val 37"/>
                <a:gd name="f21" fmla="val 3"/>
                <a:gd name="f22" fmla="val 45"/>
                <a:gd name="f23" fmla="val 14"/>
                <a:gd name="f24" fmla="val 36"/>
                <a:gd name="f25" fmla="val 42"/>
                <a:gd name="f26" fmla="val 38"/>
                <a:gd name="f27" fmla="val 48"/>
                <a:gd name="f28" fmla="val 34"/>
                <a:gd name="f29" fmla="val 29"/>
                <a:gd name="f30" fmla="val 26"/>
                <a:gd name="f31" fmla="val 22"/>
                <a:gd name="f32" fmla="+- 0 0 -90"/>
                <a:gd name="f33" fmla="*/ f3 1 52"/>
                <a:gd name="f34" fmla="*/ f4 1 55"/>
                <a:gd name="f35" fmla="val f5"/>
                <a:gd name="f36" fmla="val f6"/>
                <a:gd name="f37" fmla="val f7"/>
                <a:gd name="f38" fmla="*/ f32 f0 1"/>
                <a:gd name="f39" fmla="+- f37 0 f35"/>
                <a:gd name="f40" fmla="+- f36 0 f35"/>
                <a:gd name="f41" fmla="*/ f38 1 f2"/>
                <a:gd name="f42" fmla="*/ f40 1 52"/>
                <a:gd name="f43" fmla="*/ f39 1 55"/>
                <a:gd name="f44" fmla="*/ 18 f40 1"/>
                <a:gd name="f45" fmla="*/ 55 f39 1"/>
                <a:gd name="f46" fmla="*/ 1 f40 1"/>
                <a:gd name="f47" fmla="*/ 32 f39 1"/>
                <a:gd name="f48" fmla="*/ 13 f40 1"/>
                <a:gd name="f49" fmla="*/ 5 f39 1"/>
                <a:gd name="f50" fmla="*/ 45 f40 1"/>
                <a:gd name="f51" fmla="*/ 14 f39 1"/>
                <a:gd name="f52" fmla="*/ 42 f40 1"/>
                <a:gd name="f53" fmla="*/ 45 f39 1"/>
                <a:gd name="f54" fmla="*/ 29 f40 1"/>
                <a:gd name="f55" fmla="+- f41 0 f1"/>
                <a:gd name="f56" fmla="*/ f44 1 52"/>
                <a:gd name="f57" fmla="*/ f45 1 55"/>
                <a:gd name="f58" fmla="*/ f46 1 52"/>
                <a:gd name="f59" fmla="*/ f47 1 55"/>
                <a:gd name="f60" fmla="*/ f48 1 52"/>
                <a:gd name="f61" fmla="*/ f49 1 55"/>
                <a:gd name="f62" fmla="*/ f50 1 52"/>
                <a:gd name="f63" fmla="*/ f51 1 55"/>
                <a:gd name="f64" fmla="*/ f52 1 52"/>
                <a:gd name="f65" fmla="*/ f53 1 55"/>
                <a:gd name="f66" fmla="*/ f54 1 52"/>
                <a:gd name="f67" fmla="*/ 0 1 f42"/>
                <a:gd name="f68" fmla="*/ f36 1 f42"/>
                <a:gd name="f69" fmla="*/ 0 1 f43"/>
                <a:gd name="f70" fmla="*/ f37 1 f43"/>
                <a:gd name="f71" fmla="*/ f56 1 f42"/>
                <a:gd name="f72" fmla="*/ f57 1 f43"/>
                <a:gd name="f73" fmla="*/ f58 1 f42"/>
                <a:gd name="f74" fmla="*/ f59 1 f43"/>
                <a:gd name="f75" fmla="*/ f60 1 f42"/>
                <a:gd name="f76" fmla="*/ f61 1 f43"/>
                <a:gd name="f77" fmla="*/ f62 1 f42"/>
                <a:gd name="f78" fmla="*/ f63 1 f43"/>
                <a:gd name="f79" fmla="*/ f64 1 f42"/>
                <a:gd name="f80" fmla="*/ f65 1 f43"/>
                <a:gd name="f81" fmla="*/ f66 1 f42"/>
                <a:gd name="f82" fmla="*/ f67 f33 1"/>
                <a:gd name="f83" fmla="*/ f68 f33 1"/>
                <a:gd name="f84" fmla="*/ f70 f34 1"/>
                <a:gd name="f85" fmla="*/ f69 f34 1"/>
                <a:gd name="f86" fmla="*/ f71 f33 1"/>
                <a:gd name="f87" fmla="*/ f72 f34 1"/>
                <a:gd name="f88" fmla="*/ f73 f33 1"/>
                <a:gd name="f89" fmla="*/ f74 f34 1"/>
                <a:gd name="f90" fmla="*/ f75 f33 1"/>
                <a:gd name="f91" fmla="*/ f76 f34 1"/>
                <a:gd name="f92" fmla="*/ f77 f33 1"/>
                <a:gd name="f93" fmla="*/ f78 f34 1"/>
                <a:gd name="f94" fmla="*/ f79 f33 1"/>
                <a:gd name="f95" fmla="*/ f80 f34 1"/>
                <a:gd name="f96" fmla="*/ f81 f33 1"/>
              </a:gdLst>
              <a:ahLst/>
              <a:cxnLst>
                <a:cxn ang="3cd4">
                  <a:pos x="hc" y="t"/>
                </a:cxn>
                <a:cxn ang="0">
                  <a:pos x="r" y="vc"/>
                </a:cxn>
                <a:cxn ang="cd4">
                  <a:pos x="hc" y="b"/>
                </a:cxn>
                <a:cxn ang="cd2">
                  <a:pos x="l" y="vc"/>
                </a:cxn>
                <a:cxn ang="f55">
                  <a:pos x="f86" y="f87"/>
                </a:cxn>
                <a:cxn ang="f55">
                  <a:pos x="f88" y="f89"/>
                </a:cxn>
                <a:cxn ang="f55">
                  <a:pos x="f90" y="f91"/>
                </a:cxn>
                <a:cxn ang="f55">
                  <a:pos x="f92" y="f93"/>
                </a:cxn>
                <a:cxn ang="f55">
                  <a:pos x="f94" y="f95"/>
                </a:cxn>
                <a:cxn ang="f55">
                  <a:pos x="f96" y="f87"/>
                </a:cxn>
                <a:cxn ang="f55">
                  <a:pos x="f86" y="f87"/>
                </a:cxn>
              </a:cxnLst>
              <a:rect l="f82" t="f85" r="f83" b="f84"/>
              <a:pathLst>
                <a:path w="52" h="55">
                  <a:moveTo>
                    <a:pt x="f8" y="f7"/>
                  </a:moveTo>
                  <a:cubicBezTo>
                    <a:pt x="f9" y="f10"/>
                    <a:pt x="f11" y="f12"/>
                    <a:pt x="f13" y="f14"/>
                  </a:cubicBezTo>
                  <a:cubicBezTo>
                    <a:pt x="f5" y="f15"/>
                    <a:pt x="f13" y="f16"/>
                    <a:pt x="f17" y="f18"/>
                  </a:cubicBezTo>
                  <a:cubicBezTo>
                    <a:pt x="f19" y="f5"/>
                    <a:pt x="f20" y="f21"/>
                    <a:pt x="f22" y="f23"/>
                  </a:cubicBezTo>
                  <a:cubicBezTo>
                    <a:pt x="f6" y="f19"/>
                    <a:pt x="f6" y="f24"/>
                    <a:pt x="f25" y="f22"/>
                  </a:cubicBezTo>
                  <a:cubicBezTo>
                    <a:pt x="f26" y="f27"/>
                    <a:pt x="f28" y="f6"/>
                    <a:pt x="f29" y="f7"/>
                  </a:cubicBezTo>
                  <a:cubicBezTo>
                    <a:pt x="f30" y="f7"/>
                    <a:pt x="f31"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0" name="Freeform 11">
              <a:extLst>
                <a:ext uri="{FF2B5EF4-FFF2-40B4-BE49-F238E27FC236}">
                  <a16:creationId xmlns:a16="http://schemas.microsoft.com/office/drawing/2014/main" id="{45035979-273C-6741-9596-86FA82EFE23E}"/>
                </a:ext>
              </a:extLst>
            </p:cNvPr>
            <p:cNvSpPr/>
            <p:nvPr/>
          </p:nvSpPr>
          <p:spPr>
            <a:xfrm>
              <a:off x="5134493" y="3183547"/>
              <a:ext cx="66723" cy="120618"/>
            </a:xfrm>
            <a:custGeom>
              <a:avLst/>
              <a:gdLst>
                <a:gd name="f0" fmla="val 10800000"/>
                <a:gd name="f1" fmla="val 5400000"/>
                <a:gd name="f2" fmla="val 180"/>
                <a:gd name="f3" fmla="val w"/>
                <a:gd name="f4" fmla="val h"/>
                <a:gd name="f5" fmla="val 0"/>
                <a:gd name="f6" fmla="val 49"/>
                <a:gd name="f7" fmla="val 88"/>
                <a:gd name="f8" fmla="val 21"/>
                <a:gd name="f9" fmla="val 12"/>
                <a:gd name="f10" fmla="val 79"/>
                <a:gd name="f11" fmla="val 64"/>
                <a:gd name="f12" fmla="val 15"/>
                <a:gd name="f13" fmla="val 57"/>
                <a:gd name="f14" fmla="val 34"/>
                <a:gd name="f15" fmla="val 4"/>
                <a:gd name="f16" fmla="val 19"/>
                <a:gd name="f17" fmla="val 41"/>
                <a:gd name="f18" fmla="val 10"/>
                <a:gd name="f19" fmla="val 27"/>
                <a:gd name="f20" fmla="val 36"/>
                <a:gd name="f21" fmla="val 75"/>
                <a:gd name="f22" fmla="val 32"/>
                <a:gd name="f23" fmla="val 81"/>
                <a:gd name="f24" fmla="val 86"/>
                <a:gd name="f25" fmla="+- 0 0 -90"/>
                <a:gd name="f26" fmla="*/ f3 1 49"/>
                <a:gd name="f27" fmla="*/ f4 1 88"/>
                <a:gd name="f28" fmla="val f5"/>
                <a:gd name="f29" fmla="val f6"/>
                <a:gd name="f30" fmla="val f7"/>
                <a:gd name="f31" fmla="*/ f25 f0 1"/>
                <a:gd name="f32" fmla="+- f30 0 f28"/>
                <a:gd name="f33" fmla="+- f29 0 f28"/>
                <a:gd name="f34" fmla="*/ f31 1 f2"/>
                <a:gd name="f35" fmla="*/ f33 1 49"/>
                <a:gd name="f36" fmla="*/ f32 1 88"/>
                <a:gd name="f37" fmla="*/ 21 f33 1"/>
                <a:gd name="f38" fmla="*/ 88 f32 1"/>
                <a:gd name="f39" fmla="*/ 15 f33 1"/>
                <a:gd name="f40" fmla="*/ 57 f32 1"/>
                <a:gd name="f41" fmla="*/ 0 f33 1"/>
                <a:gd name="f42" fmla="*/ 0 f32 1"/>
                <a:gd name="f43" fmla="*/ 36 f33 1"/>
                <a:gd name="f44" fmla="*/ 75 f32 1"/>
                <a:gd name="f45" fmla="+- f34 0 f1"/>
                <a:gd name="f46" fmla="*/ f37 1 49"/>
                <a:gd name="f47" fmla="*/ f38 1 88"/>
                <a:gd name="f48" fmla="*/ f39 1 49"/>
                <a:gd name="f49" fmla="*/ f40 1 88"/>
                <a:gd name="f50" fmla="*/ f41 1 49"/>
                <a:gd name="f51" fmla="*/ f42 1 88"/>
                <a:gd name="f52" fmla="*/ f43 1 49"/>
                <a:gd name="f53" fmla="*/ f44 1 88"/>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49" h="88">
                  <a:moveTo>
                    <a:pt x="f8" y="f7"/>
                  </a:moveTo>
                  <a:cubicBezTo>
                    <a:pt x="f9" y="f10"/>
                    <a:pt x="f9" y="f11"/>
                    <a:pt x="f12" y="f13"/>
                  </a:cubicBezTo>
                  <a:cubicBezTo>
                    <a:pt x="f8" y="f14"/>
                    <a:pt x="f15" y="f16"/>
                    <a:pt x="f5" y="f5"/>
                  </a:cubicBezTo>
                  <a:cubicBezTo>
                    <a:pt x="f17" y="f18"/>
                    <a:pt x="f6" y="f19"/>
                    <a:pt x="f20" y="f21"/>
                  </a:cubicBezTo>
                  <a:cubicBezTo>
                    <a:pt x="f22" y="f23"/>
                    <a:pt x="f19" y="f24"/>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1" name="Freeform 12">
              <a:extLst>
                <a:ext uri="{FF2B5EF4-FFF2-40B4-BE49-F238E27FC236}">
                  <a16:creationId xmlns:a16="http://schemas.microsoft.com/office/drawing/2014/main" id="{D57E0DEB-C794-CCCC-A074-8FA3C7DE8E1D}"/>
                </a:ext>
              </a:extLst>
            </p:cNvPr>
            <p:cNvSpPr/>
            <p:nvPr/>
          </p:nvSpPr>
          <p:spPr>
            <a:xfrm>
              <a:off x="6023756" y="2344329"/>
              <a:ext cx="47475" cy="56464"/>
            </a:xfrm>
            <a:custGeom>
              <a:avLst/>
              <a:gdLst>
                <a:gd name="f0" fmla="val 10800000"/>
                <a:gd name="f1" fmla="val 5400000"/>
                <a:gd name="f2" fmla="val 180"/>
                <a:gd name="f3" fmla="val w"/>
                <a:gd name="f4" fmla="val h"/>
                <a:gd name="f5" fmla="val 0"/>
                <a:gd name="f6" fmla="val 35"/>
                <a:gd name="f7" fmla="val 41"/>
                <a:gd name="f8" fmla="val 24"/>
                <a:gd name="f9" fmla="val 1"/>
                <a:gd name="f10" fmla="val 9"/>
                <a:gd name="f11" fmla="val 7"/>
                <a:gd name="f12" fmla="val 19"/>
                <a:gd name="f13" fmla="val 29"/>
                <a:gd name="f14" fmla="val 34"/>
                <a:gd name="f15" fmla="val 25"/>
                <a:gd name="f16" fmla="val 40"/>
                <a:gd name="f17" fmla="val 14"/>
                <a:gd name="f18" fmla="val 3"/>
                <a:gd name="f19" fmla="val 2"/>
                <a:gd name="f20" fmla="+- 0 0 -90"/>
                <a:gd name="f21" fmla="*/ f3 1 35"/>
                <a:gd name="f22" fmla="*/ f4 1 41"/>
                <a:gd name="f23" fmla="val f5"/>
                <a:gd name="f24" fmla="val f6"/>
                <a:gd name="f25" fmla="val f7"/>
                <a:gd name="f26" fmla="*/ f20 f0 1"/>
                <a:gd name="f27" fmla="+- f25 0 f23"/>
                <a:gd name="f28" fmla="+- f24 0 f23"/>
                <a:gd name="f29" fmla="*/ f26 1 f2"/>
                <a:gd name="f30" fmla="*/ f28 1 35"/>
                <a:gd name="f31" fmla="*/ f27 1 41"/>
                <a:gd name="f32" fmla="*/ 0 f28 1"/>
                <a:gd name="f33" fmla="*/ 24 f27 1"/>
                <a:gd name="f34" fmla="*/ 19 f28 1"/>
                <a:gd name="f35" fmla="*/ 0 f27 1"/>
                <a:gd name="f36" fmla="*/ 35 f28 1"/>
                <a:gd name="f37" fmla="*/ 19 f27 1"/>
                <a:gd name="f38" fmla="*/ 14 f28 1"/>
                <a:gd name="f39" fmla="*/ 40 f27 1"/>
                <a:gd name="f40" fmla="+- f29 0 f1"/>
                <a:gd name="f41" fmla="*/ f32 1 35"/>
                <a:gd name="f42" fmla="*/ f33 1 41"/>
                <a:gd name="f43" fmla="*/ f34 1 35"/>
                <a:gd name="f44" fmla="*/ f35 1 41"/>
                <a:gd name="f45" fmla="*/ f36 1 35"/>
                <a:gd name="f46" fmla="*/ f37 1 41"/>
                <a:gd name="f47" fmla="*/ f38 1 35"/>
                <a:gd name="f48" fmla="*/ f39 1 41"/>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35" h="41">
                  <a:moveTo>
                    <a:pt x="f5" y="f8"/>
                  </a:moveTo>
                  <a:cubicBezTo>
                    <a:pt x="f9" y="f10"/>
                    <a:pt x="f11" y="f5"/>
                    <a:pt x="f12" y="f5"/>
                  </a:cubicBezTo>
                  <a:cubicBezTo>
                    <a:pt x="f13" y="f5"/>
                    <a:pt x="f6" y="f10"/>
                    <a:pt x="f6" y="f12"/>
                  </a:cubicBezTo>
                  <a:cubicBezTo>
                    <a:pt x="f6" y="f14"/>
                    <a:pt x="f15" y="f16"/>
                    <a:pt x="f17" y="f16"/>
                  </a:cubicBezTo>
                  <a:cubicBezTo>
                    <a:pt x="f18" y="f7"/>
                    <a:pt x="f19" y="f13"/>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2" name="Freeform 13">
              <a:extLst>
                <a:ext uri="{FF2B5EF4-FFF2-40B4-BE49-F238E27FC236}">
                  <a16:creationId xmlns:a16="http://schemas.microsoft.com/office/drawing/2014/main" id="{A8454AE1-2F5F-11F8-6027-D4CCD4453337}"/>
                </a:ext>
              </a:extLst>
            </p:cNvPr>
            <p:cNvSpPr/>
            <p:nvPr/>
          </p:nvSpPr>
          <p:spPr>
            <a:xfrm>
              <a:off x="5991670" y="2418752"/>
              <a:ext cx="50045" cy="66723"/>
            </a:xfrm>
            <a:custGeom>
              <a:avLst/>
              <a:gdLst>
                <a:gd name="f0" fmla="val 10800000"/>
                <a:gd name="f1" fmla="val 5400000"/>
                <a:gd name="f2" fmla="val 180"/>
                <a:gd name="f3" fmla="val w"/>
                <a:gd name="f4" fmla="val h"/>
                <a:gd name="f5" fmla="val 0"/>
                <a:gd name="f6" fmla="val 36"/>
                <a:gd name="f7" fmla="val 49"/>
                <a:gd name="f8" fmla="val 34"/>
                <a:gd name="f9" fmla="val 14"/>
                <a:gd name="f10" fmla="val 17"/>
                <a:gd name="f11" fmla="val 20"/>
                <a:gd name="f12" fmla="val 22"/>
                <a:gd name="f13" fmla="val 33"/>
                <a:gd name="f14" fmla="val 41"/>
                <a:gd name="f15" fmla="val 23"/>
                <a:gd name="f16" fmla="val 45"/>
                <a:gd name="f17" fmla="val 13"/>
                <a:gd name="f18" fmla="val 8"/>
                <a:gd name="f19" fmla="val 3"/>
                <a:gd name="f20" fmla="val 4"/>
                <a:gd name="f21" fmla="val 16"/>
                <a:gd name="f22" fmla="val 12"/>
                <a:gd name="f23" fmla="val 24"/>
                <a:gd name="f24" fmla="val 11"/>
                <a:gd name="f25" fmla="val 26"/>
                <a:gd name="f26" fmla="val 5"/>
                <a:gd name="f27" fmla="val 30"/>
                <a:gd name="f28" fmla="val 32"/>
                <a:gd name="f29" fmla="val 10"/>
                <a:gd name="f30" fmla="+- 0 0 -90"/>
                <a:gd name="f31" fmla="*/ f3 1 36"/>
                <a:gd name="f32" fmla="*/ f4 1 49"/>
                <a:gd name="f33" fmla="val f5"/>
                <a:gd name="f34" fmla="val f6"/>
                <a:gd name="f35" fmla="val f7"/>
                <a:gd name="f36" fmla="*/ f30 f0 1"/>
                <a:gd name="f37" fmla="+- f35 0 f33"/>
                <a:gd name="f38" fmla="+- f34 0 f33"/>
                <a:gd name="f39" fmla="*/ f36 1 f2"/>
                <a:gd name="f40" fmla="*/ f38 1 36"/>
                <a:gd name="f41" fmla="*/ f37 1 49"/>
                <a:gd name="f42" fmla="*/ 34 f38 1"/>
                <a:gd name="f43" fmla="*/ 14 f37 1"/>
                <a:gd name="f44" fmla="*/ 22 f37 1"/>
                <a:gd name="f45" fmla="*/ 23 f38 1"/>
                <a:gd name="f46" fmla="*/ 45 f37 1"/>
                <a:gd name="f47" fmla="*/ 3 f38 1"/>
                <a:gd name="f48" fmla="*/ 34 f37 1"/>
                <a:gd name="f49" fmla="*/ 16 f38 1"/>
                <a:gd name="f50" fmla="*/ 12 f37 1"/>
                <a:gd name="f51" fmla="*/ 30 f38 1"/>
                <a:gd name="f52" fmla="*/ 0 f37 1"/>
                <a:gd name="f53" fmla="+- f39 0 f1"/>
                <a:gd name="f54" fmla="*/ f42 1 36"/>
                <a:gd name="f55" fmla="*/ f43 1 49"/>
                <a:gd name="f56" fmla="*/ f44 1 49"/>
                <a:gd name="f57" fmla="*/ f45 1 36"/>
                <a:gd name="f58" fmla="*/ f46 1 49"/>
                <a:gd name="f59" fmla="*/ f47 1 36"/>
                <a:gd name="f60" fmla="*/ f48 1 49"/>
                <a:gd name="f61" fmla="*/ f49 1 36"/>
                <a:gd name="f62" fmla="*/ f50 1 49"/>
                <a:gd name="f63" fmla="*/ f51 1 36"/>
                <a:gd name="f64" fmla="*/ f52 1 49"/>
                <a:gd name="f65" fmla="*/ 0 1 f40"/>
                <a:gd name="f66" fmla="*/ f34 1 f40"/>
                <a:gd name="f67" fmla="*/ 0 1 f41"/>
                <a:gd name="f68" fmla="*/ f35 1 f41"/>
                <a:gd name="f69" fmla="*/ f54 1 f40"/>
                <a:gd name="f70" fmla="*/ f55 1 f41"/>
                <a:gd name="f71" fmla="*/ f56 1 f41"/>
                <a:gd name="f72" fmla="*/ f57 1 f40"/>
                <a:gd name="f73" fmla="*/ f58 1 f41"/>
                <a:gd name="f74" fmla="*/ f59 1 f40"/>
                <a:gd name="f75" fmla="*/ f60 1 f41"/>
                <a:gd name="f76" fmla="*/ f61 1 f40"/>
                <a:gd name="f77" fmla="*/ f62 1 f41"/>
                <a:gd name="f78" fmla="*/ f63 1 f40"/>
                <a:gd name="f79" fmla="*/ f64 1 f41"/>
                <a:gd name="f80" fmla="*/ f65 f31 1"/>
                <a:gd name="f81" fmla="*/ f66 f31 1"/>
                <a:gd name="f82" fmla="*/ f68 f32 1"/>
                <a:gd name="f83" fmla="*/ f67 f32 1"/>
                <a:gd name="f84" fmla="*/ f69 f31 1"/>
                <a:gd name="f85" fmla="*/ f70 f32 1"/>
                <a:gd name="f86" fmla="*/ f71 f32 1"/>
                <a:gd name="f87" fmla="*/ f72 f31 1"/>
                <a:gd name="f88" fmla="*/ f73 f32 1"/>
                <a:gd name="f89" fmla="*/ f74 f31 1"/>
                <a:gd name="f90" fmla="*/ f75 f32 1"/>
                <a:gd name="f91" fmla="*/ f76 f31 1"/>
                <a:gd name="f92" fmla="*/ f77 f32 1"/>
                <a:gd name="f93" fmla="*/ f78 f31 1"/>
                <a:gd name="f94" fmla="*/ f79 f32 1"/>
              </a:gdLst>
              <a:ahLst/>
              <a:cxnLst>
                <a:cxn ang="3cd4">
                  <a:pos x="hc" y="t"/>
                </a:cxn>
                <a:cxn ang="0">
                  <a:pos x="r" y="vc"/>
                </a:cxn>
                <a:cxn ang="cd4">
                  <a:pos x="hc" y="b"/>
                </a:cxn>
                <a:cxn ang="cd2">
                  <a:pos x="l" y="vc"/>
                </a:cxn>
                <a:cxn ang="f53">
                  <a:pos x="f84" y="f85"/>
                </a:cxn>
                <a:cxn ang="f53">
                  <a:pos x="f84" y="f86"/>
                </a:cxn>
                <a:cxn ang="f53">
                  <a:pos x="f87" y="f88"/>
                </a:cxn>
                <a:cxn ang="f53">
                  <a:pos x="f89" y="f90"/>
                </a:cxn>
                <a:cxn ang="f53">
                  <a:pos x="f91" y="f92"/>
                </a:cxn>
                <a:cxn ang="f53">
                  <a:pos x="f93" y="f94"/>
                </a:cxn>
                <a:cxn ang="f53">
                  <a:pos x="f84" y="f85"/>
                </a:cxn>
              </a:cxnLst>
              <a:rect l="f80" t="f83" r="f81" b="f82"/>
              <a:pathLst>
                <a:path w="36" h="49">
                  <a:moveTo>
                    <a:pt x="f8" y="f9"/>
                  </a:moveTo>
                  <a:cubicBezTo>
                    <a:pt x="f8" y="f10"/>
                    <a:pt x="f8" y="f11"/>
                    <a:pt x="f8" y="f12"/>
                  </a:cubicBezTo>
                  <a:cubicBezTo>
                    <a:pt x="f6" y="f13"/>
                    <a:pt x="f8" y="f14"/>
                    <a:pt x="f15" y="f16"/>
                  </a:cubicBezTo>
                  <a:cubicBezTo>
                    <a:pt x="f17" y="f7"/>
                    <a:pt x="f18" y="f14"/>
                    <a:pt x="f19" y="f8"/>
                  </a:cubicBezTo>
                  <a:cubicBezTo>
                    <a:pt x="f5" y="f12"/>
                    <a:pt x="f20" y="f9"/>
                    <a:pt x="f21" y="f22"/>
                  </a:cubicBezTo>
                  <a:cubicBezTo>
                    <a:pt x="f23" y="f24"/>
                    <a:pt x="f25" y="f26"/>
                    <a:pt x="f27" y="f5"/>
                  </a:cubicBezTo>
                  <a:cubicBezTo>
                    <a:pt x="f6" y="f20"/>
                    <a:pt x="f28" y="f2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3" name="Freeform 14">
              <a:extLst>
                <a:ext uri="{FF2B5EF4-FFF2-40B4-BE49-F238E27FC236}">
                  <a16:creationId xmlns:a16="http://schemas.microsoft.com/office/drawing/2014/main" id="{53AB2760-BA89-5A76-3959-AD9938924220}"/>
                </a:ext>
              </a:extLst>
            </p:cNvPr>
            <p:cNvSpPr/>
            <p:nvPr/>
          </p:nvSpPr>
          <p:spPr>
            <a:xfrm>
              <a:off x="6019897" y="2253218"/>
              <a:ext cx="51325" cy="65443"/>
            </a:xfrm>
            <a:custGeom>
              <a:avLst/>
              <a:gdLst>
                <a:gd name="f0" fmla="val 10800000"/>
                <a:gd name="f1" fmla="val 5400000"/>
                <a:gd name="f2" fmla="val 180"/>
                <a:gd name="f3" fmla="val w"/>
                <a:gd name="f4" fmla="val h"/>
                <a:gd name="f5" fmla="val 0"/>
                <a:gd name="f6" fmla="val 38"/>
                <a:gd name="f7" fmla="val 48"/>
                <a:gd name="f8" fmla="val 6"/>
                <a:gd name="f9" fmla="val 12"/>
                <a:gd name="f10" fmla="val 16"/>
                <a:gd name="f11" fmla="val 4"/>
                <a:gd name="f12" fmla="val 26"/>
                <a:gd name="f13" fmla="val 9"/>
                <a:gd name="f14" fmla="val 24"/>
                <a:gd name="f15" fmla="val 21"/>
                <a:gd name="f16" fmla="val 35"/>
                <a:gd name="f17" fmla="val 30"/>
                <a:gd name="f18" fmla="+- 0 0 -90"/>
                <a:gd name="f19" fmla="*/ f3 1 38"/>
                <a:gd name="f20" fmla="*/ f4 1 48"/>
                <a:gd name="f21" fmla="val f5"/>
                <a:gd name="f22" fmla="val f6"/>
                <a:gd name="f23" fmla="val f7"/>
                <a:gd name="f24" fmla="*/ f18 f0 1"/>
                <a:gd name="f25" fmla="+- f23 0 f21"/>
                <a:gd name="f26" fmla="+- f22 0 f21"/>
                <a:gd name="f27" fmla="*/ f24 1 f2"/>
                <a:gd name="f28" fmla="*/ f26 1 38"/>
                <a:gd name="f29" fmla="*/ f25 1 48"/>
                <a:gd name="f30" fmla="*/ 6 f26 1"/>
                <a:gd name="f31" fmla="*/ 12 f25 1"/>
                <a:gd name="f32" fmla="*/ 38 f26 1"/>
                <a:gd name="f33" fmla="*/ 9 f25 1"/>
                <a:gd name="f34" fmla="*/ 24 f26 1"/>
                <a:gd name="f35" fmla="*/ 48 f25 1"/>
                <a:gd name="f36" fmla="+- f27 0 f1"/>
                <a:gd name="f37" fmla="*/ f30 1 38"/>
                <a:gd name="f38" fmla="*/ f31 1 48"/>
                <a:gd name="f39" fmla="*/ f32 1 38"/>
                <a:gd name="f40" fmla="*/ f33 1 48"/>
                <a:gd name="f41" fmla="*/ f34 1 38"/>
                <a:gd name="f42" fmla="*/ f35 1 48"/>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38" h="48">
                  <a:moveTo>
                    <a:pt x="f8" y="f9"/>
                  </a:moveTo>
                  <a:cubicBezTo>
                    <a:pt x="f10" y="f11"/>
                    <a:pt x="f12" y="f5"/>
                    <a:pt x="f6" y="f13"/>
                  </a:cubicBezTo>
                  <a:cubicBezTo>
                    <a:pt x="f6" y="f14"/>
                    <a:pt x="f6" y="f14"/>
                    <a:pt x="f14" y="f7"/>
                  </a:cubicBezTo>
                  <a:cubicBezTo>
                    <a:pt x="f15" y="f16"/>
                    <a:pt x="f5" y="f1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4" name="Freeform 15">
              <a:extLst>
                <a:ext uri="{FF2B5EF4-FFF2-40B4-BE49-F238E27FC236}">
                  <a16:creationId xmlns:a16="http://schemas.microsoft.com/office/drawing/2014/main" id="{3F5EB18B-B926-9249-91B5-50502E7FC23C}"/>
                </a:ext>
              </a:extLst>
            </p:cNvPr>
            <p:cNvSpPr/>
            <p:nvPr/>
          </p:nvSpPr>
          <p:spPr>
            <a:xfrm>
              <a:off x="4891966" y="2888406"/>
              <a:ext cx="52614" cy="55174"/>
            </a:xfrm>
            <a:custGeom>
              <a:avLst/>
              <a:gdLst>
                <a:gd name="f0" fmla="val 10800000"/>
                <a:gd name="f1" fmla="val 5400000"/>
                <a:gd name="f2" fmla="val 180"/>
                <a:gd name="f3" fmla="val w"/>
                <a:gd name="f4" fmla="val h"/>
                <a:gd name="f5" fmla="val 0"/>
                <a:gd name="f6" fmla="val 39"/>
                <a:gd name="f7" fmla="val 40"/>
                <a:gd name="f8" fmla="val 38"/>
                <a:gd name="f9" fmla="val 25"/>
                <a:gd name="f10" fmla="val 34"/>
                <a:gd name="f11" fmla="val 22"/>
                <a:gd name="f12" fmla="val 37"/>
                <a:gd name="f13" fmla="val 11"/>
                <a:gd name="f14" fmla="val 36"/>
                <a:gd name="f15" fmla="val 4"/>
                <a:gd name="f16" fmla="val 29"/>
                <a:gd name="f17" fmla="val 21"/>
                <a:gd name="f18" fmla="val 5"/>
                <a:gd name="f19" fmla="val 7"/>
                <a:gd name="f20" fmla="val 30"/>
                <a:gd name="f21" fmla="val 17"/>
                <a:gd name="f22" fmla="+- 0 0 -90"/>
                <a:gd name="f23" fmla="*/ f3 1 39"/>
                <a:gd name="f24" fmla="*/ f4 1 40"/>
                <a:gd name="f25" fmla="val f5"/>
                <a:gd name="f26" fmla="val f6"/>
                <a:gd name="f27" fmla="val f7"/>
                <a:gd name="f28" fmla="*/ f22 f0 1"/>
                <a:gd name="f29" fmla="+- f27 0 f25"/>
                <a:gd name="f30" fmla="+- f26 0 f25"/>
                <a:gd name="f31" fmla="*/ f28 1 f2"/>
                <a:gd name="f32" fmla="*/ f30 1 39"/>
                <a:gd name="f33" fmla="*/ f29 1 40"/>
                <a:gd name="f34" fmla="*/ 38 f30 1"/>
                <a:gd name="f35" fmla="*/ 25 f29 1"/>
                <a:gd name="f36" fmla="*/ 11 f30 1"/>
                <a:gd name="f37" fmla="*/ 36 f29 1"/>
                <a:gd name="f38" fmla="*/ 5 f30 1"/>
                <a:gd name="f39" fmla="*/ 11 f29 1"/>
                <a:gd name="f40" fmla="*/ 30 f30 1"/>
                <a:gd name="f41" fmla="*/ 5 f29 1"/>
                <a:gd name="f42" fmla="+- f31 0 f1"/>
                <a:gd name="f43" fmla="*/ f34 1 39"/>
                <a:gd name="f44" fmla="*/ f35 1 40"/>
                <a:gd name="f45" fmla="*/ f36 1 39"/>
                <a:gd name="f46" fmla="*/ f37 1 40"/>
                <a:gd name="f47" fmla="*/ f38 1 39"/>
                <a:gd name="f48" fmla="*/ f39 1 40"/>
                <a:gd name="f49" fmla="*/ f40 1 39"/>
                <a:gd name="f50" fmla="*/ f41 1 40"/>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39" h="40">
                  <a:moveTo>
                    <a:pt x="f8" y="f9"/>
                  </a:moveTo>
                  <a:cubicBezTo>
                    <a:pt x="f10" y="f7"/>
                    <a:pt x="f11" y="f12"/>
                    <a:pt x="f13" y="f14"/>
                  </a:cubicBezTo>
                  <a:cubicBezTo>
                    <a:pt x="f15" y="f16"/>
                    <a:pt x="f5" y="f17"/>
                    <a:pt x="f18" y="f13"/>
                  </a:cubicBezTo>
                  <a:cubicBezTo>
                    <a:pt x="f13" y="f5"/>
                    <a:pt x="f11" y="f19"/>
                    <a:pt x="f20" y="f18"/>
                  </a:cubicBezTo>
                  <a:cubicBezTo>
                    <a:pt x="f14" y="f13"/>
                    <a:pt x="f6" y="f21"/>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5" name="Freeform 16">
              <a:extLst>
                <a:ext uri="{FF2B5EF4-FFF2-40B4-BE49-F238E27FC236}">
                  <a16:creationId xmlns:a16="http://schemas.microsoft.com/office/drawing/2014/main" id="{A543C73C-ECFF-222E-0C83-08BA7C20B5A5}"/>
                </a:ext>
              </a:extLst>
            </p:cNvPr>
            <p:cNvSpPr/>
            <p:nvPr/>
          </p:nvSpPr>
          <p:spPr>
            <a:xfrm>
              <a:off x="5711927" y="2663848"/>
              <a:ext cx="56464" cy="53894"/>
            </a:xfrm>
            <a:custGeom>
              <a:avLst/>
              <a:gdLst>
                <a:gd name="f0" fmla="val 10800000"/>
                <a:gd name="f1" fmla="val 5400000"/>
                <a:gd name="f2" fmla="val 180"/>
                <a:gd name="f3" fmla="val w"/>
                <a:gd name="f4" fmla="val h"/>
                <a:gd name="f5" fmla="val 0"/>
                <a:gd name="f6" fmla="val 42"/>
                <a:gd name="f7" fmla="val 39"/>
                <a:gd name="f8" fmla="val 32"/>
                <a:gd name="f9" fmla="val 2"/>
                <a:gd name="f10" fmla="val 38"/>
                <a:gd name="f11" fmla="val 9"/>
                <a:gd name="f12" fmla="val 17"/>
                <a:gd name="f13" fmla="val 40"/>
                <a:gd name="f14" fmla="val 26"/>
                <a:gd name="f15" fmla="val 34"/>
                <a:gd name="f16" fmla="val 22"/>
                <a:gd name="f17" fmla="val 37"/>
                <a:gd name="f18" fmla="val 11"/>
                <a:gd name="f19" fmla="val 35"/>
                <a:gd name="f20" fmla="val 3"/>
                <a:gd name="f21" fmla="val 28"/>
                <a:gd name="f22" fmla="val 21"/>
                <a:gd name="f23" fmla="val 4"/>
                <a:gd name="f24" fmla="val 16"/>
                <a:gd name="f25" fmla="val 6"/>
                <a:gd name="f26" fmla="val 8"/>
                <a:gd name="f27" fmla="val 15"/>
                <a:gd name="f28" fmla="val 24"/>
                <a:gd name="f29" fmla="+- 0 0 -90"/>
                <a:gd name="f30" fmla="*/ f3 1 42"/>
                <a:gd name="f31" fmla="*/ f4 1 39"/>
                <a:gd name="f32" fmla="val f5"/>
                <a:gd name="f33" fmla="val f6"/>
                <a:gd name="f34" fmla="val f7"/>
                <a:gd name="f35" fmla="*/ f29 f0 1"/>
                <a:gd name="f36" fmla="+- f34 0 f32"/>
                <a:gd name="f37" fmla="+- f33 0 f32"/>
                <a:gd name="f38" fmla="*/ f35 1 f2"/>
                <a:gd name="f39" fmla="*/ f37 1 42"/>
                <a:gd name="f40" fmla="*/ f36 1 39"/>
                <a:gd name="f41" fmla="*/ 32 f37 1"/>
                <a:gd name="f42" fmla="*/ 2 f36 1"/>
                <a:gd name="f43" fmla="*/ 40 f37 1"/>
                <a:gd name="f44" fmla="*/ 26 f36 1"/>
                <a:gd name="f45" fmla="*/ 11 f37 1"/>
                <a:gd name="f46" fmla="*/ 35 f36 1"/>
                <a:gd name="f47" fmla="*/ 2 f37 1"/>
                <a:gd name="f48" fmla="*/ 21 f36 1"/>
                <a:gd name="f49" fmla="*/ 8 f37 1"/>
                <a:gd name="f50" fmla="*/ 6 f36 1"/>
                <a:gd name="f51" fmla="+- f38 0 f1"/>
                <a:gd name="f52" fmla="*/ f41 1 42"/>
                <a:gd name="f53" fmla="*/ f42 1 39"/>
                <a:gd name="f54" fmla="*/ f43 1 42"/>
                <a:gd name="f55" fmla="*/ f44 1 39"/>
                <a:gd name="f56" fmla="*/ f45 1 42"/>
                <a:gd name="f57" fmla="*/ f46 1 39"/>
                <a:gd name="f58" fmla="*/ f47 1 42"/>
                <a:gd name="f59" fmla="*/ f48 1 39"/>
                <a:gd name="f60" fmla="*/ f49 1 42"/>
                <a:gd name="f61" fmla="*/ f50 1 39"/>
                <a:gd name="f62" fmla="*/ 0 1 f39"/>
                <a:gd name="f63" fmla="*/ f33 1 f39"/>
                <a:gd name="f64" fmla="*/ 0 1 f40"/>
                <a:gd name="f65" fmla="*/ f34 1 f40"/>
                <a:gd name="f66" fmla="*/ f52 1 f39"/>
                <a:gd name="f67" fmla="*/ f53 1 f40"/>
                <a:gd name="f68" fmla="*/ f54 1 f39"/>
                <a:gd name="f69" fmla="*/ f55 1 f40"/>
                <a:gd name="f70" fmla="*/ f56 1 f39"/>
                <a:gd name="f71" fmla="*/ f57 1 f40"/>
                <a:gd name="f72" fmla="*/ f58 1 f39"/>
                <a:gd name="f73" fmla="*/ f59 1 f40"/>
                <a:gd name="f74" fmla="*/ f60 1 f39"/>
                <a:gd name="f75" fmla="*/ f61 1 f40"/>
                <a:gd name="f76" fmla="*/ f62 f30 1"/>
                <a:gd name="f77" fmla="*/ f63 f30 1"/>
                <a:gd name="f78" fmla="*/ f65 f31 1"/>
                <a:gd name="f79" fmla="*/ f64 f31 1"/>
                <a:gd name="f80" fmla="*/ f66 f30 1"/>
                <a:gd name="f81" fmla="*/ f67 f31 1"/>
                <a:gd name="f82" fmla="*/ f68 f30 1"/>
                <a:gd name="f83" fmla="*/ f69 f31 1"/>
                <a:gd name="f84" fmla="*/ f70 f30 1"/>
                <a:gd name="f85" fmla="*/ f71 f31 1"/>
                <a:gd name="f86" fmla="*/ f72 f30 1"/>
                <a:gd name="f87" fmla="*/ f73 f31 1"/>
                <a:gd name="f88" fmla="*/ f74 f30 1"/>
                <a:gd name="f89" fmla="*/ f75 f31 1"/>
              </a:gdLst>
              <a:ahLst/>
              <a:cxnLst>
                <a:cxn ang="3cd4">
                  <a:pos x="hc" y="t"/>
                </a:cxn>
                <a:cxn ang="0">
                  <a:pos x="r" y="vc"/>
                </a:cxn>
                <a:cxn ang="cd4">
                  <a:pos x="hc" y="b"/>
                </a:cxn>
                <a:cxn ang="cd2">
                  <a:pos x="l" y="vc"/>
                </a:cxn>
                <a:cxn ang="f51">
                  <a:pos x="f80" y="f81"/>
                </a:cxn>
                <a:cxn ang="f51">
                  <a:pos x="f82" y="f83"/>
                </a:cxn>
                <a:cxn ang="f51">
                  <a:pos x="f82" y="f83"/>
                </a:cxn>
                <a:cxn ang="f51">
                  <a:pos x="f84" y="f85"/>
                </a:cxn>
                <a:cxn ang="f51">
                  <a:pos x="f86" y="f87"/>
                </a:cxn>
                <a:cxn ang="f51">
                  <a:pos x="f88" y="f89"/>
                </a:cxn>
                <a:cxn ang="f51">
                  <a:pos x="f80" y="f81"/>
                </a:cxn>
              </a:cxnLst>
              <a:rect l="f76" t="f79" r="f77" b="f78"/>
              <a:pathLst>
                <a:path w="42" h="39">
                  <a:moveTo>
                    <a:pt x="f8" y="f9"/>
                  </a:moveTo>
                  <a:cubicBezTo>
                    <a:pt x="f10" y="f11"/>
                    <a:pt x="f6" y="f12"/>
                    <a:pt x="f13" y="f14"/>
                  </a:cubicBezTo>
                  <a:cubicBezTo>
                    <a:pt x="f13" y="f14"/>
                    <a:pt x="f13" y="f14"/>
                    <a:pt x="f13" y="f14"/>
                  </a:cubicBezTo>
                  <a:cubicBezTo>
                    <a:pt x="f15" y="f7"/>
                    <a:pt x="f16" y="f17"/>
                    <a:pt x="f18" y="f19"/>
                  </a:cubicBezTo>
                  <a:cubicBezTo>
                    <a:pt x="f20" y="f15"/>
                    <a:pt x="f5" y="f21"/>
                    <a:pt x="f9" y="f22"/>
                  </a:cubicBezTo>
                  <a:cubicBezTo>
                    <a:pt x="f23" y="f24"/>
                    <a:pt x="f25" y="f18"/>
                    <a:pt x="f26" y="f25"/>
                  </a:cubicBezTo>
                  <a:cubicBezTo>
                    <a:pt x="f27" y="f5"/>
                    <a:pt x="f2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6" name="Freeform 17">
              <a:extLst>
                <a:ext uri="{FF2B5EF4-FFF2-40B4-BE49-F238E27FC236}">
                  <a16:creationId xmlns:a16="http://schemas.microsoft.com/office/drawing/2014/main" id="{FC1381FA-7FBF-C139-882E-577ED482CC4A}"/>
                </a:ext>
              </a:extLst>
            </p:cNvPr>
            <p:cNvSpPr/>
            <p:nvPr/>
          </p:nvSpPr>
          <p:spPr>
            <a:xfrm>
              <a:off x="4365848" y="2051758"/>
              <a:ext cx="59024" cy="48764"/>
            </a:xfrm>
            <a:custGeom>
              <a:avLst/>
              <a:gdLst>
                <a:gd name="f0" fmla="val 10800000"/>
                <a:gd name="f1" fmla="val 5400000"/>
                <a:gd name="f2" fmla="val 180"/>
                <a:gd name="f3" fmla="val w"/>
                <a:gd name="f4" fmla="val h"/>
                <a:gd name="f5" fmla="val 0"/>
                <a:gd name="f6" fmla="val 43"/>
                <a:gd name="f7" fmla="val 36"/>
                <a:gd name="f8" fmla="val 37"/>
                <a:gd name="f9" fmla="val 28"/>
                <a:gd name="f10" fmla="val 27"/>
                <a:gd name="f11" fmla="val 34"/>
                <a:gd name="f12" fmla="val 18"/>
                <a:gd name="f13" fmla="val 8"/>
                <a:gd name="f14" fmla="val 29"/>
                <a:gd name="f15" fmla="val 6"/>
                <a:gd name="f16" fmla="val 9"/>
                <a:gd name="f17" fmla="val 13"/>
                <a:gd name="f18" fmla="val 1"/>
                <a:gd name="f19" fmla="val 38"/>
                <a:gd name="f20" fmla="+- 0 0 -90"/>
                <a:gd name="f21" fmla="*/ f3 1 43"/>
                <a:gd name="f22" fmla="*/ f4 1 36"/>
                <a:gd name="f23" fmla="val f5"/>
                <a:gd name="f24" fmla="val f6"/>
                <a:gd name="f25" fmla="val f7"/>
                <a:gd name="f26" fmla="*/ f20 f0 1"/>
                <a:gd name="f27" fmla="+- f25 0 f23"/>
                <a:gd name="f28" fmla="+- f24 0 f23"/>
                <a:gd name="f29" fmla="*/ f26 1 f2"/>
                <a:gd name="f30" fmla="*/ f28 1 43"/>
                <a:gd name="f31" fmla="*/ f27 1 36"/>
                <a:gd name="f32" fmla="*/ 37 f28 1"/>
                <a:gd name="f33" fmla="*/ 28 f27 1"/>
                <a:gd name="f34" fmla="*/ 8 f28 1"/>
                <a:gd name="f35" fmla="*/ 29 f27 1"/>
                <a:gd name="f36" fmla="*/ 13 f28 1"/>
                <a:gd name="f37" fmla="*/ 1 f27 1"/>
                <a:gd name="f38" fmla="+- f29 0 f1"/>
                <a:gd name="f39" fmla="*/ f32 1 43"/>
                <a:gd name="f40" fmla="*/ f33 1 36"/>
                <a:gd name="f41" fmla="*/ f34 1 43"/>
                <a:gd name="f42" fmla="*/ f35 1 36"/>
                <a:gd name="f43" fmla="*/ f36 1 43"/>
                <a:gd name="f44" fmla="*/ f37 1 36"/>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43" h="36">
                  <a:moveTo>
                    <a:pt x="f8" y="f9"/>
                  </a:moveTo>
                  <a:cubicBezTo>
                    <a:pt x="f10" y="f11"/>
                    <a:pt x="f12" y="f7"/>
                    <a:pt x="f13" y="f14"/>
                  </a:cubicBezTo>
                  <a:cubicBezTo>
                    <a:pt x="f5" y="f12"/>
                    <a:pt x="f15" y="f16"/>
                    <a:pt x="f17" y="f18"/>
                  </a:cubicBezTo>
                  <a:cubicBezTo>
                    <a:pt x="f19" y="f5"/>
                    <a:pt x="f6" y="f15"/>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7" name="Freeform 18">
              <a:extLst>
                <a:ext uri="{FF2B5EF4-FFF2-40B4-BE49-F238E27FC236}">
                  <a16:creationId xmlns:a16="http://schemas.microsoft.com/office/drawing/2014/main" id="{E772A8EF-721B-3640-4AB9-37E7E4BD4C7C}"/>
                </a:ext>
              </a:extLst>
            </p:cNvPr>
            <p:cNvSpPr/>
            <p:nvPr/>
          </p:nvSpPr>
          <p:spPr>
            <a:xfrm>
              <a:off x="5631094" y="2703624"/>
              <a:ext cx="60313" cy="52614"/>
            </a:xfrm>
            <a:custGeom>
              <a:avLst/>
              <a:gdLst>
                <a:gd name="f0" fmla="val 10800000"/>
                <a:gd name="f1" fmla="val 5400000"/>
                <a:gd name="f2" fmla="val 180"/>
                <a:gd name="f3" fmla="val w"/>
                <a:gd name="f4" fmla="val h"/>
                <a:gd name="f5" fmla="val 0"/>
                <a:gd name="f6" fmla="val 44"/>
                <a:gd name="f7" fmla="val 39"/>
                <a:gd name="f8" fmla="val 31"/>
                <a:gd name="f9" fmla="val 37"/>
                <a:gd name="f10" fmla="val 13"/>
                <a:gd name="f11" fmla="val 35"/>
                <a:gd name="f12" fmla="val 4"/>
                <a:gd name="f13" fmla="val 8"/>
                <a:gd name="f14" fmla="val 11"/>
                <a:gd name="f15" fmla="val 15"/>
                <a:gd name="f16" fmla="val 5"/>
                <a:gd name="f17" fmla="val 24"/>
                <a:gd name="f18" fmla="val 1"/>
                <a:gd name="f19" fmla="val 34"/>
                <a:gd name="f20" fmla="val 10"/>
                <a:gd name="f21" fmla="val 21"/>
                <a:gd name="f22" fmla="val 41"/>
                <a:gd name="f23" fmla="val 30"/>
                <a:gd name="f24" fmla="+- 0 0 -90"/>
                <a:gd name="f25" fmla="*/ f3 1 44"/>
                <a:gd name="f26" fmla="*/ f4 1 39"/>
                <a:gd name="f27" fmla="val f5"/>
                <a:gd name="f28" fmla="val f6"/>
                <a:gd name="f29" fmla="val f7"/>
                <a:gd name="f30" fmla="*/ f24 f0 1"/>
                <a:gd name="f31" fmla="+- f29 0 f27"/>
                <a:gd name="f32" fmla="+- f28 0 f27"/>
                <a:gd name="f33" fmla="*/ f30 1 f2"/>
                <a:gd name="f34" fmla="*/ f32 1 44"/>
                <a:gd name="f35" fmla="*/ f31 1 39"/>
                <a:gd name="f36" fmla="*/ 31 f32 1"/>
                <a:gd name="f37" fmla="*/ 37 f31 1"/>
                <a:gd name="f38" fmla="*/ 4 f32 1"/>
                <a:gd name="f39" fmla="*/ 13 f31 1"/>
                <a:gd name="f40" fmla="*/ 15 f32 1"/>
                <a:gd name="f41" fmla="*/ 5 f31 1"/>
                <a:gd name="f42" fmla="*/ 39 f32 1"/>
                <a:gd name="f43" fmla="*/ 10 f31 1"/>
                <a:gd name="f44" fmla="+- f33 0 f1"/>
                <a:gd name="f45" fmla="*/ f36 1 44"/>
                <a:gd name="f46" fmla="*/ f37 1 39"/>
                <a:gd name="f47" fmla="*/ f38 1 44"/>
                <a:gd name="f48" fmla="*/ f39 1 39"/>
                <a:gd name="f49" fmla="*/ f40 1 44"/>
                <a:gd name="f50" fmla="*/ f41 1 39"/>
                <a:gd name="f51" fmla="*/ f42 1 44"/>
                <a:gd name="f52" fmla="*/ f43 1 39"/>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44" h="39">
                  <a:moveTo>
                    <a:pt x="f8" y="f9"/>
                  </a:moveTo>
                  <a:cubicBezTo>
                    <a:pt x="f10" y="f7"/>
                    <a:pt x="f5" y="f11"/>
                    <a:pt x="f12" y="f10"/>
                  </a:cubicBezTo>
                  <a:cubicBezTo>
                    <a:pt x="f13" y="f14"/>
                    <a:pt x="f14" y="f13"/>
                    <a:pt x="f15" y="f16"/>
                  </a:cubicBezTo>
                  <a:cubicBezTo>
                    <a:pt x="f17" y="f18"/>
                    <a:pt x="f19" y="f5"/>
                    <a:pt x="f7" y="f20"/>
                  </a:cubicBezTo>
                  <a:cubicBezTo>
                    <a:pt x="f6" y="f21"/>
                    <a:pt x="f22" y="f23"/>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8" name="Freeform 19">
              <a:extLst>
                <a:ext uri="{FF2B5EF4-FFF2-40B4-BE49-F238E27FC236}">
                  <a16:creationId xmlns:a16="http://schemas.microsoft.com/office/drawing/2014/main" id="{EC9903BE-9CCE-2BD7-B62F-D63ED108733D}"/>
                </a:ext>
              </a:extLst>
            </p:cNvPr>
            <p:cNvSpPr/>
            <p:nvPr/>
          </p:nvSpPr>
          <p:spPr>
            <a:xfrm>
              <a:off x="4353019" y="2403354"/>
              <a:ext cx="60313" cy="56464"/>
            </a:xfrm>
            <a:custGeom>
              <a:avLst/>
              <a:gdLst>
                <a:gd name="f0" fmla="val 10800000"/>
                <a:gd name="f1" fmla="val 5400000"/>
                <a:gd name="f2" fmla="val 180"/>
                <a:gd name="f3" fmla="val w"/>
                <a:gd name="f4" fmla="val h"/>
                <a:gd name="f5" fmla="val 0"/>
                <a:gd name="f6" fmla="val 44"/>
                <a:gd name="f7" fmla="val 42"/>
                <a:gd name="f8" fmla="val 41"/>
                <a:gd name="f9" fmla="val 15"/>
                <a:gd name="f10" fmla="val 31"/>
                <a:gd name="f11" fmla="val 40"/>
                <a:gd name="f12" fmla="val 22"/>
                <a:gd name="f13" fmla="val 35"/>
                <a:gd name="f14" fmla="val 33"/>
                <a:gd name="f15" fmla="val 9"/>
                <a:gd name="f16" fmla="val 18"/>
                <a:gd name="f17" fmla="val 2"/>
                <a:gd name="f18" fmla="val 24"/>
                <a:gd name="f19" fmla="val 37"/>
                <a:gd name="f20" fmla="val 11"/>
                <a:gd name="f21" fmla="val 38"/>
                <a:gd name="f22" fmla="val 12"/>
                <a:gd name="f23" fmla="val 14"/>
                <a:gd name="f24" fmla="+- 0 0 -90"/>
                <a:gd name="f25" fmla="*/ f3 1 44"/>
                <a:gd name="f26" fmla="*/ f4 1 42"/>
                <a:gd name="f27" fmla="val f5"/>
                <a:gd name="f28" fmla="val f6"/>
                <a:gd name="f29" fmla="val f7"/>
                <a:gd name="f30" fmla="*/ f24 f0 1"/>
                <a:gd name="f31" fmla="+- f29 0 f27"/>
                <a:gd name="f32" fmla="+- f28 0 f27"/>
                <a:gd name="f33" fmla="*/ f30 1 f2"/>
                <a:gd name="f34" fmla="*/ f32 1 44"/>
                <a:gd name="f35" fmla="*/ f31 1 42"/>
                <a:gd name="f36" fmla="*/ 41 f32 1"/>
                <a:gd name="f37" fmla="*/ 15 f31 1"/>
                <a:gd name="f38" fmla="*/ 22 f32 1"/>
                <a:gd name="f39" fmla="*/ 42 f31 1"/>
                <a:gd name="f40" fmla="*/ 9 f32 1"/>
                <a:gd name="f41" fmla="*/ 18 f31 1"/>
                <a:gd name="f42" fmla="*/ 37 f32 1"/>
                <a:gd name="f43" fmla="*/ 11 f31 1"/>
                <a:gd name="f44" fmla="+- f33 0 f1"/>
                <a:gd name="f45" fmla="*/ f36 1 44"/>
                <a:gd name="f46" fmla="*/ f37 1 42"/>
                <a:gd name="f47" fmla="*/ f38 1 44"/>
                <a:gd name="f48" fmla="*/ f39 1 42"/>
                <a:gd name="f49" fmla="*/ f40 1 44"/>
                <a:gd name="f50" fmla="*/ f41 1 42"/>
                <a:gd name="f51" fmla="*/ f42 1 44"/>
                <a:gd name="f52" fmla="*/ f43 1 42"/>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44" h="42">
                  <a:moveTo>
                    <a:pt x="f8" y="f9"/>
                  </a:moveTo>
                  <a:cubicBezTo>
                    <a:pt x="f6" y="f10"/>
                    <a:pt x="f11" y="f7"/>
                    <a:pt x="f12" y="f7"/>
                  </a:cubicBezTo>
                  <a:cubicBezTo>
                    <a:pt x="f9" y="f13"/>
                    <a:pt x="f5" y="f14"/>
                    <a:pt x="f15" y="f16"/>
                  </a:cubicBezTo>
                  <a:cubicBezTo>
                    <a:pt x="f9" y="f17"/>
                    <a:pt x="f18" y="f5"/>
                    <a:pt x="f19" y="f20"/>
                  </a:cubicBezTo>
                  <a:cubicBezTo>
                    <a:pt x="f21" y="f22"/>
                    <a:pt x="f11" y="f23"/>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9" name="Freeform 20">
              <a:extLst>
                <a:ext uri="{FF2B5EF4-FFF2-40B4-BE49-F238E27FC236}">
                  <a16:creationId xmlns:a16="http://schemas.microsoft.com/office/drawing/2014/main" id="{6F48C6BC-DF0C-72F8-11C8-7064349164C0}"/>
                </a:ext>
              </a:extLst>
            </p:cNvPr>
            <p:cNvSpPr/>
            <p:nvPr/>
          </p:nvSpPr>
          <p:spPr>
            <a:xfrm>
              <a:off x="4518553" y="2638181"/>
              <a:ext cx="48764" cy="51325"/>
            </a:xfrm>
            <a:custGeom>
              <a:avLst/>
              <a:gdLst>
                <a:gd name="f0" fmla="val 10800000"/>
                <a:gd name="f1" fmla="val 5400000"/>
                <a:gd name="f2" fmla="val 180"/>
                <a:gd name="f3" fmla="val w"/>
                <a:gd name="f4" fmla="val h"/>
                <a:gd name="f5" fmla="val 0"/>
                <a:gd name="f6" fmla="val 36"/>
                <a:gd name="f7" fmla="val 38"/>
                <a:gd name="f8" fmla="val 28"/>
                <a:gd name="f9" fmla="val 6"/>
                <a:gd name="f10" fmla="val 19"/>
                <a:gd name="f11" fmla="val 33"/>
                <a:gd name="f12" fmla="val 29"/>
                <a:gd name="f13" fmla="val 20"/>
                <a:gd name="f14" fmla="val 37"/>
                <a:gd name="f15" fmla="val 12"/>
                <a:gd name="f16" fmla="val 35"/>
                <a:gd name="f17" fmla="val 1"/>
                <a:gd name="f18" fmla="+- 0 0 -90"/>
                <a:gd name="f19" fmla="*/ f3 1 36"/>
                <a:gd name="f20" fmla="*/ f4 1 38"/>
                <a:gd name="f21" fmla="val f5"/>
                <a:gd name="f22" fmla="val f6"/>
                <a:gd name="f23" fmla="val f7"/>
                <a:gd name="f24" fmla="*/ f18 f0 1"/>
                <a:gd name="f25" fmla="+- f23 0 f21"/>
                <a:gd name="f26" fmla="+- f22 0 f21"/>
                <a:gd name="f27" fmla="*/ f24 1 f2"/>
                <a:gd name="f28" fmla="*/ f26 1 36"/>
                <a:gd name="f29" fmla="*/ f25 1 38"/>
                <a:gd name="f30" fmla="*/ 28 f26 1"/>
                <a:gd name="f31" fmla="*/ 6 f25 1"/>
                <a:gd name="f32" fmla="*/ 20 f26 1"/>
                <a:gd name="f33" fmla="*/ 37 f25 1"/>
                <a:gd name="f34" fmla="*/ 0 f26 1"/>
                <a:gd name="f35" fmla="*/ 29 f25 1"/>
                <a:gd name="f36" fmla="+- f27 0 f1"/>
                <a:gd name="f37" fmla="*/ f30 1 36"/>
                <a:gd name="f38" fmla="*/ f31 1 38"/>
                <a:gd name="f39" fmla="*/ f32 1 36"/>
                <a:gd name="f40" fmla="*/ f33 1 38"/>
                <a:gd name="f41" fmla="*/ f34 1 36"/>
                <a:gd name="f42" fmla="*/ f35 1 38"/>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36" h="38">
                  <a:moveTo>
                    <a:pt x="f8" y="f9"/>
                  </a:moveTo>
                  <a:cubicBezTo>
                    <a:pt x="f6" y="f10"/>
                    <a:pt x="f11" y="f12"/>
                    <a:pt x="f13" y="f14"/>
                  </a:cubicBezTo>
                  <a:cubicBezTo>
                    <a:pt x="f15" y="f7"/>
                    <a:pt x="f9" y="f16"/>
                    <a:pt x="f5" y="f12"/>
                  </a:cubicBezTo>
                  <a:cubicBezTo>
                    <a:pt x="f5" y="f17"/>
                    <a:pt x="f17" y="f5"/>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0" name="Freeform 21">
              <a:extLst>
                <a:ext uri="{FF2B5EF4-FFF2-40B4-BE49-F238E27FC236}">
                  <a16:creationId xmlns:a16="http://schemas.microsoft.com/office/drawing/2014/main" id="{A2E675B6-7662-FE87-1939-0496964D5CBB}"/>
                </a:ext>
              </a:extLst>
            </p:cNvPr>
            <p:cNvSpPr/>
            <p:nvPr/>
          </p:nvSpPr>
          <p:spPr>
            <a:xfrm>
              <a:off x="4589126" y="2689515"/>
              <a:ext cx="50045" cy="44915"/>
            </a:xfrm>
            <a:custGeom>
              <a:avLst/>
              <a:gdLst>
                <a:gd name="f0" fmla="val 10800000"/>
                <a:gd name="f1" fmla="val 5400000"/>
                <a:gd name="f2" fmla="val 180"/>
                <a:gd name="f3" fmla="val w"/>
                <a:gd name="f4" fmla="val h"/>
                <a:gd name="f5" fmla="val 0"/>
                <a:gd name="f6" fmla="val 37"/>
                <a:gd name="f7" fmla="val 33"/>
                <a:gd name="f8" fmla="val 11"/>
                <a:gd name="f9" fmla="val 3"/>
                <a:gd name="f10" fmla="val 1"/>
                <a:gd name="f11" fmla="val 12"/>
                <a:gd name="f12" fmla="val 19"/>
                <a:gd name="f13" fmla="val 30"/>
                <a:gd name="f14" fmla="val 9"/>
                <a:gd name="f15" fmla="val 36"/>
                <a:gd name="f16" fmla="val 21"/>
                <a:gd name="f17" fmla="val 35"/>
                <a:gd name="f18" fmla="val 24"/>
                <a:gd name="f19" fmla="val 32"/>
                <a:gd name="f20" fmla="val 16"/>
                <a:gd name="f21" fmla="val 6"/>
                <a:gd name="f22" fmla="val 26"/>
                <a:gd name="f23" fmla="val 23"/>
                <a:gd name="f24" fmla="val 15"/>
                <a:gd name="f25" fmla="+- 0 0 -90"/>
                <a:gd name="f26" fmla="*/ f3 1 37"/>
                <a:gd name="f27" fmla="*/ f4 1 33"/>
                <a:gd name="f28" fmla="val f5"/>
                <a:gd name="f29" fmla="val f6"/>
                <a:gd name="f30" fmla="val f7"/>
                <a:gd name="f31" fmla="*/ f25 f0 1"/>
                <a:gd name="f32" fmla="+- f30 0 f28"/>
                <a:gd name="f33" fmla="+- f29 0 f28"/>
                <a:gd name="f34" fmla="*/ f31 1 f2"/>
                <a:gd name="f35" fmla="*/ f33 1 37"/>
                <a:gd name="f36" fmla="*/ f32 1 33"/>
                <a:gd name="f37" fmla="*/ 0 f33 1"/>
                <a:gd name="f38" fmla="*/ 11 f32 1"/>
                <a:gd name="f39" fmla="*/ 19 f33 1"/>
                <a:gd name="f40" fmla="*/ 0 f32 1"/>
                <a:gd name="f41" fmla="*/ 36 f33 1"/>
                <a:gd name="f42" fmla="*/ 21 f32 1"/>
                <a:gd name="f43" fmla="*/ 16 f33 1"/>
                <a:gd name="f44" fmla="*/ 32 f32 1"/>
                <a:gd name="f45" fmla="*/ 1 f33 1"/>
                <a:gd name="f46" fmla="*/ 23 f32 1"/>
                <a:gd name="f47" fmla="+- f34 0 f1"/>
                <a:gd name="f48" fmla="*/ f37 1 37"/>
                <a:gd name="f49" fmla="*/ f38 1 33"/>
                <a:gd name="f50" fmla="*/ f39 1 37"/>
                <a:gd name="f51" fmla="*/ f40 1 33"/>
                <a:gd name="f52" fmla="*/ f41 1 37"/>
                <a:gd name="f53" fmla="*/ f42 1 33"/>
                <a:gd name="f54" fmla="*/ f43 1 37"/>
                <a:gd name="f55" fmla="*/ f44 1 33"/>
                <a:gd name="f56" fmla="*/ f45 1 37"/>
                <a:gd name="f57" fmla="*/ f46 1 33"/>
                <a:gd name="f58" fmla="*/ 0 1 f35"/>
                <a:gd name="f59" fmla="*/ f29 1 f35"/>
                <a:gd name="f60" fmla="*/ 0 1 f36"/>
                <a:gd name="f61" fmla="*/ f30 1 f36"/>
                <a:gd name="f62" fmla="*/ f48 1 f35"/>
                <a:gd name="f63" fmla="*/ f49 1 f36"/>
                <a:gd name="f64" fmla="*/ f50 1 f35"/>
                <a:gd name="f65" fmla="*/ f51 1 f36"/>
                <a:gd name="f66" fmla="*/ f52 1 f35"/>
                <a:gd name="f67" fmla="*/ f53 1 f36"/>
                <a:gd name="f68" fmla="*/ f54 1 f35"/>
                <a:gd name="f69" fmla="*/ f55 1 f36"/>
                <a:gd name="f70" fmla="*/ f56 1 f35"/>
                <a:gd name="f71" fmla="*/ f57 1 f36"/>
                <a:gd name="f72" fmla="*/ f58 f26 1"/>
                <a:gd name="f73" fmla="*/ f59 f26 1"/>
                <a:gd name="f74" fmla="*/ f61 f27 1"/>
                <a:gd name="f75" fmla="*/ f60 f27 1"/>
                <a:gd name="f76" fmla="*/ f62 f26 1"/>
                <a:gd name="f77" fmla="*/ f63 f27 1"/>
                <a:gd name="f78" fmla="*/ f64 f26 1"/>
                <a:gd name="f79" fmla="*/ f65 f27 1"/>
                <a:gd name="f80" fmla="*/ f66 f26 1"/>
                <a:gd name="f81" fmla="*/ f67 f27 1"/>
                <a:gd name="f82" fmla="*/ f68 f26 1"/>
                <a:gd name="f83" fmla="*/ f69 f27 1"/>
                <a:gd name="f84" fmla="*/ f70 f26 1"/>
                <a:gd name="f85" fmla="*/ f71 f27 1"/>
              </a:gdLst>
              <a:ahLst/>
              <a:cxnLst>
                <a:cxn ang="3cd4">
                  <a:pos x="hc" y="t"/>
                </a:cxn>
                <a:cxn ang="0">
                  <a:pos x="r" y="vc"/>
                </a:cxn>
                <a:cxn ang="cd4">
                  <a:pos x="hc" y="b"/>
                </a:cxn>
                <a:cxn ang="cd2">
                  <a:pos x="l" y="vc"/>
                </a:cxn>
                <a:cxn ang="f47">
                  <a:pos x="f76" y="f77"/>
                </a:cxn>
                <a:cxn ang="f47">
                  <a:pos x="f78" y="f79"/>
                </a:cxn>
                <a:cxn ang="f47">
                  <a:pos x="f80" y="f81"/>
                </a:cxn>
                <a:cxn ang="f47">
                  <a:pos x="f82" y="f83"/>
                </a:cxn>
                <a:cxn ang="f47">
                  <a:pos x="f84" y="f85"/>
                </a:cxn>
                <a:cxn ang="f47">
                  <a:pos x="f76" y="f77"/>
                </a:cxn>
              </a:cxnLst>
              <a:rect l="f72" t="f75" r="f73" b="f74"/>
              <a:pathLst>
                <a:path w="37" h="33">
                  <a:moveTo>
                    <a:pt x="f5" y="f8"/>
                  </a:moveTo>
                  <a:cubicBezTo>
                    <a:pt x="f9" y="f10"/>
                    <a:pt x="f11" y="f5"/>
                    <a:pt x="f12" y="f5"/>
                  </a:cubicBezTo>
                  <a:cubicBezTo>
                    <a:pt x="f13" y="f10"/>
                    <a:pt x="f6" y="f14"/>
                    <a:pt x="f15" y="f16"/>
                  </a:cubicBezTo>
                  <a:cubicBezTo>
                    <a:pt x="f17" y="f7"/>
                    <a:pt x="f18" y="f19"/>
                    <a:pt x="f20" y="f19"/>
                  </a:cubicBezTo>
                  <a:cubicBezTo>
                    <a:pt x="f14" y="f19"/>
                    <a:pt x="f21" y="f22"/>
                    <a:pt x="f10" y="f23"/>
                  </a:cubicBezTo>
                  <a:cubicBezTo>
                    <a:pt x="f10" y="f12"/>
                    <a:pt x="f10" y="f24"/>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1" name="Freeform 22">
              <a:extLst>
                <a:ext uri="{FF2B5EF4-FFF2-40B4-BE49-F238E27FC236}">
                  <a16:creationId xmlns:a16="http://schemas.microsoft.com/office/drawing/2014/main" id="{C3A75FB2-149B-F112-5C65-940B7BDD61D7}"/>
                </a:ext>
              </a:extLst>
            </p:cNvPr>
            <p:cNvSpPr/>
            <p:nvPr/>
          </p:nvSpPr>
          <p:spPr>
            <a:xfrm>
              <a:off x="6009637" y="2163397"/>
              <a:ext cx="50045" cy="56464"/>
            </a:xfrm>
            <a:custGeom>
              <a:avLst/>
              <a:gdLst>
                <a:gd name="f0" fmla="val 10800000"/>
                <a:gd name="f1" fmla="val 5400000"/>
                <a:gd name="f2" fmla="val 180"/>
                <a:gd name="f3" fmla="val w"/>
                <a:gd name="f4" fmla="val h"/>
                <a:gd name="f5" fmla="val 0"/>
                <a:gd name="f6" fmla="val 37"/>
                <a:gd name="f7" fmla="val 41"/>
                <a:gd name="f8" fmla="val 5"/>
                <a:gd name="f9" fmla="val 34"/>
                <a:gd name="f10" fmla="val 33"/>
                <a:gd name="f11" fmla="val 32"/>
                <a:gd name="f12" fmla="val 1"/>
                <a:gd name="f13" fmla="val 21"/>
                <a:gd name="f14" fmla="val 10"/>
                <a:gd name="f15" fmla="val 13"/>
                <a:gd name="f16" fmla="val 3"/>
                <a:gd name="f17" fmla="val 28"/>
                <a:gd name="f18" fmla="val 4"/>
                <a:gd name="f19" fmla="val 31"/>
                <a:gd name="f20" fmla="val 11"/>
                <a:gd name="f21" fmla="val 24"/>
                <a:gd name="f22" fmla="val 39"/>
                <a:gd name="f23" fmla="val 16"/>
                <a:gd name="f24" fmla="val 9"/>
                <a:gd name="f25" fmla="+- 0 0 -90"/>
                <a:gd name="f26" fmla="*/ f3 1 37"/>
                <a:gd name="f27" fmla="*/ f4 1 41"/>
                <a:gd name="f28" fmla="val f5"/>
                <a:gd name="f29" fmla="val f6"/>
                <a:gd name="f30" fmla="val f7"/>
                <a:gd name="f31" fmla="*/ f25 f0 1"/>
                <a:gd name="f32" fmla="+- f30 0 f28"/>
                <a:gd name="f33" fmla="+- f29 0 f28"/>
                <a:gd name="f34" fmla="*/ f31 1 f2"/>
                <a:gd name="f35" fmla="*/ f33 1 37"/>
                <a:gd name="f36" fmla="*/ f32 1 41"/>
                <a:gd name="f37" fmla="*/ 5 f33 1"/>
                <a:gd name="f38" fmla="*/ 34 f32 1"/>
                <a:gd name="f39" fmla="*/ 32 f32 1"/>
                <a:gd name="f40" fmla="*/ 13 f33 1"/>
                <a:gd name="f41" fmla="*/ 3 f32 1"/>
                <a:gd name="f42" fmla="*/ 31 f33 1"/>
                <a:gd name="f43" fmla="*/ 11 f32 1"/>
                <a:gd name="f44" fmla="*/ 21 f33 1"/>
                <a:gd name="f45" fmla="*/ 39 f32 1"/>
                <a:gd name="f46" fmla="+- f34 0 f1"/>
                <a:gd name="f47" fmla="*/ f37 1 37"/>
                <a:gd name="f48" fmla="*/ f38 1 41"/>
                <a:gd name="f49" fmla="*/ f39 1 41"/>
                <a:gd name="f50" fmla="*/ f40 1 37"/>
                <a:gd name="f51" fmla="*/ f41 1 41"/>
                <a:gd name="f52" fmla="*/ f42 1 37"/>
                <a:gd name="f53" fmla="*/ f43 1 41"/>
                <a:gd name="f54" fmla="*/ f44 1 37"/>
                <a:gd name="f55" fmla="*/ f45 1 41"/>
                <a:gd name="f56" fmla="*/ 0 1 f35"/>
                <a:gd name="f57" fmla="*/ f29 1 f35"/>
                <a:gd name="f58" fmla="*/ 0 1 f36"/>
                <a:gd name="f59" fmla="*/ f30 1 f36"/>
                <a:gd name="f60" fmla="*/ f47 1 f35"/>
                <a:gd name="f61" fmla="*/ f48 1 f36"/>
                <a:gd name="f62" fmla="*/ f49 1 f36"/>
                <a:gd name="f63" fmla="*/ f50 1 f35"/>
                <a:gd name="f64" fmla="*/ f51 1 f36"/>
                <a:gd name="f65" fmla="*/ f52 1 f35"/>
                <a:gd name="f66" fmla="*/ f53 1 f36"/>
                <a:gd name="f67" fmla="*/ f54 1 f35"/>
                <a:gd name="f68" fmla="*/ f55 1 f36"/>
                <a:gd name="f69" fmla="*/ f56 f26 1"/>
                <a:gd name="f70" fmla="*/ f57 f26 1"/>
                <a:gd name="f71" fmla="*/ f59 f27 1"/>
                <a:gd name="f72" fmla="*/ f58 f27 1"/>
                <a:gd name="f73" fmla="*/ f60 f26 1"/>
                <a:gd name="f74" fmla="*/ f61 f27 1"/>
                <a:gd name="f75" fmla="*/ f62 f27 1"/>
                <a:gd name="f76" fmla="*/ f63 f26 1"/>
                <a:gd name="f77" fmla="*/ f64 f27 1"/>
                <a:gd name="f78" fmla="*/ f65 f26 1"/>
                <a:gd name="f79" fmla="*/ f66 f27 1"/>
                <a:gd name="f80" fmla="*/ f67 f26 1"/>
                <a:gd name="f81" fmla="*/ f68 f27 1"/>
              </a:gdLst>
              <a:ahLst/>
              <a:cxnLst>
                <a:cxn ang="3cd4">
                  <a:pos x="hc" y="t"/>
                </a:cxn>
                <a:cxn ang="0">
                  <a:pos x="r" y="vc"/>
                </a:cxn>
                <a:cxn ang="cd4">
                  <a:pos x="hc" y="b"/>
                </a:cxn>
                <a:cxn ang="cd2">
                  <a:pos x="l" y="vc"/>
                </a:cxn>
                <a:cxn ang="f46">
                  <a:pos x="f73" y="f74"/>
                </a:cxn>
                <a:cxn ang="f46">
                  <a:pos x="f73" y="f75"/>
                </a:cxn>
                <a:cxn ang="f46">
                  <a:pos x="f76" y="f77"/>
                </a:cxn>
                <a:cxn ang="f46">
                  <a:pos x="f78" y="f79"/>
                </a:cxn>
                <a:cxn ang="f46">
                  <a:pos x="f80" y="f81"/>
                </a:cxn>
                <a:cxn ang="f46">
                  <a:pos x="f73" y="f74"/>
                </a:cxn>
              </a:cxnLst>
              <a:rect l="f69" t="f72" r="f70" b="f71"/>
              <a:pathLst>
                <a:path w="37" h="41">
                  <a:moveTo>
                    <a:pt x="f8" y="f9"/>
                  </a:moveTo>
                  <a:cubicBezTo>
                    <a:pt x="f8" y="f9"/>
                    <a:pt x="f8" y="f10"/>
                    <a:pt x="f8" y="f11"/>
                  </a:cubicBezTo>
                  <a:cubicBezTo>
                    <a:pt x="f12" y="f13"/>
                    <a:pt x="f5" y="f14"/>
                    <a:pt x="f15" y="f16"/>
                  </a:cubicBezTo>
                  <a:cubicBezTo>
                    <a:pt x="f13" y="f5"/>
                    <a:pt x="f17" y="f18"/>
                    <a:pt x="f19" y="f20"/>
                  </a:cubicBezTo>
                  <a:cubicBezTo>
                    <a:pt x="f6" y="f21"/>
                    <a:pt x="f11" y="f10"/>
                    <a:pt x="f13" y="f22"/>
                  </a:cubicBezTo>
                  <a:cubicBezTo>
                    <a:pt x="f23" y="f6"/>
                    <a:pt x="f24"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2" name="Freeform 23">
              <a:extLst>
                <a:ext uri="{FF2B5EF4-FFF2-40B4-BE49-F238E27FC236}">
                  <a16:creationId xmlns:a16="http://schemas.microsoft.com/office/drawing/2014/main" id="{C0788B60-0A22-C43B-9628-435A799269F1}"/>
                </a:ext>
              </a:extLst>
            </p:cNvPr>
            <p:cNvSpPr/>
            <p:nvPr/>
          </p:nvSpPr>
          <p:spPr>
            <a:xfrm>
              <a:off x="5940344" y="2508583"/>
              <a:ext cx="47475" cy="50045"/>
            </a:xfrm>
            <a:custGeom>
              <a:avLst/>
              <a:gdLst>
                <a:gd name="f0" fmla="val 10800000"/>
                <a:gd name="f1" fmla="val 5400000"/>
                <a:gd name="f2" fmla="val 180"/>
                <a:gd name="f3" fmla="val w"/>
                <a:gd name="f4" fmla="val h"/>
                <a:gd name="f5" fmla="val 0"/>
                <a:gd name="f6" fmla="val 35"/>
                <a:gd name="f7" fmla="val 36"/>
                <a:gd name="f8" fmla="val 17"/>
                <a:gd name="f9" fmla="val 7"/>
                <a:gd name="f10" fmla="val 32"/>
                <a:gd name="f11" fmla="val 25"/>
                <a:gd name="f12" fmla="val 2"/>
                <a:gd name="f13" fmla="val 14"/>
                <a:gd name="f14" fmla="val 4"/>
                <a:gd name="f15" fmla="val 5"/>
                <a:gd name="f16" fmla="val 11"/>
                <a:gd name="f17" fmla="val 1"/>
                <a:gd name="f18" fmla="val 20"/>
                <a:gd name="f19" fmla="val 33"/>
                <a:gd name="f20" fmla="val 34"/>
                <a:gd name="f21" fmla="val 10"/>
                <a:gd name="f22" fmla="val 19"/>
                <a:gd name="f23" fmla="val 31"/>
                <a:gd name="f24" fmla="val 27"/>
                <a:gd name="f25" fmla="+- 0 0 -90"/>
                <a:gd name="f26" fmla="*/ f3 1 35"/>
                <a:gd name="f27" fmla="*/ f4 1 36"/>
                <a:gd name="f28" fmla="val f5"/>
                <a:gd name="f29" fmla="val f6"/>
                <a:gd name="f30" fmla="val f7"/>
                <a:gd name="f31" fmla="*/ f25 f0 1"/>
                <a:gd name="f32" fmla="+- f30 0 f28"/>
                <a:gd name="f33" fmla="+- f29 0 f28"/>
                <a:gd name="f34" fmla="*/ f31 1 f2"/>
                <a:gd name="f35" fmla="*/ f33 1 35"/>
                <a:gd name="f36" fmla="*/ f32 1 36"/>
                <a:gd name="f37" fmla="*/ 17 f33 1"/>
                <a:gd name="f38" fmla="*/ 36 f32 1"/>
                <a:gd name="f39" fmla="*/ 2 f33 1"/>
                <a:gd name="f40" fmla="*/ 14 f32 1"/>
                <a:gd name="f41" fmla="*/ 20 f33 1"/>
                <a:gd name="f42" fmla="*/ 1 f32 1"/>
                <a:gd name="f43" fmla="*/ 35 f33 1"/>
                <a:gd name="f44" fmla="*/ 19 f32 1"/>
                <a:gd name="f45" fmla="+- f34 0 f1"/>
                <a:gd name="f46" fmla="*/ f37 1 35"/>
                <a:gd name="f47" fmla="*/ f38 1 36"/>
                <a:gd name="f48" fmla="*/ f39 1 35"/>
                <a:gd name="f49" fmla="*/ f40 1 36"/>
                <a:gd name="f50" fmla="*/ f41 1 35"/>
                <a:gd name="f51" fmla="*/ f42 1 36"/>
                <a:gd name="f52" fmla="*/ f43 1 35"/>
                <a:gd name="f53" fmla="*/ f44 1 36"/>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35" h="36">
                  <a:moveTo>
                    <a:pt x="f8" y="f7"/>
                  </a:moveTo>
                  <a:cubicBezTo>
                    <a:pt x="f9" y="f10"/>
                    <a:pt x="f5" y="f11"/>
                    <a:pt x="f12" y="f13"/>
                  </a:cubicBezTo>
                  <a:cubicBezTo>
                    <a:pt x="f14" y="f15"/>
                    <a:pt x="f16" y="f17"/>
                    <a:pt x="f18" y="f17"/>
                  </a:cubicBezTo>
                  <a:cubicBezTo>
                    <a:pt x="f19" y="f5"/>
                    <a:pt x="f20" y="f21"/>
                    <a:pt x="f6" y="f22"/>
                  </a:cubicBezTo>
                  <a:cubicBezTo>
                    <a:pt x="f23" y="f24"/>
                    <a:pt x="f24"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3" name="Freeform 24">
              <a:extLst>
                <a:ext uri="{FF2B5EF4-FFF2-40B4-BE49-F238E27FC236}">
                  <a16:creationId xmlns:a16="http://schemas.microsoft.com/office/drawing/2014/main" id="{0FBA65ED-2B61-AED8-E629-D4F2CC69B0E4}"/>
                </a:ext>
              </a:extLst>
            </p:cNvPr>
            <p:cNvSpPr/>
            <p:nvPr/>
          </p:nvSpPr>
          <p:spPr>
            <a:xfrm>
              <a:off x="5380869" y="1896493"/>
              <a:ext cx="55174" cy="50045"/>
            </a:xfrm>
            <a:custGeom>
              <a:avLst/>
              <a:gdLst>
                <a:gd name="f0" fmla="val 10800000"/>
                <a:gd name="f1" fmla="val 5400000"/>
                <a:gd name="f2" fmla="val 180"/>
                <a:gd name="f3" fmla="val w"/>
                <a:gd name="f4" fmla="val h"/>
                <a:gd name="f5" fmla="val 0"/>
                <a:gd name="f6" fmla="val 41"/>
                <a:gd name="f7" fmla="val 37"/>
                <a:gd name="f8" fmla="val 27"/>
                <a:gd name="f9" fmla="val 2"/>
                <a:gd name="f10" fmla="val 23"/>
                <a:gd name="f11" fmla="val 36"/>
                <a:gd name="f12" fmla="val 34"/>
                <a:gd name="f13" fmla="val 12"/>
                <a:gd name="f14" fmla="val 29"/>
                <a:gd name="f15" fmla="val 18"/>
                <a:gd name="f16" fmla="val 7"/>
                <a:gd name="f17" fmla="val 6"/>
                <a:gd name="f18" fmla="val 13"/>
                <a:gd name="f19" fmla="val 20"/>
                <a:gd name="f20" fmla="val 1"/>
                <a:gd name="f21" fmla="+- 0 0 -90"/>
                <a:gd name="f22" fmla="*/ f3 1 41"/>
                <a:gd name="f23" fmla="*/ f4 1 37"/>
                <a:gd name="f24" fmla="val f5"/>
                <a:gd name="f25" fmla="val f6"/>
                <a:gd name="f26" fmla="val f7"/>
                <a:gd name="f27" fmla="*/ f21 f0 1"/>
                <a:gd name="f28" fmla="+- f26 0 f24"/>
                <a:gd name="f29" fmla="+- f25 0 f24"/>
                <a:gd name="f30" fmla="*/ f27 1 f2"/>
                <a:gd name="f31" fmla="*/ f29 1 41"/>
                <a:gd name="f32" fmla="*/ f28 1 37"/>
                <a:gd name="f33" fmla="*/ 27 f29 1"/>
                <a:gd name="f34" fmla="*/ 2 f28 1"/>
                <a:gd name="f35" fmla="*/ 12 f29 1"/>
                <a:gd name="f36" fmla="*/ 37 f28 1"/>
                <a:gd name="f37" fmla="*/ 7 f29 1"/>
                <a:gd name="f38" fmla="*/ 6 f28 1"/>
                <a:gd name="f39" fmla="+- f30 0 f1"/>
                <a:gd name="f40" fmla="*/ f33 1 41"/>
                <a:gd name="f41" fmla="*/ f34 1 37"/>
                <a:gd name="f42" fmla="*/ f35 1 41"/>
                <a:gd name="f43" fmla="*/ f36 1 37"/>
                <a:gd name="f44" fmla="*/ f37 1 41"/>
                <a:gd name="f45" fmla="*/ f38 1 37"/>
                <a:gd name="f46" fmla="*/ 0 1 f31"/>
                <a:gd name="f47" fmla="*/ f25 1 f31"/>
                <a:gd name="f48" fmla="*/ 0 1 f32"/>
                <a:gd name="f49" fmla="*/ f26 1 f32"/>
                <a:gd name="f50" fmla="*/ f40 1 f31"/>
                <a:gd name="f51" fmla="*/ f41 1 f32"/>
                <a:gd name="f52" fmla="*/ f42 1 f31"/>
                <a:gd name="f53" fmla="*/ f43 1 f32"/>
                <a:gd name="f54" fmla="*/ f44 1 f31"/>
                <a:gd name="f55" fmla="*/ f45 1 f32"/>
                <a:gd name="f56" fmla="*/ f46 f22 1"/>
                <a:gd name="f57" fmla="*/ f47 f22 1"/>
                <a:gd name="f58" fmla="*/ f49 f23 1"/>
                <a:gd name="f59" fmla="*/ f48 f23 1"/>
                <a:gd name="f60" fmla="*/ f50 f22 1"/>
                <a:gd name="f61" fmla="*/ f51 f23 1"/>
                <a:gd name="f62" fmla="*/ f52 f22 1"/>
                <a:gd name="f63" fmla="*/ f53 f23 1"/>
                <a:gd name="f64" fmla="*/ f54 f22 1"/>
                <a:gd name="f65" fmla="*/ f55 f23 1"/>
              </a:gdLst>
              <a:ahLst/>
              <a:cxnLst>
                <a:cxn ang="3cd4">
                  <a:pos x="hc" y="t"/>
                </a:cxn>
                <a:cxn ang="0">
                  <a:pos x="r" y="vc"/>
                </a:cxn>
                <a:cxn ang="cd4">
                  <a:pos x="hc" y="b"/>
                </a:cxn>
                <a:cxn ang="cd2">
                  <a:pos x="l" y="vc"/>
                </a:cxn>
                <a:cxn ang="f39">
                  <a:pos x="f60" y="f61"/>
                </a:cxn>
                <a:cxn ang="f39">
                  <a:pos x="f62" y="f63"/>
                </a:cxn>
                <a:cxn ang="f39">
                  <a:pos x="f64" y="f65"/>
                </a:cxn>
                <a:cxn ang="f39">
                  <a:pos x="f60" y="f61"/>
                </a:cxn>
              </a:cxnLst>
              <a:rect l="f56" t="f59" r="f57" b="f58"/>
              <a:pathLst>
                <a:path w="41" h="37">
                  <a:moveTo>
                    <a:pt x="f8" y="f9"/>
                  </a:moveTo>
                  <a:cubicBezTo>
                    <a:pt x="f6" y="f10"/>
                    <a:pt x="f11" y="f12"/>
                    <a:pt x="f13" y="f7"/>
                  </a:cubicBezTo>
                  <a:cubicBezTo>
                    <a:pt x="f5" y="f14"/>
                    <a:pt x="f9" y="f15"/>
                    <a:pt x="f16" y="f17"/>
                  </a:cubicBezTo>
                  <a:cubicBezTo>
                    <a:pt x="f18" y="f5"/>
                    <a:pt x="f19" y="f20"/>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4" name="Freeform 25">
              <a:extLst>
                <a:ext uri="{FF2B5EF4-FFF2-40B4-BE49-F238E27FC236}">
                  <a16:creationId xmlns:a16="http://schemas.microsoft.com/office/drawing/2014/main" id="{6C9763D2-339F-E9C8-DACC-7B74909F3029}"/>
                </a:ext>
              </a:extLst>
            </p:cNvPr>
            <p:cNvSpPr/>
            <p:nvPr/>
          </p:nvSpPr>
          <p:spPr>
            <a:xfrm>
              <a:off x="4458239" y="1888793"/>
              <a:ext cx="44915" cy="44915"/>
            </a:xfrm>
            <a:custGeom>
              <a:avLst/>
              <a:gdLst>
                <a:gd name="f0" fmla="val 10800000"/>
                <a:gd name="f1" fmla="val 5400000"/>
                <a:gd name="f2" fmla="val 180"/>
                <a:gd name="f3" fmla="val w"/>
                <a:gd name="f4" fmla="val h"/>
                <a:gd name="f5" fmla="val 0"/>
                <a:gd name="f6" fmla="val 33"/>
                <a:gd name="f7" fmla="val 28"/>
                <a:gd name="f8" fmla="val 32"/>
                <a:gd name="f9" fmla="val 24"/>
                <a:gd name="f10" fmla="val 20"/>
                <a:gd name="f11" fmla="val 16"/>
                <a:gd name="f12" fmla="val 6"/>
                <a:gd name="f13" fmla="val 1"/>
                <a:gd name="f14" fmla="val 17"/>
                <a:gd name="f15" fmla="val 2"/>
                <a:gd name="f16" fmla="val 8"/>
                <a:gd name="f17" fmla="val 7"/>
                <a:gd name="f18" fmla="val 31"/>
                <a:gd name="f19" fmla="val 29"/>
                <a:gd name="f20" fmla="val 30"/>
                <a:gd name="f21" fmla="+- 0 0 -90"/>
                <a:gd name="f22" fmla="*/ f3 1 33"/>
                <a:gd name="f23" fmla="*/ f4 1 33"/>
                <a:gd name="f24" fmla="val f5"/>
                <a:gd name="f25" fmla="val f6"/>
                <a:gd name="f26" fmla="*/ f21 f0 1"/>
                <a:gd name="f27" fmla="+- f25 0 f24"/>
                <a:gd name="f28" fmla="*/ f26 1 f2"/>
                <a:gd name="f29" fmla="*/ f27 1 33"/>
                <a:gd name="f30" fmla="*/ 28 f27 1"/>
                <a:gd name="f31" fmla="*/ 32 f27 1"/>
                <a:gd name="f32" fmla="*/ 16 f27 1"/>
                <a:gd name="f33" fmla="*/ 33 f27 1"/>
                <a:gd name="f34" fmla="*/ 1 f27 1"/>
                <a:gd name="f35" fmla="*/ 17 f27 1"/>
                <a:gd name="f36" fmla="+- f28 0 f1"/>
                <a:gd name="f37" fmla="*/ f30 1 33"/>
                <a:gd name="f38" fmla="*/ f31 1 33"/>
                <a:gd name="f39" fmla="*/ f32 1 33"/>
                <a:gd name="f40" fmla="*/ f33 1 33"/>
                <a:gd name="f41" fmla="*/ f34 1 33"/>
                <a:gd name="f42" fmla="*/ f35 1 33"/>
                <a:gd name="f43" fmla="*/ 0 1 f29"/>
                <a:gd name="f44" fmla="*/ f25 1 f29"/>
                <a:gd name="f45" fmla="*/ f37 1 f29"/>
                <a:gd name="f46" fmla="*/ f38 1 f29"/>
                <a:gd name="f47" fmla="*/ f39 1 f29"/>
                <a:gd name="f48" fmla="*/ f40 1 f29"/>
                <a:gd name="f49" fmla="*/ f41 1 f29"/>
                <a:gd name="f50" fmla="*/ f42 1 f29"/>
                <a:gd name="f51" fmla="*/ f43 f22 1"/>
                <a:gd name="f52" fmla="*/ f44 f22 1"/>
                <a:gd name="f53" fmla="*/ f44 f23 1"/>
                <a:gd name="f54" fmla="*/ f43 f23 1"/>
                <a:gd name="f55" fmla="*/ f45 f22 1"/>
                <a:gd name="f56" fmla="*/ f46 f23 1"/>
                <a:gd name="f57" fmla="*/ f47 f22 1"/>
                <a:gd name="f58" fmla="*/ f48 f23 1"/>
                <a:gd name="f59" fmla="*/ f49 f22 1"/>
                <a:gd name="f60" fmla="*/ f50 f23 1"/>
                <a:gd name="f61" fmla="*/ f50 f22 1"/>
                <a:gd name="f62" fmla="*/ f49 f23 1"/>
                <a:gd name="f63" fmla="*/ f48 f22 1"/>
                <a:gd name="f64" fmla="*/ f47 f23 1"/>
                <a:gd name="f65" fmla="*/ f46 f22 1"/>
                <a:gd name="f66" fmla="*/ f45 f23 1"/>
              </a:gdLst>
              <a:ahLst/>
              <a:cxnLst>
                <a:cxn ang="3cd4">
                  <a:pos x="hc" y="t"/>
                </a:cxn>
                <a:cxn ang="0">
                  <a:pos x="r" y="vc"/>
                </a:cxn>
                <a:cxn ang="cd4">
                  <a:pos x="hc" y="b"/>
                </a:cxn>
                <a:cxn ang="cd2">
                  <a:pos x="l" y="vc"/>
                </a:cxn>
                <a:cxn ang="f36">
                  <a:pos x="f55" y="f56"/>
                </a:cxn>
                <a:cxn ang="f36">
                  <a:pos x="f57" y="f58"/>
                </a:cxn>
                <a:cxn ang="f36">
                  <a:pos x="f59" y="f60"/>
                </a:cxn>
                <a:cxn ang="f36">
                  <a:pos x="f61" y="f62"/>
                </a:cxn>
                <a:cxn ang="f36">
                  <a:pos x="f63" y="f64"/>
                </a:cxn>
                <a:cxn ang="f36">
                  <a:pos x="f65" y="f66"/>
                </a:cxn>
                <a:cxn ang="f36">
                  <a:pos x="f55" y="f56"/>
                </a:cxn>
              </a:cxnLst>
              <a:rect l="f51" t="f54" r="f52" b="f53"/>
              <a:pathLst>
                <a:path w="33" h="33">
                  <a:moveTo>
                    <a:pt x="f7" y="f8"/>
                  </a:moveTo>
                  <a:cubicBezTo>
                    <a:pt x="f9" y="f8"/>
                    <a:pt x="f10" y="f6"/>
                    <a:pt x="f11" y="f6"/>
                  </a:cubicBezTo>
                  <a:cubicBezTo>
                    <a:pt x="f12" y="f6"/>
                    <a:pt x="f5" y="f7"/>
                    <a:pt x="f13" y="f14"/>
                  </a:cubicBezTo>
                  <a:cubicBezTo>
                    <a:pt x="f15" y="f16"/>
                    <a:pt x="f17" y="f15"/>
                    <a:pt x="f14" y="f13"/>
                  </a:cubicBezTo>
                  <a:cubicBezTo>
                    <a:pt x="f7" y="f5"/>
                    <a:pt x="f6" y="f12"/>
                    <a:pt x="f6" y="f11"/>
                  </a:cubicBezTo>
                  <a:cubicBezTo>
                    <a:pt x="f6" y="f10"/>
                    <a:pt x="f8" y="f9"/>
                    <a:pt x="f8" y="f7"/>
                  </a:cubicBezTo>
                  <a:cubicBezTo>
                    <a:pt x="f18" y="f19"/>
                    <a:pt x="f20" y="f18"/>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5" name="Freeform 26">
              <a:extLst>
                <a:ext uri="{FF2B5EF4-FFF2-40B4-BE49-F238E27FC236}">
                  <a16:creationId xmlns:a16="http://schemas.microsoft.com/office/drawing/2014/main" id="{42FEDB20-194B-13F8-9039-DE7A345C5F01}"/>
                </a:ext>
              </a:extLst>
            </p:cNvPr>
            <p:cNvSpPr/>
            <p:nvPr/>
          </p:nvSpPr>
          <p:spPr>
            <a:xfrm>
              <a:off x="5221745" y="1988884"/>
              <a:ext cx="57744" cy="50045"/>
            </a:xfrm>
            <a:custGeom>
              <a:avLst/>
              <a:gdLst>
                <a:gd name="f0" fmla="val 10800000"/>
                <a:gd name="f1" fmla="val 5400000"/>
                <a:gd name="f2" fmla="val 180"/>
                <a:gd name="f3" fmla="val w"/>
                <a:gd name="f4" fmla="val h"/>
                <a:gd name="f5" fmla="val 0"/>
                <a:gd name="f6" fmla="val 43"/>
                <a:gd name="f7" fmla="val 36"/>
                <a:gd name="f8" fmla="val 13"/>
                <a:gd name="f9" fmla="val 34"/>
                <a:gd name="f10" fmla="val 9"/>
                <a:gd name="f11" fmla="val 25"/>
                <a:gd name="f12" fmla="val 17"/>
                <a:gd name="f13" fmla="val 10"/>
                <a:gd name="f14" fmla="val 7"/>
                <a:gd name="f15" fmla="val 1"/>
                <a:gd name="f16" fmla="val 24"/>
                <a:gd name="f17" fmla="val 32"/>
                <a:gd name="f18" fmla="val 5"/>
                <a:gd name="f19" fmla="val 12"/>
                <a:gd name="f20" fmla="val 39"/>
                <a:gd name="f21" fmla="val 21"/>
                <a:gd name="f22" fmla="val 30"/>
                <a:gd name="f23" fmla="val 29"/>
                <a:gd name="f24" fmla="+- 0 0 -90"/>
                <a:gd name="f25" fmla="*/ f3 1 43"/>
                <a:gd name="f26" fmla="*/ f4 1 36"/>
                <a:gd name="f27" fmla="val f5"/>
                <a:gd name="f28" fmla="val f6"/>
                <a:gd name="f29" fmla="val f7"/>
                <a:gd name="f30" fmla="*/ f24 f0 1"/>
                <a:gd name="f31" fmla="+- f29 0 f27"/>
                <a:gd name="f32" fmla="+- f28 0 f27"/>
                <a:gd name="f33" fmla="*/ f30 1 f2"/>
                <a:gd name="f34" fmla="*/ f32 1 43"/>
                <a:gd name="f35" fmla="*/ f31 1 36"/>
                <a:gd name="f36" fmla="*/ 13 f32 1"/>
                <a:gd name="f37" fmla="*/ 34 f31 1"/>
                <a:gd name="f38" fmla="*/ 10 f32 1"/>
                <a:gd name="f39" fmla="*/ 7 f31 1"/>
                <a:gd name="f40" fmla="*/ 32 f32 1"/>
                <a:gd name="f41" fmla="*/ 5 f31 1"/>
                <a:gd name="f42" fmla="*/ 36 f32 1"/>
                <a:gd name="f43" fmla="*/ 30 f31 1"/>
                <a:gd name="f44" fmla="+- f33 0 f1"/>
                <a:gd name="f45" fmla="*/ f36 1 43"/>
                <a:gd name="f46" fmla="*/ f37 1 36"/>
                <a:gd name="f47" fmla="*/ f38 1 43"/>
                <a:gd name="f48" fmla="*/ f39 1 36"/>
                <a:gd name="f49" fmla="*/ f40 1 43"/>
                <a:gd name="f50" fmla="*/ f41 1 36"/>
                <a:gd name="f51" fmla="*/ f42 1 43"/>
                <a:gd name="f52" fmla="*/ f43 1 36"/>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43" h="36">
                  <a:moveTo>
                    <a:pt x="f8" y="f9"/>
                  </a:moveTo>
                  <a:cubicBezTo>
                    <a:pt x="f10" y="f11"/>
                    <a:pt x="f5" y="f12"/>
                    <a:pt x="f13" y="f14"/>
                  </a:cubicBezTo>
                  <a:cubicBezTo>
                    <a:pt x="f12" y="f15"/>
                    <a:pt x="f16" y="f5"/>
                    <a:pt x="f17" y="f18"/>
                  </a:cubicBezTo>
                  <a:cubicBezTo>
                    <a:pt x="f6" y="f19"/>
                    <a:pt x="f20" y="f21"/>
                    <a:pt x="f7" y="f22"/>
                  </a:cubicBezTo>
                  <a:cubicBezTo>
                    <a:pt x="f23" y="f7"/>
                    <a:pt x="f21"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6" name="Freeform 27">
              <a:extLst>
                <a:ext uri="{FF2B5EF4-FFF2-40B4-BE49-F238E27FC236}">
                  <a16:creationId xmlns:a16="http://schemas.microsoft.com/office/drawing/2014/main" id="{67EBC8FC-17D6-9EE9-3648-F5CD85FFBC47}"/>
                </a:ext>
              </a:extLst>
            </p:cNvPr>
            <p:cNvSpPr/>
            <p:nvPr/>
          </p:nvSpPr>
          <p:spPr>
            <a:xfrm>
              <a:off x="5061350" y="3341382"/>
              <a:ext cx="53894" cy="55174"/>
            </a:xfrm>
            <a:custGeom>
              <a:avLst/>
              <a:gdLst>
                <a:gd name="f0" fmla="val 10800000"/>
                <a:gd name="f1" fmla="val 5400000"/>
                <a:gd name="f2" fmla="val 180"/>
                <a:gd name="f3" fmla="val w"/>
                <a:gd name="f4" fmla="val h"/>
                <a:gd name="f5" fmla="val 0"/>
                <a:gd name="f6" fmla="val 39"/>
                <a:gd name="f7" fmla="val 40"/>
                <a:gd name="f8" fmla="val 14"/>
                <a:gd name="f9" fmla="val 22"/>
                <a:gd name="f10" fmla="val 29"/>
                <a:gd name="f11" fmla="val 3"/>
                <a:gd name="f12" fmla="val 34"/>
                <a:gd name="f13" fmla="val 10"/>
                <a:gd name="f14" fmla="val 38"/>
                <a:gd name="f15" fmla="val 16"/>
                <a:gd name="f16" fmla="val 35"/>
                <a:gd name="f17" fmla="val 28"/>
                <a:gd name="f18" fmla="val 18"/>
                <a:gd name="f19" fmla="val 9"/>
                <a:gd name="f20" fmla="val 32"/>
                <a:gd name="f21" fmla="val 20"/>
                <a:gd name="f22" fmla="val 5"/>
                <a:gd name="f23" fmla="+- 0 0 -90"/>
                <a:gd name="f24" fmla="*/ f3 1 39"/>
                <a:gd name="f25" fmla="*/ f4 1 40"/>
                <a:gd name="f26" fmla="val f5"/>
                <a:gd name="f27" fmla="val f6"/>
                <a:gd name="f28" fmla="val f7"/>
                <a:gd name="f29" fmla="*/ f23 f0 1"/>
                <a:gd name="f30" fmla="+- f28 0 f26"/>
                <a:gd name="f31" fmla="+- f27 0 f26"/>
                <a:gd name="f32" fmla="*/ f29 1 f2"/>
                <a:gd name="f33" fmla="*/ f31 1 39"/>
                <a:gd name="f34" fmla="*/ f30 1 40"/>
                <a:gd name="f35" fmla="*/ 14 f31 1"/>
                <a:gd name="f36" fmla="*/ 0 f30 1"/>
                <a:gd name="f37" fmla="*/ 34 f31 1"/>
                <a:gd name="f38" fmla="*/ 10 f30 1"/>
                <a:gd name="f39" fmla="*/ 35 f31 1"/>
                <a:gd name="f40" fmla="*/ 28 f30 1"/>
                <a:gd name="f41" fmla="*/ 9 f31 1"/>
                <a:gd name="f42" fmla="*/ 32 f30 1"/>
                <a:gd name="f43" fmla="+- f32 0 f1"/>
                <a:gd name="f44" fmla="*/ f35 1 39"/>
                <a:gd name="f45" fmla="*/ f36 1 40"/>
                <a:gd name="f46" fmla="*/ f37 1 39"/>
                <a:gd name="f47" fmla="*/ f38 1 40"/>
                <a:gd name="f48" fmla="*/ f39 1 39"/>
                <a:gd name="f49" fmla="*/ f40 1 40"/>
                <a:gd name="f50" fmla="*/ f41 1 39"/>
                <a:gd name="f51" fmla="*/ f42 1 40"/>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39" h="40">
                  <a:moveTo>
                    <a:pt x="f8" y="f5"/>
                  </a:moveTo>
                  <a:cubicBezTo>
                    <a:pt x="f9" y="f5"/>
                    <a:pt x="f10" y="f11"/>
                    <a:pt x="f12" y="f13"/>
                  </a:cubicBezTo>
                  <a:cubicBezTo>
                    <a:pt x="f14" y="f15"/>
                    <a:pt x="f6" y="f9"/>
                    <a:pt x="f16" y="f17"/>
                  </a:cubicBezTo>
                  <a:cubicBezTo>
                    <a:pt x="f17" y="f7"/>
                    <a:pt x="f18" y="f12"/>
                    <a:pt x="f19" y="f20"/>
                  </a:cubicBezTo>
                  <a:cubicBezTo>
                    <a:pt x="f5" y="f21"/>
                    <a:pt x="f22" y="f13"/>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7" name="Freeform 28">
              <a:extLst>
                <a:ext uri="{FF2B5EF4-FFF2-40B4-BE49-F238E27FC236}">
                  <a16:creationId xmlns:a16="http://schemas.microsoft.com/office/drawing/2014/main" id="{1F9B0626-EB73-BD9F-F028-345631A8ECEF}"/>
                </a:ext>
              </a:extLst>
            </p:cNvPr>
            <p:cNvSpPr/>
            <p:nvPr/>
          </p:nvSpPr>
          <p:spPr>
            <a:xfrm>
              <a:off x="4668688" y="2733141"/>
              <a:ext cx="52614" cy="50045"/>
            </a:xfrm>
            <a:custGeom>
              <a:avLst/>
              <a:gdLst>
                <a:gd name="f0" fmla="val 10800000"/>
                <a:gd name="f1" fmla="val 5400000"/>
                <a:gd name="f2" fmla="val 180"/>
                <a:gd name="f3" fmla="val w"/>
                <a:gd name="f4" fmla="val h"/>
                <a:gd name="f5" fmla="val 0"/>
                <a:gd name="f6" fmla="val 39"/>
                <a:gd name="f7" fmla="val 36"/>
                <a:gd name="f8" fmla="val 3"/>
                <a:gd name="f9" fmla="val 30"/>
                <a:gd name="f10" fmla="val 2"/>
                <a:gd name="f11" fmla="val 21"/>
                <a:gd name="f12" fmla="val 12"/>
                <a:gd name="f13" fmla="val 10"/>
                <a:gd name="f14" fmla="val 6"/>
                <a:gd name="f15" fmla="val 20"/>
                <a:gd name="f16" fmla="val 27"/>
                <a:gd name="f17" fmla="val 5"/>
                <a:gd name="f18" fmla="val 34"/>
                <a:gd name="f19" fmla="val 11"/>
                <a:gd name="f20" fmla="val 32"/>
                <a:gd name="f21" fmla="val 33"/>
                <a:gd name="f22" fmla="val 7"/>
                <a:gd name="f23" fmla="+- 0 0 -90"/>
                <a:gd name="f24" fmla="*/ f3 1 39"/>
                <a:gd name="f25" fmla="*/ f4 1 36"/>
                <a:gd name="f26" fmla="val f5"/>
                <a:gd name="f27" fmla="val f6"/>
                <a:gd name="f28" fmla="val f7"/>
                <a:gd name="f29" fmla="*/ f23 f0 1"/>
                <a:gd name="f30" fmla="+- f28 0 f26"/>
                <a:gd name="f31" fmla="+- f27 0 f26"/>
                <a:gd name="f32" fmla="*/ f29 1 f2"/>
                <a:gd name="f33" fmla="*/ f31 1 39"/>
                <a:gd name="f34" fmla="*/ f30 1 36"/>
                <a:gd name="f35" fmla="*/ 3 f31 1"/>
                <a:gd name="f36" fmla="*/ 30 f30 1"/>
                <a:gd name="f37" fmla="*/ 10 f31 1"/>
                <a:gd name="f38" fmla="*/ 6 f30 1"/>
                <a:gd name="f39" fmla="*/ 34 f31 1"/>
                <a:gd name="f40" fmla="*/ 11 f30 1"/>
                <a:gd name="f41" fmla="*/ 7 f31 1"/>
                <a:gd name="f42" fmla="*/ 34 f30 1"/>
                <a:gd name="f43" fmla="+- f32 0 f1"/>
                <a:gd name="f44" fmla="*/ f35 1 39"/>
                <a:gd name="f45" fmla="*/ f36 1 36"/>
                <a:gd name="f46" fmla="*/ f37 1 39"/>
                <a:gd name="f47" fmla="*/ f38 1 36"/>
                <a:gd name="f48" fmla="*/ f39 1 39"/>
                <a:gd name="f49" fmla="*/ f40 1 36"/>
                <a:gd name="f50" fmla="*/ f41 1 39"/>
                <a:gd name="f51" fmla="*/ f42 1 36"/>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39" h="36">
                  <a:moveTo>
                    <a:pt x="f8" y="f9"/>
                  </a:moveTo>
                  <a:cubicBezTo>
                    <a:pt x="f10" y="f11"/>
                    <a:pt x="f5" y="f12"/>
                    <a:pt x="f13" y="f14"/>
                  </a:cubicBezTo>
                  <a:cubicBezTo>
                    <a:pt x="f15" y="f5"/>
                    <a:pt x="f16" y="f17"/>
                    <a:pt x="f18" y="f19"/>
                  </a:cubicBezTo>
                  <a:cubicBezTo>
                    <a:pt x="f6" y="f20"/>
                    <a:pt x="f21" y="f7"/>
                    <a:pt x="f22" y="f18"/>
                  </a:cubicBezTo>
                  <a:cubicBezTo>
                    <a:pt x="f14" y="f21"/>
                    <a:pt x="f17" y="f20"/>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8" name="Freeform 29">
              <a:extLst>
                <a:ext uri="{FF2B5EF4-FFF2-40B4-BE49-F238E27FC236}">
                  <a16:creationId xmlns:a16="http://schemas.microsoft.com/office/drawing/2014/main" id="{63E9DF35-F8DC-F478-BF10-2F7787C52651}"/>
                </a:ext>
              </a:extLst>
            </p:cNvPr>
            <p:cNvSpPr/>
            <p:nvPr/>
          </p:nvSpPr>
          <p:spPr>
            <a:xfrm>
              <a:off x="5104976" y="3740462"/>
              <a:ext cx="46195" cy="53894"/>
            </a:xfrm>
            <a:custGeom>
              <a:avLst/>
              <a:gdLst>
                <a:gd name="f0" fmla="val 10800000"/>
                <a:gd name="f1" fmla="val 5400000"/>
                <a:gd name="f2" fmla="val 180"/>
                <a:gd name="f3" fmla="val w"/>
                <a:gd name="f4" fmla="val h"/>
                <a:gd name="f5" fmla="val 0"/>
                <a:gd name="f6" fmla="val 34"/>
                <a:gd name="f7" fmla="val 40"/>
                <a:gd name="f8" fmla="val 2"/>
                <a:gd name="f9" fmla="val 27"/>
                <a:gd name="f10" fmla="val 13"/>
                <a:gd name="f11" fmla="val 6"/>
                <a:gd name="f12" fmla="val 20"/>
                <a:gd name="f13" fmla="val 1"/>
                <a:gd name="f14" fmla="val 33"/>
                <a:gd name="f15" fmla="val 16"/>
                <a:gd name="f16" fmla="val 32"/>
                <a:gd name="f17" fmla="val 28"/>
                <a:gd name="f18" fmla="val 31"/>
                <a:gd name="f19" fmla="val 30"/>
                <a:gd name="f20" fmla="val 29"/>
                <a:gd name="f21" fmla="val 22"/>
                <a:gd name="f22" fmla="val 14"/>
                <a:gd name="f23" fmla="val 4"/>
                <a:gd name="f24" fmla="val 3"/>
                <a:gd name="f25" fmla="+- 0 0 -90"/>
                <a:gd name="f26" fmla="*/ f3 1 34"/>
                <a:gd name="f27" fmla="*/ f4 1 40"/>
                <a:gd name="f28" fmla="val f5"/>
                <a:gd name="f29" fmla="val f6"/>
                <a:gd name="f30" fmla="val f7"/>
                <a:gd name="f31" fmla="*/ f25 f0 1"/>
                <a:gd name="f32" fmla="+- f30 0 f28"/>
                <a:gd name="f33" fmla="+- f29 0 f28"/>
                <a:gd name="f34" fmla="*/ f31 1 f2"/>
                <a:gd name="f35" fmla="*/ f33 1 34"/>
                <a:gd name="f36" fmla="*/ f32 1 40"/>
                <a:gd name="f37" fmla="*/ 2 f33 1"/>
                <a:gd name="f38" fmla="*/ 27 f32 1"/>
                <a:gd name="f39" fmla="*/ 20 f33 1"/>
                <a:gd name="f40" fmla="*/ 1 f32 1"/>
                <a:gd name="f41" fmla="*/ 34 f33 1"/>
                <a:gd name="f42" fmla="*/ 29 f33 1"/>
                <a:gd name="f43" fmla="*/ 31 f32 1"/>
                <a:gd name="f44" fmla="*/ 6 f33 1"/>
                <a:gd name="f45" fmla="+- f34 0 f1"/>
                <a:gd name="f46" fmla="*/ f37 1 34"/>
                <a:gd name="f47" fmla="*/ f38 1 40"/>
                <a:gd name="f48" fmla="*/ f39 1 34"/>
                <a:gd name="f49" fmla="*/ f40 1 40"/>
                <a:gd name="f50" fmla="*/ f41 1 34"/>
                <a:gd name="f51" fmla="*/ f42 1 34"/>
                <a:gd name="f52" fmla="*/ f43 1 40"/>
                <a:gd name="f53" fmla="*/ f44 1 34"/>
                <a:gd name="f54" fmla="*/ 0 1 f35"/>
                <a:gd name="f55" fmla="*/ f29 1 f35"/>
                <a:gd name="f56" fmla="*/ 0 1 f36"/>
                <a:gd name="f57" fmla="*/ f30 1 f36"/>
                <a:gd name="f58" fmla="*/ f46 1 f35"/>
                <a:gd name="f59" fmla="*/ f47 1 f36"/>
                <a:gd name="f60" fmla="*/ f48 1 f35"/>
                <a:gd name="f61" fmla="*/ f49 1 f36"/>
                <a:gd name="f62" fmla="*/ f50 1 f35"/>
                <a:gd name="f63" fmla="*/ f51 1 f35"/>
                <a:gd name="f64" fmla="*/ f52 1 f36"/>
                <a:gd name="f65" fmla="*/ f53 1 f35"/>
                <a:gd name="f66" fmla="*/ f54 f26 1"/>
                <a:gd name="f67" fmla="*/ f55 f26 1"/>
                <a:gd name="f68" fmla="*/ f57 f27 1"/>
                <a:gd name="f69" fmla="*/ f56 f27 1"/>
                <a:gd name="f70" fmla="*/ f58 f26 1"/>
                <a:gd name="f71" fmla="*/ f59 f27 1"/>
                <a:gd name="f72" fmla="*/ f60 f26 1"/>
                <a:gd name="f73" fmla="*/ f61 f27 1"/>
                <a:gd name="f74" fmla="*/ f62 f26 1"/>
                <a:gd name="f75" fmla="*/ f63 f26 1"/>
                <a:gd name="f76" fmla="*/ f64 f27 1"/>
                <a:gd name="f77" fmla="*/ f65 f26 1"/>
              </a:gdLst>
              <a:ahLst/>
              <a:cxnLst>
                <a:cxn ang="3cd4">
                  <a:pos x="hc" y="t"/>
                </a:cxn>
                <a:cxn ang="0">
                  <a:pos x="r" y="vc"/>
                </a:cxn>
                <a:cxn ang="cd4">
                  <a:pos x="hc" y="b"/>
                </a:cxn>
                <a:cxn ang="cd2">
                  <a:pos x="l" y="vc"/>
                </a:cxn>
                <a:cxn ang="f45">
                  <a:pos x="f70" y="f71"/>
                </a:cxn>
                <a:cxn ang="f45">
                  <a:pos x="f72" y="f73"/>
                </a:cxn>
                <a:cxn ang="f45">
                  <a:pos x="f74" y="f71"/>
                </a:cxn>
                <a:cxn ang="f45">
                  <a:pos x="f75" y="f76"/>
                </a:cxn>
                <a:cxn ang="f45">
                  <a:pos x="f77" y="f76"/>
                </a:cxn>
                <a:cxn ang="f45">
                  <a:pos x="f70" y="f71"/>
                </a:cxn>
              </a:cxnLst>
              <a:rect l="f66" t="f69" r="f67" b="f68"/>
              <a:pathLst>
                <a:path w="34" h="40">
                  <a:moveTo>
                    <a:pt x="f8" y="f9"/>
                  </a:moveTo>
                  <a:cubicBezTo>
                    <a:pt x="f5" y="f10"/>
                    <a:pt x="f11" y="f5"/>
                    <a:pt x="f12" y="f13"/>
                  </a:cubicBezTo>
                  <a:cubicBezTo>
                    <a:pt x="f6" y="f13"/>
                    <a:pt x="f14" y="f15"/>
                    <a:pt x="f6" y="f9"/>
                  </a:cubicBezTo>
                  <a:cubicBezTo>
                    <a:pt x="f16" y="f17"/>
                    <a:pt x="f18" y="f19"/>
                    <a:pt x="f20" y="f18"/>
                  </a:cubicBezTo>
                  <a:cubicBezTo>
                    <a:pt x="f21" y="f16"/>
                    <a:pt x="f22" y="f7"/>
                    <a:pt x="f11" y="f18"/>
                  </a:cubicBezTo>
                  <a:cubicBezTo>
                    <a:pt x="f23" y="f20"/>
                    <a:pt x="f24" y="f1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9" name="Freeform 30">
              <a:extLst>
                <a:ext uri="{FF2B5EF4-FFF2-40B4-BE49-F238E27FC236}">
                  <a16:creationId xmlns:a16="http://schemas.microsoft.com/office/drawing/2014/main" id="{DC8A4A50-9EEE-D850-0945-0F39BB9A74D9}"/>
                </a:ext>
              </a:extLst>
            </p:cNvPr>
            <p:cNvSpPr/>
            <p:nvPr/>
          </p:nvSpPr>
          <p:spPr>
            <a:xfrm>
              <a:off x="5933925" y="1997863"/>
              <a:ext cx="52614" cy="51325"/>
            </a:xfrm>
            <a:custGeom>
              <a:avLst/>
              <a:gdLst>
                <a:gd name="f0" fmla="val 10800000"/>
                <a:gd name="f1" fmla="val 5400000"/>
                <a:gd name="f2" fmla="val 180"/>
                <a:gd name="f3" fmla="val w"/>
                <a:gd name="f4" fmla="val h"/>
                <a:gd name="f5" fmla="val 0"/>
                <a:gd name="f6" fmla="val 39"/>
                <a:gd name="f7" fmla="val 38"/>
                <a:gd name="f8" fmla="val 10"/>
                <a:gd name="f9" fmla="val 28"/>
                <a:gd name="f10" fmla="val 12"/>
                <a:gd name="f11" fmla="val 18"/>
                <a:gd name="f12" fmla="val 2"/>
                <a:gd name="f13" fmla="val 21"/>
                <a:gd name="f14" fmla="val 1"/>
                <a:gd name="f15" fmla="val 27"/>
                <a:gd name="f16" fmla="val 34"/>
                <a:gd name="f17" fmla="val 36"/>
                <a:gd name="f18" fmla="val 8"/>
                <a:gd name="f19" fmla="val 15"/>
                <a:gd name="f20" fmla="val 23"/>
                <a:gd name="f21" fmla="val 35"/>
                <a:gd name="f22" fmla="val 31"/>
                <a:gd name="f23" fmla="val 25"/>
                <a:gd name="f24" fmla="val 33"/>
                <a:gd name="f25" fmla="val 19"/>
                <a:gd name="f26" fmla="val 17"/>
                <a:gd name="f27" fmla="val 32"/>
                <a:gd name="f28" fmla="val 13"/>
                <a:gd name="f29" fmla="val 11"/>
                <a:gd name="f30" fmla="val 29"/>
                <a:gd name="f31" fmla="+- 0 0 -90"/>
                <a:gd name="f32" fmla="*/ f3 1 39"/>
                <a:gd name="f33" fmla="*/ f4 1 38"/>
                <a:gd name="f34" fmla="val f5"/>
                <a:gd name="f35" fmla="val f6"/>
                <a:gd name="f36" fmla="val f7"/>
                <a:gd name="f37" fmla="*/ f31 f0 1"/>
                <a:gd name="f38" fmla="+- f36 0 f34"/>
                <a:gd name="f39" fmla="+- f35 0 f34"/>
                <a:gd name="f40" fmla="*/ f37 1 f2"/>
                <a:gd name="f41" fmla="*/ f39 1 39"/>
                <a:gd name="f42" fmla="*/ f38 1 38"/>
                <a:gd name="f43" fmla="*/ 10 f39 1"/>
                <a:gd name="f44" fmla="*/ 28 f38 1"/>
                <a:gd name="f45" fmla="*/ 21 f39 1"/>
                <a:gd name="f46" fmla="*/ 1 f38 1"/>
                <a:gd name="f47" fmla="*/ 36 f39 1"/>
                <a:gd name="f48" fmla="*/ 8 f38 1"/>
                <a:gd name="f49" fmla="*/ 35 f39 1"/>
                <a:gd name="f50" fmla="*/ 31 f38 1"/>
                <a:gd name="f51" fmla="*/ 19 f39 1"/>
                <a:gd name="f52" fmla="*/ 33 f38 1"/>
                <a:gd name="f53" fmla="*/ 13 f39 1"/>
                <a:gd name="f54" fmla="*/ 32 f38 1"/>
                <a:gd name="f55" fmla="+- f40 0 f1"/>
                <a:gd name="f56" fmla="*/ f43 1 39"/>
                <a:gd name="f57" fmla="*/ f44 1 38"/>
                <a:gd name="f58" fmla="*/ f45 1 39"/>
                <a:gd name="f59" fmla="*/ f46 1 38"/>
                <a:gd name="f60" fmla="*/ f47 1 39"/>
                <a:gd name="f61" fmla="*/ f48 1 38"/>
                <a:gd name="f62" fmla="*/ f49 1 39"/>
                <a:gd name="f63" fmla="*/ f50 1 38"/>
                <a:gd name="f64" fmla="*/ f51 1 39"/>
                <a:gd name="f65" fmla="*/ f52 1 38"/>
                <a:gd name="f66" fmla="*/ f53 1 39"/>
                <a:gd name="f67" fmla="*/ f54 1 38"/>
                <a:gd name="f68" fmla="*/ 0 1 f41"/>
                <a:gd name="f69" fmla="*/ f35 1 f41"/>
                <a:gd name="f70" fmla="*/ 0 1 f42"/>
                <a:gd name="f71" fmla="*/ f36 1 f42"/>
                <a:gd name="f72" fmla="*/ f56 1 f41"/>
                <a:gd name="f73" fmla="*/ f57 1 f42"/>
                <a:gd name="f74" fmla="*/ f58 1 f41"/>
                <a:gd name="f75" fmla="*/ f59 1 f42"/>
                <a:gd name="f76" fmla="*/ f60 1 f41"/>
                <a:gd name="f77" fmla="*/ f61 1 f42"/>
                <a:gd name="f78" fmla="*/ f62 1 f41"/>
                <a:gd name="f79" fmla="*/ f63 1 f42"/>
                <a:gd name="f80" fmla="*/ f64 1 f41"/>
                <a:gd name="f81" fmla="*/ f65 1 f42"/>
                <a:gd name="f82" fmla="*/ f66 1 f41"/>
                <a:gd name="f83" fmla="*/ f67 1 f42"/>
                <a:gd name="f84" fmla="*/ f68 f32 1"/>
                <a:gd name="f85" fmla="*/ f69 f32 1"/>
                <a:gd name="f86" fmla="*/ f71 f33 1"/>
                <a:gd name="f87" fmla="*/ f70 f33 1"/>
                <a:gd name="f88" fmla="*/ f72 f32 1"/>
                <a:gd name="f89" fmla="*/ f73 f33 1"/>
                <a:gd name="f90" fmla="*/ f74 f32 1"/>
                <a:gd name="f91" fmla="*/ f75 f33 1"/>
                <a:gd name="f92" fmla="*/ f76 f32 1"/>
                <a:gd name="f93" fmla="*/ f77 f33 1"/>
                <a:gd name="f94" fmla="*/ f78 f32 1"/>
                <a:gd name="f95" fmla="*/ f79 f33 1"/>
                <a:gd name="f96" fmla="*/ f80 f32 1"/>
                <a:gd name="f97" fmla="*/ f81 f33 1"/>
                <a:gd name="f98" fmla="*/ f82 f32 1"/>
                <a:gd name="f99" fmla="*/ f83 f33 1"/>
              </a:gdLst>
              <a:ahLst/>
              <a:cxnLst>
                <a:cxn ang="3cd4">
                  <a:pos x="hc" y="t"/>
                </a:cxn>
                <a:cxn ang="0">
                  <a:pos x="r" y="vc"/>
                </a:cxn>
                <a:cxn ang="cd4">
                  <a:pos x="hc" y="b"/>
                </a:cxn>
                <a:cxn ang="cd2">
                  <a:pos x="l" y="vc"/>
                </a:cxn>
                <a:cxn ang="f55">
                  <a:pos x="f88" y="f89"/>
                </a:cxn>
                <a:cxn ang="f55">
                  <a:pos x="f90" y="f91"/>
                </a:cxn>
                <a:cxn ang="f55">
                  <a:pos x="f92" y="f93"/>
                </a:cxn>
                <a:cxn ang="f55">
                  <a:pos x="f94" y="f95"/>
                </a:cxn>
                <a:cxn ang="f55">
                  <a:pos x="f96" y="f97"/>
                </a:cxn>
                <a:cxn ang="f55">
                  <a:pos x="f98" y="f99"/>
                </a:cxn>
                <a:cxn ang="f55">
                  <a:pos x="f88" y="f89"/>
                </a:cxn>
              </a:cxnLst>
              <a:rect l="f84" t="f87" r="f85" b="f86"/>
              <a:pathLst>
                <a:path w="39" h="38">
                  <a:moveTo>
                    <a:pt x="f8" y="f9"/>
                  </a:moveTo>
                  <a:cubicBezTo>
                    <a:pt x="f10" y="f11"/>
                    <a:pt x="f5" y="f12"/>
                    <a:pt x="f13" y="f14"/>
                  </a:cubicBezTo>
                  <a:cubicBezTo>
                    <a:pt x="f15" y="f5"/>
                    <a:pt x="f16" y="f14"/>
                    <a:pt x="f17" y="f18"/>
                  </a:cubicBezTo>
                  <a:cubicBezTo>
                    <a:pt x="f6" y="f19"/>
                    <a:pt x="f6" y="f20"/>
                    <a:pt x="f21" y="f22"/>
                  </a:cubicBezTo>
                  <a:cubicBezTo>
                    <a:pt x="f22" y="f7"/>
                    <a:pt x="f23" y="f24"/>
                    <a:pt x="f25" y="f24"/>
                  </a:cubicBezTo>
                  <a:cubicBezTo>
                    <a:pt x="f26" y="f27"/>
                    <a:pt x="f19" y="f27"/>
                    <a:pt x="f28" y="f27"/>
                  </a:cubicBezTo>
                  <a:cubicBezTo>
                    <a:pt x="f10" y="f22"/>
                    <a:pt x="f29" y="f30"/>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0" name="Freeform 31">
              <a:extLst>
                <a:ext uri="{FF2B5EF4-FFF2-40B4-BE49-F238E27FC236}">
                  <a16:creationId xmlns:a16="http://schemas.microsoft.com/office/drawing/2014/main" id="{A402DC65-09D3-D4A5-6234-66CE528EC491}"/>
                </a:ext>
              </a:extLst>
            </p:cNvPr>
            <p:cNvSpPr/>
            <p:nvPr/>
          </p:nvSpPr>
          <p:spPr>
            <a:xfrm>
              <a:off x="5157590" y="1937549"/>
              <a:ext cx="47475" cy="44915"/>
            </a:xfrm>
            <a:custGeom>
              <a:avLst/>
              <a:gdLst>
                <a:gd name="f0" fmla="val 10800000"/>
                <a:gd name="f1" fmla="val 5400000"/>
                <a:gd name="f2" fmla="val 180"/>
                <a:gd name="f3" fmla="val w"/>
                <a:gd name="f4" fmla="val h"/>
                <a:gd name="f5" fmla="val 0"/>
                <a:gd name="f6" fmla="val 35"/>
                <a:gd name="f7" fmla="val 33"/>
                <a:gd name="f8" fmla="val 12"/>
                <a:gd name="f9" fmla="val 34"/>
                <a:gd name="f10" fmla="val 17"/>
                <a:gd name="f11" fmla="val 23"/>
                <a:gd name="f12" fmla="val 30"/>
                <a:gd name="f13" fmla="val 27"/>
                <a:gd name="f14" fmla="val 24"/>
                <a:gd name="f15" fmla="val 32"/>
                <a:gd name="f16" fmla="val 10"/>
                <a:gd name="f17" fmla="val 29"/>
                <a:gd name="f18" fmla="val 3"/>
                <a:gd name="f19" fmla="val 25"/>
                <a:gd name="f20" fmla="val 20"/>
                <a:gd name="f21" fmla="val 2"/>
                <a:gd name="f22" fmla="val 13"/>
                <a:gd name="f23" fmla="val 4"/>
                <a:gd name="f24" fmla="val 5"/>
                <a:gd name="f25" fmla="val 8"/>
                <a:gd name="f26" fmla="val 21"/>
                <a:gd name="f27" fmla="val 26"/>
                <a:gd name="f28" fmla="val 1"/>
                <a:gd name="f29" fmla="val 31"/>
                <a:gd name="f30" fmla="val 9"/>
                <a:gd name="f31" fmla="+- 0 0 -90"/>
                <a:gd name="f32" fmla="*/ f3 1 35"/>
                <a:gd name="f33" fmla="*/ f4 1 33"/>
                <a:gd name="f34" fmla="val f5"/>
                <a:gd name="f35" fmla="val f6"/>
                <a:gd name="f36" fmla="val f7"/>
                <a:gd name="f37" fmla="*/ f31 f0 1"/>
                <a:gd name="f38" fmla="+- f36 0 f34"/>
                <a:gd name="f39" fmla="+- f35 0 f34"/>
                <a:gd name="f40" fmla="*/ f37 1 f2"/>
                <a:gd name="f41" fmla="*/ f39 1 35"/>
                <a:gd name="f42" fmla="*/ f38 1 33"/>
                <a:gd name="f43" fmla="*/ 35 f39 1"/>
                <a:gd name="f44" fmla="*/ 12 f38 1"/>
                <a:gd name="f45" fmla="*/ 30 f39 1"/>
                <a:gd name="f46" fmla="*/ 27 f38 1"/>
                <a:gd name="f47" fmla="*/ 10 f39 1"/>
                <a:gd name="f48" fmla="*/ 29 f38 1"/>
                <a:gd name="f49" fmla="*/ 2 f39 1"/>
                <a:gd name="f50" fmla="*/ 13 f38 1"/>
                <a:gd name="f51" fmla="*/ 17 f39 1"/>
                <a:gd name="f52" fmla="*/ 0 f38 1"/>
                <a:gd name="f53" fmla="*/ 31 f39 1"/>
                <a:gd name="f54" fmla="*/ 1 f38 1"/>
                <a:gd name="f55" fmla="+- f40 0 f1"/>
                <a:gd name="f56" fmla="*/ f43 1 35"/>
                <a:gd name="f57" fmla="*/ f44 1 33"/>
                <a:gd name="f58" fmla="*/ f45 1 35"/>
                <a:gd name="f59" fmla="*/ f46 1 33"/>
                <a:gd name="f60" fmla="*/ f47 1 35"/>
                <a:gd name="f61" fmla="*/ f48 1 33"/>
                <a:gd name="f62" fmla="*/ f49 1 35"/>
                <a:gd name="f63" fmla="*/ f50 1 33"/>
                <a:gd name="f64" fmla="*/ f51 1 35"/>
                <a:gd name="f65" fmla="*/ f52 1 33"/>
                <a:gd name="f66" fmla="*/ f53 1 35"/>
                <a:gd name="f67" fmla="*/ f54 1 33"/>
                <a:gd name="f68" fmla="*/ 0 1 f41"/>
                <a:gd name="f69" fmla="*/ f35 1 f41"/>
                <a:gd name="f70" fmla="*/ 0 1 f42"/>
                <a:gd name="f71" fmla="*/ f36 1 f42"/>
                <a:gd name="f72" fmla="*/ f56 1 f41"/>
                <a:gd name="f73" fmla="*/ f57 1 f42"/>
                <a:gd name="f74" fmla="*/ f58 1 f41"/>
                <a:gd name="f75" fmla="*/ f59 1 f42"/>
                <a:gd name="f76" fmla="*/ f60 1 f41"/>
                <a:gd name="f77" fmla="*/ f61 1 f42"/>
                <a:gd name="f78" fmla="*/ f62 1 f41"/>
                <a:gd name="f79" fmla="*/ f63 1 f42"/>
                <a:gd name="f80" fmla="*/ f64 1 f41"/>
                <a:gd name="f81" fmla="*/ f65 1 f42"/>
                <a:gd name="f82" fmla="*/ f66 1 f41"/>
                <a:gd name="f83" fmla="*/ f67 1 f42"/>
                <a:gd name="f84" fmla="*/ f68 f32 1"/>
                <a:gd name="f85" fmla="*/ f69 f32 1"/>
                <a:gd name="f86" fmla="*/ f71 f33 1"/>
                <a:gd name="f87" fmla="*/ f70 f33 1"/>
                <a:gd name="f88" fmla="*/ f72 f32 1"/>
                <a:gd name="f89" fmla="*/ f73 f33 1"/>
                <a:gd name="f90" fmla="*/ f74 f32 1"/>
                <a:gd name="f91" fmla="*/ f75 f33 1"/>
                <a:gd name="f92" fmla="*/ f76 f32 1"/>
                <a:gd name="f93" fmla="*/ f77 f33 1"/>
                <a:gd name="f94" fmla="*/ f78 f32 1"/>
                <a:gd name="f95" fmla="*/ f79 f33 1"/>
                <a:gd name="f96" fmla="*/ f80 f32 1"/>
                <a:gd name="f97" fmla="*/ f81 f33 1"/>
                <a:gd name="f98" fmla="*/ f82 f32 1"/>
                <a:gd name="f99" fmla="*/ f83 f33 1"/>
              </a:gdLst>
              <a:ahLst/>
              <a:cxnLst>
                <a:cxn ang="3cd4">
                  <a:pos x="hc" y="t"/>
                </a:cxn>
                <a:cxn ang="0">
                  <a:pos x="r" y="vc"/>
                </a:cxn>
                <a:cxn ang="cd4">
                  <a:pos x="hc" y="b"/>
                </a:cxn>
                <a:cxn ang="cd2">
                  <a:pos x="l" y="vc"/>
                </a:cxn>
                <a:cxn ang="f55">
                  <a:pos x="f88" y="f89"/>
                </a:cxn>
                <a:cxn ang="f55">
                  <a:pos x="f90" y="f91"/>
                </a:cxn>
                <a:cxn ang="f55">
                  <a:pos x="f92" y="f93"/>
                </a:cxn>
                <a:cxn ang="f55">
                  <a:pos x="f94" y="f95"/>
                </a:cxn>
                <a:cxn ang="f55">
                  <a:pos x="f96" y="f97"/>
                </a:cxn>
                <a:cxn ang="f55">
                  <a:pos x="f98" y="f99"/>
                </a:cxn>
                <a:cxn ang="f55">
                  <a:pos x="f88" y="f89"/>
                </a:cxn>
              </a:cxnLst>
              <a:rect l="f84" t="f87" r="f85" b="f86"/>
              <a:pathLst>
                <a:path w="35" h="33">
                  <a:moveTo>
                    <a:pt x="f6" y="f8"/>
                  </a:moveTo>
                  <a:cubicBezTo>
                    <a:pt x="f9" y="f10"/>
                    <a:pt x="f7" y="f11"/>
                    <a:pt x="f12" y="f13"/>
                  </a:cubicBezTo>
                  <a:cubicBezTo>
                    <a:pt x="f14" y="f15"/>
                    <a:pt x="f10" y="f7"/>
                    <a:pt x="f16" y="f17"/>
                  </a:cubicBezTo>
                  <a:cubicBezTo>
                    <a:pt x="f18" y="f19"/>
                    <a:pt x="f5" y="f20"/>
                    <a:pt x="f21" y="f22"/>
                  </a:cubicBezTo>
                  <a:cubicBezTo>
                    <a:pt x="f23" y="f24"/>
                    <a:pt x="f25" y="f5"/>
                    <a:pt x="f10" y="f5"/>
                  </a:cubicBezTo>
                  <a:cubicBezTo>
                    <a:pt x="f26" y="f5"/>
                    <a:pt x="f27" y="f28"/>
                    <a:pt x="f29" y="f28"/>
                  </a:cubicBezTo>
                  <a:cubicBezTo>
                    <a:pt x="f15" y="f24"/>
                    <a:pt x="f9" y="f30"/>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1" name="Freeform 32">
              <a:extLst>
                <a:ext uri="{FF2B5EF4-FFF2-40B4-BE49-F238E27FC236}">
                  <a16:creationId xmlns:a16="http://schemas.microsoft.com/office/drawing/2014/main" id="{A084F05A-BE2A-19DD-54D9-6E5CFA25DEBF}"/>
                </a:ext>
              </a:extLst>
            </p:cNvPr>
            <p:cNvSpPr/>
            <p:nvPr/>
          </p:nvSpPr>
          <p:spPr>
            <a:xfrm>
              <a:off x="5095996" y="1872105"/>
              <a:ext cx="46195" cy="44915"/>
            </a:xfrm>
            <a:custGeom>
              <a:avLst/>
              <a:gdLst>
                <a:gd name="f0" fmla="val 10800000"/>
                <a:gd name="f1" fmla="val 5400000"/>
                <a:gd name="f2" fmla="val 180"/>
                <a:gd name="f3" fmla="val w"/>
                <a:gd name="f4" fmla="val h"/>
                <a:gd name="f5" fmla="val 0"/>
                <a:gd name="f6" fmla="val 34"/>
                <a:gd name="f7" fmla="val 33"/>
                <a:gd name="f8" fmla="val 32"/>
                <a:gd name="f9" fmla="val 4"/>
                <a:gd name="f10" fmla="val 31"/>
                <a:gd name="f11" fmla="val 13"/>
                <a:gd name="f12" fmla="val 22"/>
                <a:gd name="f13" fmla="val 26"/>
                <a:gd name="f14" fmla="val 28"/>
                <a:gd name="f15" fmla="val 20"/>
                <a:gd name="f16" fmla="val 14"/>
                <a:gd name="f17" fmla="val 8"/>
                <a:gd name="f18" fmla="val 1"/>
                <a:gd name="f19" fmla="val 24"/>
                <a:gd name="f20" fmla="val 18"/>
                <a:gd name="f21" fmla="val 11"/>
                <a:gd name="f22" fmla="val 5"/>
                <a:gd name="f23" fmla="val 12"/>
                <a:gd name="f24" fmla="val 23"/>
                <a:gd name="f25" fmla="val 30"/>
                <a:gd name="f26" fmla="val 2"/>
                <a:gd name="f27" fmla="val 3"/>
                <a:gd name="f28" fmla="+- 0 0 -90"/>
                <a:gd name="f29" fmla="*/ f3 1 34"/>
                <a:gd name="f30" fmla="*/ f4 1 33"/>
                <a:gd name="f31" fmla="val f5"/>
                <a:gd name="f32" fmla="val f6"/>
                <a:gd name="f33" fmla="val f7"/>
                <a:gd name="f34" fmla="*/ f28 f0 1"/>
                <a:gd name="f35" fmla="+- f33 0 f31"/>
                <a:gd name="f36" fmla="+- f32 0 f31"/>
                <a:gd name="f37" fmla="*/ f34 1 f2"/>
                <a:gd name="f38" fmla="*/ f36 1 34"/>
                <a:gd name="f39" fmla="*/ f35 1 33"/>
                <a:gd name="f40" fmla="*/ 32 f36 1"/>
                <a:gd name="f41" fmla="*/ 4 f35 1"/>
                <a:gd name="f42" fmla="*/ 26 f36 1"/>
                <a:gd name="f43" fmla="*/ 28 f35 1"/>
                <a:gd name="f44" fmla="*/ 8 f36 1"/>
                <a:gd name="f45" fmla="*/ 0 f36 1"/>
                <a:gd name="f46" fmla="*/ 11 f35 1"/>
                <a:gd name="f47" fmla="*/ 12 f36 1"/>
                <a:gd name="f48" fmla="*/ 0 f35 1"/>
                <a:gd name="f49" fmla="*/ 28 f36 1"/>
                <a:gd name="f50" fmla="*/ 1 f35 1"/>
                <a:gd name="f51" fmla="+- f37 0 f1"/>
                <a:gd name="f52" fmla="*/ f40 1 34"/>
                <a:gd name="f53" fmla="*/ f41 1 33"/>
                <a:gd name="f54" fmla="*/ f42 1 34"/>
                <a:gd name="f55" fmla="*/ f43 1 33"/>
                <a:gd name="f56" fmla="*/ f44 1 34"/>
                <a:gd name="f57" fmla="*/ f45 1 34"/>
                <a:gd name="f58" fmla="*/ f46 1 33"/>
                <a:gd name="f59" fmla="*/ f47 1 34"/>
                <a:gd name="f60" fmla="*/ f48 1 33"/>
                <a:gd name="f61" fmla="*/ f49 1 34"/>
                <a:gd name="f62" fmla="*/ f50 1 33"/>
                <a:gd name="f63" fmla="*/ 0 1 f38"/>
                <a:gd name="f64" fmla="*/ f32 1 f38"/>
                <a:gd name="f65" fmla="*/ 0 1 f39"/>
                <a:gd name="f66" fmla="*/ f33 1 f39"/>
                <a:gd name="f67" fmla="*/ f52 1 f38"/>
                <a:gd name="f68" fmla="*/ f53 1 f39"/>
                <a:gd name="f69" fmla="*/ f54 1 f38"/>
                <a:gd name="f70" fmla="*/ f55 1 f39"/>
                <a:gd name="f71" fmla="*/ f56 1 f38"/>
                <a:gd name="f72" fmla="*/ f57 1 f38"/>
                <a:gd name="f73" fmla="*/ f58 1 f39"/>
                <a:gd name="f74" fmla="*/ f59 1 f38"/>
                <a:gd name="f75" fmla="*/ f60 1 f39"/>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29 1"/>
                <a:gd name="f88" fmla="*/ f73 f30 1"/>
                <a:gd name="f89" fmla="*/ f74 f29 1"/>
                <a:gd name="f90" fmla="*/ f75 f30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5"/>
                </a:cxn>
                <a:cxn ang="f51">
                  <a:pos x="f87" y="f88"/>
                </a:cxn>
                <a:cxn ang="f51">
                  <a:pos x="f89" y="f90"/>
                </a:cxn>
                <a:cxn ang="f51">
                  <a:pos x="f91" y="f92"/>
                </a:cxn>
                <a:cxn ang="f51">
                  <a:pos x="f82" y="f83"/>
                </a:cxn>
              </a:cxnLst>
              <a:rect l="f78" t="f81" r="f79" b="f80"/>
              <a:pathLst>
                <a:path w="34" h="33">
                  <a:moveTo>
                    <a:pt x="f8" y="f9"/>
                  </a:moveTo>
                  <a:cubicBezTo>
                    <a:pt x="f10" y="f11"/>
                    <a:pt x="f6" y="f12"/>
                    <a:pt x="f13" y="f14"/>
                  </a:cubicBezTo>
                  <a:cubicBezTo>
                    <a:pt x="f15" y="f7"/>
                    <a:pt x="f16" y="f8"/>
                    <a:pt x="f17" y="f14"/>
                  </a:cubicBezTo>
                  <a:cubicBezTo>
                    <a:pt x="f18" y="f19"/>
                    <a:pt x="f5" y="f20"/>
                    <a:pt x="f5" y="f21"/>
                  </a:cubicBezTo>
                  <a:cubicBezTo>
                    <a:pt x="f18" y="f9"/>
                    <a:pt x="f22" y="f18"/>
                    <a:pt x="f23" y="f5"/>
                  </a:cubicBezTo>
                  <a:cubicBezTo>
                    <a:pt x="f20" y="f5"/>
                    <a:pt x="f24" y="f18"/>
                    <a:pt x="f14" y="f18"/>
                  </a:cubicBezTo>
                  <a:cubicBezTo>
                    <a:pt x="f25" y="f26"/>
                    <a:pt x="f10" y="f2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2" name="Freeform 33">
              <a:extLst>
                <a:ext uri="{FF2B5EF4-FFF2-40B4-BE49-F238E27FC236}">
                  <a16:creationId xmlns:a16="http://schemas.microsoft.com/office/drawing/2014/main" id="{9E0CAD7C-0246-A6B0-8754-5DBE68865FC2}"/>
                </a:ext>
              </a:extLst>
            </p:cNvPr>
            <p:cNvSpPr/>
            <p:nvPr/>
          </p:nvSpPr>
          <p:spPr>
            <a:xfrm>
              <a:off x="4861169" y="1730959"/>
              <a:ext cx="46195" cy="44915"/>
            </a:xfrm>
            <a:custGeom>
              <a:avLst/>
              <a:gdLst>
                <a:gd name="f0" fmla="val 10800000"/>
                <a:gd name="f1" fmla="val 5400000"/>
                <a:gd name="f2" fmla="val 180"/>
                <a:gd name="f3" fmla="val w"/>
                <a:gd name="f4" fmla="val h"/>
                <a:gd name="f5" fmla="val 0"/>
                <a:gd name="f6" fmla="val 34"/>
                <a:gd name="f7" fmla="val 33"/>
                <a:gd name="f8" fmla="val 25"/>
                <a:gd name="f9" fmla="val 22"/>
                <a:gd name="f10" fmla="val 19"/>
                <a:gd name="f11" fmla="val 17"/>
                <a:gd name="f12" fmla="val 32"/>
                <a:gd name="f13" fmla="val 6"/>
                <a:gd name="f14" fmla="val 31"/>
                <a:gd name="f15" fmla="val 1"/>
                <a:gd name="f16" fmla="val 14"/>
                <a:gd name="f17" fmla="val 2"/>
                <a:gd name="f18" fmla="val 5"/>
                <a:gd name="f19" fmla="val 9"/>
                <a:gd name="f20" fmla="val 18"/>
                <a:gd name="f21" fmla="val 30"/>
                <a:gd name="f22" fmla="val 3"/>
                <a:gd name="f23" fmla="val 12"/>
                <a:gd name="f24" fmla="val 23"/>
                <a:gd name="f25" fmla="val 26"/>
                <a:gd name="f26" fmla="val 29"/>
                <a:gd name="f27" fmla="val 28"/>
                <a:gd name="f28" fmla="val 27"/>
                <a:gd name="f29" fmla="+- 0 0 -90"/>
                <a:gd name="f30" fmla="*/ f3 1 34"/>
                <a:gd name="f31" fmla="*/ f4 1 33"/>
                <a:gd name="f32" fmla="val f5"/>
                <a:gd name="f33" fmla="val f6"/>
                <a:gd name="f34" fmla="val f7"/>
                <a:gd name="f35" fmla="*/ f29 f0 1"/>
                <a:gd name="f36" fmla="+- f34 0 f32"/>
                <a:gd name="f37" fmla="+- f33 0 f32"/>
                <a:gd name="f38" fmla="*/ f35 1 f2"/>
                <a:gd name="f39" fmla="*/ f37 1 34"/>
                <a:gd name="f40" fmla="*/ f36 1 33"/>
                <a:gd name="f41" fmla="*/ 25 f37 1"/>
                <a:gd name="f42" fmla="*/ 33 f36 1"/>
                <a:gd name="f43" fmla="*/ 17 f37 1"/>
                <a:gd name="f44" fmla="*/ 32 f36 1"/>
                <a:gd name="f45" fmla="*/ 1 f37 1"/>
                <a:gd name="f46" fmla="*/ 14 f36 1"/>
                <a:gd name="f47" fmla="*/ 18 f37 1"/>
                <a:gd name="f48" fmla="*/ 1 f36 1"/>
                <a:gd name="f49" fmla="*/ 32 f37 1"/>
                <a:gd name="f50" fmla="*/ 23 f36 1"/>
                <a:gd name="f51" fmla="*/ 28 f37 1"/>
                <a:gd name="f52" fmla="+- f38 0 f1"/>
                <a:gd name="f53" fmla="*/ f41 1 34"/>
                <a:gd name="f54" fmla="*/ f42 1 33"/>
                <a:gd name="f55" fmla="*/ f43 1 34"/>
                <a:gd name="f56" fmla="*/ f44 1 33"/>
                <a:gd name="f57" fmla="*/ f45 1 34"/>
                <a:gd name="f58" fmla="*/ f46 1 33"/>
                <a:gd name="f59" fmla="*/ f47 1 34"/>
                <a:gd name="f60" fmla="*/ f48 1 33"/>
                <a:gd name="f61" fmla="*/ f49 1 34"/>
                <a:gd name="f62" fmla="*/ f50 1 33"/>
                <a:gd name="f63" fmla="*/ f51 1 34"/>
                <a:gd name="f64" fmla="*/ 0 1 f39"/>
                <a:gd name="f65" fmla="*/ f33 1 f39"/>
                <a:gd name="f66" fmla="*/ 0 1 f40"/>
                <a:gd name="f67" fmla="*/ f34 1 f40"/>
                <a:gd name="f68" fmla="*/ f53 1 f39"/>
                <a:gd name="f69" fmla="*/ f54 1 f40"/>
                <a:gd name="f70" fmla="*/ f55 1 f39"/>
                <a:gd name="f71" fmla="*/ f56 1 f40"/>
                <a:gd name="f72" fmla="*/ f57 1 f39"/>
                <a:gd name="f73" fmla="*/ f58 1 f40"/>
                <a:gd name="f74" fmla="*/ f59 1 f39"/>
                <a:gd name="f75" fmla="*/ f60 1 f40"/>
                <a:gd name="f76" fmla="*/ f61 1 f39"/>
                <a:gd name="f77" fmla="*/ f62 1 f40"/>
                <a:gd name="f78" fmla="*/ f63 1 f39"/>
                <a:gd name="f79" fmla="*/ f64 f30 1"/>
                <a:gd name="f80" fmla="*/ f65 f30 1"/>
                <a:gd name="f81" fmla="*/ f67 f31 1"/>
                <a:gd name="f82" fmla="*/ f66 f31 1"/>
                <a:gd name="f83" fmla="*/ f68 f30 1"/>
                <a:gd name="f84" fmla="*/ f69 f31 1"/>
                <a:gd name="f85" fmla="*/ f70 f30 1"/>
                <a:gd name="f86" fmla="*/ f71 f31 1"/>
                <a:gd name="f87" fmla="*/ f72 f30 1"/>
                <a:gd name="f88" fmla="*/ f73 f31 1"/>
                <a:gd name="f89" fmla="*/ f74 f30 1"/>
                <a:gd name="f90" fmla="*/ f75 f31 1"/>
                <a:gd name="f91" fmla="*/ f76 f30 1"/>
                <a:gd name="f92" fmla="*/ f77 f31 1"/>
                <a:gd name="f93" fmla="*/ f78 f30 1"/>
              </a:gdLst>
              <a:ahLst/>
              <a:cxnLst>
                <a:cxn ang="3cd4">
                  <a:pos x="hc" y="t"/>
                </a:cxn>
                <a:cxn ang="0">
                  <a:pos x="r" y="vc"/>
                </a:cxn>
                <a:cxn ang="cd4">
                  <a:pos x="hc" y="b"/>
                </a:cxn>
                <a:cxn ang="cd2">
                  <a:pos x="l" y="vc"/>
                </a:cxn>
                <a:cxn ang="f52">
                  <a:pos x="f83" y="f84"/>
                </a:cxn>
                <a:cxn ang="f52">
                  <a:pos x="f85" y="f86"/>
                </a:cxn>
                <a:cxn ang="f52">
                  <a:pos x="f87" y="f88"/>
                </a:cxn>
                <a:cxn ang="f52">
                  <a:pos x="f89" y="f90"/>
                </a:cxn>
                <a:cxn ang="f52">
                  <a:pos x="f91" y="f92"/>
                </a:cxn>
                <a:cxn ang="f52">
                  <a:pos x="f93" y="f86"/>
                </a:cxn>
                <a:cxn ang="f52">
                  <a:pos x="f83" y="f84"/>
                </a:cxn>
              </a:cxnLst>
              <a:rect l="f79" t="f82" r="f80" b="f81"/>
              <a:pathLst>
                <a:path w="34" h="33">
                  <a:moveTo>
                    <a:pt x="f8" y="f7"/>
                  </a:moveTo>
                  <a:cubicBezTo>
                    <a:pt x="f9" y="f7"/>
                    <a:pt x="f10" y="f7"/>
                    <a:pt x="f11" y="f12"/>
                  </a:cubicBezTo>
                  <a:cubicBezTo>
                    <a:pt x="f13" y="f14"/>
                    <a:pt x="f5" y="f8"/>
                    <a:pt x="f15" y="f16"/>
                  </a:cubicBezTo>
                  <a:cubicBezTo>
                    <a:pt x="f17" y="f18"/>
                    <a:pt x="f19" y="f5"/>
                    <a:pt x="f20" y="f15"/>
                  </a:cubicBezTo>
                  <a:cubicBezTo>
                    <a:pt x="f21" y="f22"/>
                    <a:pt x="f6" y="f23"/>
                    <a:pt x="f12" y="f24"/>
                  </a:cubicBezTo>
                  <a:cubicBezTo>
                    <a:pt x="f12" y="f25"/>
                    <a:pt x="f26" y="f26"/>
                    <a:pt x="f27" y="f12"/>
                  </a:cubicBezTo>
                  <a:cubicBezTo>
                    <a:pt x="f28" y="f12"/>
                    <a:pt x="f25" y="f12"/>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3" name="Freeform 34">
              <a:extLst>
                <a:ext uri="{FF2B5EF4-FFF2-40B4-BE49-F238E27FC236}">
                  <a16:creationId xmlns:a16="http://schemas.microsoft.com/office/drawing/2014/main" id="{D7D86536-0C11-20D7-C653-A468D690852A}"/>
                </a:ext>
              </a:extLst>
            </p:cNvPr>
            <p:cNvSpPr/>
            <p:nvPr/>
          </p:nvSpPr>
          <p:spPr>
            <a:xfrm>
              <a:off x="5119094" y="3546692"/>
              <a:ext cx="43626" cy="44915"/>
            </a:xfrm>
            <a:custGeom>
              <a:avLst/>
              <a:gdLst>
                <a:gd name="f0" fmla="val 10800000"/>
                <a:gd name="f1" fmla="val 5400000"/>
                <a:gd name="f2" fmla="val 180"/>
                <a:gd name="f3" fmla="val w"/>
                <a:gd name="f4" fmla="val h"/>
                <a:gd name="f5" fmla="val 0"/>
                <a:gd name="f6" fmla="val 32"/>
                <a:gd name="f7" fmla="val 33"/>
                <a:gd name="f8" fmla="val 3"/>
                <a:gd name="f9" fmla="val 29"/>
                <a:gd name="f10" fmla="val 4"/>
                <a:gd name="f11" fmla="val 20"/>
                <a:gd name="f12" fmla="val 10"/>
                <a:gd name="f13" fmla="val 11"/>
                <a:gd name="f14" fmla="val 5"/>
                <a:gd name="f15" fmla="val 23"/>
                <a:gd name="f16" fmla="val 6"/>
                <a:gd name="f17" fmla="val 31"/>
                <a:gd name="f18" fmla="val 17"/>
                <a:gd name="f19" fmla="+- 0 0 -90"/>
                <a:gd name="f20" fmla="*/ f3 1 32"/>
                <a:gd name="f21" fmla="*/ f4 1 33"/>
                <a:gd name="f22" fmla="val f5"/>
                <a:gd name="f23" fmla="val f6"/>
                <a:gd name="f24" fmla="val f7"/>
                <a:gd name="f25" fmla="*/ f19 f0 1"/>
                <a:gd name="f26" fmla="+- f24 0 f22"/>
                <a:gd name="f27" fmla="+- f23 0 f22"/>
                <a:gd name="f28" fmla="*/ f25 1 f2"/>
                <a:gd name="f29" fmla="*/ f27 1 32"/>
                <a:gd name="f30" fmla="*/ f26 1 33"/>
                <a:gd name="f31" fmla="*/ 3 f27 1"/>
                <a:gd name="f32" fmla="*/ 29 f26 1"/>
                <a:gd name="f33" fmla="*/ 11 f27 1"/>
                <a:gd name="f34" fmla="*/ 5 f26 1"/>
                <a:gd name="f35" fmla="*/ 31 f27 1"/>
                <a:gd name="f36" fmla="*/ 17 f26 1"/>
                <a:gd name="f37" fmla="*/ 6 f27 1"/>
                <a:gd name="f38" fmla="*/ 5 f27 1"/>
                <a:gd name="f39" fmla="+- f28 0 f1"/>
                <a:gd name="f40" fmla="*/ f31 1 32"/>
                <a:gd name="f41" fmla="*/ f32 1 33"/>
                <a:gd name="f42" fmla="*/ f33 1 32"/>
                <a:gd name="f43" fmla="*/ f34 1 33"/>
                <a:gd name="f44" fmla="*/ f35 1 32"/>
                <a:gd name="f45" fmla="*/ f36 1 33"/>
                <a:gd name="f46" fmla="*/ f37 1 32"/>
                <a:gd name="f47" fmla="*/ f38 1 32"/>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29"/>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0 1"/>
              </a:gdLst>
              <a:ahLst/>
              <a:cxnLst>
                <a:cxn ang="3cd4">
                  <a:pos x="hc" y="t"/>
                </a:cxn>
                <a:cxn ang="0">
                  <a:pos x="r" y="vc"/>
                </a:cxn>
                <a:cxn ang="cd4">
                  <a:pos x="hc" y="b"/>
                </a:cxn>
                <a:cxn ang="cd2">
                  <a:pos x="l" y="vc"/>
                </a:cxn>
                <a:cxn ang="f39">
                  <a:pos x="f64" y="f65"/>
                </a:cxn>
                <a:cxn ang="f39">
                  <a:pos x="f66" y="f67"/>
                </a:cxn>
                <a:cxn ang="f39">
                  <a:pos x="f68" y="f69"/>
                </a:cxn>
                <a:cxn ang="f39">
                  <a:pos x="f70" y="f65"/>
                </a:cxn>
                <a:cxn ang="f39">
                  <a:pos x="f71" y="f65"/>
                </a:cxn>
                <a:cxn ang="f39">
                  <a:pos x="f64" y="f65"/>
                </a:cxn>
              </a:cxnLst>
              <a:rect l="f60" t="f63" r="f61" b="f62"/>
              <a:pathLst>
                <a:path w="32" h="33">
                  <a:moveTo>
                    <a:pt x="f8" y="f9"/>
                  </a:moveTo>
                  <a:cubicBezTo>
                    <a:pt x="f10" y="f11"/>
                    <a:pt x="f5" y="f12"/>
                    <a:pt x="f13" y="f14"/>
                  </a:cubicBezTo>
                  <a:cubicBezTo>
                    <a:pt x="f15" y="f5"/>
                    <a:pt x="f6" y="f16"/>
                    <a:pt x="f17" y="f18"/>
                  </a:cubicBezTo>
                  <a:cubicBezTo>
                    <a:pt x="f17" y="f7"/>
                    <a:pt x="f18" y="f17"/>
                    <a:pt x="f16" y="f9"/>
                  </a:cubicBezTo>
                  <a:cubicBezTo>
                    <a:pt x="f14" y="f9"/>
                    <a:pt x="f14" y="f9"/>
                    <a:pt x="f14" y="f9"/>
                  </a:cubicBezTo>
                  <a:lnTo>
                    <a:pt x="f8" y="f9"/>
                  </a:ln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4" name="Freeform 35">
              <a:extLst>
                <a:ext uri="{FF2B5EF4-FFF2-40B4-BE49-F238E27FC236}">
                  <a16:creationId xmlns:a16="http://schemas.microsoft.com/office/drawing/2014/main" id="{2E02CAF8-1720-45A2-DB54-821099948BFB}"/>
                </a:ext>
              </a:extLst>
            </p:cNvPr>
            <p:cNvSpPr/>
            <p:nvPr/>
          </p:nvSpPr>
          <p:spPr>
            <a:xfrm>
              <a:off x="5126793" y="3545412"/>
              <a:ext cx="41065" cy="55174"/>
            </a:xfrm>
            <a:custGeom>
              <a:avLst/>
              <a:gdLst>
                <a:gd name="f0" fmla="val 10800000"/>
                <a:gd name="f1" fmla="val 5400000"/>
                <a:gd name="f2" fmla="val 180"/>
                <a:gd name="f3" fmla="val w"/>
                <a:gd name="f4" fmla="val h"/>
                <a:gd name="f5" fmla="val 0"/>
                <a:gd name="f6" fmla="val 30"/>
                <a:gd name="f7" fmla="val 40"/>
                <a:gd name="f8" fmla="val 2"/>
                <a:gd name="f9" fmla="val 4"/>
                <a:gd name="f10" fmla="val 29"/>
                <a:gd name="f11" fmla="val 6"/>
                <a:gd name="f12" fmla="val 28"/>
                <a:gd name="f13" fmla="val 12"/>
                <a:gd name="f14" fmla="val 26"/>
                <a:gd name="f15" fmla="val 23"/>
                <a:gd name="f16" fmla="val 20"/>
                <a:gd name="f17" fmla="val 9"/>
                <a:gd name="f18" fmla="val 15"/>
                <a:gd name="f19" fmla="val 5"/>
                <a:gd name="f20" fmla="val 16"/>
                <a:gd name="f21" fmla="val 21"/>
                <a:gd name="f22" fmla="val 25"/>
                <a:gd name="f23" fmla="val 33"/>
                <a:gd name="f24" fmla="val 13"/>
                <a:gd name="f25" fmla="val 1"/>
                <a:gd name="f26" fmla="val 34"/>
                <a:gd name="f27" fmla="val 32"/>
                <a:gd name="f28" fmla="+- 0 0 -90"/>
                <a:gd name="f29" fmla="*/ f3 1 30"/>
                <a:gd name="f30" fmla="*/ f4 1 40"/>
                <a:gd name="f31" fmla="val f5"/>
                <a:gd name="f32" fmla="val f6"/>
                <a:gd name="f33" fmla="val f7"/>
                <a:gd name="f34" fmla="*/ f28 f0 1"/>
                <a:gd name="f35" fmla="+- f33 0 f31"/>
                <a:gd name="f36" fmla="+- f32 0 f31"/>
                <a:gd name="f37" fmla="*/ f34 1 f2"/>
                <a:gd name="f38" fmla="*/ f36 1 30"/>
                <a:gd name="f39" fmla="*/ f35 1 40"/>
                <a:gd name="f40" fmla="*/ 0 f36 1"/>
                <a:gd name="f41" fmla="*/ 30 f35 1"/>
                <a:gd name="f42" fmla="*/ 6 f36 1"/>
                <a:gd name="f43" fmla="*/ 28 f35 1"/>
                <a:gd name="f44" fmla="*/ 23 f36 1"/>
                <a:gd name="f45" fmla="*/ 20 f35 1"/>
                <a:gd name="f46" fmla="*/ 5 f36 1"/>
                <a:gd name="f47" fmla="*/ 6 f35 1"/>
                <a:gd name="f48" fmla="*/ 21 f36 1"/>
                <a:gd name="f49" fmla="*/ 2 f35 1"/>
                <a:gd name="f50" fmla="*/ 29 f36 1"/>
                <a:gd name="f51" fmla="*/ 25 f35 1"/>
                <a:gd name="f52" fmla="*/ 1 f36 1"/>
                <a:gd name="f53" fmla="*/ 34 f35 1"/>
                <a:gd name="f54" fmla="+- f37 0 f1"/>
                <a:gd name="f55" fmla="*/ f40 1 30"/>
                <a:gd name="f56" fmla="*/ f41 1 40"/>
                <a:gd name="f57" fmla="*/ f42 1 30"/>
                <a:gd name="f58" fmla="*/ f43 1 40"/>
                <a:gd name="f59" fmla="*/ f44 1 30"/>
                <a:gd name="f60" fmla="*/ f45 1 40"/>
                <a:gd name="f61" fmla="*/ f46 1 30"/>
                <a:gd name="f62" fmla="*/ f47 1 40"/>
                <a:gd name="f63" fmla="*/ f48 1 30"/>
                <a:gd name="f64" fmla="*/ f49 1 40"/>
                <a:gd name="f65" fmla="*/ f50 1 30"/>
                <a:gd name="f66" fmla="*/ f51 1 40"/>
                <a:gd name="f67" fmla="*/ f52 1 30"/>
                <a:gd name="f68" fmla="*/ f53 1 40"/>
                <a:gd name="f69" fmla="*/ 0 1 f38"/>
                <a:gd name="f70" fmla="*/ f32 1 f38"/>
                <a:gd name="f71" fmla="*/ 0 1 f39"/>
                <a:gd name="f72" fmla="*/ f33 1 f39"/>
                <a:gd name="f73" fmla="*/ f55 1 f38"/>
                <a:gd name="f74" fmla="*/ f56 1 f39"/>
                <a:gd name="f75" fmla="*/ f57 1 f38"/>
                <a:gd name="f76" fmla="*/ f58 1 f39"/>
                <a:gd name="f77" fmla="*/ f59 1 f38"/>
                <a:gd name="f78" fmla="*/ f60 1 f39"/>
                <a:gd name="f79" fmla="*/ f61 1 f38"/>
                <a:gd name="f80" fmla="*/ f62 1 f39"/>
                <a:gd name="f81" fmla="*/ f63 1 f38"/>
                <a:gd name="f82" fmla="*/ f64 1 f39"/>
                <a:gd name="f83" fmla="*/ f65 1 f38"/>
                <a:gd name="f84" fmla="*/ f66 1 f39"/>
                <a:gd name="f85" fmla="*/ f67 1 f38"/>
                <a:gd name="f86" fmla="*/ f68 1 f39"/>
                <a:gd name="f87" fmla="*/ f69 f29 1"/>
                <a:gd name="f88" fmla="*/ f70 f29 1"/>
                <a:gd name="f89" fmla="*/ f72 f30 1"/>
                <a:gd name="f90" fmla="*/ f71 f30 1"/>
                <a:gd name="f91" fmla="*/ f73 f29 1"/>
                <a:gd name="f92" fmla="*/ f74 f30 1"/>
                <a:gd name="f93" fmla="*/ f75 f29 1"/>
                <a:gd name="f94" fmla="*/ f76 f30 1"/>
                <a:gd name="f95" fmla="*/ f77 f29 1"/>
                <a:gd name="f96" fmla="*/ f78 f30 1"/>
                <a:gd name="f97" fmla="*/ f79 f29 1"/>
                <a:gd name="f98" fmla="*/ f80 f30 1"/>
                <a:gd name="f99" fmla="*/ f81 f29 1"/>
                <a:gd name="f100" fmla="*/ f82 f30 1"/>
                <a:gd name="f101" fmla="*/ f83 f29 1"/>
                <a:gd name="f102" fmla="*/ f84 f30 1"/>
                <a:gd name="f103" fmla="*/ f85 f29 1"/>
                <a:gd name="f104" fmla="*/ f86 f30 1"/>
              </a:gdLst>
              <a:ahLst/>
              <a:cxnLst>
                <a:cxn ang="3cd4">
                  <a:pos x="hc" y="t"/>
                </a:cxn>
                <a:cxn ang="0">
                  <a:pos x="r" y="vc"/>
                </a:cxn>
                <a:cxn ang="cd4">
                  <a:pos x="hc" y="b"/>
                </a:cxn>
                <a:cxn ang="cd2">
                  <a:pos x="l" y="vc"/>
                </a:cxn>
                <a:cxn ang="f54">
                  <a:pos x="f91" y="f92"/>
                </a:cxn>
                <a:cxn ang="f54">
                  <a:pos x="f93" y="f94"/>
                </a:cxn>
                <a:cxn ang="f54">
                  <a:pos x="f95" y="f96"/>
                </a:cxn>
                <a:cxn ang="f54">
                  <a:pos x="f97" y="f98"/>
                </a:cxn>
                <a:cxn ang="f54">
                  <a:pos x="f99" y="f100"/>
                </a:cxn>
                <a:cxn ang="f54">
                  <a:pos x="f101" y="f102"/>
                </a:cxn>
                <a:cxn ang="f54">
                  <a:pos x="f103" y="f104"/>
                </a:cxn>
                <a:cxn ang="f54">
                  <a:pos x="f91" y="f92"/>
                </a:cxn>
              </a:cxnLst>
              <a:rect l="f87" t="f90" r="f88" b="f89"/>
              <a:pathLst>
                <a:path w="30" h="40">
                  <a:moveTo>
                    <a:pt x="f5" y="f6"/>
                  </a:moveTo>
                  <a:cubicBezTo>
                    <a:pt x="f8" y="f6"/>
                    <a:pt x="f9" y="f10"/>
                    <a:pt x="f11" y="f12"/>
                  </a:cubicBezTo>
                  <a:cubicBezTo>
                    <a:pt x="f13" y="f14"/>
                    <a:pt x="f15" y="f6"/>
                    <a:pt x="f15" y="f16"/>
                  </a:cubicBezTo>
                  <a:cubicBezTo>
                    <a:pt x="f15" y="f17"/>
                    <a:pt x="f18" y="f19"/>
                    <a:pt x="f19" y="f11"/>
                  </a:cubicBezTo>
                  <a:cubicBezTo>
                    <a:pt x="f17" y="f5"/>
                    <a:pt x="f20" y="f8"/>
                    <a:pt x="f21" y="f8"/>
                  </a:cubicBezTo>
                  <a:cubicBezTo>
                    <a:pt x="f12" y="f17"/>
                    <a:pt x="f6" y="f20"/>
                    <a:pt x="f10" y="f22"/>
                  </a:cubicBezTo>
                  <a:cubicBezTo>
                    <a:pt x="f21" y="f23"/>
                    <a:pt x="f24" y="f7"/>
                    <a:pt x="f25" y="f26"/>
                  </a:cubicBezTo>
                  <a:cubicBezTo>
                    <a:pt x="f25" y="f23"/>
                    <a:pt x="f5" y="f27"/>
                    <a:pt x="f5"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5" name="Freeform 36">
              <a:extLst>
                <a:ext uri="{FF2B5EF4-FFF2-40B4-BE49-F238E27FC236}">
                  <a16:creationId xmlns:a16="http://schemas.microsoft.com/office/drawing/2014/main" id="{8ECE3AA5-8D18-6C24-E64F-8A9EA81BE39A}"/>
                </a:ext>
              </a:extLst>
            </p:cNvPr>
            <p:cNvSpPr/>
            <p:nvPr/>
          </p:nvSpPr>
          <p:spPr>
            <a:xfrm>
              <a:off x="5099846" y="3958602"/>
              <a:ext cx="107789" cy="137306"/>
            </a:xfrm>
            <a:custGeom>
              <a:avLst/>
              <a:gdLst>
                <a:gd name="f0" fmla="val 10800000"/>
                <a:gd name="f1" fmla="val 5400000"/>
                <a:gd name="f2" fmla="val 180"/>
                <a:gd name="f3" fmla="val w"/>
                <a:gd name="f4" fmla="val h"/>
                <a:gd name="f5" fmla="val 0"/>
                <a:gd name="f6" fmla="val 79"/>
                <a:gd name="f7" fmla="val 101"/>
                <a:gd name="f8" fmla="val 39"/>
                <a:gd name="f9" fmla="val 99"/>
                <a:gd name="f10" fmla="val 30"/>
                <a:gd name="f11" fmla="val 24"/>
                <a:gd name="f12" fmla="val 92"/>
                <a:gd name="f13" fmla="val 17"/>
                <a:gd name="f14" fmla="val 89"/>
                <a:gd name="f15" fmla="val 1"/>
                <a:gd name="f16" fmla="val 83"/>
                <a:gd name="f17" fmla="val 84"/>
                <a:gd name="f18" fmla="val 6"/>
                <a:gd name="f19" fmla="val 66"/>
                <a:gd name="f20" fmla="val 10"/>
                <a:gd name="f21" fmla="val 54"/>
                <a:gd name="f22" fmla="val 4"/>
                <a:gd name="f23" fmla="val 44"/>
                <a:gd name="f24" fmla="val 5"/>
                <a:gd name="f25" fmla="val 33"/>
                <a:gd name="f26" fmla="val 20"/>
                <a:gd name="f27" fmla="val 12"/>
                <a:gd name="f28" fmla="val 14"/>
                <a:gd name="f29" fmla="val 22"/>
                <a:gd name="f30" fmla="val 8"/>
                <a:gd name="f31" fmla="val 32"/>
                <a:gd name="f32" fmla="val 3"/>
                <a:gd name="f33" fmla="val 42"/>
                <a:gd name="f34" fmla="val 52"/>
                <a:gd name="f35" fmla="val 59"/>
                <a:gd name="f36" fmla="val 73"/>
                <a:gd name="f37" fmla="val 29"/>
                <a:gd name="f38" fmla="val 35"/>
                <a:gd name="f39" fmla="val 77"/>
                <a:gd name="f40" fmla="val 40"/>
                <a:gd name="f41" fmla="val 72"/>
                <a:gd name="f42" fmla="val 46"/>
                <a:gd name="f43" fmla="val 65"/>
                <a:gd name="f44" fmla="val 56"/>
                <a:gd name="f45" fmla="val 70"/>
                <a:gd name="f46" fmla="val 76"/>
                <a:gd name="f47" fmla="val 74"/>
                <a:gd name="f48" fmla="val 69"/>
                <a:gd name="f49" fmla="val 85"/>
                <a:gd name="f50" fmla="val 60"/>
                <a:gd name="f51" fmla="val 100"/>
                <a:gd name="f52" fmla="+- 0 0 -90"/>
                <a:gd name="f53" fmla="*/ f3 1 79"/>
                <a:gd name="f54" fmla="*/ f4 1 101"/>
                <a:gd name="f55" fmla="val f5"/>
                <a:gd name="f56" fmla="val f6"/>
                <a:gd name="f57" fmla="val f7"/>
                <a:gd name="f58" fmla="*/ f52 f0 1"/>
                <a:gd name="f59" fmla="+- f57 0 f55"/>
                <a:gd name="f60" fmla="+- f56 0 f55"/>
                <a:gd name="f61" fmla="*/ f58 1 f2"/>
                <a:gd name="f62" fmla="*/ f60 1 79"/>
                <a:gd name="f63" fmla="*/ f59 1 101"/>
                <a:gd name="f64" fmla="*/ 39 f60 1"/>
                <a:gd name="f65" fmla="*/ 99 f59 1"/>
                <a:gd name="f66" fmla="*/ 17 f60 1"/>
                <a:gd name="f67" fmla="*/ 89 f59 1"/>
                <a:gd name="f68" fmla="*/ 6 f60 1"/>
                <a:gd name="f69" fmla="*/ 66 f59 1"/>
                <a:gd name="f70" fmla="*/ 5 f60 1"/>
                <a:gd name="f71" fmla="*/ 33 f59 1"/>
                <a:gd name="f72" fmla="*/ 22 f60 1"/>
                <a:gd name="f73" fmla="*/ 8 f59 1"/>
                <a:gd name="f74" fmla="*/ 52 f60 1"/>
                <a:gd name="f75" fmla="*/ 73 f60 1"/>
                <a:gd name="f76" fmla="*/ 29 f59 1"/>
                <a:gd name="f77" fmla="*/ 72 f60 1"/>
                <a:gd name="f78" fmla="*/ 46 f59 1"/>
                <a:gd name="f79" fmla="*/ 70 f60 1"/>
                <a:gd name="f80" fmla="*/ 76 f59 1"/>
                <a:gd name="f81" fmla="*/ 69 f60 1"/>
                <a:gd name="f82" fmla="*/ 85 f59 1"/>
                <a:gd name="f83" fmla="+- f61 0 f1"/>
                <a:gd name="f84" fmla="*/ f64 1 79"/>
                <a:gd name="f85" fmla="*/ f65 1 101"/>
                <a:gd name="f86" fmla="*/ f66 1 79"/>
                <a:gd name="f87" fmla="*/ f67 1 101"/>
                <a:gd name="f88" fmla="*/ f68 1 79"/>
                <a:gd name="f89" fmla="*/ f69 1 101"/>
                <a:gd name="f90" fmla="*/ f70 1 79"/>
                <a:gd name="f91" fmla="*/ f71 1 101"/>
                <a:gd name="f92" fmla="*/ f72 1 79"/>
                <a:gd name="f93" fmla="*/ f73 1 101"/>
                <a:gd name="f94" fmla="*/ f74 1 79"/>
                <a:gd name="f95" fmla="*/ f75 1 79"/>
                <a:gd name="f96" fmla="*/ f76 1 101"/>
                <a:gd name="f97" fmla="*/ f77 1 79"/>
                <a:gd name="f98" fmla="*/ f78 1 101"/>
                <a:gd name="f99" fmla="*/ f79 1 79"/>
                <a:gd name="f100" fmla="*/ f80 1 101"/>
                <a:gd name="f101" fmla="*/ f81 1 79"/>
                <a:gd name="f102" fmla="*/ f82 1 101"/>
                <a:gd name="f103" fmla="*/ 0 1 f62"/>
                <a:gd name="f104" fmla="*/ f56 1 f62"/>
                <a:gd name="f105" fmla="*/ 0 1 f63"/>
                <a:gd name="f106" fmla="*/ f57 1 f63"/>
                <a:gd name="f107" fmla="*/ f84 1 f62"/>
                <a:gd name="f108" fmla="*/ f85 1 f63"/>
                <a:gd name="f109" fmla="*/ f86 1 f62"/>
                <a:gd name="f110" fmla="*/ f87 1 f63"/>
                <a:gd name="f111" fmla="*/ f88 1 f62"/>
                <a:gd name="f112" fmla="*/ f89 1 f63"/>
                <a:gd name="f113" fmla="*/ f90 1 f62"/>
                <a:gd name="f114" fmla="*/ f91 1 f63"/>
                <a:gd name="f115" fmla="*/ f92 1 f62"/>
                <a:gd name="f116" fmla="*/ f93 1 f63"/>
                <a:gd name="f117" fmla="*/ f94 1 f62"/>
                <a:gd name="f118" fmla="*/ f95 1 f62"/>
                <a:gd name="f119" fmla="*/ f96 1 f63"/>
                <a:gd name="f120" fmla="*/ f97 1 f62"/>
                <a:gd name="f121" fmla="*/ f98 1 f63"/>
                <a:gd name="f122" fmla="*/ f99 1 f62"/>
                <a:gd name="f123" fmla="*/ f100 1 f63"/>
                <a:gd name="f124" fmla="*/ f101 1 f62"/>
                <a:gd name="f125" fmla="*/ f102 1 f63"/>
                <a:gd name="f126" fmla="*/ f103 f53 1"/>
                <a:gd name="f127" fmla="*/ f104 f53 1"/>
                <a:gd name="f128" fmla="*/ f106 f54 1"/>
                <a:gd name="f129" fmla="*/ f105 f54 1"/>
                <a:gd name="f130" fmla="*/ f107 f53 1"/>
                <a:gd name="f131" fmla="*/ f108 f54 1"/>
                <a:gd name="f132" fmla="*/ f109 f53 1"/>
                <a:gd name="f133" fmla="*/ f110 f54 1"/>
                <a:gd name="f134" fmla="*/ f111 f53 1"/>
                <a:gd name="f135" fmla="*/ f112 f54 1"/>
                <a:gd name="f136" fmla="*/ f113 f53 1"/>
                <a:gd name="f137" fmla="*/ f114 f54 1"/>
                <a:gd name="f138" fmla="*/ f115 f53 1"/>
                <a:gd name="f139" fmla="*/ f116 f54 1"/>
                <a:gd name="f140" fmla="*/ f117 f53 1"/>
                <a:gd name="f141" fmla="*/ f118 f53 1"/>
                <a:gd name="f142" fmla="*/ f119 f54 1"/>
                <a:gd name="f143" fmla="*/ f120 f53 1"/>
                <a:gd name="f144" fmla="*/ f121 f54 1"/>
                <a:gd name="f145" fmla="*/ f122 f53 1"/>
                <a:gd name="f146" fmla="*/ f123 f54 1"/>
                <a:gd name="f147" fmla="*/ f124 f53 1"/>
                <a:gd name="f148" fmla="*/ f125 f54 1"/>
              </a:gdLst>
              <a:ahLst/>
              <a:cxnLst>
                <a:cxn ang="3cd4">
                  <a:pos x="hc" y="t"/>
                </a:cxn>
                <a:cxn ang="0">
                  <a:pos x="r" y="vc"/>
                </a:cxn>
                <a:cxn ang="cd4">
                  <a:pos x="hc" y="b"/>
                </a:cxn>
                <a:cxn ang="cd2">
                  <a:pos x="l" y="vc"/>
                </a:cxn>
                <a:cxn ang="f83">
                  <a:pos x="f130" y="f131"/>
                </a:cxn>
                <a:cxn ang="f83">
                  <a:pos x="f132" y="f133"/>
                </a:cxn>
                <a:cxn ang="f83">
                  <a:pos x="f134" y="f135"/>
                </a:cxn>
                <a:cxn ang="f83">
                  <a:pos x="f136" y="f137"/>
                </a:cxn>
                <a:cxn ang="f83">
                  <a:pos x="f138" y="f139"/>
                </a:cxn>
                <a:cxn ang="f83">
                  <a:pos x="f140" y="f139"/>
                </a:cxn>
                <a:cxn ang="f83">
                  <a:pos x="f141" y="f142"/>
                </a:cxn>
                <a:cxn ang="f83">
                  <a:pos x="f143" y="f144"/>
                </a:cxn>
                <a:cxn ang="f83">
                  <a:pos x="f145" y="f146"/>
                </a:cxn>
                <a:cxn ang="f83">
                  <a:pos x="f147" y="f148"/>
                </a:cxn>
                <a:cxn ang="f83">
                  <a:pos x="f130" y="f131"/>
                </a:cxn>
              </a:cxnLst>
              <a:rect l="f126" t="f129" r="f127" b="f128"/>
              <a:pathLst>
                <a:path w="79" h="101">
                  <a:moveTo>
                    <a:pt x="f8" y="f9"/>
                  </a:moveTo>
                  <a:cubicBezTo>
                    <a:pt x="f10" y="f7"/>
                    <a:pt x="f11" y="f12"/>
                    <a:pt x="f13" y="f14"/>
                  </a:cubicBezTo>
                  <a:cubicBezTo>
                    <a:pt x="f15" y="f16"/>
                    <a:pt x="f5" y="f17"/>
                    <a:pt x="f18" y="f19"/>
                  </a:cubicBezTo>
                  <a:cubicBezTo>
                    <a:pt x="f20" y="f21"/>
                    <a:pt x="f22" y="f23"/>
                    <a:pt x="f24" y="f25"/>
                  </a:cubicBezTo>
                  <a:cubicBezTo>
                    <a:pt x="f18" y="f26"/>
                    <a:pt x="f27" y="f28"/>
                    <a:pt x="f29" y="f30"/>
                  </a:cubicBezTo>
                  <a:cubicBezTo>
                    <a:pt x="f31" y="f32"/>
                    <a:pt x="f33" y="f5"/>
                    <a:pt x="f34" y="f30"/>
                  </a:cubicBezTo>
                  <a:cubicBezTo>
                    <a:pt x="f35" y="f28"/>
                    <a:pt x="f19" y="f29"/>
                    <a:pt x="f36" y="f37"/>
                  </a:cubicBezTo>
                  <a:cubicBezTo>
                    <a:pt x="f6" y="f38"/>
                    <a:pt x="f39" y="f40"/>
                    <a:pt x="f41" y="f42"/>
                  </a:cubicBezTo>
                  <a:cubicBezTo>
                    <a:pt x="f43" y="f44"/>
                    <a:pt x="f35" y="f43"/>
                    <a:pt x="f45" y="f46"/>
                  </a:cubicBezTo>
                  <a:cubicBezTo>
                    <a:pt x="f47" y="f6"/>
                    <a:pt x="f41" y="f16"/>
                    <a:pt x="f48" y="f49"/>
                  </a:cubicBezTo>
                  <a:cubicBezTo>
                    <a:pt x="f50" y="f12"/>
                    <a:pt x="f34" y="f51"/>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6" name="Freeform 37">
              <a:extLst>
                <a:ext uri="{FF2B5EF4-FFF2-40B4-BE49-F238E27FC236}">
                  <a16:creationId xmlns:a16="http://schemas.microsoft.com/office/drawing/2014/main" id="{49D1B3FF-3077-3F80-CED6-75C87954B68C}"/>
                </a:ext>
              </a:extLst>
            </p:cNvPr>
            <p:cNvSpPr/>
            <p:nvPr/>
          </p:nvSpPr>
          <p:spPr>
            <a:xfrm>
              <a:off x="4676387" y="1734808"/>
              <a:ext cx="51325" cy="44915"/>
            </a:xfrm>
            <a:custGeom>
              <a:avLst/>
              <a:gdLst>
                <a:gd name="f0" fmla="val 10800000"/>
                <a:gd name="f1" fmla="val 5400000"/>
                <a:gd name="f2" fmla="val 180"/>
                <a:gd name="f3" fmla="val w"/>
                <a:gd name="f4" fmla="val h"/>
                <a:gd name="f5" fmla="val 0"/>
                <a:gd name="f6" fmla="val 38"/>
                <a:gd name="f7" fmla="val 33"/>
                <a:gd name="f8" fmla="val 5"/>
                <a:gd name="f9" fmla="val 28"/>
                <a:gd name="f10" fmla="val 2"/>
                <a:gd name="f11" fmla="val 24"/>
                <a:gd name="f12" fmla="val 19"/>
                <a:gd name="f13" fmla="val 1"/>
                <a:gd name="f14" fmla="val 14"/>
                <a:gd name="f15" fmla="val 4"/>
                <a:gd name="f16" fmla="val 10"/>
                <a:gd name="f17" fmla="val 7"/>
                <a:gd name="f18" fmla="val 6"/>
                <a:gd name="f19" fmla="val 18"/>
                <a:gd name="f20" fmla="val 26"/>
                <a:gd name="f21" fmla="val 32"/>
                <a:gd name="f22" fmla="val 37"/>
                <a:gd name="f23" fmla="val 12"/>
                <a:gd name="f24" fmla="val 17"/>
                <a:gd name="f25" fmla="val 35"/>
                <a:gd name="f26" fmla="val 23"/>
                <a:gd name="f27" fmla="val 31"/>
                <a:gd name="f28" fmla="val 30"/>
                <a:gd name="f29" fmla="val 13"/>
                <a:gd name="f30" fmla="val 9"/>
                <a:gd name="f31" fmla="+- 0 0 -90"/>
                <a:gd name="f32" fmla="*/ f3 1 38"/>
                <a:gd name="f33" fmla="*/ f4 1 33"/>
                <a:gd name="f34" fmla="val f5"/>
                <a:gd name="f35" fmla="val f6"/>
                <a:gd name="f36" fmla="val f7"/>
                <a:gd name="f37" fmla="*/ f31 f0 1"/>
                <a:gd name="f38" fmla="+- f36 0 f34"/>
                <a:gd name="f39" fmla="+- f35 0 f34"/>
                <a:gd name="f40" fmla="*/ f37 1 f2"/>
                <a:gd name="f41" fmla="*/ f39 1 38"/>
                <a:gd name="f42" fmla="*/ f38 1 33"/>
                <a:gd name="f43" fmla="*/ 5 f39 1"/>
                <a:gd name="f44" fmla="*/ 28 f38 1"/>
                <a:gd name="f45" fmla="*/ 1 f39 1"/>
                <a:gd name="f46" fmla="*/ 14 f38 1"/>
                <a:gd name="f47" fmla="*/ 10 f39 1"/>
                <a:gd name="f48" fmla="*/ 4 f38 1"/>
                <a:gd name="f49" fmla="*/ 32 f39 1"/>
                <a:gd name="f50" fmla="*/ 7 f38 1"/>
                <a:gd name="f51" fmla="*/ 35 f39 1"/>
                <a:gd name="f52" fmla="*/ 23 f38 1"/>
                <a:gd name="f53" fmla="*/ 17 f39 1"/>
                <a:gd name="f54" fmla="*/ 32 f38 1"/>
                <a:gd name="f55" fmla="+- f40 0 f1"/>
                <a:gd name="f56" fmla="*/ f43 1 38"/>
                <a:gd name="f57" fmla="*/ f44 1 33"/>
                <a:gd name="f58" fmla="*/ f45 1 38"/>
                <a:gd name="f59" fmla="*/ f46 1 33"/>
                <a:gd name="f60" fmla="*/ f47 1 38"/>
                <a:gd name="f61" fmla="*/ f48 1 33"/>
                <a:gd name="f62" fmla="*/ f49 1 38"/>
                <a:gd name="f63" fmla="*/ f50 1 33"/>
                <a:gd name="f64" fmla="*/ f51 1 38"/>
                <a:gd name="f65" fmla="*/ f52 1 33"/>
                <a:gd name="f66" fmla="*/ f53 1 38"/>
                <a:gd name="f67" fmla="*/ f54 1 33"/>
                <a:gd name="f68" fmla="*/ 0 1 f41"/>
                <a:gd name="f69" fmla="*/ f35 1 f41"/>
                <a:gd name="f70" fmla="*/ 0 1 f42"/>
                <a:gd name="f71" fmla="*/ f36 1 f42"/>
                <a:gd name="f72" fmla="*/ f56 1 f41"/>
                <a:gd name="f73" fmla="*/ f57 1 f42"/>
                <a:gd name="f74" fmla="*/ f58 1 f41"/>
                <a:gd name="f75" fmla="*/ f59 1 f42"/>
                <a:gd name="f76" fmla="*/ f60 1 f41"/>
                <a:gd name="f77" fmla="*/ f61 1 f42"/>
                <a:gd name="f78" fmla="*/ f62 1 f41"/>
                <a:gd name="f79" fmla="*/ f63 1 f42"/>
                <a:gd name="f80" fmla="*/ f64 1 f41"/>
                <a:gd name="f81" fmla="*/ f65 1 f42"/>
                <a:gd name="f82" fmla="*/ f66 1 f41"/>
                <a:gd name="f83" fmla="*/ f67 1 f42"/>
                <a:gd name="f84" fmla="*/ f68 f32 1"/>
                <a:gd name="f85" fmla="*/ f69 f32 1"/>
                <a:gd name="f86" fmla="*/ f71 f33 1"/>
                <a:gd name="f87" fmla="*/ f70 f33 1"/>
                <a:gd name="f88" fmla="*/ f72 f32 1"/>
                <a:gd name="f89" fmla="*/ f73 f33 1"/>
                <a:gd name="f90" fmla="*/ f74 f32 1"/>
                <a:gd name="f91" fmla="*/ f75 f33 1"/>
                <a:gd name="f92" fmla="*/ f76 f32 1"/>
                <a:gd name="f93" fmla="*/ f77 f33 1"/>
                <a:gd name="f94" fmla="*/ f78 f32 1"/>
                <a:gd name="f95" fmla="*/ f79 f33 1"/>
                <a:gd name="f96" fmla="*/ f80 f32 1"/>
                <a:gd name="f97" fmla="*/ f81 f33 1"/>
                <a:gd name="f98" fmla="*/ f82 f32 1"/>
                <a:gd name="f99" fmla="*/ f83 f33 1"/>
              </a:gdLst>
              <a:ahLst/>
              <a:cxnLst>
                <a:cxn ang="3cd4">
                  <a:pos x="hc" y="t"/>
                </a:cxn>
                <a:cxn ang="0">
                  <a:pos x="r" y="vc"/>
                </a:cxn>
                <a:cxn ang="cd4">
                  <a:pos x="hc" y="b"/>
                </a:cxn>
                <a:cxn ang="cd2">
                  <a:pos x="l" y="vc"/>
                </a:cxn>
                <a:cxn ang="f55">
                  <a:pos x="f88" y="f89"/>
                </a:cxn>
                <a:cxn ang="f55">
                  <a:pos x="f90" y="f91"/>
                </a:cxn>
                <a:cxn ang="f55">
                  <a:pos x="f92" y="f93"/>
                </a:cxn>
                <a:cxn ang="f55">
                  <a:pos x="f94" y="f95"/>
                </a:cxn>
                <a:cxn ang="f55">
                  <a:pos x="f96" y="f97"/>
                </a:cxn>
                <a:cxn ang="f55">
                  <a:pos x="f98" y="f99"/>
                </a:cxn>
                <a:cxn ang="f55">
                  <a:pos x="f88" y="f89"/>
                </a:cxn>
              </a:cxnLst>
              <a:rect l="f84" t="f87" r="f85" b="f86"/>
              <a:pathLst>
                <a:path w="38" h="33">
                  <a:moveTo>
                    <a:pt x="f8" y="f9"/>
                  </a:moveTo>
                  <a:cubicBezTo>
                    <a:pt x="f10" y="f11"/>
                    <a:pt x="f5" y="f12"/>
                    <a:pt x="f13" y="f14"/>
                  </a:cubicBezTo>
                  <a:cubicBezTo>
                    <a:pt x="f15" y="f16"/>
                    <a:pt x="f17" y="f18"/>
                    <a:pt x="f16" y="f15"/>
                  </a:cubicBezTo>
                  <a:cubicBezTo>
                    <a:pt x="f19" y="f5"/>
                    <a:pt x="f20" y="f5"/>
                    <a:pt x="f21" y="f17"/>
                  </a:cubicBezTo>
                  <a:cubicBezTo>
                    <a:pt x="f22" y="f23"/>
                    <a:pt x="f6" y="f24"/>
                    <a:pt x="f25" y="f26"/>
                  </a:cubicBezTo>
                  <a:cubicBezTo>
                    <a:pt x="f27" y="f28"/>
                    <a:pt x="f11" y="f7"/>
                    <a:pt x="f24" y="f21"/>
                  </a:cubicBezTo>
                  <a:cubicBezTo>
                    <a:pt x="f29" y="f21"/>
                    <a:pt x="f30" y="f28"/>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7" name="Freeform 38">
              <a:extLst>
                <a:ext uri="{FF2B5EF4-FFF2-40B4-BE49-F238E27FC236}">
                  <a16:creationId xmlns:a16="http://schemas.microsoft.com/office/drawing/2014/main" id="{798FE514-5E71-DC18-839A-442EE27600AB}"/>
                </a:ext>
              </a:extLst>
            </p:cNvPr>
            <p:cNvSpPr/>
            <p:nvPr/>
          </p:nvSpPr>
          <p:spPr>
            <a:xfrm>
              <a:off x="5022854" y="1810512"/>
              <a:ext cx="48764" cy="46195"/>
            </a:xfrm>
            <a:custGeom>
              <a:avLst/>
              <a:gdLst>
                <a:gd name="f0" fmla="val 10800000"/>
                <a:gd name="f1" fmla="val 5400000"/>
                <a:gd name="f2" fmla="val 180"/>
                <a:gd name="f3" fmla="val w"/>
                <a:gd name="f4" fmla="val h"/>
                <a:gd name="f5" fmla="val 0"/>
                <a:gd name="f6" fmla="val 36"/>
                <a:gd name="f7" fmla="val 34"/>
                <a:gd name="f8" fmla="val 3"/>
                <a:gd name="f9" fmla="val 25"/>
                <a:gd name="f10" fmla="val 16"/>
                <a:gd name="f11" fmla="val 6"/>
                <a:gd name="f12" fmla="val 12"/>
                <a:gd name="f13" fmla="val 2"/>
                <a:gd name="f14" fmla="val 20"/>
                <a:gd name="f15" fmla="val 27"/>
                <a:gd name="f16" fmla="val 32"/>
                <a:gd name="f17" fmla="val 7"/>
                <a:gd name="f18" fmla="val 19"/>
                <a:gd name="f19" fmla="val 33"/>
                <a:gd name="f20" fmla="val 29"/>
                <a:gd name="f21" fmla="val 22"/>
                <a:gd name="f22" fmla="val 14"/>
                <a:gd name="f23" fmla="val 10"/>
                <a:gd name="f24" fmla="val 31"/>
                <a:gd name="f25" fmla="val 28"/>
                <a:gd name="f26" fmla="+- 0 0 -90"/>
                <a:gd name="f27" fmla="*/ f3 1 36"/>
                <a:gd name="f28" fmla="*/ f4 1 34"/>
                <a:gd name="f29" fmla="val f5"/>
                <a:gd name="f30" fmla="val f6"/>
                <a:gd name="f31" fmla="val f7"/>
                <a:gd name="f32" fmla="*/ f26 f0 1"/>
                <a:gd name="f33" fmla="+- f31 0 f29"/>
                <a:gd name="f34" fmla="+- f30 0 f29"/>
                <a:gd name="f35" fmla="*/ f32 1 f2"/>
                <a:gd name="f36" fmla="*/ f34 1 36"/>
                <a:gd name="f37" fmla="*/ f33 1 34"/>
                <a:gd name="f38" fmla="*/ 3 f34 1"/>
                <a:gd name="f39" fmla="*/ 25 f33 1"/>
                <a:gd name="f40" fmla="*/ 12 f34 1"/>
                <a:gd name="f41" fmla="*/ 2 f33 1"/>
                <a:gd name="f42" fmla="*/ 32 f34 1"/>
                <a:gd name="f43" fmla="*/ 7 f33 1"/>
                <a:gd name="f44" fmla="*/ 33 f34 1"/>
                <a:gd name="f45" fmla="*/ 14 f34 1"/>
                <a:gd name="f46" fmla="*/ 32 f33 1"/>
                <a:gd name="f47" fmla="+- f35 0 f1"/>
                <a:gd name="f48" fmla="*/ f38 1 36"/>
                <a:gd name="f49" fmla="*/ f39 1 34"/>
                <a:gd name="f50" fmla="*/ f40 1 36"/>
                <a:gd name="f51" fmla="*/ f41 1 34"/>
                <a:gd name="f52" fmla="*/ f42 1 36"/>
                <a:gd name="f53" fmla="*/ f43 1 34"/>
                <a:gd name="f54" fmla="*/ f44 1 36"/>
                <a:gd name="f55" fmla="*/ f45 1 36"/>
                <a:gd name="f56" fmla="*/ f46 1 34"/>
                <a:gd name="f57" fmla="*/ 0 1 f36"/>
                <a:gd name="f58" fmla="*/ f30 1 f36"/>
                <a:gd name="f59" fmla="*/ 0 1 f37"/>
                <a:gd name="f60" fmla="*/ f31 1 f37"/>
                <a:gd name="f61" fmla="*/ f48 1 f36"/>
                <a:gd name="f62" fmla="*/ f49 1 f37"/>
                <a:gd name="f63" fmla="*/ f50 1 f36"/>
                <a:gd name="f64" fmla="*/ f51 1 f37"/>
                <a:gd name="f65" fmla="*/ f52 1 f36"/>
                <a:gd name="f66" fmla="*/ f53 1 f37"/>
                <a:gd name="f67" fmla="*/ f54 1 f36"/>
                <a:gd name="f68" fmla="*/ f55 1 f36"/>
                <a:gd name="f69" fmla="*/ f56 1 f37"/>
                <a:gd name="f70" fmla="*/ f57 f27 1"/>
                <a:gd name="f71" fmla="*/ f58 f27 1"/>
                <a:gd name="f72" fmla="*/ f60 f28 1"/>
                <a:gd name="f73" fmla="*/ f59 f28 1"/>
                <a:gd name="f74" fmla="*/ f61 f27 1"/>
                <a:gd name="f75" fmla="*/ f62 f28 1"/>
                <a:gd name="f76" fmla="*/ f63 f27 1"/>
                <a:gd name="f77" fmla="*/ f64 f28 1"/>
                <a:gd name="f78" fmla="*/ f65 f27 1"/>
                <a:gd name="f79" fmla="*/ f66 f28 1"/>
                <a:gd name="f80" fmla="*/ f67 f27 1"/>
                <a:gd name="f81" fmla="*/ f68 f27 1"/>
                <a:gd name="f82" fmla="*/ f69 f28 1"/>
              </a:gdLst>
              <a:ahLst/>
              <a:cxnLst>
                <a:cxn ang="3cd4">
                  <a:pos x="hc" y="t"/>
                </a:cxn>
                <a:cxn ang="0">
                  <a:pos x="r" y="vc"/>
                </a:cxn>
                <a:cxn ang="cd4">
                  <a:pos x="hc" y="b"/>
                </a:cxn>
                <a:cxn ang="cd2">
                  <a:pos x="l" y="vc"/>
                </a:cxn>
                <a:cxn ang="f47">
                  <a:pos x="f74" y="f75"/>
                </a:cxn>
                <a:cxn ang="f47">
                  <a:pos x="f76" y="f77"/>
                </a:cxn>
                <a:cxn ang="f47">
                  <a:pos x="f78" y="f79"/>
                </a:cxn>
                <a:cxn ang="f47">
                  <a:pos x="f80" y="f75"/>
                </a:cxn>
                <a:cxn ang="f47">
                  <a:pos x="f81" y="f82"/>
                </a:cxn>
                <a:cxn ang="f47">
                  <a:pos x="f74" y="f75"/>
                </a:cxn>
                <a:cxn ang="f47">
                  <a:pos x="f74" y="f75"/>
                </a:cxn>
              </a:cxnLst>
              <a:rect l="f70" t="f73" r="f71" b="f72"/>
              <a:pathLst>
                <a:path w="36" h="34">
                  <a:moveTo>
                    <a:pt x="f8" y="f9"/>
                  </a:moveTo>
                  <a:cubicBezTo>
                    <a:pt x="f8" y="f10"/>
                    <a:pt x="f5" y="f11"/>
                    <a:pt x="f12" y="f13"/>
                  </a:cubicBezTo>
                  <a:cubicBezTo>
                    <a:pt x="f14" y="f5"/>
                    <a:pt x="f15" y="f5"/>
                    <a:pt x="f16" y="f17"/>
                  </a:cubicBezTo>
                  <a:cubicBezTo>
                    <a:pt x="f6" y="f12"/>
                    <a:pt x="f6" y="f18"/>
                    <a:pt x="f19" y="f9"/>
                  </a:cubicBezTo>
                  <a:cubicBezTo>
                    <a:pt x="f20" y="f19"/>
                    <a:pt x="f21" y="f7"/>
                    <a:pt x="f22" y="f16"/>
                  </a:cubicBezTo>
                  <a:cubicBezTo>
                    <a:pt x="f23" y="f24"/>
                    <a:pt x="f11" y="f25"/>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8" name="Freeform 39">
              <a:extLst>
                <a:ext uri="{FF2B5EF4-FFF2-40B4-BE49-F238E27FC236}">
                  <a16:creationId xmlns:a16="http://schemas.microsoft.com/office/drawing/2014/main" id="{4A49E611-2E53-E70F-D871-EBD1F61C63AD}"/>
                </a:ext>
              </a:extLst>
            </p:cNvPr>
            <p:cNvSpPr/>
            <p:nvPr/>
          </p:nvSpPr>
          <p:spPr>
            <a:xfrm>
              <a:off x="4948421" y="1763036"/>
              <a:ext cx="43626" cy="43626"/>
            </a:xfrm>
            <a:custGeom>
              <a:avLst/>
              <a:gdLst>
                <a:gd name="f0" fmla="val 10800000"/>
                <a:gd name="f1" fmla="val 5400000"/>
                <a:gd name="f2" fmla="val 180"/>
                <a:gd name="f3" fmla="val w"/>
                <a:gd name="f4" fmla="val h"/>
                <a:gd name="f5" fmla="val 0"/>
                <a:gd name="f6" fmla="val 32"/>
                <a:gd name="f7" fmla="val 16"/>
                <a:gd name="f8" fmla="val 26"/>
                <a:gd name="f9" fmla="val 7"/>
                <a:gd name="f10" fmla="val 18"/>
                <a:gd name="f11" fmla="val 27"/>
                <a:gd name="f12" fmla="val 25"/>
                <a:gd name="f13" fmla="val 6"/>
                <a:gd name="f14" fmla="val 31"/>
                <a:gd name="f15" fmla="val 1"/>
                <a:gd name="f16" fmla="val 15"/>
                <a:gd name="f17" fmla="val 5"/>
                <a:gd name="f18" fmla="+- 0 0 -90"/>
                <a:gd name="f19" fmla="*/ f3 1 32"/>
                <a:gd name="f20" fmla="*/ f4 1 32"/>
                <a:gd name="f21" fmla="val f5"/>
                <a:gd name="f22" fmla="val f6"/>
                <a:gd name="f23" fmla="*/ f18 f0 1"/>
                <a:gd name="f24" fmla="+- f22 0 f21"/>
                <a:gd name="f25" fmla="*/ f23 1 f2"/>
                <a:gd name="f26" fmla="*/ f24 1 32"/>
                <a:gd name="f27" fmla="*/ 16 f24 1"/>
                <a:gd name="f28" fmla="*/ 0 f24 1"/>
                <a:gd name="f29" fmla="*/ 32 f24 1"/>
                <a:gd name="f30" fmla="*/ 18 f24 1"/>
                <a:gd name="f31" fmla="*/ 15 f24 1"/>
                <a:gd name="f32" fmla="+- f25 0 f1"/>
                <a:gd name="f33" fmla="*/ f27 1 32"/>
                <a:gd name="f34" fmla="*/ f28 1 32"/>
                <a:gd name="f35" fmla="*/ f29 1 32"/>
                <a:gd name="f36" fmla="*/ f30 1 32"/>
                <a:gd name="f37" fmla="*/ f31 1 32"/>
                <a:gd name="f38" fmla="*/ 0 1 f26"/>
                <a:gd name="f39" fmla="*/ f22 1 f26"/>
                <a:gd name="f40" fmla="*/ f33 1 f26"/>
                <a:gd name="f41" fmla="*/ f34 1 f26"/>
                <a:gd name="f42" fmla="*/ f35 1 f26"/>
                <a:gd name="f43" fmla="*/ f36 1 f26"/>
                <a:gd name="f44" fmla="*/ f37 1 f26"/>
                <a:gd name="f45" fmla="*/ f38 f19 1"/>
                <a:gd name="f46" fmla="*/ f39 f19 1"/>
                <a:gd name="f47" fmla="*/ f39 f20 1"/>
                <a:gd name="f48" fmla="*/ f38 f20 1"/>
                <a:gd name="f49" fmla="*/ f40 f19 1"/>
                <a:gd name="f50" fmla="*/ f41 f20 1"/>
                <a:gd name="f51" fmla="*/ f42 f19 1"/>
                <a:gd name="f52" fmla="*/ f43 f20 1"/>
                <a:gd name="f53" fmla="*/ f42 f20 1"/>
                <a:gd name="f54" fmla="*/ f41 f19 1"/>
                <a:gd name="f55" fmla="*/ f44 f20 1"/>
              </a:gdLst>
              <a:ahLst/>
              <a:cxnLst>
                <a:cxn ang="3cd4">
                  <a:pos x="hc" y="t"/>
                </a:cxn>
                <a:cxn ang="0">
                  <a:pos x="r" y="vc"/>
                </a:cxn>
                <a:cxn ang="cd4">
                  <a:pos x="hc" y="b"/>
                </a:cxn>
                <a:cxn ang="cd2">
                  <a:pos x="l" y="vc"/>
                </a:cxn>
                <a:cxn ang="f32">
                  <a:pos x="f49" y="f50"/>
                </a:cxn>
                <a:cxn ang="f32">
                  <a:pos x="f51" y="f52"/>
                </a:cxn>
                <a:cxn ang="f32">
                  <a:pos x="f49" y="f53"/>
                </a:cxn>
                <a:cxn ang="f32">
                  <a:pos x="f54" y="f55"/>
                </a:cxn>
                <a:cxn ang="f32">
                  <a:pos x="f49" y="f50"/>
                </a:cxn>
              </a:cxnLst>
              <a:rect l="f45" t="f48" r="f46" b="f47"/>
              <a:pathLst>
                <a:path w="32" h="32">
                  <a:moveTo>
                    <a:pt x="f7" y="f5"/>
                  </a:moveTo>
                  <a:cubicBezTo>
                    <a:pt x="f8" y="f5"/>
                    <a:pt x="f6" y="f9"/>
                    <a:pt x="f6" y="f10"/>
                  </a:cubicBezTo>
                  <a:cubicBezTo>
                    <a:pt x="f6" y="f11"/>
                    <a:pt x="f12" y="f6"/>
                    <a:pt x="f7" y="f6"/>
                  </a:cubicBezTo>
                  <a:cubicBezTo>
                    <a:pt x="f13" y="f14"/>
                    <a:pt x="f15" y="f12"/>
                    <a:pt x="f5" y="f16"/>
                  </a:cubicBezTo>
                  <a:cubicBezTo>
                    <a:pt x="f5" y="f17"/>
                    <a:pt x="f17" y="f5"/>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9" name="Freeform 40">
              <a:extLst>
                <a:ext uri="{FF2B5EF4-FFF2-40B4-BE49-F238E27FC236}">
                  <a16:creationId xmlns:a16="http://schemas.microsoft.com/office/drawing/2014/main" id="{DE6E6273-49F6-0BB8-F043-2EEF6C9B4A66}"/>
                </a:ext>
              </a:extLst>
            </p:cNvPr>
            <p:cNvSpPr/>
            <p:nvPr/>
          </p:nvSpPr>
          <p:spPr>
            <a:xfrm>
              <a:off x="5310286" y="1958087"/>
              <a:ext cx="44915" cy="44915"/>
            </a:xfrm>
            <a:custGeom>
              <a:avLst/>
              <a:gdLst>
                <a:gd name="f0" fmla="val 10800000"/>
                <a:gd name="f1" fmla="val 5400000"/>
                <a:gd name="f2" fmla="val 180"/>
                <a:gd name="f3" fmla="val w"/>
                <a:gd name="f4" fmla="val h"/>
                <a:gd name="f5" fmla="val 0"/>
                <a:gd name="f6" fmla="val 33"/>
                <a:gd name="f7" fmla="val 32"/>
                <a:gd name="f8" fmla="val 17"/>
                <a:gd name="f9" fmla="val 31"/>
                <a:gd name="f10" fmla="val 26"/>
                <a:gd name="f11" fmla="val 16"/>
                <a:gd name="f12" fmla="val 8"/>
                <a:gd name="f13" fmla="val 28"/>
                <a:gd name="f14" fmla="val 1"/>
                <a:gd name="f15" fmla="val 3"/>
                <a:gd name="f16" fmla="val 7"/>
                <a:gd name="f17" fmla="val 20"/>
                <a:gd name="f18" fmla="val 30"/>
                <a:gd name="f19" fmla="+- 0 0 -90"/>
                <a:gd name="f20" fmla="*/ f3 1 33"/>
                <a:gd name="f21" fmla="*/ f4 1 33"/>
                <a:gd name="f22" fmla="val f5"/>
                <a:gd name="f23" fmla="val f6"/>
                <a:gd name="f24" fmla="*/ f19 f0 1"/>
                <a:gd name="f25" fmla="+- f23 0 f22"/>
                <a:gd name="f26" fmla="*/ f24 1 f2"/>
                <a:gd name="f27" fmla="*/ f25 1 33"/>
                <a:gd name="f28" fmla="*/ 32 f25 1"/>
                <a:gd name="f29" fmla="*/ 17 f25 1"/>
                <a:gd name="f30" fmla="*/ 16 f25 1"/>
                <a:gd name="f31" fmla="*/ 1 f25 1"/>
                <a:gd name="f32" fmla="*/ 20 f25 1"/>
                <a:gd name="f33" fmla="+- f26 0 f1"/>
                <a:gd name="f34" fmla="*/ f28 1 33"/>
                <a:gd name="f35" fmla="*/ f29 1 33"/>
                <a:gd name="f36" fmla="*/ f30 1 33"/>
                <a:gd name="f37" fmla="*/ f31 1 33"/>
                <a:gd name="f38" fmla="*/ f32 1 33"/>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3 f20 1"/>
                <a:gd name="f53" fmla="*/ f41 f21 1"/>
                <a:gd name="f54" fmla="*/ f44 f20 1"/>
                <a:gd name="f55" fmla="*/ f45 f20 1"/>
                <a:gd name="f56" fmla="*/ f44 f21 1"/>
              </a:gdLst>
              <a:ahLst/>
              <a:cxnLst>
                <a:cxn ang="3cd4">
                  <a:pos x="hc" y="t"/>
                </a:cxn>
                <a:cxn ang="0">
                  <a:pos x="r" y="vc"/>
                </a:cxn>
                <a:cxn ang="cd4">
                  <a:pos x="hc" y="b"/>
                </a:cxn>
                <a:cxn ang="cd2">
                  <a:pos x="l" y="vc"/>
                </a:cxn>
                <a:cxn ang="f33">
                  <a:pos x="f50" y="f51"/>
                </a:cxn>
                <a:cxn ang="f33">
                  <a:pos x="f52" y="f53"/>
                </a:cxn>
                <a:cxn ang="f33">
                  <a:pos x="f54" y="f51"/>
                </a:cxn>
                <a:cxn ang="f33">
                  <a:pos x="f55" y="f56"/>
                </a:cxn>
                <a:cxn ang="f33">
                  <a:pos x="f50" y="f51"/>
                </a:cxn>
              </a:cxnLst>
              <a:rect l="f46" t="f49" r="f47" b="f48"/>
              <a:pathLst>
                <a:path w="33" h="33">
                  <a:moveTo>
                    <a:pt x="f7" y="f8"/>
                  </a:moveTo>
                  <a:cubicBezTo>
                    <a:pt x="f9" y="f10"/>
                    <a:pt x="f10" y="f6"/>
                    <a:pt x="f11" y="f7"/>
                  </a:cubicBezTo>
                  <a:cubicBezTo>
                    <a:pt x="f12" y="f9"/>
                    <a:pt x="f5" y="f13"/>
                    <a:pt x="f14" y="f8"/>
                  </a:cubicBezTo>
                  <a:cubicBezTo>
                    <a:pt x="f15" y="f16"/>
                    <a:pt x="f12" y="f5"/>
                    <a:pt x="f17" y="f14"/>
                  </a:cubicBezTo>
                  <a:cubicBezTo>
                    <a:pt x="f18" y="f14"/>
                    <a:pt x="f6" y="f16"/>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0" name="Freeform 41">
              <a:extLst>
                <a:ext uri="{FF2B5EF4-FFF2-40B4-BE49-F238E27FC236}">
                  <a16:creationId xmlns:a16="http://schemas.microsoft.com/office/drawing/2014/main" id="{6CE1DABC-6CAE-A771-D040-8BDB02BB24EA}"/>
                </a:ext>
              </a:extLst>
            </p:cNvPr>
            <p:cNvSpPr/>
            <p:nvPr/>
          </p:nvSpPr>
          <p:spPr>
            <a:xfrm>
              <a:off x="5047231" y="3189966"/>
              <a:ext cx="78272" cy="119338"/>
            </a:xfrm>
            <a:custGeom>
              <a:avLst/>
              <a:gdLst>
                <a:gd name="f0" fmla="val 10800000"/>
                <a:gd name="f1" fmla="val 5400000"/>
                <a:gd name="f2" fmla="val 180"/>
                <a:gd name="f3" fmla="val w"/>
                <a:gd name="f4" fmla="val h"/>
                <a:gd name="f5" fmla="val 0"/>
                <a:gd name="f6" fmla="val 58"/>
                <a:gd name="f7" fmla="val 88"/>
                <a:gd name="f8" fmla="val 33"/>
                <a:gd name="f9" fmla="val 39"/>
                <a:gd name="f10" fmla="val 44"/>
                <a:gd name="f11" fmla="val 49"/>
                <a:gd name="f12" fmla="val 55"/>
                <a:gd name="f13" fmla="val 1"/>
                <a:gd name="f14" fmla="val 5"/>
                <a:gd name="f15" fmla="val 54"/>
                <a:gd name="f16" fmla="val 10"/>
                <a:gd name="f17" fmla="val 30"/>
                <a:gd name="f18" fmla="val 34"/>
                <a:gd name="f19" fmla="val 40"/>
                <a:gd name="f20" fmla="val 61"/>
                <a:gd name="f21" fmla="val 48"/>
                <a:gd name="f22" fmla="val 16"/>
                <a:gd name="f23" fmla="val 82"/>
                <a:gd name="f24" fmla="val 42"/>
                <a:gd name="f25" fmla="val 20"/>
                <a:gd name="f26" fmla="val 15"/>
                <a:gd name="f27" fmla="val 24"/>
                <a:gd name="f28" fmla="val 29"/>
                <a:gd name="f29" fmla="+- 0 0 -90"/>
                <a:gd name="f30" fmla="*/ f3 1 58"/>
                <a:gd name="f31" fmla="*/ f4 1 88"/>
                <a:gd name="f32" fmla="val f5"/>
                <a:gd name="f33" fmla="val f6"/>
                <a:gd name="f34" fmla="val f7"/>
                <a:gd name="f35" fmla="*/ f29 f0 1"/>
                <a:gd name="f36" fmla="+- f34 0 f32"/>
                <a:gd name="f37" fmla="+- f33 0 f32"/>
                <a:gd name="f38" fmla="*/ f35 1 f2"/>
                <a:gd name="f39" fmla="*/ f37 1 58"/>
                <a:gd name="f40" fmla="*/ f36 1 88"/>
                <a:gd name="f41" fmla="*/ 33 f37 1"/>
                <a:gd name="f42" fmla="*/ 0 f36 1"/>
                <a:gd name="f43" fmla="*/ 49 f37 1"/>
                <a:gd name="f44" fmla="*/ 54 f37 1"/>
                <a:gd name="f45" fmla="*/ 10 f36 1"/>
                <a:gd name="f46" fmla="*/ 48 f37 1"/>
                <a:gd name="f47" fmla="*/ 88 f36 1"/>
                <a:gd name="f48" fmla="*/ 20 f37 1"/>
                <a:gd name="f49" fmla="*/ 15 f36 1"/>
                <a:gd name="f50" fmla="+- f38 0 f1"/>
                <a:gd name="f51" fmla="*/ f41 1 58"/>
                <a:gd name="f52" fmla="*/ f42 1 88"/>
                <a:gd name="f53" fmla="*/ f43 1 58"/>
                <a:gd name="f54" fmla="*/ f44 1 58"/>
                <a:gd name="f55" fmla="*/ f45 1 88"/>
                <a:gd name="f56" fmla="*/ f46 1 58"/>
                <a:gd name="f57" fmla="*/ f47 1 88"/>
                <a:gd name="f58" fmla="*/ f48 1 58"/>
                <a:gd name="f59" fmla="*/ f49 1 88"/>
                <a:gd name="f60" fmla="*/ 0 1 f39"/>
                <a:gd name="f61" fmla="*/ f33 1 f39"/>
                <a:gd name="f62" fmla="*/ 0 1 f40"/>
                <a:gd name="f63" fmla="*/ f34 1 f40"/>
                <a:gd name="f64" fmla="*/ f51 1 f39"/>
                <a:gd name="f65" fmla="*/ f52 1 f40"/>
                <a:gd name="f66" fmla="*/ f53 1 f39"/>
                <a:gd name="f67" fmla="*/ f54 1 f39"/>
                <a:gd name="f68" fmla="*/ f55 1 f40"/>
                <a:gd name="f69" fmla="*/ f56 1 f39"/>
                <a:gd name="f70" fmla="*/ f57 1 f40"/>
                <a:gd name="f71" fmla="*/ f58 1 f39"/>
                <a:gd name="f72" fmla="*/ f59 1 f40"/>
                <a:gd name="f73" fmla="*/ f60 f30 1"/>
                <a:gd name="f74" fmla="*/ f61 f30 1"/>
                <a:gd name="f75" fmla="*/ f63 f31 1"/>
                <a:gd name="f76" fmla="*/ f62 f31 1"/>
                <a:gd name="f77" fmla="*/ f64 f30 1"/>
                <a:gd name="f78" fmla="*/ f65 f31 1"/>
                <a:gd name="f79" fmla="*/ f66 f30 1"/>
                <a:gd name="f80" fmla="*/ f67 f30 1"/>
                <a:gd name="f81" fmla="*/ f68 f31 1"/>
                <a:gd name="f82" fmla="*/ f69 f30 1"/>
                <a:gd name="f83" fmla="*/ f70 f31 1"/>
                <a:gd name="f84" fmla="*/ f71 f30 1"/>
                <a:gd name="f85" fmla="*/ f72 f31 1"/>
              </a:gdLst>
              <a:ahLst/>
              <a:cxnLst>
                <a:cxn ang="3cd4">
                  <a:pos x="hc" y="t"/>
                </a:cxn>
                <a:cxn ang="0">
                  <a:pos x="r" y="vc"/>
                </a:cxn>
                <a:cxn ang="cd4">
                  <a:pos x="hc" y="b"/>
                </a:cxn>
                <a:cxn ang="cd2">
                  <a:pos x="l" y="vc"/>
                </a:cxn>
                <a:cxn ang="f50">
                  <a:pos x="f77" y="f78"/>
                </a:cxn>
                <a:cxn ang="f50">
                  <a:pos x="f79" y="f78"/>
                </a:cxn>
                <a:cxn ang="f50">
                  <a:pos x="f80" y="f81"/>
                </a:cxn>
                <a:cxn ang="f50">
                  <a:pos x="f82" y="f83"/>
                </a:cxn>
                <a:cxn ang="f50">
                  <a:pos x="f84" y="f85"/>
                </a:cxn>
                <a:cxn ang="f50">
                  <a:pos x="f77" y="f78"/>
                </a:cxn>
              </a:cxnLst>
              <a:rect l="f73" t="f76" r="f74" b="f75"/>
              <a:pathLst>
                <a:path w="58" h="88">
                  <a:moveTo>
                    <a:pt x="f8" y="f5"/>
                  </a:moveTo>
                  <a:cubicBezTo>
                    <a:pt x="f9" y="f5"/>
                    <a:pt x="f10" y="f5"/>
                    <a:pt x="f11" y="f5"/>
                  </a:cubicBezTo>
                  <a:cubicBezTo>
                    <a:pt x="f12" y="f13"/>
                    <a:pt x="f6" y="f14"/>
                    <a:pt x="f15" y="f16"/>
                  </a:cubicBezTo>
                  <a:cubicBezTo>
                    <a:pt x="f17" y="f18"/>
                    <a:pt x="f19" y="f20"/>
                    <a:pt x="f21" y="f7"/>
                  </a:cubicBezTo>
                  <a:cubicBezTo>
                    <a:pt x="f22" y="f23"/>
                    <a:pt x="f5" y="f24"/>
                    <a:pt x="f25" y="f26"/>
                  </a:cubicBezTo>
                  <a:cubicBezTo>
                    <a:pt x="f27" y="f16"/>
                    <a:pt x="f28" y="f14"/>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1" name="Freeform 42">
              <a:extLst>
                <a:ext uri="{FF2B5EF4-FFF2-40B4-BE49-F238E27FC236}">
                  <a16:creationId xmlns:a16="http://schemas.microsoft.com/office/drawing/2014/main" id="{6F3CD6E3-2B9A-FE1F-F882-5D8202406A5F}"/>
                </a:ext>
              </a:extLst>
            </p:cNvPr>
            <p:cNvSpPr/>
            <p:nvPr/>
          </p:nvSpPr>
          <p:spPr>
            <a:xfrm>
              <a:off x="5093427" y="3464570"/>
              <a:ext cx="50045" cy="51325"/>
            </a:xfrm>
            <a:custGeom>
              <a:avLst/>
              <a:gdLst>
                <a:gd name="f0" fmla="val 10800000"/>
                <a:gd name="f1" fmla="val 5400000"/>
                <a:gd name="f2" fmla="val 180"/>
                <a:gd name="f3" fmla="val w"/>
                <a:gd name="f4" fmla="val h"/>
                <a:gd name="f5" fmla="val 0"/>
                <a:gd name="f6" fmla="val 37"/>
                <a:gd name="f7" fmla="val 38"/>
                <a:gd name="f8" fmla="val 11"/>
                <a:gd name="f9" fmla="val 9"/>
                <a:gd name="f10" fmla="val 35"/>
                <a:gd name="f11" fmla="val 7"/>
                <a:gd name="f12" fmla="val 32"/>
                <a:gd name="f13" fmla="val 6"/>
                <a:gd name="f14" fmla="val 29"/>
                <a:gd name="f15" fmla="val 18"/>
                <a:gd name="f16" fmla="val 1"/>
                <a:gd name="f17" fmla="val 8"/>
                <a:gd name="f18" fmla="val 12"/>
                <a:gd name="f19" fmla="val 4"/>
                <a:gd name="f20" fmla="val 22"/>
                <a:gd name="f21" fmla="val 30"/>
                <a:gd name="f22" fmla="val 5"/>
                <a:gd name="f23" fmla="val 33"/>
                <a:gd name="f24" fmla="val 14"/>
                <a:gd name="f25" fmla="val 26"/>
                <a:gd name="f26" fmla="val 19"/>
                <a:gd name="f27" fmla="val 16"/>
                <a:gd name="f28" fmla="+- 0 0 -90"/>
                <a:gd name="f29" fmla="*/ f3 1 37"/>
                <a:gd name="f30" fmla="*/ f4 1 38"/>
                <a:gd name="f31" fmla="val f5"/>
                <a:gd name="f32" fmla="val f6"/>
                <a:gd name="f33" fmla="val f7"/>
                <a:gd name="f34" fmla="*/ f28 f0 1"/>
                <a:gd name="f35" fmla="+- f33 0 f31"/>
                <a:gd name="f36" fmla="+- f32 0 f31"/>
                <a:gd name="f37" fmla="*/ f34 1 f2"/>
                <a:gd name="f38" fmla="*/ f36 1 37"/>
                <a:gd name="f39" fmla="*/ f35 1 38"/>
                <a:gd name="f40" fmla="*/ 11 f36 1"/>
                <a:gd name="f41" fmla="*/ 37 f35 1"/>
                <a:gd name="f42" fmla="*/ 6 f36 1"/>
                <a:gd name="f43" fmla="*/ 29 f35 1"/>
                <a:gd name="f44" fmla="*/ 12 f36 1"/>
                <a:gd name="f45" fmla="*/ 4 f35 1"/>
                <a:gd name="f46" fmla="*/ 33 f36 1"/>
                <a:gd name="f47" fmla="*/ 14 f35 1"/>
                <a:gd name="f48" fmla="*/ 19 f36 1"/>
                <a:gd name="f49" fmla="*/ 38 f35 1"/>
                <a:gd name="f50" fmla="+- f37 0 f1"/>
                <a:gd name="f51" fmla="*/ f40 1 37"/>
                <a:gd name="f52" fmla="*/ f41 1 38"/>
                <a:gd name="f53" fmla="*/ f42 1 37"/>
                <a:gd name="f54" fmla="*/ f43 1 38"/>
                <a:gd name="f55" fmla="*/ f44 1 37"/>
                <a:gd name="f56" fmla="*/ f45 1 38"/>
                <a:gd name="f57" fmla="*/ f46 1 37"/>
                <a:gd name="f58" fmla="*/ f47 1 38"/>
                <a:gd name="f59" fmla="*/ f48 1 37"/>
                <a:gd name="f60" fmla="*/ f49 1 38"/>
                <a:gd name="f61" fmla="*/ 0 1 f38"/>
                <a:gd name="f62" fmla="*/ f32 1 f38"/>
                <a:gd name="f63" fmla="*/ 0 1 f39"/>
                <a:gd name="f64" fmla="*/ f33 1 f39"/>
                <a:gd name="f65" fmla="*/ f51 1 f38"/>
                <a:gd name="f66" fmla="*/ f52 1 f39"/>
                <a:gd name="f67" fmla="*/ f53 1 f38"/>
                <a:gd name="f68" fmla="*/ f54 1 f39"/>
                <a:gd name="f69" fmla="*/ f55 1 f38"/>
                <a:gd name="f70" fmla="*/ f56 1 f39"/>
                <a:gd name="f71" fmla="*/ f57 1 f38"/>
                <a:gd name="f72" fmla="*/ f58 1 f39"/>
                <a:gd name="f73" fmla="*/ f59 1 f38"/>
                <a:gd name="f74" fmla="*/ f60 1 f39"/>
                <a:gd name="f75" fmla="*/ f61 f29 1"/>
                <a:gd name="f76" fmla="*/ f62 f29 1"/>
                <a:gd name="f77" fmla="*/ f64 f30 1"/>
                <a:gd name="f78" fmla="*/ f63 f30 1"/>
                <a:gd name="f79" fmla="*/ f65 f29 1"/>
                <a:gd name="f80" fmla="*/ f66 f30 1"/>
                <a:gd name="f81" fmla="*/ f67 f29 1"/>
                <a:gd name="f82" fmla="*/ f68 f30 1"/>
                <a:gd name="f83" fmla="*/ f69 f29 1"/>
                <a:gd name="f84" fmla="*/ f70 f30 1"/>
                <a:gd name="f85" fmla="*/ f71 f29 1"/>
                <a:gd name="f86" fmla="*/ f72 f30 1"/>
                <a:gd name="f87" fmla="*/ f73 f29 1"/>
                <a:gd name="f88" fmla="*/ f74 f30 1"/>
              </a:gdLst>
              <a:ahLst/>
              <a:cxnLst>
                <a:cxn ang="3cd4">
                  <a:pos x="hc" y="t"/>
                </a:cxn>
                <a:cxn ang="0">
                  <a:pos x="r" y="vc"/>
                </a:cxn>
                <a:cxn ang="cd4">
                  <a:pos x="hc" y="b"/>
                </a:cxn>
                <a:cxn ang="cd2">
                  <a:pos x="l" y="vc"/>
                </a:cxn>
                <a:cxn ang="f50">
                  <a:pos x="f79" y="f80"/>
                </a:cxn>
                <a:cxn ang="f50">
                  <a:pos x="f81" y="f82"/>
                </a:cxn>
                <a:cxn ang="f50">
                  <a:pos x="f83" y="f84"/>
                </a:cxn>
                <a:cxn ang="f50">
                  <a:pos x="f85" y="f86"/>
                </a:cxn>
                <a:cxn ang="f50">
                  <a:pos x="f87" y="f80"/>
                </a:cxn>
                <a:cxn ang="f50">
                  <a:pos x="f79" y="f88"/>
                </a:cxn>
                <a:cxn ang="f50">
                  <a:pos x="f79" y="f80"/>
                </a:cxn>
              </a:cxnLst>
              <a:rect l="f75" t="f78" r="f76" b="f77"/>
              <a:pathLst>
                <a:path w="37" h="38">
                  <a:moveTo>
                    <a:pt x="f8" y="f6"/>
                  </a:moveTo>
                  <a:cubicBezTo>
                    <a:pt x="f9" y="f10"/>
                    <a:pt x="f11" y="f12"/>
                    <a:pt x="f13" y="f14"/>
                  </a:cubicBezTo>
                  <a:cubicBezTo>
                    <a:pt x="f5" y="f15"/>
                    <a:pt x="f16" y="f17"/>
                    <a:pt x="f18" y="f19"/>
                  </a:cubicBezTo>
                  <a:cubicBezTo>
                    <a:pt x="f20" y="f5"/>
                    <a:pt x="f21" y="f22"/>
                    <a:pt x="f23" y="f24"/>
                  </a:cubicBezTo>
                  <a:cubicBezTo>
                    <a:pt x="f6" y="f25"/>
                    <a:pt x="f12" y="f10"/>
                    <a:pt x="f26" y="f6"/>
                  </a:cubicBezTo>
                  <a:cubicBezTo>
                    <a:pt x="f27" y="f7"/>
                    <a:pt x="f24" y="f6"/>
                    <a:pt x="f8" y="f7"/>
                  </a:cubicBezTo>
                  <a:cubicBezTo>
                    <a:pt x="f8" y="f7"/>
                    <a:pt x="f8" y="f6"/>
                    <a:pt x="f8"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2" name="Freeform 43">
              <a:extLst>
                <a:ext uri="{FF2B5EF4-FFF2-40B4-BE49-F238E27FC236}">
                  <a16:creationId xmlns:a16="http://schemas.microsoft.com/office/drawing/2014/main" id="{12AAC649-0D87-8D3B-6287-D9097F093478}"/>
                </a:ext>
              </a:extLst>
            </p:cNvPr>
            <p:cNvSpPr/>
            <p:nvPr/>
          </p:nvSpPr>
          <p:spPr>
            <a:xfrm>
              <a:off x="5206346" y="3035981"/>
              <a:ext cx="50045" cy="60313"/>
            </a:xfrm>
            <a:custGeom>
              <a:avLst/>
              <a:gdLst>
                <a:gd name="f0" fmla="val 10800000"/>
                <a:gd name="f1" fmla="val 5400000"/>
                <a:gd name="f2" fmla="val 180"/>
                <a:gd name="f3" fmla="val w"/>
                <a:gd name="f4" fmla="val h"/>
                <a:gd name="f5" fmla="val 0"/>
                <a:gd name="f6" fmla="val 37"/>
                <a:gd name="f7" fmla="val 45"/>
                <a:gd name="f8" fmla="val 8"/>
                <a:gd name="f9" fmla="val 9"/>
                <a:gd name="f10" fmla="val 31"/>
                <a:gd name="f11" fmla="val 6"/>
                <a:gd name="f12" fmla="val 34"/>
                <a:gd name="f13" fmla="val 32"/>
                <a:gd name="f14" fmla="val 26"/>
                <a:gd name="f15" fmla="val 19"/>
                <a:gd name="f16" fmla="val 10"/>
                <a:gd name="f17" fmla="val 36"/>
                <a:gd name="f18" fmla="val 28"/>
                <a:gd name="f19" fmla="val 5"/>
                <a:gd name="f20" fmla="+- 0 0 -90"/>
                <a:gd name="f21" fmla="*/ f3 1 37"/>
                <a:gd name="f22" fmla="*/ f4 1 45"/>
                <a:gd name="f23" fmla="val f5"/>
                <a:gd name="f24" fmla="val f6"/>
                <a:gd name="f25" fmla="val f7"/>
                <a:gd name="f26" fmla="*/ f20 f0 1"/>
                <a:gd name="f27" fmla="+- f25 0 f23"/>
                <a:gd name="f28" fmla="+- f24 0 f23"/>
                <a:gd name="f29" fmla="*/ f26 1 f2"/>
                <a:gd name="f30" fmla="*/ f28 1 37"/>
                <a:gd name="f31" fmla="*/ f27 1 45"/>
                <a:gd name="f32" fmla="*/ 8 f28 1"/>
                <a:gd name="f33" fmla="*/ 9 f27 1"/>
                <a:gd name="f34" fmla="*/ 34 f28 1"/>
                <a:gd name="f35" fmla="*/ 32 f27 1"/>
                <a:gd name="f36" fmla="*/ 10 f28 1"/>
                <a:gd name="f37" fmla="*/ 36 f27 1"/>
                <a:gd name="f38" fmla="+- f29 0 f1"/>
                <a:gd name="f39" fmla="*/ f32 1 37"/>
                <a:gd name="f40" fmla="*/ f33 1 45"/>
                <a:gd name="f41" fmla="*/ f34 1 37"/>
                <a:gd name="f42" fmla="*/ f35 1 45"/>
                <a:gd name="f43" fmla="*/ f36 1 37"/>
                <a:gd name="f44" fmla="*/ f37 1 45"/>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37" h="45">
                  <a:moveTo>
                    <a:pt x="f8" y="f9"/>
                  </a:moveTo>
                  <a:cubicBezTo>
                    <a:pt x="f10" y="f5"/>
                    <a:pt x="f6" y="f11"/>
                    <a:pt x="f12" y="f13"/>
                  </a:cubicBezTo>
                  <a:cubicBezTo>
                    <a:pt x="f14" y="f12"/>
                    <a:pt x="f15" y="f7"/>
                    <a:pt x="f16" y="f17"/>
                  </a:cubicBezTo>
                  <a:cubicBezTo>
                    <a:pt x="f5" y="f18"/>
                    <a:pt x="f19" y="f15"/>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3" name="Freeform 44">
              <a:extLst>
                <a:ext uri="{FF2B5EF4-FFF2-40B4-BE49-F238E27FC236}">
                  <a16:creationId xmlns:a16="http://schemas.microsoft.com/office/drawing/2014/main" id="{CCAB74B6-C6A6-8ED1-6B4C-DF9ADA9DF462}"/>
                </a:ext>
              </a:extLst>
            </p:cNvPr>
            <p:cNvSpPr/>
            <p:nvPr/>
          </p:nvSpPr>
          <p:spPr>
            <a:xfrm>
              <a:off x="5174269" y="3123233"/>
              <a:ext cx="50045" cy="52614"/>
            </a:xfrm>
            <a:custGeom>
              <a:avLst/>
              <a:gdLst>
                <a:gd name="f0" fmla="val 10800000"/>
                <a:gd name="f1" fmla="val 5400000"/>
                <a:gd name="f2" fmla="val 180"/>
                <a:gd name="f3" fmla="val w"/>
                <a:gd name="f4" fmla="val h"/>
                <a:gd name="f5" fmla="val 0"/>
                <a:gd name="f6" fmla="val 36"/>
                <a:gd name="f7" fmla="val 39"/>
                <a:gd name="f8" fmla="val 22"/>
                <a:gd name="f9" fmla="val 37"/>
                <a:gd name="f10" fmla="val 6"/>
                <a:gd name="f11" fmla="val 31"/>
                <a:gd name="f12" fmla="val 2"/>
                <a:gd name="f13" fmla="val 16"/>
                <a:gd name="f14" fmla="val 3"/>
                <a:gd name="f15" fmla="val 8"/>
                <a:gd name="f16" fmla="val 9"/>
                <a:gd name="f17" fmla="val 5"/>
                <a:gd name="f18" fmla="val 25"/>
                <a:gd name="f19" fmla="val 4"/>
                <a:gd name="f20" fmla="val 28"/>
                <a:gd name="f21" fmla="val 33"/>
                <a:gd name="f22" fmla="val 14"/>
                <a:gd name="f23" fmla="val 20"/>
                <a:gd name="f24" fmla="val 26"/>
                <a:gd name="f25" fmla="val 30"/>
                <a:gd name="f26" fmla="+- 0 0 -90"/>
                <a:gd name="f27" fmla="*/ f3 1 36"/>
                <a:gd name="f28" fmla="*/ f4 1 39"/>
                <a:gd name="f29" fmla="val f5"/>
                <a:gd name="f30" fmla="val f6"/>
                <a:gd name="f31" fmla="val f7"/>
                <a:gd name="f32" fmla="*/ f26 f0 1"/>
                <a:gd name="f33" fmla="+- f31 0 f29"/>
                <a:gd name="f34" fmla="+- f30 0 f29"/>
                <a:gd name="f35" fmla="*/ f32 1 f2"/>
                <a:gd name="f36" fmla="*/ f34 1 36"/>
                <a:gd name="f37" fmla="*/ f33 1 39"/>
                <a:gd name="f38" fmla="*/ 22 f34 1"/>
                <a:gd name="f39" fmla="*/ 37 f33 1"/>
                <a:gd name="f40" fmla="*/ 2 f34 1"/>
                <a:gd name="f41" fmla="*/ 16 f33 1"/>
                <a:gd name="f42" fmla="*/ 16 f34 1"/>
                <a:gd name="f43" fmla="*/ 3 f33 1"/>
                <a:gd name="f44" fmla="*/ 28 f34 1"/>
                <a:gd name="f45" fmla="*/ 8 f33 1"/>
                <a:gd name="f46" fmla="*/ 31 f34 1"/>
                <a:gd name="f47" fmla="*/ 26 f33 1"/>
                <a:gd name="f48" fmla="+- f35 0 f1"/>
                <a:gd name="f49" fmla="*/ f38 1 36"/>
                <a:gd name="f50" fmla="*/ f39 1 39"/>
                <a:gd name="f51" fmla="*/ f40 1 36"/>
                <a:gd name="f52" fmla="*/ f41 1 39"/>
                <a:gd name="f53" fmla="*/ f42 1 36"/>
                <a:gd name="f54" fmla="*/ f43 1 39"/>
                <a:gd name="f55" fmla="*/ f44 1 36"/>
                <a:gd name="f56" fmla="*/ f45 1 39"/>
                <a:gd name="f57" fmla="*/ f46 1 36"/>
                <a:gd name="f58" fmla="*/ f47 1 39"/>
                <a:gd name="f59" fmla="*/ 0 1 f36"/>
                <a:gd name="f60" fmla="*/ f30 1 f36"/>
                <a:gd name="f61" fmla="*/ 0 1 f37"/>
                <a:gd name="f62" fmla="*/ f31 1 f37"/>
                <a:gd name="f63" fmla="*/ f49 1 f36"/>
                <a:gd name="f64" fmla="*/ f50 1 f37"/>
                <a:gd name="f65" fmla="*/ f51 1 f36"/>
                <a:gd name="f66" fmla="*/ f52 1 f37"/>
                <a:gd name="f67" fmla="*/ f53 1 f36"/>
                <a:gd name="f68" fmla="*/ f54 1 f37"/>
                <a:gd name="f69" fmla="*/ f55 1 f36"/>
                <a:gd name="f70" fmla="*/ f56 1 f37"/>
                <a:gd name="f71" fmla="*/ f57 1 f36"/>
                <a:gd name="f72" fmla="*/ f58 1 f37"/>
                <a:gd name="f73" fmla="*/ f59 f27 1"/>
                <a:gd name="f74" fmla="*/ f60 f27 1"/>
                <a:gd name="f75" fmla="*/ f62 f28 1"/>
                <a:gd name="f76" fmla="*/ f61 f28 1"/>
                <a:gd name="f77" fmla="*/ f63 f27 1"/>
                <a:gd name="f78" fmla="*/ f64 f28 1"/>
                <a:gd name="f79" fmla="*/ f65 f27 1"/>
                <a:gd name="f80" fmla="*/ f66 f28 1"/>
                <a:gd name="f81" fmla="*/ f67 f27 1"/>
                <a:gd name="f82" fmla="*/ f68 f28 1"/>
                <a:gd name="f83" fmla="*/ f69 f27 1"/>
                <a:gd name="f84" fmla="*/ f70 f28 1"/>
                <a:gd name="f85" fmla="*/ f71 f27 1"/>
                <a:gd name="f86" fmla="*/ f72 f28 1"/>
              </a:gdLst>
              <a:ahLst/>
              <a:cxnLst>
                <a:cxn ang="3cd4">
                  <a:pos x="hc" y="t"/>
                </a:cxn>
                <a:cxn ang="0">
                  <a:pos x="r" y="vc"/>
                </a:cxn>
                <a:cxn ang="cd4">
                  <a:pos x="hc" y="b"/>
                </a:cxn>
                <a:cxn ang="cd2">
                  <a:pos x="l" y="vc"/>
                </a:cxn>
                <a:cxn ang="f48">
                  <a:pos x="f77" y="f78"/>
                </a:cxn>
                <a:cxn ang="f48">
                  <a:pos x="f79" y="f80"/>
                </a:cxn>
                <a:cxn ang="f48">
                  <a:pos x="f81" y="f82"/>
                </a:cxn>
                <a:cxn ang="f48">
                  <a:pos x="f83" y="f84"/>
                </a:cxn>
                <a:cxn ang="f48">
                  <a:pos x="f85" y="f86"/>
                </a:cxn>
                <a:cxn ang="f48">
                  <a:pos x="f77" y="f78"/>
                </a:cxn>
                <a:cxn ang="f48">
                  <a:pos x="f77" y="f78"/>
                </a:cxn>
              </a:cxnLst>
              <a:rect l="f73" t="f76" r="f74" b="f75"/>
              <a:pathLst>
                <a:path w="36" h="39">
                  <a:moveTo>
                    <a:pt x="f8" y="f9"/>
                  </a:moveTo>
                  <a:cubicBezTo>
                    <a:pt x="f10" y="f7"/>
                    <a:pt x="f5" y="f11"/>
                    <a:pt x="f12" y="f13"/>
                  </a:cubicBezTo>
                  <a:cubicBezTo>
                    <a:pt x="f14" y="f15"/>
                    <a:pt x="f16" y="f17"/>
                    <a:pt x="f13" y="f14"/>
                  </a:cubicBezTo>
                  <a:cubicBezTo>
                    <a:pt x="f8" y="f5"/>
                    <a:pt x="f18" y="f19"/>
                    <a:pt x="f20" y="f15"/>
                  </a:cubicBezTo>
                  <a:cubicBezTo>
                    <a:pt x="f21" y="f22"/>
                    <a:pt x="f6" y="f23"/>
                    <a:pt x="f11" y="f24"/>
                  </a:cubicBezTo>
                  <a:cubicBezTo>
                    <a:pt x="f20" y="f25"/>
                    <a:pt x="f18" y="f21"/>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4" name="Freeform 45">
              <a:extLst>
                <a:ext uri="{FF2B5EF4-FFF2-40B4-BE49-F238E27FC236}">
                  <a16:creationId xmlns:a16="http://schemas.microsoft.com/office/drawing/2014/main" id="{6E2E7B0D-7AA3-960B-6196-0999A3E148E2}"/>
                </a:ext>
              </a:extLst>
            </p:cNvPr>
            <p:cNvSpPr/>
            <p:nvPr/>
          </p:nvSpPr>
          <p:spPr>
            <a:xfrm>
              <a:off x="5044662" y="3123233"/>
              <a:ext cx="47475" cy="47475"/>
            </a:xfrm>
            <a:custGeom>
              <a:avLst/>
              <a:gdLst>
                <a:gd name="f0" fmla="val 10800000"/>
                <a:gd name="f1" fmla="val 5400000"/>
                <a:gd name="f2" fmla="val 180"/>
                <a:gd name="f3" fmla="val w"/>
                <a:gd name="f4" fmla="val h"/>
                <a:gd name="f5" fmla="val 0"/>
                <a:gd name="f6" fmla="val 35"/>
                <a:gd name="f7" fmla="val 3"/>
                <a:gd name="f8" fmla="val 25"/>
                <a:gd name="f9" fmla="val 2"/>
                <a:gd name="f10" fmla="val 13"/>
                <a:gd name="f11" fmla="val 1"/>
                <a:gd name="f12" fmla="val 17"/>
                <a:gd name="f13" fmla="val 34"/>
                <a:gd name="f14" fmla="val 11"/>
                <a:gd name="f15" fmla="val 33"/>
                <a:gd name="f16" fmla="val 23"/>
                <a:gd name="f17" fmla="+- 0 0 -90"/>
                <a:gd name="f18" fmla="*/ f3 1 35"/>
                <a:gd name="f19" fmla="*/ f4 1 35"/>
                <a:gd name="f20" fmla="val f5"/>
                <a:gd name="f21" fmla="val f6"/>
                <a:gd name="f22" fmla="*/ f17 f0 1"/>
                <a:gd name="f23" fmla="+- f21 0 f20"/>
                <a:gd name="f24" fmla="*/ f22 1 f2"/>
                <a:gd name="f25" fmla="*/ f23 1 35"/>
                <a:gd name="f26" fmla="*/ 3 f23 1"/>
                <a:gd name="f27" fmla="*/ 25 f23 1"/>
                <a:gd name="f28" fmla="*/ 17 f23 1"/>
                <a:gd name="f29" fmla="*/ 0 f23 1"/>
                <a:gd name="f30" fmla="*/ 33 f23 1"/>
                <a:gd name="f31" fmla="+- f24 0 f1"/>
                <a:gd name="f32" fmla="*/ f26 1 35"/>
                <a:gd name="f33" fmla="*/ f27 1 35"/>
                <a:gd name="f34" fmla="*/ f28 1 35"/>
                <a:gd name="f35" fmla="*/ f29 1 35"/>
                <a:gd name="f36" fmla="*/ f30 1 35"/>
                <a:gd name="f37" fmla="*/ 0 1 f25"/>
                <a:gd name="f38" fmla="*/ f21 1 f25"/>
                <a:gd name="f39" fmla="*/ f32 1 f25"/>
                <a:gd name="f40" fmla="*/ f33 1 f25"/>
                <a:gd name="f41" fmla="*/ f34 1 f25"/>
                <a:gd name="f42" fmla="*/ f35 1 f25"/>
                <a:gd name="f43" fmla="*/ f36 1 f25"/>
                <a:gd name="f44" fmla="*/ f37 f18 1"/>
                <a:gd name="f45" fmla="*/ f38 f18 1"/>
                <a:gd name="f46" fmla="*/ f38 f19 1"/>
                <a:gd name="f47" fmla="*/ f37 f19 1"/>
                <a:gd name="f48" fmla="*/ f39 f18 1"/>
                <a:gd name="f49" fmla="*/ f40 f19 1"/>
                <a:gd name="f50" fmla="*/ f41 f18 1"/>
                <a:gd name="f51" fmla="*/ f42 f19 1"/>
                <a:gd name="f52" fmla="*/ f43 f18 1"/>
              </a:gdLst>
              <a:ahLst/>
              <a:cxnLst>
                <a:cxn ang="3cd4">
                  <a:pos x="hc" y="t"/>
                </a:cxn>
                <a:cxn ang="0">
                  <a:pos x="r" y="vc"/>
                </a:cxn>
                <a:cxn ang="cd4">
                  <a:pos x="hc" y="b"/>
                </a:cxn>
                <a:cxn ang="cd2">
                  <a:pos x="l" y="vc"/>
                </a:cxn>
                <a:cxn ang="f31">
                  <a:pos x="f48" y="f49"/>
                </a:cxn>
                <a:cxn ang="f31">
                  <a:pos x="f50" y="f51"/>
                </a:cxn>
                <a:cxn ang="f31">
                  <a:pos x="f52" y="f49"/>
                </a:cxn>
                <a:cxn ang="f31">
                  <a:pos x="f48" y="f49"/>
                </a:cxn>
              </a:cxnLst>
              <a:rect l="f44" t="f47" r="f45" b="f46"/>
              <a:pathLst>
                <a:path w="35" h="35">
                  <a:moveTo>
                    <a:pt x="f7" y="f8"/>
                  </a:moveTo>
                  <a:cubicBezTo>
                    <a:pt x="f9" y="f10"/>
                    <a:pt x="f5" y="f11"/>
                    <a:pt x="f12" y="f5"/>
                  </a:cubicBezTo>
                  <a:cubicBezTo>
                    <a:pt x="f13" y="f5"/>
                    <a:pt x="f6" y="f14"/>
                    <a:pt x="f15" y="f8"/>
                  </a:cubicBezTo>
                  <a:cubicBezTo>
                    <a:pt x="f16" y="f6"/>
                    <a:pt x="f10" y="f6"/>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5" name="Freeform 46">
              <a:extLst>
                <a:ext uri="{FF2B5EF4-FFF2-40B4-BE49-F238E27FC236}">
                  <a16:creationId xmlns:a16="http://schemas.microsoft.com/office/drawing/2014/main" id="{3E6B3952-0660-7ABF-4253-8DADE2F6811C}"/>
                </a:ext>
              </a:extLst>
            </p:cNvPr>
            <p:cNvSpPr/>
            <p:nvPr/>
          </p:nvSpPr>
          <p:spPr>
            <a:xfrm>
              <a:off x="5397547" y="2844780"/>
              <a:ext cx="50045" cy="48764"/>
            </a:xfrm>
            <a:custGeom>
              <a:avLst/>
              <a:gdLst>
                <a:gd name="f0" fmla="val 10800000"/>
                <a:gd name="f1" fmla="val 5400000"/>
                <a:gd name="f2" fmla="val 180"/>
                <a:gd name="f3" fmla="val w"/>
                <a:gd name="f4" fmla="val h"/>
                <a:gd name="f5" fmla="val 0"/>
                <a:gd name="f6" fmla="val 37"/>
                <a:gd name="f7" fmla="val 36"/>
                <a:gd name="f8" fmla="val 35"/>
                <a:gd name="f9" fmla="val 25"/>
                <a:gd name="f10" fmla="val 34"/>
                <a:gd name="f11" fmla="val 26"/>
                <a:gd name="f12" fmla="val 32"/>
                <a:gd name="f13" fmla="val 27"/>
                <a:gd name="f14" fmla="val 30"/>
                <a:gd name="f15" fmla="val 28"/>
                <a:gd name="f16" fmla="val 23"/>
                <a:gd name="f17" fmla="val 15"/>
                <a:gd name="f18" fmla="val 7"/>
                <a:gd name="f19" fmla="val 1"/>
                <a:gd name="f20" fmla="val 17"/>
                <a:gd name="f21" fmla="val 3"/>
                <a:gd name="f22" fmla="val 10"/>
                <a:gd name="f23" fmla="val 2"/>
                <a:gd name="f24" fmla="val 24"/>
                <a:gd name="f25" fmla="val 4"/>
                <a:gd name="f26" fmla="val 11"/>
                <a:gd name="f27" fmla="val 21"/>
                <a:gd name="f28" fmla="val 22"/>
                <a:gd name="f29" fmla="+- 0 0 -90"/>
                <a:gd name="f30" fmla="*/ f3 1 37"/>
                <a:gd name="f31" fmla="*/ f4 1 36"/>
                <a:gd name="f32" fmla="val f5"/>
                <a:gd name="f33" fmla="val f6"/>
                <a:gd name="f34" fmla="val f7"/>
                <a:gd name="f35" fmla="*/ f29 f0 1"/>
                <a:gd name="f36" fmla="+- f34 0 f32"/>
                <a:gd name="f37" fmla="+- f33 0 f32"/>
                <a:gd name="f38" fmla="*/ f35 1 f2"/>
                <a:gd name="f39" fmla="*/ f37 1 37"/>
                <a:gd name="f40" fmla="*/ f36 1 36"/>
                <a:gd name="f41" fmla="*/ 35 f37 1"/>
                <a:gd name="f42" fmla="*/ 25 f36 1"/>
                <a:gd name="f43" fmla="*/ 30 f37 1"/>
                <a:gd name="f44" fmla="*/ 28 f36 1"/>
                <a:gd name="f45" fmla="*/ 7 f37 1"/>
                <a:gd name="f46" fmla="*/ 30 f36 1"/>
                <a:gd name="f47" fmla="*/ 3 f37 1"/>
                <a:gd name="f48" fmla="*/ 10 f36 1"/>
                <a:gd name="f49" fmla="*/ 24 f37 1"/>
                <a:gd name="f50" fmla="*/ 2 f36 1"/>
                <a:gd name="f51" fmla="*/ 21 f36 1"/>
                <a:gd name="f52" fmla="+- f38 0 f1"/>
                <a:gd name="f53" fmla="*/ f41 1 37"/>
                <a:gd name="f54" fmla="*/ f42 1 36"/>
                <a:gd name="f55" fmla="*/ f43 1 37"/>
                <a:gd name="f56" fmla="*/ f44 1 36"/>
                <a:gd name="f57" fmla="*/ f45 1 37"/>
                <a:gd name="f58" fmla="*/ f46 1 36"/>
                <a:gd name="f59" fmla="*/ f47 1 37"/>
                <a:gd name="f60" fmla="*/ f48 1 36"/>
                <a:gd name="f61" fmla="*/ f49 1 37"/>
                <a:gd name="f62" fmla="*/ f50 1 36"/>
                <a:gd name="f63" fmla="*/ f51 1 36"/>
                <a:gd name="f64" fmla="*/ 0 1 f39"/>
                <a:gd name="f65" fmla="*/ f33 1 f39"/>
                <a:gd name="f66" fmla="*/ 0 1 f40"/>
                <a:gd name="f67" fmla="*/ f34 1 f40"/>
                <a:gd name="f68" fmla="*/ f53 1 f39"/>
                <a:gd name="f69" fmla="*/ f54 1 f40"/>
                <a:gd name="f70" fmla="*/ f55 1 f39"/>
                <a:gd name="f71" fmla="*/ f56 1 f40"/>
                <a:gd name="f72" fmla="*/ f57 1 f39"/>
                <a:gd name="f73" fmla="*/ f58 1 f40"/>
                <a:gd name="f74" fmla="*/ f59 1 f39"/>
                <a:gd name="f75" fmla="*/ f60 1 f40"/>
                <a:gd name="f76" fmla="*/ f61 1 f39"/>
                <a:gd name="f77" fmla="*/ f62 1 f40"/>
                <a:gd name="f78" fmla="*/ f63 1 f40"/>
                <a:gd name="f79" fmla="*/ f64 f30 1"/>
                <a:gd name="f80" fmla="*/ f65 f30 1"/>
                <a:gd name="f81" fmla="*/ f67 f31 1"/>
                <a:gd name="f82" fmla="*/ f66 f31 1"/>
                <a:gd name="f83" fmla="*/ f68 f30 1"/>
                <a:gd name="f84" fmla="*/ f69 f31 1"/>
                <a:gd name="f85" fmla="*/ f70 f30 1"/>
                <a:gd name="f86" fmla="*/ f71 f31 1"/>
                <a:gd name="f87" fmla="*/ f72 f30 1"/>
                <a:gd name="f88" fmla="*/ f73 f31 1"/>
                <a:gd name="f89" fmla="*/ f74 f30 1"/>
                <a:gd name="f90" fmla="*/ f75 f31 1"/>
                <a:gd name="f91" fmla="*/ f76 f30 1"/>
                <a:gd name="f92" fmla="*/ f77 f31 1"/>
                <a:gd name="f93" fmla="*/ f78 f31 1"/>
              </a:gdLst>
              <a:ahLst/>
              <a:cxnLst>
                <a:cxn ang="3cd4">
                  <a:pos x="hc" y="t"/>
                </a:cxn>
                <a:cxn ang="0">
                  <a:pos x="r" y="vc"/>
                </a:cxn>
                <a:cxn ang="cd4">
                  <a:pos x="hc" y="b"/>
                </a:cxn>
                <a:cxn ang="cd2">
                  <a:pos x="l" y="vc"/>
                </a:cxn>
                <a:cxn ang="f52">
                  <a:pos x="f83" y="f84"/>
                </a:cxn>
                <a:cxn ang="f52">
                  <a:pos x="f85" y="f86"/>
                </a:cxn>
                <a:cxn ang="f52">
                  <a:pos x="f87" y="f88"/>
                </a:cxn>
                <a:cxn ang="f52">
                  <a:pos x="f89" y="f90"/>
                </a:cxn>
                <a:cxn ang="f52">
                  <a:pos x="f91" y="f92"/>
                </a:cxn>
                <a:cxn ang="f52">
                  <a:pos x="f83" y="f93"/>
                </a:cxn>
                <a:cxn ang="f52">
                  <a:pos x="f83" y="f84"/>
                </a:cxn>
                <a:cxn ang="f52">
                  <a:pos x="f83" y="f84"/>
                </a:cxn>
              </a:cxnLst>
              <a:rect l="f79" t="f82" r="f80" b="f81"/>
              <a:pathLst>
                <a:path w="37" h="36">
                  <a:moveTo>
                    <a:pt x="f8" y="f9"/>
                  </a:moveTo>
                  <a:cubicBezTo>
                    <a:pt x="f10" y="f11"/>
                    <a:pt x="f12" y="f13"/>
                    <a:pt x="f14" y="f15"/>
                  </a:cubicBezTo>
                  <a:cubicBezTo>
                    <a:pt x="f16" y="f8"/>
                    <a:pt x="f17" y="f7"/>
                    <a:pt x="f18" y="f14"/>
                  </a:cubicBezTo>
                  <a:cubicBezTo>
                    <a:pt x="f19" y="f9"/>
                    <a:pt x="f5" y="f20"/>
                    <a:pt x="f21" y="f22"/>
                  </a:cubicBezTo>
                  <a:cubicBezTo>
                    <a:pt x="f18" y="f23"/>
                    <a:pt x="f17" y="f5"/>
                    <a:pt x="f24" y="f23"/>
                  </a:cubicBezTo>
                  <a:cubicBezTo>
                    <a:pt x="f10" y="f25"/>
                    <a:pt x="f6" y="f26"/>
                    <a:pt x="f8" y="f27"/>
                  </a:cubicBezTo>
                  <a:cubicBezTo>
                    <a:pt x="f8" y="f28"/>
                    <a:pt x="f8" y="f24"/>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6" name="Freeform 47">
              <a:extLst>
                <a:ext uri="{FF2B5EF4-FFF2-40B4-BE49-F238E27FC236}">
                  <a16:creationId xmlns:a16="http://schemas.microsoft.com/office/drawing/2014/main" id="{CF377E53-CFFE-9C9D-FA9E-8EE5D2C2CCEA}"/>
                </a:ext>
              </a:extLst>
            </p:cNvPr>
            <p:cNvSpPr/>
            <p:nvPr/>
          </p:nvSpPr>
          <p:spPr>
            <a:xfrm>
              <a:off x="5550252" y="2749820"/>
              <a:ext cx="55174" cy="47475"/>
            </a:xfrm>
            <a:custGeom>
              <a:avLst/>
              <a:gdLst>
                <a:gd name="f0" fmla="val 10800000"/>
                <a:gd name="f1" fmla="val 5400000"/>
                <a:gd name="f2" fmla="val 180"/>
                <a:gd name="f3" fmla="val w"/>
                <a:gd name="f4" fmla="val h"/>
                <a:gd name="f5" fmla="val 0"/>
                <a:gd name="f6" fmla="val 40"/>
                <a:gd name="f7" fmla="val 35"/>
                <a:gd name="f8" fmla="val 11"/>
                <a:gd name="f9" fmla="val 4"/>
                <a:gd name="f10" fmla="val 20"/>
                <a:gd name="f11" fmla="val 3"/>
                <a:gd name="f12" fmla="val 31"/>
                <a:gd name="f13" fmla="val 36"/>
                <a:gd name="f14" fmla="val 10"/>
                <a:gd name="f15" fmla="val 18"/>
                <a:gd name="f16" fmla="val 27"/>
                <a:gd name="f17" fmla="val 30"/>
                <a:gd name="f18" fmla="val 5"/>
                <a:gd name="f19" fmla="val 28"/>
                <a:gd name="f20" fmla="+- 0 0 -90"/>
                <a:gd name="f21" fmla="*/ f3 1 40"/>
                <a:gd name="f22" fmla="*/ f4 1 35"/>
                <a:gd name="f23" fmla="val f5"/>
                <a:gd name="f24" fmla="val f6"/>
                <a:gd name="f25" fmla="val f7"/>
                <a:gd name="f26" fmla="*/ f20 f0 1"/>
                <a:gd name="f27" fmla="+- f25 0 f23"/>
                <a:gd name="f28" fmla="+- f24 0 f23"/>
                <a:gd name="f29" fmla="*/ f26 1 f2"/>
                <a:gd name="f30" fmla="*/ f28 1 40"/>
                <a:gd name="f31" fmla="*/ f27 1 35"/>
                <a:gd name="f32" fmla="*/ 11 f28 1"/>
                <a:gd name="f33" fmla="*/ 4 f27 1"/>
                <a:gd name="f34" fmla="*/ 36 f28 1"/>
                <a:gd name="f35" fmla="*/ 10 f27 1"/>
                <a:gd name="f36" fmla="*/ 30 f28 1"/>
                <a:gd name="f37" fmla="*/ 35 f27 1"/>
                <a:gd name="f38" fmla="+- f29 0 f1"/>
                <a:gd name="f39" fmla="*/ f32 1 40"/>
                <a:gd name="f40" fmla="*/ f33 1 35"/>
                <a:gd name="f41" fmla="*/ f34 1 40"/>
                <a:gd name="f42" fmla="*/ f35 1 35"/>
                <a:gd name="f43" fmla="*/ f36 1 40"/>
                <a:gd name="f44" fmla="*/ f37 1 35"/>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40" h="35">
                  <a:moveTo>
                    <a:pt x="f8" y="f9"/>
                  </a:moveTo>
                  <a:cubicBezTo>
                    <a:pt x="f10" y="f11"/>
                    <a:pt x="f12" y="f5"/>
                    <a:pt x="f13" y="f14"/>
                  </a:cubicBezTo>
                  <a:cubicBezTo>
                    <a:pt x="f6" y="f15"/>
                    <a:pt x="f7" y="f16"/>
                    <a:pt x="f17" y="f7"/>
                  </a:cubicBezTo>
                  <a:cubicBezTo>
                    <a:pt x="f18" y="f7"/>
                    <a:pt x="f5" y="f1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7" name="Freeform 48">
              <a:extLst>
                <a:ext uri="{FF2B5EF4-FFF2-40B4-BE49-F238E27FC236}">
                  <a16:creationId xmlns:a16="http://schemas.microsoft.com/office/drawing/2014/main" id="{1A9BC749-49D9-56C7-BDC2-487AE1E0A85B}"/>
                </a:ext>
              </a:extLst>
            </p:cNvPr>
            <p:cNvSpPr/>
            <p:nvPr/>
          </p:nvSpPr>
          <p:spPr>
            <a:xfrm>
              <a:off x="5324404" y="2905094"/>
              <a:ext cx="47475" cy="44915"/>
            </a:xfrm>
            <a:custGeom>
              <a:avLst/>
              <a:gdLst>
                <a:gd name="f0" fmla="val 10800000"/>
                <a:gd name="f1" fmla="val 5400000"/>
                <a:gd name="f2" fmla="val 180"/>
                <a:gd name="f3" fmla="val w"/>
                <a:gd name="f4" fmla="val h"/>
                <a:gd name="f5" fmla="val 0"/>
                <a:gd name="f6" fmla="val 35"/>
                <a:gd name="f7" fmla="val 33"/>
                <a:gd name="f8" fmla="val 5"/>
                <a:gd name="f9" fmla="val 2"/>
                <a:gd name="f10" fmla="val 8"/>
                <a:gd name="f11" fmla="val 1"/>
                <a:gd name="f12" fmla="val 11"/>
                <a:gd name="f13" fmla="val 15"/>
                <a:gd name="f14" fmla="val 25"/>
                <a:gd name="f15" fmla="val 13"/>
                <a:gd name="f16" fmla="val 27"/>
                <a:gd name="f17" fmla="val 31"/>
                <a:gd name="f18" fmla="val 3"/>
                <a:gd name="f19" fmla="val 30"/>
                <a:gd name="f20" fmla="val 21"/>
                <a:gd name="f21" fmla="val 9"/>
                <a:gd name="f22" fmla="val 7"/>
                <a:gd name="f23" fmla="val 4"/>
                <a:gd name="f24" fmla="+- 0 0 -90"/>
                <a:gd name="f25" fmla="*/ f3 1 35"/>
                <a:gd name="f26" fmla="*/ f4 1 33"/>
                <a:gd name="f27" fmla="val f5"/>
                <a:gd name="f28" fmla="val f6"/>
                <a:gd name="f29" fmla="val f7"/>
                <a:gd name="f30" fmla="*/ f24 f0 1"/>
                <a:gd name="f31" fmla="+- f29 0 f27"/>
                <a:gd name="f32" fmla="+- f28 0 f27"/>
                <a:gd name="f33" fmla="*/ f30 1 f2"/>
                <a:gd name="f34" fmla="*/ f32 1 35"/>
                <a:gd name="f35" fmla="*/ f31 1 33"/>
                <a:gd name="f36" fmla="*/ 5 f32 1"/>
                <a:gd name="f37" fmla="*/ 2 f31 1"/>
                <a:gd name="f38" fmla="*/ 15 f32 1"/>
                <a:gd name="f39" fmla="*/ 0 f31 1"/>
                <a:gd name="f40" fmla="*/ 35 f32 1"/>
                <a:gd name="f41" fmla="*/ 13 f31 1"/>
                <a:gd name="f42" fmla="*/ 31 f31 1"/>
                <a:gd name="f43" fmla="*/ 3 f32 1"/>
                <a:gd name="f44" fmla="*/ 9 f31 1"/>
                <a:gd name="f45" fmla="+- f33 0 f1"/>
                <a:gd name="f46" fmla="*/ f36 1 35"/>
                <a:gd name="f47" fmla="*/ f37 1 33"/>
                <a:gd name="f48" fmla="*/ f38 1 35"/>
                <a:gd name="f49" fmla="*/ f39 1 33"/>
                <a:gd name="f50" fmla="*/ f40 1 35"/>
                <a:gd name="f51" fmla="*/ f41 1 33"/>
                <a:gd name="f52" fmla="*/ f42 1 33"/>
                <a:gd name="f53" fmla="*/ f43 1 35"/>
                <a:gd name="f54" fmla="*/ f44 1 33"/>
                <a:gd name="f55" fmla="*/ 0 1 f34"/>
                <a:gd name="f56" fmla="*/ f28 1 f34"/>
                <a:gd name="f57" fmla="*/ 0 1 f35"/>
                <a:gd name="f58" fmla="*/ f29 1 f35"/>
                <a:gd name="f59" fmla="*/ f46 1 f34"/>
                <a:gd name="f60" fmla="*/ f47 1 f35"/>
                <a:gd name="f61" fmla="*/ f48 1 f34"/>
                <a:gd name="f62" fmla="*/ f49 1 f35"/>
                <a:gd name="f63" fmla="*/ f50 1 f34"/>
                <a:gd name="f64" fmla="*/ f51 1 f35"/>
                <a:gd name="f65" fmla="*/ f52 1 f35"/>
                <a:gd name="f66" fmla="*/ f53 1 f34"/>
                <a:gd name="f67" fmla="*/ f54 1 f35"/>
                <a:gd name="f68" fmla="*/ f55 f25 1"/>
                <a:gd name="f69" fmla="*/ f56 f25 1"/>
                <a:gd name="f70" fmla="*/ f58 f26 1"/>
                <a:gd name="f71" fmla="*/ f57 f26 1"/>
                <a:gd name="f72" fmla="*/ f59 f25 1"/>
                <a:gd name="f73" fmla="*/ f60 f26 1"/>
                <a:gd name="f74" fmla="*/ f61 f25 1"/>
                <a:gd name="f75" fmla="*/ f62 f26 1"/>
                <a:gd name="f76" fmla="*/ f63 f25 1"/>
                <a:gd name="f77" fmla="*/ f64 f26 1"/>
                <a:gd name="f78" fmla="*/ f65 f26 1"/>
                <a:gd name="f79" fmla="*/ f66 f25 1"/>
                <a:gd name="f80" fmla="*/ f67 f26 1"/>
              </a:gdLst>
              <a:ahLst/>
              <a:cxnLst>
                <a:cxn ang="3cd4">
                  <a:pos x="hc" y="t"/>
                </a:cxn>
                <a:cxn ang="0">
                  <a:pos x="r" y="vc"/>
                </a:cxn>
                <a:cxn ang="cd4">
                  <a:pos x="hc" y="b"/>
                </a:cxn>
                <a:cxn ang="cd2">
                  <a:pos x="l" y="vc"/>
                </a:cxn>
                <a:cxn ang="f45">
                  <a:pos x="f72" y="f73"/>
                </a:cxn>
                <a:cxn ang="f45">
                  <a:pos x="f74" y="f75"/>
                </a:cxn>
                <a:cxn ang="f45">
                  <a:pos x="f76" y="f77"/>
                </a:cxn>
                <a:cxn ang="f45">
                  <a:pos x="f74" y="f78"/>
                </a:cxn>
                <a:cxn ang="f45">
                  <a:pos x="f79" y="f80"/>
                </a:cxn>
                <a:cxn ang="f45">
                  <a:pos x="f72" y="f73"/>
                </a:cxn>
                <a:cxn ang="f45">
                  <a:pos x="f72" y="f73"/>
                </a:cxn>
              </a:cxnLst>
              <a:rect l="f68" t="f71" r="f69" b="f70"/>
              <a:pathLst>
                <a:path w="35" h="33">
                  <a:moveTo>
                    <a:pt x="f8" y="f9"/>
                  </a:moveTo>
                  <a:cubicBezTo>
                    <a:pt x="f10" y="f11"/>
                    <a:pt x="f12" y="f11"/>
                    <a:pt x="f13" y="f5"/>
                  </a:cubicBezTo>
                  <a:cubicBezTo>
                    <a:pt x="f14" y="f5"/>
                    <a:pt x="f6" y="f5"/>
                    <a:pt x="f6" y="f15"/>
                  </a:cubicBezTo>
                  <a:cubicBezTo>
                    <a:pt x="f6" y="f14"/>
                    <a:pt x="f16" y="f7"/>
                    <a:pt x="f13" y="f17"/>
                  </a:cubicBezTo>
                  <a:cubicBezTo>
                    <a:pt x="f18" y="f19"/>
                    <a:pt x="f5" y="f20"/>
                    <a:pt x="f18" y="f21"/>
                  </a:cubicBezTo>
                  <a:cubicBezTo>
                    <a:pt x="f18" y="f22"/>
                    <a:pt x="f23" y="f2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8" name="Freeform 49">
              <a:extLst>
                <a:ext uri="{FF2B5EF4-FFF2-40B4-BE49-F238E27FC236}">
                  <a16:creationId xmlns:a16="http://schemas.microsoft.com/office/drawing/2014/main" id="{DD526ECC-9338-290D-4008-1A98C198CF31}"/>
                </a:ext>
              </a:extLst>
            </p:cNvPr>
            <p:cNvSpPr/>
            <p:nvPr/>
          </p:nvSpPr>
          <p:spPr>
            <a:xfrm>
              <a:off x="5265380" y="2970538"/>
              <a:ext cx="43626" cy="44915"/>
            </a:xfrm>
            <a:custGeom>
              <a:avLst/>
              <a:gdLst>
                <a:gd name="f0" fmla="val 10800000"/>
                <a:gd name="f1" fmla="val 5400000"/>
                <a:gd name="f2" fmla="val 180"/>
                <a:gd name="f3" fmla="val w"/>
                <a:gd name="f4" fmla="val h"/>
                <a:gd name="f5" fmla="val 0"/>
                <a:gd name="f6" fmla="val 32"/>
                <a:gd name="f7" fmla="val 33"/>
                <a:gd name="f8" fmla="val 16"/>
                <a:gd name="f9" fmla="val 6"/>
                <a:gd name="f10" fmla="val 5"/>
                <a:gd name="f11" fmla="val 1"/>
                <a:gd name="f12" fmla="val 27"/>
                <a:gd name="f13" fmla="val 31"/>
                <a:gd name="f14" fmla="val 30"/>
                <a:gd name="f15" fmla="val 26"/>
                <a:gd name="f16" fmla="val 23"/>
                <a:gd name="f17" fmla="val 12"/>
                <a:gd name="f18" fmla="val 24"/>
                <a:gd name="f19" fmla="+- 0 0 -90"/>
                <a:gd name="f20" fmla="*/ f3 1 32"/>
                <a:gd name="f21" fmla="*/ f4 1 33"/>
                <a:gd name="f22" fmla="val f5"/>
                <a:gd name="f23" fmla="val f6"/>
                <a:gd name="f24" fmla="val f7"/>
                <a:gd name="f25" fmla="*/ f19 f0 1"/>
                <a:gd name="f26" fmla="+- f24 0 f22"/>
                <a:gd name="f27" fmla="+- f23 0 f22"/>
                <a:gd name="f28" fmla="*/ f25 1 f2"/>
                <a:gd name="f29" fmla="*/ f27 1 32"/>
                <a:gd name="f30" fmla="*/ f26 1 33"/>
                <a:gd name="f31" fmla="*/ 0 f27 1"/>
                <a:gd name="f32" fmla="*/ 16 f26 1"/>
                <a:gd name="f33" fmla="*/ 16 f27 1"/>
                <a:gd name="f34" fmla="*/ 0 f26 1"/>
                <a:gd name="f35" fmla="*/ 31 f27 1"/>
                <a:gd name="f36" fmla="*/ 12 f27 1"/>
                <a:gd name="f37" fmla="*/ 32 f26 1"/>
                <a:gd name="f38" fmla="+- f28 0 f1"/>
                <a:gd name="f39" fmla="*/ f31 1 32"/>
                <a:gd name="f40" fmla="*/ f32 1 33"/>
                <a:gd name="f41" fmla="*/ f33 1 32"/>
                <a:gd name="f42" fmla="*/ f34 1 33"/>
                <a:gd name="f43" fmla="*/ f35 1 32"/>
                <a:gd name="f44" fmla="*/ f36 1 32"/>
                <a:gd name="f45" fmla="*/ f37 1 33"/>
                <a:gd name="f46" fmla="*/ 0 1 f29"/>
                <a:gd name="f47" fmla="*/ f23 1 f29"/>
                <a:gd name="f48" fmla="*/ 0 1 f30"/>
                <a:gd name="f49" fmla="*/ f24 1 f30"/>
                <a:gd name="f50" fmla="*/ f39 1 f29"/>
                <a:gd name="f51" fmla="*/ f40 1 f30"/>
                <a:gd name="f52" fmla="*/ f41 1 f29"/>
                <a:gd name="f53" fmla="*/ f42 1 f30"/>
                <a:gd name="f54" fmla="*/ f43 1 f29"/>
                <a:gd name="f55" fmla="*/ f44 1 f29"/>
                <a:gd name="f56" fmla="*/ f45 1 f30"/>
                <a:gd name="f57" fmla="*/ f46 f20 1"/>
                <a:gd name="f58" fmla="*/ f47 f20 1"/>
                <a:gd name="f59" fmla="*/ f49 f21 1"/>
                <a:gd name="f60" fmla="*/ f48 f21 1"/>
                <a:gd name="f61" fmla="*/ f50 f20 1"/>
                <a:gd name="f62" fmla="*/ f51 f21 1"/>
                <a:gd name="f63" fmla="*/ f52 f20 1"/>
                <a:gd name="f64" fmla="*/ f53 f21 1"/>
                <a:gd name="f65" fmla="*/ f54 f20 1"/>
                <a:gd name="f66" fmla="*/ f55 f20 1"/>
                <a:gd name="f67" fmla="*/ f56 f21 1"/>
              </a:gdLst>
              <a:ahLst/>
              <a:cxnLst>
                <a:cxn ang="3cd4">
                  <a:pos x="hc" y="t"/>
                </a:cxn>
                <a:cxn ang="0">
                  <a:pos x="r" y="vc"/>
                </a:cxn>
                <a:cxn ang="cd4">
                  <a:pos x="hc" y="b"/>
                </a:cxn>
                <a:cxn ang="cd2">
                  <a:pos x="l" y="vc"/>
                </a:cxn>
                <a:cxn ang="f38">
                  <a:pos x="f61" y="f62"/>
                </a:cxn>
                <a:cxn ang="f38">
                  <a:pos x="f63" y="f64"/>
                </a:cxn>
                <a:cxn ang="f38">
                  <a:pos x="f65" y="f62"/>
                </a:cxn>
                <a:cxn ang="f38">
                  <a:pos x="f66" y="f67"/>
                </a:cxn>
                <a:cxn ang="f38">
                  <a:pos x="f61" y="f62"/>
                </a:cxn>
              </a:cxnLst>
              <a:rect l="f57" t="f60" r="f58" b="f59"/>
              <a:pathLst>
                <a:path w="32" h="33">
                  <a:moveTo>
                    <a:pt x="f5" y="f8"/>
                  </a:moveTo>
                  <a:cubicBezTo>
                    <a:pt x="f5" y="f9"/>
                    <a:pt x="f10" y="f11"/>
                    <a:pt x="f8" y="f5"/>
                  </a:cubicBezTo>
                  <a:cubicBezTo>
                    <a:pt x="f12" y="f5"/>
                    <a:pt x="f6" y="f9"/>
                    <a:pt x="f13" y="f8"/>
                  </a:cubicBezTo>
                  <a:cubicBezTo>
                    <a:pt x="f14" y="f15"/>
                    <a:pt x="f16" y="f6"/>
                    <a:pt x="f17" y="f6"/>
                  </a:cubicBezTo>
                  <a:cubicBezTo>
                    <a:pt x="f11" y="f7"/>
                    <a:pt x="f11" y="f18"/>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9" name="Freeform 50">
              <a:extLst>
                <a:ext uri="{FF2B5EF4-FFF2-40B4-BE49-F238E27FC236}">
                  <a16:creationId xmlns:a16="http://schemas.microsoft.com/office/drawing/2014/main" id="{06B5FF94-C618-51F5-7513-AD3824AE5DB7}"/>
                </a:ext>
              </a:extLst>
            </p:cNvPr>
            <p:cNvSpPr/>
            <p:nvPr/>
          </p:nvSpPr>
          <p:spPr>
            <a:xfrm>
              <a:off x="5477109" y="2796015"/>
              <a:ext cx="44915" cy="46195"/>
            </a:xfrm>
            <a:custGeom>
              <a:avLst/>
              <a:gdLst>
                <a:gd name="f0" fmla="val 10800000"/>
                <a:gd name="f1" fmla="val 5400000"/>
                <a:gd name="f2" fmla="val 180"/>
                <a:gd name="f3" fmla="val w"/>
                <a:gd name="f4" fmla="val h"/>
                <a:gd name="f5" fmla="val 0"/>
                <a:gd name="f6" fmla="val 33"/>
                <a:gd name="f7" fmla="val 34"/>
                <a:gd name="f8" fmla="val 15"/>
                <a:gd name="f9" fmla="val 32"/>
                <a:gd name="f10" fmla="val 26"/>
                <a:gd name="f11" fmla="val 6"/>
                <a:gd name="f12" fmla="val 29"/>
                <a:gd name="f13" fmla="val 19"/>
                <a:gd name="f14" fmla="val 9"/>
                <a:gd name="f15" fmla="val 5"/>
                <a:gd name="f16" fmla="val 3"/>
                <a:gd name="f17" fmla="val 1"/>
                <a:gd name="f18" fmla="val 25"/>
                <a:gd name="f19" fmla="val 30"/>
                <a:gd name="f20" fmla="+- 0 0 -90"/>
                <a:gd name="f21" fmla="*/ f3 1 33"/>
                <a:gd name="f22" fmla="*/ f4 1 34"/>
                <a:gd name="f23" fmla="val f5"/>
                <a:gd name="f24" fmla="val f6"/>
                <a:gd name="f25" fmla="val f7"/>
                <a:gd name="f26" fmla="*/ f20 f0 1"/>
                <a:gd name="f27" fmla="+- f25 0 f23"/>
                <a:gd name="f28" fmla="+- f24 0 f23"/>
                <a:gd name="f29" fmla="*/ f26 1 f2"/>
                <a:gd name="f30" fmla="*/ f28 1 33"/>
                <a:gd name="f31" fmla="*/ f27 1 34"/>
                <a:gd name="f32" fmla="*/ 33 f28 1"/>
                <a:gd name="f33" fmla="*/ 15 f27 1"/>
                <a:gd name="f34" fmla="*/ 15 f28 1"/>
                <a:gd name="f35" fmla="*/ 33 f27 1"/>
                <a:gd name="f36" fmla="*/ 0 f28 1"/>
                <a:gd name="f37" fmla="*/ 19 f27 1"/>
                <a:gd name="f38" fmla="*/ 1 f27 1"/>
                <a:gd name="f39" fmla="+- f29 0 f1"/>
                <a:gd name="f40" fmla="*/ f32 1 33"/>
                <a:gd name="f41" fmla="*/ f33 1 34"/>
                <a:gd name="f42" fmla="*/ f34 1 33"/>
                <a:gd name="f43" fmla="*/ f35 1 34"/>
                <a:gd name="f44" fmla="*/ f36 1 33"/>
                <a:gd name="f45" fmla="*/ f37 1 34"/>
                <a:gd name="f46" fmla="*/ f38 1 34"/>
                <a:gd name="f47" fmla="*/ 0 1 f30"/>
                <a:gd name="f48" fmla="*/ f24 1 f30"/>
                <a:gd name="f49" fmla="*/ 0 1 f31"/>
                <a:gd name="f50" fmla="*/ f25 1 f31"/>
                <a:gd name="f51" fmla="*/ f40 1 f30"/>
                <a:gd name="f52" fmla="*/ f41 1 f31"/>
                <a:gd name="f53" fmla="*/ f42 1 f30"/>
                <a:gd name="f54" fmla="*/ f43 1 f31"/>
                <a:gd name="f55" fmla="*/ f44 1 f30"/>
                <a:gd name="f56" fmla="*/ f45 1 f31"/>
                <a:gd name="f57" fmla="*/ f46 1 f31"/>
                <a:gd name="f58" fmla="*/ f47 f21 1"/>
                <a:gd name="f59" fmla="*/ f48 f21 1"/>
                <a:gd name="f60" fmla="*/ f50 f22 1"/>
                <a:gd name="f61" fmla="*/ f49 f22 1"/>
                <a:gd name="f62" fmla="*/ f51 f21 1"/>
                <a:gd name="f63" fmla="*/ f52 f22 1"/>
                <a:gd name="f64" fmla="*/ f53 f21 1"/>
                <a:gd name="f65" fmla="*/ f54 f22 1"/>
                <a:gd name="f66" fmla="*/ f55 f21 1"/>
                <a:gd name="f67" fmla="*/ f56 f22 1"/>
                <a:gd name="f68" fmla="*/ f57 f22 1"/>
              </a:gdLst>
              <a:ahLst/>
              <a:cxnLst>
                <a:cxn ang="3cd4">
                  <a:pos x="hc" y="t"/>
                </a:cxn>
                <a:cxn ang="0">
                  <a:pos x="r" y="vc"/>
                </a:cxn>
                <a:cxn ang="cd4">
                  <a:pos x="hc" y="b"/>
                </a:cxn>
                <a:cxn ang="cd2">
                  <a:pos x="l" y="vc"/>
                </a:cxn>
                <a:cxn ang="f39">
                  <a:pos x="f62" y="f63"/>
                </a:cxn>
                <a:cxn ang="f39">
                  <a:pos x="f64" y="f65"/>
                </a:cxn>
                <a:cxn ang="f39">
                  <a:pos x="f66" y="f67"/>
                </a:cxn>
                <a:cxn ang="f39">
                  <a:pos x="f64" y="f68"/>
                </a:cxn>
                <a:cxn ang="f39">
                  <a:pos x="f62" y="f63"/>
                </a:cxn>
              </a:cxnLst>
              <a:rect l="f58" t="f61" r="f59" b="f60"/>
              <a:pathLst>
                <a:path w="33" h="34">
                  <a:moveTo>
                    <a:pt x="f6" y="f8"/>
                  </a:moveTo>
                  <a:cubicBezTo>
                    <a:pt x="f9" y="f10"/>
                    <a:pt x="f10" y="f6"/>
                    <a:pt x="f8" y="f6"/>
                  </a:cubicBezTo>
                  <a:cubicBezTo>
                    <a:pt x="f11" y="f7"/>
                    <a:pt x="f5" y="f12"/>
                    <a:pt x="f5" y="f13"/>
                  </a:cubicBezTo>
                  <a:cubicBezTo>
                    <a:pt x="f5" y="f14"/>
                    <a:pt x="f15" y="f16"/>
                    <a:pt x="f8" y="f17"/>
                  </a:cubicBezTo>
                  <a:cubicBezTo>
                    <a:pt x="f18" y="f5"/>
                    <a:pt x="f19" y="f1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0" name="Freeform 51">
              <a:extLst>
                <a:ext uri="{FF2B5EF4-FFF2-40B4-BE49-F238E27FC236}">
                  <a16:creationId xmlns:a16="http://schemas.microsoft.com/office/drawing/2014/main" id="{F6948012-AD74-3475-4B9C-B6624D7BA2AF}"/>
                </a:ext>
              </a:extLst>
            </p:cNvPr>
            <p:cNvSpPr/>
            <p:nvPr/>
          </p:nvSpPr>
          <p:spPr>
            <a:xfrm>
              <a:off x="4519833" y="1819500"/>
              <a:ext cx="48764" cy="48764"/>
            </a:xfrm>
            <a:custGeom>
              <a:avLst/>
              <a:gdLst>
                <a:gd name="f0" fmla="val 10800000"/>
                <a:gd name="f1" fmla="val 5400000"/>
                <a:gd name="f2" fmla="val 180"/>
                <a:gd name="f3" fmla="val w"/>
                <a:gd name="f4" fmla="val h"/>
                <a:gd name="f5" fmla="val 0"/>
                <a:gd name="f6" fmla="val 36"/>
                <a:gd name="f7" fmla="val 15"/>
                <a:gd name="f8" fmla="val 1"/>
                <a:gd name="f9" fmla="val 13"/>
                <a:gd name="f10" fmla="val 3"/>
                <a:gd name="f11" fmla="val 11"/>
                <a:gd name="f12" fmla="val 5"/>
                <a:gd name="f13" fmla="val 9"/>
                <a:gd name="f14" fmla="val 12"/>
                <a:gd name="f15" fmla="val 21"/>
                <a:gd name="f16" fmla="val 2"/>
                <a:gd name="f17" fmla="val 30"/>
                <a:gd name="f18" fmla="val 8"/>
                <a:gd name="f19" fmla="val 34"/>
                <a:gd name="f20" fmla="val 32"/>
                <a:gd name="f21" fmla="val 27"/>
                <a:gd name="f22" fmla="val 35"/>
                <a:gd name="f23" fmla="val 16"/>
                <a:gd name="f24" fmla="val 19"/>
                <a:gd name="f25" fmla="val 18"/>
                <a:gd name="f26" fmla="+- 0 0 -90"/>
                <a:gd name="f27" fmla="*/ f3 1 36"/>
                <a:gd name="f28" fmla="*/ f4 1 36"/>
                <a:gd name="f29" fmla="val f5"/>
                <a:gd name="f30" fmla="val f6"/>
                <a:gd name="f31" fmla="*/ f26 f0 1"/>
                <a:gd name="f32" fmla="+- f30 0 f29"/>
                <a:gd name="f33" fmla="*/ f31 1 f2"/>
                <a:gd name="f34" fmla="*/ f32 1 36"/>
                <a:gd name="f35" fmla="*/ 0 f32 1"/>
                <a:gd name="f36" fmla="*/ 15 f32 1"/>
                <a:gd name="f37" fmla="*/ 5 f32 1"/>
                <a:gd name="f38" fmla="*/ 9 f32 1"/>
                <a:gd name="f39" fmla="*/ 30 f32 1"/>
                <a:gd name="f40" fmla="*/ 34 f32 1"/>
                <a:gd name="f41" fmla="*/ 21 f32 1"/>
                <a:gd name="f42" fmla="*/ 16 f32 1"/>
                <a:gd name="f43" fmla="*/ 36 f32 1"/>
                <a:gd name="f44" fmla="*/ 1 f32 1"/>
                <a:gd name="f45" fmla="+- f33 0 f1"/>
                <a:gd name="f46" fmla="*/ f35 1 36"/>
                <a:gd name="f47" fmla="*/ f36 1 36"/>
                <a:gd name="f48" fmla="*/ f37 1 36"/>
                <a:gd name="f49" fmla="*/ f38 1 36"/>
                <a:gd name="f50" fmla="*/ f39 1 36"/>
                <a:gd name="f51" fmla="*/ f40 1 36"/>
                <a:gd name="f52" fmla="*/ f41 1 36"/>
                <a:gd name="f53" fmla="*/ f42 1 36"/>
                <a:gd name="f54" fmla="*/ f43 1 36"/>
                <a:gd name="f55" fmla="*/ f44 1 36"/>
                <a:gd name="f56" fmla="*/ 0 1 f34"/>
                <a:gd name="f57" fmla="*/ f30 1 f34"/>
                <a:gd name="f58" fmla="*/ f46 1 f34"/>
                <a:gd name="f59" fmla="*/ f47 1 f34"/>
                <a:gd name="f60" fmla="*/ f48 1 f34"/>
                <a:gd name="f61" fmla="*/ f49 1 f34"/>
                <a:gd name="f62" fmla="*/ f50 1 f34"/>
                <a:gd name="f63" fmla="*/ f51 1 f34"/>
                <a:gd name="f64" fmla="*/ f52 1 f34"/>
                <a:gd name="f65" fmla="*/ f53 1 f34"/>
                <a:gd name="f66" fmla="*/ f54 1 f34"/>
                <a:gd name="f67" fmla="*/ f55 1 f34"/>
                <a:gd name="f68" fmla="*/ f56 f27 1"/>
                <a:gd name="f69" fmla="*/ f57 f27 1"/>
                <a:gd name="f70" fmla="*/ f57 f28 1"/>
                <a:gd name="f71" fmla="*/ f56 f28 1"/>
                <a:gd name="f72" fmla="*/ f58 f27 1"/>
                <a:gd name="f73" fmla="*/ f59 f28 1"/>
                <a:gd name="f74" fmla="*/ f60 f27 1"/>
                <a:gd name="f75" fmla="*/ f61 f28 1"/>
                <a:gd name="f76" fmla="*/ f62 f27 1"/>
                <a:gd name="f77" fmla="*/ f60 f28 1"/>
                <a:gd name="f78" fmla="*/ f63 f27 1"/>
                <a:gd name="f79" fmla="*/ f64 f28 1"/>
                <a:gd name="f80" fmla="*/ f65 f27 1"/>
                <a:gd name="f81" fmla="*/ f66 f28 1"/>
                <a:gd name="f82" fmla="*/ f67 f27 1"/>
                <a:gd name="f83" fmla="*/ f65 f28 1"/>
              </a:gdLst>
              <a:ahLst/>
              <a:cxnLst>
                <a:cxn ang="3cd4">
                  <a:pos x="hc" y="t"/>
                </a:cxn>
                <a:cxn ang="0">
                  <a:pos x="r" y="vc"/>
                </a:cxn>
                <a:cxn ang="cd4">
                  <a:pos x="hc" y="b"/>
                </a:cxn>
                <a:cxn ang="cd2">
                  <a:pos x="l" y="vc"/>
                </a:cxn>
                <a:cxn ang="f45">
                  <a:pos x="f72" y="f73"/>
                </a:cxn>
                <a:cxn ang="f45">
                  <a:pos x="f74" y="f75"/>
                </a:cxn>
                <a:cxn ang="f45">
                  <a:pos x="f76" y="f77"/>
                </a:cxn>
                <a:cxn ang="f45">
                  <a:pos x="f78" y="f79"/>
                </a:cxn>
                <a:cxn ang="f45">
                  <a:pos x="f80" y="f81"/>
                </a:cxn>
                <a:cxn ang="f45">
                  <a:pos x="f82" y="f79"/>
                </a:cxn>
                <a:cxn ang="f45">
                  <a:pos x="f72" y="f83"/>
                </a:cxn>
                <a:cxn ang="f45">
                  <a:pos x="f72" y="f73"/>
                </a:cxn>
              </a:cxnLst>
              <a:rect l="f68" t="f71" r="f69" b="f70"/>
              <a:pathLst>
                <a:path w="36" h="36">
                  <a:moveTo>
                    <a:pt x="f5" y="f7"/>
                  </a:moveTo>
                  <a:cubicBezTo>
                    <a:pt x="f8" y="f9"/>
                    <a:pt x="f10" y="f11"/>
                    <a:pt x="f12" y="f13"/>
                  </a:cubicBezTo>
                  <a:cubicBezTo>
                    <a:pt x="f14" y="f5"/>
                    <a:pt x="f15" y="f16"/>
                    <a:pt x="f17" y="f12"/>
                  </a:cubicBezTo>
                  <a:cubicBezTo>
                    <a:pt x="f6" y="f18"/>
                    <a:pt x="f6" y="f7"/>
                    <a:pt x="f19" y="f15"/>
                  </a:cubicBezTo>
                  <a:cubicBezTo>
                    <a:pt x="f20" y="f17"/>
                    <a:pt x="f21" y="f22"/>
                    <a:pt x="f23" y="f6"/>
                  </a:cubicBezTo>
                  <a:cubicBezTo>
                    <a:pt x="f12" y="f6"/>
                    <a:pt x="f10" y="f17"/>
                    <a:pt x="f8" y="f15"/>
                  </a:cubicBezTo>
                  <a:cubicBezTo>
                    <a:pt x="f8" y="f24"/>
                    <a:pt x="f5" y="f25"/>
                    <a:pt x="f5" y="f23"/>
                  </a:cubicBezTo>
                  <a:cubicBezTo>
                    <a:pt x="f5" y="f23"/>
                    <a:pt x="f5" y="f7"/>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1" name="Freeform 52">
              <a:extLst>
                <a:ext uri="{FF2B5EF4-FFF2-40B4-BE49-F238E27FC236}">
                  <a16:creationId xmlns:a16="http://schemas.microsoft.com/office/drawing/2014/main" id="{C9E040E6-24EE-48D8-BCC5-82B9DFDD6EF6}"/>
                </a:ext>
              </a:extLst>
            </p:cNvPr>
            <p:cNvSpPr/>
            <p:nvPr/>
          </p:nvSpPr>
          <p:spPr>
            <a:xfrm>
              <a:off x="4594256" y="1770735"/>
              <a:ext cx="44915" cy="43626"/>
            </a:xfrm>
            <a:custGeom>
              <a:avLst/>
              <a:gdLst>
                <a:gd name="f0" fmla="val 10800000"/>
                <a:gd name="f1" fmla="val 5400000"/>
                <a:gd name="f2" fmla="val 180"/>
                <a:gd name="f3" fmla="val w"/>
                <a:gd name="f4" fmla="val h"/>
                <a:gd name="f5" fmla="val 0"/>
                <a:gd name="f6" fmla="val 33"/>
                <a:gd name="f7" fmla="val 32"/>
                <a:gd name="f8" fmla="val 16"/>
                <a:gd name="f9" fmla="val 6"/>
                <a:gd name="f10" fmla="val 28"/>
                <a:gd name="f11" fmla="val 1"/>
                <a:gd name="f12" fmla="val 17"/>
                <a:gd name="f13" fmla="val 5"/>
                <a:gd name="f14" fmla="val 9"/>
                <a:gd name="f15" fmla="val 19"/>
                <a:gd name="f16" fmla="val 27"/>
                <a:gd name="f17" fmla="val 15"/>
                <a:gd name="f18" fmla="val 26"/>
                <a:gd name="f19" fmla="+- 0 0 -90"/>
                <a:gd name="f20" fmla="*/ f3 1 33"/>
                <a:gd name="f21" fmla="*/ f4 1 32"/>
                <a:gd name="f22" fmla="val f5"/>
                <a:gd name="f23" fmla="val f6"/>
                <a:gd name="f24" fmla="val f7"/>
                <a:gd name="f25" fmla="*/ f19 f0 1"/>
                <a:gd name="f26" fmla="+- f24 0 f22"/>
                <a:gd name="f27" fmla="+- f23 0 f22"/>
                <a:gd name="f28" fmla="*/ f25 1 f2"/>
                <a:gd name="f29" fmla="*/ f27 1 33"/>
                <a:gd name="f30" fmla="*/ f26 1 32"/>
                <a:gd name="f31" fmla="*/ 16 f27 1"/>
                <a:gd name="f32" fmla="*/ 32 f26 1"/>
                <a:gd name="f33" fmla="*/ 1 f27 1"/>
                <a:gd name="f34" fmla="*/ 17 f26 1"/>
                <a:gd name="f35" fmla="*/ 19 f27 1"/>
                <a:gd name="f36" fmla="*/ 0 f26 1"/>
                <a:gd name="f37" fmla="*/ 33 f27 1"/>
                <a:gd name="f38" fmla="*/ 15 f26 1"/>
                <a:gd name="f39" fmla="+- f28 0 f1"/>
                <a:gd name="f40" fmla="*/ f31 1 33"/>
                <a:gd name="f41" fmla="*/ f32 1 32"/>
                <a:gd name="f42" fmla="*/ f33 1 33"/>
                <a:gd name="f43" fmla="*/ f34 1 32"/>
                <a:gd name="f44" fmla="*/ f35 1 33"/>
                <a:gd name="f45" fmla="*/ f36 1 32"/>
                <a:gd name="f46" fmla="*/ f37 1 33"/>
                <a:gd name="f47" fmla="*/ f38 1 32"/>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33" h="32">
                  <a:moveTo>
                    <a:pt x="f8" y="f7"/>
                  </a:moveTo>
                  <a:cubicBezTo>
                    <a:pt x="f9" y="f7"/>
                    <a:pt x="f5" y="f10"/>
                    <a:pt x="f11" y="f12"/>
                  </a:cubicBezTo>
                  <a:cubicBezTo>
                    <a:pt x="f11" y="f13"/>
                    <a:pt x="f14" y="f11"/>
                    <a:pt x="f15" y="f5"/>
                  </a:cubicBezTo>
                  <a:cubicBezTo>
                    <a:pt x="f16" y="f5"/>
                    <a:pt x="f6" y="f13"/>
                    <a:pt x="f6" y="f17"/>
                  </a:cubicBezTo>
                  <a:cubicBezTo>
                    <a:pt x="f6" y="f18"/>
                    <a:pt x="f10"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2" name="Freeform 53">
              <a:extLst>
                <a:ext uri="{FF2B5EF4-FFF2-40B4-BE49-F238E27FC236}">
                  <a16:creationId xmlns:a16="http://schemas.microsoft.com/office/drawing/2014/main" id="{E51D02F5-4EA1-CED0-CCCF-12A3EC6A9B58}"/>
                </a:ext>
              </a:extLst>
            </p:cNvPr>
            <p:cNvSpPr/>
            <p:nvPr/>
          </p:nvSpPr>
          <p:spPr>
            <a:xfrm>
              <a:off x="4414613" y="1970916"/>
              <a:ext cx="39776" cy="44915"/>
            </a:xfrm>
            <a:custGeom>
              <a:avLst/>
              <a:gdLst>
                <a:gd name="f0" fmla="val 10800000"/>
                <a:gd name="f1" fmla="val 5400000"/>
                <a:gd name="f2" fmla="val 180"/>
                <a:gd name="f3" fmla="val w"/>
                <a:gd name="f4" fmla="val h"/>
                <a:gd name="f5" fmla="val 0"/>
                <a:gd name="f6" fmla="val 29"/>
                <a:gd name="f7" fmla="val 33"/>
                <a:gd name="f8" fmla="val 16"/>
                <a:gd name="f9" fmla="val 6"/>
                <a:gd name="f10" fmla="val 4"/>
                <a:gd name="f11" fmla="val 15"/>
                <a:gd name="f12" fmla="val 26"/>
                <a:gd name="f13" fmla="val 28"/>
                <a:gd name="f14" fmla="val 25"/>
                <a:gd name="f15" fmla="val 23"/>
                <a:gd name="f16" fmla="val 31"/>
                <a:gd name="f17" fmla="val 13"/>
                <a:gd name="f18" fmla="val 32"/>
                <a:gd name="f19" fmla="val 1"/>
                <a:gd name="f20" fmla="+- 0 0 -90"/>
                <a:gd name="f21" fmla="*/ f3 1 29"/>
                <a:gd name="f22" fmla="*/ f4 1 33"/>
                <a:gd name="f23" fmla="val f5"/>
                <a:gd name="f24" fmla="val f6"/>
                <a:gd name="f25" fmla="val f7"/>
                <a:gd name="f26" fmla="*/ f20 f0 1"/>
                <a:gd name="f27" fmla="+- f25 0 f23"/>
                <a:gd name="f28" fmla="+- f24 0 f23"/>
                <a:gd name="f29" fmla="*/ f26 1 f2"/>
                <a:gd name="f30" fmla="*/ f28 1 29"/>
                <a:gd name="f31" fmla="*/ f27 1 33"/>
                <a:gd name="f32" fmla="*/ 0 f28 1"/>
                <a:gd name="f33" fmla="*/ 16 f27 1"/>
                <a:gd name="f34" fmla="*/ 15 f28 1"/>
                <a:gd name="f35" fmla="*/ 0 f27 1"/>
                <a:gd name="f36" fmla="*/ 29 f28 1"/>
                <a:gd name="f37" fmla="*/ 15 f27 1"/>
                <a:gd name="f38" fmla="*/ 13 f28 1"/>
                <a:gd name="f39" fmla="*/ 32 f27 1"/>
                <a:gd name="f40" fmla="+- f29 0 f1"/>
                <a:gd name="f41" fmla="*/ f32 1 29"/>
                <a:gd name="f42" fmla="*/ f33 1 33"/>
                <a:gd name="f43" fmla="*/ f34 1 29"/>
                <a:gd name="f44" fmla="*/ f35 1 33"/>
                <a:gd name="f45" fmla="*/ f36 1 29"/>
                <a:gd name="f46" fmla="*/ f37 1 33"/>
                <a:gd name="f47" fmla="*/ f38 1 29"/>
                <a:gd name="f48" fmla="*/ f39 1 33"/>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29" h="33">
                  <a:moveTo>
                    <a:pt x="f5" y="f8"/>
                  </a:moveTo>
                  <a:cubicBezTo>
                    <a:pt x="f5" y="f9"/>
                    <a:pt x="f10" y="f5"/>
                    <a:pt x="f11" y="f5"/>
                  </a:cubicBezTo>
                  <a:cubicBezTo>
                    <a:pt x="f12" y="f5"/>
                    <a:pt x="f6" y="f9"/>
                    <a:pt x="f6" y="f11"/>
                  </a:cubicBezTo>
                  <a:cubicBezTo>
                    <a:pt x="f13" y="f14"/>
                    <a:pt x="f15" y="f16"/>
                    <a:pt x="f17" y="f18"/>
                  </a:cubicBezTo>
                  <a:cubicBezTo>
                    <a:pt x="f19" y="f7"/>
                    <a:pt x="f5" y="f14"/>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3" name="Freeform 54">
              <a:extLst>
                <a:ext uri="{FF2B5EF4-FFF2-40B4-BE49-F238E27FC236}">
                  <a16:creationId xmlns:a16="http://schemas.microsoft.com/office/drawing/2014/main" id="{014062F4-2533-38F1-EC18-1912C7CBDE51}"/>
                </a:ext>
              </a:extLst>
            </p:cNvPr>
            <p:cNvSpPr/>
            <p:nvPr/>
          </p:nvSpPr>
          <p:spPr>
            <a:xfrm>
              <a:off x="5983970" y="2078705"/>
              <a:ext cx="43626" cy="44915"/>
            </a:xfrm>
            <a:custGeom>
              <a:avLst/>
              <a:gdLst>
                <a:gd name="f0" fmla="val 10800000"/>
                <a:gd name="f1" fmla="val 5400000"/>
                <a:gd name="f2" fmla="val 180"/>
                <a:gd name="f3" fmla="val w"/>
                <a:gd name="f4" fmla="val h"/>
                <a:gd name="f5" fmla="val 0"/>
                <a:gd name="f6" fmla="val 32"/>
                <a:gd name="f7" fmla="val 33"/>
                <a:gd name="f8" fmla="val 16"/>
                <a:gd name="f9" fmla="val 5"/>
                <a:gd name="f10" fmla="val 28"/>
                <a:gd name="f11" fmla="val 1"/>
                <a:gd name="f12" fmla="val 17"/>
                <a:gd name="f13" fmla="val 7"/>
                <a:gd name="f14" fmla="val 6"/>
                <a:gd name="f15" fmla="val 27"/>
                <a:gd name="f16" fmla="val 8"/>
                <a:gd name="f17" fmla="val 18"/>
                <a:gd name="f18" fmla="val 29"/>
                <a:gd name="f19" fmla="val 26"/>
                <a:gd name="f20" fmla="+- 0 0 -90"/>
                <a:gd name="f21" fmla="*/ f3 1 32"/>
                <a:gd name="f22" fmla="*/ f4 1 33"/>
                <a:gd name="f23" fmla="val f5"/>
                <a:gd name="f24" fmla="val f6"/>
                <a:gd name="f25" fmla="val f7"/>
                <a:gd name="f26" fmla="*/ f20 f0 1"/>
                <a:gd name="f27" fmla="+- f25 0 f23"/>
                <a:gd name="f28" fmla="+- f24 0 f23"/>
                <a:gd name="f29" fmla="*/ f26 1 f2"/>
                <a:gd name="f30" fmla="*/ f28 1 32"/>
                <a:gd name="f31" fmla="*/ f27 1 33"/>
                <a:gd name="f32" fmla="*/ 16 f28 1"/>
                <a:gd name="f33" fmla="*/ 33 f27 1"/>
                <a:gd name="f34" fmla="*/ 1 f28 1"/>
                <a:gd name="f35" fmla="*/ 17 f27 1"/>
                <a:gd name="f36" fmla="*/ 17 f28 1"/>
                <a:gd name="f37" fmla="*/ 1 f27 1"/>
                <a:gd name="f38" fmla="*/ 32 f28 1"/>
                <a:gd name="f39" fmla="*/ 18 f27 1"/>
                <a:gd name="f40" fmla="+- f29 0 f1"/>
                <a:gd name="f41" fmla="*/ f32 1 32"/>
                <a:gd name="f42" fmla="*/ f33 1 33"/>
                <a:gd name="f43" fmla="*/ f34 1 32"/>
                <a:gd name="f44" fmla="*/ f35 1 33"/>
                <a:gd name="f45" fmla="*/ f36 1 32"/>
                <a:gd name="f46" fmla="*/ f37 1 33"/>
                <a:gd name="f47" fmla="*/ f38 1 32"/>
                <a:gd name="f48" fmla="*/ f39 1 33"/>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32" h="33">
                  <a:moveTo>
                    <a:pt x="f8" y="f7"/>
                  </a:moveTo>
                  <a:cubicBezTo>
                    <a:pt x="f9" y="f7"/>
                    <a:pt x="f5" y="f10"/>
                    <a:pt x="f11" y="f12"/>
                  </a:cubicBezTo>
                  <a:cubicBezTo>
                    <a:pt x="f11" y="f13"/>
                    <a:pt x="f14" y="f5"/>
                    <a:pt x="f12" y="f11"/>
                  </a:cubicBezTo>
                  <a:cubicBezTo>
                    <a:pt x="f15" y="f11"/>
                    <a:pt x="f6" y="f16"/>
                    <a:pt x="f6" y="f17"/>
                  </a:cubicBezTo>
                  <a:cubicBezTo>
                    <a:pt x="f6" y="f18"/>
                    <a:pt x="f19"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4" name="Freeform 55">
              <a:extLst>
                <a:ext uri="{FF2B5EF4-FFF2-40B4-BE49-F238E27FC236}">
                  <a16:creationId xmlns:a16="http://schemas.microsoft.com/office/drawing/2014/main" id="{3F88A3A5-C8F3-481A-6C45-36593D6EA3B1}"/>
                </a:ext>
              </a:extLst>
            </p:cNvPr>
            <p:cNvSpPr/>
            <p:nvPr/>
          </p:nvSpPr>
          <p:spPr>
            <a:xfrm>
              <a:off x="5808177" y="1865696"/>
              <a:ext cx="52614" cy="51325"/>
            </a:xfrm>
            <a:custGeom>
              <a:avLst/>
              <a:gdLst>
                <a:gd name="f0" fmla="val 10800000"/>
                <a:gd name="f1" fmla="val 5400000"/>
                <a:gd name="f2" fmla="val 180"/>
                <a:gd name="f3" fmla="val w"/>
                <a:gd name="f4" fmla="val h"/>
                <a:gd name="f5" fmla="val 0"/>
                <a:gd name="f6" fmla="val 39"/>
                <a:gd name="f7" fmla="val 38"/>
                <a:gd name="f8" fmla="val 32"/>
                <a:gd name="f9" fmla="val 37"/>
                <a:gd name="f10" fmla="val 31"/>
                <a:gd name="f11" fmla="val 30"/>
                <a:gd name="f12" fmla="val 18"/>
                <a:gd name="f13" fmla="val 9"/>
                <a:gd name="f14" fmla="val 35"/>
                <a:gd name="f15" fmla="val 3"/>
                <a:gd name="f16" fmla="val 24"/>
                <a:gd name="f17" fmla="val 17"/>
                <a:gd name="f18" fmla="val 7"/>
                <a:gd name="f19" fmla="val 13"/>
                <a:gd name="f20" fmla="val 11"/>
                <a:gd name="f21" fmla="val 10"/>
                <a:gd name="f22" fmla="val 21"/>
                <a:gd name="f23" fmla="val 29"/>
                <a:gd name="f24" fmla="+- 0 0 -90"/>
                <a:gd name="f25" fmla="*/ f3 1 39"/>
                <a:gd name="f26" fmla="*/ f4 1 38"/>
                <a:gd name="f27" fmla="val f5"/>
                <a:gd name="f28" fmla="val f6"/>
                <a:gd name="f29" fmla="val f7"/>
                <a:gd name="f30" fmla="*/ f24 f0 1"/>
                <a:gd name="f31" fmla="+- f29 0 f27"/>
                <a:gd name="f32" fmla="+- f28 0 f27"/>
                <a:gd name="f33" fmla="*/ f30 1 f2"/>
                <a:gd name="f34" fmla="*/ f32 1 39"/>
                <a:gd name="f35" fmla="*/ f31 1 38"/>
                <a:gd name="f36" fmla="*/ 32 f32 1"/>
                <a:gd name="f37" fmla="*/ 37 f31 1"/>
                <a:gd name="f38" fmla="*/ 30 f32 1"/>
                <a:gd name="f39" fmla="*/ 3 f32 1"/>
                <a:gd name="f40" fmla="*/ 24 f31 1"/>
                <a:gd name="f41" fmla="*/ 11 f32 1"/>
                <a:gd name="f42" fmla="*/ 10 f31 1"/>
                <a:gd name="f43" fmla="*/ 37 f32 1"/>
                <a:gd name="f44" fmla="*/ 13 f31 1"/>
                <a:gd name="f45" fmla="+- f33 0 f1"/>
                <a:gd name="f46" fmla="*/ f36 1 39"/>
                <a:gd name="f47" fmla="*/ f37 1 38"/>
                <a:gd name="f48" fmla="*/ f38 1 39"/>
                <a:gd name="f49" fmla="*/ f39 1 39"/>
                <a:gd name="f50" fmla="*/ f40 1 38"/>
                <a:gd name="f51" fmla="*/ f41 1 39"/>
                <a:gd name="f52" fmla="*/ f42 1 38"/>
                <a:gd name="f53" fmla="*/ f43 1 39"/>
                <a:gd name="f54" fmla="*/ f44 1 38"/>
                <a:gd name="f55" fmla="*/ 0 1 f34"/>
                <a:gd name="f56" fmla="*/ f28 1 f34"/>
                <a:gd name="f57" fmla="*/ 0 1 f35"/>
                <a:gd name="f58" fmla="*/ f29 1 f35"/>
                <a:gd name="f59" fmla="*/ f46 1 f34"/>
                <a:gd name="f60" fmla="*/ f47 1 f35"/>
                <a:gd name="f61" fmla="*/ f48 1 f34"/>
                <a:gd name="f62" fmla="*/ f49 1 f34"/>
                <a:gd name="f63" fmla="*/ f50 1 f35"/>
                <a:gd name="f64" fmla="*/ f51 1 f34"/>
                <a:gd name="f65" fmla="*/ f52 1 f35"/>
                <a:gd name="f66" fmla="*/ f53 1 f34"/>
                <a:gd name="f67" fmla="*/ f54 1 f35"/>
                <a:gd name="f68" fmla="*/ f55 f25 1"/>
                <a:gd name="f69" fmla="*/ f56 f25 1"/>
                <a:gd name="f70" fmla="*/ f58 f26 1"/>
                <a:gd name="f71" fmla="*/ f57 f26 1"/>
                <a:gd name="f72" fmla="*/ f59 f25 1"/>
                <a:gd name="f73" fmla="*/ f60 f26 1"/>
                <a:gd name="f74" fmla="*/ f61 f25 1"/>
                <a:gd name="f75" fmla="*/ f62 f25 1"/>
                <a:gd name="f76" fmla="*/ f63 f26 1"/>
                <a:gd name="f77" fmla="*/ f64 f25 1"/>
                <a:gd name="f78" fmla="*/ f65 f26 1"/>
                <a:gd name="f79" fmla="*/ f66 f25 1"/>
                <a:gd name="f80" fmla="*/ f67 f26 1"/>
              </a:gdLst>
              <a:ahLst/>
              <a:cxnLst>
                <a:cxn ang="3cd4">
                  <a:pos x="hc" y="t"/>
                </a:cxn>
                <a:cxn ang="0">
                  <a:pos x="r" y="vc"/>
                </a:cxn>
                <a:cxn ang="cd4">
                  <a:pos x="hc" y="b"/>
                </a:cxn>
                <a:cxn ang="cd2">
                  <a:pos x="l" y="vc"/>
                </a:cxn>
                <a:cxn ang="f45">
                  <a:pos x="f72" y="f73"/>
                </a:cxn>
                <a:cxn ang="f45">
                  <a:pos x="f74" y="f73"/>
                </a:cxn>
                <a:cxn ang="f45">
                  <a:pos x="f75" y="f76"/>
                </a:cxn>
                <a:cxn ang="f45">
                  <a:pos x="f77" y="f78"/>
                </a:cxn>
                <a:cxn ang="f45">
                  <a:pos x="f79" y="f80"/>
                </a:cxn>
                <a:cxn ang="f45">
                  <a:pos x="f72" y="f73"/>
                </a:cxn>
              </a:cxnLst>
              <a:rect l="f68" t="f71" r="f69" b="f70"/>
              <a:pathLst>
                <a:path w="39" h="38">
                  <a:moveTo>
                    <a:pt x="f8" y="f9"/>
                  </a:moveTo>
                  <a:cubicBezTo>
                    <a:pt x="f10" y="f9"/>
                    <a:pt x="f10" y="f9"/>
                    <a:pt x="f11" y="f9"/>
                  </a:cubicBezTo>
                  <a:cubicBezTo>
                    <a:pt x="f12" y="f7"/>
                    <a:pt x="f13" y="f14"/>
                    <a:pt x="f15" y="f16"/>
                  </a:cubicBezTo>
                  <a:cubicBezTo>
                    <a:pt x="f5" y="f17"/>
                    <a:pt x="f18" y="f19"/>
                    <a:pt x="f20" y="f21"/>
                  </a:cubicBezTo>
                  <a:cubicBezTo>
                    <a:pt x="f22" y="f5"/>
                    <a:pt x="f23" y="f18"/>
                    <a:pt x="f9" y="f19"/>
                  </a:cubicBezTo>
                  <a:cubicBezTo>
                    <a:pt x="f9" y="f22"/>
                    <a:pt x="f6" y="f11"/>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5" name="Freeform 56">
              <a:extLst>
                <a:ext uri="{FF2B5EF4-FFF2-40B4-BE49-F238E27FC236}">
                  <a16:creationId xmlns:a16="http://schemas.microsoft.com/office/drawing/2014/main" id="{A7F2C5CF-C25E-EF39-BE91-EAF6E24BD64E}"/>
                </a:ext>
              </a:extLst>
            </p:cNvPr>
            <p:cNvSpPr/>
            <p:nvPr/>
          </p:nvSpPr>
          <p:spPr>
            <a:xfrm>
              <a:off x="5887730" y="1927290"/>
              <a:ext cx="43626" cy="44915"/>
            </a:xfrm>
            <a:custGeom>
              <a:avLst/>
              <a:gdLst>
                <a:gd name="f0" fmla="val 10800000"/>
                <a:gd name="f1" fmla="val 5400000"/>
                <a:gd name="f2" fmla="val 180"/>
                <a:gd name="f3" fmla="val w"/>
                <a:gd name="f4" fmla="val h"/>
                <a:gd name="f5" fmla="val 0"/>
                <a:gd name="f6" fmla="val 32"/>
                <a:gd name="f7" fmla="val 33"/>
                <a:gd name="f8" fmla="val 16"/>
                <a:gd name="f9" fmla="val 27"/>
                <a:gd name="f10" fmla="val 17"/>
                <a:gd name="f11" fmla="val 5"/>
                <a:gd name="f12" fmla="val 2"/>
                <a:gd name="f13" fmla="val 23"/>
                <a:gd name="f14" fmla="val 1"/>
                <a:gd name="f15" fmla="val 14"/>
                <a:gd name="f16" fmla="val 6"/>
                <a:gd name="f17" fmla="val 26"/>
                <a:gd name="f18" fmla="val 31"/>
                <a:gd name="f19" fmla="val 7"/>
                <a:gd name="f20" fmla="+- 0 0 -90"/>
                <a:gd name="f21" fmla="*/ f3 1 32"/>
                <a:gd name="f22" fmla="*/ f4 1 33"/>
                <a:gd name="f23" fmla="val f5"/>
                <a:gd name="f24" fmla="val f6"/>
                <a:gd name="f25" fmla="val f7"/>
                <a:gd name="f26" fmla="*/ f20 f0 1"/>
                <a:gd name="f27" fmla="+- f25 0 f23"/>
                <a:gd name="f28" fmla="+- f24 0 f23"/>
                <a:gd name="f29" fmla="*/ f26 1 f2"/>
                <a:gd name="f30" fmla="*/ f28 1 32"/>
                <a:gd name="f31" fmla="*/ f27 1 33"/>
                <a:gd name="f32" fmla="*/ 32 f28 1"/>
                <a:gd name="f33" fmla="*/ 16 f27 1"/>
                <a:gd name="f34" fmla="*/ 17 f28 1"/>
                <a:gd name="f35" fmla="*/ 32 f27 1"/>
                <a:gd name="f36" fmla="*/ 1 f28 1"/>
                <a:gd name="f37" fmla="*/ 14 f27 1"/>
                <a:gd name="f38" fmla="*/ 14 f28 1"/>
                <a:gd name="f39" fmla="*/ 1 f27 1"/>
                <a:gd name="f40" fmla="+- f29 0 f1"/>
                <a:gd name="f41" fmla="*/ f32 1 32"/>
                <a:gd name="f42" fmla="*/ f33 1 33"/>
                <a:gd name="f43" fmla="*/ f34 1 32"/>
                <a:gd name="f44" fmla="*/ f35 1 33"/>
                <a:gd name="f45" fmla="*/ f36 1 32"/>
                <a:gd name="f46" fmla="*/ f37 1 33"/>
                <a:gd name="f47" fmla="*/ f38 1 32"/>
                <a:gd name="f48" fmla="*/ f39 1 33"/>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32" h="33">
                  <a:moveTo>
                    <a:pt x="f6" y="f8"/>
                  </a:moveTo>
                  <a:cubicBezTo>
                    <a:pt x="f6" y="f9"/>
                    <a:pt x="f9" y="f6"/>
                    <a:pt x="f10" y="f6"/>
                  </a:cubicBezTo>
                  <a:cubicBezTo>
                    <a:pt x="f11" y="f7"/>
                    <a:pt x="f12" y="f13"/>
                    <a:pt x="f14" y="f15"/>
                  </a:cubicBezTo>
                  <a:cubicBezTo>
                    <a:pt x="f5" y="f11"/>
                    <a:pt x="f16" y="f14"/>
                    <a:pt x="f15" y="f14"/>
                  </a:cubicBezTo>
                  <a:cubicBezTo>
                    <a:pt x="f17" y="f5"/>
                    <a:pt x="f18" y="f19"/>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6" name="Freeform 57">
              <a:extLst>
                <a:ext uri="{FF2B5EF4-FFF2-40B4-BE49-F238E27FC236}">
                  <a16:creationId xmlns:a16="http://schemas.microsoft.com/office/drawing/2014/main" id="{BE8AB153-9193-2F25-19A2-E8B1AE1046FD}"/>
                </a:ext>
              </a:extLst>
            </p:cNvPr>
            <p:cNvSpPr/>
            <p:nvPr/>
          </p:nvSpPr>
          <p:spPr>
            <a:xfrm>
              <a:off x="5797908" y="2621502"/>
              <a:ext cx="47475" cy="44915"/>
            </a:xfrm>
            <a:custGeom>
              <a:avLst/>
              <a:gdLst>
                <a:gd name="f0" fmla="val 10800000"/>
                <a:gd name="f1" fmla="val 5400000"/>
                <a:gd name="f2" fmla="val 180"/>
                <a:gd name="f3" fmla="val w"/>
                <a:gd name="f4" fmla="val h"/>
                <a:gd name="f5" fmla="val 0"/>
                <a:gd name="f6" fmla="val 35"/>
                <a:gd name="f7" fmla="val 33"/>
                <a:gd name="f8" fmla="val 9"/>
                <a:gd name="f9" fmla="val 6"/>
                <a:gd name="f10" fmla="val 28"/>
                <a:gd name="f11" fmla="val 26"/>
                <a:gd name="f12" fmla="val 1"/>
                <a:gd name="f13" fmla="val 18"/>
                <a:gd name="f14" fmla="val 3"/>
                <a:gd name="f15" fmla="val 16"/>
                <a:gd name="f16" fmla="val 23"/>
                <a:gd name="f17" fmla="val 31"/>
                <a:gd name="f18" fmla="val 10"/>
                <a:gd name="f19" fmla="val 20"/>
                <a:gd name="f20" fmla="val 32"/>
                <a:gd name="f21" fmla="val 19"/>
                <a:gd name="f22" fmla="val 14"/>
                <a:gd name="f23" fmla="+- 0 0 -90"/>
                <a:gd name="f24" fmla="*/ f3 1 35"/>
                <a:gd name="f25" fmla="*/ f4 1 33"/>
                <a:gd name="f26" fmla="val f5"/>
                <a:gd name="f27" fmla="val f6"/>
                <a:gd name="f28" fmla="val f7"/>
                <a:gd name="f29" fmla="*/ f23 f0 1"/>
                <a:gd name="f30" fmla="+- f28 0 f26"/>
                <a:gd name="f31" fmla="+- f27 0 f26"/>
                <a:gd name="f32" fmla="*/ f29 1 f2"/>
                <a:gd name="f33" fmla="*/ f31 1 35"/>
                <a:gd name="f34" fmla="*/ f30 1 33"/>
                <a:gd name="f35" fmla="*/ 9 f31 1"/>
                <a:gd name="f36" fmla="*/ 33 f30 1"/>
                <a:gd name="f37" fmla="*/ 1 f31 1"/>
                <a:gd name="f38" fmla="*/ 18 f30 1"/>
                <a:gd name="f39" fmla="*/ 16 f31 1"/>
                <a:gd name="f40" fmla="*/ 1 f30 1"/>
                <a:gd name="f41" fmla="*/ 33 f31 1"/>
                <a:gd name="f42" fmla="*/ 10 f30 1"/>
                <a:gd name="f43" fmla="*/ 23 f31 1"/>
                <a:gd name="f44" fmla="*/ 32 f30 1"/>
                <a:gd name="f45" fmla="+- f32 0 f1"/>
                <a:gd name="f46" fmla="*/ f35 1 35"/>
                <a:gd name="f47" fmla="*/ f36 1 33"/>
                <a:gd name="f48" fmla="*/ f37 1 35"/>
                <a:gd name="f49" fmla="*/ f38 1 33"/>
                <a:gd name="f50" fmla="*/ f39 1 35"/>
                <a:gd name="f51" fmla="*/ f40 1 33"/>
                <a:gd name="f52" fmla="*/ f41 1 35"/>
                <a:gd name="f53" fmla="*/ f42 1 33"/>
                <a:gd name="f54" fmla="*/ f43 1 35"/>
                <a:gd name="f55" fmla="*/ f44 1 33"/>
                <a:gd name="f56" fmla="*/ 0 1 f33"/>
                <a:gd name="f57" fmla="*/ f27 1 f33"/>
                <a:gd name="f58" fmla="*/ 0 1 f34"/>
                <a:gd name="f59" fmla="*/ f28 1 f34"/>
                <a:gd name="f60" fmla="*/ f46 1 f33"/>
                <a:gd name="f61" fmla="*/ f47 1 f34"/>
                <a:gd name="f62" fmla="*/ f48 1 f33"/>
                <a:gd name="f63" fmla="*/ f49 1 f34"/>
                <a:gd name="f64" fmla="*/ f50 1 f33"/>
                <a:gd name="f65" fmla="*/ f51 1 f34"/>
                <a:gd name="f66" fmla="*/ f52 1 f33"/>
                <a:gd name="f67" fmla="*/ f53 1 f34"/>
                <a:gd name="f68" fmla="*/ f54 1 f33"/>
                <a:gd name="f69" fmla="*/ f55 1 f34"/>
                <a:gd name="f70" fmla="*/ f56 f24 1"/>
                <a:gd name="f71" fmla="*/ f57 f24 1"/>
                <a:gd name="f72" fmla="*/ f59 f25 1"/>
                <a:gd name="f73" fmla="*/ f58 f25 1"/>
                <a:gd name="f74" fmla="*/ f60 f24 1"/>
                <a:gd name="f75" fmla="*/ f61 f25 1"/>
                <a:gd name="f76" fmla="*/ f62 f24 1"/>
                <a:gd name="f77" fmla="*/ f63 f25 1"/>
                <a:gd name="f78" fmla="*/ f64 f24 1"/>
                <a:gd name="f79" fmla="*/ f65 f25 1"/>
                <a:gd name="f80" fmla="*/ f66 f24 1"/>
                <a:gd name="f81" fmla="*/ f67 f25 1"/>
                <a:gd name="f82" fmla="*/ f68 f24 1"/>
                <a:gd name="f83" fmla="*/ f69 f25 1"/>
              </a:gdLst>
              <a:ahLst/>
              <a:cxnLst>
                <a:cxn ang="3cd4">
                  <a:pos x="hc" y="t"/>
                </a:cxn>
                <a:cxn ang="0">
                  <a:pos x="r" y="vc"/>
                </a:cxn>
                <a:cxn ang="cd4">
                  <a:pos x="hc" y="b"/>
                </a:cxn>
                <a:cxn ang="cd2">
                  <a:pos x="l" y="vc"/>
                </a:cxn>
                <a:cxn ang="f45">
                  <a:pos x="f74" y="f75"/>
                </a:cxn>
                <a:cxn ang="f45">
                  <a:pos x="f76" y="f77"/>
                </a:cxn>
                <a:cxn ang="f45">
                  <a:pos x="f78" y="f79"/>
                </a:cxn>
                <a:cxn ang="f45">
                  <a:pos x="f80" y="f81"/>
                </a:cxn>
                <a:cxn ang="f45">
                  <a:pos x="f82" y="f83"/>
                </a:cxn>
                <a:cxn ang="f45">
                  <a:pos x="f74" y="f75"/>
                </a:cxn>
                <a:cxn ang="f45">
                  <a:pos x="f74" y="f75"/>
                </a:cxn>
              </a:cxnLst>
              <a:rect l="f70" t="f73" r="f71" b="f72"/>
              <a:pathLst>
                <a:path w="35" h="33">
                  <a:moveTo>
                    <a:pt x="f8" y="f7"/>
                  </a:moveTo>
                  <a:cubicBezTo>
                    <a:pt x="f9" y="f10"/>
                    <a:pt x="f5" y="f11"/>
                    <a:pt x="f12" y="f13"/>
                  </a:cubicBezTo>
                  <a:cubicBezTo>
                    <a:pt x="f14" y="f8"/>
                    <a:pt x="f9" y="f14"/>
                    <a:pt x="f15" y="f12"/>
                  </a:cubicBezTo>
                  <a:cubicBezTo>
                    <a:pt x="f16" y="f5"/>
                    <a:pt x="f17" y="f12"/>
                    <a:pt x="f7" y="f18"/>
                  </a:cubicBezTo>
                  <a:cubicBezTo>
                    <a:pt x="f6" y="f19"/>
                    <a:pt x="f20" y="f10"/>
                    <a:pt x="f16" y="f20"/>
                  </a:cubicBezTo>
                  <a:cubicBezTo>
                    <a:pt x="f21" y="f7"/>
                    <a:pt x="f22" y="f7"/>
                    <a:pt x="f8" y="f7"/>
                  </a:cubicBezTo>
                  <a:cubicBezTo>
                    <a:pt x="f8" y="f7"/>
                    <a:pt x="f8"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7" name="Freeform 58">
              <a:extLst>
                <a:ext uri="{FF2B5EF4-FFF2-40B4-BE49-F238E27FC236}">
                  <a16:creationId xmlns:a16="http://schemas.microsoft.com/office/drawing/2014/main" id="{19B781C3-3DB9-FE52-534F-E64B10B3A30F}"/>
                </a:ext>
              </a:extLst>
            </p:cNvPr>
            <p:cNvSpPr/>
            <p:nvPr/>
          </p:nvSpPr>
          <p:spPr>
            <a:xfrm>
              <a:off x="5620825" y="1807951"/>
              <a:ext cx="82122" cy="73142"/>
            </a:xfrm>
            <a:custGeom>
              <a:avLst/>
              <a:gdLst>
                <a:gd name="f0" fmla="val 10800000"/>
                <a:gd name="f1" fmla="val 5400000"/>
                <a:gd name="f2" fmla="val 180"/>
                <a:gd name="f3" fmla="val w"/>
                <a:gd name="f4" fmla="val h"/>
                <a:gd name="f5" fmla="val 0"/>
                <a:gd name="f6" fmla="val 61"/>
                <a:gd name="f7" fmla="val 53"/>
                <a:gd name="f8" fmla="val 12"/>
                <a:gd name="f9" fmla="val 47"/>
                <a:gd name="f10" fmla="val 10"/>
                <a:gd name="f11" fmla="val 37"/>
                <a:gd name="f12" fmla="val 28"/>
                <a:gd name="f13" fmla="val 8"/>
                <a:gd name="f14" fmla="val 15"/>
                <a:gd name="f15" fmla="val 16"/>
                <a:gd name="f16" fmla="val 3"/>
                <a:gd name="f17" fmla="val 27"/>
                <a:gd name="f18" fmla="val 39"/>
                <a:gd name="f19" fmla="val 4"/>
                <a:gd name="f20" fmla="val 50"/>
                <a:gd name="f21" fmla="val 18"/>
                <a:gd name="f22" fmla="val 57"/>
                <a:gd name="f23" fmla="val 31"/>
                <a:gd name="f24" fmla="val 54"/>
                <a:gd name="f25" fmla="val 43"/>
                <a:gd name="f26" fmla="val 44"/>
                <a:gd name="f27" fmla="val 29"/>
                <a:gd name="f28" fmla="val 51"/>
                <a:gd name="f29" fmla="val 23"/>
                <a:gd name="f30" fmla="val 17"/>
                <a:gd name="f31" fmla="val 49"/>
                <a:gd name="f32" fmla="+- 0 0 -90"/>
                <a:gd name="f33" fmla="*/ f3 1 61"/>
                <a:gd name="f34" fmla="*/ f4 1 53"/>
                <a:gd name="f35" fmla="val f5"/>
                <a:gd name="f36" fmla="val f6"/>
                <a:gd name="f37" fmla="val f7"/>
                <a:gd name="f38" fmla="*/ f32 f0 1"/>
                <a:gd name="f39" fmla="+- f37 0 f35"/>
                <a:gd name="f40" fmla="+- f36 0 f35"/>
                <a:gd name="f41" fmla="*/ f38 1 f2"/>
                <a:gd name="f42" fmla="*/ f40 1 61"/>
                <a:gd name="f43" fmla="*/ f39 1 53"/>
                <a:gd name="f44" fmla="*/ 12 f40 1"/>
                <a:gd name="f45" fmla="*/ 47 f39 1"/>
                <a:gd name="f46" fmla="*/ 8 f40 1"/>
                <a:gd name="f47" fmla="*/ 15 f39 1"/>
                <a:gd name="f48" fmla="*/ 39 f40 1"/>
                <a:gd name="f49" fmla="*/ 4 f39 1"/>
                <a:gd name="f50" fmla="*/ 57 f40 1"/>
                <a:gd name="f51" fmla="*/ 31 f39 1"/>
                <a:gd name="f52" fmla="*/ 29 f40 1"/>
                <a:gd name="f53" fmla="*/ 51 f39 1"/>
                <a:gd name="f54" fmla="+- f41 0 f1"/>
                <a:gd name="f55" fmla="*/ f44 1 61"/>
                <a:gd name="f56" fmla="*/ f45 1 53"/>
                <a:gd name="f57" fmla="*/ f46 1 61"/>
                <a:gd name="f58" fmla="*/ f47 1 53"/>
                <a:gd name="f59" fmla="*/ f48 1 61"/>
                <a:gd name="f60" fmla="*/ f49 1 53"/>
                <a:gd name="f61" fmla="*/ f50 1 61"/>
                <a:gd name="f62" fmla="*/ f51 1 53"/>
                <a:gd name="f63" fmla="*/ f52 1 61"/>
                <a:gd name="f64" fmla="*/ f53 1 53"/>
                <a:gd name="f65" fmla="*/ 0 1 f42"/>
                <a:gd name="f66" fmla="*/ f36 1 f42"/>
                <a:gd name="f67" fmla="*/ 0 1 f43"/>
                <a:gd name="f68" fmla="*/ f37 1 f43"/>
                <a:gd name="f69" fmla="*/ f55 1 f42"/>
                <a:gd name="f70" fmla="*/ f56 1 f43"/>
                <a:gd name="f71" fmla="*/ f57 1 f42"/>
                <a:gd name="f72" fmla="*/ f58 1 f43"/>
                <a:gd name="f73" fmla="*/ f59 1 f42"/>
                <a:gd name="f74" fmla="*/ f60 1 f43"/>
                <a:gd name="f75" fmla="*/ f61 1 f42"/>
                <a:gd name="f76" fmla="*/ f62 1 f43"/>
                <a:gd name="f77" fmla="*/ f63 1 f42"/>
                <a:gd name="f78" fmla="*/ f64 1 f43"/>
                <a:gd name="f79" fmla="*/ f65 f33 1"/>
                <a:gd name="f80" fmla="*/ f66 f33 1"/>
                <a:gd name="f81" fmla="*/ f68 f34 1"/>
                <a:gd name="f82" fmla="*/ f67 f34 1"/>
                <a:gd name="f83" fmla="*/ f69 f33 1"/>
                <a:gd name="f84" fmla="*/ f70 f34 1"/>
                <a:gd name="f85" fmla="*/ f71 f33 1"/>
                <a:gd name="f86" fmla="*/ f72 f34 1"/>
                <a:gd name="f87" fmla="*/ f73 f33 1"/>
                <a:gd name="f88" fmla="*/ f74 f34 1"/>
                <a:gd name="f89" fmla="*/ f75 f33 1"/>
                <a:gd name="f90" fmla="*/ f76 f34 1"/>
                <a:gd name="f91" fmla="*/ f77 f33 1"/>
                <a:gd name="f92" fmla="*/ f78 f34 1"/>
              </a:gdLst>
              <a:ahLst/>
              <a:cxnLst>
                <a:cxn ang="3cd4">
                  <a:pos x="hc" y="t"/>
                </a:cxn>
                <a:cxn ang="0">
                  <a:pos x="r" y="vc"/>
                </a:cxn>
                <a:cxn ang="cd4">
                  <a:pos x="hc" y="b"/>
                </a:cxn>
                <a:cxn ang="cd2">
                  <a:pos x="l" y="vc"/>
                </a:cxn>
                <a:cxn ang="f54">
                  <a:pos x="f83" y="f84"/>
                </a:cxn>
                <a:cxn ang="f54">
                  <a:pos x="f85" y="f86"/>
                </a:cxn>
                <a:cxn ang="f54">
                  <a:pos x="f87" y="f88"/>
                </a:cxn>
                <a:cxn ang="f54">
                  <a:pos x="f89" y="f90"/>
                </a:cxn>
                <a:cxn ang="f54">
                  <a:pos x="f91" y="f92"/>
                </a:cxn>
                <a:cxn ang="f54">
                  <a:pos x="f83" y="f84"/>
                </a:cxn>
                <a:cxn ang="f54">
                  <a:pos x="f83" y="f84"/>
                </a:cxn>
              </a:cxnLst>
              <a:rect l="f79" t="f82" r="f80" b="f81"/>
              <a:pathLst>
                <a:path w="61" h="53">
                  <a:moveTo>
                    <a:pt x="f8" y="f9"/>
                  </a:moveTo>
                  <a:cubicBezTo>
                    <a:pt x="f10" y="f11"/>
                    <a:pt x="f5" y="f12"/>
                    <a:pt x="f13" y="f14"/>
                  </a:cubicBezTo>
                  <a:cubicBezTo>
                    <a:pt x="f15" y="f16"/>
                    <a:pt x="f17" y="f5"/>
                    <a:pt x="f18" y="f19"/>
                  </a:cubicBezTo>
                  <a:cubicBezTo>
                    <a:pt x="f20" y="f13"/>
                    <a:pt x="f6" y="f21"/>
                    <a:pt x="f22" y="f23"/>
                  </a:cubicBezTo>
                  <a:cubicBezTo>
                    <a:pt x="f24" y="f25"/>
                    <a:pt x="f26" y="f7"/>
                    <a:pt x="f27" y="f28"/>
                  </a:cubicBezTo>
                  <a:cubicBezTo>
                    <a:pt x="f29" y="f28"/>
                    <a:pt x="f30" y="f31"/>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8" name="Freeform 59">
              <a:extLst>
                <a:ext uri="{FF2B5EF4-FFF2-40B4-BE49-F238E27FC236}">
                  <a16:creationId xmlns:a16="http://schemas.microsoft.com/office/drawing/2014/main" id="{C96041F0-0AFF-9F7C-363B-85C4A7CBAC57}"/>
                </a:ext>
              </a:extLst>
            </p:cNvPr>
            <p:cNvSpPr/>
            <p:nvPr/>
          </p:nvSpPr>
          <p:spPr>
            <a:xfrm>
              <a:off x="5542553" y="1824630"/>
              <a:ext cx="51325" cy="47475"/>
            </a:xfrm>
            <a:custGeom>
              <a:avLst/>
              <a:gdLst>
                <a:gd name="f0" fmla="val 10800000"/>
                <a:gd name="f1" fmla="val 5400000"/>
                <a:gd name="f2" fmla="val 180"/>
                <a:gd name="f3" fmla="val w"/>
                <a:gd name="f4" fmla="val h"/>
                <a:gd name="f5" fmla="val 0"/>
                <a:gd name="f6" fmla="val 38"/>
                <a:gd name="f7" fmla="val 35"/>
                <a:gd name="f8" fmla="val 26"/>
                <a:gd name="f9" fmla="val 25"/>
                <a:gd name="f10" fmla="val 32"/>
                <a:gd name="f11" fmla="val 14"/>
                <a:gd name="f12" fmla="val 6"/>
                <a:gd name="f13" fmla="val 24"/>
                <a:gd name="f14" fmla="val 16"/>
                <a:gd name="f15" fmla="val 7"/>
                <a:gd name="f16" fmla="val 13"/>
                <a:gd name="f17" fmla="val 1"/>
                <a:gd name="f18" fmla="val 5"/>
                <a:gd name="f19" fmla="+- 0 0 -90"/>
                <a:gd name="f20" fmla="*/ f3 1 38"/>
                <a:gd name="f21" fmla="*/ f4 1 35"/>
                <a:gd name="f22" fmla="val f5"/>
                <a:gd name="f23" fmla="val f6"/>
                <a:gd name="f24" fmla="val f7"/>
                <a:gd name="f25" fmla="*/ f19 f0 1"/>
                <a:gd name="f26" fmla="+- f24 0 f22"/>
                <a:gd name="f27" fmla="+- f23 0 f22"/>
                <a:gd name="f28" fmla="*/ f25 1 f2"/>
                <a:gd name="f29" fmla="*/ f27 1 38"/>
                <a:gd name="f30" fmla="*/ f26 1 35"/>
                <a:gd name="f31" fmla="*/ 35 f27 1"/>
                <a:gd name="f32" fmla="*/ 26 f26 1"/>
                <a:gd name="f33" fmla="*/ 6 f27 1"/>
                <a:gd name="f34" fmla="*/ 24 f26 1"/>
                <a:gd name="f35" fmla="*/ 13 f27 1"/>
                <a:gd name="f36" fmla="*/ 0 f26 1"/>
                <a:gd name="f37" fmla="+- f28 0 f1"/>
                <a:gd name="f38" fmla="*/ f31 1 38"/>
                <a:gd name="f39" fmla="*/ f32 1 35"/>
                <a:gd name="f40" fmla="*/ f33 1 38"/>
                <a:gd name="f41" fmla="*/ f34 1 35"/>
                <a:gd name="f42" fmla="*/ f35 1 38"/>
                <a:gd name="f43" fmla="*/ f36 1 35"/>
                <a:gd name="f44" fmla="*/ 0 1 f29"/>
                <a:gd name="f45" fmla="*/ f23 1 f29"/>
                <a:gd name="f46" fmla="*/ 0 1 f30"/>
                <a:gd name="f47" fmla="*/ f24 1 f30"/>
                <a:gd name="f48" fmla="*/ f38 1 f29"/>
                <a:gd name="f49" fmla="*/ f39 1 f30"/>
                <a:gd name="f50" fmla="*/ f40 1 f29"/>
                <a:gd name="f51" fmla="*/ f41 1 f30"/>
                <a:gd name="f52" fmla="*/ f42 1 f29"/>
                <a:gd name="f53" fmla="*/ f43 1 f30"/>
                <a:gd name="f54" fmla="*/ f44 f20 1"/>
                <a:gd name="f55" fmla="*/ f45 f20 1"/>
                <a:gd name="f56" fmla="*/ f47 f21 1"/>
                <a:gd name="f57" fmla="*/ f46 f21 1"/>
                <a:gd name="f58" fmla="*/ f48 f20 1"/>
                <a:gd name="f59" fmla="*/ f49 f21 1"/>
                <a:gd name="f60" fmla="*/ f50 f20 1"/>
                <a:gd name="f61" fmla="*/ f51 f21 1"/>
                <a:gd name="f62" fmla="*/ f52 f20 1"/>
                <a:gd name="f63" fmla="*/ f53 f21 1"/>
              </a:gdLst>
              <a:ahLst/>
              <a:cxnLst>
                <a:cxn ang="3cd4">
                  <a:pos x="hc" y="t"/>
                </a:cxn>
                <a:cxn ang="0">
                  <a:pos x="r" y="vc"/>
                </a:cxn>
                <a:cxn ang="cd4">
                  <a:pos x="hc" y="b"/>
                </a:cxn>
                <a:cxn ang="cd2">
                  <a:pos x="l" y="vc"/>
                </a:cxn>
                <a:cxn ang="f37">
                  <a:pos x="f58" y="f59"/>
                </a:cxn>
                <a:cxn ang="f37">
                  <a:pos x="f60" y="f61"/>
                </a:cxn>
                <a:cxn ang="f37">
                  <a:pos x="f62" y="f63"/>
                </a:cxn>
                <a:cxn ang="f37">
                  <a:pos x="f58" y="f59"/>
                </a:cxn>
              </a:cxnLst>
              <a:rect l="f54" t="f57" r="f55" b="f56"/>
              <a:pathLst>
                <a:path w="38" h="35">
                  <a:moveTo>
                    <a:pt x="f7" y="f8"/>
                  </a:moveTo>
                  <a:cubicBezTo>
                    <a:pt x="f9" y="f10"/>
                    <a:pt x="f11" y="f7"/>
                    <a:pt x="f12" y="f13"/>
                  </a:cubicBezTo>
                  <a:cubicBezTo>
                    <a:pt x="f5" y="f14"/>
                    <a:pt x="f12" y="f15"/>
                    <a:pt x="f16" y="f5"/>
                  </a:cubicBezTo>
                  <a:cubicBezTo>
                    <a:pt x="f7" y="f17"/>
                    <a:pt x="f6" y="f18"/>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9" name="Freeform 60">
              <a:extLst>
                <a:ext uri="{FF2B5EF4-FFF2-40B4-BE49-F238E27FC236}">
                  <a16:creationId xmlns:a16="http://schemas.microsoft.com/office/drawing/2014/main" id="{F088C744-6B35-ACBD-AD0A-2F6FE5863C3D}"/>
                </a:ext>
              </a:extLst>
            </p:cNvPr>
            <p:cNvSpPr/>
            <p:nvPr/>
          </p:nvSpPr>
          <p:spPr>
            <a:xfrm>
              <a:off x="5722196" y="1838748"/>
              <a:ext cx="56464" cy="44915"/>
            </a:xfrm>
            <a:custGeom>
              <a:avLst/>
              <a:gdLst>
                <a:gd name="f0" fmla="val 10800000"/>
                <a:gd name="f1" fmla="val 5400000"/>
                <a:gd name="f2" fmla="val 180"/>
                <a:gd name="f3" fmla="val w"/>
                <a:gd name="f4" fmla="val h"/>
                <a:gd name="f5" fmla="val 0"/>
                <a:gd name="f6" fmla="val 41"/>
                <a:gd name="f7" fmla="val 33"/>
                <a:gd name="f8" fmla="val 17"/>
                <a:gd name="f9" fmla="val 13"/>
                <a:gd name="f10" fmla="val 25"/>
                <a:gd name="f11" fmla="val 21"/>
                <a:gd name="f12" fmla="val 7"/>
                <a:gd name="f13" fmla="val 10"/>
                <a:gd name="f14" fmla="val 3"/>
                <a:gd name="f15" fmla="val 1"/>
                <a:gd name="f16" fmla="val 34"/>
                <a:gd name="f17" fmla="val 2"/>
                <a:gd name="f18" fmla="val 36"/>
                <a:gd name="f19" fmla="val 9"/>
                <a:gd name="f20" fmla="val 38"/>
                <a:gd name="f21" fmla="val 16"/>
                <a:gd name="f22" fmla="val 26"/>
                <a:gd name="f23" fmla="val 27"/>
                <a:gd name="f24" fmla="val 28"/>
                <a:gd name="f25" fmla="val 31"/>
                <a:gd name="f26" fmla="val 32"/>
                <a:gd name="f27" fmla="+- 0 0 -90"/>
                <a:gd name="f28" fmla="*/ f3 1 41"/>
                <a:gd name="f29" fmla="*/ f4 1 33"/>
                <a:gd name="f30" fmla="val f5"/>
                <a:gd name="f31" fmla="val f6"/>
                <a:gd name="f32" fmla="val f7"/>
                <a:gd name="f33" fmla="*/ f27 f0 1"/>
                <a:gd name="f34" fmla="+- f32 0 f30"/>
                <a:gd name="f35" fmla="+- f31 0 f30"/>
                <a:gd name="f36" fmla="*/ f33 1 f2"/>
                <a:gd name="f37" fmla="*/ f35 1 41"/>
                <a:gd name="f38" fmla="*/ f34 1 33"/>
                <a:gd name="f39" fmla="*/ 17 f35 1"/>
                <a:gd name="f40" fmla="*/ 33 f34 1"/>
                <a:gd name="f41" fmla="*/ 7 f35 1"/>
                <a:gd name="f42" fmla="*/ 10 f34 1"/>
                <a:gd name="f43" fmla="*/ 25 f35 1"/>
                <a:gd name="f44" fmla="*/ 1 f34 1"/>
                <a:gd name="f45" fmla="*/ 38 f35 1"/>
                <a:gd name="f46" fmla="*/ 16 f34 1"/>
                <a:gd name="f47" fmla="*/ 28 f35 1"/>
                <a:gd name="f48" fmla="*/ 31 f34 1"/>
                <a:gd name="f49" fmla="+- f36 0 f1"/>
                <a:gd name="f50" fmla="*/ f39 1 41"/>
                <a:gd name="f51" fmla="*/ f40 1 33"/>
                <a:gd name="f52" fmla="*/ f41 1 41"/>
                <a:gd name="f53" fmla="*/ f42 1 33"/>
                <a:gd name="f54" fmla="*/ f43 1 41"/>
                <a:gd name="f55" fmla="*/ f44 1 33"/>
                <a:gd name="f56" fmla="*/ f45 1 41"/>
                <a:gd name="f57" fmla="*/ f46 1 33"/>
                <a:gd name="f58" fmla="*/ f47 1 41"/>
                <a:gd name="f59" fmla="*/ f48 1 33"/>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 ang="f49">
                  <a:pos x="f78" y="f79"/>
                </a:cxn>
              </a:cxnLst>
              <a:rect l="f74" t="f77" r="f75" b="f76"/>
              <a:pathLst>
                <a:path w="41" h="33">
                  <a:moveTo>
                    <a:pt x="f8" y="f7"/>
                  </a:moveTo>
                  <a:cubicBezTo>
                    <a:pt x="f9" y="f10"/>
                    <a:pt x="f5" y="f11"/>
                    <a:pt x="f12" y="f13"/>
                  </a:cubicBezTo>
                  <a:cubicBezTo>
                    <a:pt x="f13" y="f14"/>
                    <a:pt x="f8" y="f5"/>
                    <a:pt x="f10" y="f15"/>
                  </a:cubicBezTo>
                  <a:cubicBezTo>
                    <a:pt x="f16" y="f17"/>
                    <a:pt x="f18" y="f19"/>
                    <a:pt x="f20" y="f21"/>
                  </a:cubicBezTo>
                  <a:cubicBezTo>
                    <a:pt x="f6" y="f22"/>
                    <a:pt x="f7" y="f23"/>
                    <a:pt x="f24" y="f25"/>
                  </a:cubicBezTo>
                  <a:cubicBezTo>
                    <a:pt x="f10" y="f7"/>
                    <a:pt x="f11" y="f26"/>
                    <a:pt x="f8" y="f7"/>
                  </a:cubicBezTo>
                  <a:cubicBezTo>
                    <a:pt x="f8" y="f7"/>
                    <a:pt x="f8"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0" name="Freeform 61">
              <a:extLst>
                <a:ext uri="{FF2B5EF4-FFF2-40B4-BE49-F238E27FC236}">
                  <a16:creationId xmlns:a16="http://schemas.microsoft.com/office/drawing/2014/main" id="{94A655EB-7ACC-64F8-3FE1-1ECA02F53BEC}"/>
                </a:ext>
              </a:extLst>
            </p:cNvPr>
            <p:cNvSpPr/>
            <p:nvPr/>
          </p:nvSpPr>
          <p:spPr>
            <a:xfrm>
              <a:off x="4822673" y="2833231"/>
              <a:ext cx="48764" cy="51325"/>
            </a:xfrm>
            <a:custGeom>
              <a:avLst/>
              <a:gdLst>
                <a:gd name="f0" fmla="val 10800000"/>
                <a:gd name="f1" fmla="val 5400000"/>
                <a:gd name="f2" fmla="val 180"/>
                <a:gd name="f3" fmla="val w"/>
                <a:gd name="f4" fmla="val h"/>
                <a:gd name="f5" fmla="val 0"/>
                <a:gd name="f6" fmla="val 36"/>
                <a:gd name="f7" fmla="val 38"/>
                <a:gd name="f8" fmla="val 10"/>
                <a:gd name="f9" fmla="val 8"/>
                <a:gd name="f10" fmla="val 35"/>
                <a:gd name="f11" fmla="val 6"/>
                <a:gd name="f12" fmla="val 32"/>
                <a:gd name="f13" fmla="val 5"/>
                <a:gd name="f14" fmla="val 29"/>
                <a:gd name="f15" fmla="val 18"/>
                <a:gd name="f16" fmla="val 13"/>
                <a:gd name="f17" fmla="val 4"/>
                <a:gd name="f18" fmla="val 24"/>
                <a:gd name="f19" fmla="val 31"/>
                <a:gd name="f20" fmla="val 33"/>
                <a:gd name="f21" fmla="val 17"/>
                <a:gd name="f22" fmla="val 37"/>
                <a:gd name="f23" fmla="val 15"/>
                <a:gd name="f24" fmla="val 12"/>
                <a:gd name="f25" fmla="+- 0 0 -90"/>
                <a:gd name="f26" fmla="*/ f3 1 36"/>
                <a:gd name="f27" fmla="*/ f4 1 38"/>
                <a:gd name="f28" fmla="val f5"/>
                <a:gd name="f29" fmla="val f6"/>
                <a:gd name="f30" fmla="val f7"/>
                <a:gd name="f31" fmla="*/ f25 f0 1"/>
                <a:gd name="f32" fmla="+- f30 0 f28"/>
                <a:gd name="f33" fmla="+- f29 0 f28"/>
                <a:gd name="f34" fmla="*/ f31 1 f2"/>
                <a:gd name="f35" fmla="*/ f33 1 36"/>
                <a:gd name="f36" fmla="*/ f32 1 38"/>
                <a:gd name="f37" fmla="*/ 10 f33 1"/>
                <a:gd name="f38" fmla="*/ 38 f32 1"/>
                <a:gd name="f39" fmla="*/ 5 f33 1"/>
                <a:gd name="f40" fmla="*/ 29 f32 1"/>
                <a:gd name="f41" fmla="*/ 13 f33 1"/>
                <a:gd name="f42" fmla="*/ 4 f32 1"/>
                <a:gd name="f43" fmla="*/ 33 f33 1"/>
                <a:gd name="f44" fmla="*/ 17 f32 1"/>
                <a:gd name="f45" fmla="*/ 18 f33 1"/>
                <a:gd name="f46" fmla="*/ 37 f32 1"/>
                <a:gd name="f47" fmla="+- f34 0 f1"/>
                <a:gd name="f48" fmla="*/ f37 1 36"/>
                <a:gd name="f49" fmla="*/ f38 1 38"/>
                <a:gd name="f50" fmla="*/ f39 1 36"/>
                <a:gd name="f51" fmla="*/ f40 1 38"/>
                <a:gd name="f52" fmla="*/ f41 1 36"/>
                <a:gd name="f53" fmla="*/ f42 1 38"/>
                <a:gd name="f54" fmla="*/ f43 1 36"/>
                <a:gd name="f55" fmla="*/ f44 1 38"/>
                <a:gd name="f56" fmla="*/ f45 1 36"/>
                <a:gd name="f57" fmla="*/ f46 1 38"/>
                <a:gd name="f58" fmla="*/ 0 1 f35"/>
                <a:gd name="f59" fmla="*/ f29 1 f35"/>
                <a:gd name="f60" fmla="*/ 0 1 f36"/>
                <a:gd name="f61" fmla="*/ f30 1 f36"/>
                <a:gd name="f62" fmla="*/ f48 1 f35"/>
                <a:gd name="f63" fmla="*/ f49 1 f36"/>
                <a:gd name="f64" fmla="*/ f50 1 f35"/>
                <a:gd name="f65" fmla="*/ f51 1 f36"/>
                <a:gd name="f66" fmla="*/ f52 1 f35"/>
                <a:gd name="f67" fmla="*/ f53 1 f36"/>
                <a:gd name="f68" fmla="*/ f54 1 f35"/>
                <a:gd name="f69" fmla="*/ f55 1 f36"/>
                <a:gd name="f70" fmla="*/ f56 1 f35"/>
                <a:gd name="f71" fmla="*/ f57 1 f36"/>
                <a:gd name="f72" fmla="*/ f58 f26 1"/>
                <a:gd name="f73" fmla="*/ f59 f26 1"/>
                <a:gd name="f74" fmla="*/ f61 f27 1"/>
                <a:gd name="f75" fmla="*/ f60 f27 1"/>
                <a:gd name="f76" fmla="*/ f62 f26 1"/>
                <a:gd name="f77" fmla="*/ f63 f27 1"/>
                <a:gd name="f78" fmla="*/ f64 f26 1"/>
                <a:gd name="f79" fmla="*/ f65 f27 1"/>
                <a:gd name="f80" fmla="*/ f66 f26 1"/>
                <a:gd name="f81" fmla="*/ f67 f27 1"/>
                <a:gd name="f82" fmla="*/ f68 f26 1"/>
                <a:gd name="f83" fmla="*/ f69 f27 1"/>
                <a:gd name="f84" fmla="*/ f70 f26 1"/>
                <a:gd name="f85" fmla="*/ f71 f27 1"/>
              </a:gdLst>
              <a:ahLst/>
              <a:cxnLst>
                <a:cxn ang="3cd4">
                  <a:pos x="hc" y="t"/>
                </a:cxn>
                <a:cxn ang="0">
                  <a:pos x="r" y="vc"/>
                </a:cxn>
                <a:cxn ang="cd4">
                  <a:pos x="hc" y="b"/>
                </a:cxn>
                <a:cxn ang="cd2">
                  <a:pos x="l" y="vc"/>
                </a:cxn>
                <a:cxn ang="f47">
                  <a:pos x="f76" y="f77"/>
                </a:cxn>
                <a:cxn ang="f47">
                  <a:pos x="f78" y="f79"/>
                </a:cxn>
                <a:cxn ang="f47">
                  <a:pos x="f80" y="f81"/>
                </a:cxn>
                <a:cxn ang="f47">
                  <a:pos x="f82" y="f83"/>
                </a:cxn>
                <a:cxn ang="f47">
                  <a:pos x="f84" y="f85"/>
                </a:cxn>
                <a:cxn ang="f47">
                  <a:pos x="f76" y="f77"/>
                </a:cxn>
                <a:cxn ang="f47">
                  <a:pos x="f76" y="f77"/>
                </a:cxn>
              </a:cxnLst>
              <a:rect l="f72" t="f75" r="f73" b="f74"/>
              <a:pathLst>
                <a:path w="36" h="38">
                  <a:moveTo>
                    <a:pt x="f8" y="f7"/>
                  </a:moveTo>
                  <a:cubicBezTo>
                    <a:pt x="f9" y="f10"/>
                    <a:pt x="f11" y="f12"/>
                    <a:pt x="f13" y="f14"/>
                  </a:cubicBezTo>
                  <a:cubicBezTo>
                    <a:pt x="f5" y="f15"/>
                    <a:pt x="f5" y="f9"/>
                    <a:pt x="f16" y="f17"/>
                  </a:cubicBezTo>
                  <a:cubicBezTo>
                    <a:pt x="f18" y="f5"/>
                    <a:pt x="f19" y="f11"/>
                    <a:pt x="f20" y="f21"/>
                  </a:cubicBezTo>
                  <a:cubicBezTo>
                    <a:pt x="f6" y="f14"/>
                    <a:pt x="f19" y="f22"/>
                    <a:pt x="f15" y="f22"/>
                  </a:cubicBezTo>
                  <a:cubicBezTo>
                    <a:pt x="f23" y="f22"/>
                    <a:pt x="f24" y="f7"/>
                    <a:pt x="f8" y="f7"/>
                  </a:cubicBezTo>
                  <a:cubicBezTo>
                    <a:pt x="f8" y="f7"/>
                    <a:pt x="f8"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1" name="Freeform 62">
              <a:extLst>
                <a:ext uri="{FF2B5EF4-FFF2-40B4-BE49-F238E27FC236}">
                  <a16:creationId xmlns:a16="http://schemas.microsoft.com/office/drawing/2014/main" id="{726E901B-F185-5A73-9B12-E78F4BC39BD5}"/>
                </a:ext>
              </a:extLst>
            </p:cNvPr>
            <p:cNvSpPr/>
            <p:nvPr/>
          </p:nvSpPr>
          <p:spPr>
            <a:xfrm>
              <a:off x="4748241" y="2785756"/>
              <a:ext cx="46195" cy="46195"/>
            </a:xfrm>
            <a:custGeom>
              <a:avLst/>
              <a:gdLst>
                <a:gd name="f0" fmla="val 10800000"/>
                <a:gd name="f1" fmla="val 5400000"/>
                <a:gd name="f2" fmla="val 180"/>
                <a:gd name="f3" fmla="val w"/>
                <a:gd name="f4" fmla="val h"/>
                <a:gd name="f5" fmla="val 0"/>
                <a:gd name="f6" fmla="val 34"/>
                <a:gd name="f7" fmla="val 19"/>
                <a:gd name="f8" fmla="val 33"/>
                <a:gd name="f9" fmla="val 9"/>
                <a:gd name="f10" fmla="val 29"/>
                <a:gd name="f11" fmla="val 18"/>
                <a:gd name="f12" fmla="val 1"/>
                <a:gd name="f13" fmla="val 3"/>
                <a:gd name="f14" fmla="val 16"/>
                <a:gd name="f15" fmla="val 28"/>
                <a:gd name="f16" fmla="val 31"/>
                <a:gd name="f17" fmla="val 11"/>
                <a:gd name="f18" fmla="val 22"/>
                <a:gd name="f19" fmla="val 26"/>
                <a:gd name="f20" fmla="val 32"/>
                <a:gd name="f21" fmla="+- 0 0 -90"/>
                <a:gd name="f22" fmla="*/ f3 1 34"/>
                <a:gd name="f23" fmla="*/ f4 1 34"/>
                <a:gd name="f24" fmla="val f5"/>
                <a:gd name="f25" fmla="val f6"/>
                <a:gd name="f26" fmla="*/ f21 f0 1"/>
                <a:gd name="f27" fmla="+- f25 0 f24"/>
                <a:gd name="f28" fmla="*/ f26 1 f2"/>
                <a:gd name="f29" fmla="*/ f27 1 34"/>
                <a:gd name="f30" fmla="*/ 19 f27 1"/>
                <a:gd name="f31" fmla="*/ 33 f27 1"/>
                <a:gd name="f32" fmla="*/ 0 f27 1"/>
                <a:gd name="f33" fmla="*/ 18 f27 1"/>
                <a:gd name="f34" fmla="*/ 16 f27 1"/>
                <a:gd name="f35" fmla="*/ 1 f27 1"/>
                <a:gd name="f36" fmla="*/ 22 f27 1"/>
                <a:gd name="f37" fmla="+- f28 0 f1"/>
                <a:gd name="f38" fmla="*/ f30 1 34"/>
                <a:gd name="f39" fmla="*/ f31 1 34"/>
                <a:gd name="f40" fmla="*/ f32 1 34"/>
                <a:gd name="f41" fmla="*/ f33 1 34"/>
                <a:gd name="f42" fmla="*/ f34 1 34"/>
                <a:gd name="f43" fmla="*/ f35 1 34"/>
                <a:gd name="f44" fmla="*/ f36 1 34"/>
                <a:gd name="f45" fmla="*/ 0 1 f29"/>
                <a:gd name="f46" fmla="*/ f25 1 f29"/>
                <a:gd name="f47" fmla="*/ f38 1 f29"/>
                <a:gd name="f48" fmla="*/ f39 1 f29"/>
                <a:gd name="f49" fmla="*/ f40 1 f29"/>
                <a:gd name="f50" fmla="*/ f41 1 f29"/>
                <a:gd name="f51" fmla="*/ f42 1 f29"/>
                <a:gd name="f52" fmla="*/ f43 1 f29"/>
                <a:gd name="f53" fmla="*/ f44 1 f29"/>
                <a:gd name="f54" fmla="*/ f45 f22 1"/>
                <a:gd name="f55" fmla="*/ f46 f22 1"/>
                <a:gd name="f56" fmla="*/ f46 f23 1"/>
                <a:gd name="f57" fmla="*/ f45 f23 1"/>
                <a:gd name="f58" fmla="*/ f47 f22 1"/>
                <a:gd name="f59" fmla="*/ f48 f23 1"/>
                <a:gd name="f60" fmla="*/ f49 f22 1"/>
                <a:gd name="f61" fmla="*/ f50 f23 1"/>
                <a:gd name="f62" fmla="*/ f51 f22 1"/>
                <a:gd name="f63" fmla="*/ f52 f23 1"/>
                <a:gd name="f64" fmla="*/ f48 f22 1"/>
                <a:gd name="f65" fmla="*/ f53 f23 1"/>
              </a:gdLst>
              <a:ahLst/>
              <a:cxnLst>
                <a:cxn ang="3cd4">
                  <a:pos x="hc" y="t"/>
                </a:cxn>
                <a:cxn ang="0">
                  <a:pos x="r" y="vc"/>
                </a:cxn>
                <a:cxn ang="cd4">
                  <a:pos x="hc" y="b"/>
                </a:cxn>
                <a:cxn ang="cd2">
                  <a:pos x="l" y="vc"/>
                </a:cxn>
                <a:cxn ang="f37">
                  <a:pos x="f58" y="f59"/>
                </a:cxn>
                <a:cxn ang="f37">
                  <a:pos x="f60" y="f61"/>
                </a:cxn>
                <a:cxn ang="f37">
                  <a:pos x="f62" y="f63"/>
                </a:cxn>
                <a:cxn ang="f37">
                  <a:pos x="f64" y="f65"/>
                </a:cxn>
                <a:cxn ang="f37">
                  <a:pos x="f58" y="f59"/>
                </a:cxn>
              </a:cxnLst>
              <a:rect l="f54" t="f57" r="f55" b="f56"/>
              <a:pathLst>
                <a:path w="34" h="34">
                  <a:moveTo>
                    <a:pt x="f7" y="f8"/>
                  </a:moveTo>
                  <a:cubicBezTo>
                    <a:pt x="f9" y="f8"/>
                    <a:pt x="f5" y="f10"/>
                    <a:pt x="f5" y="f11"/>
                  </a:cubicBezTo>
                  <a:cubicBezTo>
                    <a:pt x="f12" y="f9"/>
                    <a:pt x="f13" y="f5"/>
                    <a:pt x="f14" y="f12"/>
                  </a:cubicBezTo>
                  <a:cubicBezTo>
                    <a:pt x="f15" y="f13"/>
                    <a:pt x="f16" y="f17"/>
                    <a:pt x="f8" y="f18"/>
                  </a:cubicBezTo>
                  <a:cubicBezTo>
                    <a:pt x="f6" y="f6"/>
                    <a:pt x="f19" y="f20"/>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2" name="Freeform 63">
              <a:extLst>
                <a:ext uri="{FF2B5EF4-FFF2-40B4-BE49-F238E27FC236}">
                  <a16:creationId xmlns:a16="http://schemas.microsoft.com/office/drawing/2014/main" id="{432CF394-EB3F-409F-6DE3-F66ED6E53E63}"/>
                </a:ext>
              </a:extLst>
            </p:cNvPr>
            <p:cNvSpPr/>
            <p:nvPr/>
          </p:nvSpPr>
          <p:spPr>
            <a:xfrm>
              <a:off x="4450540" y="2574026"/>
              <a:ext cx="50045" cy="46195"/>
            </a:xfrm>
            <a:custGeom>
              <a:avLst/>
              <a:gdLst>
                <a:gd name="f0" fmla="val 10800000"/>
                <a:gd name="f1" fmla="val 5400000"/>
                <a:gd name="f2" fmla="val 180"/>
                <a:gd name="f3" fmla="val w"/>
                <a:gd name="f4" fmla="val h"/>
                <a:gd name="f5" fmla="val 0"/>
                <a:gd name="f6" fmla="val 37"/>
                <a:gd name="f7" fmla="val 34"/>
                <a:gd name="f8" fmla="val 23"/>
                <a:gd name="f9" fmla="val 36"/>
                <a:gd name="f10" fmla="val 17"/>
                <a:gd name="f11" fmla="val 29"/>
                <a:gd name="f12" fmla="val 24"/>
                <a:gd name="f13" fmla="val 32"/>
                <a:gd name="f14" fmla="val 15"/>
                <a:gd name="f15" fmla="val 5"/>
                <a:gd name="f16" fmla="val 3"/>
                <a:gd name="f17" fmla="val 22"/>
                <a:gd name="f18" fmla="val 7"/>
                <a:gd name="f19" fmla="+- 0 0 -90"/>
                <a:gd name="f20" fmla="*/ f3 1 37"/>
                <a:gd name="f21" fmla="*/ f4 1 34"/>
                <a:gd name="f22" fmla="val f5"/>
                <a:gd name="f23" fmla="val f6"/>
                <a:gd name="f24" fmla="val f7"/>
                <a:gd name="f25" fmla="*/ f19 f0 1"/>
                <a:gd name="f26" fmla="+- f24 0 f22"/>
                <a:gd name="f27" fmla="+- f23 0 f22"/>
                <a:gd name="f28" fmla="*/ f25 1 f2"/>
                <a:gd name="f29" fmla="*/ f27 1 37"/>
                <a:gd name="f30" fmla="*/ f26 1 34"/>
                <a:gd name="f31" fmla="*/ 23 f27 1"/>
                <a:gd name="f32" fmla="*/ 0 f26 1"/>
                <a:gd name="f33" fmla="*/ 24 f27 1"/>
                <a:gd name="f34" fmla="*/ 32 f26 1"/>
                <a:gd name="f35" fmla="*/ 3 f27 1"/>
                <a:gd name="f36" fmla="*/ 22 f26 1"/>
                <a:gd name="f37" fmla="*/ 22 f27 1"/>
                <a:gd name="f38" fmla="+- f28 0 f1"/>
                <a:gd name="f39" fmla="*/ f31 1 37"/>
                <a:gd name="f40" fmla="*/ f32 1 34"/>
                <a:gd name="f41" fmla="*/ f33 1 37"/>
                <a:gd name="f42" fmla="*/ f34 1 34"/>
                <a:gd name="f43" fmla="*/ f35 1 37"/>
                <a:gd name="f44" fmla="*/ f36 1 34"/>
                <a:gd name="f45" fmla="*/ f37 1 37"/>
                <a:gd name="f46" fmla="*/ 0 1 f29"/>
                <a:gd name="f47" fmla="*/ f23 1 f29"/>
                <a:gd name="f48" fmla="*/ 0 1 f30"/>
                <a:gd name="f49" fmla="*/ f24 1 f30"/>
                <a:gd name="f50" fmla="*/ f39 1 f29"/>
                <a:gd name="f51" fmla="*/ f40 1 f30"/>
                <a:gd name="f52" fmla="*/ f41 1 f29"/>
                <a:gd name="f53" fmla="*/ f42 1 f30"/>
                <a:gd name="f54" fmla="*/ f43 1 f29"/>
                <a:gd name="f55" fmla="*/ f44 1 f30"/>
                <a:gd name="f56" fmla="*/ f45 1 f29"/>
                <a:gd name="f57" fmla="*/ f46 f20 1"/>
                <a:gd name="f58" fmla="*/ f47 f20 1"/>
                <a:gd name="f59" fmla="*/ f49 f21 1"/>
                <a:gd name="f60" fmla="*/ f48 f21 1"/>
                <a:gd name="f61" fmla="*/ f50 f20 1"/>
                <a:gd name="f62" fmla="*/ f51 f21 1"/>
                <a:gd name="f63" fmla="*/ f52 f20 1"/>
                <a:gd name="f64" fmla="*/ f53 f21 1"/>
                <a:gd name="f65" fmla="*/ f54 f20 1"/>
                <a:gd name="f66" fmla="*/ f55 f21 1"/>
                <a:gd name="f67" fmla="*/ f56 f20 1"/>
              </a:gdLst>
              <a:ahLst/>
              <a:cxnLst>
                <a:cxn ang="3cd4">
                  <a:pos x="hc" y="t"/>
                </a:cxn>
                <a:cxn ang="0">
                  <a:pos x="r" y="vc"/>
                </a:cxn>
                <a:cxn ang="cd4">
                  <a:pos x="hc" y="b"/>
                </a:cxn>
                <a:cxn ang="cd2">
                  <a:pos x="l" y="vc"/>
                </a:cxn>
                <a:cxn ang="f38">
                  <a:pos x="f61" y="f62"/>
                </a:cxn>
                <a:cxn ang="f38">
                  <a:pos x="f63" y="f64"/>
                </a:cxn>
                <a:cxn ang="f38">
                  <a:pos x="f65" y="f66"/>
                </a:cxn>
                <a:cxn ang="f38">
                  <a:pos x="f67" y="f62"/>
                </a:cxn>
                <a:cxn ang="f38">
                  <a:pos x="f61" y="f62"/>
                </a:cxn>
              </a:cxnLst>
              <a:rect l="f57" t="f60" r="f58" b="f59"/>
              <a:pathLst>
                <a:path w="37" h="34">
                  <a:moveTo>
                    <a:pt x="f8" y="f5"/>
                  </a:moveTo>
                  <a:cubicBezTo>
                    <a:pt x="f9" y="f10"/>
                    <a:pt x="f6" y="f11"/>
                    <a:pt x="f12" y="f13"/>
                  </a:cubicBezTo>
                  <a:cubicBezTo>
                    <a:pt x="f14" y="f7"/>
                    <a:pt x="f15" y="f7"/>
                    <a:pt x="f16" y="f17"/>
                  </a:cubicBezTo>
                  <a:cubicBezTo>
                    <a:pt x="f5" y="f18"/>
                    <a:pt x="f18" y="f5"/>
                    <a:pt x="f17" y="f5"/>
                  </a:cubicBezTo>
                  <a:lnTo>
                    <a:pt x="f8" y="f5"/>
                  </a:ln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3" name="Freeform 64">
              <a:extLst>
                <a:ext uri="{FF2B5EF4-FFF2-40B4-BE49-F238E27FC236}">
                  <a16:creationId xmlns:a16="http://schemas.microsoft.com/office/drawing/2014/main" id="{1B56F0FA-4BF9-6B70-9862-6D678365C38A}"/>
                </a:ext>
              </a:extLst>
            </p:cNvPr>
            <p:cNvSpPr/>
            <p:nvPr/>
          </p:nvSpPr>
          <p:spPr>
            <a:xfrm>
              <a:off x="5002316" y="3037261"/>
              <a:ext cx="47475" cy="48764"/>
            </a:xfrm>
            <a:custGeom>
              <a:avLst/>
              <a:gdLst>
                <a:gd name="f0" fmla="val 10800000"/>
                <a:gd name="f1" fmla="val 5400000"/>
                <a:gd name="f2" fmla="val 180"/>
                <a:gd name="f3" fmla="val w"/>
                <a:gd name="f4" fmla="val h"/>
                <a:gd name="f5" fmla="val 0"/>
                <a:gd name="f6" fmla="val 35"/>
                <a:gd name="f7" fmla="val 36"/>
                <a:gd name="f8" fmla="val 14"/>
                <a:gd name="f9" fmla="val 11"/>
                <a:gd name="f10" fmla="val 34"/>
                <a:gd name="f11" fmla="val 8"/>
                <a:gd name="f12" fmla="val 32"/>
                <a:gd name="f13" fmla="val 7"/>
                <a:gd name="f14" fmla="val 29"/>
                <a:gd name="f15" fmla="val 21"/>
                <a:gd name="f16" fmla="val 1"/>
                <a:gd name="f17" fmla="val 13"/>
                <a:gd name="f18" fmla="val 6"/>
                <a:gd name="f19" fmla="val 17"/>
                <a:gd name="f20" fmla="val 23"/>
                <a:gd name="f21" fmla="val 2"/>
                <a:gd name="f22" fmla="val 33"/>
                <a:gd name="f23" fmla="val 28"/>
                <a:gd name="f24" fmla="val 20"/>
                <a:gd name="f25" fmla="val 18"/>
                <a:gd name="f26" fmla="val 16"/>
                <a:gd name="f27" fmla="+- 0 0 -90"/>
                <a:gd name="f28" fmla="*/ f3 1 35"/>
                <a:gd name="f29" fmla="*/ f4 1 36"/>
                <a:gd name="f30" fmla="val f5"/>
                <a:gd name="f31" fmla="val f6"/>
                <a:gd name="f32" fmla="val f7"/>
                <a:gd name="f33" fmla="*/ f27 f0 1"/>
                <a:gd name="f34" fmla="+- f32 0 f30"/>
                <a:gd name="f35" fmla="+- f31 0 f30"/>
                <a:gd name="f36" fmla="*/ f33 1 f2"/>
                <a:gd name="f37" fmla="*/ f35 1 35"/>
                <a:gd name="f38" fmla="*/ f34 1 36"/>
                <a:gd name="f39" fmla="*/ 14 f35 1"/>
                <a:gd name="f40" fmla="*/ 36 f34 1"/>
                <a:gd name="f41" fmla="*/ 7 f35 1"/>
                <a:gd name="f42" fmla="*/ 29 f34 1"/>
                <a:gd name="f43" fmla="*/ 6 f34 1"/>
                <a:gd name="f44" fmla="*/ 23 f35 1"/>
                <a:gd name="f45" fmla="*/ 2 f34 1"/>
                <a:gd name="f46" fmla="*/ 34 f35 1"/>
                <a:gd name="f47" fmla="*/ 23 f34 1"/>
                <a:gd name="f48" fmla="*/ 20 f35 1"/>
                <a:gd name="f49" fmla="*/ 35 f34 1"/>
                <a:gd name="f50" fmla="+- f36 0 f1"/>
                <a:gd name="f51" fmla="*/ f39 1 35"/>
                <a:gd name="f52" fmla="*/ f40 1 36"/>
                <a:gd name="f53" fmla="*/ f41 1 35"/>
                <a:gd name="f54" fmla="*/ f42 1 36"/>
                <a:gd name="f55" fmla="*/ f43 1 36"/>
                <a:gd name="f56" fmla="*/ f44 1 35"/>
                <a:gd name="f57" fmla="*/ f45 1 36"/>
                <a:gd name="f58" fmla="*/ f46 1 35"/>
                <a:gd name="f59" fmla="*/ f47 1 36"/>
                <a:gd name="f60" fmla="*/ f48 1 35"/>
                <a:gd name="f61" fmla="*/ f49 1 36"/>
                <a:gd name="f62" fmla="*/ 0 1 f37"/>
                <a:gd name="f63" fmla="*/ f31 1 f37"/>
                <a:gd name="f64" fmla="*/ 0 1 f38"/>
                <a:gd name="f65" fmla="*/ f32 1 f38"/>
                <a:gd name="f66" fmla="*/ f51 1 f37"/>
                <a:gd name="f67" fmla="*/ f52 1 f38"/>
                <a:gd name="f68" fmla="*/ f53 1 f37"/>
                <a:gd name="f69" fmla="*/ f54 1 f38"/>
                <a:gd name="f70" fmla="*/ f55 1 f38"/>
                <a:gd name="f71" fmla="*/ f56 1 f37"/>
                <a:gd name="f72" fmla="*/ f57 1 f38"/>
                <a:gd name="f73" fmla="*/ f58 1 f37"/>
                <a:gd name="f74" fmla="*/ f59 1 f38"/>
                <a:gd name="f75" fmla="*/ f60 1 f37"/>
                <a:gd name="f76" fmla="*/ f61 1 f38"/>
                <a:gd name="f77" fmla="*/ f62 f28 1"/>
                <a:gd name="f78" fmla="*/ f63 f28 1"/>
                <a:gd name="f79" fmla="*/ f65 f29 1"/>
                <a:gd name="f80" fmla="*/ f64 f29 1"/>
                <a:gd name="f81" fmla="*/ f66 f28 1"/>
                <a:gd name="f82" fmla="*/ f67 f29 1"/>
                <a:gd name="f83" fmla="*/ f68 f28 1"/>
                <a:gd name="f84" fmla="*/ f69 f29 1"/>
                <a:gd name="f85" fmla="*/ f70 f29 1"/>
                <a:gd name="f86" fmla="*/ f71 f28 1"/>
                <a:gd name="f87" fmla="*/ f72 f29 1"/>
                <a:gd name="f88" fmla="*/ f73 f28 1"/>
                <a:gd name="f89" fmla="*/ f74 f29 1"/>
                <a:gd name="f90" fmla="*/ f75 f28 1"/>
                <a:gd name="f91" fmla="*/ f76 f29 1"/>
              </a:gdLst>
              <a:ahLst/>
              <a:cxnLst>
                <a:cxn ang="3cd4">
                  <a:pos x="hc" y="t"/>
                </a:cxn>
                <a:cxn ang="0">
                  <a:pos x="r" y="vc"/>
                </a:cxn>
                <a:cxn ang="cd4">
                  <a:pos x="hc" y="b"/>
                </a:cxn>
                <a:cxn ang="cd2">
                  <a:pos x="l" y="vc"/>
                </a:cxn>
                <a:cxn ang="f50">
                  <a:pos x="f81" y="f82"/>
                </a:cxn>
                <a:cxn ang="f50">
                  <a:pos x="f83" y="f84"/>
                </a:cxn>
                <a:cxn ang="f50">
                  <a:pos x="f83" y="f85"/>
                </a:cxn>
                <a:cxn ang="f50">
                  <a:pos x="f86" y="f87"/>
                </a:cxn>
                <a:cxn ang="f50">
                  <a:pos x="f88" y="f89"/>
                </a:cxn>
                <a:cxn ang="f50">
                  <a:pos x="f90" y="f91"/>
                </a:cxn>
                <a:cxn ang="f50">
                  <a:pos x="f81" y="f82"/>
                </a:cxn>
                <a:cxn ang="f50">
                  <a:pos x="f81" y="f82"/>
                </a:cxn>
              </a:cxnLst>
              <a:rect l="f77" t="f80" r="f78" b="f79"/>
              <a:pathLst>
                <a:path w="35" h="36">
                  <a:moveTo>
                    <a:pt x="f8" y="f7"/>
                  </a:moveTo>
                  <a:cubicBezTo>
                    <a:pt x="f9" y="f10"/>
                    <a:pt x="f11" y="f12"/>
                    <a:pt x="f13" y="f14"/>
                  </a:cubicBezTo>
                  <a:cubicBezTo>
                    <a:pt x="f5" y="f15"/>
                    <a:pt x="f16" y="f17"/>
                    <a:pt x="f13" y="f18"/>
                  </a:cubicBezTo>
                  <a:cubicBezTo>
                    <a:pt x="f9" y="f5"/>
                    <a:pt x="f19" y="f5"/>
                    <a:pt x="f20" y="f21"/>
                  </a:cubicBezTo>
                  <a:cubicBezTo>
                    <a:pt x="f22" y="f18"/>
                    <a:pt x="f6" y="f17"/>
                    <a:pt x="f10" y="f20"/>
                  </a:cubicBezTo>
                  <a:cubicBezTo>
                    <a:pt x="f22" y="f12"/>
                    <a:pt x="f23" y="f7"/>
                    <a:pt x="f24" y="f6"/>
                  </a:cubicBezTo>
                  <a:cubicBezTo>
                    <a:pt x="f25" y="f6"/>
                    <a:pt x="f26" y="f7"/>
                    <a:pt x="f8" y="f7"/>
                  </a:cubicBezTo>
                  <a:cubicBezTo>
                    <a:pt x="f8" y="f7"/>
                    <a:pt x="f8"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4" name="Freeform 65">
              <a:extLst>
                <a:ext uri="{FF2B5EF4-FFF2-40B4-BE49-F238E27FC236}">
                  <a16:creationId xmlns:a16="http://schemas.microsoft.com/office/drawing/2014/main" id="{BB93B1C2-8B51-C4B5-2D3F-7BBFE80DA771}"/>
                </a:ext>
              </a:extLst>
            </p:cNvPr>
            <p:cNvSpPr/>
            <p:nvPr/>
          </p:nvSpPr>
          <p:spPr>
            <a:xfrm>
              <a:off x="4959970" y="2960269"/>
              <a:ext cx="44915" cy="43626"/>
            </a:xfrm>
            <a:custGeom>
              <a:avLst/>
              <a:gdLst>
                <a:gd name="f0" fmla="val 10800000"/>
                <a:gd name="f1" fmla="val 5400000"/>
                <a:gd name="f2" fmla="val 180"/>
                <a:gd name="f3" fmla="val w"/>
                <a:gd name="f4" fmla="val h"/>
                <a:gd name="f5" fmla="val 0"/>
                <a:gd name="f6" fmla="val 33"/>
                <a:gd name="f7" fmla="val 32"/>
                <a:gd name="f8" fmla="val 17"/>
                <a:gd name="f9" fmla="val 26"/>
                <a:gd name="f10" fmla="val 30"/>
                <a:gd name="f11" fmla="val 19"/>
                <a:gd name="f12" fmla="val 9"/>
                <a:gd name="f13" fmla="val 1"/>
                <a:gd name="f14" fmla="val 28"/>
                <a:gd name="f15" fmla="val 7"/>
                <a:gd name="f16" fmla="val 3"/>
                <a:gd name="f17" fmla="val 15"/>
                <a:gd name="f18" fmla="val 25"/>
                <a:gd name="f19" fmla="val 6"/>
                <a:gd name="f20" fmla="+- 0 0 -90"/>
                <a:gd name="f21" fmla="*/ f3 1 33"/>
                <a:gd name="f22" fmla="*/ f4 1 32"/>
                <a:gd name="f23" fmla="val f5"/>
                <a:gd name="f24" fmla="val f6"/>
                <a:gd name="f25" fmla="val f7"/>
                <a:gd name="f26" fmla="*/ f20 f0 1"/>
                <a:gd name="f27" fmla="+- f25 0 f23"/>
                <a:gd name="f28" fmla="+- f24 0 f23"/>
                <a:gd name="f29" fmla="*/ f26 1 f2"/>
                <a:gd name="f30" fmla="*/ f28 1 33"/>
                <a:gd name="f31" fmla="*/ f27 1 32"/>
                <a:gd name="f32" fmla="*/ 32 f28 1"/>
                <a:gd name="f33" fmla="*/ 17 f27 1"/>
                <a:gd name="f34" fmla="*/ 19 f28 1"/>
                <a:gd name="f35" fmla="*/ 32 f27 1"/>
                <a:gd name="f36" fmla="*/ 1 f28 1"/>
                <a:gd name="f37" fmla="*/ 15 f28 1"/>
                <a:gd name="f38" fmla="*/ 0 f27 1"/>
                <a:gd name="f39" fmla="+- f29 0 f1"/>
                <a:gd name="f40" fmla="*/ f32 1 33"/>
                <a:gd name="f41" fmla="*/ f33 1 32"/>
                <a:gd name="f42" fmla="*/ f34 1 33"/>
                <a:gd name="f43" fmla="*/ f35 1 32"/>
                <a:gd name="f44" fmla="*/ f36 1 33"/>
                <a:gd name="f45" fmla="*/ f37 1 33"/>
                <a:gd name="f46" fmla="*/ f38 1 32"/>
                <a:gd name="f47" fmla="*/ 0 1 f30"/>
                <a:gd name="f48" fmla="*/ f24 1 f30"/>
                <a:gd name="f49" fmla="*/ 0 1 f31"/>
                <a:gd name="f50" fmla="*/ f25 1 f31"/>
                <a:gd name="f51" fmla="*/ f40 1 f30"/>
                <a:gd name="f52" fmla="*/ f41 1 f31"/>
                <a:gd name="f53" fmla="*/ f42 1 f30"/>
                <a:gd name="f54" fmla="*/ f43 1 f31"/>
                <a:gd name="f55" fmla="*/ f44 1 f30"/>
                <a:gd name="f56" fmla="*/ f45 1 f30"/>
                <a:gd name="f57" fmla="*/ f46 1 f31"/>
                <a:gd name="f58" fmla="*/ f47 f21 1"/>
                <a:gd name="f59" fmla="*/ f48 f21 1"/>
                <a:gd name="f60" fmla="*/ f50 f22 1"/>
                <a:gd name="f61" fmla="*/ f49 f22 1"/>
                <a:gd name="f62" fmla="*/ f51 f21 1"/>
                <a:gd name="f63" fmla="*/ f52 f22 1"/>
                <a:gd name="f64" fmla="*/ f53 f21 1"/>
                <a:gd name="f65" fmla="*/ f54 f22 1"/>
                <a:gd name="f66" fmla="*/ f55 f21 1"/>
                <a:gd name="f67" fmla="*/ f56 f21 1"/>
                <a:gd name="f68" fmla="*/ f57 f22 1"/>
              </a:gdLst>
              <a:ahLst/>
              <a:cxnLst>
                <a:cxn ang="3cd4">
                  <a:pos x="hc" y="t"/>
                </a:cxn>
                <a:cxn ang="0">
                  <a:pos x="r" y="vc"/>
                </a:cxn>
                <a:cxn ang="cd4">
                  <a:pos x="hc" y="b"/>
                </a:cxn>
                <a:cxn ang="cd2">
                  <a:pos x="l" y="vc"/>
                </a:cxn>
                <a:cxn ang="f39">
                  <a:pos x="f62" y="f63"/>
                </a:cxn>
                <a:cxn ang="f39">
                  <a:pos x="f64" y="f65"/>
                </a:cxn>
                <a:cxn ang="f39">
                  <a:pos x="f66" y="f63"/>
                </a:cxn>
                <a:cxn ang="f39">
                  <a:pos x="f67" y="f68"/>
                </a:cxn>
                <a:cxn ang="f39">
                  <a:pos x="f62" y="f63"/>
                </a:cxn>
              </a:cxnLst>
              <a:rect l="f58" t="f61" r="f59" b="f60"/>
              <a:pathLst>
                <a:path w="33" h="32">
                  <a:moveTo>
                    <a:pt x="f7" y="f8"/>
                  </a:moveTo>
                  <a:cubicBezTo>
                    <a:pt x="f6" y="f9"/>
                    <a:pt x="f10" y="f7"/>
                    <a:pt x="f11" y="f7"/>
                  </a:cubicBezTo>
                  <a:cubicBezTo>
                    <a:pt x="f12" y="f7"/>
                    <a:pt x="f13" y="f14"/>
                    <a:pt x="f13" y="f8"/>
                  </a:cubicBezTo>
                  <a:cubicBezTo>
                    <a:pt x="f5" y="f15"/>
                    <a:pt x="f16" y="f5"/>
                    <a:pt x="f17" y="f5"/>
                  </a:cubicBezTo>
                  <a:cubicBezTo>
                    <a:pt x="f18" y="f13"/>
                    <a:pt x="f7" y="f19"/>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5" name="Freeform 66">
              <a:extLst>
                <a:ext uri="{FF2B5EF4-FFF2-40B4-BE49-F238E27FC236}">
                  <a16:creationId xmlns:a16="http://schemas.microsoft.com/office/drawing/2014/main" id="{EAF4F030-2CFE-5235-B217-6D9656ACDE49}"/>
                </a:ext>
              </a:extLst>
            </p:cNvPr>
            <p:cNvSpPr/>
            <p:nvPr/>
          </p:nvSpPr>
          <p:spPr>
            <a:xfrm>
              <a:off x="4342750" y="2227560"/>
              <a:ext cx="46195" cy="53894"/>
            </a:xfrm>
            <a:custGeom>
              <a:avLst/>
              <a:gdLst>
                <a:gd name="f0" fmla="val 10800000"/>
                <a:gd name="f1" fmla="val 5400000"/>
                <a:gd name="f2" fmla="val 180"/>
                <a:gd name="f3" fmla="val w"/>
                <a:gd name="f4" fmla="val h"/>
                <a:gd name="f5" fmla="val 0"/>
                <a:gd name="f6" fmla="val 34"/>
                <a:gd name="f7" fmla="val 40"/>
                <a:gd name="f8" fmla="val 11"/>
                <a:gd name="f9" fmla="val 33"/>
                <a:gd name="f10" fmla="val 13"/>
                <a:gd name="f11" fmla="val 15"/>
                <a:gd name="f12" fmla="val 17"/>
                <a:gd name="f13" fmla="val 27"/>
                <a:gd name="f14" fmla="val 31"/>
                <a:gd name="f15" fmla="val 21"/>
                <a:gd name="f16" fmla="val 37"/>
                <a:gd name="f17" fmla="val 12"/>
                <a:gd name="f18" fmla="val 8"/>
                <a:gd name="f19" fmla="val 32"/>
                <a:gd name="f20" fmla="val 4"/>
                <a:gd name="f21" fmla="val 19"/>
                <a:gd name="f22" fmla="val 9"/>
                <a:gd name="f23" fmla="val 7"/>
                <a:gd name="f24" fmla="val 16"/>
                <a:gd name="f25" fmla="val 24"/>
                <a:gd name="f26" fmla="val 3"/>
                <a:gd name="f27" fmla="val 30"/>
                <a:gd name="f28" fmla="val 10"/>
                <a:gd name="f29" fmla="+- 0 0 -90"/>
                <a:gd name="f30" fmla="*/ f3 1 34"/>
                <a:gd name="f31" fmla="*/ f4 1 40"/>
                <a:gd name="f32" fmla="val f5"/>
                <a:gd name="f33" fmla="val f6"/>
                <a:gd name="f34" fmla="val f7"/>
                <a:gd name="f35" fmla="*/ f29 f0 1"/>
                <a:gd name="f36" fmla="+- f34 0 f32"/>
                <a:gd name="f37" fmla="+- f33 0 f32"/>
                <a:gd name="f38" fmla="*/ f35 1 f2"/>
                <a:gd name="f39" fmla="*/ f37 1 34"/>
                <a:gd name="f40" fmla="*/ f36 1 40"/>
                <a:gd name="f41" fmla="*/ 34 f37 1"/>
                <a:gd name="f42" fmla="*/ 11 f36 1"/>
                <a:gd name="f43" fmla="*/ 33 f37 1"/>
                <a:gd name="f44" fmla="*/ 17 f36 1"/>
                <a:gd name="f45" fmla="*/ 21 f37 1"/>
                <a:gd name="f46" fmla="*/ 37 f36 1"/>
                <a:gd name="f47" fmla="*/ 4 f37 1"/>
                <a:gd name="f48" fmla="*/ 27 f36 1"/>
                <a:gd name="f49" fmla="*/ 9 f37 1"/>
                <a:gd name="f50" fmla="*/ 7 f36 1"/>
                <a:gd name="f51" fmla="*/ 30 f37 1"/>
                <a:gd name="f52" fmla="*/ 9 f36 1"/>
                <a:gd name="f53" fmla="+- f38 0 f1"/>
                <a:gd name="f54" fmla="*/ f41 1 34"/>
                <a:gd name="f55" fmla="*/ f42 1 40"/>
                <a:gd name="f56" fmla="*/ f43 1 34"/>
                <a:gd name="f57" fmla="*/ f44 1 40"/>
                <a:gd name="f58" fmla="*/ f45 1 34"/>
                <a:gd name="f59" fmla="*/ f46 1 40"/>
                <a:gd name="f60" fmla="*/ f47 1 34"/>
                <a:gd name="f61" fmla="*/ f48 1 40"/>
                <a:gd name="f62" fmla="*/ f49 1 34"/>
                <a:gd name="f63" fmla="*/ f50 1 40"/>
                <a:gd name="f64" fmla="*/ f51 1 34"/>
                <a:gd name="f65" fmla="*/ f52 1 40"/>
                <a:gd name="f66" fmla="*/ 0 1 f39"/>
                <a:gd name="f67" fmla="*/ f33 1 f39"/>
                <a:gd name="f68" fmla="*/ 0 1 f40"/>
                <a:gd name="f69" fmla="*/ f34 1 f40"/>
                <a:gd name="f70" fmla="*/ f54 1 f39"/>
                <a:gd name="f71" fmla="*/ f55 1 f40"/>
                <a:gd name="f72" fmla="*/ f56 1 f39"/>
                <a:gd name="f73" fmla="*/ f57 1 f40"/>
                <a:gd name="f74" fmla="*/ f58 1 f39"/>
                <a:gd name="f75" fmla="*/ f59 1 f40"/>
                <a:gd name="f76" fmla="*/ f60 1 f39"/>
                <a:gd name="f77" fmla="*/ f61 1 f40"/>
                <a:gd name="f78" fmla="*/ f62 1 f39"/>
                <a:gd name="f79" fmla="*/ f63 1 f40"/>
                <a:gd name="f80" fmla="*/ f64 1 f39"/>
                <a:gd name="f81" fmla="*/ f65 1 f40"/>
                <a:gd name="f82" fmla="*/ f66 f30 1"/>
                <a:gd name="f83" fmla="*/ f67 f30 1"/>
                <a:gd name="f84" fmla="*/ f69 f31 1"/>
                <a:gd name="f85" fmla="*/ f68 f31 1"/>
                <a:gd name="f86" fmla="*/ f70 f30 1"/>
                <a:gd name="f87" fmla="*/ f71 f31 1"/>
                <a:gd name="f88" fmla="*/ f72 f30 1"/>
                <a:gd name="f89" fmla="*/ f73 f31 1"/>
                <a:gd name="f90" fmla="*/ f74 f30 1"/>
                <a:gd name="f91" fmla="*/ f75 f31 1"/>
                <a:gd name="f92" fmla="*/ f76 f30 1"/>
                <a:gd name="f93" fmla="*/ f77 f31 1"/>
                <a:gd name="f94" fmla="*/ f78 f30 1"/>
                <a:gd name="f95" fmla="*/ f79 f31 1"/>
                <a:gd name="f96" fmla="*/ f80 f30 1"/>
                <a:gd name="f97" fmla="*/ f81 f31 1"/>
              </a:gdLst>
              <a:ahLst/>
              <a:cxnLst>
                <a:cxn ang="3cd4">
                  <a:pos x="hc" y="t"/>
                </a:cxn>
                <a:cxn ang="0">
                  <a:pos x="r" y="vc"/>
                </a:cxn>
                <a:cxn ang="cd4">
                  <a:pos x="hc" y="b"/>
                </a:cxn>
                <a:cxn ang="cd2">
                  <a:pos x="l" y="vc"/>
                </a:cxn>
                <a:cxn ang="f53">
                  <a:pos x="f86" y="f87"/>
                </a:cxn>
                <a:cxn ang="f53">
                  <a:pos x="f88" y="f89"/>
                </a:cxn>
                <a:cxn ang="f53">
                  <a:pos x="f90" y="f91"/>
                </a:cxn>
                <a:cxn ang="f53">
                  <a:pos x="f92" y="f93"/>
                </a:cxn>
                <a:cxn ang="f53">
                  <a:pos x="f94" y="f95"/>
                </a:cxn>
                <a:cxn ang="f53">
                  <a:pos x="f96" y="f97"/>
                </a:cxn>
                <a:cxn ang="f53">
                  <a:pos x="f88" y="f87"/>
                </a:cxn>
                <a:cxn ang="f53">
                  <a:pos x="f86" y="f87"/>
                </a:cxn>
              </a:cxnLst>
              <a:rect l="f82" t="f85" r="f83" b="f84"/>
              <a:pathLst>
                <a:path w="34" h="40">
                  <a:moveTo>
                    <a:pt x="f6" y="f8"/>
                  </a:moveTo>
                  <a:cubicBezTo>
                    <a:pt x="f9" y="f10"/>
                    <a:pt x="f9" y="f11"/>
                    <a:pt x="f9" y="f12"/>
                  </a:cubicBezTo>
                  <a:cubicBezTo>
                    <a:pt x="f6" y="f13"/>
                    <a:pt x="f14" y="f6"/>
                    <a:pt x="f15" y="f16"/>
                  </a:cubicBezTo>
                  <a:cubicBezTo>
                    <a:pt x="f17" y="f7"/>
                    <a:pt x="f18" y="f19"/>
                    <a:pt x="f20" y="f13"/>
                  </a:cubicBezTo>
                  <a:cubicBezTo>
                    <a:pt x="f5" y="f21"/>
                    <a:pt x="f20" y="f17"/>
                    <a:pt x="f22" y="f23"/>
                  </a:cubicBezTo>
                  <a:cubicBezTo>
                    <a:pt x="f24" y="f5"/>
                    <a:pt x="f25" y="f26"/>
                    <a:pt x="f27" y="f22"/>
                  </a:cubicBezTo>
                  <a:cubicBezTo>
                    <a:pt x="f14" y="f28"/>
                    <a:pt x="f19" y="f8"/>
                    <a:pt x="f9" y="f8"/>
                  </a:cubicBezTo>
                  <a:cubicBezTo>
                    <a:pt x="f9" y="f8"/>
                    <a:pt x="f6" y="f8"/>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6" name="Freeform 67">
              <a:extLst>
                <a:ext uri="{FF2B5EF4-FFF2-40B4-BE49-F238E27FC236}">
                  <a16:creationId xmlns:a16="http://schemas.microsoft.com/office/drawing/2014/main" id="{F54E151D-E4AD-A104-7D65-53E02C891C6D}"/>
                </a:ext>
              </a:extLst>
            </p:cNvPr>
            <p:cNvSpPr/>
            <p:nvPr/>
          </p:nvSpPr>
          <p:spPr>
            <a:xfrm>
              <a:off x="4349169" y="2319951"/>
              <a:ext cx="46195" cy="53894"/>
            </a:xfrm>
            <a:custGeom>
              <a:avLst/>
              <a:gdLst>
                <a:gd name="f0" fmla="val 10800000"/>
                <a:gd name="f1" fmla="val 5400000"/>
                <a:gd name="f2" fmla="val 180"/>
                <a:gd name="f3" fmla="val w"/>
                <a:gd name="f4" fmla="val h"/>
                <a:gd name="f5" fmla="val 0"/>
                <a:gd name="f6" fmla="val 34"/>
                <a:gd name="f7" fmla="val 40"/>
                <a:gd name="f8" fmla="val 32"/>
                <a:gd name="f9" fmla="val 12"/>
                <a:gd name="f10" fmla="val 22"/>
                <a:gd name="f11" fmla="val 30"/>
                <a:gd name="f12" fmla="val 31"/>
                <a:gd name="f13" fmla="val 21"/>
                <a:gd name="f14" fmla="val 36"/>
                <a:gd name="f15" fmla="val 7"/>
                <a:gd name="f16" fmla="val 1"/>
                <a:gd name="f17" fmla="val 27"/>
                <a:gd name="f18" fmla="val 17"/>
                <a:gd name="f19" fmla="val 8"/>
                <a:gd name="f20" fmla="val 11"/>
                <a:gd name="f21" fmla="val 4"/>
                <a:gd name="f22" fmla="val 20"/>
                <a:gd name="f23" fmla="val 26"/>
                <a:gd name="f24" fmla="+- 0 0 -90"/>
                <a:gd name="f25" fmla="*/ f3 1 34"/>
                <a:gd name="f26" fmla="*/ f4 1 40"/>
                <a:gd name="f27" fmla="val f5"/>
                <a:gd name="f28" fmla="val f6"/>
                <a:gd name="f29" fmla="val f7"/>
                <a:gd name="f30" fmla="*/ f24 f0 1"/>
                <a:gd name="f31" fmla="+- f29 0 f27"/>
                <a:gd name="f32" fmla="+- f28 0 f27"/>
                <a:gd name="f33" fmla="*/ f30 1 f2"/>
                <a:gd name="f34" fmla="*/ f32 1 34"/>
                <a:gd name="f35" fmla="*/ f31 1 40"/>
                <a:gd name="f36" fmla="*/ 32 f32 1"/>
                <a:gd name="f37" fmla="*/ 12 f31 1"/>
                <a:gd name="f38" fmla="*/ 21 f32 1"/>
                <a:gd name="f39" fmla="*/ 36 f31 1"/>
                <a:gd name="f40" fmla="*/ 1 f32 1"/>
                <a:gd name="f41" fmla="*/ 27 f31 1"/>
                <a:gd name="f42" fmla="*/ 11 f32 1"/>
                <a:gd name="f43" fmla="*/ 4 f31 1"/>
                <a:gd name="f44" fmla="+- f33 0 f1"/>
                <a:gd name="f45" fmla="*/ f36 1 34"/>
                <a:gd name="f46" fmla="*/ f37 1 40"/>
                <a:gd name="f47" fmla="*/ f38 1 34"/>
                <a:gd name="f48" fmla="*/ f39 1 40"/>
                <a:gd name="f49" fmla="*/ f40 1 34"/>
                <a:gd name="f50" fmla="*/ f41 1 40"/>
                <a:gd name="f51" fmla="*/ f42 1 34"/>
                <a:gd name="f52" fmla="*/ f43 1 40"/>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34" h="40">
                  <a:moveTo>
                    <a:pt x="f8" y="f9"/>
                  </a:moveTo>
                  <a:cubicBezTo>
                    <a:pt x="f6" y="f10"/>
                    <a:pt x="f11" y="f12"/>
                    <a:pt x="f13" y="f14"/>
                  </a:cubicBezTo>
                  <a:cubicBezTo>
                    <a:pt x="f9" y="f7"/>
                    <a:pt x="f15" y="f12"/>
                    <a:pt x="f16" y="f17"/>
                  </a:cubicBezTo>
                  <a:cubicBezTo>
                    <a:pt x="f5" y="f18"/>
                    <a:pt x="f16" y="f19"/>
                    <a:pt x="f20" y="f21"/>
                  </a:cubicBezTo>
                  <a:cubicBezTo>
                    <a:pt x="f22" y="f5"/>
                    <a:pt x="f23" y="f15"/>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7" name="Freeform 68">
              <a:extLst>
                <a:ext uri="{FF2B5EF4-FFF2-40B4-BE49-F238E27FC236}">
                  <a16:creationId xmlns:a16="http://schemas.microsoft.com/office/drawing/2014/main" id="{0639665B-5F6B-296C-CA4C-7CECE8890072}"/>
                </a:ext>
              </a:extLst>
            </p:cNvPr>
            <p:cNvSpPr/>
            <p:nvPr/>
          </p:nvSpPr>
          <p:spPr>
            <a:xfrm>
              <a:off x="4354299" y="2140299"/>
              <a:ext cx="39776" cy="46195"/>
            </a:xfrm>
            <a:custGeom>
              <a:avLst/>
              <a:gdLst>
                <a:gd name="f0" fmla="val 10800000"/>
                <a:gd name="f1" fmla="val 5400000"/>
                <a:gd name="f2" fmla="val 180"/>
                <a:gd name="f3" fmla="val w"/>
                <a:gd name="f4" fmla="val h"/>
                <a:gd name="f5" fmla="val 0"/>
                <a:gd name="f6" fmla="val 29"/>
                <a:gd name="f7" fmla="val 34"/>
                <a:gd name="f8" fmla="val 16"/>
                <a:gd name="f9" fmla="val 28"/>
                <a:gd name="f10" fmla="val 27"/>
                <a:gd name="f11" fmla="val 24"/>
                <a:gd name="f12" fmla="val 14"/>
                <a:gd name="f13" fmla="val 5"/>
                <a:gd name="f14" fmla="val 1"/>
                <a:gd name="f15" fmla="val 18"/>
                <a:gd name="f16" fmla="val 7"/>
                <a:gd name="f17" fmla="val 25"/>
                <a:gd name="f18" fmla="val 8"/>
                <a:gd name="f19" fmla="+- 0 0 -90"/>
                <a:gd name="f20" fmla="*/ f3 1 29"/>
                <a:gd name="f21" fmla="*/ f4 1 34"/>
                <a:gd name="f22" fmla="val f5"/>
                <a:gd name="f23" fmla="val f6"/>
                <a:gd name="f24" fmla="val f7"/>
                <a:gd name="f25" fmla="*/ f19 f0 1"/>
                <a:gd name="f26" fmla="+- f24 0 f22"/>
                <a:gd name="f27" fmla="+- f23 0 f22"/>
                <a:gd name="f28" fmla="*/ f25 1 f2"/>
                <a:gd name="f29" fmla="*/ f27 1 29"/>
                <a:gd name="f30" fmla="*/ f26 1 34"/>
                <a:gd name="f31" fmla="*/ 29 f27 1"/>
                <a:gd name="f32" fmla="*/ 16 f26 1"/>
                <a:gd name="f33" fmla="*/ 14 f27 1"/>
                <a:gd name="f34" fmla="*/ 34 f26 1"/>
                <a:gd name="f35" fmla="*/ 1 f27 1"/>
                <a:gd name="f36" fmla="*/ 18 f26 1"/>
                <a:gd name="f37" fmla="*/ 16 f27 1"/>
                <a:gd name="f38" fmla="*/ 1 f26 1"/>
                <a:gd name="f39" fmla="+- f28 0 f1"/>
                <a:gd name="f40" fmla="*/ f31 1 29"/>
                <a:gd name="f41" fmla="*/ f32 1 34"/>
                <a:gd name="f42" fmla="*/ f33 1 29"/>
                <a:gd name="f43" fmla="*/ f34 1 34"/>
                <a:gd name="f44" fmla="*/ f35 1 29"/>
                <a:gd name="f45" fmla="*/ f36 1 34"/>
                <a:gd name="f46" fmla="*/ f37 1 29"/>
                <a:gd name="f47" fmla="*/ f38 1 34"/>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29" h="34">
                  <a:moveTo>
                    <a:pt x="f6" y="f8"/>
                  </a:moveTo>
                  <a:cubicBezTo>
                    <a:pt x="f9" y="f10"/>
                    <a:pt x="f11" y="f7"/>
                    <a:pt x="f12" y="f7"/>
                  </a:cubicBezTo>
                  <a:cubicBezTo>
                    <a:pt x="f13" y="f7"/>
                    <a:pt x="f14" y="f10"/>
                    <a:pt x="f14" y="f15"/>
                  </a:cubicBezTo>
                  <a:cubicBezTo>
                    <a:pt x="f5" y="f16"/>
                    <a:pt x="f16" y="f14"/>
                    <a:pt x="f8" y="f14"/>
                  </a:cubicBezTo>
                  <a:cubicBezTo>
                    <a:pt x="f17" y="f5"/>
                    <a:pt x="f6" y="f18"/>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8" name="Freeform 69">
              <a:extLst>
                <a:ext uri="{FF2B5EF4-FFF2-40B4-BE49-F238E27FC236}">
                  <a16:creationId xmlns:a16="http://schemas.microsoft.com/office/drawing/2014/main" id="{59BAB1F8-F3C1-83DE-1A6B-A9D5D63A0956}"/>
                </a:ext>
              </a:extLst>
            </p:cNvPr>
            <p:cNvSpPr/>
            <p:nvPr/>
          </p:nvSpPr>
          <p:spPr>
            <a:xfrm>
              <a:off x="5124224" y="3618555"/>
              <a:ext cx="48764" cy="60313"/>
            </a:xfrm>
            <a:custGeom>
              <a:avLst/>
              <a:gdLst>
                <a:gd name="f0" fmla="val 10800000"/>
                <a:gd name="f1" fmla="val 5400000"/>
                <a:gd name="f2" fmla="val 180"/>
                <a:gd name="f3" fmla="val w"/>
                <a:gd name="f4" fmla="val h"/>
                <a:gd name="f5" fmla="val 0"/>
                <a:gd name="f6" fmla="val 36"/>
                <a:gd name="f7" fmla="val 45"/>
                <a:gd name="f8" fmla="val 35"/>
                <a:gd name="f9" fmla="val 17"/>
                <a:gd name="f10" fmla="val 28"/>
                <a:gd name="f11" fmla="val 33"/>
                <a:gd name="f12" fmla="val 37"/>
                <a:gd name="f13" fmla="val 23"/>
                <a:gd name="f14" fmla="val 42"/>
                <a:gd name="f15" fmla="val 19"/>
                <a:gd name="f16" fmla="val 15"/>
                <a:gd name="f17" fmla="val 43"/>
                <a:gd name="f18" fmla="val 12"/>
                <a:gd name="f19" fmla="val 40"/>
                <a:gd name="f20" fmla="val 4"/>
                <a:gd name="f21" fmla="val 25"/>
                <a:gd name="f22" fmla="val 8"/>
                <a:gd name="f23" fmla="val 14"/>
                <a:gd name="f24" fmla="val 27"/>
                <a:gd name="f25" fmla="val 10"/>
                <a:gd name="f26" fmla="+- 0 0 -90"/>
                <a:gd name="f27" fmla="*/ f3 1 36"/>
                <a:gd name="f28" fmla="*/ f4 1 45"/>
                <a:gd name="f29" fmla="val f5"/>
                <a:gd name="f30" fmla="val f6"/>
                <a:gd name="f31" fmla="val f7"/>
                <a:gd name="f32" fmla="*/ f26 f0 1"/>
                <a:gd name="f33" fmla="+- f31 0 f29"/>
                <a:gd name="f34" fmla="+- f30 0 f29"/>
                <a:gd name="f35" fmla="*/ f32 1 f2"/>
                <a:gd name="f36" fmla="*/ f34 1 36"/>
                <a:gd name="f37" fmla="*/ f33 1 45"/>
                <a:gd name="f38" fmla="*/ 35 f34 1"/>
                <a:gd name="f39" fmla="*/ 17 f33 1"/>
                <a:gd name="f40" fmla="*/ 23 f34 1"/>
                <a:gd name="f41" fmla="*/ 42 f33 1"/>
                <a:gd name="f42" fmla="*/ 12 f34 1"/>
                <a:gd name="f43" fmla="*/ 40 f33 1"/>
                <a:gd name="f44" fmla="*/ 8 f34 1"/>
                <a:gd name="f45" fmla="*/ 14 f33 1"/>
                <a:gd name="f46" fmla="+- f35 0 f1"/>
                <a:gd name="f47" fmla="*/ f38 1 36"/>
                <a:gd name="f48" fmla="*/ f39 1 45"/>
                <a:gd name="f49" fmla="*/ f40 1 36"/>
                <a:gd name="f50" fmla="*/ f41 1 45"/>
                <a:gd name="f51" fmla="*/ f42 1 36"/>
                <a:gd name="f52" fmla="*/ f43 1 45"/>
                <a:gd name="f53" fmla="*/ f44 1 36"/>
                <a:gd name="f54" fmla="*/ f45 1 45"/>
                <a:gd name="f55" fmla="*/ 0 1 f36"/>
                <a:gd name="f56" fmla="*/ f30 1 f36"/>
                <a:gd name="f57" fmla="*/ 0 1 f37"/>
                <a:gd name="f58" fmla="*/ f31 1 f37"/>
                <a:gd name="f59" fmla="*/ f47 1 f36"/>
                <a:gd name="f60" fmla="*/ f48 1 f37"/>
                <a:gd name="f61" fmla="*/ f49 1 f36"/>
                <a:gd name="f62" fmla="*/ f50 1 f37"/>
                <a:gd name="f63" fmla="*/ f51 1 f36"/>
                <a:gd name="f64" fmla="*/ f52 1 f37"/>
                <a:gd name="f65" fmla="*/ f53 1 f36"/>
                <a:gd name="f66" fmla="*/ f54 1 f37"/>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7 1"/>
                <a:gd name="f78" fmla="*/ f66 f28 1"/>
              </a:gdLst>
              <a:ahLst/>
              <a:cxnLst>
                <a:cxn ang="3cd4">
                  <a:pos x="hc" y="t"/>
                </a:cxn>
                <a:cxn ang="0">
                  <a:pos x="r" y="vc"/>
                </a:cxn>
                <a:cxn ang="cd4">
                  <a:pos x="hc" y="b"/>
                </a:cxn>
                <a:cxn ang="cd2">
                  <a:pos x="l" y="vc"/>
                </a:cxn>
                <a:cxn ang="f46">
                  <a:pos x="f71" y="f72"/>
                </a:cxn>
                <a:cxn ang="f46">
                  <a:pos x="f73" y="f74"/>
                </a:cxn>
                <a:cxn ang="f46">
                  <a:pos x="f75" y="f76"/>
                </a:cxn>
                <a:cxn ang="f46">
                  <a:pos x="f77" y="f78"/>
                </a:cxn>
                <a:cxn ang="f46">
                  <a:pos x="f71" y="f72"/>
                </a:cxn>
                <a:cxn ang="f46">
                  <a:pos x="f71" y="f72"/>
                </a:cxn>
              </a:cxnLst>
              <a:rect l="f67" t="f70" r="f68" b="f69"/>
              <a:pathLst>
                <a:path w="36" h="45">
                  <a:moveTo>
                    <a:pt x="f8" y="f9"/>
                  </a:moveTo>
                  <a:cubicBezTo>
                    <a:pt x="f6" y="f10"/>
                    <a:pt x="f11" y="f12"/>
                    <a:pt x="f13" y="f14"/>
                  </a:cubicBezTo>
                  <a:cubicBezTo>
                    <a:pt x="f15" y="f7"/>
                    <a:pt x="f16" y="f17"/>
                    <a:pt x="f18" y="f19"/>
                  </a:cubicBezTo>
                  <a:cubicBezTo>
                    <a:pt x="f20" y="f11"/>
                    <a:pt x="f5" y="f21"/>
                    <a:pt x="f22" y="f23"/>
                  </a:cubicBezTo>
                  <a:cubicBezTo>
                    <a:pt x="f15" y="f5"/>
                    <a:pt x="f24" y="f25"/>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9" name="Freeform 70">
              <a:extLst>
                <a:ext uri="{FF2B5EF4-FFF2-40B4-BE49-F238E27FC236}">
                  <a16:creationId xmlns:a16="http://schemas.microsoft.com/office/drawing/2014/main" id="{6E62B218-9FE8-3C60-AE05-A0572383BD75}"/>
                </a:ext>
              </a:extLst>
            </p:cNvPr>
            <p:cNvSpPr/>
            <p:nvPr/>
          </p:nvSpPr>
          <p:spPr>
            <a:xfrm>
              <a:off x="5460421" y="1849008"/>
              <a:ext cx="46195" cy="47475"/>
            </a:xfrm>
            <a:custGeom>
              <a:avLst/>
              <a:gdLst>
                <a:gd name="f0" fmla="val 10800000"/>
                <a:gd name="f1" fmla="val 5400000"/>
                <a:gd name="f2" fmla="val 180"/>
                <a:gd name="f3" fmla="val w"/>
                <a:gd name="f4" fmla="val h"/>
                <a:gd name="f5" fmla="val 0"/>
                <a:gd name="f6" fmla="val 34"/>
                <a:gd name="f7" fmla="val 35"/>
                <a:gd name="f8" fmla="val 1"/>
                <a:gd name="f9" fmla="val 9"/>
                <a:gd name="f10" fmla="val 3"/>
                <a:gd name="f11" fmla="val 8"/>
                <a:gd name="f12" fmla="val 6"/>
                <a:gd name="f13" fmla="val 5"/>
                <a:gd name="f14" fmla="val 4"/>
                <a:gd name="f15" fmla="val 16"/>
                <a:gd name="f16" fmla="val 23"/>
                <a:gd name="f17" fmla="val 28"/>
                <a:gd name="f18" fmla="val 7"/>
                <a:gd name="f19" fmla="val 14"/>
                <a:gd name="f20" fmla="val 21"/>
                <a:gd name="f21" fmla="val 30"/>
                <a:gd name="f22" fmla="val 26"/>
                <a:gd name="f23" fmla="val 18"/>
                <a:gd name="f24" fmla="val 11"/>
                <a:gd name="f25" fmla="val 33"/>
                <a:gd name="f26" fmla="val 2"/>
                <a:gd name="f27" fmla="val 32"/>
                <a:gd name="f28" fmla="val 17"/>
                <a:gd name="f29" fmla="val 15"/>
                <a:gd name="f30" fmla="val 12"/>
                <a:gd name="f31" fmla="+- 0 0 -90"/>
                <a:gd name="f32" fmla="*/ f3 1 34"/>
                <a:gd name="f33" fmla="*/ f4 1 35"/>
                <a:gd name="f34" fmla="val f5"/>
                <a:gd name="f35" fmla="val f6"/>
                <a:gd name="f36" fmla="val f7"/>
                <a:gd name="f37" fmla="*/ f31 f0 1"/>
                <a:gd name="f38" fmla="+- f36 0 f34"/>
                <a:gd name="f39" fmla="+- f35 0 f34"/>
                <a:gd name="f40" fmla="*/ f37 1 f2"/>
                <a:gd name="f41" fmla="*/ f39 1 34"/>
                <a:gd name="f42" fmla="*/ f38 1 35"/>
                <a:gd name="f43" fmla="*/ 1 f39 1"/>
                <a:gd name="f44" fmla="*/ 9 f38 1"/>
                <a:gd name="f45" fmla="*/ 9 f39 1"/>
                <a:gd name="f46" fmla="*/ 4 f38 1"/>
                <a:gd name="f47" fmla="*/ 28 f39 1"/>
                <a:gd name="f48" fmla="*/ 7 f38 1"/>
                <a:gd name="f49" fmla="*/ 30 f39 1"/>
                <a:gd name="f50" fmla="*/ 28 f38 1"/>
                <a:gd name="f51" fmla="*/ 11 f39 1"/>
                <a:gd name="f52" fmla="*/ 33 f38 1"/>
                <a:gd name="f53" fmla="*/ 0 f39 1"/>
                <a:gd name="f54" fmla="*/ 17 f38 1"/>
                <a:gd name="f55" fmla="+- f40 0 f1"/>
                <a:gd name="f56" fmla="*/ f43 1 34"/>
                <a:gd name="f57" fmla="*/ f44 1 35"/>
                <a:gd name="f58" fmla="*/ f45 1 34"/>
                <a:gd name="f59" fmla="*/ f46 1 35"/>
                <a:gd name="f60" fmla="*/ f47 1 34"/>
                <a:gd name="f61" fmla="*/ f48 1 35"/>
                <a:gd name="f62" fmla="*/ f49 1 34"/>
                <a:gd name="f63" fmla="*/ f50 1 35"/>
                <a:gd name="f64" fmla="*/ f51 1 34"/>
                <a:gd name="f65" fmla="*/ f52 1 35"/>
                <a:gd name="f66" fmla="*/ f53 1 34"/>
                <a:gd name="f67" fmla="*/ f54 1 35"/>
                <a:gd name="f68" fmla="*/ 0 1 f41"/>
                <a:gd name="f69" fmla="*/ f35 1 f41"/>
                <a:gd name="f70" fmla="*/ 0 1 f42"/>
                <a:gd name="f71" fmla="*/ f36 1 f42"/>
                <a:gd name="f72" fmla="*/ f56 1 f41"/>
                <a:gd name="f73" fmla="*/ f57 1 f42"/>
                <a:gd name="f74" fmla="*/ f58 1 f41"/>
                <a:gd name="f75" fmla="*/ f59 1 f42"/>
                <a:gd name="f76" fmla="*/ f60 1 f41"/>
                <a:gd name="f77" fmla="*/ f61 1 f42"/>
                <a:gd name="f78" fmla="*/ f62 1 f41"/>
                <a:gd name="f79" fmla="*/ f63 1 f42"/>
                <a:gd name="f80" fmla="*/ f64 1 f41"/>
                <a:gd name="f81" fmla="*/ f65 1 f42"/>
                <a:gd name="f82" fmla="*/ f66 1 f41"/>
                <a:gd name="f83" fmla="*/ f67 1 f42"/>
                <a:gd name="f84" fmla="*/ f68 f32 1"/>
                <a:gd name="f85" fmla="*/ f69 f32 1"/>
                <a:gd name="f86" fmla="*/ f71 f33 1"/>
                <a:gd name="f87" fmla="*/ f70 f33 1"/>
                <a:gd name="f88" fmla="*/ f72 f32 1"/>
                <a:gd name="f89" fmla="*/ f73 f33 1"/>
                <a:gd name="f90" fmla="*/ f74 f32 1"/>
                <a:gd name="f91" fmla="*/ f75 f33 1"/>
                <a:gd name="f92" fmla="*/ f76 f32 1"/>
                <a:gd name="f93" fmla="*/ f77 f33 1"/>
                <a:gd name="f94" fmla="*/ f78 f32 1"/>
                <a:gd name="f95" fmla="*/ f79 f33 1"/>
                <a:gd name="f96" fmla="*/ f80 f32 1"/>
                <a:gd name="f97" fmla="*/ f81 f33 1"/>
                <a:gd name="f98" fmla="*/ f82 f32 1"/>
                <a:gd name="f99" fmla="*/ f83 f33 1"/>
              </a:gdLst>
              <a:ahLst/>
              <a:cxnLst>
                <a:cxn ang="3cd4">
                  <a:pos x="hc" y="t"/>
                </a:cxn>
                <a:cxn ang="0">
                  <a:pos x="r" y="vc"/>
                </a:cxn>
                <a:cxn ang="cd4">
                  <a:pos x="hc" y="b"/>
                </a:cxn>
                <a:cxn ang="cd2">
                  <a:pos x="l" y="vc"/>
                </a:cxn>
                <a:cxn ang="f55">
                  <a:pos x="f88" y="f89"/>
                </a:cxn>
                <a:cxn ang="f55">
                  <a:pos x="f90" y="f91"/>
                </a:cxn>
                <a:cxn ang="f55">
                  <a:pos x="f92" y="f93"/>
                </a:cxn>
                <a:cxn ang="f55">
                  <a:pos x="f94" y="f95"/>
                </a:cxn>
                <a:cxn ang="f55">
                  <a:pos x="f96" y="f97"/>
                </a:cxn>
                <a:cxn ang="f55">
                  <a:pos x="f98" y="f99"/>
                </a:cxn>
                <a:cxn ang="f55">
                  <a:pos x="f88" y="f89"/>
                </a:cxn>
                <a:cxn ang="f55">
                  <a:pos x="f88" y="f89"/>
                </a:cxn>
              </a:cxnLst>
              <a:rect l="f84" t="f87" r="f85" b="f86"/>
              <a:pathLst>
                <a:path w="34" h="35">
                  <a:moveTo>
                    <a:pt x="f8" y="f9"/>
                  </a:moveTo>
                  <a:cubicBezTo>
                    <a:pt x="f10" y="f11"/>
                    <a:pt x="f12" y="f13"/>
                    <a:pt x="f9" y="f14"/>
                  </a:cubicBezTo>
                  <a:cubicBezTo>
                    <a:pt x="f15" y="f5"/>
                    <a:pt x="f16" y="f8"/>
                    <a:pt x="f17" y="f18"/>
                  </a:cubicBezTo>
                  <a:cubicBezTo>
                    <a:pt x="f6" y="f19"/>
                    <a:pt x="f6" y="f20"/>
                    <a:pt x="f21" y="f17"/>
                  </a:cubicBezTo>
                  <a:cubicBezTo>
                    <a:pt x="f22" y="f7"/>
                    <a:pt x="f23" y="f6"/>
                    <a:pt x="f24" y="f25"/>
                  </a:cubicBezTo>
                  <a:cubicBezTo>
                    <a:pt x="f26" y="f27"/>
                    <a:pt x="f5" y="f22"/>
                    <a:pt x="f5" y="f28"/>
                  </a:cubicBezTo>
                  <a:cubicBezTo>
                    <a:pt x="f8" y="f29"/>
                    <a:pt x="f5" y="f30"/>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110" name="Freeform 74">
            <a:extLst>
              <a:ext uri="{FF2B5EF4-FFF2-40B4-BE49-F238E27FC236}">
                <a16:creationId xmlns:a16="http://schemas.microsoft.com/office/drawing/2014/main" id="{9EADD62F-4986-5C5D-5E6B-BE3D7ACCB457}"/>
              </a:ext>
            </a:extLst>
          </p:cNvPr>
          <p:cNvSpPr/>
          <p:nvPr/>
        </p:nvSpPr>
        <p:spPr>
          <a:xfrm>
            <a:off x="6234114" y="2344741"/>
            <a:ext cx="1581153" cy="2454277"/>
          </a:xfrm>
          <a:custGeom>
            <a:avLst/>
            <a:gdLst>
              <a:gd name="f0" fmla="val 10800000"/>
              <a:gd name="f1" fmla="val 5400000"/>
              <a:gd name="f2" fmla="val 180"/>
              <a:gd name="f3" fmla="val w"/>
              <a:gd name="f4" fmla="val h"/>
              <a:gd name="f5" fmla="val 0"/>
              <a:gd name="f6" fmla="val 2319"/>
              <a:gd name="f7" fmla="val 3600"/>
              <a:gd name="f8" fmla="val 1756"/>
              <a:gd name="f9" fmla="val 1611"/>
              <a:gd name="f10" fmla="val 3565"/>
              <a:gd name="f11" fmla="val 1487"/>
              <a:gd name="f12" fmla="val 3481"/>
              <a:gd name="f13" fmla="val 1355"/>
              <a:gd name="f14" fmla="val 3418"/>
              <a:gd name="f15" fmla="val 1324"/>
              <a:gd name="f16" fmla="val 3404"/>
              <a:gd name="f17" fmla="val 3401"/>
              <a:gd name="f18" fmla="val 1331"/>
              <a:gd name="f19" fmla="val 3367"/>
              <a:gd name="f20" fmla="val 1349"/>
              <a:gd name="f21" fmla="val 3271"/>
              <a:gd name="f22" fmla="val 1366"/>
              <a:gd name="f23" fmla="val 3176"/>
              <a:gd name="f24" fmla="val 1384"/>
              <a:gd name="f25" fmla="val 3080"/>
              <a:gd name="f26" fmla="val 1385"/>
              <a:gd name="f27" fmla="val 3073"/>
              <a:gd name="f28" fmla="val 1386"/>
              <a:gd name="f29" fmla="val 3063"/>
              <a:gd name="f30" fmla="val 1383"/>
              <a:gd name="f31" fmla="val 3057"/>
              <a:gd name="f32" fmla="val 2997"/>
              <a:gd name="f33" fmla="val 1311"/>
              <a:gd name="f34" fmla="val 2939"/>
              <a:gd name="f35" fmla="val 1263"/>
              <a:gd name="f36" fmla="val 2889"/>
              <a:gd name="f37" fmla="val 1258"/>
              <a:gd name="f38" fmla="val 2884"/>
              <a:gd name="f39" fmla="val 1252"/>
              <a:gd name="f40" fmla="val 2880"/>
              <a:gd name="f41" fmla="val 1243"/>
              <a:gd name="f42" fmla="val 2873"/>
              <a:gd name="f43" fmla="val 1240"/>
              <a:gd name="f44" fmla="val 2886"/>
              <a:gd name="f45" fmla="val 1237"/>
              <a:gd name="f46" fmla="val 2896"/>
              <a:gd name="f47" fmla="val 1236"/>
              <a:gd name="f48" fmla="val 2906"/>
              <a:gd name="f49" fmla="val 1233"/>
              <a:gd name="f50" fmla="val 2998"/>
              <a:gd name="f51" fmla="val 1208"/>
              <a:gd name="f52" fmla="val 3085"/>
              <a:gd name="f53" fmla="val 1177"/>
              <a:gd name="f54" fmla="val 3171"/>
              <a:gd name="f55" fmla="val 1140"/>
              <a:gd name="f56" fmla="val 3275"/>
              <a:gd name="f57" fmla="val 1082"/>
              <a:gd name="f58" fmla="val 3366"/>
              <a:gd name="f59" fmla="val 996"/>
              <a:gd name="f60" fmla="val 3437"/>
              <a:gd name="f61" fmla="val 887"/>
              <a:gd name="f62" fmla="val 3528"/>
              <a:gd name="f63" fmla="val 762"/>
              <a:gd name="f64" fmla="val 622"/>
              <a:gd name="f65" fmla="val 3542"/>
              <a:gd name="f66" fmla="val 438"/>
              <a:gd name="f67" fmla="val 3513"/>
              <a:gd name="f68" fmla="val 328"/>
              <a:gd name="f69" fmla="val 3397"/>
              <a:gd name="f70" fmla="val 260"/>
              <a:gd name="f71" fmla="val 3233"/>
              <a:gd name="f72" fmla="val 214"/>
              <a:gd name="f73" fmla="val 3121"/>
              <a:gd name="f74" fmla="val 199"/>
              <a:gd name="f75" fmla="val 3003"/>
              <a:gd name="f76" fmla="val 204"/>
              <a:gd name="f77" fmla="val 2883"/>
              <a:gd name="f78" fmla="val 210"/>
              <a:gd name="f79" fmla="val 2767"/>
              <a:gd name="f80" fmla="val 247"/>
              <a:gd name="f81" fmla="val 2661"/>
              <a:gd name="f82" fmla="val 300"/>
              <a:gd name="f83" fmla="val 2559"/>
              <a:gd name="f84" fmla="val 323"/>
              <a:gd name="f85" fmla="val 2514"/>
              <a:gd name="f86" fmla="val 350"/>
              <a:gd name="f87" fmla="val 2470"/>
              <a:gd name="f88" fmla="val 376"/>
              <a:gd name="f89" fmla="val 2427"/>
              <a:gd name="f90" fmla="val 383"/>
              <a:gd name="f91" fmla="val 2415"/>
              <a:gd name="f92" fmla="val 384"/>
              <a:gd name="f93" fmla="val 2406"/>
              <a:gd name="f94" fmla="val 378"/>
              <a:gd name="f95" fmla="val 2394"/>
              <a:gd name="f96" fmla="val 327"/>
              <a:gd name="f97" fmla="val 2287"/>
              <a:gd name="f98" fmla="val 286"/>
              <a:gd name="f99" fmla="val 2176"/>
              <a:gd name="f100" fmla="val 254"/>
              <a:gd name="f101" fmla="val 2062"/>
              <a:gd name="f102" fmla="val 231"/>
              <a:gd name="f103" fmla="val 1975"/>
              <a:gd name="f104" fmla="val 213"/>
              <a:gd name="f105" fmla="val 1886"/>
              <a:gd name="f106" fmla="val 1797"/>
              <a:gd name="f107" fmla="val 197"/>
              <a:gd name="f108" fmla="val 1735"/>
              <a:gd name="f109" fmla="val 172"/>
              <a:gd name="f110" fmla="val 1679"/>
              <a:gd name="f111" fmla="val 138"/>
              <a:gd name="f112" fmla="val 1628"/>
              <a:gd name="f113" fmla="val 107"/>
              <a:gd name="f114" fmla="val 1581"/>
              <a:gd name="f115" fmla="val 76"/>
              <a:gd name="f116" fmla="val 1535"/>
              <a:gd name="f117" fmla="val 45"/>
              <a:gd name="f118" fmla="val 1489"/>
              <a:gd name="f119" fmla="val 11"/>
              <a:gd name="f120" fmla="val 1439"/>
              <a:gd name="f121" fmla="val 1325"/>
              <a:gd name="f122" fmla="val 1219"/>
              <a:gd name="f123" fmla="val 20"/>
              <a:gd name="f124" fmla="val 1116"/>
              <a:gd name="f125" fmla="val 42"/>
              <a:gd name="f126" fmla="val 1014"/>
              <a:gd name="f127" fmla="val 49"/>
              <a:gd name="f128" fmla="val 978"/>
              <a:gd name="f129" fmla="val 54"/>
              <a:gd name="f130" fmla="val 942"/>
              <a:gd name="f131" fmla="val 60"/>
              <a:gd name="f132" fmla="val 906"/>
              <a:gd name="f133" fmla="val 61"/>
              <a:gd name="f134" fmla="val 899"/>
              <a:gd name="f135" fmla="val 58"/>
              <a:gd name="f136" fmla="val 890"/>
              <a:gd name="f137" fmla="val 56"/>
              <a:gd name="f138" fmla="val 883"/>
              <a:gd name="f139" fmla="val 765"/>
              <a:gd name="f140" fmla="val 644"/>
              <a:gd name="f141" fmla="val 35"/>
              <a:gd name="f142" fmla="val 522"/>
              <a:gd name="f143" fmla="val 490"/>
              <a:gd name="f144" fmla="val 461"/>
              <a:gd name="f145" fmla="val 77"/>
              <a:gd name="f146" fmla="val 436"/>
              <a:gd name="f147" fmla="val 98"/>
              <a:gd name="f148" fmla="val 413"/>
              <a:gd name="f149" fmla="val 84"/>
              <a:gd name="f150" fmla="val 387"/>
              <a:gd name="f151" fmla="val 83"/>
              <a:gd name="f152" fmla="val 362"/>
              <a:gd name="f153" fmla="val 81"/>
              <a:gd name="f154" fmla="val 331"/>
              <a:gd name="f155" fmla="val 80"/>
              <a:gd name="f156" fmla="val 301"/>
              <a:gd name="f157" fmla="val 271"/>
              <a:gd name="f158" fmla="val 263"/>
              <a:gd name="f159" fmla="val 85"/>
              <a:gd name="f160" fmla="val 90"/>
              <a:gd name="f161" fmla="val 248"/>
              <a:gd name="f162" fmla="val 109"/>
              <a:gd name="f163" fmla="val 226"/>
              <a:gd name="f164" fmla="val 110"/>
              <a:gd name="f165" fmla="val 112"/>
              <a:gd name="f166" fmla="val 173"/>
              <a:gd name="f167" fmla="val 113"/>
              <a:gd name="f168" fmla="val 145"/>
              <a:gd name="f169" fmla="val 117"/>
              <a:gd name="f170" fmla="val 116"/>
              <a:gd name="f171" fmla="val 89"/>
              <a:gd name="f172" fmla="val 122"/>
              <a:gd name="f173" fmla="val 142"/>
              <a:gd name="f174" fmla="val 19"/>
              <a:gd name="f175" fmla="val 184"/>
              <a:gd name="f176" fmla="val 7"/>
              <a:gd name="f177" fmla="val 190"/>
              <a:gd name="f178" fmla="val 6"/>
              <a:gd name="f179" fmla="val 195"/>
              <a:gd name="f180" fmla="val 3"/>
              <a:gd name="f181" fmla="val 200"/>
              <a:gd name="f182" fmla="val 212"/>
              <a:gd name="f183" fmla="val 224"/>
              <a:gd name="f184" fmla="val 236"/>
              <a:gd name="f185" fmla="val 272"/>
              <a:gd name="f186" fmla="val 14"/>
              <a:gd name="f187" fmla="val 298"/>
              <a:gd name="f188" fmla="val 39"/>
              <a:gd name="f189" fmla="val 67"/>
              <a:gd name="f190" fmla="val 337"/>
              <a:gd name="f191" fmla="val 82"/>
              <a:gd name="f192" fmla="val 352"/>
              <a:gd name="f193" fmla="val 97"/>
              <a:gd name="f194" fmla="val 366"/>
              <a:gd name="f195" fmla="val 124"/>
              <a:gd name="f196" fmla="val 385"/>
              <a:gd name="f197" fmla="val 395"/>
              <a:gd name="f198" fmla="val 410"/>
              <a:gd name="f199" fmla="val 92"/>
              <a:gd name="f200" fmla="val 428"/>
              <a:gd name="f201" fmla="val 455"/>
              <a:gd name="f202" fmla="val 78"/>
              <a:gd name="f203" fmla="val 492"/>
              <a:gd name="f204" fmla="val 525"/>
              <a:gd name="f205" fmla="val 96"/>
              <a:gd name="f206" fmla="val 552"/>
              <a:gd name="f207" fmla="val 119"/>
              <a:gd name="f208" fmla="val 599"/>
              <a:gd name="f209" fmla="val 159"/>
              <a:gd name="f210" fmla="val 642"/>
              <a:gd name="f211" fmla="val 202"/>
              <a:gd name="f212" fmla="val 688"/>
              <a:gd name="f213" fmla="val 242"/>
              <a:gd name="f214" fmla="val 761"/>
              <a:gd name="f215" fmla="val 306"/>
              <a:gd name="f216" fmla="val 835"/>
              <a:gd name="f217" fmla="val 367"/>
              <a:gd name="f218" fmla="val 909"/>
              <a:gd name="f219" fmla="val 429"/>
              <a:gd name="f220" fmla="val 966"/>
              <a:gd name="f221" fmla="val 477"/>
              <a:gd name="f222" fmla="val 1022"/>
              <a:gd name="f223" fmla="val 526"/>
              <a:gd name="f224" fmla="val 1056"/>
              <a:gd name="f225" fmla="val 595"/>
              <a:gd name="f226" fmla="val 1059"/>
              <a:gd name="f227" fmla="val 600"/>
              <a:gd name="f228" fmla="val 1062"/>
              <a:gd name="f229" fmla="val 604"/>
              <a:gd name="f230" fmla="val 1065"/>
              <a:gd name="f231" fmla="val 608"/>
              <a:gd name="f232" fmla="val 1079"/>
              <a:gd name="f233" fmla="val 627"/>
              <a:gd name="f234" fmla="val 1092"/>
              <a:gd name="f235" fmla="val 628"/>
              <a:gd name="f236" fmla="val 1107"/>
              <a:gd name="f237" fmla="val 610"/>
              <a:gd name="f238" fmla="val 1134"/>
              <a:gd name="f239" fmla="val 577"/>
              <a:gd name="f240" fmla="val 1168"/>
              <a:gd name="f241" fmla="val 560"/>
              <a:gd name="f242" fmla="val 1210"/>
              <a:gd name="f243" fmla="val 555"/>
              <a:gd name="f244" fmla="val 1245"/>
              <a:gd name="f245" fmla="val 551"/>
              <a:gd name="f246" fmla="val 1260"/>
              <a:gd name="f247" fmla="val 563"/>
              <a:gd name="f248" fmla="val 1264"/>
              <a:gd name="f249" fmla="val 1277"/>
              <a:gd name="f250" fmla="val 747"/>
              <a:gd name="f251" fmla="val 1322"/>
              <a:gd name="f252" fmla="val 885"/>
              <a:gd name="f253" fmla="val 1390"/>
              <a:gd name="f254" fmla="val 1016"/>
              <a:gd name="f255" fmla="val 1438"/>
              <a:gd name="f256" fmla="val 1109"/>
              <a:gd name="f257" fmla="val 1200"/>
              <a:gd name="f258" fmla="val 1533"/>
              <a:gd name="f259" fmla="val 1294"/>
              <a:gd name="f260" fmla="val 1567"/>
              <a:gd name="f261" fmla="val 1364"/>
              <a:gd name="f262" fmla="val 1579"/>
              <a:gd name="f263" fmla="val 1440"/>
              <a:gd name="f264" fmla="val 1584"/>
              <a:gd name="f265" fmla="val 1517"/>
              <a:gd name="f266" fmla="val 1590"/>
              <a:gd name="f267" fmla="val 1604"/>
              <a:gd name="f268" fmla="val 1688"/>
              <a:gd name="f269" fmla="val 1632"/>
              <a:gd name="f270" fmla="val 1772"/>
              <a:gd name="f271" fmla="val 1659"/>
              <a:gd name="f272" fmla="val 1881"/>
              <a:gd name="f273" fmla="val 1678"/>
              <a:gd name="f274" fmla="val 1992"/>
              <a:gd name="f275" fmla="val 1700"/>
              <a:gd name="f276" fmla="val 2103"/>
              <a:gd name="f277" fmla="val 1707"/>
              <a:gd name="f278" fmla="val 2138"/>
              <a:gd name="f279" fmla="val 1711"/>
              <a:gd name="f280" fmla="val 2174"/>
              <a:gd name="f281" fmla="val 1721"/>
              <a:gd name="f282" fmla="val 2208"/>
              <a:gd name="f283" fmla="val 1738"/>
              <a:gd name="f284" fmla="val 2261"/>
              <a:gd name="f285" fmla="val 1780"/>
              <a:gd name="f286" fmla="val 2290"/>
              <a:gd name="f287" fmla="val 1829"/>
              <a:gd name="f288" fmla="val 2308"/>
              <a:gd name="f289" fmla="val 1837"/>
              <a:gd name="f290" fmla="val 2311"/>
              <a:gd name="f291" fmla="val 1849"/>
              <a:gd name="f292" fmla="val 2310"/>
              <a:gd name="f293" fmla="val 1857"/>
              <a:gd name="f294" fmla="val 2306"/>
              <a:gd name="f295" fmla="val 1937"/>
              <a:gd name="f296" fmla="val 2266"/>
              <a:gd name="f297" fmla="val 2016"/>
              <a:gd name="f298" fmla="val 2276"/>
              <a:gd name="f299" fmla="val 2097"/>
              <a:gd name="f300" fmla="val 2307"/>
              <a:gd name="f301" fmla="val 2169"/>
              <a:gd name="f302" fmla="val 2336"/>
              <a:gd name="f303" fmla="val 2243"/>
              <a:gd name="f304" fmla="val 2359"/>
              <a:gd name="f305" fmla="val 2386"/>
              <a:gd name="f306" fmla="val 2400"/>
              <a:gd name="f307" fmla="val 2295"/>
              <a:gd name="f308" fmla="val 2412"/>
              <a:gd name="f309" fmla="val 2284"/>
              <a:gd name="f310" fmla="val 2425"/>
              <a:gd name="f311" fmla="val 2191"/>
              <a:gd name="f312" fmla="val 2535"/>
              <a:gd name="f313" fmla="val 2123"/>
              <a:gd name="f314" fmla="val 2658"/>
              <a:gd name="f315" fmla="val 2072"/>
              <a:gd name="f316" fmla="val 2792"/>
              <a:gd name="f317" fmla="val 2009"/>
              <a:gd name="f318" fmla="val 2955"/>
              <a:gd name="f319" fmla="val 1964"/>
              <a:gd name="f320" fmla="val 3122"/>
              <a:gd name="f321" fmla="val 1924"/>
              <a:gd name="f322" fmla="val 3292"/>
              <a:gd name="f323" fmla="val 1905"/>
              <a:gd name="f324" fmla="val 3373"/>
              <a:gd name="f325" fmla="val 1887"/>
              <a:gd name="f326" fmla="val 3454"/>
              <a:gd name="f327" fmla="val 1868"/>
              <a:gd name="f328" fmla="val 3536"/>
              <a:gd name="f329" fmla="val 1867"/>
              <a:gd name="f330" fmla="val 3539"/>
              <a:gd name="f331" fmla="val 1866"/>
              <a:gd name="f332" fmla="val 3543"/>
              <a:gd name="f333" fmla="val 1865"/>
              <a:gd name="f334" fmla="val 3547"/>
              <a:gd name="f335" fmla="val 1860"/>
              <a:gd name="f336" fmla="val 3574"/>
              <a:gd name="f337" fmla="val 1847"/>
              <a:gd name="f338" fmla="val 3593"/>
              <a:gd name="f339" fmla="val 1820"/>
              <a:gd name="f340" fmla="val 1799"/>
              <a:gd name="f341" fmla="val 1777"/>
              <a:gd name="f342" fmla="val 1776"/>
              <a:gd name="f343" fmla="val 2346"/>
              <a:gd name="f344" fmla="val 1757"/>
              <a:gd name="f345" fmla="val 2334"/>
              <a:gd name="f346" fmla="val 1740"/>
              <a:gd name="f347" fmla="val 2322"/>
              <a:gd name="f348" fmla="val 1723"/>
              <a:gd name="f349" fmla="val 2312"/>
              <a:gd name="f350" fmla="val 1693"/>
              <a:gd name="f351" fmla="val 2293"/>
              <a:gd name="f352" fmla="val 1673"/>
              <a:gd name="f353" fmla="val 2267"/>
              <a:gd name="f354" fmla="val 1668"/>
              <a:gd name="f355" fmla="val 2232"/>
              <a:gd name="f356" fmla="val 1662"/>
              <a:gd name="f357" fmla="val 2186"/>
              <a:gd name="f358" fmla="val 1658"/>
              <a:gd name="f359" fmla="val 2140"/>
              <a:gd name="f360" fmla="val 1652"/>
              <a:gd name="f361" fmla="val 2094"/>
              <a:gd name="f362" fmla="val 1637"/>
              <a:gd name="f363" fmla="val 1986"/>
              <a:gd name="f364" fmla="val 1616"/>
              <a:gd name="f365" fmla="val 1878"/>
              <a:gd name="f366" fmla="val 1573"/>
              <a:gd name="f367" fmla="val 1538"/>
              <a:gd name="f368" fmla="val 1695"/>
              <a:gd name="f369" fmla="val 1526"/>
              <a:gd name="f370" fmla="val 1610"/>
              <a:gd name="f371" fmla="val 1523"/>
              <a:gd name="f372" fmla="val 1521"/>
              <a:gd name="f373" fmla="val 1469"/>
              <a:gd name="f374" fmla="val 1510"/>
              <a:gd name="f375" fmla="val 1416"/>
              <a:gd name="f376" fmla="val 1496"/>
              <a:gd name="f377" fmla="val 1470"/>
              <a:gd name="f378" fmla="val 1274"/>
              <a:gd name="f379" fmla="val 1419"/>
              <a:gd name="f380" fmla="val 1192"/>
              <a:gd name="f381" fmla="val 1371"/>
              <a:gd name="f382" fmla="val 1111"/>
              <a:gd name="f383" fmla="val 1300"/>
              <a:gd name="f384" fmla="val 992"/>
              <a:gd name="f385" fmla="val 1259"/>
              <a:gd name="f386" fmla="val 863"/>
              <a:gd name="f387" fmla="val 727"/>
              <a:gd name="f388" fmla="val 1231"/>
              <a:gd name="f389" fmla="val 695"/>
              <a:gd name="f390" fmla="val 1229"/>
              <a:gd name="f391" fmla="val 663"/>
              <a:gd name="f392" fmla="val 1224"/>
              <a:gd name="f393" fmla="val 631"/>
              <a:gd name="f394" fmla="val 1220"/>
              <a:gd name="f395" fmla="val 606"/>
              <a:gd name="f396" fmla="val 1206"/>
              <a:gd name="f397" fmla="val 1182"/>
              <a:gd name="f398" fmla="val 1169"/>
              <a:gd name="f399" fmla="val 613"/>
              <a:gd name="f400" fmla="val 1157"/>
              <a:gd name="f401" fmla="val 620"/>
              <a:gd name="f402" fmla="val 1146"/>
              <a:gd name="f403" fmla="val 1100"/>
              <a:gd name="f404" fmla="val 661"/>
              <a:gd name="f405" fmla="val 1097"/>
              <a:gd name="f406" fmla="val 670"/>
              <a:gd name="f407" fmla="val 1115"/>
              <a:gd name="f408" fmla="val 723"/>
              <a:gd name="f409" fmla="val 1161"/>
              <a:gd name="f410" fmla="val 865"/>
              <a:gd name="f411" fmla="val 1225"/>
              <a:gd name="f412" fmla="val 998"/>
              <a:gd name="f413" fmla="val 1298"/>
              <a:gd name="f414" fmla="val 1128"/>
              <a:gd name="f415" fmla="val 1315"/>
              <a:gd name="f416" fmla="val 1159"/>
              <a:gd name="f417" fmla="val 1334"/>
              <a:gd name="f418" fmla="val 1190"/>
              <a:gd name="f419" fmla="val 1351"/>
              <a:gd name="f420" fmla="val 1221"/>
              <a:gd name="f421" fmla="val 1350"/>
              <a:gd name="f422" fmla="val 1223"/>
              <a:gd name="f423" fmla="val 1347"/>
              <a:gd name="f424" fmla="val 1343"/>
              <a:gd name="f425" fmla="val 1222"/>
              <a:gd name="f426" fmla="val 1337"/>
              <a:gd name="f427" fmla="val 1333"/>
              <a:gd name="f428" fmla="val 1216"/>
              <a:gd name="f429" fmla="val 1304"/>
              <a:gd name="f430" fmla="val 1185"/>
              <a:gd name="f431" fmla="val 1271"/>
              <a:gd name="f432" fmla="val 1155"/>
              <a:gd name="f433" fmla="val 1246"/>
              <a:gd name="f434" fmla="val 1121"/>
              <a:gd name="f435" fmla="val 1174"/>
              <a:gd name="f436" fmla="val 1024"/>
              <a:gd name="f437" fmla="val 1122"/>
              <a:gd name="f438" fmla="val 916"/>
              <a:gd name="f439" fmla="val 1088"/>
              <a:gd name="f440" fmla="val 800"/>
              <a:gd name="f441" fmla="val 1047"/>
              <a:gd name="f442" fmla="val 662"/>
              <a:gd name="f443" fmla="val 970"/>
              <a:gd name="f444" fmla="val 549"/>
              <a:gd name="f445" fmla="val 858"/>
              <a:gd name="f446" fmla="val 459"/>
              <a:gd name="f447" fmla="val 791"/>
              <a:gd name="f448" fmla="val 404"/>
              <a:gd name="f449" fmla="val 346"/>
              <a:gd name="f450" fmla="val 289"/>
              <a:gd name="f451" fmla="val 241"/>
              <a:gd name="f452" fmla="val 553"/>
              <a:gd name="f453" fmla="val 193"/>
              <a:gd name="f454" fmla="val 499"/>
              <a:gd name="f455" fmla="val 484"/>
              <a:gd name="f456" fmla="val 131"/>
              <a:gd name="f457" fmla="val 469"/>
              <a:gd name="f458" fmla="val 130"/>
              <a:gd name="f459" fmla="val 452"/>
              <a:gd name="f460" fmla="val 139"/>
              <a:gd name="f461" fmla="val 402"/>
              <a:gd name="f462" fmla="val 166"/>
              <a:gd name="f463" fmla="val 403"/>
              <a:gd name="f464" fmla="val 487"/>
              <a:gd name="f465" fmla="val 307"/>
              <a:gd name="f466" fmla="val 564"/>
              <a:gd name="f467" fmla="val 386"/>
              <a:gd name="f468" fmla="val 639"/>
              <a:gd name="f469" fmla="val 465"/>
              <a:gd name="f470" fmla="val 692"/>
              <a:gd name="f471" fmla="val 576"/>
              <a:gd name="f472" fmla="val 798"/>
              <a:gd name="f473" fmla="val 634"/>
              <a:gd name="f474" fmla="val 868"/>
              <a:gd name="f475" fmla="val 713"/>
              <a:gd name="f476" fmla="val 917"/>
              <a:gd name="f477" fmla="val 805"/>
              <a:gd name="f478" fmla="val 956"/>
              <a:gd name="f479" fmla="val 902"/>
              <a:gd name="f480" fmla="val 995"/>
              <a:gd name="f481" fmla="val 1041"/>
              <a:gd name="f482" fmla="val 1090"/>
              <a:gd name="f483" fmla="val 1104"/>
              <a:gd name="f484" fmla="val 1173"/>
              <a:gd name="f485" fmla="val 1119"/>
              <a:gd name="f486" fmla="val 1133"/>
              <a:gd name="f487" fmla="val 1212"/>
              <a:gd name="f488" fmla="val 1147"/>
              <a:gd name="f489" fmla="val 1232"/>
              <a:gd name="f490" fmla="val 1145"/>
              <a:gd name="f491" fmla="val 1234"/>
              <a:gd name="f492" fmla="val 1144"/>
              <a:gd name="f493" fmla="val 1142"/>
              <a:gd name="f494" fmla="val 1238"/>
              <a:gd name="f495" fmla="val 1235"/>
              <a:gd name="f496" fmla="val 1124"/>
              <a:gd name="f497" fmla="val 1076"/>
              <a:gd name="f498" fmla="val 1213"/>
              <a:gd name="f499" fmla="val 1050"/>
              <a:gd name="f500" fmla="val 1025"/>
              <a:gd name="f501" fmla="val 1149"/>
              <a:gd name="f502" fmla="val 972"/>
              <a:gd name="f503" fmla="val 1077"/>
              <a:gd name="f504" fmla="val 938"/>
              <a:gd name="f505" fmla="val 993"/>
              <a:gd name="f506" fmla="val 900"/>
              <a:gd name="f507" fmla="val 912"/>
              <a:gd name="f508" fmla="val 831"/>
              <a:gd name="f509" fmla="val 751"/>
              <a:gd name="f510" fmla="val 517"/>
              <a:gd name="f511" fmla="val 460"/>
              <a:gd name="f512" fmla="val 400"/>
              <a:gd name="f513" fmla="val 448"/>
              <a:gd name="f514" fmla="val 330"/>
              <a:gd name="f515" fmla="val 267"/>
              <a:gd name="f516" fmla="val 361"/>
              <a:gd name="f517" fmla="val 203"/>
              <a:gd name="f518" fmla="val 316"/>
              <a:gd name="f519" fmla="val 140"/>
              <a:gd name="f520" fmla="val 295"/>
              <a:gd name="f521" fmla="val 111"/>
              <a:gd name="f522" fmla="val 238"/>
              <a:gd name="f523" fmla="val 201"/>
              <a:gd name="f524" fmla="val 50"/>
              <a:gd name="f525" fmla="val 168"/>
              <a:gd name="f526" fmla="val 63"/>
              <a:gd name="f527" fmla="val 157"/>
              <a:gd name="f528" fmla="val 103"/>
              <a:gd name="f529" fmla="val 149"/>
              <a:gd name="f530" fmla="val 148"/>
              <a:gd name="f531" fmla="val 160"/>
              <a:gd name="f532" fmla="val 144"/>
              <a:gd name="f533" fmla="val 189"/>
              <a:gd name="f534" fmla="val 206"/>
              <a:gd name="f535" fmla="val 215"/>
              <a:gd name="f536" fmla="val 217"/>
              <a:gd name="f537" fmla="val 239"/>
              <a:gd name="f538" fmla="val 228"/>
              <a:gd name="f539" fmla="val 293"/>
              <a:gd name="f540" fmla="val 268"/>
              <a:gd name="f541" fmla="val 332"/>
              <a:gd name="f542" fmla="val 589"/>
              <a:gd name="f543" fmla="val 689"/>
              <a:gd name="f544" fmla="val 649"/>
              <a:gd name="f545" fmla="val 759"/>
              <a:gd name="f546" fmla="val 704"/>
              <a:gd name="f547" fmla="val 833"/>
              <a:gd name="f548" fmla="val 736"/>
              <a:gd name="f549" fmla="val 920"/>
              <a:gd name="f550" fmla="val 772"/>
              <a:gd name="f551" fmla="val 1113"/>
              <a:gd name="f552" fmla="val 838"/>
              <a:gd name="f553" fmla="val 850"/>
              <a:gd name="f554" fmla="val 1244"/>
              <a:gd name="f555" fmla="val 859"/>
              <a:gd name="f556" fmla="val 1279"/>
              <a:gd name="f557" fmla="val 869"/>
              <a:gd name="f558" fmla="val 1313"/>
              <a:gd name="f559" fmla="val 867"/>
              <a:gd name="f560" fmla="val 1316"/>
              <a:gd name="f561" fmla="val 1317"/>
              <a:gd name="f562" fmla="val 854"/>
              <a:gd name="f563" fmla="val 1306"/>
              <a:gd name="f564" fmla="val 845"/>
              <a:gd name="f565" fmla="val 1295"/>
              <a:gd name="f566" fmla="val 839"/>
              <a:gd name="f567" fmla="val 1283"/>
              <a:gd name="f568" fmla="val 804"/>
              <a:gd name="f569" fmla="val 1209"/>
              <a:gd name="f570" fmla="val 767"/>
              <a:gd name="f571" fmla="val 1135"/>
              <a:gd name="f572" fmla="val 737"/>
              <a:gd name="f573" fmla="val 683"/>
              <a:gd name="f574" fmla="val 919"/>
              <a:gd name="f575" fmla="val 795"/>
              <a:gd name="f576" fmla="val 504"/>
              <a:gd name="f577" fmla="val 685"/>
              <a:gd name="f578" fmla="val 450"/>
              <a:gd name="f579" fmla="val 401"/>
              <a:gd name="f580" fmla="val 359"/>
              <a:gd name="f581" fmla="val 495"/>
              <a:gd name="f582" fmla="val 329"/>
              <a:gd name="f583" fmla="val 444"/>
              <a:gd name="f584" fmla="val 394"/>
              <a:gd name="f585" fmla="val 265"/>
              <a:gd name="f586" fmla="val 345"/>
              <a:gd name="f587" fmla="val 240"/>
              <a:gd name="f588" fmla="val 309"/>
              <a:gd name="f589" fmla="val 205"/>
              <a:gd name="f590" fmla="val 285"/>
              <a:gd name="f591" fmla="val 280"/>
              <a:gd name="f592" fmla="val 278"/>
              <a:gd name="f593" fmla="val 136"/>
              <a:gd name="f594" fmla="val 308"/>
              <a:gd name="f595" fmla="val 314"/>
              <a:gd name="f596" fmla="val 137"/>
              <a:gd name="f597" fmla="val 321"/>
              <a:gd name="f598" fmla="val 379"/>
              <a:gd name="f599" fmla="val 153"/>
              <a:gd name="f600" fmla="val 437"/>
              <a:gd name="f601" fmla="val 161"/>
              <a:gd name="f602" fmla="val 539"/>
              <a:gd name="f603" fmla="val 561"/>
              <a:gd name="f604" fmla="val 156"/>
              <a:gd name="f605" fmla="val 562"/>
              <a:gd name="f606" fmla="val 154"/>
              <a:gd name="f607" fmla="val 151"/>
              <a:gd name="f608" fmla="val 135"/>
              <a:gd name="f609" fmla="val 530"/>
              <a:gd name="f610" fmla="val 118"/>
              <a:gd name="f611" fmla="val 102"/>
              <a:gd name="f612" fmla="val 467"/>
              <a:gd name="f613" fmla="val 99"/>
              <a:gd name="f614" fmla="val 94"/>
              <a:gd name="f615" fmla="val 468"/>
              <a:gd name="f616" fmla="val 485"/>
              <a:gd name="f617" fmla="val 74"/>
              <a:gd name="f618" fmla="val 532"/>
              <a:gd name="f619" fmla="val 569"/>
              <a:gd name="f620" fmla="val 607"/>
              <a:gd name="f621" fmla="val 66"/>
              <a:gd name="f622" fmla="val 667"/>
              <a:gd name="f623" fmla="val 71"/>
              <a:gd name="f624" fmla="val 75"/>
              <a:gd name="f625" fmla="val 788"/>
              <a:gd name="f626" fmla="val 801"/>
              <a:gd name="f627" fmla="val 87"/>
              <a:gd name="f628" fmla="val 808"/>
              <a:gd name="f629" fmla="val 93"/>
              <a:gd name="f630" fmla="val 802"/>
              <a:gd name="f631" fmla="val 101"/>
              <a:gd name="f632" fmla="val 796"/>
              <a:gd name="f633" fmla="val 106"/>
              <a:gd name="f634" fmla="val 789"/>
              <a:gd name="f635" fmla="val 781"/>
              <a:gd name="f636" fmla="val 114"/>
              <a:gd name="f637" fmla="val 769"/>
              <a:gd name="f638" fmla="val 121"/>
              <a:gd name="f639" fmla="val 745"/>
              <a:gd name="f640" fmla="val 143"/>
              <a:gd name="f641" fmla="val 724"/>
              <a:gd name="f642" fmla="val 701"/>
              <a:gd name="f643" fmla="val 146"/>
              <a:gd name="f644" fmla="val 679"/>
              <a:gd name="f645" fmla="val 657"/>
              <a:gd name="f646" fmla="val 636"/>
              <a:gd name="f647" fmla="val 162"/>
              <a:gd name="f648" fmla="val 597"/>
              <a:gd name="f649" fmla="val 579"/>
              <a:gd name="f650" fmla="val 581"/>
              <a:gd name="f651" fmla="val 245"/>
              <a:gd name="f652" fmla="val 583"/>
              <a:gd name="f653" fmla="val 273"/>
              <a:gd name="f654" fmla="val 591"/>
              <a:gd name="f655" fmla="val 291"/>
              <a:gd name="f656" fmla="val 614"/>
              <a:gd name="f657" fmla="val 310"/>
              <a:gd name="f658" fmla="val 637"/>
              <a:gd name="f659" fmla="val 660"/>
              <a:gd name="f660" fmla="val 343"/>
              <a:gd name="f661" fmla="val 684"/>
              <a:gd name="f662" fmla="val 412"/>
              <a:gd name="f663" fmla="val 793"/>
              <a:gd name="f664" fmla="val 464"/>
              <a:gd name="f665" fmla="val 515"/>
              <a:gd name="f666" fmla="val 1027"/>
              <a:gd name="f667" fmla="val 566"/>
              <a:gd name="f668" fmla="val 623"/>
              <a:gd name="f669" fmla="val 1261"/>
              <a:gd name="f670" fmla="val 677"/>
              <a:gd name="f671" fmla="val 1378"/>
              <a:gd name="f672" fmla="val 682"/>
              <a:gd name="f673" fmla="val 1389"/>
              <a:gd name="f674" fmla="val 686"/>
              <a:gd name="f675" fmla="val 1399"/>
              <a:gd name="f676" fmla="val 690"/>
              <a:gd name="f677" fmla="val 1410"/>
              <a:gd name="f678" fmla="val 1411"/>
              <a:gd name="f679" fmla="val 1412"/>
              <a:gd name="f680" fmla="val 1414"/>
              <a:gd name="f681" fmla="val 1407"/>
              <a:gd name="f682" fmla="val 668"/>
              <a:gd name="f683" fmla="val 1402"/>
              <a:gd name="f684" fmla="val 1394"/>
              <a:gd name="f685" fmla="val 594"/>
              <a:gd name="f686" fmla="val 1329"/>
              <a:gd name="f687" fmla="val 545"/>
              <a:gd name="f688" fmla="val 1251"/>
              <a:gd name="f689" fmla="val 509"/>
              <a:gd name="f690" fmla="val 1165"/>
              <a:gd name="f691" fmla="val 1110"/>
              <a:gd name="f692" fmla="val 471"/>
              <a:gd name="f693" fmla="val 1052"/>
              <a:gd name="f694" fmla="val 445"/>
              <a:gd name="f695" fmla="val 405"/>
              <a:gd name="f696" fmla="val 915"/>
              <a:gd name="f697" fmla="val 834"/>
              <a:gd name="f698" fmla="val 315"/>
              <a:gd name="f699" fmla="val 753"/>
              <a:gd name="f700" fmla="val 702"/>
              <a:gd name="f701" fmla="val 250"/>
              <a:gd name="f702" fmla="val 655"/>
              <a:gd name="f703" fmla="val 658"/>
              <a:gd name="f704" fmla="val 222"/>
              <a:gd name="f705" fmla="val 218"/>
              <a:gd name="f706" fmla="val 700"/>
              <a:gd name="f707" fmla="val 715"/>
              <a:gd name="f708" fmla="val 729"/>
              <a:gd name="f709" fmla="val 856"/>
              <a:gd name="f710" fmla="val 983"/>
              <a:gd name="f711" fmla="val 311"/>
              <a:gd name="f712" fmla="val 1241"/>
              <a:gd name="f713" fmla="val 414"/>
              <a:gd name="f714" fmla="val 1376"/>
              <a:gd name="f715" fmla="val 1512"/>
              <a:gd name="f716" fmla="val 519"/>
              <a:gd name="f717" fmla="val 1646"/>
              <a:gd name="f718" fmla="val 568"/>
              <a:gd name="f719" fmla="val 1782"/>
              <a:gd name="f720" fmla="val 603"/>
              <a:gd name="f721" fmla="val 1922"/>
              <a:gd name="f722" fmla="val 2020"/>
              <a:gd name="f723" fmla="val 656"/>
              <a:gd name="f724" fmla="val 2116"/>
              <a:gd name="f725" fmla="val 703"/>
              <a:gd name="f726" fmla="val 2206"/>
              <a:gd name="f727" fmla="val 811"/>
              <a:gd name="f728" fmla="val 2411"/>
              <a:gd name="f729" fmla="val 951"/>
              <a:gd name="f730" fmla="val 2587"/>
              <a:gd name="f731" fmla="val 1152"/>
              <a:gd name="f732" fmla="val 2710"/>
              <a:gd name="f733" fmla="val 1188"/>
              <a:gd name="f734" fmla="val 2732"/>
              <a:gd name="f735" fmla="val 2758"/>
              <a:gd name="f736" fmla="val 2789"/>
              <a:gd name="f737" fmla="val 2840"/>
              <a:gd name="f738" fmla="val 2897"/>
              <a:gd name="f739" fmla="val 1380"/>
              <a:gd name="f740" fmla="val 2951"/>
              <a:gd name="f741" fmla="val 2957"/>
              <a:gd name="f742" fmla="val 1391"/>
              <a:gd name="f743" fmla="val 2963"/>
              <a:gd name="f744" fmla="val 1396"/>
              <a:gd name="f745" fmla="val 2969"/>
              <a:gd name="f746" fmla="val 1401"/>
              <a:gd name="f747" fmla="val 1404"/>
              <a:gd name="f748" fmla="val 2853"/>
              <a:gd name="f749" fmla="val 1484"/>
              <a:gd name="f750" fmla="val 2741"/>
              <a:gd name="f751" fmla="val 1547"/>
              <a:gd name="f752" fmla="val 2637"/>
              <a:gd name="f753" fmla="val 2532"/>
              <a:gd name="f754" fmla="val 1689"/>
              <a:gd name="f755" fmla="val 2438"/>
              <a:gd name="f756" fmla="val 784"/>
              <a:gd name="f757" fmla="val 134"/>
              <a:gd name="f758" fmla="val 812"/>
              <a:gd name="f759" fmla="val 132"/>
              <a:gd name="f760" fmla="val 827"/>
              <a:gd name="f761" fmla="val 108"/>
              <a:gd name="f762" fmla="val 967"/>
              <a:gd name="f763" fmla="val 1106"/>
              <a:gd name="f764" fmla="val 62"/>
              <a:gd name="f765" fmla="val 1247"/>
              <a:gd name="f766" fmla="val 55"/>
              <a:gd name="f767" fmla="val 1297"/>
              <a:gd name="f768" fmla="val 65"/>
              <a:gd name="f769" fmla="val 1400"/>
              <a:gd name="f770" fmla="val 69"/>
              <a:gd name="f771" fmla="val 1445"/>
              <a:gd name="f772" fmla="val 1479"/>
              <a:gd name="f773" fmla="val 123"/>
              <a:gd name="f774" fmla="val 1513"/>
              <a:gd name="f775" fmla="val 185"/>
              <a:gd name="f776" fmla="val 1596"/>
              <a:gd name="f777" fmla="val 227"/>
              <a:gd name="f778" fmla="val 1686"/>
              <a:gd name="f779" fmla="val 1790"/>
              <a:gd name="f780" fmla="val 249"/>
              <a:gd name="f781" fmla="val 1851"/>
              <a:gd name="f782" fmla="val 255"/>
              <a:gd name="f783" fmla="val 1913"/>
              <a:gd name="f784" fmla="val 1972"/>
              <a:gd name="f785" fmla="val 2058"/>
              <a:gd name="f786" fmla="val 324"/>
              <a:gd name="f787" fmla="val 2143"/>
              <a:gd name="f788" fmla="val 356"/>
              <a:gd name="f789" fmla="val 2227"/>
              <a:gd name="f790" fmla="val 389"/>
              <a:gd name="f791" fmla="val 426"/>
              <a:gd name="f792" fmla="val 2396"/>
              <a:gd name="f793" fmla="val 482"/>
              <a:gd name="f794" fmla="val 2527"/>
              <a:gd name="f795" fmla="val 2584"/>
              <a:gd name="f796" fmla="val 570"/>
              <a:gd name="f797" fmla="val 2659"/>
              <a:gd name="f798" fmla="val 573"/>
              <a:gd name="f799" fmla="val 2703"/>
              <a:gd name="f800" fmla="val 2746"/>
              <a:gd name="f801" fmla="val 2787"/>
              <a:gd name="f802" fmla="val 520"/>
              <a:gd name="f803" fmla="val 2844"/>
              <a:gd name="f804" fmla="val 533"/>
              <a:gd name="f805" fmla="val 2968"/>
              <a:gd name="f806" fmla="val 3036"/>
              <a:gd name="f807" fmla="val 592"/>
              <a:gd name="f808" fmla="val 3090"/>
              <a:gd name="f809" fmla="val 665"/>
              <a:gd name="f810" fmla="val 3106"/>
              <a:gd name="f811" fmla="val 3117"/>
              <a:gd name="f812" fmla="val 768"/>
              <a:gd name="f813" fmla="val 3116"/>
              <a:gd name="f814" fmla="val 816"/>
              <a:gd name="f815" fmla="val 3095"/>
              <a:gd name="f816" fmla="val 948"/>
              <a:gd name="f817" fmla="val 3038"/>
              <a:gd name="f818" fmla="val 1043"/>
              <a:gd name="f819" fmla="val 2943"/>
              <a:gd name="f820" fmla="val 1096"/>
              <a:gd name="f821" fmla="val 2808"/>
              <a:gd name="f822" fmla="val 2771"/>
              <a:gd name="f823" fmla="val 1105"/>
              <a:gd name="f824" fmla="val 2752"/>
              <a:gd name="f825" fmla="val 1072"/>
              <a:gd name="f826" fmla="val 2729"/>
              <a:gd name="f827" fmla="val 982"/>
              <a:gd name="f828" fmla="val 2669"/>
              <a:gd name="f829" fmla="val 901"/>
              <a:gd name="f830" fmla="val 2599"/>
              <a:gd name="f831" fmla="val 832"/>
              <a:gd name="f832" fmla="val 2515"/>
              <a:gd name="f833" fmla="val 697"/>
              <a:gd name="f834" fmla="val 2350"/>
              <a:gd name="f835" fmla="val 605"/>
              <a:gd name="f836" fmla="val 2164"/>
              <a:gd name="f837" fmla="val 1958"/>
              <a:gd name="f838" fmla="val 534"/>
              <a:gd name="f839" fmla="val 518"/>
              <a:gd name="f840" fmla="val 1814"/>
              <a:gd name="f841" fmla="val 500"/>
              <a:gd name="f842" fmla="val 1742"/>
              <a:gd name="f843" fmla="val 1712"/>
              <a:gd name="f844" fmla="val 483"/>
              <a:gd name="f845" fmla="val 1708"/>
              <a:gd name="f846" fmla="val 456"/>
              <a:gd name="f847" fmla="val 424"/>
              <a:gd name="f848" fmla="val 1737"/>
              <a:gd name="f849" fmla="val 364"/>
              <a:gd name="f850" fmla="val 1774"/>
              <a:gd name="f851" fmla="val 357"/>
              <a:gd name="f852" fmla="val 1778"/>
              <a:gd name="f853" fmla="val 1781"/>
              <a:gd name="f854" fmla="val 338"/>
              <a:gd name="f855" fmla="val 1788"/>
              <a:gd name="f856" fmla="val 341"/>
              <a:gd name="f857" fmla="val 342"/>
              <a:gd name="f858" fmla="val 1766"/>
              <a:gd name="f859" fmla="val 1760"/>
              <a:gd name="f860" fmla="val 358"/>
              <a:gd name="f861" fmla="val 1736"/>
              <a:gd name="f862" fmla="val 370"/>
              <a:gd name="f863" fmla="val 1713"/>
              <a:gd name="f864" fmla="val 1691"/>
              <a:gd name="f865" fmla="val 388"/>
              <a:gd name="f866" fmla="val 1654"/>
              <a:gd name="f867" fmla="val 349"/>
              <a:gd name="f868" fmla="val 1508"/>
              <a:gd name="f869" fmla="val 1434"/>
              <a:gd name="f870" fmla="val 1372"/>
              <a:gd name="f871" fmla="val 1309"/>
              <a:gd name="f872" fmla="val 216"/>
              <a:gd name="f873" fmla="val 219"/>
              <a:gd name="f874" fmla="val 220"/>
              <a:gd name="f875" fmla="val 1217"/>
              <a:gd name="f876" fmla="val 234"/>
              <a:gd name="f877" fmla="val 287"/>
              <a:gd name="f878" fmla="val 408"/>
              <a:gd name="f879" fmla="val 1594"/>
              <a:gd name="f880" fmla="val 418"/>
              <a:gd name="f881" fmla="val 431"/>
              <a:gd name="f882" fmla="val 1627"/>
              <a:gd name="f883" fmla="val 443"/>
              <a:gd name="f884" fmla="val 1643"/>
              <a:gd name="f885" fmla="val 446"/>
              <a:gd name="f886" fmla="val 453"/>
              <a:gd name="f887" fmla="val 1648"/>
              <a:gd name="f888" fmla="val 457"/>
              <a:gd name="f889" fmla="val 1647"/>
              <a:gd name="f890" fmla="val 1639"/>
              <a:gd name="f891" fmla="val 1635"/>
              <a:gd name="f892" fmla="val 463"/>
              <a:gd name="f893" fmla="val 1625"/>
              <a:gd name="f894" fmla="val 1615"/>
              <a:gd name="f895" fmla="val 1606"/>
              <a:gd name="f896" fmla="val 1557"/>
              <a:gd name="f897" fmla="val 415"/>
              <a:gd name="f898" fmla="val 1509"/>
              <a:gd name="f899" fmla="val 396"/>
              <a:gd name="f900" fmla="val 1459"/>
              <a:gd name="f901" fmla="val 322"/>
              <a:gd name="f902" fmla="val 1061"/>
              <a:gd name="f903" fmla="val 176"/>
              <a:gd name="f904" fmla="val 862"/>
              <a:gd name="f905" fmla="val 167"/>
              <a:gd name="f906" fmla="val 836"/>
              <a:gd name="f907" fmla="val 810"/>
              <a:gd name="f908" fmla="+- 0 0 -90"/>
              <a:gd name="f909" fmla="*/ f3 1 2319"/>
              <a:gd name="f910" fmla="*/ f4 1 3600"/>
              <a:gd name="f911" fmla="val f5"/>
              <a:gd name="f912" fmla="val f6"/>
              <a:gd name="f913" fmla="val f7"/>
              <a:gd name="f914" fmla="*/ f908 f0 1"/>
              <a:gd name="f915" fmla="+- f913 0 f911"/>
              <a:gd name="f916" fmla="+- f912 0 f911"/>
              <a:gd name="f917" fmla="*/ f914 1 f2"/>
              <a:gd name="f918" fmla="*/ f916 1 2319"/>
              <a:gd name="f919" fmla="*/ f915 1 3600"/>
              <a:gd name="f920" fmla="*/ 1384 f916 1"/>
              <a:gd name="f921" fmla="*/ 3080 f915 1"/>
              <a:gd name="f922" fmla="*/ 1236 f916 1"/>
              <a:gd name="f923" fmla="*/ 2906 f915 1"/>
              <a:gd name="f924" fmla="*/ 260 f916 1"/>
              <a:gd name="f925" fmla="*/ 3233 f915 1"/>
              <a:gd name="f926" fmla="*/ 378 f916 1"/>
              <a:gd name="f927" fmla="*/ 2394 f915 1"/>
              <a:gd name="f928" fmla="*/ 45 f916 1"/>
              <a:gd name="f929" fmla="*/ 1489 f915 1"/>
              <a:gd name="f930" fmla="*/ 56 f916 1"/>
              <a:gd name="f931" fmla="*/ 883 f915 1"/>
              <a:gd name="f932" fmla="*/ 81 f916 1"/>
              <a:gd name="f933" fmla="*/ 271 f915 1"/>
              <a:gd name="f934" fmla="*/ 184 f916 1"/>
              <a:gd name="f935" fmla="*/ 7 f915 1"/>
              <a:gd name="f936" fmla="*/ 366 f916 1"/>
              <a:gd name="f937" fmla="*/ 112 f915 1"/>
              <a:gd name="f938" fmla="*/ 688 f916 1"/>
              <a:gd name="f939" fmla="*/ 242 f915 1"/>
              <a:gd name="f940" fmla="*/ 1107 f916 1"/>
              <a:gd name="f941" fmla="*/ 610 f915 1"/>
              <a:gd name="f942" fmla="*/ 1533 f916 1"/>
              <a:gd name="f943" fmla="*/ 1294 f915 1"/>
              <a:gd name="f944" fmla="*/ 1721 f916 1"/>
              <a:gd name="f945" fmla="*/ 2208 f915 1"/>
              <a:gd name="f946" fmla="*/ 2319 f916 1"/>
              <a:gd name="f947" fmla="*/ 2386 f915 1"/>
              <a:gd name="f948" fmla="*/ 1868 f916 1"/>
              <a:gd name="f949" fmla="*/ 3536 f915 1"/>
              <a:gd name="f950" fmla="*/ 1776 f916 1"/>
              <a:gd name="f951" fmla="*/ 2346 f915 1"/>
              <a:gd name="f952" fmla="*/ 1573 f916 1"/>
              <a:gd name="f953" fmla="*/ 1777 f915 1"/>
              <a:gd name="f954" fmla="*/ 727 f915 1"/>
              <a:gd name="f955" fmla="*/ 1115 f916 1"/>
              <a:gd name="f956" fmla="*/ 723 f915 1"/>
              <a:gd name="f957" fmla="*/ 1333 f916 1"/>
              <a:gd name="f958" fmla="*/ 1216 f915 1"/>
              <a:gd name="f959" fmla="*/ 662 f916 1"/>
              <a:gd name="f960" fmla="*/ 289 f915 1"/>
              <a:gd name="f961" fmla="*/ 639 f916 1"/>
              <a:gd name="f962" fmla="*/ 465 f915 1"/>
              <a:gd name="f963" fmla="*/ 1147 f916 1"/>
              <a:gd name="f964" fmla="*/ 1232 f915 1"/>
              <a:gd name="f965" fmla="*/ 900 f916 1"/>
              <a:gd name="f966" fmla="*/ 912 f915 1"/>
              <a:gd name="f967" fmla="*/ 238 f916 1"/>
              <a:gd name="f968" fmla="*/ 67 f915 1"/>
              <a:gd name="f969" fmla="*/ 330 f916 1"/>
              <a:gd name="f970" fmla="*/ 332 f915 1"/>
              <a:gd name="f971" fmla="*/ 869 f916 1"/>
              <a:gd name="f972" fmla="*/ 1313 f915 1"/>
              <a:gd name="f973" fmla="*/ 504 f916 1"/>
              <a:gd name="f974" fmla="*/ 685 f915 1"/>
              <a:gd name="f975" fmla="*/ 136 f916 1"/>
              <a:gd name="f976" fmla="*/ 301 f915 1"/>
              <a:gd name="f977" fmla="*/ 151 f916 1"/>
              <a:gd name="f978" fmla="*/ 562 f915 1"/>
              <a:gd name="f979" fmla="*/ 67 f916 1"/>
              <a:gd name="f980" fmla="*/ 607 f915 1"/>
              <a:gd name="f981" fmla="*/ 121 f916 1"/>
              <a:gd name="f982" fmla="*/ 762 f915 1"/>
              <a:gd name="f983" fmla="*/ 291 f916 1"/>
              <a:gd name="f984" fmla="*/ 614 f915 1"/>
              <a:gd name="f985" fmla="*/ 690 f916 1"/>
              <a:gd name="f986" fmla="*/ 1410 f915 1"/>
              <a:gd name="f987" fmla="*/ 445 f916 1"/>
              <a:gd name="f988" fmla="*/ 998 f915 1"/>
              <a:gd name="f989" fmla="*/ 218 f916 1"/>
              <a:gd name="f990" fmla="*/ 729 f915 1"/>
              <a:gd name="f991" fmla="*/ 703 f916 1"/>
              <a:gd name="f992" fmla="*/ 2206 f915 1"/>
              <a:gd name="f993" fmla="*/ 1396 f916 1"/>
              <a:gd name="f994" fmla="*/ 2969 f915 1"/>
              <a:gd name="f995" fmla="*/ 784 f915 1"/>
              <a:gd name="f996" fmla="*/ 65 f916 1"/>
              <a:gd name="f997" fmla="*/ 1400 f915 1"/>
              <a:gd name="f998" fmla="*/ 356 f916 1"/>
              <a:gd name="f999" fmla="*/ 2227 f915 1"/>
              <a:gd name="f1000" fmla="*/ 533 f916 1"/>
              <a:gd name="f1001" fmla="*/ 2968 f915 1"/>
              <a:gd name="f1002" fmla="*/ 1072 f916 1"/>
              <a:gd name="f1003" fmla="*/ 2729 f915 1"/>
              <a:gd name="f1004" fmla="*/ 456 f916 1"/>
              <a:gd name="f1005" fmla="*/ 1721 f915 1"/>
              <a:gd name="f1006" fmla="*/ 385 f916 1"/>
              <a:gd name="f1007" fmla="*/ 1691 f915 1"/>
              <a:gd name="f1008" fmla="*/ 220 f916 1"/>
              <a:gd name="f1009" fmla="*/ 1217 f915 1"/>
              <a:gd name="f1010" fmla="*/ 443 f916 1"/>
              <a:gd name="f1011" fmla="*/ 1643 f915 1"/>
              <a:gd name="f1012" fmla="*/ 396 f916 1"/>
              <a:gd name="f1013" fmla="*/ 1459 f915 1"/>
              <a:gd name="f1014" fmla="+- f917 0 f1"/>
              <a:gd name="f1015" fmla="*/ f920 1 2319"/>
              <a:gd name="f1016" fmla="*/ f921 1 3600"/>
              <a:gd name="f1017" fmla="*/ f922 1 2319"/>
              <a:gd name="f1018" fmla="*/ f923 1 3600"/>
              <a:gd name="f1019" fmla="*/ f924 1 2319"/>
              <a:gd name="f1020" fmla="*/ f925 1 3600"/>
              <a:gd name="f1021" fmla="*/ f926 1 2319"/>
              <a:gd name="f1022" fmla="*/ f927 1 3600"/>
              <a:gd name="f1023" fmla="*/ f928 1 2319"/>
              <a:gd name="f1024" fmla="*/ f929 1 3600"/>
              <a:gd name="f1025" fmla="*/ f930 1 2319"/>
              <a:gd name="f1026" fmla="*/ f931 1 3600"/>
              <a:gd name="f1027" fmla="*/ f932 1 2319"/>
              <a:gd name="f1028" fmla="*/ f933 1 3600"/>
              <a:gd name="f1029" fmla="*/ f934 1 2319"/>
              <a:gd name="f1030" fmla="*/ f935 1 3600"/>
              <a:gd name="f1031" fmla="*/ f936 1 2319"/>
              <a:gd name="f1032" fmla="*/ f937 1 3600"/>
              <a:gd name="f1033" fmla="*/ f938 1 2319"/>
              <a:gd name="f1034" fmla="*/ f939 1 3600"/>
              <a:gd name="f1035" fmla="*/ f940 1 2319"/>
              <a:gd name="f1036" fmla="*/ f941 1 3600"/>
              <a:gd name="f1037" fmla="*/ f942 1 2319"/>
              <a:gd name="f1038" fmla="*/ f943 1 3600"/>
              <a:gd name="f1039" fmla="*/ f944 1 2319"/>
              <a:gd name="f1040" fmla="*/ f945 1 3600"/>
              <a:gd name="f1041" fmla="*/ f946 1 2319"/>
              <a:gd name="f1042" fmla="*/ f947 1 3600"/>
              <a:gd name="f1043" fmla="*/ f948 1 2319"/>
              <a:gd name="f1044" fmla="*/ f949 1 3600"/>
              <a:gd name="f1045" fmla="*/ f950 1 2319"/>
              <a:gd name="f1046" fmla="*/ f951 1 3600"/>
              <a:gd name="f1047" fmla="*/ f952 1 2319"/>
              <a:gd name="f1048" fmla="*/ f953 1 3600"/>
              <a:gd name="f1049" fmla="*/ f954 1 3600"/>
              <a:gd name="f1050" fmla="*/ f955 1 2319"/>
              <a:gd name="f1051" fmla="*/ f956 1 3600"/>
              <a:gd name="f1052" fmla="*/ f957 1 2319"/>
              <a:gd name="f1053" fmla="*/ f958 1 3600"/>
              <a:gd name="f1054" fmla="*/ f959 1 2319"/>
              <a:gd name="f1055" fmla="*/ f960 1 3600"/>
              <a:gd name="f1056" fmla="*/ f961 1 2319"/>
              <a:gd name="f1057" fmla="*/ f962 1 3600"/>
              <a:gd name="f1058" fmla="*/ f963 1 2319"/>
              <a:gd name="f1059" fmla="*/ f964 1 3600"/>
              <a:gd name="f1060" fmla="*/ f965 1 2319"/>
              <a:gd name="f1061" fmla="*/ f966 1 3600"/>
              <a:gd name="f1062" fmla="*/ f967 1 2319"/>
              <a:gd name="f1063" fmla="*/ f968 1 3600"/>
              <a:gd name="f1064" fmla="*/ f969 1 2319"/>
              <a:gd name="f1065" fmla="*/ f970 1 3600"/>
              <a:gd name="f1066" fmla="*/ f971 1 2319"/>
              <a:gd name="f1067" fmla="*/ f972 1 3600"/>
              <a:gd name="f1068" fmla="*/ f973 1 2319"/>
              <a:gd name="f1069" fmla="*/ f974 1 3600"/>
              <a:gd name="f1070" fmla="*/ f975 1 2319"/>
              <a:gd name="f1071" fmla="*/ f976 1 3600"/>
              <a:gd name="f1072" fmla="*/ f977 1 2319"/>
              <a:gd name="f1073" fmla="*/ f978 1 3600"/>
              <a:gd name="f1074" fmla="*/ f979 1 2319"/>
              <a:gd name="f1075" fmla="*/ f980 1 3600"/>
              <a:gd name="f1076" fmla="*/ f981 1 2319"/>
              <a:gd name="f1077" fmla="*/ f982 1 3600"/>
              <a:gd name="f1078" fmla="*/ f983 1 2319"/>
              <a:gd name="f1079" fmla="*/ f984 1 3600"/>
              <a:gd name="f1080" fmla="*/ f985 1 2319"/>
              <a:gd name="f1081" fmla="*/ f986 1 3600"/>
              <a:gd name="f1082" fmla="*/ f987 1 2319"/>
              <a:gd name="f1083" fmla="*/ f988 1 3600"/>
              <a:gd name="f1084" fmla="*/ f989 1 2319"/>
              <a:gd name="f1085" fmla="*/ f990 1 3600"/>
              <a:gd name="f1086" fmla="*/ f991 1 2319"/>
              <a:gd name="f1087" fmla="*/ f992 1 3600"/>
              <a:gd name="f1088" fmla="*/ f993 1 2319"/>
              <a:gd name="f1089" fmla="*/ f994 1 3600"/>
              <a:gd name="f1090" fmla="*/ f995 1 3600"/>
              <a:gd name="f1091" fmla="*/ f996 1 2319"/>
              <a:gd name="f1092" fmla="*/ f997 1 3600"/>
              <a:gd name="f1093" fmla="*/ f998 1 2319"/>
              <a:gd name="f1094" fmla="*/ f999 1 3600"/>
              <a:gd name="f1095" fmla="*/ f1000 1 2319"/>
              <a:gd name="f1096" fmla="*/ f1001 1 3600"/>
              <a:gd name="f1097" fmla="*/ f1002 1 2319"/>
              <a:gd name="f1098" fmla="*/ f1003 1 3600"/>
              <a:gd name="f1099" fmla="*/ f1004 1 2319"/>
              <a:gd name="f1100" fmla="*/ f1005 1 3600"/>
              <a:gd name="f1101" fmla="*/ f1006 1 2319"/>
              <a:gd name="f1102" fmla="*/ f1007 1 3600"/>
              <a:gd name="f1103" fmla="*/ f1008 1 2319"/>
              <a:gd name="f1104" fmla="*/ f1009 1 3600"/>
              <a:gd name="f1105" fmla="*/ f1010 1 2319"/>
              <a:gd name="f1106" fmla="*/ f1011 1 3600"/>
              <a:gd name="f1107" fmla="*/ f1012 1 2319"/>
              <a:gd name="f1108" fmla="*/ f1013 1 3600"/>
              <a:gd name="f1109" fmla="*/ 0 1 f918"/>
              <a:gd name="f1110" fmla="*/ f912 1 f918"/>
              <a:gd name="f1111" fmla="*/ 0 1 f919"/>
              <a:gd name="f1112" fmla="*/ f913 1 f919"/>
              <a:gd name="f1113" fmla="*/ f1015 1 f918"/>
              <a:gd name="f1114" fmla="*/ f1016 1 f919"/>
              <a:gd name="f1115" fmla="*/ f1017 1 f918"/>
              <a:gd name="f1116" fmla="*/ f1018 1 f919"/>
              <a:gd name="f1117" fmla="*/ f1019 1 f918"/>
              <a:gd name="f1118" fmla="*/ f1020 1 f919"/>
              <a:gd name="f1119" fmla="*/ f1021 1 f918"/>
              <a:gd name="f1120" fmla="*/ f1022 1 f919"/>
              <a:gd name="f1121" fmla="*/ f1023 1 f918"/>
              <a:gd name="f1122" fmla="*/ f1024 1 f919"/>
              <a:gd name="f1123" fmla="*/ f1025 1 f918"/>
              <a:gd name="f1124" fmla="*/ f1026 1 f919"/>
              <a:gd name="f1125" fmla="*/ f1027 1 f918"/>
              <a:gd name="f1126" fmla="*/ f1028 1 f919"/>
              <a:gd name="f1127" fmla="*/ f1029 1 f918"/>
              <a:gd name="f1128" fmla="*/ f1030 1 f919"/>
              <a:gd name="f1129" fmla="*/ f1031 1 f918"/>
              <a:gd name="f1130" fmla="*/ f1032 1 f919"/>
              <a:gd name="f1131" fmla="*/ f1033 1 f918"/>
              <a:gd name="f1132" fmla="*/ f1034 1 f919"/>
              <a:gd name="f1133" fmla="*/ f1035 1 f918"/>
              <a:gd name="f1134" fmla="*/ f1036 1 f919"/>
              <a:gd name="f1135" fmla="*/ f1037 1 f918"/>
              <a:gd name="f1136" fmla="*/ f1038 1 f919"/>
              <a:gd name="f1137" fmla="*/ f1039 1 f918"/>
              <a:gd name="f1138" fmla="*/ f1040 1 f919"/>
              <a:gd name="f1139" fmla="*/ f1041 1 f918"/>
              <a:gd name="f1140" fmla="*/ f1042 1 f919"/>
              <a:gd name="f1141" fmla="*/ f1043 1 f918"/>
              <a:gd name="f1142" fmla="*/ f1044 1 f919"/>
              <a:gd name="f1143" fmla="*/ f1045 1 f918"/>
              <a:gd name="f1144" fmla="*/ f1046 1 f919"/>
              <a:gd name="f1145" fmla="*/ f1047 1 f918"/>
              <a:gd name="f1146" fmla="*/ f1048 1 f919"/>
              <a:gd name="f1147" fmla="*/ f1049 1 f919"/>
              <a:gd name="f1148" fmla="*/ f1050 1 f918"/>
              <a:gd name="f1149" fmla="*/ f1051 1 f919"/>
              <a:gd name="f1150" fmla="*/ f1052 1 f918"/>
              <a:gd name="f1151" fmla="*/ f1053 1 f919"/>
              <a:gd name="f1152" fmla="*/ f1054 1 f918"/>
              <a:gd name="f1153" fmla="*/ f1055 1 f919"/>
              <a:gd name="f1154" fmla="*/ f1056 1 f918"/>
              <a:gd name="f1155" fmla="*/ f1057 1 f919"/>
              <a:gd name="f1156" fmla="*/ f1058 1 f918"/>
              <a:gd name="f1157" fmla="*/ f1059 1 f919"/>
              <a:gd name="f1158" fmla="*/ f1060 1 f918"/>
              <a:gd name="f1159" fmla="*/ f1061 1 f919"/>
              <a:gd name="f1160" fmla="*/ f1062 1 f918"/>
              <a:gd name="f1161" fmla="*/ f1063 1 f919"/>
              <a:gd name="f1162" fmla="*/ f1064 1 f918"/>
              <a:gd name="f1163" fmla="*/ f1065 1 f919"/>
              <a:gd name="f1164" fmla="*/ f1066 1 f918"/>
              <a:gd name="f1165" fmla="*/ f1067 1 f919"/>
              <a:gd name="f1166" fmla="*/ f1068 1 f918"/>
              <a:gd name="f1167" fmla="*/ f1069 1 f919"/>
              <a:gd name="f1168" fmla="*/ f1070 1 f918"/>
              <a:gd name="f1169" fmla="*/ f1071 1 f919"/>
              <a:gd name="f1170" fmla="*/ f1072 1 f918"/>
              <a:gd name="f1171" fmla="*/ f1073 1 f919"/>
              <a:gd name="f1172" fmla="*/ f1074 1 f918"/>
              <a:gd name="f1173" fmla="*/ f1075 1 f919"/>
              <a:gd name="f1174" fmla="*/ f1076 1 f918"/>
              <a:gd name="f1175" fmla="*/ f1077 1 f919"/>
              <a:gd name="f1176" fmla="*/ f1078 1 f918"/>
              <a:gd name="f1177" fmla="*/ f1079 1 f919"/>
              <a:gd name="f1178" fmla="*/ f1080 1 f918"/>
              <a:gd name="f1179" fmla="*/ f1081 1 f919"/>
              <a:gd name="f1180" fmla="*/ f1082 1 f918"/>
              <a:gd name="f1181" fmla="*/ f1083 1 f919"/>
              <a:gd name="f1182" fmla="*/ f1084 1 f918"/>
              <a:gd name="f1183" fmla="*/ f1085 1 f919"/>
              <a:gd name="f1184" fmla="*/ f1086 1 f918"/>
              <a:gd name="f1185" fmla="*/ f1087 1 f919"/>
              <a:gd name="f1186" fmla="*/ f1088 1 f918"/>
              <a:gd name="f1187" fmla="*/ f1089 1 f919"/>
              <a:gd name="f1188" fmla="*/ f1090 1 f919"/>
              <a:gd name="f1189" fmla="*/ f1091 1 f918"/>
              <a:gd name="f1190" fmla="*/ f1092 1 f919"/>
              <a:gd name="f1191" fmla="*/ f1093 1 f918"/>
              <a:gd name="f1192" fmla="*/ f1094 1 f919"/>
              <a:gd name="f1193" fmla="*/ f1095 1 f918"/>
              <a:gd name="f1194" fmla="*/ f1096 1 f919"/>
              <a:gd name="f1195" fmla="*/ f1097 1 f918"/>
              <a:gd name="f1196" fmla="*/ f1098 1 f919"/>
              <a:gd name="f1197" fmla="*/ f1099 1 f918"/>
              <a:gd name="f1198" fmla="*/ f1100 1 f919"/>
              <a:gd name="f1199" fmla="*/ f1101 1 f918"/>
              <a:gd name="f1200" fmla="*/ f1102 1 f919"/>
              <a:gd name="f1201" fmla="*/ f1103 1 f918"/>
              <a:gd name="f1202" fmla="*/ f1104 1 f919"/>
              <a:gd name="f1203" fmla="*/ f1105 1 f918"/>
              <a:gd name="f1204" fmla="*/ f1106 1 f919"/>
              <a:gd name="f1205" fmla="*/ f1107 1 f918"/>
              <a:gd name="f1206" fmla="*/ f1108 1 f919"/>
              <a:gd name="f1207" fmla="*/ f1109 f909 1"/>
              <a:gd name="f1208" fmla="*/ f1110 f909 1"/>
              <a:gd name="f1209" fmla="*/ f1112 f910 1"/>
              <a:gd name="f1210" fmla="*/ f1111 f910 1"/>
              <a:gd name="f1211" fmla="*/ f1113 f909 1"/>
              <a:gd name="f1212" fmla="*/ f1114 f910 1"/>
              <a:gd name="f1213" fmla="*/ f1115 f909 1"/>
              <a:gd name="f1214" fmla="*/ f1116 f910 1"/>
              <a:gd name="f1215" fmla="*/ f1117 f909 1"/>
              <a:gd name="f1216" fmla="*/ f1118 f910 1"/>
              <a:gd name="f1217" fmla="*/ f1119 f909 1"/>
              <a:gd name="f1218" fmla="*/ f1120 f910 1"/>
              <a:gd name="f1219" fmla="*/ f1121 f909 1"/>
              <a:gd name="f1220" fmla="*/ f1122 f910 1"/>
              <a:gd name="f1221" fmla="*/ f1123 f909 1"/>
              <a:gd name="f1222" fmla="*/ f1124 f910 1"/>
              <a:gd name="f1223" fmla="*/ f1125 f909 1"/>
              <a:gd name="f1224" fmla="*/ f1126 f910 1"/>
              <a:gd name="f1225" fmla="*/ f1127 f909 1"/>
              <a:gd name="f1226" fmla="*/ f1128 f910 1"/>
              <a:gd name="f1227" fmla="*/ f1129 f909 1"/>
              <a:gd name="f1228" fmla="*/ f1130 f910 1"/>
              <a:gd name="f1229" fmla="*/ f1131 f909 1"/>
              <a:gd name="f1230" fmla="*/ f1132 f910 1"/>
              <a:gd name="f1231" fmla="*/ f1133 f909 1"/>
              <a:gd name="f1232" fmla="*/ f1134 f910 1"/>
              <a:gd name="f1233" fmla="*/ f1135 f909 1"/>
              <a:gd name="f1234" fmla="*/ f1136 f910 1"/>
              <a:gd name="f1235" fmla="*/ f1137 f909 1"/>
              <a:gd name="f1236" fmla="*/ f1138 f910 1"/>
              <a:gd name="f1237" fmla="*/ f1139 f909 1"/>
              <a:gd name="f1238" fmla="*/ f1140 f910 1"/>
              <a:gd name="f1239" fmla="*/ f1141 f909 1"/>
              <a:gd name="f1240" fmla="*/ f1142 f910 1"/>
              <a:gd name="f1241" fmla="*/ f1143 f909 1"/>
              <a:gd name="f1242" fmla="*/ f1144 f910 1"/>
              <a:gd name="f1243" fmla="*/ f1145 f909 1"/>
              <a:gd name="f1244" fmla="*/ f1146 f910 1"/>
              <a:gd name="f1245" fmla="*/ f1147 f910 1"/>
              <a:gd name="f1246" fmla="*/ f1148 f909 1"/>
              <a:gd name="f1247" fmla="*/ f1149 f910 1"/>
              <a:gd name="f1248" fmla="*/ f1150 f909 1"/>
              <a:gd name="f1249" fmla="*/ f1151 f910 1"/>
              <a:gd name="f1250" fmla="*/ f1152 f909 1"/>
              <a:gd name="f1251" fmla="*/ f1153 f910 1"/>
              <a:gd name="f1252" fmla="*/ f1154 f909 1"/>
              <a:gd name="f1253" fmla="*/ f1155 f910 1"/>
              <a:gd name="f1254" fmla="*/ f1156 f909 1"/>
              <a:gd name="f1255" fmla="*/ f1157 f910 1"/>
              <a:gd name="f1256" fmla="*/ f1158 f909 1"/>
              <a:gd name="f1257" fmla="*/ f1159 f910 1"/>
              <a:gd name="f1258" fmla="*/ f1160 f909 1"/>
              <a:gd name="f1259" fmla="*/ f1161 f910 1"/>
              <a:gd name="f1260" fmla="*/ f1162 f909 1"/>
              <a:gd name="f1261" fmla="*/ f1163 f910 1"/>
              <a:gd name="f1262" fmla="*/ f1164 f909 1"/>
              <a:gd name="f1263" fmla="*/ f1165 f910 1"/>
              <a:gd name="f1264" fmla="*/ f1166 f909 1"/>
              <a:gd name="f1265" fmla="*/ f1167 f910 1"/>
              <a:gd name="f1266" fmla="*/ f1168 f909 1"/>
              <a:gd name="f1267" fmla="*/ f1169 f910 1"/>
              <a:gd name="f1268" fmla="*/ f1170 f909 1"/>
              <a:gd name="f1269" fmla="*/ f1171 f910 1"/>
              <a:gd name="f1270" fmla="*/ f1172 f909 1"/>
              <a:gd name="f1271" fmla="*/ f1173 f910 1"/>
              <a:gd name="f1272" fmla="*/ f1174 f909 1"/>
              <a:gd name="f1273" fmla="*/ f1175 f910 1"/>
              <a:gd name="f1274" fmla="*/ f1176 f909 1"/>
              <a:gd name="f1275" fmla="*/ f1177 f910 1"/>
              <a:gd name="f1276" fmla="*/ f1178 f909 1"/>
              <a:gd name="f1277" fmla="*/ f1179 f910 1"/>
              <a:gd name="f1278" fmla="*/ f1180 f909 1"/>
              <a:gd name="f1279" fmla="*/ f1181 f910 1"/>
              <a:gd name="f1280" fmla="*/ f1182 f909 1"/>
              <a:gd name="f1281" fmla="*/ f1183 f910 1"/>
              <a:gd name="f1282" fmla="*/ f1184 f909 1"/>
              <a:gd name="f1283" fmla="*/ f1185 f910 1"/>
              <a:gd name="f1284" fmla="*/ f1186 f909 1"/>
              <a:gd name="f1285" fmla="*/ f1187 f910 1"/>
              <a:gd name="f1286" fmla="*/ f1188 f910 1"/>
              <a:gd name="f1287" fmla="*/ f1189 f909 1"/>
              <a:gd name="f1288" fmla="*/ f1190 f910 1"/>
              <a:gd name="f1289" fmla="*/ f1191 f909 1"/>
              <a:gd name="f1290" fmla="*/ f1192 f910 1"/>
              <a:gd name="f1291" fmla="*/ f1193 f909 1"/>
              <a:gd name="f1292" fmla="*/ f1194 f910 1"/>
              <a:gd name="f1293" fmla="*/ f1195 f909 1"/>
              <a:gd name="f1294" fmla="*/ f1196 f910 1"/>
              <a:gd name="f1295" fmla="*/ f1197 f909 1"/>
              <a:gd name="f1296" fmla="*/ f1198 f910 1"/>
              <a:gd name="f1297" fmla="*/ f1199 f909 1"/>
              <a:gd name="f1298" fmla="*/ f1200 f910 1"/>
              <a:gd name="f1299" fmla="*/ f1201 f909 1"/>
              <a:gd name="f1300" fmla="*/ f1202 f910 1"/>
              <a:gd name="f1301" fmla="*/ f1203 f909 1"/>
              <a:gd name="f1302" fmla="*/ f1204 f910 1"/>
              <a:gd name="f1303" fmla="*/ f1205 f909 1"/>
              <a:gd name="f1304" fmla="*/ f1206 f910 1"/>
            </a:gdLst>
            <a:ahLst/>
            <a:cxnLst>
              <a:cxn ang="3cd4">
                <a:pos x="hc" y="t"/>
              </a:cxn>
              <a:cxn ang="0">
                <a:pos x="r" y="vc"/>
              </a:cxn>
              <a:cxn ang="cd4">
                <a:pos x="hc" y="b"/>
              </a:cxn>
              <a:cxn ang="cd2">
                <a:pos x="l" y="vc"/>
              </a:cxn>
              <a:cxn ang="f1014">
                <a:pos x="f1211" y="f1212"/>
              </a:cxn>
              <a:cxn ang="f1014">
                <a:pos x="f1213" y="f1214"/>
              </a:cxn>
              <a:cxn ang="f1014">
                <a:pos x="f1215" y="f1216"/>
              </a:cxn>
              <a:cxn ang="f1014">
                <a:pos x="f1217" y="f1218"/>
              </a:cxn>
              <a:cxn ang="f1014">
                <a:pos x="f1219" y="f1220"/>
              </a:cxn>
              <a:cxn ang="f1014">
                <a:pos x="f1221" y="f1222"/>
              </a:cxn>
              <a:cxn ang="f1014">
                <a:pos x="f1223" y="f1224"/>
              </a:cxn>
              <a:cxn ang="f1014">
                <a:pos x="f1225" y="f1226"/>
              </a:cxn>
              <a:cxn ang="f1014">
                <a:pos x="f1227" y="f1228"/>
              </a:cxn>
              <a:cxn ang="f1014">
                <a:pos x="f1229" y="f1230"/>
              </a:cxn>
              <a:cxn ang="f1014">
                <a:pos x="f1231" y="f1232"/>
              </a:cxn>
              <a:cxn ang="f1014">
                <a:pos x="f1233" y="f1234"/>
              </a:cxn>
              <a:cxn ang="f1014">
                <a:pos x="f1235" y="f1236"/>
              </a:cxn>
              <a:cxn ang="f1014">
                <a:pos x="f1237" y="f1238"/>
              </a:cxn>
              <a:cxn ang="f1014">
                <a:pos x="f1239" y="f1240"/>
              </a:cxn>
              <a:cxn ang="f1014">
                <a:pos x="f1241" y="f1242"/>
              </a:cxn>
              <a:cxn ang="f1014">
                <a:pos x="f1243" y="f1244"/>
              </a:cxn>
              <a:cxn ang="f1014">
                <a:pos x="f1213" y="f1245"/>
              </a:cxn>
              <a:cxn ang="f1014">
                <a:pos x="f1246" y="f1247"/>
              </a:cxn>
              <a:cxn ang="f1014">
                <a:pos x="f1248" y="f1249"/>
              </a:cxn>
              <a:cxn ang="f1014">
                <a:pos x="f1250" y="f1251"/>
              </a:cxn>
              <a:cxn ang="f1014">
                <a:pos x="f1252" y="f1253"/>
              </a:cxn>
              <a:cxn ang="f1014">
                <a:pos x="f1254" y="f1255"/>
              </a:cxn>
              <a:cxn ang="f1014">
                <a:pos x="f1256" y="f1257"/>
              </a:cxn>
              <a:cxn ang="f1014">
                <a:pos x="f1258" y="f1259"/>
              </a:cxn>
              <a:cxn ang="f1014">
                <a:pos x="f1260" y="f1261"/>
              </a:cxn>
              <a:cxn ang="f1014">
                <a:pos x="f1262" y="f1263"/>
              </a:cxn>
              <a:cxn ang="f1014">
                <a:pos x="f1264" y="f1265"/>
              </a:cxn>
              <a:cxn ang="f1014">
                <a:pos x="f1266" y="f1267"/>
              </a:cxn>
              <a:cxn ang="f1014">
                <a:pos x="f1268" y="f1269"/>
              </a:cxn>
              <a:cxn ang="f1014">
                <a:pos x="f1270" y="f1271"/>
              </a:cxn>
              <a:cxn ang="f1014">
                <a:pos x="f1272" y="f1273"/>
              </a:cxn>
              <a:cxn ang="f1014">
                <a:pos x="f1274" y="f1275"/>
              </a:cxn>
              <a:cxn ang="f1014">
                <a:pos x="f1276" y="f1277"/>
              </a:cxn>
              <a:cxn ang="f1014">
                <a:pos x="f1278" y="f1279"/>
              </a:cxn>
              <a:cxn ang="f1014">
                <a:pos x="f1280" y="f1281"/>
              </a:cxn>
              <a:cxn ang="f1014">
                <a:pos x="f1282" y="f1283"/>
              </a:cxn>
              <a:cxn ang="f1014">
                <a:pos x="f1284" y="f1285"/>
              </a:cxn>
              <a:cxn ang="f1014">
                <a:pos x="f1268" y="f1286"/>
              </a:cxn>
              <a:cxn ang="f1014">
                <a:pos x="f1287" y="f1288"/>
              </a:cxn>
              <a:cxn ang="f1014">
                <a:pos x="f1289" y="f1290"/>
              </a:cxn>
              <a:cxn ang="f1014">
                <a:pos x="f1291" y="f1292"/>
              </a:cxn>
              <a:cxn ang="f1014">
                <a:pos x="f1293" y="f1294"/>
              </a:cxn>
              <a:cxn ang="f1014">
                <a:pos x="f1295" y="f1296"/>
              </a:cxn>
              <a:cxn ang="f1014">
                <a:pos x="f1297" y="f1298"/>
              </a:cxn>
              <a:cxn ang="f1014">
                <a:pos x="f1299" y="f1300"/>
              </a:cxn>
              <a:cxn ang="f1014">
                <a:pos x="f1301" y="f1302"/>
              </a:cxn>
              <a:cxn ang="f1014">
                <a:pos x="f1303" y="f1304"/>
              </a:cxn>
            </a:cxnLst>
            <a:rect l="f1207" t="f1210" r="f1208" b="f1209"/>
            <a:pathLst>
              <a:path w="2319" h="3600">
                <a:moveTo>
                  <a:pt x="f8" y="f7"/>
                </a:moveTo>
                <a:cubicBezTo>
                  <a:pt x="f9" y="f10"/>
                  <a:pt x="f11" y="f12"/>
                  <a:pt x="f13" y="f14"/>
                </a:cubicBezTo>
                <a:cubicBezTo>
                  <a:pt x="f15" y="f16"/>
                  <a:pt x="f15" y="f17"/>
                  <a:pt x="f18" y="f19"/>
                </a:cubicBezTo>
                <a:cubicBezTo>
                  <a:pt x="f20" y="f21"/>
                  <a:pt x="f22" y="f23"/>
                  <a:pt x="f24" y="f25"/>
                </a:cubicBezTo>
                <a:cubicBezTo>
                  <a:pt x="f26" y="f27"/>
                  <a:pt x="f28" y="f29"/>
                  <a:pt x="f30" y="f31"/>
                </a:cubicBezTo>
                <a:cubicBezTo>
                  <a:pt x="f20" y="f32"/>
                  <a:pt x="f33" y="f34"/>
                  <a:pt x="f35" y="f36"/>
                </a:cubicBezTo>
                <a:cubicBezTo>
                  <a:pt x="f37" y="f38"/>
                  <a:pt x="f39" y="f40"/>
                  <a:pt x="f41" y="f42"/>
                </a:cubicBezTo>
                <a:cubicBezTo>
                  <a:pt x="f43" y="f44"/>
                  <a:pt x="f45" y="f46"/>
                  <a:pt x="f47" y="f48"/>
                </a:cubicBezTo>
                <a:cubicBezTo>
                  <a:pt x="f49" y="f50"/>
                  <a:pt x="f51" y="f52"/>
                  <a:pt x="f53" y="f54"/>
                </a:cubicBezTo>
                <a:cubicBezTo>
                  <a:pt x="f55" y="f56"/>
                  <a:pt x="f57" y="f58"/>
                  <a:pt x="f59" y="f60"/>
                </a:cubicBezTo>
                <a:cubicBezTo>
                  <a:pt x="f61" y="f62"/>
                  <a:pt x="f63" y="f10"/>
                  <a:pt x="f64" y="f65"/>
                </a:cubicBez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76" y="f106"/>
                </a:cubicBezTo>
                <a:cubicBezTo>
                  <a:pt x="f107" y="f108"/>
                  <a:pt x="f109" y="f110"/>
                  <a:pt x="f111" y="f112"/>
                </a:cubicBezTo>
                <a:cubicBezTo>
                  <a:pt x="f113" y="f114"/>
                  <a:pt x="f115" y="f116"/>
                  <a:pt x="f117" y="f118"/>
                </a:cubicBezTo>
                <a:cubicBezTo>
                  <a:pt x="f119" y="f120"/>
                  <a:pt x="f5" y="f24"/>
                  <a:pt x="f5" y="f121"/>
                </a:cubicBezTo>
                <a:cubicBezTo>
                  <a:pt x="f5" y="f122"/>
                  <a:pt x="f123" y="f124"/>
                  <a:pt x="f125" y="f126"/>
                </a:cubicBezTo>
                <a:cubicBezTo>
                  <a:pt x="f127" y="f128"/>
                  <a:pt x="f129" y="f130"/>
                  <a:pt x="f131" y="f132"/>
                </a:cubicBezTo>
                <a:cubicBezTo>
                  <a:pt x="f133" y="f134"/>
                  <a:pt x="f135" y="f136"/>
                  <a:pt x="f137" y="f138"/>
                </a:cubicBezTo>
                <a:cubicBezTo>
                  <a:pt x="f119" y="f139"/>
                  <a:pt x="f119" y="f140"/>
                  <a:pt x="f141" y="f142"/>
                </a:cubicBezTo>
                <a:cubicBezTo>
                  <a:pt x="f125" y="f143"/>
                  <a:pt x="f129" y="f144"/>
                  <a:pt x="f145" y="f146"/>
                </a:cubicBezTo>
                <a:cubicBezTo>
                  <a:pt x="f147" y="f148"/>
                  <a:pt x="f149" y="f150"/>
                  <a:pt x="f151" y="f152"/>
                </a:cubicBezTo>
                <a:cubicBezTo>
                  <a:pt x="f153" y="f154"/>
                  <a:pt x="f155" y="f156"/>
                  <a:pt x="f153" y="f157"/>
                </a:cubicBezTo>
                <a:cubicBezTo>
                  <a:pt x="f153" y="f158"/>
                  <a:pt x="f159" y="f100"/>
                  <a:pt x="f160" y="f161"/>
                </a:cubicBezTo>
                <a:cubicBezTo>
                  <a:pt x="f162" y="f163"/>
                  <a:pt x="f164" y="f74"/>
                  <a:pt x="f165" y="f166"/>
                </a:cubicBezTo>
                <a:cubicBezTo>
                  <a:pt x="f167" y="f168"/>
                  <a:pt x="f167" y="f169"/>
                  <a:pt x="f170" y="f171"/>
                </a:cubicBezTo>
                <a:cubicBezTo>
                  <a:pt x="f172" y="f127"/>
                  <a:pt x="f173" y="f174"/>
                  <a:pt x="f175" y="f176"/>
                </a:cubicBezTo>
                <a:cubicBezTo>
                  <a:pt x="f177" y="f178"/>
                  <a:pt x="f179" y="f180"/>
                  <a:pt x="f181" y="f5"/>
                </a:cubicBezTo>
                <a:cubicBezTo>
                  <a:pt x="f182" y="f5"/>
                  <a:pt x="f183" y="f5"/>
                  <a:pt x="f184" y="f5"/>
                </a:cubicBezTo>
                <a:cubicBezTo>
                  <a:pt x="f185" y="f186"/>
                  <a:pt x="f187" y="f188"/>
                  <a:pt x="f84" y="f189"/>
                </a:cubicBezTo>
                <a:cubicBezTo>
                  <a:pt x="f190" y="f191"/>
                  <a:pt x="f192" y="f193"/>
                  <a:pt x="f194" y="f165"/>
                </a:cubicBezTo>
                <a:cubicBezTo>
                  <a:pt x="f88" y="f195"/>
                  <a:pt x="f196" y="f195"/>
                  <a:pt x="f197" y="f165"/>
                </a:cubicBezTo>
                <a:cubicBezTo>
                  <a:pt x="f198" y="f199"/>
                  <a:pt x="f200" y="f145"/>
                  <a:pt x="f201" y="f202"/>
                </a:cubicBezTo>
                <a:cubicBezTo>
                  <a:pt x="f203" y="f153"/>
                  <a:pt x="f204" y="f205"/>
                  <a:pt x="f206" y="f207"/>
                </a:cubicBezTo>
                <a:cubicBezTo>
                  <a:pt x="f208" y="f209"/>
                  <a:pt x="f210" y="f211"/>
                  <a:pt x="f212" y="f213"/>
                </a:cubicBezTo>
                <a:cubicBezTo>
                  <a:pt x="f214" y="f215"/>
                  <a:pt x="f216" y="f217"/>
                  <a:pt x="f218" y="f219"/>
                </a:cubicBezTo>
                <a:cubicBezTo>
                  <a:pt x="f220" y="f221"/>
                  <a:pt x="f222" y="f223"/>
                  <a:pt x="f224" y="f225"/>
                </a:cubicBezTo>
                <a:cubicBezTo>
                  <a:pt x="f226" y="f227"/>
                  <a:pt x="f228" y="f229"/>
                  <a:pt x="f230" y="f231"/>
                </a:cubicBezTo>
                <a:cubicBezTo>
                  <a:pt x="f232" y="f233"/>
                  <a:pt x="f234" y="f235"/>
                  <a:pt x="f236" y="f237"/>
                </a:cubicBezTo>
                <a:cubicBezTo>
                  <a:pt x="f238" y="f239"/>
                  <a:pt x="f240" y="f241"/>
                  <a:pt x="f242" y="f243"/>
                </a:cubicBezTo>
                <a:cubicBezTo>
                  <a:pt x="f244" y="f245"/>
                  <a:pt x="f246" y="f247"/>
                  <a:pt x="f248" y="f208"/>
                </a:cubicBezTo>
                <a:cubicBezTo>
                  <a:pt x="f249" y="f250"/>
                  <a:pt x="f251" y="f252"/>
                  <a:pt x="f253" y="f254"/>
                </a:cubicBezTo>
                <a:cubicBezTo>
                  <a:pt x="f255" y="f256"/>
                  <a:pt x="f11" y="f257"/>
                  <a:pt x="f258" y="f259"/>
                </a:cubicBezTo>
                <a:cubicBezTo>
                  <a:pt x="f260" y="f261"/>
                  <a:pt x="f262" y="f263"/>
                  <a:pt x="f264" y="f265"/>
                </a:cubicBezTo>
                <a:cubicBezTo>
                  <a:pt x="f266" y="f267"/>
                  <a:pt x="f9" y="f268"/>
                  <a:pt x="f269" y="f270"/>
                </a:cubicBezTo>
                <a:cubicBezTo>
                  <a:pt x="f271" y="f272"/>
                  <a:pt x="f273" y="f274"/>
                  <a:pt x="f275" y="f276"/>
                </a:cubicBezTo>
                <a:cubicBezTo>
                  <a:pt x="f277" y="f278"/>
                  <a:pt x="f279" y="f280"/>
                  <a:pt x="f281" y="f282"/>
                </a:cubicBezTo>
                <a:cubicBezTo>
                  <a:pt x="f283" y="f284"/>
                  <a:pt x="f285" y="f286"/>
                  <a:pt x="f287" y="f288"/>
                </a:cubicBezTo>
                <a:cubicBezTo>
                  <a:pt x="f289" y="f290"/>
                  <a:pt x="f291" y="f292"/>
                  <a:pt x="f293" y="f294"/>
                </a:cubicBezTo>
                <a:cubicBezTo>
                  <a:pt x="f295" y="f296"/>
                  <a:pt x="f297" y="f298"/>
                  <a:pt x="f299" y="f300"/>
                </a:cubicBezTo>
                <a:cubicBezTo>
                  <a:pt x="f301" y="f302"/>
                  <a:pt x="f303" y="f304"/>
                  <a:pt x="f6" y="f305"/>
                </a:cubicBezTo>
                <a:cubicBezTo>
                  <a:pt x="f294" y="f306"/>
                  <a:pt x="f307" y="f308"/>
                  <a:pt x="f309" y="f310"/>
                </a:cubicBezTo>
                <a:cubicBezTo>
                  <a:pt x="f311" y="f312"/>
                  <a:pt x="f313" y="f314"/>
                  <a:pt x="f315" y="f316"/>
                </a:cubicBezTo>
                <a:cubicBezTo>
                  <a:pt x="f317" y="f318"/>
                  <a:pt x="f319" y="f320"/>
                  <a:pt x="f321" y="f322"/>
                </a:cubicBezTo>
                <a:cubicBezTo>
                  <a:pt x="f323" y="f324"/>
                  <a:pt x="f325" y="f326"/>
                  <a:pt x="f327" y="f328"/>
                </a:cubicBezTo>
                <a:cubicBezTo>
                  <a:pt x="f329" y="f330"/>
                  <a:pt x="f331" y="f332"/>
                  <a:pt x="f333" y="f334"/>
                </a:cubicBezTo>
                <a:cubicBezTo>
                  <a:pt x="f335" y="f336"/>
                  <a:pt x="f337" y="f338"/>
                  <a:pt x="f339" y="f7"/>
                </a:cubicBezTo>
                <a:cubicBezTo>
                  <a:pt x="f340" y="f7"/>
                  <a:pt x="f341" y="f7"/>
                  <a:pt x="f8" y="f7"/>
                </a:cubicBezTo>
                <a:close/>
                <a:moveTo>
                  <a:pt x="f342" y="f343"/>
                </a:moveTo>
                <a:cubicBezTo>
                  <a:pt x="f344" y="f345"/>
                  <a:pt x="f346" y="f347"/>
                  <a:pt x="f348" y="f349"/>
                </a:cubicBezTo>
                <a:cubicBezTo>
                  <a:pt x="f350" y="f351"/>
                  <a:pt x="f352" y="f353"/>
                  <a:pt x="f354" y="f355"/>
                </a:cubicBezTo>
                <a:cubicBezTo>
                  <a:pt x="f356" y="f357"/>
                  <a:pt x="f358" y="f359"/>
                  <a:pt x="f360" y="f361"/>
                </a:cubicBezTo>
                <a:cubicBezTo>
                  <a:pt x="f362" y="f363"/>
                  <a:pt x="f364" y="f365"/>
                  <a:pt x="f366" y="f341"/>
                </a:cubicBezTo>
                <a:cubicBezTo>
                  <a:pt x="f367" y="f368"/>
                  <a:pt x="f369" y="f370"/>
                  <a:pt x="f371" y="f372"/>
                </a:cubicBezTo>
                <a:cubicBezTo>
                  <a:pt x="f372" y="f373"/>
                  <a:pt x="f374" y="f375"/>
                  <a:pt x="f376" y="f22"/>
                </a:cubicBezTo>
                <a:cubicBezTo>
                  <a:pt x="f377" y="f378"/>
                  <a:pt x="f379" y="f380"/>
                  <a:pt x="f381" y="f382"/>
                </a:cubicBezTo>
                <a:cubicBezTo>
                  <a:pt x="f383" y="f384"/>
                  <a:pt x="f385" y="f386"/>
                  <a:pt x="f47" y="f387"/>
                </a:cubicBezTo>
                <a:cubicBezTo>
                  <a:pt x="f388" y="f389"/>
                  <a:pt x="f390" y="f391"/>
                  <a:pt x="f392" y="f393"/>
                </a:cubicBezTo>
                <a:cubicBezTo>
                  <a:pt x="f394" y="f395"/>
                  <a:pt x="f396" y="f208"/>
                  <a:pt x="f397" y="f231"/>
                </a:cubicBezTo>
                <a:cubicBezTo>
                  <a:pt x="f398" y="f399"/>
                  <a:pt x="f400" y="f401"/>
                  <a:pt x="f402" y="f235"/>
                </a:cubicBezTo>
                <a:cubicBezTo>
                  <a:pt x="f403" y="f404"/>
                  <a:pt x="f405" y="f406"/>
                  <a:pt x="f407" y="f408"/>
                </a:cubicBezTo>
                <a:cubicBezTo>
                  <a:pt x="f409" y="f410"/>
                  <a:pt x="f411" y="f412"/>
                  <a:pt x="f413" y="f414"/>
                </a:cubicBezTo>
                <a:cubicBezTo>
                  <a:pt x="f415" y="f416"/>
                  <a:pt x="f417" y="f418"/>
                  <a:pt x="f419" y="f420"/>
                </a:cubicBezTo>
                <a:cubicBezTo>
                  <a:pt x="f421" y="f422"/>
                  <a:pt x="f20" y="f392"/>
                  <a:pt x="f423" y="f411"/>
                </a:cubicBezTo>
                <a:cubicBezTo>
                  <a:pt x="f424" y="f425"/>
                  <a:pt x="f426" y="f394"/>
                  <a:pt x="f427" y="f428"/>
                </a:cubicBezTo>
                <a:cubicBezTo>
                  <a:pt x="f429" y="f430"/>
                  <a:pt x="f431" y="f432"/>
                  <a:pt x="f433" y="f434"/>
                </a:cubicBezTo>
                <a:cubicBezTo>
                  <a:pt x="f435" y="f436"/>
                  <a:pt x="f437" y="f438"/>
                  <a:pt x="f439" y="f440"/>
                </a:cubicBezTo>
                <a:cubicBezTo>
                  <a:pt x="f441" y="f442"/>
                  <a:pt x="f443" y="f444"/>
                  <a:pt x="f445" y="f446"/>
                </a:cubicBezTo>
                <a:cubicBezTo>
                  <a:pt x="f447" y="f448"/>
                  <a:pt x="f387" y="f449"/>
                  <a:pt x="f442" y="f450"/>
                </a:cubicBezTo>
                <a:cubicBezTo>
                  <a:pt x="f231" y="f451"/>
                  <a:pt x="f452" y="f453"/>
                  <a:pt x="f454" y="f168"/>
                </a:cubicBezTo>
                <a:cubicBezTo>
                  <a:pt x="f455" y="f456"/>
                  <a:pt x="f457" y="f458"/>
                  <a:pt x="f459" y="f460"/>
                </a:cubicBezTo>
                <a:cubicBezTo>
                  <a:pt x="f461" y="f462"/>
                  <a:pt x="f463" y="f109"/>
                  <a:pt x="f219" y="f104"/>
                </a:cubicBezTo>
                <a:cubicBezTo>
                  <a:pt x="f464" y="f465"/>
                  <a:pt x="f466" y="f467"/>
                  <a:pt x="f468" y="f469"/>
                </a:cubicBezTo>
                <a:cubicBezTo>
                  <a:pt x="f470" y="f142"/>
                  <a:pt x="f250" y="f471"/>
                  <a:pt x="f472" y="f473"/>
                </a:cubicBezTo>
                <a:cubicBezTo>
                  <a:pt x="f474" y="f475"/>
                  <a:pt x="f476" y="f477"/>
                  <a:pt x="f478" y="f479"/>
                </a:cubicBezTo>
                <a:cubicBezTo>
                  <a:pt x="f480" y="f412"/>
                  <a:pt x="f481" y="f482"/>
                  <a:pt x="f483" y="f484"/>
                </a:cubicBezTo>
                <a:cubicBezTo>
                  <a:pt x="f485" y="f380"/>
                  <a:pt x="f486" y="f487"/>
                  <a:pt x="f488" y="f489"/>
                </a:cubicBezTo>
                <a:cubicBezTo>
                  <a:pt x="f490" y="f491"/>
                  <a:pt x="f492" y="f47"/>
                  <a:pt x="f493" y="f494"/>
                </a:cubicBezTo>
                <a:cubicBezTo>
                  <a:pt x="f486" y="f495"/>
                  <a:pt x="f496" y="f49"/>
                  <a:pt x="f407" y="f390"/>
                </a:cubicBezTo>
                <a:cubicBezTo>
                  <a:pt x="f497" y="f498"/>
                  <a:pt x="f499" y="f397"/>
                  <a:pt x="f500" y="f501"/>
                </a:cubicBezTo>
                <a:cubicBezTo>
                  <a:pt x="f502" y="f503"/>
                  <a:pt x="f504" y="f505"/>
                  <a:pt x="f506" y="f507"/>
                </a:cubicBezTo>
                <a:cubicBezTo>
                  <a:pt x="f508" y="f139"/>
                  <a:pt x="f509" y="f233"/>
                  <a:pt x="f233" y="f510"/>
                </a:cubicBezTo>
                <a:cubicBezTo>
                  <a:pt x="f247" y="f511"/>
                  <a:pt x="f454" y="f512"/>
                  <a:pt x="f513" y="f514"/>
                </a:cubicBezTo>
                <a:cubicBezTo>
                  <a:pt x="f463" y="f515"/>
                  <a:pt x="f516" y="f517"/>
                  <a:pt x="f518" y="f519"/>
                </a:cubicBezTo>
                <a:cubicBezTo>
                  <a:pt x="f520" y="f521"/>
                  <a:pt x="f185" y="f151"/>
                  <a:pt x="f522" y="f189"/>
                </a:cubicBezTo>
                <a:cubicBezTo>
                  <a:pt x="f523" y="f524"/>
                  <a:pt x="f525" y="f526"/>
                  <a:pt x="f527" y="f528"/>
                </a:cubicBezTo>
                <a:cubicBezTo>
                  <a:pt x="f529" y="f456"/>
                  <a:pt x="f530" y="f531"/>
                  <a:pt x="f532" y="f533"/>
                </a:cubicBezTo>
                <a:cubicBezTo>
                  <a:pt x="f173" y="f534"/>
                  <a:pt x="f530" y="f535"/>
                  <a:pt x="f462" y="f536"/>
                </a:cubicBezTo>
                <a:cubicBezTo>
                  <a:pt x="f537" y="f538"/>
                  <a:pt x="f539" y="f540"/>
                  <a:pt x="f514" y="f541"/>
                </a:cubicBezTo>
                <a:cubicBezTo>
                  <a:pt x="f448" y="f511"/>
                  <a:pt x="f203" y="f239"/>
                  <a:pt x="f542" y="f543"/>
                </a:cubicBezTo>
                <a:cubicBezTo>
                  <a:pt x="f544" y="f545"/>
                  <a:pt x="f546" y="f547"/>
                  <a:pt x="f548" y="f549"/>
                </a:cubicBezTo>
                <a:cubicBezTo>
                  <a:pt x="f550" y="f254"/>
                  <a:pt x="f477" y="f551"/>
                  <a:pt x="f552" y="f242"/>
                </a:cubicBezTo>
                <a:cubicBezTo>
                  <a:pt x="f553" y="f554"/>
                  <a:pt x="f555" y="f556"/>
                  <a:pt x="f557" y="f558"/>
                </a:cubicBezTo>
                <a:cubicBezTo>
                  <a:pt x="f559" y="f415"/>
                  <a:pt x="f410" y="f560"/>
                  <a:pt x="f386" y="f561"/>
                </a:cubicBezTo>
                <a:cubicBezTo>
                  <a:pt x="f562" y="f563"/>
                  <a:pt x="f564" y="f565"/>
                  <a:pt x="f566" y="f567"/>
                </a:cubicBezTo>
                <a:cubicBezTo>
                  <a:pt x="f568" y="f569"/>
                  <a:pt x="f570" y="f571"/>
                  <a:pt x="f572" y="f226"/>
                </a:cubicBezTo>
                <a:cubicBezTo>
                  <a:pt x="f573" y="f574"/>
                  <a:pt x="f395" y="f575"/>
                  <a:pt x="f576" y="f577"/>
                </a:cubicBezTo>
                <a:cubicBezTo>
                  <a:pt x="f578" y="f233"/>
                  <a:pt x="f579" y="f466"/>
                  <a:pt x="f580" y="f581"/>
                </a:cubicBezTo>
                <a:cubicBezTo>
                  <a:pt x="f582" y="f583"/>
                  <a:pt x="f187" y="f584"/>
                  <a:pt x="f585" y="f586"/>
                </a:cubicBezTo>
                <a:cubicBezTo>
                  <a:pt x="f587" y="f588"/>
                  <a:pt x="f589" y="f590"/>
                  <a:pt x="f531" y="f591"/>
                </a:cubicBezTo>
                <a:cubicBezTo>
                  <a:pt x="f532" y="f592"/>
                  <a:pt x="f593" y="f590"/>
                  <a:pt x="f593" y="f156"/>
                </a:cubicBezTo>
                <a:cubicBezTo>
                  <a:pt x="f593" y="f594"/>
                  <a:pt x="f593" y="f595"/>
                  <a:pt x="f596" y="f597"/>
                </a:cubicBezTo>
                <a:cubicBezTo>
                  <a:pt x="f532" y="f598"/>
                  <a:pt x="f599" y="f600"/>
                  <a:pt x="f209" y="f581"/>
                </a:cubicBezTo>
                <a:cubicBezTo>
                  <a:pt x="f601" y="f510"/>
                  <a:pt x="f209" y="f602"/>
                  <a:pt x="f209" y="f603"/>
                </a:cubicBezTo>
                <a:cubicBezTo>
                  <a:pt x="f604" y="f605"/>
                  <a:pt x="f606" y="f605"/>
                  <a:pt x="f607" y="f605"/>
                </a:cubicBezTo>
                <a:cubicBezTo>
                  <a:pt x="f608" y="f609"/>
                  <a:pt x="f610" y="f454"/>
                  <a:pt x="f611" y="f612"/>
                </a:cubicBezTo>
                <a:cubicBezTo>
                  <a:pt x="f613" y="f612"/>
                  <a:pt x="f193" y="f612"/>
                  <a:pt x="f614" y="f615"/>
                </a:cubicBezTo>
                <a:cubicBezTo>
                  <a:pt x="f171" y="f221"/>
                  <a:pt x="f191" y="f616"/>
                  <a:pt x="f155" y="f581"/>
                </a:cubicBezTo>
                <a:cubicBezTo>
                  <a:pt x="f617" y="f618"/>
                  <a:pt x="f189" y="f619"/>
                  <a:pt x="f189" y="f620"/>
                </a:cubicBezTo>
                <a:cubicBezTo>
                  <a:pt x="f621" y="f622"/>
                  <a:pt x="f623" y="f387"/>
                  <a:pt x="f624" y="f625"/>
                </a:cubicBezTo>
                <a:cubicBezTo>
                  <a:pt x="f115" y="f575"/>
                  <a:pt x="f151" y="f626"/>
                  <a:pt x="f627" y="f628"/>
                </a:cubicBezTo>
                <a:cubicBezTo>
                  <a:pt x="f629" y="f630"/>
                  <a:pt x="f631" y="f632"/>
                  <a:pt x="f633" y="f634"/>
                </a:cubicBezTo>
                <a:cubicBezTo>
                  <a:pt x="f165" y="f635"/>
                  <a:pt x="f636" y="f637"/>
                  <a:pt x="f638" y="f63"/>
                </a:cubicBezTo>
                <a:cubicBezTo>
                  <a:pt x="f111" y="f639"/>
                  <a:pt x="f640" y="f641"/>
                  <a:pt x="f532" y="f642"/>
                </a:cubicBezTo>
                <a:cubicBezTo>
                  <a:pt x="f643" y="f644"/>
                  <a:pt x="f530" y="f645"/>
                  <a:pt x="f599" y="f646"/>
                </a:cubicBezTo>
                <a:cubicBezTo>
                  <a:pt x="f647" y="f648"/>
                  <a:pt x="f175" y="f649"/>
                  <a:pt x="f536" y="f650"/>
                </a:cubicBezTo>
                <a:cubicBezTo>
                  <a:pt x="f651" y="f652"/>
                  <a:pt x="f653" y="f654"/>
                  <a:pt x="f655" y="f656"/>
                </a:cubicBezTo>
                <a:cubicBezTo>
                  <a:pt x="f657" y="f658"/>
                  <a:pt x="f68" y="f659"/>
                  <a:pt x="f660" y="f661"/>
                </a:cubicBezTo>
                <a:cubicBezTo>
                  <a:pt x="f662" y="f663"/>
                  <a:pt x="f664" y="f218"/>
                  <a:pt x="f665" y="f666"/>
                </a:cubicBezTo>
                <a:cubicBezTo>
                  <a:pt x="f667" y="f490"/>
                  <a:pt x="f668" y="f669"/>
                  <a:pt x="f670" y="f671"/>
                </a:cubicBezTo>
                <a:cubicBezTo>
                  <a:pt x="f672" y="f673"/>
                  <a:pt x="f674" y="f675"/>
                  <a:pt x="f676" y="f677"/>
                </a:cubicBezTo>
                <a:cubicBezTo>
                  <a:pt x="f212" y="f678"/>
                  <a:pt x="f674" y="f679"/>
                  <a:pt x="f577" y="f680"/>
                </a:cubicBezTo>
                <a:cubicBezTo>
                  <a:pt x="f670" y="f681"/>
                  <a:pt x="f682" y="f683"/>
                  <a:pt x="f659" y="f684"/>
                </a:cubicBezTo>
                <a:cubicBezTo>
                  <a:pt x="f685" y="f686"/>
                  <a:pt x="f687" y="f688"/>
                  <a:pt x="f689" y="f690"/>
                </a:cubicBezTo>
                <a:cubicBezTo>
                  <a:pt x="f616" y="f691"/>
                  <a:pt x="f692" y="f693"/>
                  <a:pt x="f694" y="f412"/>
                </a:cubicBezTo>
                <a:cubicBezTo>
                  <a:pt x="f695" y="f696"/>
                  <a:pt x="f580" y="f697"/>
                  <a:pt x="f698" y="f699"/>
                </a:cubicBezTo>
                <a:cubicBezTo>
                  <a:pt x="f156" y="f387"/>
                  <a:pt x="f590" y="f700"/>
                  <a:pt x="f540" y="f644"/>
                </a:cubicBezTo>
                <a:cubicBezTo>
                  <a:pt x="f701" y="f702"/>
                  <a:pt x="f102" y="f703"/>
                  <a:pt x="f704" y="f674"/>
                </a:cubicBezTo>
                <a:cubicBezTo>
                  <a:pt x="f705" y="f706"/>
                  <a:pt x="f535" y="f707"/>
                  <a:pt x="f705" y="f708"/>
                </a:cubicBezTo>
                <a:cubicBezTo>
                  <a:pt x="f587" y="f709"/>
                  <a:pt x="f515" y="f710"/>
                  <a:pt x="f711" y="f483"/>
                </a:cubicBezTo>
                <a:cubicBezTo>
                  <a:pt x="f516" y="f712"/>
                  <a:pt x="f713" y="f714"/>
                  <a:pt x="f612" y="f715"/>
                </a:cubicBezTo>
                <a:cubicBezTo>
                  <a:pt x="f716" y="f717"/>
                  <a:pt x="f718" y="f719"/>
                  <a:pt x="f720" y="f721"/>
                </a:cubicBezTo>
                <a:cubicBezTo>
                  <a:pt x="f233" y="f722"/>
                  <a:pt x="f723" y="f724"/>
                  <a:pt x="f725" y="f726"/>
                </a:cubicBezTo>
                <a:cubicBezTo>
                  <a:pt x="f727" y="f728"/>
                  <a:pt x="f729" y="f730"/>
                  <a:pt x="f731" y="f732"/>
                </a:cubicBezTo>
                <a:cubicBezTo>
                  <a:pt x="f733" y="f734"/>
                  <a:pt x="f392" y="f735"/>
                  <a:pt x="f39" y="f736"/>
                </a:cubicBezTo>
                <a:cubicBezTo>
                  <a:pt x="f413" y="f737"/>
                  <a:pt x="f426" y="f738"/>
                  <a:pt x="f739" y="f740"/>
                </a:cubicBezTo>
                <a:cubicBezTo>
                  <a:pt x="f26" y="f741"/>
                  <a:pt x="f742" y="f743"/>
                  <a:pt x="f744" y="f745"/>
                </a:cubicBezTo>
                <a:cubicBezTo>
                  <a:pt x="f675" y="f745"/>
                  <a:pt x="f746" y="f745"/>
                  <a:pt x="f747" y="f745"/>
                </a:cubicBezTo>
                <a:cubicBezTo>
                  <a:pt x="f120" y="f748"/>
                  <a:pt x="f749" y="f750"/>
                  <a:pt x="f751" y="f752"/>
                </a:cubicBezTo>
                <a:cubicBezTo>
                  <a:pt x="f9" y="f753"/>
                  <a:pt x="f754" y="f755"/>
                  <a:pt x="f342" y="f343"/>
                </a:cubicBezTo>
                <a:close/>
                <a:moveTo>
                  <a:pt x="f607" y="f756"/>
                </a:moveTo>
                <a:cubicBezTo>
                  <a:pt x="f530" y="f756"/>
                  <a:pt x="f643" y="f756"/>
                  <a:pt x="f532" y="f756"/>
                </a:cubicBezTo>
                <a:cubicBezTo>
                  <a:pt x="f519" y="f472"/>
                  <a:pt x="f757" y="f758"/>
                  <a:pt x="f759" y="f760"/>
                </a:cubicBezTo>
                <a:cubicBezTo>
                  <a:pt x="f761" y="f762"/>
                  <a:pt x="f191" y="f763"/>
                  <a:pt x="f764" y="f765"/>
                </a:cubicBezTo>
                <a:cubicBezTo>
                  <a:pt x="f766" y="f767"/>
                  <a:pt x="f133" y="f20"/>
                  <a:pt x="f768" y="f769"/>
                </a:cubicBezTo>
                <a:cubicBezTo>
                  <a:pt x="f770" y="f771"/>
                  <a:pt x="f193" y="f772"/>
                  <a:pt x="f773" y="f774"/>
                </a:cubicBezTo>
                <a:cubicBezTo>
                  <a:pt x="f775" y="f776"/>
                  <a:pt x="f777" y="f778"/>
                  <a:pt x="f451" y="f779"/>
                </a:cubicBezTo>
                <a:cubicBezTo>
                  <a:pt x="f780" y="f781"/>
                  <a:pt x="f782" y="f783"/>
                  <a:pt x="f157" y="f784"/>
                </a:cubicBezTo>
                <a:cubicBezTo>
                  <a:pt x="f520" y="f785"/>
                  <a:pt x="f786" y="f787"/>
                  <a:pt x="f788" y="f789"/>
                </a:cubicBezTo>
                <a:cubicBezTo>
                  <a:pt x="f790" y="f349"/>
                  <a:pt x="f791" y="f792"/>
                  <a:pt x="f793" y="f87"/>
                </a:cubicBezTo>
                <a:cubicBezTo>
                  <a:pt x="f204" y="f794"/>
                  <a:pt x="f667" y="f795"/>
                  <a:pt x="f796" y="f797"/>
                </a:cubicBezTo>
                <a:cubicBezTo>
                  <a:pt x="f798" y="f799"/>
                  <a:pt x="f471" y="f800"/>
                  <a:pt x="f206" y="f801"/>
                </a:cubicBezTo>
                <a:cubicBezTo>
                  <a:pt x="f802" y="f803"/>
                  <a:pt x="f665" y="f48"/>
                  <a:pt x="f804" y="f805"/>
                </a:cubicBezTo>
                <a:cubicBezTo>
                  <a:pt x="f206" y="f806"/>
                  <a:pt x="f807" y="f808"/>
                  <a:pt x="f809" y="f810"/>
                </a:cubicBezTo>
                <a:cubicBezTo>
                  <a:pt x="f707" y="f811"/>
                  <a:pt x="f812" y="f813"/>
                  <a:pt x="f814" y="f815"/>
                </a:cubicBezTo>
                <a:cubicBezTo>
                  <a:pt x="f816" y="f817"/>
                  <a:pt x="f818" y="f819"/>
                  <a:pt x="f820" y="f821"/>
                </a:cubicBezTo>
                <a:cubicBezTo>
                  <a:pt x="f691" y="f822"/>
                  <a:pt x="f823" y="f824"/>
                  <a:pt x="f825" y="f826"/>
                </a:cubicBezTo>
                <a:cubicBezTo>
                  <a:pt x="f827" y="f828"/>
                  <a:pt x="f829" y="f830"/>
                  <a:pt x="f831" y="f832"/>
                </a:cubicBezTo>
                <a:cubicBezTo>
                  <a:pt x="f833" y="f834"/>
                  <a:pt x="f835" y="f836"/>
                  <a:pt x="f206" y="f837"/>
                </a:cubicBezTo>
                <a:cubicBezTo>
                  <a:pt x="f838" y="f105"/>
                  <a:pt x="f839" y="f840"/>
                  <a:pt x="f841" y="f842"/>
                </a:cubicBezTo>
                <a:cubicBezTo>
                  <a:pt x="f203" y="f843"/>
                  <a:pt x="f844" y="f845"/>
                  <a:pt x="f846" y="f281"/>
                </a:cubicBezTo>
                <a:cubicBezTo>
                  <a:pt x="f847" y="f848"/>
                  <a:pt x="f197" y="f8"/>
                  <a:pt x="f849" y="f850"/>
                </a:cubicBezTo>
                <a:cubicBezTo>
                  <a:pt x="f851" y="f852"/>
                  <a:pt x="f86" y="f853"/>
                  <a:pt x="f854" y="f855"/>
                </a:cubicBezTo>
                <a:cubicBezTo>
                  <a:pt x="f856" y="f850"/>
                  <a:pt x="f857" y="f858"/>
                  <a:pt x="f586" y="f859"/>
                </a:cubicBezTo>
                <a:cubicBezTo>
                  <a:pt x="f860" y="f861"/>
                  <a:pt x="f862" y="f863"/>
                  <a:pt x="f196" y="f864"/>
                </a:cubicBezTo>
                <a:cubicBezTo>
                  <a:pt x="f584" y="f273"/>
                  <a:pt x="f197" y="f354"/>
                  <a:pt x="f865" y="f866"/>
                </a:cubicBezTo>
                <a:cubicBezTo>
                  <a:pt x="f867" y="f114"/>
                  <a:pt x="f657" y="f868"/>
                  <a:pt x="f185" y="f869"/>
                </a:cubicBezTo>
                <a:cubicBezTo>
                  <a:pt x="f451" y="f870"/>
                  <a:pt x="f104" y="f871"/>
                  <a:pt x="f872" y="f45"/>
                </a:cubicBezTo>
                <a:cubicBezTo>
                  <a:pt x="f872" y="f388"/>
                  <a:pt x="f873" y="f392"/>
                  <a:pt x="f874" y="f875"/>
                </a:cubicBezTo>
                <a:cubicBezTo>
                  <a:pt x="f704" y="f875"/>
                  <a:pt x="f183" y="f428"/>
                  <a:pt x="f777" y="f428"/>
                </a:cubicBezTo>
                <a:cubicBezTo>
                  <a:pt x="f876" y="f388"/>
                  <a:pt x="f213" y="f244"/>
                  <a:pt x="f80" y="f246"/>
                </a:cubicBezTo>
                <a:cubicBezTo>
                  <a:pt x="f877" y="f671"/>
                  <a:pt x="f449" y="f11"/>
                  <a:pt x="f878" y="f879"/>
                </a:cubicBezTo>
                <a:cubicBezTo>
                  <a:pt x="f880" y="f9"/>
                  <a:pt x="f881" y="f882"/>
                  <a:pt x="f883" y="f884"/>
                </a:cubicBezTo>
                <a:cubicBezTo>
                  <a:pt x="f885" y="f717"/>
                  <a:pt x="f886" y="f887"/>
                  <a:pt x="f888" y="f889"/>
                </a:cubicBezTo>
                <a:cubicBezTo>
                  <a:pt x="f511" y="f717"/>
                  <a:pt x="f664" y="f890"/>
                  <a:pt x="f664" y="f891"/>
                </a:cubicBezTo>
                <a:cubicBezTo>
                  <a:pt x="f892" y="f893"/>
                  <a:pt x="f144" y="f894"/>
                  <a:pt x="f888" y="f895"/>
                </a:cubicBezTo>
                <a:cubicBezTo>
                  <a:pt x="f600" y="f896"/>
                  <a:pt x="f897" y="f898"/>
                  <a:pt x="f899" y="f900"/>
                </a:cubicBezTo>
                <a:cubicBezTo>
                  <a:pt x="f901" y="f246"/>
                  <a:pt x="f780" y="f902"/>
                  <a:pt x="f903" y="f904"/>
                </a:cubicBezTo>
                <a:cubicBezTo>
                  <a:pt x="f905" y="f906"/>
                  <a:pt x="f209" y="f907"/>
                  <a:pt x="f607" y="f75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107">
    <p:spTree>
      <p:nvGrpSpPr>
        <p:cNvPr id="1" name=""/>
        <p:cNvGrpSpPr/>
        <p:nvPr/>
      </p:nvGrpSpPr>
      <p:grpSpPr>
        <a:xfrm>
          <a:off x="0" y="0"/>
          <a:ext cx="0" cy="0"/>
          <a:chOff x="0" y="0"/>
          <a:chExt cx="0" cy="0"/>
        </a:xfrm>
      </p:grpSpPr>
      <p:sp>
        <p:nvSpPr>
          <p:cNvPr id="2" name="Google Shape;2968;p70">
            <a:extLst>
              <a:ext uri="{FF2B5EF4-FFF2-40B4-BE49-F238E27FC236}">
                <a16:creationId xmlns:a16="http://schemas.microsoft.com/office/drawing/2014/main" id="{2E5D6E76-D4B0-ED4A-A920-CA21DD2A42EA}"/>
              </a:ext>
            </a:extLst>
          </p:cNvPr>
          <p:cNvSpPr txBox="1"/>
          <p:nvPr/>
        </p:nvSpPr>
        <p:spPr>
          <a:xfrm>
            <a:off x="417889" y="368878"/>
            <a:ext cx="3607701" cy="572697"/>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300" b="0" i="0" u="none" strike="noStrike" kern="1200" cap="none" spc="0" baseline="0">
                <a:solidFill>
                  <a:srgbClr val="42296B"/>
                </a:solidFill>
                <a:uFillTx/>
                <a:latin typeface="Prompt Black" pitchFamily="2"/>
                <a:cs typeface="Prompt Black" pitchFamily="2"/>
              </a:rPr>
              <a:t>RESOURCES</a:t>
            </a:r>
          </a:p>
        </p:txBody>
      </p:sp>
      <p:sp>
        <p:nvSpPr>
          <p:cNvPr id="3" name="Freeform 5">
            <a:extLst>
              <a:ext uri="{FF2B5EF4-FFF2-40B4-BE49-F238E27FC236}">
                <a16:creationId xmlns:a16="http://schemas.microsoft.com/office/drawing/2014/main" id="{03B7EEB1-9005-9AA7-8DB3-2D99ECA6BBAC}"/>
              </a:ext>
            </a:extLst>
          </p:cNvPr>
          <p:cNvSpPr/>
          <p:nvPr/>
        </p:nvSpPr>
        <p:spPr>
          <a:xfrm>
            <a:off x="719139" y="3141658"/>
            <a:ext cx="1519239" cy="1533521"/>
          </a:xfrm>
          <a:custGeom>
            <a:avLst/>
            <a:gdLst>
              <a:gd name="f0" fmla="val 10800000"/>
              <a:gd name="f1" fmla="val 5400000"/>
              <a:gd name="f2" fmla="val 360"/>
              <a:gd name="f3" fmla="val 180"/>
              <a:gd name="f4" fmla="val w"/>
              <a:gd name="f5" fmla="val h"/>
              <a:gd name="f6" fmla="val 0"/>
              <a:gd name="f7" fmla="val 1451"/>
              <a:gd name="f8" fmla="val 1465"/>
              <a:gd name="f9" fmla="val 494"/>
              <a:gd name="f10" fmla="val 135"/>
              <a:gd name="f11" fmla="val 510"/>
              <a:gd name="f12" fmla="val 137"/>
              <a:gd name="f13" fmla="val 526"/>
              <a:gd name="f14" fmla="val 138"/>
              <a:gd name="f15" fmla="val 542"/>
              <a:gd name="f16" fmla="val 140"/>
              <a:gd name="f17" fmla="val 567"/>
              <a:gd name="f18" fmla="val 144"/>
              <a:gd name="f19" fmla="val 582"/>
              <a:gd name="f20" fmla="val 159"/>
              <a:gd name="f21" fmla="val 589"/>
              <a:gd name="f22" fmla="val 183"/>
              <a:gd name="f23" fmla="val 597"/>
              <a:gd name="f24" fmla="val 214"/>
              <a:gd name="f25" fmla="val 599"/>
              <a:gd name="f26" fmla="val 246"/>
              <a:gd name="f27" fmla="val 277"/>
              <a:gd name="f28" fmla="val 281"/>
              <a:gd name="f29" fmla="val 285"/>
              <a:gd name="f30" fmla="val 291"/>
              <a:gd name="f31" fmla="val 605"/>
              <a:gd name="f32" fmla="val 288"/>
              <a:gd name="f33" fmla="val 609"/>
              <a:gd name="f34" fmla="val 286"/>
              <a:gd name="f35" fmla="val 613"/>
              <a:gd name="f36" fmla="val 284"/>
              <a:gd name="f37" fmla="val 630"/>
              <a:gd name="f38" fmla="val 276"/>
              <a:gd name="f39" fmla="val 647"/>
              <a:gd name="f40" fmla="val 270"/>
              <a:gd name="f41" fmla="val 667"/>
              <a:gd name="f42" fmla="val 271"/>
              <a:gd name="f43" fmla="val 693"/>
              <a:gd name="f44" fmla="val 272"/>
              <a:gd name="f45" fmla="val 713"/>
              <a:gd name="f46" fmla="val 723"/>
              <a:gd name="f47" fmla="val 309"/>
              <a:gd name="f48" fmla="val 728"/>
              <a:gd name="f49" fmla="val 323"/>
              <a:gd name="f50" fmla="val 731"/>
              <a:gd name="f51" fmla="val 337"/>
              <a:gd name="f52" fmla="val 735"/>
              <a:gd name="f53" fmla="val 351"/>
              <a:gd name="f54" fmla="val 769"/>
              <a:gd name="f55" fmla="val 306"/>
              <a:gd name="f56" fmla="val 809"/>
              <a:gd name="f57" fmla="val 278"/>
              <a:gd name="f58" fmla="val 871"/>
              <a:gd name="f59" fmla="val 308"/>
              <a:gd name="f60" fmla="val 869"/>
              <a:gd name="f61" fmla="val 290"/>
              <a:gd name="f62" fmla="val 868"/>
              <a:gd name="f63" fmla="val 273"/>
              <a:gd name="f64" fmla="val 867"/>
              <a:gd name="f65" fmla="val 255"/>
              <a:gd name="f66" fmla="val 866"/>
              <a:gd name="f67" fmla="val 238"/>
              <a:gd name="f68" fmla="val 863"/>
              <a:gd name="f69" fmla="val 221"/>
              <a:gd name="f70" fmla="val 864"/>
              <a:gd name="f71" fmla="val 203"/>
              <a:gd name="f72" fmla="val 177"/>
              <a:gd name="f73" fmla="val 879"/>
              <a:gd name="f74" fmla="val 160"/>
              <a:gd name="f75" fmla="val 904"/>
              <a:gd name="f76" fmla="val 151"/>
              <a:gd name="f77" fmla="val 923"/>
              <a:gd name="f78" fmla="val 943"/>
              <a:gd name="f79" fmla="val 143"/>
              <a:gd name="f80" fmla="val 964"/>
              <a:gd name="f81" fmla="val 147"/>
              <a:gd name="f82" fmla="val 968"/>
              <a:gd name="f83" fmla="val 148"/>
              <a:gd name="f84" fmla="val 972"/>
              <a:gd name="f85" fmla="val 149"/>
              <a:gd name="f86" fmla="val 979"/>
              <a:gd name="f87" fmla="val 150"/>
              <a:gd name="f88" fmla="val 134"/>
              <a:gd name="f89" fmla="val 978"/>
              <a:gd name="f90" fmla="val 119"/>
              <a:gd name="f91" fmla="val 105"/>
              <a:gd name="f92" fmla="val 981"/>
              <a:gd name="f93" fmla="val 73"/>
              <a:gd name="f94" fmla="val 997"/>
              <a:gd name="f95" fmla="val 55"/>
              <a:gd name="f96" fmla="val 1029"/>
              <a:gd name="f97" fmla="val 49"/>
              <a:gd name="f98" fmla="val 1053"/>
              <a:gd name="f99" fmla="val 44"/>
              <a:gd name="f100" fmla="val 1076"/>
              <a:gd name="f101" fmla="val 46"/>
              <a:gd name="f102" fmla="val 1099"/>
              <a:gd name="f103" fmla="val 53"/>
              <a:gd name="f104" fmla="val 1111"/>
              <a:gd name="f105" fmla="val 56"/>
              <a:gd name="f106" fmla="val 1117"/>
              <a:gd name="f107" fmla="val 65"/>
              <a:gd name="f108" fmla="val 1119"/>
              <a:gd name="f109" fmla="val 76"/>
              <a:gd name="f110" fmla="val 1123"/>
              <a:gd name="f111" fmla="val 99"/>
              <a:gd name="f112" fmla="val 1126"/>
              <a:gd name="f113" fmla="val 122"/>
              <a:gd name="f114" fmla="val 1130"/>
              <a:gd name="f115" fmla="val 145"/>
              <a:gd name="f116" fmla="val 1131"/>
              <a:gd name="f117" fmla="val 152"/>
              <a:gd name="f118" fmla="val 156"/>
              <a:gd name="f119" fmla="val 1141"/>
              <a:gd name="f120" fmla="val 1149"/>
              <a:gd name="f121" fmla="val 1158"/>
              <a:gd name="f122" fmla="val 1178"/>
              <a:gd name="f123" fmla="val 1192"/>
              <a:gd name="f124" fmla="val 1204"/>
              <a:gd name="f125" fmla="val 164"/>
              <a:gd name="f126" fmla="val 1220"/>
              <a:gd name="f127" fmla="val 185"/>
              <a:gd name="f128" fmla="val 1227"/>
              <a:gd name="f129" fmla="val 211"/>
              <a:gd name="f130" fmla="val 1233"/>
              <a:gd name="f131" fmla="val 236"/>
              <a:gd name="f132" fmla="val 1244"/>
              <a:gd name="f133" fmla="val 282"/>
              <a:gd name="f134" fmla="val 1247"/>
              <a:gd name="f135" fmla="val 329"/>
              <a:gd name="f136" fmla="val 1248"/>
              <a:gd name="f137" fmla="val 376"/>
              <a:gd name="f138" fmla="val 454"/>
              <a:gd name="f139" fmla="val 1249"/>
              <a:gd name="f140" fmla="val 532"/>
              <a:gd name="f141" fmla="val 1250"/>
              <a:gd name="f142" fmla="val 610"/>
              <a:gd name="f143" fmla="val 612"/>
              <a:gd name="f144" fmla="val 614"/>
              <a:gd name="f145" fmla="val 1252"/>
              <a:gd name="f146" fmla="val 616"/>
              <a:gd name="f147" fmla="val 1253"/>
              <a:gd name="f148" fmla="val 1254"/>
              <a:gd name="f149" fmla="val 608"/>
              <a:gd name="f150" fmla="val 1256"/>
              <a:gd name="f151" fmla="val 1270"/>
              <a:gd name="f152" fmla="val 565"/>
              <a:gd name="f153" fmla="val 1287"/>
              <a:gd name="f154" fmla="val 527"/>
              <a:gd name="f155" fmla="val 1309"/>
              <a:gd name="f156" fmla="val 491"/>
              <a:gd name="f157" fmla="val 1322"/>
              <a:gd name="f158" fmla="val 472"/>
              <a:gd name="f159" fmla="val 1336"/>
              <a:gd name="f160" fmla="val 455"/>
              <a:gd name="f161" fmla="val 1356"/>
              <a:gd name="f162" fmla="val 444"/>
              <a:gd name="f163" fmla="val 1378"/>
              <a:gd name="f164" fmla="val 432"/>
              <a:gd name="f165" fmla="val 1401"/>
              <a:gd name="f166" fmla="val 426"/>
              <a:gd name="f167" fmla="val 1423"/>
              <a:gd name="f168" fmla="val 442"/>
              <a:gd name="f169" fmla="val 1445"/>
              <a:gd name="f170" fmla="val 459"/>
              <a:gd name="f171" fmla="val 482"/>
              <a:gd name="f172" fmla="val 1444"/>
              <a:gd name="f173" fmla="val 508"/>
              <a:gd name="f174" fmla="val 1440"/>
              <a:gd name="f175" fmla="val 525"/>
              <a:gd name="f176" fmla="val 1434"/>
              <a:gd name="f177" fmla="val 541"/>
              <a:gd name="f178" fmla="val 1425"/>
              <a:gd name="f179" fmla="val 556"/>
              <a:gd name="f180" fmla="val 1391"/>
              <a:gd name="f181" fmla="val 615"/>
              <a:gd name="f182" fmla="val 1371"/>
              <a:gd name="f183" fmla="val 679"/>
              <a:gd name="f184" fmla="val 1357"/>
              <a:gd name="f185" fmla="val 745"/>
              <a:gd name="f186" fmla="val 1343"/>
              <a:gd name="f187" fmla="val 808"/>
              <a:gd name="f188" fmla="val 1333"/>
              <a:gd name="f189" fmla="val 872"/>
              <a:gd name="f190" fmla="val 1320"/>
              <a:gd name="f191" fmla="val 935"/>
              <a:gd name="f192" fmla="val 1310"/>
              <a:gd name="f193" fmla="val 984"/>
              <a:gd name="f194" fmla="val 1293"/>
              <a:gd name="f195" fmla="val 1030"/>
              <a:gd name="f196" fmla="val 1266"/>
              <a:gd name="f197" fmla="val 1073"/>
              <a:gd name="f198" fmla="val 1093"/>
              <a:gd name="f199" fmla="val 1241"/>
              <a:gd name="f200" fmla="val 1112"/>
              <a:gd name="f201" fmla="val 1214"/>
              <a:gd name="f202" fmla="val 1120"/>
              <a:gd name="f203" fmla="val 1226"/>
              <a:gd name="f204" fmla="val 1234"/>
              <a:gd name="f205" fmla="val 1243"/>
              <a:gd name="f206" fmla="val 1128"/>
              <a:gd name="f207" fmla="val 1129"/>
              <a:gd name="f208" fmla="val 1133"/>
              <a:gd name="f209" fmla="val 1139"/>
              <a:gd name="f210" fmla="val 1261"/>
              <a:gd name="f211" fmla="val 1183"/>
              <a:gd name="f212" fmla="val 1269"/>
              <a:gd name="f213" fmla="val 1274"/>
              <a:gd name="f214" fmla="val 1272"/>
              <a:gd name="f215" fmla="val 1280"/>
              <a:gd name="f216" fmla="val 1284"/>
              <a:gd name="f217" fmla="val 1368"/>
              <a:gd name="f218" fmla="val 1288"/>
              <a:gd name="f219" fmla="val 1417"/>
              <a:gd name="f220" fmla="val 1289"/>
              <a:gd name="f221" fmla="val 1433"/>
              <a:gd name="f222" fmla="val 1449"/>
              <a:gd name="f223" fmla="val 1464"/>
              <a:gd name="f224" fmla="val 1286"/>
              <a:gd name="f225" fmla="val 1285"/>
              <a:gd name="f226" fmla="val 1283"/>
              <a:gd name="f227" fmla="val 1457"/>
              <a:gd name="f228" fmla="val 1279"/>
              <a:gd name="f229" fmla="val 1376"/>
              <a:gd name="f230" fmla="val 1312"/>
              <a:gd name="f231" fmla="val 1181"/>
              <a:gd name="f232" fmla="val 1147"/>
              <a:gd name="f233" fmla="val 1245"/>
              <a:gd name="f234" fmla="val 1240"/>
              <a:gd name="f235" fmla="val 1138"/>
              <a:gd name="f236" fmla="val 1136"/>
              <a:gd name="f237" fmla="val 1134"/>
              <a:gd name="f238" fmla="val 1201"/>
              <a:gd name="f239" fmla="val 1198"/>
              <a:gd name="f240" fmla="val 1132"/>
              <a:gd name="f241" fmla="val 1193"/>
              <a:gd name="f242" fmla="val 1135"/>
              <a:gd name="f243" fmla="val 1162"/>
              <a:gd name="f244" fmla="val 1210"/>
              <a:gd name="f245" fmla="val 1104"/>
              <a:gd name="f246" fmla="val 977"/>
              <a:gd name="f247" fmla="val 930"/>
              <a:gd name="f248" fmla="val 1238"/>
              <a:gd name="f249" fmla="val 892"/>
              <a:gd name="f250" fmla="val 889"/>
              <a:gd name="f251" fmla="val 1199"/>
              <a:gd name="f252" fmla="val 884"/>
              <a:gd name="f253" fmla="val 1197"/>
              <a:gd name="f254" fmla="val 881"/>
              <a:gd name="f255" fmla="val 855"/>
              <a:gd name="f256" fmla="val 830"/>
              <a:gd name="f257" fmla="val 1211"/>
              <a:gd name="f258" fmla="val 804"/>
              <a:gd name="f259" fmla="val 1218"/>
              <a:gd name="f260" fmla="val 798"/>
              <a:gd name="f261" fmla="val 797"/>
              <a:gd name="f262" fmla="val 1223"/>
              <a:gd name="f263" fmla="val 1229"/>
              <a:gd name="f264" fmla="val 820"/>
              <a:gd name="f265" fmla="val 831"/>
              <a:gd name="f266" fmla="val 1420"/>
              <a:gd name="f267" fmla="val 833"/>
              <a:gd name="f268" fmla="val 1429"/>
              <a:gd name="f269" fmla="val 1439"/>
              <a:gd name="f270" fmla="val 1448"/>
              <a:gd name="f271" fmla="val 832"/>
              <a:gd name="f272" fmla="val 829"/>
              <a:gd name="f273" fmla="val 827"/>
              <a:gd name="f274" fmla="val 1441"/>
              <a:gd name="f275" fmla="val 826"/>
              <a:gd name="f276" fmla="val 1436"/>
              <a:gd name="f277" fmla="val 815"/>
              <a:gd name="f278" fmla="val 1375"/>
              <a:gd name="f279" fmla="val 803"/>
              <a:gd name="f280" fmla="val 1315"/>
              <a:gd name="f281" fmla="val 791"/>
              <a:gd name="f282" fmla="val 790"/>
              <a:gd name="f283" fmla="val 1239"/>
              <a:gd name="f284" fmla="val 788"/>
              <a:gd name="f285" fmla="val 785"/>
              <a:gd name="f286" fmla="val 1221"/>
              <a:gd name="f287" fmla="val 1215"/>
              <a:gd name="f288" fmla="val 800"/>
              <a:gd name="f289" fmla="val 817"/>
              <a:gd name="f290" fmla="val 1206"/>
              <a:gd name="f291" fmla="val 851"/>
              <a:gd name="f292" fmla="val 844"/>
              <a:gd name="f293" fmla="val 1191"/>
              <a:gd name="f294" fmla="val 839"/>
              <a:gd name="f295" fmla="val 1190"/>
              <a:gd name="f296" fmla="val 835"/>
              <a:gd name="f297" fmla="val 1189"/>
              <a:gd name="f298" fmla="val 811"/>
              <a:gd name="f299" fmla="val 1185"/>
              <a:gd name="f300" fmla="val 792"/>
              <a:gd name="f301" fmla="val 1172"/>
              <a:gd name="f302" fmla="val 780"/>
              <a:gd name="f303" fmla="val 1151"/>
              <a:gd name="f304" fmla="val 758"/>
              <a:gd name="f305" fmla="val 1115"/>
              <a:gd name="f306" fmla="val 747"/>
              <a:gd name="f307" fmla="val 1075"/>
              <a:gd name="f308" fmla="val 738"/>
              <a:gd name="f309" fmla="val 1034"/>
              <a:gd name="f310" fmla="val 730"/>
              <a:gd name="f311" fmla="val 998"/>
              <a:gd name="f312" fmla="val 961"/>
              <a:gd name="f313" fmla="val 716"/>
              <a:gd name="f314" fmla="val 926"/>
              <a:gd name="f315" fmla="val 710"/>
              <a:gd name="f316" fmla="val 952"/>
              <a:gd name="f317" fmla="val 705"/>
              <a:gd name="f318" fmla="val 698"/>
              <a:gd name="f319" fmla="val 1006"/>
              <a:gd name="f320" fmla="val 689"/>
              <a:gd name="f321" fmla="val 1040"/>
              <a:gd name="f322" fmla="val 676"/>
              <a:gd name="f323" fmla="val 655"/>
              <a:gd name="f324" fmla="val 1101"/>
              <a:gd name="f325" fmla="val 651"/>
              <a:gd name="f326" fmla="val 1106"/>
              <a:gd name="f327" fmla="val 648"/>
              <a:gd name="f328" fmla="val 643"/>
              <a:gd name="f329" fmla="val 627"/>
              <a:gd name="f330" fmla="val 1125"/>
              <a:gd name="f331" fmla="val 633"/>
              <a:gd name="f332" fmla="val 1140"/>
              <a:gd name="f333" fmla="val 634"/>
              <a:gd name="f334" fmla="val 1154"/>
              <a:gd name="f335" fmla="val 635"/>
              <a:gd name="f336" fmla="val 1156"/>
              <a:gd name="f337" fmla="val 639"/>
              <a:gd name="f338" fmla="val 642"/>
              <a:gd name="f339" fmla="val 1159"/>
              <a:gd name="f340" fmla="val 659"/>
              <a:gd name="f341" fmla="val 1166"/>
              <a:gd name="f342" fmla="val 1179"/>
              <a:gd name="f343" fmla="val 700"/>
              <a:gd name="f344" fmla="val 1182"/>
              <a:gd name="f345" fmla="val 703"/>
              <a:gd name="f346" fmla="val 1187"/>
              <a:gd name="f347" fmla="val 704"/>
              <a:gd name="f348" fmla="val 1194"/>
              <a:gd name="f349" fmla="val 717"/>
              <a:gd name="f350" fmla="val 1306"/>
              <a:gd name="f351" fmla="val 1363"/>
              <a:gd name="f352" fmla="val 725"/>
              <a:gd name="f353" fmla="val 1381"/>
              <a:gd name="f354" fmla="val 1399"/>
              <a:gd name="f355" fmla="val 726"/>
              <a:gd name="f356" fmla="val 1418"/>
              <a:gd name="f357" fmla="val 1428"/>
              <a:gd name="f358" fmla="val 722"/>
              <a:gd name="f359" fmla="val 720"/>
              <a:gd name="f360" fmla="val 1413"/>
              <a:gd name="f361" fmla="val 1402"/>
              <a:gd name="f362" fmla="val 708"/>
              <a:gd name="f363" fmla="val 1335"/>
              <a:gd name="f364" fmla="val 701"/>
              <a:gd name="f365" fmla="val 1267"/>
              <a:gd name="f366" fmla="val 695"/>
              <a:gd name="f367" fmla="val 1200"/>
              <a:gd name="f368" fmla="val 694"/>
              <a:gd name="f369" fmla="val 692"/>
              <a:gd name="f370" fmla="val 687"/>
              <a:gd name="f371" fmla="val 670"/>
              <a:gd name="f372" fmla="val 1180"/>
              <a:gd name="f373" fmla="val 654"/>
              <a:gd name="f374" fmla="val 1174"/>
              <a:gd name="f375" fmla="val 637"/>
              <a:gd name="f376" fmla="val 1196"/>
              <a:gd name="f377" fmla="val 625"/>
              <a:gd name="f378" fmla="val 1257"/>
              <a:gd name="f379" fmla="val 1275"/>
              <a:gd name="f380" fmla="val 503"/>
              <a:gd name="f381" fmla="val 440"/>
              <a:gd name="f382" fmla="val 1276"/>
              <a:gd name="f383" fmla="val 401"/>
              <a:gd name="f384" fmla="val 1273"/>
              <a:gd name="f385" fmla="val 361"/>
              <a:gd name="f386" fmla="val 322"/>
              <a:gd name="f387" fmla="val 310"/>
              <a:gd name="f388" fmla="val 1259"/>
              <a:gd name="f389" fmla="val 303"/>
              <a:gd name="f390" fmla="val 300"/>
              <a:gd name="f391" fmla="val 298"/>
              <a:gd name="f392" fmla="val 1236"/>
              <a:gd name="f393" fmla="val 295"/>
              <a:gd name="f394" fmla="val 1231"/>
              <a:gd name="f395" fmla="val 292"/>
              <a:gd name="f396" fmla="val 237"/>
              <a:gd name="f397" fmla="val 235"/>
              <a:gd name="f398" fmla="val 233"/>
              <a:gd name="f399" fmla="val 234"/>
              <a:gd name="f400" fmla="val 240"/>
              <a:gd name="f401" fmla="val 1295"/>
              <a:gd name="f402" fmla="val 247"/>
              <a:gd name="f403" fmla="val 1334"/>
              <a:gd name="f404" fmla="val 253"/>
              <a:gd name="f405" fmla="val 1373"/>
              <a:gd name="f406" fmla="val 257"/>
              <a:gd name="f407" fmla="val 1397"/>
              <a:gd name="f408" fmla="val 259"/>
              <a:gd name="f409" fmla="val 1422"/>
              <a:gd name="f410" fmla="val 262"/>
              <a:gd name="f411" fmla="val 1446"/>
              <a:gd name="f412" fmla="val 263"/>
              <a:gd name="f413" fmla="val 1452"/>
              <a:gd name="f414" fmla="val 1458"/>
              <a:gd name="f415" fmla="val 261"/>
              <a:gd name="f416" fmla="val 260"/>
              <a:gd name="f417" fmla="val 1456"/>
              <a:gd name="f418" fmla="val 254"/>
              <a:gd name="f419" fmla="val 1447"/>
              <a:gd name="f420" fmla="val 252"/>
              <a:gd name="f421" fmla="val 1438"/>
              <a:gd name="f422" fmla="val 242"/>
              <a:gd name="f423" fmla="val 231"/>
              <a:gd name="f424" fmla="val 220"/>
              <a:gd name="f425" fmla="val 1246"/>
              <a:gd name="f426" fmla="val 223"/>
              <a:gd name="f427" fmla="val 226"/>
              <a:gd name="f428" fmla="val 266"/>
              <a:gd name="f429" fmla="val 287"/>
              <a:gd name="f430" fmla="val 1209"/>
              <a:gd name="f431" fmla="val 1207"/>
              <a:gd name="f432" fmla="val 1205"/>
              <a:gd name="f433" fmla="val 1176"/>
              <a:gd name="f434" fmla="val 267"/>
              <a:gd name="f435" fmla="val 256"/>
              <a:gd name="f436" fmla="val 1114"/>
              <a:gd name="f437" fmla="val 1109"/>
              <a:gd name="f438" fmla="val 222"/>
              <a:gd name="f439" fmla="val 1085"/>
              <a:gd name="f440" fmla="val 202"/>
              <a:gd name="f441" fmla="val 1054"/>
              <a:gd name="f442" fmla="val 191"/>
              <a:gd name="f443" fmla="val 1018"/>
              <a:gd name="f444" fmla="val 169"/>
              <a:gd name="f445" fmla="val 941"/>
              <a:gd name="f446" fmla="val 125"/>
              <a:gd name="f447" fmla="val 876"/>
              <a:gd name="f448" fmla="val 80"/>
              <a:gd name="f449" fmla="val 69"/>
              <a:gd name="f450" fmla="val 794"/>
              <a:gd name="f451" fmla="val 59"/>
              <a:gd name="f452" fmla="val 777"/>
              <a:gd name="f453" fmla="val 47"/>
              <a:gd name="f454" fmla="val 762"/>
              <a:gd name="f455" fmla="val 34"/>
              <a:gd name="f456" fmla="val 30"/>
              <a:gd name="f457" fmla="val 727"/>
              <a:gd name="f458" fmla="val 29"/>
              <a:gd name="f459" fmla="val 707"/>
              <a:gd name="f460" fmla="val 28"/>
              <a:gd name="f461" fmla="val 680"/>
              <a:gd name="f462" fmla="val 26"/>
              <a:gd name="f463" fmla="val 653"/>
              <a:gd name="f464" fmla="val 626"/>
              <a:gd name="f465" fmla="val 25"/>
              <a:gd name="f466" fmla="val 17"/>
              <a:gd name="f467" fmla="val 573"/>
              <a:gd name="f468" fmla="val 10"/>
              <a:gd name="f469" fmla="val 546"/>
              <a:gd name="f470" fmla="val 5"/>
              <a:gd name="f471" fmla="val 506"/>
              <a:gd name="f472" fmla="val 4"/>
              <a:gd name="f473" fmla="val 485"/>
              <a:gd name="f474" fmla="val 8"/>
              <a:gd name="f475" fmla="val 464"/>
              <a:gd name="f476" fmla="val 20"/>
              <a:gd name="f477" fmla="val 456"/>
              <a:gd name="f478" fmla="val 41"/>
              <a:gd name="f479" fmla="val 460"/>
              <a:gd name="f480" fmla="val 72"/>
              <a:gd name="f481" fmla="val 466"/>
              <a:gd name="f482" fmla="val 97"/>
              <a:gd name="f483" fmla="val 481"/>
              <a:gd name="f484" fmla="val 115"/>
              <a:gd name="f485" fmla="val 141"/>
              <a:gd name="f486" fmla="val 540"/>
              <a:gd name="f487" fmla="val 154"/>
              <a:gd name="f488" fmla="val 578"/>
              <a:gd name="f489" fmla="val 619"/>
              <a:gd name="f490" fmla="val 161"/>
              <a:gd name="f491" fmla="val 163"/>
              <a:gd name="f492" fmla="val 652"/>
              <a:gd name="f493" fmla="val 182"/>
              <a:gd name="f494" fmla="val 660"/>
              <a:gd name="f495" fmla="val 187"/>
              <a:gd name="f496" fmla="val 663"/>
              <a:gd name="f497" fmla="val 668"/>
              <a:gd name="f498" fmla="val 197"/>
              <a:gd name="f499" fmla="val 673"/>
              <a:gd name="f500" fmla="val 200"/>
              <a:gd name="f501" fmla="val 205"/>
              <a:gd name="f502" fmla="val 603"/>
              <a:gd name="f503" fmla="val 217"/>
              <a:gd name="f504" fmla="val 517"/>
              <a:gd name="f505" fmla="val 208"/>
              <a:gd name="f506" fmla="val 431"/>
              <a:gd name="f507" fmla="val 209"/>
              <a:gd name="f508" fmla="val 345"/>
              <a:gd name="f509" fmla="val 311"/>
              <a:gd name="f510" fmla="val 210"/>
              <a:gd name="f511" fmla="val 213"/>
              <a:gd name="f512" fmla="val 204"/>
              <a:gd name="f513" fmla="val 219"/>
              <a:gd name="f514" fmla="val 186"/>
              <a:gd name="f515" fmla="val 269"/>
              <a:gd name="f516" fmla="val 126"/>
              <a:gd name="f517" fmla="val 312"/>
              <a:gd name="f518" fmla="val 319"/>
              <a:gd name="f519" fmla="val 139"/>
              <a:gd name="f520" fmla="val 326"/>
              <a:gd name="f521" fmla="val 334"/>
              <a:gd name="f522" fmla="val 335"/>
              <a:gd name="f523" fmla="val 130"/>
              <a:gd name="f524" fmla="val 117"/>
              <a:gd name="f525" fmla="val 104"/>
              <a:gd name="f526" fmla="val 340"/>
              <a:gd name="f527" fmla="val 79"/>
              <a:gd name="f528" fmla="val 342"/>
              <a:gd name="f529" fmla="val 347"/>
              <a:gd name="f530" fmla="val 359"/>
              <a:gd name="f531" fmla="val 384"/>
              <a:gd name="f532" fmla="val 3"/>
              <a:gd name="f533" fmla="val 413"/>
              <a:gd name="f534" fmla="val 6"/>
              <a:gd name="f535" fmla="val 441"/>
              <a:gd name="f536" fmla="val 16"/>
              <a:gd name="f537" fmla="val 465"/>
              <a:gd name="f538" fmla="val 33"/>
              <a:gd name="f539" fmla="val 484"/>
              <a:gd name="f540" fmla="val 495"/>
              <a:gd name="f541" fmla="val 64"/>
              <a:gd name="f542" fmla="val 88"/>
              <a:gd name="f543" fmla="val 493"/>
              <a:gd name="f544" fmla="val 120"/>
              <a:gd name="f545" fmla="val 225"/>
              <a:gd name="f546" fmla="val 216"/>
              <a:gd name="f547" fmla="val 750"/>
              <a:gd name="f548" fmla="val 742"/>
              <a:gd name="f549" fmla="val 734"/>
              <a:gd name="f550" fmla="val 206"/>
              <a:gd name="f551" fmla="val 715"/>
              <a:gd name="f552" fmla="val 201"/>
              <a:gd name="f553" fmla="val 696"/>
              <a:gd name="f554" fmla="val 184"/>
              <a:gd name="f555" fmla="val 685"/>
              <a:gd name="f556" fmla="val 162"/>
              <a:gd name="f557" fmla="val 649"/>
              <a:gd name="f558" fmla="val 587"/>
              <a:gd name="f559" fmla="val 127"/>
              <a:gd name="f560" fmla="val 552"/>
              <a:gd name="f561" fmla="val 102"/>
              <a:gd name="f562" fmla="val 521"/>
              <a:gd name="f563" fmla="val 86"/>
              <a:gd name="f564" fmla="val 501"/>
              <a:gd name="f565" fmla="val 66"/>
              <a:gd name="f566" fmla="val 488"/>
              <a:gd name="f567" fmla="val 40"/>
              <a:gd name="f568" fmla="val 483"/>
              <a:gd name="f569" fmla="val 486"/>
              <a:gd name="f570" fmla="val 27"/>
              <a:gd name="f571" fmla="val 509"/>
              <a:gd name="f572" fmla="val 31"/>
              <a:gd name="f573" fmla="val 524"/>
              <a:gd name="f574" fmla="val 538"/>
              <a:gd name="f575" fmla="val 39"/>
              <a:gd name="f576" fmla="val 558"/>
              <a:gd name="f577" fmla="val 577"/>
              <a:gd name="f578" fmla="val 54"/>
              <a:gd name="f579" fmla="val 664"/>
              <a:gd name="f580" fmla="val 57"/>
              <a:gd name="f581" fmla="val 746"/>
              <a:gd name="f582" fmla="val 101"/>
              <a:gd name="f583" fmla="val 131"/>
              <a:gd name="f584" fmla="val 842"/>
              <a:gd name="f585" fmla="val 890"/>
              <a:gd name="f586" fmla="val 166"/>
              <a:gd name="f587" fmla="val 895"/>
              <a:gd name="f588" fmla="val 168"/>
              <a:gd name="f589" fmla="val 897"/>
              <a:gd name="f590" fmla="val 192"/>
              <a:gd name="f591" fmla="val 918"/>
              <a:gd name="f592" fmla="val 944"/>
              <a:gd name="f593" fmla="val 224"/>
              <a:gd name="f594" fmla="val 974"/>
              <a:gd name="f595" fmla="val 230"/>
              <a:gd name="f596" fmla="val 988"/>
              <a:gd name="f597" fmla="val 1003"/>
              <a:gd name="f598" fmla="val 244"/>
              <a:gd name="f599" fmla="val 1017"/>
              <a:gd name="f600" fmla="val 1039"/>
              <a:gd name="f601" fmla="val 1060"/>
              <a:gd name="f602" fmla="val 1078"/>
              <a:gd name="f603" fmla="val 332"/>
              <a:gd name="f604" fmla="val 391"/>
              <a:gd name="f605" fmla="val 1122"/>
              <a:gd name="f606" fmla="val 435"/>
              <a:gd name="f607" fmla="val 1079"/>
              <a:gd name="f608" fmla="val 451"/>
              <a:gd name="f609" fmla="val 1065"/>
              <a:gd name="f610" fmla="val 1046"/>
              <a:gd name="f611" fmla="val 474"/>
              <a:gd name="f612" fmla="val 1027"/>
              <a:gd name="f613" fmla="val 982"/>
              <a:gd name="f614" fmla="val 498"/>
              <a:gd name="f615" fmla="val 962"/>
              <a:gd name="f616" fmla="val 500"/>
              <a:gd name="f617" fmla="val 996"/>
              <a:gd name="f618" fmla="val 1015"/>
              <a:gd name="f619" fmla="val 1041"/>
              <a:gd name="f620" fmla="val 514"/>
              <a:gd name="f621" fmla="val 1066"/>
              <a:gd name="f622" fmla="val 1089"/>
              <a:gd name="f623" fmla="val 543"/>
              <a:gd name="f624" fmla="val 572"/>
              <a:gd name="f625" fmla="val 601"/>
              <a:gd name="f626" fmla="val 631"/>
              <a:gd name="f627" fmla="val 1096"/>
              <a:gd name="f628" fmla="val 666"/>
              <a:gd name="f629" fmla="val 682"/>
              <a:gd name="f630" fmla="val 699"/>
              <a:gd name="f631" fmla="val 688"/>
              <a:gd name="f632" fmla="val 757"/>
              <a:gd name="f633" fmla="val 678"/>
              <a:gd name="f634" fmla="val 657"/>
              <a:gd name="f635" fmla="val 677"/>
              <a:gd name="f636" fmla="val 620"/>
              <a:gd name="f637" fmla="val 595"/>
              <a:gd name="f638" fmla="val 638"/>
              <a:gd name="f639" fmla="val 579"/>
              <a:gd name="f640" fmla="val 473"/>
              <a:gd name="f641" fmla="val 420"/>
              <a:gd name="f642" fmla="val 409"/>
              <a:gd name="f643" fmla="val 623"/>
              <a:gd name="f644" fmla="val 398"/>
              <a:gd name="f645" fmla="val 386"/>
              <a:gd name="f646" fmla="val 388"/>
              <a:gd name="f647" fmla="val 389"/>
              <a:gd name="f648" fmla="val 397"/>
              <a:gd name="f649" fmla="val 405"/>
              <a:gd name="f650" fmla="val 468"/>
              <a:gd name="f651" fmla="val 523"/>
              <a:gd name="f652" fmla="val 604"/>
              <a:gd name="f653" fmla="val 662"/>
              <a:gd name="f654" fmla="val 467"/>
              <a:gd name="f655" fmla="val 706"/>
              <a:gd name="f656" fmla="val 408"/>
              <a:gd name="f657" fmla="val 348"/>
              <a:gd name="f658" fmla="val 336"/>
              <a:gd name="f659" fmla="val 691"/>
              <a:gd name="f660" fmla="val 297"/>
              <a:gd name="f661" fmla="val 294"/>
              <a:gd name="f662" fmla="val 640"/>
              <a:gd name="f663" fmla="val 629"/>
              <a:gd name="f664" fmla="val 628"/>
              <a:gd name="f665" fmla="val 324"/>
              <a:gd name="f666" fmla="val 346"/>
              <a:gd name="f667" fmla="val 357"/>
              <a:gd name="f668" fmla="val 622"/>
              <a:gd name="f669" fmla="val 618"/>
              <a:gd name="f670" fmla="val 478"/>
              <a:gd name="f671" fmla="val 591"/>
              <a:gd name="f672" fmla="val 590"/>
              <a:gd name="f673" fmla="val 475"/>
              <a:gd name="f674" fmla="val 588"/>
              <a:gd name="f675" fmla="val 586"/>
              <a:gd name="f676" fmla="val 438"/>
              <a:gd name="f677" fmla="val 585"/>
              <a:gd name="f678" fmla="val 421"/>
              <a:gd name="f679" fmla="val 583"/>
              <a:gd name="f680" fmla="val 366"/>
              <a:gd name="f681" fmla="val 580"/>
              <a:gd name="f682" fmla="val 576"/>
              <a:gd name="f683" fmla="val 189"/>
              <a:gd name="f684" fmla="val 570"/>
              <a:gd name="f685" fmla="val 178"/>
              <a:gd name="f686" fmla="val 167"/>
              <a:gd name="f687" fmla="val 555"/>
              <a:gd name="f688" fmla="val 535"/>
              <a:gd name="f689" fmla="val 492"/>
              <a:gd name="f690" fmla="val 330"/>
              <a:gd name="f691" fmla="val 418"/>
              <a:gd name="f692" fmla="val 471"/>
              <a:gd name="f693" fmla="val 417"/>
              <a:gd name="f694" fmla="val 415"/>
              <a:gd name="f695" fmla="val 470"/>
              <a:gd name="f696" fmla="val 338"/>
              <a:gd name="f697" fmla="val 299"/>
              <a:gd name="f698" fmla="val 228"/>
              <a:gd name="f699" fmla="val 469"/>
              <a:gd name="f700" fmla="val 158"/>
              <a:gd name="f701" fmla="val 87"/>
              <a:gd name="f702" fmla="val 463"/>
              <a:gd name="f703" fmla="val 61"/>
              <a:gd name="f704" fmla="val 452"/>
              <a:gd name="f705" fmla="val 407"/>
              <a:gd name="f706" fmla="val 382"/>
              <a:gd name="f707" fmla="val 374"/>
              <a:gd name="f708" fmla="val 371"/>
              <a:gd name="f709" fmla="val 370"/>
              <a:gd name="f710" fmla="val 36"/>
              <a:gd name="f711" fmla="val 70"/>
              <a:gd name="f712" fmla="val 358"/>
              <a:gd name="f713" fmla="val 353"/>
              <a:gd name="f714" fmla="val 349"/>
              <a:gd name="f715" fmla="val 314"/>
              <a:gd name="f716" fmla="val 402"/>
              <a:gd name="f717" fmla="val 344"/>
              <a:gd name="f718" fmla="val 341"/>
              <a:gd name="f719" fmla="val 448"/>
              <a:gd name="f720" fmla="val 339"/>
              <a:gd name="f721" fmla="val 445"/>
              <a:gd name="f722" fmla="val 443"/>
              <a:gd name="f723" fmla="val 333"/>
              <a:gd name="f724" fmla="val 399"/>
              <a:gd name="f725" fmla="val 378"/>
              <a:gd name="f726" fmla="val 320"/>
              <a:gd name="f727" fmla="val 325"/>
              <a:gd name="f728" fmla="val 172"/>
              <a:gd name="f729" fmla="val 176"/>
              <a:gd name="f730" fmla="val 258"/>
              <a:gd name="f731" fmla="val 179"/>
              <a:gd name="f732" fmla="val 190"/>
              <a:gd name="f733" fmla="val 250"/>
              <a:gd name="f734" fmla="val 215"/>
              <a:gd name="f735" fmla="val 265"/>
              <a:gd name="f736" fmla="val 453"/>
              <a:gd name="f737" fmla="val 241"/>
              <a:gd name="f738" fmla="val 547"/>
              <a:gd name="f739" fmla="val 607"/>
              <a:gd name="f740" fmla="val 227"/>
              <a:gd name="f741" fmla="val 748"/>
              <a:gd name="f742" fmla="val 1228"/>
              <a:gd name="f743" fmla="val 732"/>
              <a:gd name="f744" fmla="val 684"/>
              <a:gd name="f745" fmla="val 1202"/>
              <a:gd name="f746" fmla="val 672"/>
              <a:gd name="f747" fmla="val 661"/>
              <a:gd name="f748" fmla="val 1167"/>
              <a:gd name="f749" fmla="val 656"/>
              <a:gd name="f750" fmla="val 1084"/>
              <a:gd name="f751" fmla="val 1028"/>
              <a:gd name="f752" fmla="val 912"/>
              <a:gd name="f753" fmla="val 690"/>
              <a:gd name="f754" fmla="val 853"/>
              <a:gd name="f755" fmla="val 753"/>
              <a:gd name="f756" fmla="val 799"/>
              <a:gd name="f757" fmla="val 818"/>
              <a:gd name="f758" fmla="val 744"/>
              <a:gd name="f759" fmla="val 877"/>
              <a:gd name="f760" fmla="val 751"/>
              <a:gd name="f761" fmla="val 975"/>
              <a:gd name="f762" fmla="val 771"/>
              <a:gd name="f763" fmla="val 784"/>
              <a:gd name="f764" fmla="val 1059"/>
              <a:gd name="f765" fmla="val 806"/>
              <a:gd name="f766" fmla="val 1097"/>
              <a:gd name="f767" fmla="val 841"/>
              <a:gd name="f768" fmla="val 1160"/>
              <a:gd name="f769" fmla="val 902"/>
              <a:gd name="f770" fmla="val 1148"/>
              <a:gd name="f771" fmla="val 1144"/>
              <a:gd name="f772" fmla="val 983"/>
              <a:gd name="f773" fmla="val 989"/>
              <a:gd name="f774" fmla="val 1005"/>
              <a:gd name="f775" fmla="val 1087"/>
              <a:gd name="f776" fmla="val 1011"/>
              <a:gd name="f777" fmla="val 1051"/>
              <a:gd name="f778" fmla="val 1013"/>
              <a:gd name="f779" fmla="val 1014"/>
              <a:gd name="f780" fmla="val 965"/>
              <a:gd name="f781" fmla="val 1019"/>
              <a:gd name="f782" fmla="val 957"/>
              <a:gd name="f783" fmla="val 1024"/>
              <a:gd name="f784" fmla="val 949"/>
              <a:gd name="f785" fmla="val 942"/>
              <a:gd name="f786" fmla="val 1037"/>
              <a:gd name="f787" fmla="val 933"/>
              <a:gd name="f788" fmla="val 1044"/>
              <a:gd name="f789" fmla="val 1047"/>
              <a:gd name="f790" fmla="val 945"/>
              <a:gd name="f791" fmla="val 954"/>
              <a:gd name="f792" fmla="val 1056"/>
              <a:gd name="f793" fmla="val 1064"/>
              <a:gd name="f794" fmla="val 1002"/>
              <a:gd name="f795" fmla="val 1072"/>
              <a:gd name="f796" fmla="val 1081"/>
              <a:gd name="f797" fmla="val 1058"/>
              <a:gd name="f798" fmla="val 1088"/>
              <a:gd name="f799" fmla="val 1090"/>
              <a:gd name="f800" fmla="val 1095"/>
              <a:gd name="f801" fmla="val 1068"/>
              <a:gd name="f802" fmla="val 1237"/>
              <a:gd name="f803" fmla="val 1031"/>
              <a:gd name="f804" fmla="val 1258"/>
              <a:gd name="f805" fmla="val 1009"/>
              <a:gd name="f806" fmla="val 1271"/>
              <a:gd name="f807" fmla="val 976"/>
              <a:gd name="f808" fmla="val 910"/>
              <a:gd name="f809" fmla="val 1296"/>
              <a:gd name="f810" fmla="val 907"/>
              <a:gd name="f811" fmla="val 1297"/>
              <a:gd name="f812" fmla="val 903"/>
              <a:gd name="f813" fmla="val 1298"/>
              <a:gd name="f814" fmla="val 899"/>
              <a:gd name="f815" fmla="val 1308"/>
              <a:gd name="f816" fmla="val 1318"/>
              <a:gd name="f817" fmla="val 779"/>
              <a:gd name="f818" fmla="val 1331"/>
              <a:gd name="f819" fmla="val 1344"/>
              <a:gd name="f820" fmla="val 1364"/>
              <a:gd name="f821" fmla="val 1403"/>
              <a:gd name="f822" fmla="val 533"/>
              <a:gd name="f823" fmla="val 1408"/>
              <a:gd name="f824" fmla="val 522"/>
              <a:gd name="f825" fmla="val 1411"/>
              <a:gd name="f826" fmla="val 511"/>
              <a:gd name="f827" fmla="val 1414"/>
              <a:gd name="f828" fmla="val 1416"/>
              <a:gd name="f829" fmla="val 1415"/>
              <a:gd name="f830" fmla="val 1400"/>
              <a:gd name="f831" fmla="val 458"/>
              <a:gd name="f832" fmla="val 1384"/>
              <a:gd name="f833" fmla="val 1365"/>
              <a:gd name="f834" fmla="val 1358"/>
              <a:gd name="f835" fmla="val 1346"/>
              <a:gd name="f836" fmla="val 490"/>
              <a:gd name="f837" fmla="val 1325"/>
              <a:gd name="f838" fmla="val 518"/>
              <a:gd name="f839" fmla="val 644"/>
              <a:gd name="f840" fmla="val 1137"/>
              <a:gd name="f841" fmla="val 489"/>
              <a:gd name="f842" fmla="val 479"/>
              <a:gd name="f843" fmla="val 1124"/>
              <a:gd name="f844" fmla="val 363"/>
              <a:gd name="f845" fmla="val 1116"/>
              <a:gd name="f846" fmla="val 1107"/>
              <a:gd name="f847" fmla="val 171"/>
              <a:gd name="f848" fmla="val 1094"/>
              <a:gd name="f849" fmla="val 1083"/>
              <a:gd name="f850" fmla="val 75"/>
              <a:gd name="f851" fmla="val 74"/>
              <a:gd name="f852" fmla="val 1061"/>
              <a:gd name="f853" fmla="val 1050"/>
              <a:gd name="f854" fmla="val 1016"/>
              <a:gd name="f855" fmla="val 1004"/>
              <a:gd name="f856" fmla="val 84"/>
              <a:gd name="f857" fmla="val 118"/>
              <a:gd name="f858" fmla="val 198"/>
              <a:gd name="f859" fmla="val 1007"/>
              <a:gd name="f860" fmla="val 1010"/>
              <a:gd name="f861" fmla="val 410"/>
              <a:gd name="f862" fmla="val 462"/>
              <a:gd name="f863" fmla="val 1012"/>
              <a:gd name="f864" fmla="val 519"/>
              <a:gd name="f865" fmla="val 531"/>
              <a:gd name="f866" fmla="val 1008"/>
              <a:gd name="f867" fmla="val 990"/>
              <a:gd name="f868" fmla="val 956"/>
              <a:gd name="f869" fmla="val 155"/>
              <a:gd name="f870" fmla="val 936"/>
              <a:gd name="f871" fmla="val 915"/>
              <a:gd name="f872" fmla="val 886"/>
              <a:gd name="f873" fmla="val 874"/>
              <a:gd name="f874" fmla="val 883"/>
              <a:gd name="f875" fmla="val 885"/>
              <a:gd name="f876" fmla="val 888"/>
              <a:gd name="f877" fmla="val 385"/>
              <a:gd name="f878" fmla="val 545"/>
              <a:gd name="f879" fmla="val 548"/>
              <a:gd name="f880" fmla="val 551"/>
              <a:gd name="f881" fmla="val 891"/>
              <a:gd name="f882" fmla="val 554"/>
              <a:gd name="f883" fmla="val 887"/>
              <a:gd name="f884" fmla="val 539"/>
              <a:gd name="f885" fmla="val 882"/>
              <a:gd name="f886" fmla="val 477"/>
              <a:gd name="f887" fmla="val 422"/>
              <a:gd name="f888" fmla="val 875"/>
              <a:gd name="f889" fmla="val 873"/>
              <a:gd name="f890" fmla="val 856"/>
              <a:gd name="f891" fmla="val 328"/>
              <a:gd name="f892" fmla="val 834"/>
              <a:gd name="f893" fmla="val 770"/>
              <a:gd name="f894" fmla="val 759"/>
              <a:gd name="f895" fmla="val 756"/>
              <a:gd name="f896" fmla="val 383"/>
              <a:gd name="f897" fmla="val 749"/>
              <a:gd name="f898" fmla="val 621"/>
              <a:gd name="f899" fmla="val 761"/>
              <a:gd name="f900" fmla="val 739"/>
              <a:gd name="f901" fmla="val 787"/>
              <a:gd name="f902" fmla="val 845"/>
              <a:gd name="f903" fmla="val 650"/>
              <a:gd name="f904" fmla="val 1069"/>
              <a:gd name="f905" fmla="val 624"/>
              <a:gd name="f906" fmla="val 606"/>
              <a:gd name="f907" fmla="val 564"/>
              <a:gd name="f908" fmla="val 1217"/>
              <a:gd name="f909" fmla="val 550"/>
              <a:gd name="f910" fmla="val 1224"/>
              <a:gd name="f911" fmla="val 536"/>
              <a:gd name="f912" fmla="val 528"/>
              <a:gd name="f913" fmla="val 379"/>
              <a:gd name="f914" fmla="val 1225"/>
              <a:gd name="f915" fmla="val 274"/>
              <a:gd name="f916" fmla="val 157"/>
              <a:gd name="f917" fmla="val 1165"/>
              <a:gd name="f918" fmla="val 174"/>
              <a:gd name="f919" fmla="val 194"/>
              <a:gd name="f920" fmla="val 289"/>
              <a:gd name="f921" fmla="val 1142"/>
              <a:gd name="f922" fmla="val 480"/>
              <a:gd name="f923" fmla="val 368"/>
              <a:gd name="f924" fmla="val 387"/>
              <a:gd name="f925" fmla="val 394"/>
              <a:gd name="f926" fmla="val 449"/>
              <a:gd name="f927" fmla="val 496"/>
              <a:gd name="f928" fmla="val 584"/>
              <a:gd name="f929" fmla="val 1242"/>
              <a:gd name="f930" fmla="val 1230"/>
              <a:gd name="f931" fmla="val 1161"/>
              <a:gd name="f932" fmla="val 602"/>
              <a:gd name="f933" fmla="val 1150"/>
              <a:gd name="f934" fmla="val 592"/>
              <a:gd name="f935" fmla="val 393"/>
              <a:gd name="f936" fmla="val 373"/>
              <a:gd name="f937" fmla="val 354"/>
              <a:gd name="f938" fmla="val 925"/>
              <a:gd name="f939" fmla="val 946"/>
              <a:gd name="f940" fmla="val 1208"/>
              <a:gd name="f941" fmla="val 967"/>
              <a:gd name="f942" fmla="val 1216"/>
              <a:gd name="f943" fmla="val 1074"/>
              <a:gd name="f944" fmla="val 1110"/>
              <a:gd name="f945" fmla="val 1157"/>
              <a:gd name="f946" fmla="val 1146"/>
              <a:gd name="f947" fmla="val 1108"/>
              <a:gd name="f948" fmla="val 1145"/>
              <a:gd name="f949" fmla="val 1173"/>
              <a:gd name="f950" fmla="val 971"/>
              <a:gd name="f951" fmla="+- 0 0 -90"/>
              <a:gd name="f952" fmla="*/ f4 1 1451"/>
              <a:gd name="f953" fmla="*/ f5 1 1465"/>
              <a:gd name="f954" fmla="val f6"/>
              <a:gd name="f955" fmla="val f7"/>
              <a:gd name="f956" fmla="val f8"/>
              <a:gd name="f957" fmla="*/ f951 f0 1"/>
              <a:gd name="f958" fmla="+- f956 0 f954"/>
              <a:gd name="f959" fmla="+- f955 0 f954"/>
              <a:gd name="f960" fmla="*/ f957 1 f3"/>
              <a:gd name="f961" fmla="*/ f959 1 1451"/>
              <a:gd name="f962" fmla="*/ f958 1 1465"/>
              <a:gd name="f963" fmla="*/ 599 f959 1"/>
              <a:gd name="f964" fmla="*/ 291 f958 1"/>
              <a:gd name="f965" fmla="*/ 871 f959 1"/>
              <a:gd name="f966" fmla="*/ 308 f958 1"/>
              <a:gd name="f967" fmla="*/ 979 f959 1"/>
              <a:gd name="f968" fmla="*/ 150 f958 1"/>
              <a:gd name="f969" fmla="*/ 1130 f959 1"/>
              <a:gd name="f970" fmla="*/ 145 f958 1"/>
              <a:gd name="f971" fmla="*/ 1248 f959 1"/>
              <a:gd name="f972" fmla="*/ 376 f958 1"/>
              <a:gd name="f973" fmla="*/ 1356 f959 1"/>
              <a:gd name="f974" fmla="*/ 444 f958 1"/>
              <a:gd name="f975" fmla="*/ 1320 f959 1"/>
              <a:gd name="f976" fmla="*/ 935 f958 1"/>
              <a:gd name="f977" fmla="*/ 1274 f959 1"/>
              <a:gd name="f978" fmla="*/ 1272 f958 1"/>
              <a:gd name="f979" fmla="*/ 1254 f959 1"/>
              <a:gd name="f980" fmla="*/ 1248 f958 1"/>
              <a:gd name="f981" fmla="*/ 1029 f959 1"/>
              <a:gd name="f982" fmla="*/ 831 f959 1"/>
              <a:gd name="f983" fmla="*/ 1420 f958 1"/>
              <a:gd name="f984" fmla="*/ 788 f959 1"/>
              <a:gd name="f985" fmla="*/ 1233 f958 1"/>
              <a:gd name="f986" fmla="*/ 738 f959 1"/>
              <a:gd name="f987" fmla="*/ 1034 f958 1"/>
              <a:gd name="f988" fmla="*/ 634 f959 1"/>
              <a:gd name="f989" fmla="*/ 1154 f958 1"/>
              <a:gd name="f990" fmla="*/ 726 f959 1"/>
              <a:gd name="f991" fmla="*/ 1418 f958 1"/>
              <a:gd name="f992" fmla="*/ 687 f959 1"/>
              <a:gd name="f993" fmla="*/ 1187 f958 1"/>
              <a:gd name="f994" fmla="*/ 322 f959 1"/>
              <a:gd name="f995" fmla="*/ 1261 f958 1"/>
              <a:gd name="f996" fmla="*/ 253 f959 1"/>
              <a:gd name="f997" fmla="*/ 1373 f958 1"/>
              <a:gd name="f998" fmla="*/ 220 f959 1"/>
              <a:gd name="f999" fmla="*/ 1249 f958 1"/>
              <a:gd name="f1000" fmla="*/ 252 f959 1"/>
              <a:gd name="f1001" fmla="*/ 1109 f958 1"/>
              <a:gd name="f1002" fmla="*/ 26 f959 1"/>
              <a:gd name="f1003" fmla="*/ 626 f958 1"/>
              <a:gd name="f1004" fmla="*/ 159 f959 1"/>
              <a:gd name="f1005" fmla="*/ 619 f958 1"/>
              <a:gd name="f1006" fmla="*/ 209 f959 1"/>
              <a:gd name="f1007" fmla="*/ 242 f958 1"/>
              <a:gd name="f1008" fmla="*/ 347 f959 1"/>
              <a:gd name="f1009" fmla="*/ 28 f958 1"/>
              <a:gd name="f1010" fmla="*/ 225 f959 1"/>
              <a:gd name="f1011" fmla="*/ 758 f958 1"/>
              <a:gd name="f1012" fmla="*/ 102 f959 1"/>
              <a:gd name="f1013" fmla="*/ 521 f958 1"/>
              <a:gd name="f1014" fmla="*/ 56 f959 1"/>
              <a:gd name="f1015" fmla="*/ 698 f958 1"/>
              <a:gd name="f1016" fmla="*/ 244 f959 1"/>
              <a:gd name="f1017" fmla="*/ 1017 f958 1"/>
              <a:gd name="f1018" fmla="*/ 506 f959 1"/>
              <a:gd name="f1019" fmla="*/ 1015 f958 1"/>
              <a:gd name="f1020" fmla="*/ 688 f959 1"/>
              <a:gd name="f1021" fmla="*/ 757 f958 1"/>
              <a:gd name="f1022" fmla="*/ 389 f959 1"/>
              <a:gd name="f1023" fmla="*/ 613 f958 1"/>
              <a:gd name="f1024" fmla="*/ 691 f959 1"/>
              <a:gd name="f1025" fmla="*/ 311 f958 1"/>
              <a:gd name="f1026" fmla="*/ 591 f959 1"/>
              <a:gd name="f1027" fmla="*/ 481 f958 1"/>
              <a:gd name="f1028" fmla="*/ 555 f959 1"/>
              <a:gd name="f1029" fmla="*/ 161 f958 1"/>
              <a:gd name="f1030" fmla="*/ 470 f959 1"/>
              <a:gd name="f1031" fmla="*/ 87 f958 1"/>
              <a:gd name="f1032" fmla="*/ 345 f959 1"/>
              <a:gd name="f1033" fmla="*/ 402 f958 1"/>
              <a:gd name="f1034" fmla="*/ 332 f959 1"/>
              <a:gd name="f1035" fmla="*/ 205 f958 1"/>
              <a:gd name="f1036" fmla="*/ 241 f959 1"/>
              <a:gd name="f1037" fmla="*/ 547 f958 1"/>
              <a:gd name="f1038" fmla="*/ 1179 f959 1"/>
              <a:gd name="f1039" fmla="*/ 661 f958 1"/>
              <a:gd name="f1040" fmla="*/ 746 f959 1"/>
              <a:gd name="f1041" fmla="*/ 827 f958 1"/>
              <a:gd name="f1042" fmla="*/ 1011 f959 1"/>
              <a:gd name="f1043" fmla="*/ 1013 f958 1"/>
              <a:gd name="f1044" fmla="*/ 1081 f959 1"/>
              <a:gd name="f1045" fmla="*/ 1058 f958 1"/>
              <a:gd name="f1046" fmla="*/ 1298 f959 1"/>
              <a:gd name="f1047" fmla="*/ 899 f958 1"/>
              <a:gd name="f1048" fmla="*/ 1384 f959 1"/>
              <a:gd name="f1049" fmla="*/ 464 f958 1"/>
              <a:gd name="f1050" fmla="*/ 1140 f959 1"/>
              <a:gd name="f1051" fmla="*/ 488 f958 1"/>
              <a:gd name="f1052" fmla="*/ 1083 f959 1"/>
              <a:gd name="f1053" fmla="*/ 75 f958 1"/>
              <a:gd name="f1054" fmla="*/ 1010 f959 1"/>
              <a:gd name="f1055" fmla="*/ 531 f958 1"/>
              <a:gd name="f1056" fmla="*/ 885 f959 1"/>
              <a:gd name="f1057" fmla="*/ 306 f958 1"/>
              <a:gd name="f1058" fmla="*/ 834 f959 1"/>
              <a:gd name="f1059" fmla="*/ 330 f958 1"/>
              <a:gd name="f1060" fmla="*/ 787 f959 1"/>
              <a:gd name="f1061" fmla="*/ 727 f958 1"/>
              <a:gd name="f1062" fmla="*/ 1231 f959 1"/>
              <a:gd name="f1063" fmla="*/ 509 f958 1"/>
              <a:gd name="f1064" fmla="*/ 1134 f959 1"/>
              <a:gd name="f1065" fmla="*/ 189 f958 1"/>
              <a:gd name="f1066" fmla="*/ 353 f959 1"/>
              <a:gd name="f1067" fmla="*/ 1227 f958 1"/>
              <a:gd name="f1068" fmla="*/ 622 f959 1"/>
              <a:gd name="f1069" fmla="*/ 1230 f958 1"/>
              <a:gd name="f1070" fmla="*/ 925 f959 1"/>
              <a:gd name="f1071" fmla="*/ 1197 f958 1"/>
              <a:gd name="f1072" fmla="*/ 1157 f959 1"/>
              <a:gd name="f1073" fmla="*/ 1146 f958 1"/>
              <a:gd name="f1074" fmla="+- f960 0 f1"/>
              <a:gd name="f1075" fmla="*/ f963 1 1451"/>
              <a:gd name="f1076" fmla="*/ f964 1 1465"/>
              <a:gd name="f1077" fmla="*/ f965 1 1451"/>
              <a:gd name="f1078" fmla="*/ f966 1 1465"/>
              <a:gd name="f1079" fmla="*/ f967 1 1451"/>
              <a:gd name="f1080" fmla="*/ f968 1 1465"/>
              <a:gd name="f1081" fmla="*/ f969 1 1451"/>
              <a:gd name="f1082" fmla="*/ f970 1 1465"/>
              <a:gd name="f1083" fmla="*/ f971 1 1451"/>
              <a:gd name="f1084" fmla="*/ f972 1 1465"/>
              <a:gd name="f1085" fmla="*/ f973 1 1451"/>
              <a:gd name="f1086" fmla="*/ f974 1 1465"/>
              <a:gd name="f1087" fmla="*/ f975 1 1451"/>
              <a:gd name="f1088" fmla="*/ f976 1 1465"/>
              <a:gd name="f1089" fmla="*/ f977 1 1451"/>
              <a:gd name="f1090" fmla="*/ f978 1 1465"/>
              <a:gd name="f1091" fmla="*/ f979 1 1451"/>
              <a:gd name="f1092" fmla="*/ f980 1 1465"/>
              <a:gd name="f1093" fmla="*/ f981 1 1451"/>
              <a:gd name="f1094" fmla="*/ f982 1 1451"/>
              <a:gd name="f1095" fmla="*/ f983 1 1465"/>
              <a:gd name="f1096" fmla="*/ f984 1 1451"/>
              <a:gd name="f1097" fmla="*/ f985 1 1465"/>
              <a:gd name="f1098" fmla="*/ f986 1 1451"/>
              <a:gd name="f1099" fmla="*/ f987 1 1465"/>
              <a:gd name="f1100" fmla="*/ f988 1 1451"/>
              <a:gd name="f1101" fmla="*/ f989 1 1465"/>
              <a:gd name="f1102" fmla="*/ f990 1 1451"/>
              <a:gd name="f1103" fmla="*/ f991 1 1465"/>
              <a:gd name="f1104" fmla="*/ f992 1 1451"/>
              <a:gd name="f1105" fmla="*/ f993 1 1465"/>
              <a:gd name="f1106" fmla="*/ f994 1 1451"/>
              <a:gd name="f1107" fmla="*/ f995 1 1465"/>
              <a:gd name="f1108" fmla="*/ f996 1 1451"/>
              <a:gd name="f1109" fmla="*/ f997 1 1465"/>
              <a:gd name="f1110" fmla="*/ f998 1 1451"/>
              <a:gd name="f1111" fmla="*/ f999 1 1465"/>
              <a:gd name="f1112" fmla="*/ f1000 1 1451"/>
              <a:gd name="f1113" fmla="*/ f1001 1 1465"/>
              <a:gd name="f1114" fmla="*/ f1002 1 1451"/>
              <a:gd name="f1115" fmla="*/ f1003 1 1465"/>
              <a:gd name="f1116" fmla="*/ f1004 1 1451"/>
              <a:gd name="f1117" fmla="*/ f1005 1 1465"/>
              <a:gd name="f1118" fmla="*/ f1006 1 1451"/>
              <a:gd name="f1119" fmla="*/ f1007 1 1465"/>
              <a:gd name="f1120" fmla="*/ f1008 1 1451"/>
              <a:gd name="f1121" fmla="*/ f1009 1 1465"/>
              <a:gd name="f1122" fmla="*/ f1010 1 1451"/>
              <a:gd name="f1123" fmla="*/ f1011 1 1465"/>
              <a:gd name="f1124" fmla="*/ f1012 1 1451"/>
              <a:gd name="f1125" fmla="*/ f1013 1 1465"/>
              <a:gd name="f1126" fmla="*/ f1014 1 1451"/>
              <a:gd name="f1127" fmla="*/ f1015 1 1465"/>
              <a:gd name="f1128" fmla="*/ f1016 1 1451"/>
              <a:gd name="f1129" fmla="*/ f1017 1 1465"/>
              <a:gd name="f1130" fmla="*/ f1018 1 1451"/>
              <a:gd name="f1131" fmla="*/ f1019 1 1465"/>
              <a:gd name="f1132" fmla="*/ f1020 1 1451"/>
              <a:gd name="f1133" fmla="*/ f1021 1 1465"/>
              <a:gd name="f1134" fmla="*/ f1022 1 1451"/>
              <a:gd name="f1135" fmla="*/ f1023 1 1465"/>
              <a:gd name="f1136" fmla="*/ f1024 1 1451"/>
              <a:gd name="f1137" fmla="*/ f1025 1 1465"/>
              <a:gd name="f1138" fmla="*/ f1026 1 1451"/>
              <a:gd name="f1139" fmla="*/ f1027 1 1465"/>
              <a:gd name="f1140" fmla="*/ f1028 1 1451"/>
              <a:gd name="f1141" fmla="*/ f1029 1 1465"/>
              <a:gd name="f1142" fmla="*/ f1030 1 1451"/>
              <a:gd name="f1143" fmla="*/ f1031 1 1465"/>
              <a:gd name="f1144" fmla="*/ f1032 1 1451"/>
              <a:gd name="f1145" fmla="*/ f1033 1 1465"/>
              <a:gd name="f1146" fmla="*/ f1034 1 1451"/>
              <a:gd name="f1147" fmla="*/ f1035 1 1465"/>
              <a:gd name="f1148" fmla="*/ f1036 1 1451"/>
              <a:gd name="f1149" fmla="*/ f1037 1 1465"/>
              <a:gd name="f1150" fmla="*/ f1038 1 1451"/>
              <a:gd name="f1151" fmla="*/ f1039 1 1465"/>
              <a:gd name="f1152" fmla="*/ f1040 1 1451"/>
              <a:gd name="f1153" fmla="*/ f1041 1 1465"/>
              <a:gd name="f1154" fmla="*/ f1042 1 1451"/>
              <a:gd name="f1155" fmla="*/ f1043 1 1465"/>
              <a:gd name="f1156" fmla="*/ f1044 1 1451"/>
              <a:gd name="f1157" fmla="*/ f1045 1 1465"/>
              <a:gd name="f1158" fmla="*/ f1046 1 1451"/>
              <a:gd name="f1159" fmla="*/ f1047 1 1465"/>
              <a:gd name="f1160" fmla="*/ f1048 1 1451"/>
              <a:gd name="f1161" fmla="*/ f1049 1 1465"/>
              <a:gd name="f1162" fmla="*/ f1050 1 1451"/>
              <a:gd name="f1163" fmla="*/ f1051 1 1465"/>
              <a:gd name="f1164" fmla="*/ f1052 1 1451"/>
              <a:gd name="f1165" fmla="*/ f1053 1 1465"/>
              <a:gd name="f1166" fmla="*/ f1054 1 1451"/>
              <a:gd name="f1167" fmla="*/ f1055 1 1465"/>
              <a:gd name="f1168" fmla="*/ f1056 1 1451"/>
              <a:gd name="f1169" fmla="*/ f1057 1 1465"/>
              <a:gd name="f1170" fmla="*/ f1058 1 1451"/>
              <a:gd name="f1171" fmla="*/ f1059 1 1465"/>
              <a:gd name="f1172" fmla="*/ f1060 1 1451"/>
              <a:gd name="f1173" fmla="*/ f1061 1 1465"/>
              <a:gd name="f1174" fmla="*/ f1062 1 1451"/>
              <a:gd name="f1175" fmla="*/ f1063 1 1465"/>
              <a:gd name="f1176" fmla="*/ f1064 1 1451"/>
              <a:gd name="f1177" fmla="*/ f1065 1 1465"/>
              <a:gd name="f1178" fmla="*/ f1066 1 1451"/>
              <a:gd name="f1179" fmla="*/ f1067 1 1465"/>
              <a:gd name="f1180" fmla="*/ f1068 1 1451"/>
              <a:gd name="f1181" fmla="*/ f1069 1 1465"/>
              <a:gd name="f1182" fmla="*/ f1070 1 1451"/>
              <a:gd name="f1183" fmla="*/ f1071 1 1465"/>
              <a:gd name="f1184" fmla="*/ f1072 1 1451"/>
              <a:gd name="f1185" fmla="*/ f1073 1 1465"/>
              <a:gd name="f1186" fmla="*/ 0 1 f961"/>
              <a:gd name="f1187" fmla="*/ f955 1 f961"/>
              <a:gd name="f1188" fmla="*/ 0 1 f962"/>
              <a:gd name="f1189" fmla="*/ f956 1 f962"/>
              <a:gd name="f1190" fmla="*/ f1075 1 f961"/>
              <a:gd name="f1191" fmla="*/ f1076 1 f962"/>
              <a:gd name="f1192" fmla="*/ f1077 1 f961"/>
              <a:gd name="f1193" fmla="*/ f1078 1 f962"/>
              <a:gd name="f1194" fmla="*/ f1079 1 f961"/>
              <a:gd name="f1195" fmla="*/ f1080 1 f962"/>
              <a:gd name="f1196" fmla="*/ f1081 1 f961"/>
              <a:gd name="f1197" fmla="*/ f1082 1 f962"/>
              <a:gd name="f1198" fmla="*/ f1083 1 f961"/>
              <a:gd name="f1199" fmla="*/ f1084 1 f962"/>
              <a:gd name="f1200" fmla="*/ f1085 1 f961"/>
              <a:gd name="f1201" fmla="*/ f1086 1 f962"/>
              <a:gd name="f1202" fmla="*/ f1087 1 f961"/>
              <a:gd name="f1203" fmla="*/ f1088 1 f962"/>
              <a:gd name="f1204" fmla="*/ f1089 1 f961"/>
              <a:gd name="f1205" fmla="*/ f1090 1 f962"/>
              <a:gd name="f1206" fmla="*/ f1091 1 f961"/>
              <a:gd name="f1207" fmla="*/ f1092 1 f962"/>
              <a:gd name="f1208" fmla="*/ f1093 1 f961"/>
              <a:gd name="f1209" fmla="*/ f1094 1 f961"/>
              <a:gd name="f1210" fmla="*/ f1095 1 f962"/>
              <a:gd name="f1211" fmla="*/ f1096 1 f961"/>
              <a:gd name="f1212" fmla="*/ f1097 1 f962"/>
              <a:gd name="f1213" fmla="*/ f1098 1 f961"/>
              <a:gd name="f1214" fmla="*/ f1099 1 f962"/>
              <a:gd name="f1215" fmla="*/ f1100 1 f961"/>
              <a:gd name="f1216" fmla="*/ f1101 1 f962"/>
              <a:gd name="f1217" fmla="*/ f1102 1 f961"/>
              <a:gd name="f1218" fmla="*/ f1103 1 f962"/>
              <a:gd name="f1219" fmla="*/ f1104 1 f961"/>
              <a:gd name="f1220" fmla="*/ f1105 1 f962"/>
              <a:gd name="f1221" fmla="*/ f1106 1 f961"/>
              <a:gd name="f1222" fmla="*/ f1107 1 f962"/>
              <a:gd name="f1223" fmla="*/ f1108 1 f961"/>
              <a:gd name="f1224" fmla="*/ f1109 1 f962"/>
              <a:gd name="f1225" fmla="*/ f1110 1 f961"/>
              <a:gd name="f1226" fmla="*/ f1111 1 f962"/>
              <a:gd name="f1227" fmla="*/ f1112 1 f961"/>
              <a:gd name="f1228" fmla="*/ f1113 1 f962"/>
              <a:gd name="f1229" fmla="*/ f1114 1 f961"/>
              <a:gd name="f1230" fmla="*/ f1115 1 f962"/>
              <a:gd name="f1231" fmla="*/ f1116 1 f961"/>
              <a:gd name="f1232" fmla="*/ f1117 1 f962"/>
              <a:gd name="f1233" fmla="*/ f1118 1 f961"/>
              <a:gd name="f1234" fmla="*/ f1119 1 f962"/>
              <a:gd name="f1235" fmla="*/ f1120 1 f961"/>
              <a:gd name="f1236" fmla="*/ f1121 1 f962"/>
              <a:gd name="f1237" fmla="*/ f1122 1 f961"/>
              <a:gd name="f1238" fmla="*/ f1123 1 f962"/>
              <a:gd name="f1239" fmla="*/ f1124 1 f961"/>
              <a:gd name="f1240" fmla="*/ f1125 1 f962"/>
              <a:gd name="f1241" fmla="*/ f1126 1 f961"/>
              <a:gd name="f1242" fmla="*/ f1127 1 f962"/>
              <a:gd name="f1243" fmla="*/ f1128 1 f961"/>
              <a:gd name="f1244" fmla="*/ f1129 1 f962"/>
              <a:gd name="f1245" fmla="*/ f1130 1 f961"/>
              <a:gd name="f1246" fmla="*/ f1131 1 f962"/>
              <a:gd name="f1247" fmla="*/ f1132 1 f961"/>
              <a:gd name="f1248" fmla="*/ f1133 1 f962"/>
              <a:gd name="f1249" fmla="*/ f1134 1 f961"/>
              <a:gd name="f1250" fmla="*/ f1135 1 f962"/>
              <a:gd name="f1251" fmla="*/ f1136 1 f961"/>
              <a:gd name="f1252" fmla="*/ f1137 1 f962"/>
              <a:gd name="f1253" fmla="*/ f1138 1 f961"/>
              <a:gd name="f1254" fmla="*/ f1139 1 f962"/>
              <a:gd name="f1255" fmla="*/ f1140 1 f961"/>
              <a:gd name="f1256" fmla="*/ f1141 1 f962"/>
              <a:gd name="f1257" fmla="*/ f1142 1 f961"/>
              <a:gd name="f1258" fmla="*/ f1143 1 f962"/>
              <a:gd name="f1259" fmla="*/ f1144 1 f961"/>
              <a:gd name="f1260" fmla="*/ f1145 1 f962"/>
              <a:gd name="f1261" fmla="*/ f1146 1 f961"/>
              <a:gd name="f1262" fmla="*/ f1147 1 f962"/>
              <a:gd name="f1263" fmla="*/ f1148 1 f961"/>
              <a:gd name="f1264" fmla="*/ f1149 1 f962"/>
              <a:gd name="f1265" fmla="*/ f1150 1 f961"/>
              <a:gd name="f1266" fmla="*/ f1151 1 f962"/>
              <a:gd name="f1267" fmla="*/ f1152 1 f961"/>
              <a:gd name="f1268" fmla="*/ f1153 1 f962"/>
              <a:gd name="f1269" fmla="*/ f1154 1 f961"/>
              <a:gd name="f1270" fmla="*/ f1155 1 f962"/>
              <a:gd name="f1271" fmla="*/ f1156 1 f961"/>
              <a:gd name="f1272" fmla="*/ f1157 1 f962"/>
              <a:gd name="f1273" fmla="*/ f1158 1 f961"/>
              <a:gd name="f1274" fmla="*/ f1159 1 f962"/>
              <a:gd name="f1275" fmla="*/ f1160 1 f961"/>
              <a:gd name="f1276" fmla="*/ f1161 1 f962"/>
              <a:gd name="f1277" fmla="*/ f1162 1 f961"/>
              <a:gd name="f1278" fmla="*/ f1163 1 f962"/>
              <a:gd name="f1279" fmla="*/ f1164 1 f961"/>
              <a:gd name="f1280" fmla="*/ f1165 1 f962"/>
              <a:gd name="f1281" fmla="*/ f1166 1 f961"/>
              <a:gd name="f1282" fmla="*/ f1167 1 f962"/>
              <a:gd name="f1283" fmla="*/ f1168 1 f961"/>
              <a:gd name="f1284" fmla="*/ f1169 1 f962"/>
              <a:gd name="f1285" fmla="*/ f1170 1 f961"/>
              <a:gd name="f1286" fmla="*/ f1171 1 f962"/>
              <a:gd name="f1287" fmla="*/ f1172 1 f961"/>
              <a:gd name="f1288" fmla="*/ f1173 1 f962"/>
              <a:gd name="f1289" fmla="*/ f1174 1 f961"/>
              <a:gd name="f1290" fmla="*/ f1175 1 f962"/>
              <a:gd name="f1291" fmla="*/ f1176 1 f961"/>
              <a:gd name="f1292" fmla="*/ f1177 1 f962"/>
              <a:gd name="f1293" fmla="*/ f1178 1 f961"/>
              <a:gd name="f1294" fmla="*/ f1179 1 f962"/>
              <a:gd name="f1295" fmla="*/ f1180 1 f961"/>
              <a:gd name="f1296" fmla="*/ f1181 1 f962"/>
              <a:gd name="f1297" fmla="*/ f1182 1 f961"/>
              <a:gd name="f1298" fmla="*/ f1183 1 f962"/>
              <a:gd name="f1299" fmla="*/ f1184 1 f961"/>
              <a:gd name="f1300" fmla="*/ f1185 1 f962"/>
              <a:gd name="f1301" fmla="*/ f1186 f952 1"/>
              <a:gd name="f1302" fmla="*/ f1187 f952 1"/>
              <a:gd name="f1303" fmla="*/ f1189 f953 1"/>
              <a:gd name="f1304" fmla="*/ f1188 f953 1"/>
              <a:gd name="f1305" fmla="*/ f1190 f952 1"/>
              <a:gd name="f1306" fmla="*/ f1191 f953 1"/>
              <a:gd name="f1307" fmla="*/ f1192 f952 1"/>
              <a:gd name="f1308" fmla="*/ f1193 f953 1"/>
              <a:gd name="f1309" fmla="*/ f1194 f952 1"/>
              <a:gd name="f1310" fmla="*/ f1195 f953 1"/>
              <a:gd name="f1311" fmla="*/ f1196 f952 1"/>
              <a:gd name="f1312" fmla="*/ f1197 f953 1"/>
              <a:gd name="f1313" fmla="*/ f1198 f952 1"/>
              <a:gd name="f1314" fmla="*/ f1199 f953 1"/>
              <a:gd name="f1315" fmla="*/ f1200 f952 1"/>
              <a:gd name="f1316" fmla="*/ f1201 f953 1"/>
              <a:gd name="f1317" fmla="*/ f1202 f952 1"/>
              <a:gd name="f1318" fmla="*/ f1203 f953 1"/>
              <a:gd name="f1319" fmla="*/ f1204 f952 1"/>
              <a:gd name="f1320" fmla="*/ f1205 f953 1"/>
              <a:gd name="f1321" fmla="*/ f1206 f952 1"/>
              <a:gd name="f1322" fmla="*/ f1207 f953 1"/>
              <a:gd name="f1323" fmla="*/ f1208 f952 1"/>
              <a:gd name="f1324" fmla="*/ f1209 f952 1"/>
              <a:gd name="f1325" fmla="*/ f1210 f953 1"/>
              <a:gd name="f1326" fmla="*/ f1211 f952 1"/>
              <a:gd name="f1327" fmla="*/ f1212 f953 1"/>
              <a:gd name="f1328" fmla="*/ f1213 f952 1"/>
              <a:gd name="f1329" fmla="*/ f1214 f953 1"/>
              <a:gd name="f1330" fmla="*/ f1215 f952 1"/>
              <a:gd name="f1331" fmla="*/ f1216 f953 1"/>
              <a:gd name="f1332" fmla="*/ f1217 f952 1"/>
              <a:gd name="f1333" fmla="*/ f1218 f953 1"/>
              <a:gd name="f1334" fmla="*/ f1219 f952 1"/>
              <a:gd name="f1335" fmla="*/ f1220 f953 1"/>
              <a:gd name="f1336" fmla="*/ f1221 f952 1"/>
              <a:gd name="f1337" fmla="*/ f1222 f953 1"/>
              <a:gd name="f1338" fmla="*/ f1223 f952 1"/>
              <a:gd name="f1339" fmla="*/ f1224 f953 1"/>
              <a:gd name="f1340" fmla="*/ f1225 f952 1"/>
              <a:gd name="f1341" fmla="*/ f1226 f953 1"/>
              <a:gd name="f1342" fmla="*/ f1227 f952 1"/>
              <a:gd name="f1343" fmla="*/ f1228 f953 1"/>
              <a:gd name="f1344" fmla="*/ f1229 f952 1"/>
              <a:gd name="f1345" fmla="*/ f1230 f953 1"/>
              <a:gd name="f1346" fmla="*/ f1231 f952 1"/>
              <a:gd name="f1347" fmla="*/ f1232 f953 1"/>
              <a:gd name="f1348" fmla="*/ f1233 f952 1"/>
              <a:gd name="f1349" fmla="*/ f1234 f953 1"/>
              <a:gd name="f1350" fmla="*/ f1235 f952 1"/>
              <a:gd name="f1351" fmla="*/ f1236 f953 1"/>
              <a:gd name="f1352" fmla="*/ f1237 f952 1"/>
              <a:gd name="f1353" fmla="*/ f1238 f953 1"/>
              <a:gd name="f1354" fmla="*/ f1239 f952 1"/>
              <a:gd name="f1355" fmla="*/ f1240 f953 1"/>
              <a:gd name="f1356" fmla="*/ f1241 f952 1"/>
              <a:gd name="f1357" fmla="*/ f1242 f953 1"/>
              <a:gd name="f1358" fmla="*/ f1243 f952 1"/>
              <a:gd name="f1359" fmla="*/ f1244 f953 1"/>
              <a:gd name="f1360" fmla="*/ f1245 f952 1"/>
              <a:gd name="f1361" fmla="*/ f1246 f953 1"/>
              <a:gd name="f1362" fmla="*/ f1247 f952 1"/>
              <a:gd name="f1363" fmla="*/ f1248 f953 1"/>
              <a:gd name="f1364" fmla="*/ f1249 f952 1"/>
              <a:gd name="f1365" fmla="*/ f1250 f953 1"/>
              <a:gd name="f1366" fmla="*/ f1251 f952 1"/>
              <a:gd name="f1367" fmla="*/ f1252 f953 1"/>
              <a:gd name="f1368" fmla="*/ f1253 f952 1"/>
              <a:gd name="f1369" fmla="*/ f1254 f953 1"/>
              <a:gd name="f1370" fmla="*/ f1255 f952 1"/>
              <a:gd name="f1371" fmla="*/ f1256 f953 1"/>
              <a:gd name="f1372" fmla="*/ f1257 f952 1"/>
              <a:gd name="f1373" fmla="*/ f1258 f953 1"/>
              <a:gd name="f1374" fmla="*/ f1259 f952 1"/>
              <a:gd name="f1375" fmla="*/ f1260 f953 1"/>
              <a:gd name="f1376" fmla="*/ f1261 f952 1"/>
              <a:gd name="f1377" fmla="*/ f1262 f953 1"/>
              <a:gd name="f1378" fmla="*/ f1263 f952 1"/>
              <a:gd name="f1379" fmla="*/ f1264 f953 1"/>
              <a:gd name="f1380" fmla="*/ f1265 f952 1"/>
              <a:gd name="f1381" fmla="*/ f1266 f953 1"/>
              <a:gd name="f1382" fmla="*/ f1267 f952 1"/>
              <a:gd name="f1383" fmla="*/ f1268 f953 1"/>
              <a:gd name="f1384" fmla="*/ f1269 f952 1"/>
              <a:gd name="f1385" fmla="*/ f1270 f953 1"/>
              <a:gd name="f1386" fmla="*/ f1271 f952 1"/>
              <a:gd name="f1387" fmla="*/ f1272 f953 1"/>
              <a:gd name="f1388" fmla="*/ f1273 f952 1"/>
              <a:gd name="f1389" fmla="*/ f1274 f953 1"/>
              <a:gd name="f1390" fmla="*/ f1275 f952 1"/>
              <a:gd name="f1391" fmla="*/ f1276 f953 1"/>
              <a:gd name="f1392" fmla="*/ f1277 f952 1"/>
              <a:gd name="f1393" fmla="*/ f1278 f953 1"/>
              <a:gd name="f1394" fmla="*/ f1279 f952 1"/>
              <a:gd name="f1395" fmla="*/ f1280 f953 1"/>
              <a:gd name="f1396" fmla="*/ f1281 f952 1"/>
              <a:gd name="f1397" fmla="*/ f1282 f953 1"/>
              <a:gd name="f1398" fmla="*/ f1283 f952 1"/>
              <a:gd name="f1399" fmla="*/ f1284 f953 1"/>
              <a:gd name="f1400" fmla="*/ f1285 f952 1"/>
              <a:gd name="f1401" fmla="*/ f1286 f953 1"/>
              <a:gd name="f1402" fmla="*/ f1287 f952 1"/>
              <a:gd name="f1403" fmla="*/ f1288 f953 1"/>
              <a:gd name="f1404" fmla="*/ f1289 f952 1"/>
              <a:gd name="f1405" fmla="*/ f1290 f953 1"/>
              <a:gd name="f1406" fmla="*/ f1291 f952 1"/>
              <a:gd name="f1407" fmla="*/ f1292 f953 1"/>
              <a:gd name="f1408" fmla="*/ f1293 f952 1"/>
              <a:gd name="f1409" fmla="*/ f1294 f953 1"/>
              <a:gd name="f1410" fmla="*/ f1295 f952 1"/>
              <a:gd name="f1411" fmla="*/ f1296 f953 1"/>
              <a:gd name="f1412" fmla="*/ f1297 f952 1"/>
              <a:gd name="f1413" fmla="*/ f1298 f953 1"/>
              <a:gd name="f1414" fmla="*/ f1299 f952 1"/>
              <a:gd name="f1415" fmla="*/ f1300 f953 1"/>
            </a:gdLst>
            <a:ahLst/>
            <a:cxnLst>
              <a:cxn ang="3cd4">
                <a:pos x="hc" y="t"/>
              </a:cxn>
              <a:cxn ang="0">
                <a:pos x="r" y="vc"/>
              </a:cxn>
              <a:cxn ang="cd4">
                <a:pos x="hc" y="b"/>
              </a:cxn>
              <a:cxn ang="cd2">
                <a:pos x="l" y="vc"/>
              </a:cxn>
              <a:cxn ang="f1074">
                <a:pos x="f1305" y="f1306"/>
              </a:cxn>
              <a:cxn ang="f1074">
                <a:pos x="f1307" y="f1308"/>
              </a:cxn>
              <a:cxn ang="f1074">
                <a:pos x="f1309" y="f1310"/>
              </a:cxn>
              <a:cxn ang="f1074">
                <a:pos x="f1311" y="f1312"/>
              </a:cxn>
              <a:cxn ang="f1074">
                <a:pos x="f1313" y="f1314"/>
              </a:cxn>
              <a:cxn ang="f1074">
                <a:pos x="f1315" y="f1316"/>
              </a:cxn>
              <a:cxn ang="f1074">
                <a:pos x="f1317" y="f1318"/>
              </a:cxn>
              <a:cxn ang="f1074">
                <a:pos x="f1319" y="f1320"/>
              </a:cxn>
              <a:cxn ang="f1074">
                <a:pos x="f1321" y="f1322"/>
              </a:cxn>
              <a:cxn ang="f1074">
                <a:pos x="f1323" y="f1322"/>
              </a:cxn>
              <a:cxn ang="f1074">
                <a:pos x="f1324" y="f1325"/>
              </a:cxn>
              <a:cxn ang="f1074">
                <a:pos x="f1326" y="f1327"/>
              </a:cxn>
              <a:cxn ang="f1074">
                <a:pos x="f1328" y="f1329"/>
              </a:cxn>
              <a:cxn ang="f1074">
                <a:pos x="f1330" y="f1331"/>
              </a:cxn>
              <a:cxn ang="f1074">
                <a:pos x="f1332" y="f1333"/>
              </a:cxn>
              <a:cxn ang="f1074">
                <a:pos x="f1334" y="f1335"/>
              </a:cxn>
              <a:cxn ang="f1074">
                <a:pos x="f1336" y="f1337"/>
              </a:cxn>
              <a:cxn ang="f1074">
                <a:pos x="f1338" y="f1339"/>
              </a:cxn>
              <a:cxn ang="f1074">
                <a:pos x="f1340" y="f1341"/>
              </a:cxn>
              <a:cxn ang="f1074">
                <a:pos x="f1342" y="f1343"/>
              </a:cxn>
              <a:cxn ang="f1074">
                <a:pos x="f1344" y="f1345"/>
              </a:cxn>
              <a:cxn ang="f1074">
                <a:pos x="f1346" y="f1347"/>
              </a:cxn>
              <a:cxn ang="f1074">
                <a:pos x="f1348" y="f1349"/>
              </a:cxn>
              <a:cxn ang="f1074">
                <a:pos x="f1350" y="f1351"/>
              </a:cxn>
              <a:cxn ang="f1074">
                <a:pos x="f1352" y="f1353"/>
              </a:cxn>
              <a:cxn ang="f1074">
                <a:pos x="f1354" y="f1355"/>
              </a:cxn>
              <a:cxn ang="f1074">
                <a:pos x="f1356" y="f1357"/>
              </a:cxn>
              <a:cxn ang="f1074">
                <a:pos x="f1358" y="f1359"/>
              </a:cxn>
              <a:cxn ang="f1074">
                <a:pos x="f1360" y="f1361"/>
              </a:cxn>
              <a:cxn ang="f1074">
                <a:pos x="f1362" y="f1363"/>
              </a:cxn>
              <a:cxn ang="f1074">
                <a:pos x="f1364" y="f1365"/>
              </a:cxn>
              <a:cxn ang="f1074">
                <a:pos x="f1366" y="f1367"/>
              </a:cxn>
              <a:cxn ang="f1074">
                <a:pos x="f1368" y="f1369"/>
              </a:cxn>
              <a:cxn ang="f1074">
                <a:pos x="f1370" y="f1371"/>
              </a:cxn>
              <a:cxn ang="f1074">
                <a:pos x="f1372" y="f1373"/>
              </a:cxn>
              <a:cxn ang="f1074">
                <a:pos x="f1374" y="f1375"/>
              </a:cxn>
              <a:cxn ang="f1074">
                <a:pos x="f1376" y="f1377"/>
              </a:cxn>
              <a:cxn ang="f1074">
                <a:pos x="f1378" y="f1379"/>
              </a:cxn>
              <a:cxn ang="f1074">
                <a:pos x="f1380" y="f1381"/>
              </a:cxn>
              <a:cxn ang="f1074">
                <a:pos x="f1382" y="f1383"/>
              </a:cxn>
              <a:cxn ang="f1074">
                <a:pos x="f1384" y="f1385"/>
              </a:cxn>
              <a:cxn ang="f1074">
                <a:pos x="f1386" y="f1387"/>
              </a:cxn>
              <a:cxn ang="f1074">
                <a:pos x="f1388" y="f1389"/>
              </a:cxn>
              <a:cxn ang="f1074">
                <a:pos x="f1390" y="f1391"/>
              </a:cxn>
              <a:cxn ang="f1074">
                <a:pos x="f1392" y="f1393"/>
              </a:cxn>
              <a:cxn ang="f1074">
                <a:pos x="f1394" y="f1395"/>
              </a:cxn>
              <a:cxn ang="f1074">
                <a:pos x="f1396" y="f1397"/>
              </a:cxn>
              <a:cxn ang="f1074">
                <a:pos x="f1398" y="f1399"/>
              </a:cxn>
              <a:cxn ang="f1074">
                <a:pos x="f1400" y="f1401"/>
              </a:cxn>
              <a:cxn ang="f1074">
                <a:pos x="f1402" y="f1403"/>
              </a:cxn>
              <a:cxn ang="f1074">
                <a:pos x="f1404" y="f1405"/>
              </a:cxn>
              <a:cxn ang="f1074">
                <a:pos x="f1406" y="f1407"/>
              </a:cxn>
              <a:cxn ang="f1074">
                <a:pos x="f1408" y="f1409"/>
              </a:cxn>
              <a:cxn ang="f1074">
                <a:pos x="f1410" y="f1411"/>
              </a:cxn>
              <a:cxn ang="f1074">
                <a:pos x="f1412" y="f1413"/>
              </a:cxn>
              <a:cxn ang="f1074">
                <a:pos x="f1414" y="f1415"/>
              </a:cxn>
            </a:cxnLst>
            <a:rect l="f1301" t="f1304" r="f1302" b="f1303"/>
            <a:pathLst>
              <a:path w="1451" h="1465">
                <a:moveTo>
                  <a:pt x="f9" y="f10"/>
                </a:moveTo>
                <a:cubicBezTo>
                  <a:pt x="f11" y="f12"/>
                  <a:pt x="f13" y="f14"/>
                  <a:pt x="f15" y="f16"/>
                </a:cubicBezTo>
                <a:cubicBezTo>
                  <a:pt x="f17" y="f18"/>
                  <a:pt x="f19" y="f20"/>
                  <a:pt x="f21" y="f22"/>
                </a:cubicBezTo>
                <a:cubicBezTo>
                  <a:pt x="f23" y="f24"/>
                  <a:pt x="f25" y="f26"/>
                  <a:pt x="f25" y="f27"/>
                </a:cubicBezTo>
                <a:cubicBezTo>
                  <a:pt x="f25" y="f28"/>
                  <a:pt x="f25" y="f29"/>
                  <a:pt x="f25" y="f30"/>
                </a:cubicBezTo>
                <a:cubicBezTo>
                  <a:pt x="f31" y="f32"/>
                  <a:pt x="f33" y="f34"/>
                  <a:pt x="f35" y="f36"/>
                </a:cubicBezTo>
                <a:cubicBezTo>
                  <a:pt x="f37" y="f38"/>
                  <a:pt x="f39" y="f40"/>
                  <a:pt x="f41" y="f42"/>
                </a:cubicBezTo>
                <a:cubicBezTo>
                  <a:pt x="f43" y="f44"/>
                  <a:pt x="f45" y="f29"/>
                  <a:pt x="f46" y="f47"/>
                </a:cubicBezTo>
                <a:cubicBezTo>
                  <a:pt x="f48" y="f49"/>
                  <a:pt x="f50" y="f51"/>
                  <a:pt x="f52" y="f53"/>
                </a:cubicBezTo>
                <a:cubicBezTo>
                  <a:pt x="f54" y="f55"/>
                  <a:pt x="f56" y="f57"/>
                  <a:pt x="f58" y="f59"/>
                </a:cubicBezTo>
                <a:cubicBezTo>
                  <a:pt x="f60" y="f61"/>
                  <a:pt x="f62" y="f63"/>
                  <a:pt x="f64" y="f65"/>
                </a:cubicBezTo>
                <a:cubicBezTo>
                  <a:pt x="f66" y="f67"/>
                  <a:pt x="f68" y="f69"/>
                  <a:pt x="f70" y="f71"/>
                </a:cubicBezTo>
                <a:cubicBezTo>
                  <a:pt x="f70" y="f72"/>
                  <a:pt x="f73" y="f74"/>
                  <a:pt x="f75" y="f76"/>
                </a:cubicBezTo>
                <a:cubicBezTo>
                  <a:pt x="f77" y="f18"/>
                  <a:pt x="f78" y="f79"/>
                  <a:pt x="f80" y="f81"/>
                </a:cubicBezTo>
                <a:cubicBezTo>
                  <a:pt x="f82" y="f83"/>
                  <a:pt x="f84" y="f85"/>
                  <a:pt x="f86" y="f87"/>
                </a:cubicBezTo>
                <a:cubicBezTo>
                  <a:pt x="f86" y="f88"/>
                  <a:pt x="f89" y="f90"/>
                  <a:pt x="f86" y="f91"/>
                </a:cubicBezTo>
                <a:cubicBezTo>
                  <a:pt x="f92" y="f93"/>
                  <a:pt x="f94" y="f95"/>
                  <a:pt x="f96" y="f97"/>
                </a:cubicBezTo>
                <a:cubicBezTo>
                  <a:pt x="f98" y="f99"/>
                  <a:pt x="f100" y="f101"/>
                  <a:pt x="f102" y="f103"/>
                </a:cubicBezTo>
                <a:cubicBezTo>
                  <a:pt x="f104" y="f105"/>
                  <a:pt x="f106" y="f107"/>
                  <a:pt x="f108" y="f109"/>
                </a:cubicBezTo>
                <a:cubicBezTo>
                  <a:pt x="f110" y="f111"/>
                  <a:pt x="f112" y="f113"/>
                  <a:pt x="f114" y="f115"/>
                </a:cubicBezTo>
                <a:cubicBezTo>
                  <a:pt x="f114" y="f83"/>
                  <a:pt x="f116" y="f117"/>
                  <a:pt x="f116" y="f118"/>
                </a:cubicBezTo>
                <a:cubicBezTo>
                  <a:pt x="f119" y="f117"/>
                  <a:pt x="f120" y="f81"/>
                  <a:pt x="f121" y="f115"/>
                </a:cubicBezTo>
                <a:cubicBezTo>
                  <a:pt x="f122" y="f16"/>
                  <a:pt x="f123" y="f85"/>
                  <a:pt x="f124" y="f125"/>
                </a:cubicBezTo>
                <a:cubicBezTo>
                  <a:pt x="f126" y="f127"/>
                  <a:pt x="f128" y="f129"/>
                  <a:pt x="f130" y="f131"/>
                </a:cubicBezTo>
                <a:cubicBezTo>
                  <a:pt x="f132" y="f133"/>
                  <a:pt x="f134" y="f135"/>
                  <a:pt x="f136" y="f137"/>
                </a:cubicBezTo>
                <a:cubicBezTo>
                  <a:pt x="f136" y="f138"/>
                  <a:pt x="f139" y="f140"/>
                  <a:pt x="f141" y="f142"/>
                </a:cubicBezTo>
                <a:cubicBezTo>
                  <a:pt x="f141" y="f143"/>
                  <a:pt x="f141" y="f144"/>
                  <a:pt x="f145" y="f146"/>
                </a:cubicBezTo>
                <a:cubicBezTo>
                  <a:pt x="f147" y="f143"/>
                  <a:pt x="f148" y="f149"/>
                  <a:pt x="f150" y="f31"/>
                </a:cubicBezTo>
                <a:cubicBezTo>
                  <a:pt x="f151" y="f152"/>
                  <a:pt x="f153" y="f154"/>
                  <a:pt x="f155" y="f156"/>
                </a:cubicBezTo>
                <a:cubicBezTo>
                  <a:pt x="f157" y="f158"/>
                  <a:pt x="f159" y="f160"/>
                  <a:pt x="f161" y="f162"/>
                </a:cubicBezTo>
                <a:cubicBezTo>
                  <a:pt x="f163" y="f164"/>
                  <a:pt x="f165" y="f166"/>
                  <a:pt x="f167" y="f168"/>
                </a:cubicBezTo>
                <a:cubicBezTo>
                  <a:pt x="f169" y="f170"/>
                  <a:pt x="f7" y="f171"/>
                  <a:pt x="f172" y="f173"/>
                </a:cubicBezTo>
                <a:cubicBezTo>
                  <a:pt x="f174" y="f175"/>
                  <a:pt x="f176" y="f177"/>
                  <a:pt x="f178" y="f179"/>
                </a:cubicBezTo>
                <a:cubicBezTo>
                  <a:pt x="f180" y="f181"/>
                  <a:pt x="f182" y="f183"/>
                  <a:pt x="f184" y="f185"/>
                </a:cubicBezTo>
                <a:cubicBezTo>
                  <a:pt x="f186" y="f187"/>
                  <a:pt x="f188" y="f189"/>
                  <a:pt x="f190" y="f191"/>
                </a:cubicBezTo>
                <a:cubicBezTo>
                  <a:pt x="f192" y="f193"/>
                  <a:pt x="f194" y="f195"/>
                  <a:pt x="f196" y="f197"/>
                </a:cubicBezTo>
                <a:cubicBezTo>
                  <a:pt x="f148" y="f198"/>
                  <a:pt x="f199" y="f200"/>
                  <a:pt x="f201" y="f202"/>
                </a:cubicBezTo>
                <a:cubicBezTo>
                  <a:pt x="f203" y="f110"/>
                  <a:pt x="f204" y="f112"/>
                  <a:pt x="f205" y="f206"/>
                </a:cubicBezTo>
                <a:cubicBezTo>
                  <a:pt x="f141" y="f207"/>
                  <a:pt x="f147" y="f208"/>
                  <a:pt x="f148" y="f209"/>
                </a:cubicBezTo>
                <a:cubicBezTo>
                  <a:pt x="f210" y="f211"/>
                  <a:pt x="f212" y="f128"/>
                  <a:pt x="f213" y="f214"/>
                </a:cubicBezTo>
                <a:cubicBezTo>
                  <a:pt x="f215" y="f190"/>
                  <a:pt x="f216" y="f217"/>
                  <a:pt x="f218" y="f219"/>
                </a:cubicBezTo>
                <a:cubicBezTo>
                  <a:pt x="f220" y="f221"/>
                  <a:pt x="f218" y="f222"/>
                  <a:pt x="f218" y="f223"/>
                </a:cubicBezTo>
                <a:cubicBezTo>
                  <a:pt x="f153" y="f223"/>
                  <a:pt x="f224" y="f8"/>
                  <a:pt x="f225" y="f8"/>
                </a:cubicBezTo>
                <a:cubicBezTo>
                  <a:pt x="f226" y="f227"/>
                  <a:pt x="f215" y="f222"/>
                  <a:pt x="f228" y="f174"/>
                </a:cubicBezTo>
                <a:cubicBezTo>
                  <a:pt x="f151" y="f229"/>
                  <a:pt x="f210" y="f230"/>
                  <a:pt x="f148" y="f136"/>
                </a:cubicBezTo>
                <a:cubicBezTo>
                  <a:pt x="f141" y="f201"/>
                  <a:pt x="f139" y="f231"/>
                  <a:pt x="f134" y="f232"/>
                </a:cubicBezTo>
                <a:cubicBezTo>
                  <a:pt x="f134" y="f119"/>
                  <a:pt x="f233" y="f209"/>
                  <a:pt x="f234" y="f235"/>
                </a:cubicBezTo>
                <a:cubicBezTo>
                  <a:pt x="f128" y="f236"/>
                  <a:pt x="f201" y="f237"/>
                  <a:pt x="f238" y="f208"/>
                </a:cubicBezTo>
                <a:cubicBezTo>
                  <a:pt x="f239" y="f240"/>
                  <a:pt x="f241" y="f242"/>
                  <a:pt x="f123" y="f235"/>
                </a:cubicBezTo>
                <a:cubicBezTo>
                  <a:pt x="f243" y="f244"/>
                  <a:pt x="f245" y="f205"/>
                  <a:pt x="f96" y="f136"/>
                </a:cubicBezTo>
                <a:cubicBezTo>
                  <a:pt x="f246" y="f145"/>
                  <a:pt x="f247" y="f248"/>
                  <a:pt x="f249" y="f238"/>
                </a:cubicBezTo>
                <a:cubicBezTo>
                  <a:pt x="f250" y="f251"/>
                  <a:pt x="f252" y="f253"/>
                  <a:pt x="f254" y="f239"/>
                </a:cubicBezTo>
                <a:cubicBezTo>
                  <a:pt x="f255" y="f124"/>
                  <a:pt x="f256" y="f257"/>
                  <a:pt x="f258" y="f259"/>
                </a:cubicBezTo>
                <a:cubicBezTo>
                  <a:pt x="f260" y="f126"/>
                  <a:pt x="f261" y="f262"/>
                  <a:pt x="f260" y="f263"/>
                </a:cubicBezTo>
                <a:cubicBezTo>
                  <a:pt x="f56" y="f194"/>
                  <a:pt x="f264" y="f161"/>
                  <a:pt x="f265" y="f266"/>
                </a:cubicBezTo>
                <a:cubicBezTo>
                  <a:pt x="f267" y="f268"/>
                  <a:pt x="f267" y="f269"/>
                  <a:pt x="f267" y="f270"/>
                </a:cubicBezTo>
                <a:cubicBezTo>
                  <a:pt x="f267" y="f270"/>
                  <a:pt x="f271" y="f222"/>
                  <a:pt x="f265" y="f222"/>
                </a:cubicBezTo>
                <a:cubicBezTo>
                  <a:pt x="f272" y="f169"/>
                  <a:pt x="f273" y="f274"/>
                  <a:pt x="f275" y="f276"/>
                </a:cubicBezTo>
                <a:cubicBezTo>
                  <a:pt x="f277" y="f278"/>
                  <a:pt x="f279" y="f280"/>
                  <a:pt x="f281" y="f148"/>
                </a:cubicBezTo>
                <a:cubicBezTo>
                  <a:pt x="f282" y="f134"/>
                  <a:pt x="f282" y="f283"/>
                  <a:pt x="f284" y="f130"/>
                </a:cubicBezTo>
                <a:cubicBezTo>
                  <a:pt x="f285" y="f286"/>
                  <a:pt x="f282" y="f287"/>
                  <a:pt x="f288" y="f257"/>
                </a:cubicBezTo>
                <a:cubicBezTo>
                  <a:pt x="f289" y="f290"/>
                  <a:pt x="f267" y="f251"/>
                  <a:pt x="f291" y="f123"/>
                </a:cubicBezTo>
                <a:cubicBezTo>
                  <a:pt x="f292" y="f293"/>
                  <a:pt x="f294" y="f295"/>
                  <a:pt x="f296" y="f297"/>
                </a:cubicBezTo>
                <a:cubicBezTo>
                  <a:pt x="f298" y="f299"/>
                  <a:pt x="f300" y="f301"/>
                  <a:pt x="f302" y="f303"/>
                </a:cubicBezTo>
                <a:cubicBezTo>
                  <a:pt x="f304" y="f305"/>
                  <a:pt x="f306" y="f307"/>
                  <a:pt x="f308" y="f309"/>
                </a:cubicBezTo>
                <a:cubicBezTo>
                  <a:pt x="f310" y="f311"/>
                  <a:pt x="f46" y="f312"/>
                  <a:pt x="f313" y="f314"/>
                </a:cubicBezTo>
                <a:cubicBezTo>
                  <a:pt x="f315" y="f316"/>
                  <a:pt x="f317" y="f86"/>
                  <a:pt x="f318" y="f319"/>
                </a:cubicBezTo>
                <a:cubicBezTo>
                  <a:pt x="f320" y="f321"/>
                  <a:pt x="f322" y="f197"/>
                  <a:pt x="f323" y="f324"/>
                </a:cubicBezTo>
                <a:cubicBezTo>
                  <a:pt x="f325" y="f326"/>
                  <a:pt x="f327" y="f200"/>
                  <a:pt x="f328" y="f305"/>
                </a:cubicBezTo>
                <a:cubicBezTo>
                  <a:pt x="f329" y="f330"/>
                  <a:pt x="f331" y="f332"/>
                  <a:pt x="f333" y="f334"/>
                </a:cubicBezTo>
                <a:cubicBezTo>
                  <a:pt x="f335" y="f336"/>
                  <a:pt x="f337" y="f121"/>
                  <a:pt x="f338" y="f339"/>
                </a:cubicBezTo>
                <a:cubicBezTo>
                  <a:pt x="f340" y="f341"/>
                  <a:pt x="f322" y="f301"/>
                  <a:pt x="f43" y="f342"/>
                </a:cubicBezTo>
                <a:cubicBezTo>
                  <a:pt x="f343" y="f344"/>
                  <a:pt x="f345" y="f346"/>
                  <a:pt x="f347" y="f348"/>
                </a:cubicBezTo>
                <a:cubicBezTo>
                  <a:pt x="f315" y="f141"/>
                  <a:pt x="f349" y="f350"/>
                  <a:pt x="f46" y="f351"/>
                </a:cubicBezTo>
                <a:cubicBezTo>
                  <a:pt x="f352" y="f353"/>
                  <a:pt x="f352" y="f354"/>
                  <a:pt x="f355" y="f356"/>
                </a:cubicBezTo>
                <a:cubicBezTo>
                  <a:pt x="f355" y="f167"/>
                  <a:pt x="f355" y="f357"/>
                  <a:pt x="f355" y="f176"/>
                </a:cubicBezTo>
                <a:cubicBezTo>
                  <a:pt x="f352" y="f176"/>
                  <a:pt x="f46" y="f176"/>
                  <a:pt x="f358" y="f176"/>
                </a:cubicBezTo>
                <a:cubicBezTo>
                  <a:pt x="f359" y="f167"/>
                  <a:pt x="f349" y="f360"/>
                  <a:pt x="f313" y="f361"/>
                </a:cubicBezTo>
                <a:cubicBezTo>
                  <a:pt x="f362" y="f363"/>
                  <a:pt x="f364" y="f365"/>
                  <a:pt x="f366" y="f367"/>
                </a:cubicBezTo>
                <a:cubicBezTo>
                  <a:pt x="f368" y="f348"/>
                  <a:pt x="f369" y="f295"/>
                  <a:pt x="f370" y="f346"/>
                </a:cubicBezTo>
                <a:cubicBezTo>
                  <a:pt x="f371" y="f372"/>
                  <a:pt x="f373" y="f374"/>
                  <a:pt x="f375" y="f301"/>
                </a:cubicBezTo>
                <a:cubicBezTo>
                  <a:pt x="f375" y="f376"/>
                  <a:pt x="f375" y="f259"/>
                  <a:pt x="f375" y="f199"/>
                </a:cubicBezTo>
                <a:cubicBezTo>
                  <a:pt x="f375" y="f141"/>
                  <a:pt x="f335" y="f148"/>
                  <a:pt x="f377" y="f378"/>
                </a:cubicBezTo>
                <a:cubicBezTo>
                  <a:pt x="f152" y="f379"/>
                  <a:pt x="f380" y="f215"/>
                  <a:pt x="f381" y="f382"/>
                </a:cubicBezTo>
                <a:cubicBezTo>
                  <a:pt x="f383" y="f384"/>
                  <a:pt x="f385" y="f196"/>
                  <a:pt x="f386" y="f210"/>
                </a:cubicBezTo>
                <a:cubicBezTo>
                  <a:pt x="f387" y="f388"/>
                  <a:pt x="f389" y="f148"/>
                  <a:pt x="f390" y="f205"/>
                </a:cubicBezTo>
                <a:cubicBezTo>
                  <a:pt x="f391" y="f392"/>
                  <a:pt x="f393" y="f394"/>
                  <a:pt x="f395" y="f262"/>
                </a:cubicBezTo>
                <a:cubicBezTo>
                  <a:pt x="f63" y="f394"/>
                  <a:pt x="f65" y="f283"/>
                  <a:pt x="f396" y="f134"/>
                </a:cubicBezTo>
                <a:cubicBezTo>
                  <a:pt x="f397" y="f136"/>
                  <a:pt x="f398" y="f147"/>
                  <a:pt x="f399" y="f150"/>
                </a:cubicBezTo>
                <a:cubicBezTo>
                  <a:pt x="f400" y="f401"/>
                  <a:pt x="f402" y="f403"/>
                  <a:pt x="f404" y="f405"/>
                </a:cubicBezTo>
                <a:cubicBezTo>
                  <a:pt x="f406" y="f407"/>
                  <a:pt x="f408" y="f409"/>
                  <a:pt x="f410" y="f411"/>
                </a:cubicBezTo>
                <a:cubicBezTo>
                  <a:pt x="f412" y="f413"/>
                  <a:pt x="f410" y="f414"/>
                  <a:pt x="f410" y="f223"/>
                </a:cubicBezTo>
                <a:cubicBezTo>
                  <a:pt x="f415" y="f223"/>
                  <a:pt x="f416" y="f223"/>
                  <a:pt x="f416" y="f223"/>
                </a:cubicBezTo>
                <a:cubicBezTo>
                  <a:pt x="f406" y="f417"/>
                  <a:pt x="f418" y="f419"/>
                  <a:pt x="f420" y="f421"/>
                </a:cubicBezTo>
                <a:cubicBezTo>
                  <a:pt x="f422" y="f278"/>
                  <a:pt x="f423" y="f230"/>
                  <a:pt x="f424" y="f139"/>
                </a:cubicBezTo>
                <a:cubicBezTo>
                  <a:pt x="f424" y="f425"/>
                  <a:pt x="f426" y="f199"/>
                  <a:pt x="f427" y="f283"/>
                </a:cubicBezTo>
                <a:cubicBezTo>
                  <a:pt x="f26" y="f263"/>
                  <a:pt x="f428" y="f126"/>
                  <a:pt x="f429" y="f244"/>
                </a:cubicBezTo>
                <a:cubicBezTo>
                  <a:pt x="f429" y="f430"/>
                  <a:pt x="f429" y="f431"/>
                  <a:pt x="f34" y="f432"/>
                </a:cubicBezTo>
                <a:cubicBezTo>
                  <a:pt x="f38" y="f433"/>
                  <a:pt x="f434" y="f232"/>
                  <a:pt x="f406" y="f106"/>
                </a:cubicBezTo>
                <a:cubicBezTo>
                  <a:pt x="f435" y="f436"/>
                  <a:pt x="f65" y="f104"/>
                  <a:pt x="f420" y="f437"/>
                </a:cubicBezTo>
                <a:cubicBezTo>
                  <a:pt x="f438" y="f439"/>
                  <a:pt x="f440" y="f441"/>
                  <a:pt x="f442" y="f443"/>
                </a:cubicBezTo>
                <a:cubicBezTo>
                  <a:pt x="f444" y="f445"/>
                  <a:pt x="f446" y="f447"/>
                  <a:pt x="f448" y="f298"/>
                </a:cubicBezTo>
                <a:cubicBezTo>
                  <a:pt x="f449" y="f450"/>
                  <a:pt x="f451" y="f452"/>
                  <a:pt x="f453" y="f454"/>
                </a:cubicBezTo>
                <a:cubicBezTo>
                  <a:pt x="f455" y="f185"/>
                  <a:pt x="f456" y="f457"/>
                  <a:pt x="f458" y="f459"/>
                </a:cubicBezTo>
                <a:cubicBezTo>
                  <a:pt x="f460" y="f461"/>
                  <a:pt x="f462" y="f463"/>
                  <a:pt x="f462" y="f464"/>
                </a:cubicBezTo>
                <a:cubicBezTo>
                  <a:pt x="f465" y="f25"/>
                  <a:pt x="f466" y="f467"/>
                  <a:pt x="f468" y="f469"/>
                </a:cubicBezTo>
                <a:cubicBezTo>
                  <a:pt x="f470" y="f13"/>
                  <a:pt x="f6" y="f471"/>
                  <a:pt x="f472" y="f473"/>
                </a:cubicBezTo>
                <a:cubicBezTo>
                  <a:pt x="f474" y="f475"/>
                  <a:pt x="f476" y="f477"/>
                  <a:pt x="f478" y="f479"/>
                </a:cubicBezTo>
                <a:cubicBezTo>
                  <a:pt x="f480" y="f481"/>
                  <a:pt x="f482" y="f483"/>
                  <a:pt x="f484" y="f471"/>
                </a:cubicBezTo>
                <a:cubicBezTo>
                  <a:pt x="f485" y="f486"/>
                  <a:pt x="f487" y="f488"/>
                  <a:pt x="f20" y="f489"/>
                </a:cubicBezTo>
                <a:cubicBezTo>
                  <a:pt x="f490" y="f375"/>
                  <a:pt x="f491" y="f492"/>
                  <a:pt x="f493" y="f494"/>
                </a:cubicBezTo>
                <a:cubicBezTo>
                  <a:pt x="f495" y="f496"/>
                  <a:pt x="f442" y="f497"/>
                  <a:pt x="f498" y="f499"/>
                </a:cubicBezTo>
                <a:cubicBezTo>
                  <a:pt x="f500" y="f327"/>
                  <a:pt x="f440" y="f464"/>
                  <a:pt x="f501" y="f502"/>
                </a:cubicBezTo>
                <a:cubicBezTo>
                  <a:pt x="f503" y="f504"/>
                  <a:pt x="f505" y="f506"/>
                  <a:pt x="f507" y="f508"/>
                </a:cubicBezTo>
                <a:cubicBezTo>
                  <a:pt x="f507" y="f509"/>
                  <a:pt x="f505" y="f38"/>
                  <a:pt x="f507" y="f422"/>
                </a:cubicBezTo>
                <a:cubicBezTo>
                  <a:pt x="f510" y="f426"/>
                  <a:pt x="f511" y="f512"/>
                  <a:pt x="f513" y="f514"/>
                </a:cubicBezTo>
                <a:cubicBezTo>
                  <a:pt x="f399" y="f79"/>
                  <a:pt x="f515" y="f516"/>
                  <a:pt x="f517" y="f12"/>
                </a:cubicBezTo>
                <a:cubicBezTo>
                  <a:pt x="f518" y="f519"/>
                  <a:pt x="f520" y="f485"/>
                  <a:pt x="f521" y="f18"/>
                </a:cubicBezTo>
                <a:cubicBezTo>
                  <a:pt x="f522" y="f523"/>
                  <a:pt x="f522" y="f524"/>
                  <a:pt x="f51" y="f525"/>
                </a:cubicBezTo>
                <a:cubicBezTo>
                  <a:pt x="f526" y="f527"/>
                  <a:pt x="f528" y="f103"/>
                  <a:pt x="f529" y="f460"/>
                </a:cubicBezTo>
                <a:cubicBezTo>
                  <a:pt x="f53" y="f472"/>
                  <a:pt x="f530" y="f6"/>
                  <a:pt x="f531" y="f532"/>
                </a:cubicBezTo>
                <a:cubicBezTo>
                  <a:pt x="f533" y="f534"/>
                  <a:pt x="f535" y="f536"/>
                  <a:pt x="f537" y="f538"/>
                </a:cubicBezTo>
                <a:cubicBezTo>
                  <a:pt x="f539" y="f101"/>
                  <a:pt x="f540" y="f541"/>
                  <a:pt x="f9" y="f542"/>
                </a:cubicBezTo>
                <a:cubicBezTo>
                  <a:pt x="f543" y="f525"/>
                  <a:pt x="f9" y="f544"/>
                  <a:pt x="f9" y="f10"/>
                </a:cubicBezTo>
                <a:close/>
                <a:moveTo>
                  <a:pt x="f545" y="f304"/>
                </a:moveTo>
                <a:cubicBezTo>
                  <a:pt x="f426" y="f304"/>
                  <a:pt x="f69" y="f304"/>
                  <a:pt x="f513" y="f304"/>
                </a:cubicBezTo>
                <a:cubicBezTo>
                  <a:pt x="f546" y="f547"/>
                  <a:pt x="f511" y="f548"/>
                  <a:pt x="f129" y="f549"/>
                </a:cubicBezTo>
                <a:cubicBezTo>
                  <a:pt x="f550" y="f551"/>
                  <a:pt x="f552" y="f553"/>
                  <a:pt x="f554" y="f555"/>
                </a:cubicBezTo>
                <a:cubicBezTo>
                  <a:pt x="f556" y="f371"/>
                  <a:pt x="f487" y="f557"/>
                  <a:pt x="f85" y="f377"/>
                </a:cubicBezTo>
                <a:cubicBezTo>
                  <a:pt x="f16" y="f558"/>
                  <a:pt x="f559" y="f560"/>
                  <a:pt x="f561" y="f562"/>
                </a:cubicBezTo>
                <a:cubicBezTo>
                  <a:pt x="f563" y="f564"/>
                  <a:pt x="f565" y="f566"/>
                  <a:pt x="f567" y="f568"/>
                </a:cubicBezTo>
                <a:cubicBezTo>
                  <a:pt x="f456" y="f483"/>
                  <a:pt x="f462" y="f569"/>
                  <a:pt x="f570" y="f9"/>
                </a:cubicBezTo>
                <a:cubicBezTo>
                  <a:pt x="f458" y="f571"/>
                  <a:pt x="f572" y="f573"/>
                  <a:pt x="f455" y="f574"/>
                </a:cubicBezTo>
                <a:cubicBezTo>
                  <a:pt x="f575" y="f576"/>
                  <a:pt x="f453" y="f577"/>
                  <a:pt x="f97" y="f23"/>
                </a:cubicBezTo>
                <a:cubicBezTo>
                  <a:pt x="f103" y="f37"/>
                  <a:pt x="f578" y="f579"/>
                  <a:pt x="f105" y="f318"/>
                </a:cubicBezTo>
                <a:cubicBezTo>
                  <a:pt x="f580" y="f551"/>
                  <a:pt x="f451" y="f50"/>
                  <a:pt x="f449" y="f581"/>
                </a:cubicBezTo>
                <a:cubicBezTo>
                  <a:pt x="f582" y="f450"/>
                  <a:pt x="f583" y="f584"/>
                  <a:pt x="f556" y="f585"/>
                </a:cubicBezTo>
                <a:cubicBezTo>
                  <a:pt x="f125" y="f249"/>
                  <a:pt x="f586" y="f587"/>
                  <a:pt x="f588" y="f589"/>
                </a:cubicBezTo>
                <a:cubicBezTo>
                  <a:pt x="f590" y="f591"/>
                  <a:pt x="f510" y="f592"/>
                  <a:pt x="f593" y="f594"/>
                </a:cubicBezTo>
                <a:cubicBezTo>
                  <a:pt x="f595" y="f596"/>
                  <a:pt x="f396" y="f597"/>
                  <a:pt x="f598" y="f599"/>
                </a:cubicBezTo>
                <a:cubicBezTo>
                  <a:pt x="f65" y="f600"/>
                  <a:pt x="f515" y="f601"/>
                  <a:pt x="f32" y="f602"/>
                </a:cubicBezTo>
                <a:cubicBezTo>
                  <a:pt x="f603" y="f202"/>
                  <a:pt x="f604" y="f605"/>
                  <a:pt x="f606" y="f607"/>
                </a:cubicBezTo>
                <a:cubicBezTo>
                  <a:pt x="f608" y="f609"/>
                  <a:pt x="f475" y="f610"/>
                  <a:pt x="f611" y="f612"/>
                </a:cubicBezTo>
                <a:cubicBezTo>
                  <a:pt x="f473" y="f319"/>
                  <a:pt x="f156" y="f613"/>
                  <a:pt x="f614" y="f615"/>
                </a:cubicBezTo>
                <a:cubicBezTo>
                  <a:pt x="f616" y="f89"/>
                  <a:pt x="f380" y="f617"/>
                  <a:pt x="f471" y="f618"/>
                </a:cubicBezTo>
                <a:cubicBezTo>
                  <a:pt x="f11" y="f619"/>
                  <a:pt x="f620" y="f621"/>
                  <a:pt x="f154" y="f622"/>
                </a:cubicBezTo>
                <a:cubicBezTo>
                  <a:pt x="f623" y="f108"/>
                  <a:pt x="f624" y="f207"/>
                  <a:pt x="f625" y="f200"/>
                </a:cubicBezTo>
                <a:cubicBezTo>
                  <a:pt x="f626" y="f627"/>
                  <a:pt x="f323" y="f197"/>
                  <a:pt x="f628" y="f321"/>
                </a:cubicBezTo>
                <a:cubicBezTo>
                  <a:pt x="f629" y="f596"/>
                  <a:pt x="f320" y="f191"/>
                  <a:pt x="f368" y="f254"/>
                </a:cubicBezTo>
                <a:cubicBezTo>
                  <a:pt x="f630" y="f294"/>
                  <a:pt x="f318" y="f260"/>
                  <a:pt x="f631" y="f632"/>
                </a:cubicBezTo>
                <a:cubicBezTo>
                  <a:pt x="f633" y="f45"/>
                  <a:pt x="f634" y="f635"/>
                  <a:pt x="f636" y="f325"/>
                </a:cubicBezTo>
                <a:cubicBezTo>
                  <a:pt x="f149" y="f338"/>
                  <a:pt x="f637" y="f638"/>
                  <a:pt x="f639" y="f638"/>
                </a:cubicBezTo>
                <a:cubicBezTo>
                  <a:pt x="f13" y="f375"/>
                  <a:pt x="f640" y="f335"/>
                  <a:pt x="f641" y="f377"/>
                </a:cubicBezTo>
                <a:cubicBezTo>
                  <a:pt x="f642" y="f643"/>
                  <a:pt x="f644" y="f489"/>
                  <a:pt x="f645" y="f146"/>
                </a:cubicBezTo>
                <a:cubicBezTo>
                  <a:pt x="f646" y="f35"/>
                  <a:pt x="f646" y="f35"/>
                  <a:pt x="f647" y="f35"/>
                </a:cubicBezTo>
                <a:cubicBezTo>
                  <a:pt x="f648" y="f35"/>
                  <a:pt x="f649" y="f35"/>
                  <a:pt x="f533" y="f144"/>
                </a:cubicBezTo>
                <a:cubicBezTo>
                  <a:pt x="f650" y="f146"/>
                  <a:pt x="f651" y="f146"/>
                  <a:pt x="f577" y="f652"/>
                </a:cubicBezTo>
                <a:cubicBezTo>
                  <a:pt x="f377" y="f637"/>
                  <a:pt x="f653" y="f467"/>
                  <a:pt x="f183" y="f573"/>
                </a:cubicBezTo>
                <a:cubicBezTo>
                  <a:pt x="f630" y="f654"/>
                  <a:pt x="f655" y="f656"/>
                  <a:pt x="f343" y="f657"/>
                </a:cubicBezTo>
                <a:cubicBezTo>
                  <a:pt x="f630" y="f658"/>
                  <a:pt x="f366" y="f49"/>
                  <a:pt x="f659" y="f509"/>
                </a:cubicBezTo>
                <a:cubicBezTo>
                  <a:pt x="f555" y="f660"/>
                  <a:pt x="f371" y="f61"/>
                  <a:pt x="f373" y="f661"/>
                </a:cubicBezTo>
                <a:cubicBezTo>
                  <a:pt x="f662" y="f660"/>
                  <a:pt x="f663" y="f47"/>
                  <a:pt x="f664" y="f665"/>
                </a:cubicBezTo>
                <a:cubicBezTo>
                  <a:pt x="f329" y="f522"/>
                  <a:pt x="f329" y="f666"/>
                  <a:pt x="f464" y="f667"/>
                </a:cubicBezTo>
                <a:cubicBezTo>
                  <a:pt x="f668" y="f604"/>
                  <a:pt x="f669" y="f166"/>
                  <a:pt x="f144" y="f479"/>
                </a:cubicBezTo>
                <a:cubicBezTo>
                  <a:pt x="f143" y="f640"/>
                  <a:pt x="f502" y="f670"/>
                  <a:pt x="f671" y="f483"/>
                </a:cubicBezTo>
                <a:cubicBezTo>
                  <a:pt x="f672" y="f670"/>
                  <a:pt x="f21" y="f673"/>
                  <a:pt x="f21" y="f158"/>
                </a:cubicBezTo>
                <a:cubicBezTo>
                  <a:pt x="f674" y="f160"/>
                  <a:pt x="f675" y="f676"/>
                  <a:pt x="f677" y="f678"/>
                </a:cubicBezTo>
                <a:cubicBezTo>
                  <a:pt x="f679" y="f680"/>
                  <a:pt x="f679" y="f509"/>
                  <a:pt x="f681" y="f435"/>
                </a:cubicBezTo>
                <a:cubicBezTo>
                  <a:pt x="f639" y="f399"/>
                  <a:pt x="f682" y="f129"/>
                  <a:pt x="f624" y="f683"/>
                </a:cubicBezTo>
                <a:cubicBezTo>
                  <a:pt x="f684" y="f685"/>
                  <a:pt x="f152" y="f686"/>
                  <a:pt x="f687" y="f490"/>
                </a:cubicBezTo>
                <a:cubicBezTo>
                  <a:pt x="f688" y="f76"/>
                  <a:pt x="f620" y="f85"/>
                  <a:pt x="f689" y="f83"/>
                </a:cubicBezTo>
                <a:cubicBezTo>
                  <a:pt x="f566" y="f400"/>
                  <a:pt x="f569" y="f690"/>
                  <a:pt x="f640" y="f641"/>
                </a:cubicBezTo>
                <a:cubicBezTo>
                  <a:pt x="f158" y="f691"/>
                  <a:pt x="f692" y="f693"/>
                  <a:pt x="f692" y="f694"/>
                </a:cubicBezTo>
                <a:cubicBezTo>
                  <a:pt x="f695" y="f137"/>
                  <a:pt x="f650" y="f696"/>
                  <a:pt x="f650" y="f697"/>
                </a:cubicBezTo>
                <a:cubicBezTo>
                  <a:pt x="f650" y="f698"/>
                  <a:pt x="f699" y="f700"/>
                  <a:pt x="f695" y="f701"/>
                </a:cubicBezTo>
                <a:cubicBezTo>
                  <a:pt x="f695" y="f480"/>
                  <a:pt x="f702" y="f703"/>
                  <a:pt x="f704" y="f103"/>
                </a:cubicBezTo>
                <a:cubicBezTo>
                  <a:pt x="f506" y="f575"/>
                  <a:pt x="f705" y="f572"/>
                  <a:pt x="f706" y="f570"/>
                </a:cubicBezTo>
                <a:cubicBezTo>
                  <a:pt x="f707" y="f462"/>
                  <a:pt x="f708" y="f458"/>
                  <a:pt x="f709" y="f710"/>
                </a:cubicBezTo>
                <a:cubicBezTo>
                  <a:pt x="f680" y="f711"/>
                  <a:pt x="f2" y="f525"/>
                  <a:pt x="f712" y="f14"/>
                </a:cubicBezTo>
                <a:cubicBezTo>
                  <a:pt x="f713" y="f427"/>
                  <a:pt x="f714" y="f715"/>
                  <a:pt x="f508" y="f716"/>
                </a:cubicBezTo>
                <a:cubicBezTo>
                  <a:pt x="f717" y="f693"/>
                  <a:pt x="f528" y="f164"/>
                  <a:pt x="f718" y="f719"/>
                </a:cubicBezTo>
                <a:cubicBezTo>
                  <a:pt x="f526" y="f719"/>
                  <a:pt x="f720" y="f719"/>
                  <a:pt x="f696" y="f719"/>
                </a:cubicBezTo>
                <a:cubicBezTo>
                  <a:pt x="f696" y="f721"/>
                  <a:pt x="f51" y="f722"/>
                  <a:pt x="f51" y="f535"/>
                </a:cubicBezTo>
                <a:cubicBezTo>
                  <a:pt x="f658" y="f641"/>
                  <a:pt x="f723" y="f724"/>
                  <a:pt x="f723" y="f725"/>
                </a:cubicBezTo>
                <a:cubicBezTo>
                  <a:pt x="f603" y="f726"/>
                  <a:pt x="f723" y="f412"/>
                  <a:pt x="f603" y="f501"/>
                </a:cubicBezTo>
                <a:cubicBezTo>
                  <a:pt x="f603" y="f495"/>
                  <a:pt x="f727" y="f72"/>
                  <a:pt x="f59" y="f728"/>
                </a:cubicBezTo>
                <a:cubicBezTo>
                  <a:pt x="f395" y="f588"/>
                  <a:pt x="f27" y="f444"/>
                  <a:pt x="f412" y="f729"/>
                </a:cubicBezTo>
                <a:cubicBezTo>
                  <a:pt x="f730" y="f731"/>
                  <a:pt x="f404" y="f127"/>
                  <a:pt x="f404" y="f732"/>
                </a:cubicBezTo>
                <a:cubicBezTo>
                  <a:pt x="f733" y="f734"/>
                  <a:pt x="f402" y="f400"/>
                  <a:pt x="f402" y="f735"/>
                </a:cubicBezTo>
                <a:cubicBezTo>
                  <a:pt x="f598" y="f530"/>
                  <a:pt x="f598" y="f736"/>
                  <a:pt x="f737" y="f738"/>
                </a:cubicBezTo>
                <a:cubicBezTo>
                  <a:pt x="f400" y="f739"/>
                  <a:pt x="f397" y="f41"/>
                  <a:pt x="f423" y="f457"/>
                </a:cubicBezTo>
                <a:cubicBezTo>
                  <a:pt x="f423" y="f308"/>
                  <a:pt x="f740" y="f741"/>
                  <a:pt x="f545" y="f304"/>
                </a:cubicBezTo>
                <a:close/>
                <a:moveTo>
                  <a:pt x="f742" y="f632"/>
                </a:moveTo>
                <a:cubicBezTo>
                  <a:pt x="f286" y="f743"/>
                  <a:pt x="f201" y="f362"/>
                  <a:pt x="f431" y="f744"/>
                </a:cubicBezTo>
                <a:cubicBezTo>
                  <a:pt x="f745" y="f746"/>
                  <a:pt x="f241" y="f496"/>
                  <a:pt x="f342" y="f747"/>
                </a:cubicBezTo>
                <a:cubicBezTo>
                  <a:pt x="f748" y="f340"/>
                  <a:pt x="f334" y="f749"/>
                  <a:pt x="f119" y="f749"/>
                </a:cubicBezTo>
                <a:cubicBezTo>
                  <a:pt x="f750" y="f463"/>
                  <a:pt x="f751" y="f653"/>
                  <a:pt x="f84" y="f322"/>
                </a:cubicBezTo>
                <a:cubicBezTo>
                  <a:pt x="f752" y="f753"/>
                  <a:pt x="f754" y="f459"/>
                  <a:pt x="f261" y="f549"/>
                </a:cubicBezTo>
                <a:cubicBezTo>
                  <a:pt x="f54" y="f306"/>
                  <a:pt x="f755" y="f54"/>
                  <a:pt x="f741" y="f756"/>
                </a:cubicBezTo>
                <a:cubicBezTo>
                  <a:pt x="f306" y="f56"/>
                  <a:pt x="f581" y="f757"/>
                  <a:pt x="f581" y="f273"/>
                </a:cubicBezTo>
                <a:cubicBezTo>
                  <a:pt x="f758" y="f759"/>
                  <a:pt x="f760" y="f314"/>
                  <a:pt x="f454" y="f761"/>
                </a:cubicBezTo>
                <a:cubicBezTo>
                  <a:pt x="f762" y="f599"/>
                  <a:pt x="f763" y="f764"/>
                  <a:pt x="f765" y="f766"/>
                </a:cubicBezTo>
                <a:cubicBezTo>
                  <a:pt x="f767" y="f768"/>
                  <a:pt x="f769" y="f748"/>
                  <a:pt x="f312" y="f770"/>
                </a:cubicBezTo>
                <a:cubicBezTo>
                  <a:pt x="f594" y="f771"/>
                  <a:pt x="f772" y="f242"/>
                  <a:pt x="f773" y="f605"/>
                </a:cubicBezTo>
                <a:cubicBezTo>
                  <a:pt x="f774" y="f775"/>
                  <a:pt x="f776" y="f777"/>
                  <a:pt x="f776" y="f778"/>
                </a:cubicBezTo>
                <a:cubicBezTo>
                  <a:pt x="f776" y="f94"/>
                  <a:pt x="f779" y="f92"/>
                  <a:pt x="f599" y="f780"/>
                </a:cubicBezTo>
                <a:cubicBezTo>
                  <a:pt x="f781" y="f782"/>
                  <a:pt x="f783" y="f784"/>
                  <a:pt x="f195" y="f785"/>
                </a:cubicBezTo>
                <a:cubicBezTo>
                  <a:pt x="f786" y="f787"/>
                  <a:pt x="f788" y="f191"/>
                  <a:pt x="f789" y="f790"/>
                </a:cubicBezTo>
                <a:cubicBezTo>
                  <a:pt x="f777" y="f791"/>
                  <a:pt x="f98" y="f80"/>
                  <a:pt x="f792" y="f594"/>
                </a:cubicBezTo>
                <a:cubicBezTo>
                  <a:pt x="f793" y="f794"/>
                  <a:pt x="f795" y="f195"/>
                  <a:pt x="f796" y="f797"/>
                </a:cubicBezTo>
                <a:cubicBezTo>
                  <a:pt x="f798" y="f607"/>
                  <a:pt x="f245" y="f799"/>
                  <a:pt x="f330" y="f800"/>
                </a:cubicBezTo>
                <a:cubicBezTo>
                  <a:pt x="f243" y="f245"/>
                  <a:pt x="f348" y="f766"/>
                  <a:pt x="f286" y="f801"/>
                </a:cubicBezTo>
                <a:cubicBezTo>
                  <a:pt x="f802" y="f777"/>
                  <a:pt x="f141" y="f803"/>
                  <a:pt x="f804" y="f805"/>
                </a:cubicBezTo>
                <a:cubicBezTo>
                  <a:pt x="f806" y="f807"/>
                  <a:pt x="f226" y="f78"/>
                  <a:pt x="f401" y="f808"/>
                </a:cubicBezTo>
                <a:cubicBezTo>
                  <a:pt x="f809" y="f810"/>
                  <a:pt x="f811" y="f812"/>
                  <a:pt x="f813" y="f814"/>
                </a:cubicBezTo>
                <a:cubicBezTo>
                  <a:pt x="f815" y="f294"/>
                  <a:pt x="f816" y="f817"/>
                  <a:pt x="f818" y="f359"/>
                </a:cubicBezTo>
                <a:cubicBezTo>
                  <a:pt x="f819" y="f634"/>
                  <a:pt x="f820" y="f23"/>
                  <a:pt x="f407" y="f15"/>
                </a:cubicBezTo>
                <a:cubicBezTo>
                  <a:pt x="f821" y="f822"/>
                  <a:pt x="f823" y="f824"/>
                  <a:pt x="f825" y="f826"/>
                </a:cubicBezTo>
                <a:cubicBezTo>
                  <a:pt x="f827" y="f380"/>
                  <a:pt x="f828" y="f543"/>
                  <a:pt x="f829" y="f473"/>
                </a:cubicBezTo>
                <a:cubicBezTo>
                  <a:pt x="f827" y="f650"/>
                  <a:pt x="f830" y="f831"/>
                  <a:pt x="f832" y="f475"/>
                </a:cubicBezTo>
                <a:cubicBezTo>
                  <a:pt x="f278" y="f654"/>
                  <a:pt x="f833" y="f692"/>
                  <a:pt x="f834" y="f670"/>
                </a:cubicBezTo>
                <a:cubicBezTo>
                  <a:pt x="f835" y="f836"/>
                  <a:pt x="f403" y="f380"/>
                  <a:pt x="f837" y="f838"/>
                </a:cubicBezTo>
                <a:cubicBezTo>
                  <a:pt x="f224" y="f488"/>
                  <a:pt x="f210" y="f839"/>
                  <a:pt x="f199" y="f45"/>
                </a:cubicBezTo>
                <a:cubicBezTo>
                  <a:pt x="f802" y="f457"/>
                  <a:pt x="f130" y="f548"/>
                  <a:pt x="f742" y="f632"/>
                </a:cubicBezTo>
                <a:close/>
                <a:moveTo>
                  <a:pt x="f332" y="f566"/>
                </a:moveTo>
                <a:cubicBezTo>
                  <a:pt x="f209" y="f566"/>
                  <a:pt x="f235" y="f566"/>
                  <a:pt x="f840" y="f841"/>
                </a:cubicBezTo>
                <a:cubicBezTo>
                  <a:pt x="f242" y="f842"/>
                  <a:pt x="f208" y="f699"/>
                  <a:pt x="f240" y="f170"/>
                </a:cubicBezTo>
                <a:cubicBezTo>
                  <a:pt x="f843" y="f844"/>
                  <a:pt x="f845" y="f434"/>
                  <a:pt x="f846" y="f847"/>
                </a:cubicBezTo>
                <a:cubicBezTo>
                  <a:pt x="f245" y="f79"/>
                  <a:pt x="f102" y="f484"/>
                  <a:pt x="f800" y="f701"/>
                </a:cubicBezTo>
                <a:cubicBezTo>
                  <a:pt x="f848" y="f448"/>
                  <a:pt x="f799" y="f109"/>
                  <a:pt x="f849" y="f850"/>
                </a:cubicBezTo>
                <a:cubicBezTo>
                  <a:pt x="f795" y="f851"/>
                  <a:pt x="f852" y="f93"/>
                  <a:pt x="f853" y="f93"/>
                </a:cubicBezTo>
                <a:cubicBezTo>
                  <a:pt x="f854" y="f93"/>
                  <a:pt x="f855" y="f856"/>
                  <a:pt x="f855" y="f857"/>
                </a:cubicBezTo>
                <a:cubicBezTo>
                  <a:pt x="f774" y="f858"/>
                  <a:pt x="f859" y="f57"/>
                  <a:pt x="f805" y="f712"/>
                </a:cubicBezTo>
                <a:cubicBezTo>
                  <a:pt x="f860" y="f861"/>
                  <a:pt x="f776" y="f862"/>
                  <a:pt x="f863" y="f620"/>
                </a:cubicBezTo>
                <a:cubicBezTo>
                  <a:pt x="f863" y="f864"/>
                  <a:pt x="f776" y="f175"/>
                  <a:pt x="f860" y="f865"/>
                </a:cubicBezTo>
                <a:cubicBezTo>
                  <a:pt x="f805" y="f865"/>
                  <a:pt x="f866" y="f865"/>
                  <a:pt x="f859" y="f865"/>
                </a:cubicBezTo>
                <a:cubicBezTo>
                  <a:pt x="f867" y="f656"/>
                  <a:pt x="f772" y="f36"/>
                  <a:pt x="f89" y="f20"/>
                </a:cubicBezTo>
                <a:cubicBezTo>
                  <a:pt x="f868" y="f869"/>
                  <a:pt x="f870" y="f117"/>
                  <a:pt x="f871" y="f74"/>
                </a:cubicBezTo>
                <a:cubicBezTo>
                  <a:pt x="f872" y="f444"/>
                  <a:pt x="f873" y="f495"/>
                  <a:pt x="f759" y="f503"/>
                </a:cubicBezTo>
                <a:cubicBezTo>
                  <a:pt x="f73" y="f402"/>
                  <a:pt x="f874" y="f38"/>
                  <a:pt x="f875" y="f55"/>
                </a:cubicBezTo>
                <a:cubicBezTo>
                  <a:pt x="f876" y="f877"/>
                  <a:pt x="f585" y="f537"/>
                  <a:pt x="f249" y="f878"/>
                </a:cubicBezTo>
                <a:cubicBezTo>
                  <a:pt x="f249" y="f879"/>
                  <a:pt x="f249" y="f880"/>
                  <a:pt x="f881" y="f882"/>
                </a:cubicBezTo>
                <a:cubicBezTo>
                  <a:pt x="f876" y="f469"/>
                  <a:pt x="f883" y="f884"/>
                  <a:pt x="f872" y="f140"/>
                </a:cubicBezTo>
                <a:cubicBezTo>
                  <a:pt x="f885" y="f886"/>
                  <a:pt x="f73" y="f887"/>
                  <a:pt x="f888" y="f680"/>
                </a:cubicBezTo>
                <a:cubicBezTo>
                  <a:pt x="f889" y="f717"/>
                  <a:pt x="f890" y="f891"/>
                  <a:pt x="f892" y="f690"/>
                </a:cubicBezTo>
                <a:cubicBezTo>
                  <a:pt x="f757" y="f603"/>
                  <a:pt x="f279" y="f658"/>
                  <a:pt x="f284" y="f528"/>
                </a:cubicBezTo>
                <a:cubicBezTo>
                  <a:pt x="f893" y="f714"/>
                  <a:pt x="f894" y="f844"/>
                  <a:pt x="f895" y="f896"/>
                </a:cubicBezTo>
                <a:cubicBezTo>
                  <a:pt x="f755" y="f705"/>
                  <a:pt x="f897" y="f506"/>
                  <a:pt x="f741" y="f160"/>
                </a:cubicBezTo>
                <a:cubicBezTo>
                  <a:pt x="f306" y="f574"/>
                  <a:pt x="f741" y="f898"/>
                  <a:pt x="f741" y="f345"/>
                </a:cubicBezTo>
                <a:cubicBezTo>
                  <a:pt x="f741" y="f743"/>
                  <a:pt x="f899" y="f900"/>
                  <a:pt x="f901" y="f457"/>
                </a:cubicBezTo>
                <a:cubicBezTo>
                  <a:pt x="f902" y="f630"/>
                  <a:pt x="f75" y="f746"/>
                  <a:pt x="f82" y="f494"/>
                </a:cubicBezTo>
                <a:cubicBezTo>
                  <a:pt x="f781" y="f903"/>
                  <a:pt x="f904" y="f638"/>
                  <a:pt x="f202" y="f37"/>
                </a:cubicBezTo>
                <a:cubicBezTo>
                  <a:pt x="f336" y="f905"/>
                  <a:pt x="f344" y="f906"/>
                  <a:pt x="f238" y="f682"/>
                </a:cubicBezTo>
                <a:cubicBezTo>
                  <a:pt x="f244" y="f907"/>
                  <a:pt x="f908" y="f909"/>
                  <a:pt x="f910" y="f911"/>
                </a:cubicBezTo>
                <a:cubicBezTo>
                  <a:pt x="f742" y="f912"/>
                  <a:pt x="f394" y="f838"/>
                  <a:pt x="f394" y="f571"/>
                </a:cubicBezTo>
                <a:cubicBezTo>
                  <a:pt x="f263" y="f162"/>
                  <a:pt x="f742" y="f913"/>
                  <a:pt x="f914" y="f715"/>
                </a:cubicBezTo>
                <a:cubicBezTo>
                  <a:pt x="f262" y="f915"/>
                  <a:pt x="f908" y="f397"/>
                  <a:pt x="f745" y="f858"/>
                </a:cubicBezTo>
                <a:cubicBezTo>
                  <a:pt x="f239" y="f495"/>
                  <a:pt x="f123" y="f72"/>
                  <a:pt x="f299" y="f588"/>
                </a:cubicBezTo>
                <a:cubicBezTo>
                  <a:pt x="f433" y="f916"/>
                  <a:pt x="f917" y="f916"/>
                  <a:pt x="f303" y="f491"/>
                </a:cubicBezTo>
                <a:cubicBezTo>
                  <a:pt x="f236" y="f444"/>
                  <a:pt x="f208" y="f918"/>
                  <a:pt x="f237" y="f683"/>
                </a:cubicBezTo>
                <a:cubicBezTo>
                  <a:pt x="f237" y="f919"/>
                  <a:pt x="f237" y="f858"/>
                  <a:pt x="f242" y="f71"/>
                </a:cubicBezTo>
                <a:cubicBezTo>
                  <a:pt x="f840" y="f920"/>
                  <a:pt x="f332" y="f137"/>
                  <a:pt x="f921" y="f862"/>
                </a:cubicBezTo>
                <a:cubicBezTo>
                  <a:pt x="f921" y="f692"/>
                  <a:pt x="f119" y="f922"/>
                  <a:pt x="f332" y="f566"/>
                </a:cubicBezTo>
                <a:close/>
                <a:moveTo>
                  <a:pt x="f603" y="f232"/>
                </a:moveTo>
                <a:cubicBezTo>
                  <a:pt x="f522" y="f374"/>
                  <a:pt x="f720" y="f745"/>
                  <a:pt x="f713" y="f128"/>
                </a:cubicBezTo>
                <a:cubicBezTo>
                  <a:pt x="f530" y="f802"/>
                  <a:pt x="f923" y="f132"/>
                  <a:pt x="f913" y="f233"/>
                </a:cubicBezTo>
                <a:cubicBezTo>
                  <a:pt x="f924" y="f425"/>
                  <a:pt x="f925" y="f136"/>
                  <a:pt x="f716" y="f136"/>
                </a:cubicBezTo>
                <a:cubicBezTo>
                  <a:pt x="f926" y="f139"/>
                  <a:pt x="f927" y="f139"/>
                  <a:pt x="f623" y="f136"/>
                </a:cubicBezTo>
                <a:cubicBezTo>
                  <a:pt x="f907" y="f136"/>
                  <a:pt x="f928" y="f132"/>
                  <a:pt x="f31" y="f929"/>
                </a:cubicBezTo>
                <a:cubicBezTo>
                  <a:pt x="f35" y="f929"/>
                  <a:pt x="f636" y="f283"/>
                  <a:pt x="f668" y="f930"/>
                </a:cubicBezTo>
                <a:cubicBezTo>
                  <a:pt x="f329" y="f290"/>
                  <a:pt x="f377" y="f211"/>
                  <a:pt x="f143" y="f931"/>
                </a:cubicBezTo>
                <a:cubicBezTo>
                  <a:pt x="f149" y="f334"/>
                  <a:pt x="f932" y="f933"/>
                  <a:pt x="f934" y="f120"/>
                </a:cubicBezTo>
                <a:cubicBezTo>
                  <a:pt x="f13" y="f120"/>
                  <a:pt x="f479" y="f770"/>
                  <a:pt x="f935" y="f232"/>
                </a:cubicBezTo>
                <a:cubicBezTo>
                  <a:pt x="f936" y="f232"/>
                  <a:pt x="f937" y="f232"/>
                  <a:pt x="f603" y="f232"/>
                </a:cubicBezTo>
                <a:close/>
                <a:moveTo>
                  <a:pt x="f938" y="f253"/>
                </a:moveTo>
                <a:cubicBezTo>
                  <a:pt x="f938" y="f251"/>
                  <a:pt x="f938" y="f367"/>
                  <a:pt x="f938" y="f745"/>
                </a:cubicBezTo>
                <a:cubicBezTo>
                  <a:pt x="f939" y="f940"/>
                  <a:pt x="f941" y="f942"/>
                  <a:pt x="f773" y="f286"/>
                </a:cubicBezTo>
                <a:cubicBezTo>
                  <a:pt x="f599" y="f128"/>
                  <a:pt x="f610" y="f394"/>
                  <a:pt x="f943" y="f126"/>
                </a:cubicBezTo>
                <a:cubicBezTo>
                  <a:pt x="f944" y="f432"/>
                  <a:pt x="f236" y="f342"/>
                  <a:pt x="f945" y="f770"/>
                </a:cubicBezTo>
                <a:cubicBezTo>
                  <a:pt x="f121" y="f232"/>
                  <a:pt x="f945" y="f946"/>
                  <a:pt x="f945" y="f946"/>
                </a:cubicBezTo>
                <a:cubicBezTo>
                  <a:pt x="f240" y="f946"/>
                  <a:pt x="f947" y="f232"/>
                  <a:pt x="f750" y="f946"/>
                </a:cubicBezTo>
                <a:cubicBezTo>
                  <a:pt x="f795" y="f948"/>
                  <a:pt x="f852" y="f946"/>
                  <a:pt x="f777" y="f303"/>
                </a:cubicBezTo>
                <a:cubicBezTo>
                  <a:pt x="f863" y="f949"/>
                  <a:pt x="f950" y="f293"/>
                  <a:pt x="f938" y="f253"/>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 name="Freeform 6">
            <a:extLst>
              <a:ext uri="{FF2B5EF4-FFF2-40B4-BE49-F238E27FC236}">
                <a16:creationId xmlns:a16="http://schemas.microsoft.com/office/drawing/2014/main" id="{760EAA6B-1A54-FA11-A7F7-27CA6AFC2C2B}"/>
              </a:ext>
            </a:extLst>
          </p:cNvPr>
          <p:cNvSpPr/>
          <p:nvPr/>
        </p:nvSpPr>
        <p:spPr>
          <a:xfrm>
            <a:off x="2725734" y="1109660"/>
            <a:ext cx="1100142" cy="2136779"/>
          </a:xfrm>
          <a:custGeom>
            <a:avLst/>
            <a:gdLst>
              <a:gd name="f0" fmla="val 10800000"/>
              <a:gd name="f1" fmla="val 5400000"/>
              <a:gd name="f2" fmla="val 360"/>
              <a:gd name="f3" fmla="val 180"/>
              <a:gd name="f4" fmla="val w"/>
              <a:gd name="f5" fmla="val h"/>
              <a:gd name="f6" fmla="val 0"/>
              <a:gd name="f7" fmla="val 1051"/>
              <a:gd name="f8" fmla="val 2040"/>
              <a:gd name="f9" fmla="val 757"/>
              <a:gd name="f10" fmla="val 872"/>
              <a:gd name="f11" fmla="val 773"/>
              <a:gd name="f12" fmla="val 869"/>
              <a:gd name="f13" fmla="val 788"/>
              <a:gd name="f14" fmla="val 867"/>
              <a:gd name="f15" fmla="val 803"/>
              <a:gd name="f16" fmla="val 865"/>
              <a:gd name="f17" fmla="val 843"/>
              <a:gd name="f18" fmla="val 860"/>
              <a:gd name="f19" fmla="val 879"/>
              <a:gd name="f20" fmla="val 868"/>
              <a:gd name="f21" fmla="val 909"/>
              <a:gd name="f22" fmla="val 896"/>
              <a:gd name="f23" fmla="val 947"/>
              <a:gd name="f24" fmla="val 930"/>
              <a:gd name="f25" fmla="val 978"/>
              <a:gd name="f26" fmla="val 970"/>
              <a:gd name="f27" fmla="val 1009"/>
              <a:gd name="f28" fmla="val 1015"/>
              <a:gd name="f29" fmla="val 1016"/>
              <a:gd name="f30" fmla="val 1021"/>
              <a:gd name="f31" fmla="val 1024"/>
              <a:gd name="f32" fmla="val 1027"/>
              <a:gd name="f33" fmla="val 1032"/>
              <a:gd name="f34" fmla="val 1029"/>
              <a:gd name="f35" fmla="val 1034"/>
              <a:gd name="f36" fmla="val 1039"/>
              <a:gd name="f37" fmla="val 1028"/>
              <a:gd name="f38" fmla="val 1042"/>
              <a:gd name="f39" fmla="val 1023"/>
              <a:gd name="f40" fmla="val 1052"/>
              <a:gd name="f41" fmla="val 1018"/>
              <a:gd name="f42" fmla="val 1061"/>
              <a:gd name="f43" fmla="val 1013"/>
              <a:gd name="f44" fmla="val 1070"/>
              <a:gd name="f45" fmla="val 1010"/>
              <a:gd name="f46" fmla="val 1075"/>
              <a:gd name="f47" fmla="val 1011"/>
              <a:gd name="f48" fmla="val 1078"/>
              <a:gd name="f49" fmla="val 1014"/>
              <a:gd name="f50" fmla="val 1083"/>
              <a:gd name="f51" fmla="val 1026"/>
              <a:gd name="f52" fmla="val 1097"/>
              <a:gd name="f53" fmla="val 1037"/>
              <a:gd name="f54" fmla="val 1111"/>
              <a:gd name="f55" fmla="val 1048"/>
              <a:gd name="f56" fmla="val 1126"/>
              <a:gd name="f57" fmla="val 1050"/>
              <a:gd name="f58" fmla="val 1129"/>
              <a:gd name="f59" fmla="val 1134"/>
              <a:gd name="f60" fmla="val 1139"/>
              <a:gd name="f61" fmla="val 1030"/>
              <a:gd name="f62" fmla="val 1128"/>
              <a:gd name="f63" fmla="val 1109"/>
              <a:gd name="f64" fmla="val 1001"/>
              <a:gd name="f65" fmla="val 1091"/>
              <a:gd name="f66" fmla="val 913"/>
              <a:gd name="f67" fmla="val 1222"/>
              <a:gd name="f68" fmla="val 792"/>
              <a:gd name="f69" fmla="val 1310"/>
              <a:gd name="f70" fmla="val 646"/>
              <a:gd name="f71" fmla="val 1367"/>
              <a:gd name="f72" fmla="val 664"/>
              <a:gd name="f73" fmla="val 1392"/>
              <a:gd name="f74" fmla="val 684"/>
              <a:gd name="f75" fmla="val 1416"/>
              <a:gd name="f76" fmla="val 696"/>
              <a:gd name="f77" fmla="val 1446"/>
              <a:gd name="f78" fmla="val 671"/>
              <a:gd name="f79" fmla="val 1425"/>
              <a:gd name="f80" fmla="val 653"/>
              <a:gd name="f81" fmla="val 1398"/>
              <a:gd name="f82" fmla="val 635"/>
              <a:gd name="f83" fmla="val 1370"/>
              <a:gd name="f84" fmla="val 620"/>
              <a:gd name="f85" fmla="val 1381"/>
              <a:gd name="f86" fmla="val 613"/>
              <a:gd name="f87" fmla="val 606"/>
              <a:gd name="f88" fmla="val 1359"/>
              <a:gd name="f89" fmla="val 589"/>
              <a:gd name="f90" fmla="val 1334"/>
              <a:gd name="f91" fmla="val 572"/>
              <a:gd name="f92" fmla="val 1309"/>
              <a:gd name="f93" fmla="val 555"/>
              <a:gd name="f94" fmla="val 1284"/>
              <a:gd name="f95" fmla="val 554"/>
              <a:gd name="f96" fmla="val 1282"/>
              <a:gd name="f97" fmla="val 552"/>
              <a:gd name="f98" fmla="val 1280"/>
              <a:gd name="f99" fmla="val 551"/>
              <a:gd name="f100" fmla="val 1278"/>
              <a:gd name="f101" fmla="val 542"/>
              <a:gd name="f102" fmla="val 533"/>
              <a:gd name="f103" fmla="val 525"/>
              <a:gd name="f104" fmla="val 1288"/>
              <a:gd name="f105" fmla="val 521"/>
              <a:gd name="f106" fmla="val 1290"/>
              <a:gd name="f107" fmla="val 520"/>
              <a:gd name="f108" fmla="val 1295"/>
              <a:gd name="f109" fmla="val 518"/>
              <a:gd name="f110" fmla="val 1299"/>
              <a:gd name="f111" fmla="val 515"/>
              <a:gd name="f112" fmla="val 1308"/>
              <a:gd name="f113" fmla="val 516"/>
              <a:gd name="f114" fmla="val 1314"/>
              <a:gd name="f115" fmla="val 526"/>
              <a:gd name="f116" fmla="val 1320"/>
              <a:gd name="f117" fmla="val 1328"/>
              <a:gd name="f118" fmla="val 549"/>
              <a:gd name="f119" fmla="val 1347"/>
              <a:gd name="f120" fmla="val 545"/>
              <a:gd name="f121" fmla="val 1364"/>
              <a:gd name="f122" fmla="val 540"/>
              <a:gd name="f123" fmla="val 1393"/>
              <a:gd name="f124" fmla="val 508"/>
              <a:gd name="f125" fmla="val 1395"/>
              <a:gd name="f126" fmla="val 506"/>
              <a:gd name="f127" fmla="val 504"/>
              <a:gd name="f128" fmla="val 501"/>
              <a:gd name="f129" fmla="val 498"/>
              <a:gd name="f130" fmla="val 1408"/>
              <a:gd name="f131" fmla="val 495"/>
              <a:gd name="f132" fmla="val 1421"/>
              <a:gd name="f133" fmla="val 493"/>
              <a:gd name="f134" fmla="val 1434"/>
              <a:gd name="f135" fmla="val 1436"/>
              <a:gd name="f136" fmla="val 496"/>
              <a:gd name="f137" fmla="val 1439"/>
              <a:gd name="f138" fmla="val 1440"/>
              <a:gd name="f139" fmla="val 1451"/>
              <a:gd name="f140" fmla="val 523"/>
              <a:gd name="f141" fmla="val 1467"/>
              <a:gd name="f142" fmla="val 519"/>
              <a:gd name="f143" fmla="val 1485"/>
              <a:gd name="f144" fmla="val 1504"/>
              <a:gd name="f145" fmla="val 502"/>
              <a:gd name="f146" fmla="val 1515"/>
              <a:gd name="f147" fmla="val 481"/>
              <a:gd name="f148" fmla="val 1518"/>
              <a:gd name="f149" fmla="val 478"/>
              <a:gd name="f150" fmla="val 1519"/>
              <a:gd name="f151" fmla="val 474"/>
              <a:gd name="f152" fmla="val 1522"/>
              <a:gd name="f153" fmla="val 473"/>
              <a:gd name="f154" fmla="val 1525"/>
              <a:gd name="f155" fmla="val 466"/>
              <a:gd name="f156" fmla="val 1550"/>
              <a:gd name="f157" fmla="val 459"/>
              <a:gd name="f158" fmla="val 1574"/>
              <a:gd name="f159" fmla="val 453"/>
              <a:gd name="f160" fmla="val 1599"/>
              <a:gd name="f161" fmla="val 452"/>
              <a:gd name="f162" fmla="val 1602"/>
              <a:gd name="f163" fmla="val 1606"/>
              <a:gd name="f164" fmla="val 455"/>
              <a:gd name="f165" fmla="val 1608"/>
              <a:gd name="f166" fmla="val 1632"/>
              <a:gd name="f167" fmla="val 471"/>
              <a:gd name="f168" fmla="val 1665"/>
              <a:gd name="f169" fmla="val 441"/>
              <a:gd name="f170" fmla="val 1677"/>
              <a:gd name="f171" fmla="val 436"/>
              <a:gd name="f172" fmla="val 1679"/>
              <a:gd name="f173" fmla="val 434"/>
              <a:gd name="f174" fmla="val 1682"/>
              <a:gd name="f175" fmla="val 1687"/>
              <a:gd name="f176" fmla="val 435"/>
              <a:gd name="f177" fmla="val 1694"/>
              <a:gd name="f178" fmla="val 1702"/>
              <a:gd name="f179" fmla="val 1709"/>
              <a:gd name="f180" fmla="val 439"/>
              <a:gd name="f181" fmla="val 1710"/>
              <a:gd name="f182" fmla="val 442"/>
              <a:gd name="f183" fmla="val 446"/>
              <a:gd name="f184" fmla="val 1711"/>
              <a:gd name="f185" fmla="val 1742"/>
              <a:gd name="f186" fmla="val 1774"/>
              <a:gd name="f187" fmla="val 1808"/>
              <a:gd name="f188" fmla="val 476"/>
              <a:gd name="f189" fmla="val 1821"/>
              <a:gd name="f190" fmla="val 1833"/>
              <a:gd name="f191" fmla="val 1847"/>
              <a:gd name="f192" fmla="val 505"/>
              <a:gd name="f193" fmla="val 477"/>
              <a:gd name="f194" fmla="val 447"/>
              <a:gd name="f195" fmla="val 1912"/>
              <a:gd name="f196" fmla="val 1976"/>
              <a:gd name="f197" fmla="val 432"/>
              <a:gd name="f198" fmla="val 417"/>
              <a:gd name="f199" fmla="val 402"/>
              <a:gd name="f200" fmla="val 373"/>
              <a:gd name="f201" fmla="val 344"/>
              <a:gd name="f202" fmla="val 316"/>
              <a:gd name="f203" fmla="val 1834"/>
              <a:gd name="f204" fmla="val 1822"/>
              <a:gd name="f205" fmla="val 372"/>
              <a:gd name="f206" fmla="val 401"/>
              <a:gd name="f207" fmla="val 1775"/>
              <a:gd name="f208" fmla="val 1743"/>
              <a:gd name="f209" fmla="val 408"/>
              <a:gd name="f210" fmla="val 413"/>
              <a:gd name="f211" fmla="val 419"/>
              <a:gd name="f212" fmla="val 1701"/>
              <a:gd name="f213" fmla="val 420"/>
              <a:gd name="f214" fmla="val 1692"/>
              <a:gd name="f215" fmla="val 1683"/>
              <a:gd name="f216" fmla="val 1681"/>
              <a:gd name="f217" fmla="val 416"/>
              <a:gd name="f218" fmla="val 1678"/>
              <a:gd name="f219" fmla="val 397"/>
              <a:gd name="f220" fmla="val 1671"/>
              <a:gd name="f221" fmla="val 387"/>
              <a:gd name="f222" fmla="val 1660"/>
              <a:gd name="f223" fmla="val 385"/>
              <a:gd name="f224" fmla="val 1643"/>
              <a:gd name="f225" fmla="val 384"/>
              <a:gd name="f226" fmla="val 1626"/>
              <a:gd name="f227" fmla="val 391"/>
              <a:gd name="f228" fmla="val 1613"/>
              <a:gd name="f229" fmla="val 405"/>
              <a:gd name="f230" fmla="val 1603"/>
              <a:gd name="f231" fmla="val 407"/>
              <a:gd name="f232" fmla="val 1601"/>
              <a:gd name="f233" fmla="val 410"/>
              <a:gd name="f234" fmla="val 1596"/>
              <a:gd name="f235" fmla="val 409"/>
              <a:gd name="f236" fmla="val 1593"/>
              <a:gd name="f237" fmla="val 1570"/>
              <a:gd name="f238" fmla="val 404"/>
              <a:gd name="f239" fmla="val 1547"/>
              <a:gd name="f240" fmla="val 1524"/>
              <a:gd name="f241" fmla="val 400"/>
              <a:gd name="f242" fmla="val 1521"/>
              <a:gd name="f243" fmla="val 1517"/>
              <a:gd name="f244" fmla="val 394"/>
              <a:gd name="f245" fmla="val 1516"/>
              <a:gd name="f246" fmla="val 379"/>
              <a:gd name="f247" fmla="val 1510"/>
              <a:gd name="f248" fmla="val 368"/>
              <a:gd name="f249" fmla="val 1500"/>
              <a:gd name="f250" fmla="val 366"/>
              <a:gd name="f251" fmla="val 1483"/>
              <a:gd name="f252" fmla="val 364"/>
              <a:gd name="f253" fmla="val 1465"/>
              <a:gd name="f254" fmla="val 371"/>
              <a:gd name="f255" fmla="val 386"/>
              <a:gd name="f256" fmla="val 1441"/>
              <a:gd name="f257" fmla="val 389"/>
              <a:gd name="f258" fmla="val 1435"/>
              <a:gd name="f259" fmla="val 1432"/>
              <a:gd name="f260" fmla="val 1422"/>
              <a:gd name="f261" fmla="val 390"/>
              <a:gd name="f262" fmla="val 1412"/>
              <a:gd name="f263" fmla="val 1401"/>
              <a:gd name="f264" fmla="val 353"/>
              <a:gd name="f265" fmla="val 318"/>
              <a:gd name="f266" fmla="val 1414"/>
              <a:gd name="f267" fmla="val 281"/>
              <a:gd name="f268" fmla="val 298"/>
              <a:gd name="f269" fmla="val 1470"/>
              <a:gd name="f270" fmla="val 328"/>
              <a:gd name="f271" fmla="val 1499"/>
              <a:gd name="f272" fmla="val 327"/>
              <a:gd name="f273" fmla="val 326"/>
              <a:gd name="f274" fmla="val 325"/>
              <a:gd name="f275" fmla="val 322"/>
              <a:gd name="f276" fmla="val 1498"/>
              <a:gd name="f277" fmla="val 319"/>
              <a:gd name="f278" fmla="val 1496"/>
              <a:gd name="f279" fmla="val 1492"/>
              <a:gd name="f280" fmla="val 301"/>
              <a:gd name="f281" fmla="val 1472"/>
              <a:gd name="f282" fmla="val 286"/>
              <a:gd name="f283" fmla="val 271"/>
              <a:gd name="f284" fmla="val 1429"/>
              <a:gd name="f285" fmla="val 267"/>
              <a:gd name="f286" fmla="val 1424"/>
              <a:gd name="f287" fmla="val 264"/>
              <a:gd name="f288" fmla="val 257"/>
              <a:gd name="f289" fmla="val 247"/>
              <a:gd name="f290" fmla="val 236"/>
              <a:gd name="f291" fmla="val 226"/>
              <a:gd name="f292" fmla="val 1426"/>
              <a:gd name="f293" fmla="val 218"/>
              <a:gd name="f294" fmla="val 1427"/>
              <a:gd name="f295" fmla="val 214"/>
              <a:gd name="f296" fmla="val 210"/>
              <a:gd name="f297" fmla="val 1417"/>
              <a:gd name="f298" fmla="val 188"/>
              <a:gd name="f299" fmla="val 1372"/>
              <a:gd name="f300" fmla="val 170"/>
              <a:gd name="f301" fmla="val 1326"/>
              <a:gd name="f302" fmla="val 158"/>
              <a:gd name="f303" fmla="val 149"/>
              <a:gd name="f304" fmla="val 1242"/>
              <a:gd name="f305" fmla="val 144"/>
              <a:gd name="f306" fmla="val 1206"/>
              <a:gd name="f307" fmla="val 136"/>
              <a:gd name="f308" fmla="val 1169"/>
              <a:gd name="f309" fmla="val 135"/>
              <a:gd name="f310" fmla="val 1162"/>
              <a:gd name="f311" fmla="val 1157"/>
              <a:gd name="f312" fmla="val 142"/>
              <a:gd name="f313" fmla="val 1153"/>
              <a:gd name="f314" fmla="val 169"/>
              <a:gd name="f315" fmla="val 197"/>
              <a:gd name="f316" fmla="val 1105"/>
              <a:gd name="f317" fmla="val 225"/>
              <a:gd name="f318" fmla="val 1081"/>
              <a:gd name="f319" fmla="val 227"/>
              <a:gd name="f320" fmla="val 1079"/>
              <a:gd name="f321" fmla="val 229"/>
              <a:gd name="f322" fmla="val 232"/>
              <a:gd name="f323" fmla="val 200"/>
              <a:gd name="f324" fmla="val 1041"/>
              <a:gd name="f325" fmla="val 176"/>
              <a:gd name="f326" fmla="val 1002"/>
              <a:gd name="f327" fmla="val 157"/>
              <a:gd name="f328" fmla="val 961"/>
              <a:gd name="f329" fmla="val 911"/>
              <a:gd name="f330" fmla="val 122"/>
              <a:gd name="f331" fmla="val 859"/>
              <a:gd name="f332" fmla="val 116"/>
              <a:gd name="f333" fmla="val 804"/>
              <a:gd name="f334" fmla="val 111"/>
              <a:gd name="f335" fmla="val 106"/>
              <a:gd name="f336" fmla="val 709"/>
              <a:gd name="f337" fmla="val 97"/>
              <a:gd name="f338" fmla="val 663"/>
              <a:gd name="f339" fmla="val 88"/>
              <a:gd name="f340" fmla="val 615"/>
              <a:gd name="f341" fmla="val 64"/>
              <a:gd name="f342" fmla="val 42"/>
              <a:gd name="f343" fmla="val 529"/>
              <a:gd name="f344" fmla="val 25"/>
              <a:gd name="f345" fmla="val 497"/>
              <a:gd name="f346" fmla="val 8"/>
              <a:gd name="f347" fmla="val 2"/>
              <a:gd name="f348" fmla="val 430"/>
              <a:gd name="f349" fmla="val 1"/>
              <a:gd name="f350" fmla="val 423"/>
              <a:gd name="f351" fmla="val 22"/>
              <a:gd name="f352" fmla="val 362"/>
              <a:gd name="f353" fmla="val 52"/>
              <a:gd name="f354" fmla="val 370"/>
              <a:gd name="f355" fmla="val 55"/>
              <a:gd name="f356" fmla="val 58"/>
              <a:gd name="f357" fmla="val 61"/>
              <a:gd name="f358" fmla="val 69"/>
              <a:gd name="f359" fmla="val 68"/>
              <a:gd name="f360" fmla="val 60"/>
              <a:gd name="f361" fmla="val 334"/>
              <a:gd name="f362" fmla="val 45"/>
              <a:gd name="f363" fmla="val 38"/>
              <a:gd name="f364" fmla="val 312"/>
              <a:gd name="f365" fmla="val 15"/>
              <a:gd name="f366" fmla="val 283"/>
              <a:gd name="f367" fmla="val 32"/>
              <a:gd name="f368" fmla="val 231"/>
              <a:gd name="f369" fmla="val 215"/>
              <a:gd name="f370" fmla="val 59"/>
              <a:gd name="f371" fmla="val 207"/>
              <a:gd name="f372" fmla="val 77"/>
              <a:gd name="f373" fmla="val 203"/>
              <a:gd name="f374" fmla="val 82"/>
              <a:gd name="f375" fmla="val 201"/>
              <a:gd name="f376" fmla="val 93"/>
              <a:gd name="f377" fmla="val 80"/>
              <a:gd name="f378" fmla="val 121"/>
              <a:gd name="f379" fmla="val 114"/>
              <a:gd name="f380" fmla="val 73"/>
              <a:gd name="f381" fmla="val 177"/>
              <a:gd name="f382" fmla="val 83"/>
              <a:gd name="f383" fmla="val 178"/>
              <a:gd name="f384" fmla="val 74"/>
              <a:gd name="f385" fmla="val 179"/>
              <a:gd name="f386" fmla="val 190"/>
              <a:gd name="f387" fmla="val 3"/>
              <a:gd name="f388" fmla="val 265"/>
              <a:gd name="f389" fmla="val 20"/>
              <a:gd name="f390" fmla="val 274"/>
              <a:gd name="f391" fmla="val 27"/>
              <a:gd name="f392" fmla="val 35"/>
              <a:gd name="f393" fmla="val 289"/>
              <a:gd name="f394" fmla="val 292"/>
              <a:gd name="f395" fmla="val 44"/>
              <a:gd name="f396" fmla="val 297"/>
              <a:gd name="f397" fmla="val 47"/>
              <a:gd name="f398" fmla="val 299"/>
              <a:gd name="f399" fmla="val 46"/>
              <a:gd name="f400" fmla="val 34"/>
              <a:gd name="f401" fmla="val 375"/>
              <a:gd name="f402" fmla="val 62"/>
              <a:gd name="f403" fmla="val 433"/>
              <a:gd name="f404" fmla="val 113"/>
              <a:gd name="f405" fmla="val 480"/>
              <a:gd name="f406" fmla="val 171"/>
              <a:gd name="f407" fmla="val 239"/>
              <a:gd name="f408" fmla="val 538"/>
              <a:gd name="f409" fmla="val 285"/>
              <a:gd name="f410" fmla="val 558"/>
              <a:gd name="f411" fmla="val 332"/>
              <a:gd name="f412" fmla="val 580"/>
              <a:gd name="f413" fmla="val 582"/>
              <a:gd name="f414" fmla="val 382"/>
              <a:gd name="f415" fmla="val 583"/>
              <a:gd name="f416" fmla="val 585"/>
              <a:gd name="f417" fmla="val 600"/>
              <a:gd name="f418" fmla="val 629"/>
              <a:gd name="f419" fmla="val 634"/>
              <a:gd name="f420" fmla="val 369"/>
              <a:gd name="f421" fmla="val 638"/>
              <a:gd name="f422" fmla="val 643"/>
              <a:gd name="f423" fmla="val 320"/>
              <a:gd name="f424" fmla="val 647"/>
              <a:gd name="f425" fmla="val 306"/>
              <a:gd name="f426" fmla="val 293"/>
              <a:gd name="f427" fmla="val 659"/>
              <a:gd name="f428" fmla="val 279"/>
              <a:gd name="f429" fmla="val 660"/>
              <a:gd name="f430" fmla="val 277"/>
              <a:gd name="f431" fmla="val 662"/>
              <a:gd name="f432" fmla="val 275"/>
              <a:gd name="f433" fmla="val 273"/>
              <a:gd name="f434" fmla="val 681"/>
              <a:gd name="f435" fmla="val 256"/>
              <a:gd name="f436" fmla="val 704"/>
              <a:gd name="f437" fmla="val 722"/>
              <a:gd name="f438" fmla="val 741"/>
              <a:gd name="f439" fmla="val 266"/>
              <a:gd name="f440" fmla="val 750"/>
              <a:gd name="f441" fmla="val 284"/>
              <a:gd name="f442" fmla="val 305"/>
              <a:gd name="f443" fmla="val 749"/>
              <a:gd name="f444" fmla="val 329"/>
              <a:gd name="f445" fmla="val 747"/>
              <a:gd name="f446" fmla="val 354"/>
              <a:gd name="f447" fmla="val 743"/>
              <a:gd name="f448" fmla="val 378"/>
              <a:gd name="f449" fmla="val 737"/>
              <a:gd name="f450" fmla="val 415"/>
              <a:gd name="f451" fmla="val 734"/>
              <a:gd name="f452" fmla="val 451"/>
              <a:gd name="f453" fmla="val 742"/>
              <a:gd name="f454" fmla="val 488"/>
              <a:gd name="f455" fmla="val 746"/>
              <a:gd name="f456" fmla="val 571"/>
              <a:gd name="f457" fmla="val 612"/>
              <a:gd name="f458" fmla="val 717"/>
              <a:gd name="f459" fmla="val 698"/>
              <a:gd name="f460" fmla="val 728"/>
              <a:gd name="f461" fmla="val 783"/>
              <a:gd name="f462" fmla="val 755"/>
              <a:gd name="f463" fmla="val 866"/>
              <a:gd name="f464" fmla="val 756"/>
              <a:gd name="f465" fmla="val 870"/>
              <a:gd name="f466" fmla="val 338"/>
              <a:gd name="f467" fmla="val 110"/>
              <a:gd name="f468" fmla="val 172"/>
              <a:gd name="f469" fmla="val 234"/>
              <a:gd name="f470" fmla="val 437"/>
              <a:gd name="f471" fmla="val 300"/>
              <a:gd name="f472" fmla="val 431"/>
              <a:gd name="f473" fmla="val 429"/>
              <a:gd name="f474" fmla="val 290"/>
              <a:gd name="f475" fmla="val 246"/>
              <a:gd name="f476" fmla="val 380"/>
              <a:gd name="f477" fmla="val 202"/>
              <a:gd name="f478" fmla="val 159"/>
              <a:gd name="f479" fmla="val 330"/>
              <a:gd name="f480" fmla="val 120"/>
              <a:gd name="f481" fmla="val 303"/>
              <a:gd name="f482" fmla="val 278"/>
              <a:gd name="f483" fmla="val 41"/>
              <a:gd name="f484" fmla="val 272"/>
              <a:gd name="f485" fmla="val 39"/>
              <a:gd name="f486" fmla="val 268"/>
              <a:gd name="f487" fmla="val 36"/>
              <a:gd name="f488" fmla="val 56"/>
              <a:gd name="f489" fmla="val 280"/>
              <a:gd name="f490" fmla="val 66"/>
              <a:gd name="f491" fmla="val 78"/>
              <a:gd name="f492" fmla="val 89"/>
              <a:gd name="f493" fmla="val 99"/>
              <a:gd name="f494" fmla="val 254"/>
              <a:gd name="f495" fmla="val 125"/>
              <a:gd name="f496" fmla="val 233"/>
              <a:gd name="f497" fmla="val 126"/>
              <a:gd name="f498" fmla="val 211"/>
              <a:gd name="f499" fmla="val 101"/>
              <a:gd name="f500" fmla="val 204"/>
              <a:gd name="f501" fmla="val 199"/>
              <a:gd name="f502" fmla="val 85"/>
              <a:gd name="f503" fmla="val 191"/>
              <a:gd name="f504" fmla="val 75"/>
              <a:gd name="f505" fmla="val 92"/>
              <a:gd name="f506" fmla="val 194"/>
              <a:gd name="f507" fmla="val 105"/>
              <a:gd name="f508" fmla="val 222"/>
              <a:gd name="f509" fmla="val 148"/>
              <a:gd name="f510" fmla="val 243"/>
              <a:gd name="f511" fmla="val 181"/>
              <a:gd name="f512" fmla="val 263"/>
              <a:gd name="f513" fmla="val 213"/>
              <a:gd name="f514" fmla="val 291"/>
              <a:gd name="f515" fmla="val 347"/>
              <a:gd name="f516" fmla="val 343"/>
              <a:gd name="f517" fmla="val 350"/>
              <a:gd name="f518" fmla="val 352"/>
              <a:gd name="f519" fmla="val 356"/>
              <a:gd name="f520" fmla="val 357"/>
              <a:gd name="f521" fmla="val 358"/>
              <a:gd name="f522" fmla="val 351"/>
              <a:gd name="f523" fmla="val 248"/>
              <a:gd name="f524" fmla="val 212"/>
              <a:gd name="f525" fmla="val 143"/>
              <a:gd name="f526" fmla="val 166"/>
              <a:gd name="f527" fmla="val 192"/>
              <a:gd name="f528" fmla="val 183"/>
              <a:gd name="f529" fmla="val 196"/>
              <a:gd name="f530" fmla="val 160"/>
              <a:gd name="f531" fmla="val 151"/>
              <a:gd name="f532" fmla="val 209"/>
              <a:gd name="f533" fmla="val 141"/>
              <a:gd name="f534" fmla="val 134"/>
              <a:gd name="f535" fmla="val 124"/>
              <a:gd name="f536" fmla="val 185"/>
              <a:gd name="f537" fmla="val 115"/>
              <a:gd name="f538" fmla="val 156"/>
              <a:gd name="f539" fmla="val 104"/>
              <a:gd name="f540" fmla="val 153"/>
              <a:gd name="f541" fmla="val 102"/>
              <a:gd name="f542" fmla="val 150"/>
              <a:gd name="f543" fmla="val 94"/>
              <a:gd name="f544" fmla="val 164"/>
              <a:gd name="f545" fmla="val 96"/>
              <a:gd name="f546" fmla="val 100"/>
              <a:gd name="f547" fmla="val 103"/>
              <a:gd name="f548" fmla="val 205"/>
              <a:gd name="f549" fmla="val 131"/>
              <a:gd name="f550" fmla="val 219"/>
              <a:gd name="f551" fmla="val 139"/>
              <a:gd name="f552" fmla="val 349"/>
              <a:gd name="f553" fmla="val 258"/>
              <a:gd name="f554" fmla="val 261"/>
              <a:gd name="f555" fmla="val 418"/>
              <a:gd name="f556" fmla="val 421"/>
              <a:gd name="f557" fmla="val 260"/>
              <a:gd name="f558" fmla="val 414"/>
              <a:gd name="f559" fmla="val 240"/>
              <a:gd name="f560" fmla="val 339"/>
              <a:gd name="f561" fmla="val 262"/>
              <a:gd name="f562" fmla="val 224"/>
              <a:gd name="f563" fmla="val 91"/>
              <a:gd name="f564" fmla="val 112"/>
              <a:gd name="f565" fmla="val 259"/>
              <a:gd name="f566" fmla="val 107"/>
              <a:gd name="f567" fmla="val 288"/>
              <a:gd name="f568" fmla="val 296"/>
              <a:gd name="f569" fmla="val 309"/>
              <a:gd name="f570" fmla="val 63"/>
              <a:gd name="f571" fmla="val 54"/>
              <a:gd name="f572" fmla="val 270"/>
              <a:gd name="f573" fmla="val 37"/>
              <a:gd name="f574" fmla="val 276"/>
              <a:gd name="f575" fmla="val 302"/>
              <a:gd name="f576" fmla="val 50"/>
              <a:gd name="f577" fmla="val 313"/>
              <a:gd name="f578" fmla="val 95"/>
              <a:gd name="f579" fmla="val 374"/>
              <a:gd name="f580" fmla="val 140"/>
              <a:gd name="f581" fmla="val 184"/>
              <a:gd name="f582" fmla="val 494"/>
              <a:gd name="f583" fmla="val 510"/>
              <a:gd name="f584" fmla="val 206"/>
              <a:gd name="f585" fmla="val 527"/>
              <a:gd name="f586" fmla="val 217"/>
              <a:gd name="f587" fmla="val 543"/>
              <a:gd name="f588" fmla="val 216"/>
              <a:gd name="f589" fmla="val 544"/>
              <a:gd name="f590" fmla="val 539"/>
              <a:gd name="f591" fmla="val 541"/>
              <a:gd name="f592" fmla="val 547"/>
              <a:gd name="f593" fmla="val 625"/>
              <a:gd name="f594" fmla="val 695"/>
              <a:gd name="f595" fmla="val 763"/>
              <a:gd name="f596" fmla="val 835"/>
              <a:gd name="f597" fmla="val 399"/>
              <a:gd name="f598" fmla="val 942"/>
              <a:gd name="f599" fmla="val 426"/>
              <a:gd name="f600" fmla="val 981"/>
              <a:gd name="f601" fmla="val 489"/>
              <a:gd name="f602" fmla="val 500"/>
              <a:gd name="f603" fmla="val 1012"/>
              <a:gd name="f604" fmla="val 511"/>
              <a:gd name="f605" fmla="val 522"/>
              <a:gd name="f606" fmla="val 1008"/>
              <a:gd name="f607" fmla="val 546"/>
              <a:gd name="f608" fmla="val 550"/>
              <a:gd name="f609" fmla="val 1004"/>
              <a:gd name="f610" fmla="val 999"/>
              <a:gd name="f611" fmla="val 548"/>
              <a:gd name="f612" fmla="val 995"/>
              <a:gd name="f613" fmla="val 993"/>
              <a:gd name="f614" fmla="val 983"/>
              <a:gd name="f615" fmla="val 968"/>
              <a:gd name="f616" fmla="val 949"/>
              <a:gd name="f617" fmla="val 932"/>
              <a:gd name="f618" fmla="val 536"/>
              <a:gd name="f619" fmla="val 919"/>
              <a:gd name="f620" fmla="val 556"/>
              <a:gd name="f621" fmla="val 914"/>
              <a:gd name="f622" fmla="val 562"/>
              <a:gd name="f623" fmla="val 912"/>
              <a:gd name="f624" fmla="val 910"/>
              <a:gd name="f625" fmla="val 564"/>
              <a:gd name="f626" fmla="val 566"/>
              <a:gd name="f627" fmla="val 882"/>
              <a:gd name="f628" fmla="val 567"/>
              <a:gd name="f629" fmla="val 856"/>
              <a:gd name="f630" fmla="val 842"/>
              <a:gd name="f631" fmla="val 535"/>
              <a:gd name="f632" fmla="val 823"/>
              <a:gd name="f633" fmla="val 537"/>
              <a:gd name="f634" fmla="val 576"/>
              <a:gd name="f635" fmla="val 784"/>
              <a:gd name="f636" fmla="val 578"/>
              <a:gd name="f637" fmla="val 771"/>
              <a:gd name="f638" fmla="val 758"/>
              <a:gd name="f639" fmla="val 581"/>
              <a:gd name="f640" fmla="val 745"/>
              <a:gd name="f641" fmla="val 738"/>
              <a:gd name="f642" fmla="val 575"/>
              <a:gd name="f643" fmla="val 736"/>
              <a:gd name="f644" fmla="val 559"/>
              <a:gd name="f645" fmla="val 727"/>
              <a:gd name="f646" fmla="val 713"/>
              <a:gd name="f647" fmla="val 694"/>
              <a:gd name="f648" fmla="val 676"/>
              <a:gd name="f649" fmla="val 565"/>
              <a:gd name="f650" fmla="val 658"/>
              <a:gd name="f651" fmla="val 654"/>
              <a:gd name="f652" fmla="val 651"/>
              <a:gd name="f653" fmla="val 591"/>
              <a:gd name="f654" fmla="val 631"/>
              <a:gd name="f655" fmla="val 592"/>
              <a:gd name="f656" fmla="val 594"/>
              <a:gd name="f657" fmla="val 593"/>
              <a:gd name="f658" fmla="val 595"/>
              <a:gd name="f659" fmla="val 586"/>
              <a:gd name="f660" fmla="val 568"/>
              <a:gd name="f661" fmla="val 590"/>
              <a:gd name="f662" fmla="val 596"/>
              <a:gd name="f663" fmla="val 599"/>
              <a:gd name="f664" fmla="val 499"/>
              <a:gd name="f665" fmla="val 601"/>
              <a:gd name="f666" fmla="val 470"/>
              <a:gd name="f667" fmla="val 560"/>
              <a:gd name="f668" fmla="val 462"/>
              <a:gd name="f669" fmla="val 393"/>
              <a:gd name="f670" fmla="val 570"/>
              <a:gd name="f671" fmla="val 323"/>
              <a:gd name="f672" fmla="val 486"/>
              <a:gd name="f673" fmla="val 346"/>
              <a:gd name="f674" fmla="val 49"/>
              <a:gd name="f675" fmla="val 340"/>
              <a:gd name="f676" fmla="val 48"/>
              <a:gd name="f677" fmla="val 355"/>
              <a:gd name="f678" fmla="val 90"/>
              <a:gd name="f679" fmla="val 108"/>
              <a:gd name="f680" fmla="val 342"/>
              <a:gd name="f681" fmla="val 109"/>
              <a:gd name="f682" fmla="val 553"/>
              <a:gd name="f683" fmla="val 1073"/>
              <a:gd name="f684" fmla="val 1118"/>
              <a:gd name="f685" fmla="val 1159"/>
              <a:gd name="f686" fmla="val 534"/>
              <a:gd name="f687" fmla="val 1201"/>
              <a:gd name="f688" fmla="val 1204"/>
              <a:gd name="f689" fmla="val 1208"/>
              <a:gd name="f690" fmla="val 1210"/>
              <a:gd name="f691" fmla="val 1221"/>
              <a:gd name="f692" fmla="val 1239"/>
              <a:gd name="f693" fmla="val 1260"/>
              <a:gd name="f694" fmla="val 1264"/>
              <a:gd name="f695" fmla="val 1269"/>
              <a:gd name="f696" fmla="val 561"/>
              <a:gd name="f697" fmla="val 1273"/>
              <a:gd name="f698" fmla="val 563"/>
              <a:gd name="f699" fmla="val 569"/>
              <a:gd name="f700" fmla="val 1286"/>
              <a:gd name="f701" fmla="val 1313"/>
              <a:gd name="f702" fmla="val 603"/>
              <a:gd name="f703" fmla="val 1340"/>
              <a:gd name="f704" fmla="val 621"/>
              <a:gd name="f705" fmla="val 1368"/>
              <a:gd name="f706" fmla="val 1296"/>
              <a:gd name="f707" fmla="val 927"/>
              <a:gd name="f708" fmla="val 1193"/>
              <a:gd name="f709" fmla="val 1036"/>
              <a:gd name="f710" fmla="val 980"/>
              <a:gd name="f711" fmla="val 991"/>
              <a:gd name="f712" fmla="val 943"/>
              <a:gd name="f713" fmla="val 941"/>
              <a:gd name="f714" fmla="val 897"/>
              <a:gd name="f715" fmla="val 901"/>
              <a:gd name="f716" fmla="val 886"/>
              <a:gd name="f717" fmla="val 875"/>
              <a:gd name="f718" fmla="val 837"/>
              <a:gd name="f719" fmla="val 874"/>
              <a:gd name="f720" fmla="val 821"/>
              <a:gd name="f721" fmla="val 873"/>
              <a:gd name="f722" fmla="val 779"/>
              <a:gd name="f723" fmla="val 770"/>
              <a:gd name="f724" fmla="val 877"/>
              <a:gd name="f725" fmla="val 759"/>
              <a:gd name="f726" fmla="val 766"/>
              <a:gd name="f727" fmla="val 893"/>
              <a:gd name="f728" fmla="val 772"/>
              <a:gd name="f729" fmla="val 905"/>
              <a:gd name="f730" fmla="val 778"/>
              <a:gd name="f731" fmla="val 918"/>
              <a:gd name="f732" fmla="val 787"/>
              <a:gd name="f733" fmla="val 904"/>
              <a:gd name="f734" fmla="val 793"/>
              <a:gd name="f735" fmla="val 785"/>
              <a:gd name="f736" fmla="val 655"/>
              <a:gd name="f737" fmla="val 1088"/>
              <a:gd name="f738" fmla="val 1087"/>
              <a:gd name="f739" fmla="val 1082"/>
              <a:gd name="f740" fmla="val 1003"/>
              <a:gd name="f741" fmla="val 994"/>
              <a:gd name="f742" fmla="val 636"/>
              <a:gd name="f743" fmla="val 979"/>
              <a:gd name="f744" fmla="val 668"/>
              <a:gd name="f745" fmla="val 958"/>
              <a:gd name="f746" fmla="val 688"/>
              <a:gd name="f747" fmla="val 945"/>
              <a:gd name="f748" fmla="val 697"/>
              <a:gd name="f749" fmla="val 699"/>
              <a:gd name="f750" fmla="val 863"/>
              <a:gd name="f751" fmla="val 687"/>
              <a:gd name="f752" fmla="val 782"/>
              <a:gd name="f753" fmla="val 678"/>
              <a:gd name="f754" fmla="val 735"/>
              <a:gd name="f755" fmla="val 679"/>
              <a:gd name="f756" fmla="val 689"/>
              <a:gd name="f757" fmla="val 692"/>
              <a:gd name="f758" fmla="val 703"/>
              <a:gd name="f759" fmla="val 605"/>
              <a:gd name="f760" fmla="val 712"/>
              <a:gd name="f761" fmla="val 720"/>
              <a:gd name="f762" fmla="val 723"/>
              <a:gd name="f763" fmla="val 719"/>
              <a:gd name="f764" fmla="val 714"/>
              <a:gd name="f765" fmla="val 483"/>
              <a:gd name="f766" fmla="val 458"/>
              <a:gd name="f767" fmla="val 425"/>
              <a:gd name="f768" fmla="val 725"/>
              <a:gd name="f769" fmla="val 731"/>
              <a:gd name="f770" fmla="val 733"/>
              <a:gd name="f771" fmla="val 706"/>
              <a:gd name="f772" fmla="val 691"/>
              <a:gd name="f773" fmla="val 656"/>
              <a:gd name="f774" fmla="val 649"/>
              <a:gd name="f775" fmla="val 333"/>
              <a:gd name="f776" fmla="val 642"/>
              <a:gd name="f777" fmla="val 395"/>
              <a:gd name="f778" fmla="val 644"/>
              <a:gd name="f779" fmla="val 657"/>
              <a:gd name="f780" fmla="val 443"/>
              <a:gd name="f781" fmla="val 465"/>
              <a:gd name="f782" fmla="val 652"/>
              <a:gd name="f783" fmla="val 461"/>
              <a:gd name="f784" fmla="val 641"/>
              <a:gd name="f785" fmla="val 456"/>
              <a:gd name="f786" fmla="val 630"/>
              <a:gd name="f787" fmla="val 624"/>
              <a:gd name="f788" fmla="val 464"/>
              <a:gd name="f789" fmla="val 467"/>
              <a:gd name="f790" fmla="val 487"/>
              <a:gd name="f791" fmla="val 490"/>
              <a:gd name="f792" fmla="val 611"/>
              <a:gd name="f793" fmla="val 618"/>
              <a:gd name="f794" fmla="val 513"/>
              <a:gd name="f795" fmla="val 639"/>
              <a:gd name="f796" fmla="val 574"/>
              <a:gd name="f797" fmla="val 614"/>
              <a:gd name="f798" fmla="val 608"/>
              <a:gd name="f799" fmla="val 584"/>
              <a:gd name="f800" fmla="val 610"/>
              <a:gd name="f801" fmla="val 604"/>
              <a:gd name="f802" fmla="val 632"/>
              <a:gd name="f803" fmla="val 602"/>
              <a:gd name="f804" fmla="val 645"/>
              <a:gd name="f805" fmla="val 666"/>
              <a:gd name="f806" fmla="val 707"/>
              <a:gd name="f807" fmla="val 716"/>
              <a:gd name="f808" fmla="val 627"/>
              <a:gd name="f809" fmla="val 607"/>
              <a:gd name="f810" fmla="val 739"/>
              <a:gd name="f811" fmla="val 767"/>
              <a:gd name="f812" fmla="val 780"/>
              <a:gd name="f813" fmla="val 790"/>
              <a:gd name="f814" fmla="val 799"/>
              <a:gd name="f815" fmla="val 815"/>
              <a:gd name="f816" fmla="val 832"/>
              <a:gd name="f817" fmla="val 616"/>
              <a:gd name="f818" fmla="val 849"/>
              <a:gd name="f819" fmla="val 862"/>
              <a:gd name="f820" fmla="val 579"/>
              <a:gd name="f821" fmla="val 871"/>
              <a:gd name="f822" fmla="val 577"/>
              <a:gd name="f823" fmla="val 885"/>
              <a:gd name="f824" fmla="val 916"/>
              <a:gd name="f825" fmla="val 917"/>
              <a:gd name="f826" fmla="val 598"/>
              <a:gd name="f827" fmla="val 928"/>
              <a:gd name="f828" fmla="val 962"/>
              <a:gd name="f829" fmla="val 996"/>
              <a:gd name="f830" fmla="val 997"/>
              <a:gd name="f831" fmla="val 238"/>
              <a:gd name="f832" fmla="val 208"/>
              <a:gd name="f833" fmla="val 147"/>
              <a:gd name="f834" fmla="val 1167"/>
              <a:gd name="f835" fmla="val 145"/>
              <a:gd name="f836" fmla="val 1170"/>
              <a:gd name="f837" fmla="val 1175"/>
              <a:gd name="f838" fmla="val 1178"/>
              <a:gd name="f839" fmla="val 1259"/>
              <a:gd name="f840" fmla="val 1336"/>
              <a:gd name="f841" fmla="val 1410"/>
              <a:gd name="f842" fmla="val 1419"/>
              <a:gd name="f843" fmla="val 1418"/>
              <a:gd name="f844" fmla="val 1411"/>
              <a:gd name="f845" fmla="val 314"/>
              <a:gd name="f846" fmla="val 1406"/>
              <a:gd name="f847" fmla="val 336"/>
              <a:gd name="f848" fmla="val 1403"/>
              <a:gd name="f849" fmla="val 359"/>
              <a:gd name="f850" fmla="val 381"/>
              <a:gd name="f851" fmla="val 1390"/>
              <a:gd name="f852" fmla="val 1388"/>
              <a:gd name="f853" fmla="val 1387"/>
              <a:gd name="f854" fmla="val 383"/>
              <a:gd name="f855" fmla="val 1386"/>
              <a:gd name="f856" fmla="val 1385"/>
              <a:gd name="f857" fmla="val 1384"/>
              <a:gd name="f858" fmla="val 377"/>
              <a:gd name="f859" fmla="val 1379"/>
              <a:gd name="f860" fmla="val 1346"/>
              <a:gd name="f861" fmla="val 345"/>
              <a:gd name="f862" fmla="val 1312"/>
              <a:gd name="f863" fmla="val 1305"/>
              <a:gd name="f864" fmla="val 1304"/>
              <a:gd name="f865" fmla="val 1303"/>
              <a:gd name="f866" fmla="val 1302"/>
              <a:gd name="f867" fmla="val 1287"/>
              <a:gd name="f868" fmla="val 1272"/>
              <a:gd name="f869" fmla="val 1257"/>
              <a:gd name="f870" fmla="val 1254"/>
              <a:gd name="f871" fmla="val 376"/>
              <a:gd name="f872" fmla="val 1251"/>
              <a:gd name="f873" fmla="val 1250"/>
              <a:gd name="f874" fmla="val 1244"/>
              <a:gd name="f875" fmla="val 1229"/>
              <a:gd name="f876" fmla="val 1209"/>
              <a:gd name="f877" fmla="val 1211"/>
              <a:gd name="f878" fmla="val 1212"/>
              <a:gd name="f879" fmla="val 1219"/>
              <a:gd name="f880" fmla="val 1234"/>
              <a:gd name="f881" fmla="val 245"/>
              <a:gd name="f882" fmla="val 1237"/>
              <a:gd name="f883" fmla="val 228"/>
              <a:gd name="f884" fmla="val 1235"/>
              <a:gd name="f885" fmla="val 1233"/>
              <a:gd name="f886" fmla="val 1220"/>
              <a:gd name="f887" fmla="val 195"/>
              <a:gd name="f888" fmla="val 198"/>
              <a:gd name="f889" fmla="val 1196"/>
              <a:gd name="f890" fmla="val 1186"/>
              <a:gd name="f891" fmla="val 1176"/>
              <a:gd name="f892" fmla="val 1152"/>
              <a:gd name="f893" fmla="val 1117"/>
              <a:gd name="f894" fmla="val 1115"/>
              <a:gd name="f895" fmla="val 1113"/>
              <a:gd name="f896" fmla="val 1102"/>
              <a:gd name="f897" fmla="val 253"/>
              <a:gd name="f898" fmla="val 1093"/>
              <a:gd name="f899" fmla="val 1064"/>
              <a:gd name="f900" fmla="val 367"/>
              <a:gd name="f901" fmla="val 1000"/>
              <a:gd name="f902" fmla="val 977"/>
              <a:gd name="f903" fmla="val 953"/>
              <a:gd name="f904" fmla="val 935"/>
              <a:gd name="f905" fmla="val 241"/>
              <a:gd name="f906" fmla="val 891"/>
              <a:gd name="f907" fmla="val 774"/>
              <a:gd name="f908" fmla="val 168"/>
              <a:gd name="f909" fmla="val 677"/>
              <a:gd name="f910" fmla="val 129"/>
              <a:gd name="f911" fmla="val 588"/>
              <a:gd name="f912" fmla="val 118"/>
              <a:gd name="f913" fmla="val 81"/>
              <a:gd name="f914" fmla="val 72"/>
              <a:gd name="f915" fmla="val 71"/>
              <a:gd name="f916" fmla="val 70"/>
              <a:gd name="f917" fmla="val 87"/>
              <a:gd name="f918" fmla="val 597"/>
              <a:gd name="f919" fmla="val 702"/>
              <a:gd name="f920" fmla="val 130"/>
              <a:gd name="f921" fmla="val 797"/>
              <a:gd name="f922" fmla="val 137"/>
              <a:gd name="f923" fmla="val 857"/>
              <a:gd name="f924" fmla="val 998"/>
              <a:gd name="f925" fmla="val 1059"/>
              <a:gd name="f926" fmla="val 1072"/>
              <a:gd name="f927" fmla="val 335"/>
              <a:gd name="f928" fmla="val 1301"/>
              <a:gd name="f929" fmla="val 396"/>
              <a:gd name="f930" fmla="val 427"/>
              <a:gd name="f931" fmla="val 1373"/>
              <a:gd name="f932" fmla="val 1382"/>
              <a:gd name="f933" fmla="val 1383"/>
              <a:gd name="f934" fmla="val 1389"/>
              <a:gd name="f935" fmla="val 422"/>
              <a:gd name="f936" fmla="val 444"/>
              <a:gd name="f937" fmla="val 1378"/>
              <a:gd name="f938" fmla="val 463"/>
              <a:gd name="f939" fmla="val 1363"/>
              <a:gd name="f940" fmla="val 460"/>
              <a:gd name="f941" fmla="val 1319"/>
              <a:gd name="f942" fmla="val 491"/>
              <a:gd name="f943" fmla="val 1315"/>
              <a:gd name="f944" fmla="val 507"/>
              <a:gd name="f945" fmla="val 1289"/>
              <a:gd name="f946" fmla="val 1283"/>
              <a:gd name="f947" fmla="val 1275"/>
              <a:gd name="f948" fmla="val 1262"/>
              <a:gd name="f949" fmla="val 479"/>
              <a:gd name="f950" fmla="val 1245"/>
              <a:gd name="f951" fmla="val 1228"/>
              <a:gd name="f952" fmla="val 1216"/>
              <a:gd name="f953" fmla="val 503"/>
              <a:gd name="f954" fmla="val 509"/>
              <a:gd name="f955" fmla="val 1207"/>
              <a:gd name="f956" fmla="val 512"/>
              <a:gd name="f957" fmla="val 1205"/>
              <a:gd name="f958" fmla="val 1198"/>
              <a:gd name="f959" fmla="val 1194"/>
              <a:gd name="f960" fmla="val 1146"/>
              <a:gd name="f961" fmla="val 1122"/>
              <a:gd name="f962" fmla="val 1103"/>
              <a:gd name="f963" fmla="val 1084"/>
              <a:gd name="f964" fmla="val 1047"/>
              <a:gd name="f965" fmla="val 468"/>
              <a:gd name="f966" fmla="val 482"/>
              <a:gd name="f967" fmla="val 1077"/>
              <a:gd name="f968" fmla="val 1107"/>
              <a:gd name="f969" fmla="val 1143"/>
              <a:gd name="f970" fmla="val 1155"/>
              <a:gd name="f971" fmla="val 1163"/>
              <a:gd name="f972" fmla="val 1174"/>
              <a:gd name="f973" fmla="val 1197"/>
              <a:gd name="f974" fmla="val 1243"/>
              <a:gd name="f975" fmla="val 1252"/>
              <a:gd name="f976" fmla="val 392"/>
              <a:gd name="f977" fmla="val 1285"/>
              <a:gd name="f978" fmla="val 163"/>
              <a:gd name="f979" fmla="val 189"/>
              <a:gd name="f980" fmla="val 154"/>
              <a:gd name="f981" fmla="val 193"/>
              <a:gd name="f982" fmla="val 127"/>
              <a:gd name="f983" fmla="val 174"/>
              <a:gd name="f984" fmla="val 162"/>
              <a:gd name="f985" fmla="val 138"/>
              <a:gd name="f986" fmla="val 123"/>
              <a:gd name="f987" fmla="val 173"/>
              <a:gd name="f988" fmla="val 133"/>
              <a:gd name="f989" fmla="val 230"/>
              <a:gd name="f990" fmla="val 98"/>
              <a:gd name="f991" fmla="val 43"/>
              <a:gd name="f992" fmla="val 26"/>
              <a:gd name="f993" fmla="val 255"/>
              <a:gd name="f994" fmla="val 24"/>
              <a:gd name="f995" fmla="val 237"/>
              <a:gd name="f996" fmla="val 10"/>
              <a:gd name="f997" fmla="val 33"/>
              <a:gd name="f998" fmla="val 84"/>
              <a:gd name="f999" fmla="val 1452"/>
              <a:gd name="f1000" fmla="val 1447"/>
              <a:gd name="f1001" fmla="val 1437"/>
              <a:gd name="f1002" fmla="val 1431"/>
              <a:gd name="f1003" fmla="val 484"/>
              <a:gd name="f1004" fmla="val 1423"/>
              <a:gd name="f1005" fmla="val 485"/>
              <a:gd name="f1006" fmla="val 492"/>
              <a:gd name="f1007" fmla="val 475"/>
              <a:gd name="f1008" fmla="val 472"/>
              <a:gd name="f1009" fmla="val 1380"/>
              <a:gd name="f1010" fmla="val 469"/>
              <a:gd name="f1011" fmla="val 1377"/>
              <a:gd name="f1012" fmla="val 1391"/>
              <a:gd name="f1013" fmla="val 403"/>
              <a:gd name="f1014" fmla="val 295"/>
              <a:gd name="f1015" fmla="val 250"/>
              <a:gd name="f1016" fmla="val 79"/>
              <a:gd name="f1017" fmla="val 40"/>
              <a:gd name="f1018" fmla="val 1501"/>
              <a:gd name="f1019" fmla="val 1508"/>
              <a:gd name="f1020" fmla="val 1514"/>
              <a:gd name="f1021" fmla="val 412"/>
              <a:gd name="f1022" fmla="val 1546"/>
              <a:gd name="f1023" fmla="val 1572"/>
              <a:gd name="f1024" fmla="val 1597"/>
              <a:gd name="f1025" fmla="val 1598"/>
              <a:gd name="f1026" fmla="val 1576"/>
              <a:gd name="f1027" fmla="val 1555"/>
              <a:gd name="f1028" fmla="val 1534"/>
              <a:gd name="f1029" fmla="val 1523"/>
              <a:gd name="f1030" fmla="val 1513"/>
              <a:gd name="f1031" fmla="val 448"/>
              <a:gd name="f1032" fmla="val 1506"/>
              <a:gd name="f1033" fmla="val 1503"/>
              <a:gd name="f1034" fmla="val 331"/>
              <a:gd name="f1035" fmla="val 341"/>
              <a:gd name="f1036" fmla="val 361"/>
              <a:gd name="f1037" fmla="val 324"/>
              <a:gd name="f1038" fmla="val 51"/>
              <a:gd name="f1039" fmla="val 1142"/>
              <a:gd name="f1040" fmla="val 1161"/>
              <a:gd name="f1041" fmla="val 514"/>
              <a:gd name="f1042" fmla="val 1195"/>
              <a:gd name="f1043" fmla="val 528"/>
              <a:gd name="f1044" fmla="val 1158"/>
              <a:gd name="f1045" fmla="val 1121"/>
              <a:gd name="f1046" fmla="val 269"/>
              <a:gd name="f1047" fmla="val 287"/>
              <a:gd name="f1048" fmla="val 294"/>
              <a:gd name="f1049" fmla="val 86"/>
              <a:gd name="f1050" fmla="val 251"/>
              <a:gd name="f1051" fmla="val 1069"/>
              <a:gd name="f1052" fmla="val 388"/>
              <a:gd name="f1053" fmla="val 1045"/>
              <a:gd name="f1054" fmla="val 1053"/>
              <a:gd name="f1055" fmla="val 182"/>
              <a:gd name="f1056" fmla="+- 0 0 -90"/>
              <a:gd name="f1057" fmla="*/ f4 1 1051"/>
              <a:gd name="f1058" fmla="*/ f5 1 2040"/>
              <a:gd name="f1059" fmla="val f6"/>
              <a:gd name="f1060" fmla="val f7"/>
              <a:gd name="f1061" fmla="val f8"/>
              <a:gd name="f1062" fmla="*/ f1056 f0 1"/>
              <a:gd name="f1063" fmla="+- f1061 0 f1059"/>
              <a:gd name="f1064" fmla="+- f1060 0 f1059"/>
              <a:gd name="f1065" fmla="*/ f1062 1 f3"/>
              <a:gd name="f1066" fmla="*/ f1064 1 1051"/>
              <a:gd name="f1067" fmla="*/ f1063 1 2040"/>
              <a:gd name="f1068" fmla="*/ 1028 f1064 1"/>
              <a:gd name="f1069" fmla="*/ 1042 f1063 1"/>
              <a:gd name="f1070" fmla="*/ 646 f1064 1"/>
              <a:gd name="f1071" fmla="*/ 1367 f1063 1"/>
              <a:gd name="f1072" fmla="*/ 525 f1064 1"/>
              <a:gd name="f1073" fmla="*/ 1288 f1063 1"/>
              <a:gd name="f1074" fmla="*/ 493 f1064 1"/>
              <a:gd name="f1075" fmla="*/ 1434 f1063 1"/>
              <a:gd name="f1076" fmla="*/ 455 f1064 1"/>
              <a:gd name="f1077" fmla="*/ 1608 f1063 1"/>
              <a:gd name="f1078" fmla="*/ 533 f1064 1"/>
              <a:gd name="f1079" fmla="*/ 1808 f1063 1"/>
              <a:gd name="f1080" fmla="*/ 316 f1064 1"/>
              <a:gd name="f1081" fmla="*/ 1847 f1063 1"/>
              <a:gd name="f1082" fmla="*/ 413 f1064 1"/>
              <a:gd name="f1083" fmla="*/ 1678 f1063 1"/>
              <a:gd name="f1084" fmla="*/ 366 f1064 1"/>
              <a:gd name="f1085" fmla="*/ 1483 f1063 1"/>
              <a:gd name="f1086" fmla="*/ 325 f1064 1"/>
              <a:gd name="f1087" fmla="*/ 1500 f1063 1"/>
              <a:gd name="f1088" fmla="*/ 158 f1064 1"/>
              <a:gd name="f1089" fmla="*/ 1278 f1063 1"/>
              <a:gd name="f1090" fmla="*/ 116 f1064 1"/>
              <a:gd name="f1091" fmla="*/ 804 f1063 1"/>
              <a:gd name="f1092" fmla="*/ 61 f1064 1"/>
              <a:gd name="f1093" fmla="*/ 372 f1063 1"/>
              <a:gd name="f1094" fmla="*/ 177 f1064 1"/>
              <a:gd name="f1095" fmla="*/ 83 f1063 1"/>
              <a:gd name="f1096" fmla="*/ 515 f1064 1"/>
              <a:gd name="f1097" fmla="*/ 239 f1063 1"/>
              <a:gd name="f1098" fmla="*/ 664 f1064 1"/>
              <a:gd name="f1099" fmla="*/ 273 f1063 1"/>
              <a:gd name="f1100" fmla="*/ 755 f1064 1"/>
              <a:gd name="f1101" fmla="*/ 866 f1063 1"/>
              <a:gd name="f1102" fmla="*/ 278 f1064 1"/>
              <a:gd name="f1103" fmla="*/ 45 f1063 1"/>
              <a:gd name="f1104" fmla="*/ 201 f1064 1"/>
              <a:gd name="f1105" fmla="*/ 116 f1063 1"/>
              <a:gd name="f1106" fmla="*/ 199 f1064 1"/>
              <a:gd name="f1107" fmla="*/ 166 f1063 1"/>
              <a:gd name="f1108" fmla="*/ 105 f1064 1"/>
              <a:gd name="f1109" fmla="*/ 202 f1063 1"/>
              <a:gd name="f1110" fmla="*/ 122 f1064 1"/>
              <a:gd name="f1111" fmla="*/ 224 f1063 1"/>
              <a:gd name="f1112" fmla="*/ 38 f1064 1"/>
              <a:gd name="f1113" fmla="*/ 270 f1063 1"/>
              <a:gd name="f1114" fmla="*/ 205 f1064 1"/>
              <a:gd name="f1115" fmla="*/ 533 f1063 1"/>
              <a:gd name="f1116" fmla="*/ 544 f1064 1"/>
              <a:gd name="f1117" fmla="*/ 1008 f1063 1"/>
              <a:gd name="f1118" fmla="*/ 567 f1064 1"/>
              <a:gd name="f1119" fmla="*/ 869 f1063 1"/>
              <a:gd name="f1120" fmla="*/ 583 f1064 1"/>
              <a:gd name="f1121" fmla="*/ 659 f1063 1"/>
              <a:gd name="f1122" fmla="*/ 599 f1064 1"/>
              <a:gd name="f1123" fmla="*/ 499 f1063 1"/>
              <a:gd name="f1124" fmla="*/ 340 f1064 1"/>
              <a:gd name="f1125" fmla="*/ 46 f1063 1"/>
              <a:gd name="f1126" fmla="*/ 534 f1064 1"/>
              <a:gd name="f1127" fmla="*/ 1201 f1063 1"/>
              <a:gd name="f1128" fmla="*/ 1021 f1064 1"/>
              <a:gd name="f1129" fmla="*/ 1036 f1063 1"/>
              <a:gd name="f1130" fmla="*/ 793 f1064 1"/>
              <a:gd name="f1131" fmla="*/ 896 f1063 1"/>
              <a:gd name="f1132" fmla="*/ 697 f1064 1"/>
              <a:gd name="f1133" fmla="*/ 904 f1063 1"/>
              <a:gd name="f1134" fmla="*/ 731 f1064 1"/>
              <a:gd name="f1135" fmla="*/ 360 f1063 1"/>
              <a:gd name="f1136" fmla="*/ 636 f1064 1"/>
              <a:gd name="f1137" fmla="*/ 402 f1063 1"/>
              <a:gd name="f1138" fmla="*/ 657 f1064 1"/>
              <a:gd name="f1139" fmla="*/ 480 f1063 1"/>
              <a:gd name="f1140" fmla="*/ 641 f1064 1"/>
              <a:gd name="f1141" fmla="*/ 545 f1063 1"/>
              <a:gd name="f1142" fmla="*/ 627 f1064 1"/>
              <a:gd name="f1143" fmla="*/ 723 f1063 1"/>
              <a:gd name="f1144" fmla="*/ 579 f1064 1"/>
              <a:gd name="f1145" fmla="*/ 873 f1063 1"/>
              <a:gd name="f1146" fmla="*/ 238 f1064 1"/>
              <a:gd name="f1147" fmla="*/ 1082 f1063 1"/>
              <a:gd name="f1148" fmla="*/ 381 f1064 1"/>
              <a:gd name="f1149" fmla="*/ 1393 f1063 1"/>
              <a:gd name="f1150" fmla="*/ 1302 f1063 1"/>
              <a:gd name="f1151" fmla="*/ 212 f1064 1"/>
              <a:gd name="f1152" fmla="*/ 1235 f1063 1"/>
              <a:gd name="f1153" fmla="*/ 1079 f1063 1"/>
              <a:gd name="f1154" fmla="*/ 139 f1064 1"/>
              <a:gd name="f1155" fmla="*/ 604 f1063 1"/>
              <a:gd name="f1156" fmla="*/ 130 f1064 1"/>
              <a:gd name="f1157" fmla="*/ 797 f1063 1"/>
              <a:gd name="f1158" fmla="*/ 396 f1064 1"/>
              <a:gd name="f1159" fmla="*/ 1303 f1063 1"/>
              <a:gd name="f1160" fmla="*/ 463 f1064 1"/>
              <a:gd name="f1161" fmla="*/ 1359 f1063 1"/>
              <a:gd name="f1162" fmla="*/ 512 f1064 1"/>
              <a:gd name="f1163" fmla="*/ 1205 f1063 1"/>
              <a:gd name="f1164" fmla="*/ 468 f1064 1"/>
              <a:gd name="f1165" fmla="*/ 393 f1064 1"/>
              <a:gd name="f1166" fmla="*/ 1301 f1063 1"/>
              <a:gd name="f1167" fmla="*/ 154 f1064 1"/>
              <a:gd name="f1168" fmla="*/ 88 f1063 1"/>
              <a:gd name="f1169" fmla="*/ 277 f1064 1"/>
              <a:gd name="f1170" fmla="*/ 74 f1063 1"/>
              <a:gd name="f1171" fmla="*/ 230 f1064 1"/>
              <a:gd name="f1172" fmla="*/ 110 f1063 1"/>
              <a:gd name="f1173" fmla="*/ 471 f1064 1"/>
              <a:gd name="f1174" fmla="*/ 1379 f1063 1"/>
              <a:gd name="f1175" fmla="*/ 107 f1064 1"/>
              <a:gd name="f1176" fmla="*/ 262 f1063 1"/>
              <a:gd name="f1177" fmla="*/ 68 f1064 1"/>
              <a:gd name="f1178" fmla="*/ 295 f1063 1"/>
              <a:gd name="f1179" fmla="*/ 451 f1064 1"/>
              <a:gd name="f1180" fmla="*/ 1508 f1063 1"/>
              <a:gd name="f1181" fmla="*/ 300 f1064 1"/>
              <a:gd name="f1182" fmla="*/ 50 f1063 1"/>
              <a:gd name="f1183" fmla="*/ 540 f1064 1"/>
              <a:gd name="f1184" fmla="*/ 1084 f1063 1"/>
              <a:gd name="f1185" fmla="*/ 78 f1064 1"/>
              <a:gd name="f1186" fmla="*/ 297 f1063 1"/>
              <a:gd name="f1187" fmla="*/ 361 f1064 1"/>
              <a:gd name="f1188" fmla="*/ 93 f1063 1"/>
              <a:gd name="f1189" fmla="*/ 379 f1064 1"/>
              <a:gd name="f1190" fmla="*/ 1045 f1063 1"/>
              <a:gd name="f1191" fmla="+- f1065 0 f1"/>
              <a:gd name="f1192" fmla="*/ f1068 1 1051"/>
              <a:gd name="f1193" fmla="*/ f1069 1 2040"/>
              <a:gd name="f1194" fmla="*/ f1070 1 1051"/>
              <a:gd name="f1195" fmla="*/ f1071 1 2040"/>
              <a:gd name="f1196" fmla="*/ f1072 1 1051"/>
              <a:gd name="f1197" fmla="*/ f1073 1 2040"/>
              <a:gd name="f1198" fmla="*/ f1074 1 1051"/>
              <a:gd name="f1199" fmla="*/ f1075 1 2040"/>
              <a:gd name="f1200" fmla="*/ f1076 1 1051"/>
              <a:gd name="f1201" fmla="*/ f1077 1 2040"/>
              <a:gd name="f1202" fmla="*/ f1078 1 1051"/>
              <a:gd name="f1203" fmla="*/ f1079 1 2040"/>
              <a:gd name="f1204" fmla="*/ f1080 1 1051"/>
              <a:gd name="f1205" fmla="*/ f1081 1 2040"/>
              <a:gd name="f1206" fmla="*/ f1082 1 1051"/>
              <a:gd name="f1207" fmla="*/ f1083 1 2040"/>
              <a:gd name="f1208" fmla="*/ f1084 1 1051"/>
              <a:gd name="f1209" fmla="*/ f1085 1 2040"/>
              <a:gd name="f1210" fmla="*/ f1086 1 1051"/>
              <a:gd name="f1211" fmla="*/ f1087 1 2040"/>
              <a:gd name="f1212" fmla="*/ f1088 1 1051"/>
              <a:gd name="f1213" fmla="*/ f1089 1 2040"/>
              <a:gd name="f1214" fmla="*/ f1090 1 1051"/>
              <a:gd name="f1215" fmla="*/ f1091 1 2040"/>
              <a:gd name="f1216" fmla="*/ f1092 1 1051"/>
              <a:gd name="f1217" fmla="*/ f1093 1 2040"/>
              <a:gd name="f1218" fmla="*/ f1094 1 1051"/>
              <a:gd name="f1219" fmla="*/ f1095 1 2040"/>
              <a:gd name="f1220" fmla="*/ f1096 1 1051"/>
              <a:gd name="f1221" fmla="*/ f1097 1 2040"/>
              <a:gd name="f1222" fmla="*/ f1098 1 1051"/>
              <a:gd name="f1223" fmla="*/ f1099 1 2040"/>
              <a:gd name="f1224" fmla="*/ f1100 1 1051"/>
              <a:gd name="f1225" fmla="*/ f1101 1 2040"/>
              <a:gd name="f1226" fmla="*/ f1102 1 1051"/>
              <a:gd name="f1227" fmla="*/ f1103 1 2040"/>
              <a:gd name="f1228" fmla="*/ f1104 1 1051"/>
              <a:gd name="f1229" fmla="*/ f1105 1 2040"/>
              <a:gd name="f1230" fmla="*/ f1106 1 1051"/>
              <a:gd name="f1231" fmla="*/ f1107 1 2040"/>
              <a:gd name="f1232" fmla="*/ f1108 1 1051"/>
              <a:gd name="f1233" fmla="*/ f1109 1 2040"/>
              <a:gd name="f1234" fmla="*/ f1110 1 1051"/>
              <a:gd name="f1235" fmla="*/ f1111 1 2040"/>
              <a:gd name="f1236" fmla="*/ f1112 1 1051"/>
              <a:gd name="f1237" fmla="*/ f1113 1 2040"/>
              <a:gd name="f1238" fmla="*/ f1114 1 1051"/>
              <a:gd name="f1239" fmla="*/ f1115 1 2040"/>
              <a:gd name="f1240" fmla="*/ f1116 1 1051"/>
              <a:gd name="f1241" fmla="*/ f1117 1 2040"/>
              <a:gd name="f1242" fmla="*/ f1118 1 1051"/>
              <a:gd name="f1243" fmla="*/ f1119 1 2040"/>
              <a:gd name="f1244" fmla="*/ f1120 1 1051"/>
              <a:gd name="f1245" fmla="*/ f1121 1 2040"/>
              <a:gd name="f1246" fmla="*/ f1122 1 1051"/>
              <a:gd name="f1247" fmla="*/ f1123 1 2040"/>
              <a:gd name="f1248" fmla="*/ f1124 1 1051"/>
              <a:gd name="f1249" fmla="*/ f1125 1 2040"/>
              <a:gd name="f1250" fmla="*/ f1126 1 1051"/>
              <a:gd name="f1251" fmla="*/ f1127 1 2040"/>
              <a:gd name="f1252" fmla="*/ f1128 1 1051"/>
              <a:gd name="f1253" fmla="*/ f1129 1 2040"/>
              <a:gd name="f1254" fmla="*/ f1130 1 1051"/>
              <a:gd name="f1255" fmla="*/ f1131 1 2040"/>
              <a:gd name="f1256" fmla="*/ f1132 1 1051"/>
              <a:gd name="f1257" fmla="*/ f1133 1 2040"/>
              <a:gd name="f1258" fmla="*/ f1134 1 1051"/>
              <a:gd name="f1259" fmla="*/ f1135 1 2040"/>
              <a:gd name="f1260" fmla="*/ f1136 1 1051"/>
              <a:gd name="f1261" fmla="*/ f1137 1 2040"/>
              <a:gd name="f1262" fmla="*/ f1138 1 1051"/>
              <a:gd name="f1263" fmla="*/ f1139 1 2040"/>
              <a:gd name="f1264" fmla="*/ f1140 1 1051"/>
              <a:gd name="f1265" fmla="*/ f1141 1 2040"/>
              <a:gd name="f1266" fmla="*/ f1142 1 1051"/>
              <a:gd name="f1267" fmla="*/ f1143 1 2040"/>
              <a:gd name="f1268" fmla="*/ f1144 1 1051"/>
              <a:gd name="f1269" fmla="*/ f1145 1 2040"/>
              <a:gd name="f1270" fmla="*/ f1146 1 1051"/>
              <a:gd name="f1271" fmla="*/ f1147 1 2040"/>
              <a:gd name="f1272" fmla="*/ f1148 1 1051"/>
              <a:gd name="f1273" fmla="*/ f1149 1 2040"/>
              <a:gd name="f1274" fmla="*/ f1150 1 2040"/>
              <a:gd name="f1275" fmla="*/ f1151 1 1051"/>
              <a:gd name="f1276" fmla="*/ f1152 1 2040"/>
              <a:gd name="f1277" fmla="*/ f1153 1 2040"/>
              <a:gd name="f1278" fmla="*/ f1154 1 1051"/>
              <a:gd name="f1279" fmla="*/ f1155 1 2040"/>
              <a:gd name="f1280" fmla="*/ f1156 1 1051"/>
              <a:gd name="f1281" fmla="*/ f1157 1 2040"/>
              <a:gd name="f1282" fmla="*/ f1158 1 1051"/>
              <a:gd name="f1283" fmla="*/ f1159 1 2040"/>
              <a:gd name="f1284" fmla="*/ f1160 1 1051"/>
              <a:gd name="f1285" fmla="*/ f1161 1 2040"/>
              <a:gd name="f1286" fmla="*/ f1162 1 1051"/>
              <a:gd name="f1287" fmla="*/ f1163 1 2040"/>
              <a:gd name="f1288" fmla="*/ f1164 1 1051"/>
              <a:gd name="f1289" fmla="*/ f1165 1 1051"/>
              <a:gd name="f1290" fmla="*/ f1166 1 2040"/>
              <a:gd name="f1291" fmla="*/ f1167 1 1051"/>
              <a:gd name="f1292" fmla="*/ f1168 1 2040"/>
              <a:gd name="f1293" fmla="*/ f1169 1 1051"/>
              <a:gd name="f1294" fmla="*/ f1170 1 2040"/>
              <a:gd name="f1295" fmla="*/ f1171 1 1051"/>
              <a:gd name="f1296" fmla="*/ f1172 1 2040"/>
              <a:gd name="f1297" fmla="*/ f1173 1 1051"/>
              <a:gd name="f1298" fmla="*/ f1174 1 2040"/>
              <a:gd name="f1299" fmla="*/ f1175 1 1051"/>
              <a:gd name="f1300" fmla="*/ f1176 1 2040"/>
              <a:gd name="f1301" fmla="*/ f1177 1 1051"/>
              <a:gd name="f1302" fmla="*/ f1178 1 2040"/>
              <a:gd name="f1303" fmla="*/ f1179 1 1051"/>
              <a:gd name="f1304" fmla="*/ f1180 1 2040"/>
              <a:gd name="f1305" fmla="*/ f1181 1 1051"/>
              <a:gd name="f1306" fmla="*/ f1182 1 2040"/>
              <a:gd name="f1307" fmla="*/ f1183 1 1051"/>
              <a:gd name="f1308" fmla="*/ f1184 1 2040"/>
              <a:gd name="f1309" fmla="*/ f1185 1 1051"/>
              <a:gd name="f1310" fmla="*/ f1186 1 2040"/>
              <a:gd name="f1311" fmla="*/ f1187 1 1051"/>
              <a:gd name="f1312" fmla="*/ f1188 1 2040"/>
              <a:gd name="f1313" fmla="*/ f1189 1 1051"/>
              <a:gd name="f1314" fmla="*/ f1190 1 2040"/>
              <a:gd name="f1315" fmla="*/ 0 1 f1066"/>
              <a:gd name="f1316" fmla="*/ f1060 1 f1066"/>
              <a:gd name="f1317" fmla="*/ 0 1 f1067"/>
              <a:gd name="f1318" fmla="*/ f1061 1 f1067"/>
              <a:gd name="f1319" fmla="*/ f1192 1 f1066"/>
              <a:gd name="f1320" fmla="*/ f1193 1 f1067"/>
              <a:gd name="f1321" fmla="*/ f1194 1 f1066"/>
              <a:gd name="f1322" fmla="*/ f1195 1 f1067"/>
              <a:gd name="f1323" fmla="*/ f1196 1 f1066"/>
              <a:gd name="f1324" fmla="*/ f1197 1 f1067"/>
              <a:gd name="f1325" fmla="*/ f1198 1 f1066"/>
              <a:gd name="f1326" fmla="*/ f1199 1 f1067"/>
              <a:gd name="f1327" fmla="*/ f1200 1 f1066"/>
              <a:gd name="f1328" fmla="*/ f1201 1 f1067"/>
              <a:gd name="f1329" fmla="*/ f1202 1 f1066"/>
              <a:gd name="f1330" fmla="*/ f1203 1 f1067"/>
              <a:gd name="f1331" fmla="*/ f1204 1 f1066"/>
              <a:gd name="f1332" fmla="*/ f1205 1 f1067"/>
              <a:gd name="f1333" fmla="*/ f1206 1 f1066"/>
              <a:gd name="f1334" fmla="*/ f1207 1 f1067"/>
              <a:gd name="f1335" fmla="*/ f1208 1 f1066"/>
              <a:gd name="f1336" fmla="*/ f1209 1 f1067"/>
              <a:gd name="f1337" fmla="*/ f1210 1 f1066"/>
              <a:gd name="f1338" fmla="*/ f1211 1 f1067"/>
              <a:gd name="f1339" fmla="*/ f1212 1 f1066"/>
              <a:gd name="f1340" fmla="*/ f1213 1 f1067"/>
              <a:gd name="f1341" fmla="*/ f1214 1 f1066"/>
              <a:gd name="f1342" fmla="*/ f1215 1 f1067"/>
              <a:gd name="f1343" fmla="*/ f1216 1 f1066"/>
              <a:gd name="f1344" fmla="*/ f1217 1 f1067"/>
              <a:gd name="f1345" fmla="*/ f1218 1 f1066"/>
              <a:gd name="f1346" fmla="*/ f1219 1 f1067"/>
              <a:gd name="f1347" fmla="*/ f1220 1 f1066"/>
              <a:gd name="f1348" fmla="*/ f1221 1 f1067"/>
              <a:gd name="f1349" fmla="*/ f1222 1 f1066"/>
              <a:gd name="f1350" fmla="*/ f1223 1 f1067"/>
              <a:gd name="f1351" fmla="*/ f1224 1 f1066"/>
              <a:gd name="f1352" fmla="*/ f1225 1 f1067"/>
              <a:gd name="f1353" fmla="*/ f1226 1 f1066"/>
              <a:gd name="f1354" fmla="*/ f1227 1 f1067"/>
              <a:gd name="f1355" fmla="*/ f1228 1 f1066"/>
              <a:gd name="f1356" fmla="*/ f1229 1 f1067"/>
              <a:gd name="f1357" fmla="*/ f1230 1 f1066"/>
              <a:gd name="f1358" fmla="*/ f1231 1 f1067"/>
              <a:gd name="f1359" fmla="*/ f1232 1 f1066"/>
              <a:gd name="f1360" fmla="*/ f1233 1 f1067"/>
              <a:gd name="f1361" fmla="*/ f1234 1 f1066"/>
              <a:gd name="f1362" fmla="*/ f1235 1 f1067"/>
              <a:gd name="f1363" fmla="*/ f1236 1 f1066"/>
              <a:gd name="f1364" fmla="*/ f1237 1 f1067"/>
              <a:gd name="f1365" fmla="*/ f1238 1 f1066"/>
              <a:gd name="f1366" fmla="*/ f1239 1 f1067"/>
              <a:gd name="f1367" fmla="*/ f1240 1 f1066"/>
              <a:gd name="f1368" fmla="*/ f1241 1 f1067"/>
              <a:gd name="f1369" fmla="*/ f1242 1 f1066"/>
              <a:gd name="f1370" fmla="*/ f1243 1 f1067"/>
              <a:gd name="f1371" fmla="*/ f1244 1 f1066"/>
              <a:gd name="f1372" fmla="*/ f1245 1 f1067"/>
              <a:gd name="f1373" fmla="*/ f1246 1 f1066"/>
              <a:gd name="f1374" fmla="*/ f1247 1 f1067"/>
              <a:gd name="f1375" fmla="*/ f1248 1 f1066"/>
              <a:gd name="f1376" fmla="*/ f1249 1 f1067"/>
              <a:gd name="f1377" fmla="*/ f1250 1 f1066"/>
              <a:gd name="f1378" fmla="*/ f1251 1 f1067"/>
              <a:gd name="f1379" fmla="*/ f1252 1 f1066"/>
              <a:gd name="f1380" fmla="*/ f1253 1 f1067"/>
              <a:gd name="f1381" fmla="*/ f1254 1 f1066"/>
              <a:gd name="f1382" fmla="*/ f1255 1 f1067"/>
              <a:gd name="f1383" fmla="*/ f1256 1 f1066"/>
              <a:gd name="f1384" fmla="*/ f1257 1 f1067"/>
              <a:gd name="f1385" fmla="*/ f1258 1 f1066"/>
              <a:gd name="f1386" fmla="*/ f1259 1 f1067"/>
              <a:gd name="f1387" fmla="*/ f1260 1 f1066"/>
              <a:gd name="f1388" fmla="*/ f1261 1 f1067"/>
              <a:gd name="f1389" fmla="*/ f1262 1 f1066"/>
              <a:gd name="f1390" fmla="*/ f1263 1 f1067"/>
              <a:gd name="f1391" fmla="*/ f1264 1 f1066"/>
              <a:gd name="f1392" fmla="*/ f1265 1 f1067"/>
              <a:gd name="f1393" fmla="*/ f1266 1 f1066"/>
              <a:gd name="f1394" fmla="*/ f1267 1 f1067"/>
              <a:gd name="f1395" fmla="*/ f1268 1 f1066"/>
              <a:gd name="f1396" fmla="*/ f1269 1 f1067"/>
              <a:gd name="f1397" fmla="*/ f1270 1 f1066"/>
              <a:gd name="f1398" fmla="*/ f1271 1 f1067"/>
              <a:gd name="f1399" fmla="*/ f1272 1 f1066"/>
              <a:gd name="f1400" fmla="*/ f1273 1 f1067"/>
              <a:gd name="f1401" fmla="*/ f1274 1 f1067"/>
              <a:gd name="f1402" fmla="*/ f1275 1 f1066"/>
              <a:gd name="f1403" fmla="*/ f1276 1 f1067"/>
              <a:gd name="f1404" fmla="*/ f1277 1 f1067"/>
              <a:gd name="f1405" fmla="*/ f1278 1 f1066"/>
              <a:gd name="f1406" fmla="*/ f1279 1 f1067"/>
              <a:gd name="f1407" fmla="*/ f1280 1 f1066"/>
              <a:gd name="f1408" fmla="*/ f1281 1 f1067"/>
              <a:gd name="f1409" fmla="*/ f1282 1 f1066"/>
              <a:gd name="f1410" fmla="*/ f1283 1 f1067"/>
              <a:gd name="f1411" fmla="*/ f1284 1 f1066"/>
              <a:gd name="f1412" fmla="*/ f1285 1 f1067"/>
              <a:gd name="f1413" fmla="*/ f1286 1 f1066"/>
              <a:gd name="f1414" fmla="*/ f1287 1 f1067"/>
              <a:gd name="f1415" fmla="*/ f1288 1 f1066"/>
              <a:gd name="f1416" fmla="*/ f1289 1 f1066"/>
              <a:gd name="f1417" fmla="*/ f1290 1 f1067"/>
              <a:gd name="f1418" fmla="*/ f1291 1 f1066"/>
              <a:gd name="f1419" fmla="*/ f1292 1 f1067"/>
              <a:gd name="f1420" fmla="*/ f1293 1 f1066"/>
              <a:gd name="f1421" fmla="*/ f1294 1 f1067"/>
              <a:gd name="f1422" fmla="*/ f1295 1 f1066"/>
              <a:gd name="f1423" fmla="*/ f1296 1 f1067"/>
              <a:gd name="f1424" fmla="*/ f1297 1 f1066"/>
              <a:gd name="f1425" fmla="*/ f1298 1 f1067"/>
              <a:gd name="f1426" fmla="*/ f1299 1 f1066"/>
              <a:gd name="f1427" fmla="*/ f1300 1 f1067"/>
              <a:gd name="f1428" fmla="*/ f1301 1 f1066"/>
              <a:gd name="f1429" fmla="*/ f1302 1 f1067"/>
              <a:gd name="f1430" fmla="*/ f1303 1 f1066"/>
              <a:gd name="f1431" fmla="*/ f1304 1 f1067"/>
              <a:gd name="f1432" fmla="*/ f1305 1 f1066"/>
              <a:gd name="f1433" fmla="*/ f1306 1 f1067"/>
              <a:gd name="f1434" fmla="*/ f1307 1 f1066"/>
              <a:gd name="f1435" fmla="*/ f1308 1 f1067"/>
              <a:gd name="f1436" fmla="*/ f1309 1 f1066"/>
              <a:gd name="f1437" fmla="*/ f1310 1 f1067"/>
              <a:gd name="f1438" fmla="*/ f1311 1 f1066"/>
              <a:gd name="f1439" fmla="*/ f1312 1 f1067"/>
              <a:gd name="f1440" fmla="*/ f1313 1 f1066"/>
              <a:gd name="f1441" fmla="*/ f1314 1 f1067"/>
              <a:gd name="f1442" fmla="*/ f1315 f1057 1"/>
              <a:gd name="f1443" fmla="*/ f1316 f1057 1"/>
              <a:gd name="f1444" fmla="*/ f1318 f1058 1"/>
              <a:gd name="f1445" fmla="*/ f1317 f1058 1"/>
              <a:gd name="f1446" fmla="*/ f1319 f1057 1"/>
              <a:gd name="f1447" fmla="*/ f1320 f1058 1"/>
              <a:gd name="f1448" fmla="*/ f1321 f1057 1"/>
              <a:gd name="f1449" fmla="*/ f1322 f1058 1"/>
              <a:gd name="f1450" fmla="*/ f1323 f1057 1"/>
              <a:gd name="f1451" fmla="*/ f1324 f1058 1"/>
              <a:gd name="f1452" fmla="*/ f1325 f1057 1"/>
              <a:gd name="f1453" fmla="*/ f1326 f1058 1"/>
              <a:gd name="f1454" fmla="*/ f1327 f1057 1"/>
              <a:gd name="f1455" fmla="*/ f1328 f1058 1"/>
              <a:gd name="f1456" fmla="*/ f1329 f1057 1"/>
              <a:gd name="f1457" fmla="*/ f1330 f1058 1"/>
              <a:gd name="f1458" fmla="*/ f1331 f1057 1"/>
              <a:gd name="f1459" fmla="*/ f1332 f1058 1"/>
              <a:gd name="f1460" fmla="*/ f1333 f1057 1"/>
              <a:gd name="f1461" fmla="*/ f1334 f1058 1"/>
              <a:gd name="f1462" fmla="*/ f1335 f1057 1"/>
              <a:gd name="f1463" fmla="*/ f1336 f1058 1"/>
              <a:gd name="f1464" fmla="*/ f1337 f1057 1"/>
              <a:gd name="f1465" fmla="*/ f1338 f1058 1"/>
              <a:gd name="f1466" fmla="*/ f1339 f1057 1"/>
              <a:gd name="f1467" fmla="*/ f1340 f1058 1"/>
              <a:gd name="f1468" fmla="*/ f1341 f1057 1"/>
              <a:gd name="f1469" fmla="*/ f1342 f1058 1"/>
              <a:gd name="f1470" fmla="*/ f1343 f1057 1"/>
              <a:gd name="f1471" fmla="*/ f1344 f1058 1"/>
              <a:gd name="f1472" fmla="*/ f1345 f1057 1"/>
              <a:gd name="f1473" fmla="*/ f1346 f1058 1"/>
              <a:gd name="f1474" fmla="*/ f1347 f1057 1"/>
              <a:gd name="f1475" fmla="*/ f1348 f1058 1"/>
              <a:gd name="f1476" fmla="*/ f1349 f1057 1"/>
              <a:gd name="f1477" fmla="*/ f1350 f1058 1"/>
              <a:gd name="f1478" fmla="*/ f1351 f1057 1"/>
              <a:gd name="f1479" fmla="*/ f1352 f1058 1"/>
              <a:gd name="f1480" fmla="*/ f1353 f1057 1"/>
              <a:gd name="f1481" fmla="*/ f1354 f1058 1"/>
              <a:gd name="f1482" fmla="*/ f1355 f1057 1"/>
              <a:gd name="f1483" fmla="*/ f1356 f1058 1"/>
              <a:gd name="f1484" fmla="*/ f1357 f1057 1"/>
              <a:gd name="f1485" fmla="*/ f1358 f1058 1"/>
              <a:gd name="f1486" fmla="*/ f1359 f1057 1"/>
              <a:gd name="f1487" fmla="*/ f1360 f1058 1"/>
              <a:gd name="f1488" fmla="*/ f1361 f1057 1"/>
              <a:gd name="f1489" fmla="*/ f1362 f1058 1"/>
              <a:gd name="f1490" fmla="*/ f1363 f1057 1"/>
              <a:gd name="f1491" fmla="*/ f1364 f1058 1"/>
              <a:gd name="f1492" fmla="*/ f1365 f1057 1"/>
              <a:gd name="f1493" fmla="*/ f1366 f1058 1"/>
              <a:gd name="f1494" fmla="*/ f1367 f1057 1"/>
              <a:gd name="f1495" fmla="*/ f1368 f1058 1"/>
              <a:gd name="f1496" fmla="*/ f1369 f1057 1"/>
              <a:gd name="f1497" fmla="*/ f1370 f1058 1"/>
              <a:gd name="f1498" fmla="*/ f1371 f1057 1"/>
              <a:gd name="f1499" fmla="*/ f1372 f1058 1"/>
              <a:gd name="f1500" fmla="*/ f1373 f1057 1"/>
              <a:gd name="f1501" fmla="*/ f1374 f1058 1"/>
              <a:gd name="f1502" fmla="*/ f1375 f1057 1"/>
              <a:gd name="f1503" fmla="*/ f1376 f1058 1"/>
              <a:gd name="f1504" fmla="*/ f1377 f1057 1"/>
              <a:gd name="f1505" fmla="*/ f1378 f1058 1"/>
              <a:gd name="f1506" fmla="*/ f1379 f1057 1"/>
              <a:gd name="f1507" fmla="*/ f1380 f1058 1"/>
              <a:gd name="f1508" fmla="*/ f1381 f1057 1"/>
              <a:gd name="f1509" fmla="*/ f1382 f1058 1"/>
              <a:gd name="f1510" fmla="*/ f1383 f1057 1"/>
              <a:gd name="f1511" fmla="*/ f1384 f1058 1"/>
              <a:gd name="f1512" fmla="*/ f1385 f1057 1"/>
              <a:gd name="f1513" fmla="*/ f1386 f1058 1"/>
              <a:gd name="f1514" fmla="*/ f1387 f1057 1"/>
              <a:gd name="f1515" fmla="*/ f1388 f1058 1"/>
              <a:gd name="f1516" fmla="*/ f1389 f1057 1"/>
              <a:gd name="f1517" fmla="*/ f1390 f1058 1"/>
              <a:gd name="f1518" fmla="*/ f1391 f1057 1"/>
              <a:gd name="f1519" fmla="*/ f1392 f1058 1"/>
              <a:gd name="f1520" fmla="*/ f1393 f1057 1"/>
              <a:gd name="f1521" fmla="*/ f1394 f1058 1"/>
              <a:gd name="f1522" fmla="*/ f1395 f1057 1"/>
              <a:gd name="f1523" fmla="*/ f1396 f1058 1"/>
              <a:gd name="f1524" fmla="*/ f1397 f1057 1"/>
              <a:gd name="f1525" fmla="*/ f1398 f1058 1"/>
              <a:gd name="f1526" fmla="*/ f1399 f1057 1"/>
              <a:gd name="f1527" fmla="*/ f1400 f1058 1"/>
              <a:gd name="f1528" fmla="*/ f1401 f1058 1"/>
              <a:gd name="f1529" fmla="*/ f1402 f1057 1"/>
              <a:gd name="f1530" fmla="*/ f1403 f1058 1"/>
              <a:gd name="f1531" fmla="*/ f1404 f1058 1"/>
              <a:gd name="f1532" fmla="*/ f1405 f1057 1"/>
              <a:gd name="f1533" fmla="*/ f1406 f1058 1"/>
              <a:gd name="f1534" fmla="*/ f1407 f1057 1"/>
              <a:gd name="f1535" fmla="*/ f1408 f1058 1"/>
              <a:gd name="f1536" fmla="*/ f1409 f1057 1"/>
              <a:gd name="f1537" fmla="*/ f1410 f1058 1"/>
              <a:gd name="f1538" fmla="*/ f1411 f1057 1"/>
              <a:gd name="f1539" fmla="*/ f1412 f1058 1"/>
              <a:gd name="f1540" fmla="*/ f1413 f1057 1"/>
              <a:gd name="f1541" fmla="*/ f1414 f1058 1"/>
              <a:gd name="f1542" fmla="*/ f1415 f1057 1"/>
              <a:gd name="f1543" fmla="*/ f1416 f1057 1"/>
              <a:gd name="f1544" fmla="*/ f1417 f1058 1"/>
              <a:gd name="f1545" fmla="*/ f1418 f1057 1"/>
              <a:gd name="f1546" fmla="*/ f1419 f1058 1"/>
              <a:gd name="f1547" fmla="*/ f1420 f1057 1"/>
              <a:gd name="f1548" fmla="*/ f1421 f1058 1"/>
              <a:gd name="f1549" fmla="*/ f1422 f1057 1"/>
              <a:gd name="f1550" fmla="*/ f1423 f1058 1"/>
              <a:gd name="f1551" fmla="*/ f1424 f1057 1"/>
              <a:gd name="f1552" fmla="*/ f1425 f1058 1"/>
              <a:gd name="f1553" fmla="*/ f1426 f1057 1"/>
              <a:gd name="f1554" fmla="*/ f1427 f1058 1"/>
              <a:gd name="f1555" fmla="*/ f1428 f1057 1"/>
              <a:gd name="f1556" fmla="*/ f1429 f1058 1"/>
              <a:gd name="f1557" fmla="*/ f1430 f1057 1"/>
              <a:gd name="f1558" fmla="*/ f1431 f1058 1"/>
              <a:gd name="f1559" fmla="*/ f1432 f1057 1"/>
              <a:gd name="f1560" fmla="*/ f1433 f1058 1"/>
              <a:gd name="f1561" fmla="*/ f1434 f1057 1"/>
              <a:gd name="f1562" fmla="*/ f1435 f1058 1"/>
              <a:gd name="f1563" fmla="*/ f1436 f1057 1"/>
              <a:gd name="f1564" fmla="*/ f1437 f1058 1"/>
              <a:gd name="f1565" fmla="*/ f1438 f1057 1"/>
              <a:gd name="f1566" fmla="*/ f1439 f1058 1"/>
              <a:gd name="f1567" fmla="*/ f1440 f1057 1"/>
              <a:gd name="f1568" fmla="*/ f1441 f1058 1"/>
            </a:gdLst>
            <a:ahLst/>
            <a:cxnLst>
              <a:cxn ang="3cd4">
                <a:pos x="hc" y="t"/>
              </a:cxn>
              <a:cxn ang="0">
                <a:pos x="r" y="vc"/>
              </a:cxn>
              <a:cxn ang="cd4">
                <a:pos x="hc" y="b"/>
              </a:cxn>
              <a:cxn ang="cd2">
                <a:pos x="l" y="vc"/>
              </a:cxn>
              <a:cxn ang="f1191">
                <a:pos x="f1446" y="f1447"/>
              </a:cxn>
              <a:cxn ang="f1191">
                <a:pos x="f1448" y="f1449"/>
              </a:cxn>
              <a:cxn ang="f1191">
                <a:pos x="f1450" y="f1451"/>
              </a:cxn>
              <a:cxn ang="f1191">
                <a:pos x="f1452" y="f1453"/>
              </a:cxn>
              <a:cxn ang="f1191">
                <a:pos x="f1454" y="f1455"/>
              </a:cxn>
              <a:cxn ang="f1191">
                <a:pos x="f1456" y="f1457"/>
              </a:cxn>
              <a:cxn ang="f1191">
                <a:pos x="f1458" y="f1459"/>
              </a:cxn>
              <a:cxn ang="f1191">
                <a:pos x="f1460" y="f1461"/>
              </a:cxn>
              <a:cxn ang="f1191">
                <a:pos x="f1462" y="f1463"/>
              </a:cxn>
              <a:cxn ang="f1191">
                <a:pos x="f1464" y="f1465"/>
              </a:cxn>
              <a:cxn ang="f1191">
                <a:pos x="f1466" y="f1467"/>
              </a:cxn>
              <a:cxn ang="f1191">
                <a:pos x="f1468" y="f1469"/>
              </a:cxn>
              <a:cxn ang="f1191">
                <a:pos x="f1470" y="f1471"/>
              </a:cxn>
              <a:cxn ang="f1191">
                <a:pos x="f1472" y="f1473"/>
              </a:cxn>
              <a:cxn ang="f1191">
                <a:pos x="f1474" y="f1475"/>
              </a:cxn>
              <a:cxn ang="f1191">
                <a:pos x="f1476" y="f1477"/>
              </a:cxn>
              <a:cxn ang="f1191">
                <a:pos x="f1478" y="f1479"/>
              </a:cxn>
              <a:cxn ang="f1191">
                <a:pos x="f1480" y="f1481"/>
              </a:cxn>
              <a:cxn ang="f1191">
                <a:pos x="f1482" y="f1483"/>
              </a:cxn>
              <a:cxn ang="f1191">
                <a:pos x="f1484" y="f1485"/>
              </a:cxn>
              <a:cxn ang="f1191">
                <a:pos x="f1486" y="f1487"/>
              </a:cxn>
              <a:cxn ang="f1191">
                <a:pos x="f1488" y="f1489"/>
              </a:cxn>
              <a:cxn ang="f1191">
                <a:pos x="f1490" y="f1491"/>
              </a:cxn>
              <a:cxn ang="f1191">
                <a:pos x="f1492" y="f1493"/>
              </a:cxn>
              <a:cxn ang="f1191">
                <a:pos x="f1494" y="f1495"/>
              </a:cxn>
              <a:cxn ang="f1191">
                <a:pos x="f1496" y="f1497"/>
              </a:cxn>
              <a:cxn ang="f1191">
                <a:pos x="f1498" y="f1499"/>
              </a:cxn>
              <a:cxn ang="f1191">
                <a:pos x="f1500" y="f1501"/>
              </a:cxn>
              <a:cxn ang="f1191">
                <a:pos x="f1502" y="f1503"/>
              </a:cxn>
              <a:cxn ang="f1191">
                <a:pos x="f1504" y="f1505"/>
              </a:cxn>
              <a:cxn ang="f1191">
                <a:pos x="f1506" y="f1507"/>
              </a:cxn>
              <a:cxn ang="f1191">
                <a:pos x="f1508" y="f1509"/>
              </a:cxn>
              <a:cxn ang="f1191">
                <a:pos x="f1510" y="f1511"/>
              </a:cxn>
              <a:cxn ang="f1191">
                <a:pos x="f1512" y="f1513"/>
              </a:cxn>
              <a:cxn ang="f1191">
                <a:pos x="f1514" y="f1515"/>
              </a:cxn>
              <a:cxn ang="f1191">
                <a:pos x="f1516" y="f1517"/>
              </a:cxn>
              <a:cxn ang="f1191">
                <a:pos x="f1518" y="f1519"/>
              </a:cxn>
              <a:cxn ang="f1191">
                <a:pos x="f1520" y="f1521"/>
              </a:cxn>
              <a:cxn ang="f1191">
                <a:pos x="f1522" y="f1523"/>
              </a:cxn>
              <a:cxn ang="f1191">
                <a:pos x="f1524" y="f1525"/>
              </a:cxn>
              <a:cxn ang="f1191">
                <a:pos x="f1526" y="f1527"/>
              </a:cxn>
              <a:cxn ang="f1191">
                <a:pos x="f1526" y="f1528"/>
              </a:cxn>
              <a:cxn ang="f1191">
                <a:pos x="f1529" y="f1530"/>
              </a:cxn>
              <a:cxn ang="f1191">
                <a:pos x="f1462" y="f1531"/>
              </a:cxn>
              <a:cxn ang="f1191">
                <a:pos x="f1532" y="f1533"/>
              </a:cxn>
              <a:cxn ang="f1191">
                <a:pos x="f1534" y="f1535"/>
              </a:cxn>
              <a:cxn ang="f1191">
                <a:pos x="f1536" y="f1537"/>
              </a:cxn>
              <a:cxn ang="f1191">
                <a:pos x="f1538" y="f1539"/>
              </a:cxn>
              <a:cxn ang="f1191">
                <a:pos x="f1540" y="f1541"/>
              </a:cxn>
              <a:cxn ang="f1191">
                <a:pos x="f1542" y="f1507"/>
              </a:cxn>
              <a:cxn ang="f1191">
                <a:pos x="f1543" y="f1544"/>
              </a:cxn>
              <a:cxn ang="f1191">
                <a:pos x="f1545" y="f1546"/>
              </a:cxn>
              <a:cxn ang="f1191">
                <a:pos x="f1547" y="f1548"/>
              </a:cxn>
              <a:cxn ang="f1191">
                <a:pos x="f1549" y="f1550"/>
              </a:cxn>
              <a:cxn ang="f1191">
                <a:pos x="f1551" y="f1552"/>
              </a:cxn>
              <a:cxn ang="f1191">
                <a:pos x="f1553" y="f1554"/>
              </a:cxn>
              <a:cxn ang="f1191">
                <a:pos x="f1555" y="f1556"/>
              </a:cxn>
              <a:cxn ang="f1191">
                <a:pos x="f1557" y="f1558"/>
              </a:cxn>
              <a:cxn ang="f1191">
                <a:pos x="f1559" y="f1560"/>
              </a:cxn>
              <a:cxn ang="f1191">
                <a:pos x="f1561" y="f1562"/>
              </a:cxn>
              <a:cxn ang="f1191">
                <a:pos x="f1563" y="f1564"/>
              </a:cxn>
              <a:cxn ang="f1191">
                <a:pos x="f1565" y="f1566"/>
              </a:cxn>
              <a:cxn ang="f1191">
                <a:pos x="f1567" y="f1568"/>
              </a:cxn>
            </a:cxnLst>
            <a:rect l="f1442" t="f1445" r="f1443" b="f1444"/>
            <a:pathLst>
              <a:path w="1051" h="2040">
                <a:moveTo>
                  <a:pt x="f9" y="f10"/>
                </a:moveTo>
                <a:cubicBezTo>
                  <a:pt x="f11" y="f12"/>
                  <a:pt x="f13" y="f14"/>
                  <a:pt x="f15" y="f16"/>
                </a:cubicBezTo>
                <a:cubicBezTo>
                  <a:pt x="f17" y="f18"/>
                  <a:pt x="f19" y="f20"/>
                  <a:pt x="f21" y="f22"/>
                </a:cubicBezTo>
                <a:cubicBezTo>
                  <a:pt x="f23" y="f24"/>
                  <a:pt x="f25" y="f26"/>
                  <a:pt x="f27" y="f27"/>
                </a:cubicBezTo>
                <a:cubicBezTo>
                  <a:pt x="f28" y="f29"/>
                  <a:pt x="f30" y="f31"/>
                  <a:pt x="f32" y="f33"/>
                </a:cubicBezTo>
                <a:cubicBezTo>
                  <a:pt x="f34" y="f35"/>
                  <a:pt x="f34" y="f36"/>
                  <a:pt x="f37" y="f38"/>
                </a:cubicBezTo>
                <a:cubicBezTo>
                  <a:pt x="f39" y="f40"/>
                  <a:pt x="f41" y="f42"/>
                  <a:pt x="f43" y="f44"/>
                </a:cubicBezTo>
                <a:cubicBezTo>
                  <a:pt x="f45" y="f46"/>
                  <a:pt x="f47" y="f48"/>
                  <a:pt x="f49" y="f50"/>
                </a:cubicBezTo>
                <a:cubicBezTo>
                  <a:pt x="f51" y="f52"/>
                  <a:pt x="f53" y="f54"/>
                  <a:pt x="f55" y="f56"/>
                </a:cubicBezTo>
                <a:cubicBezTo>
                  <a:pt x="f57" y="f58"/>
                  <a:pt x="f7" y="f59"/>
                  <a:pt x="f7" y="f60"/>
                </a:cubicBezTo>
                <a:cubicBezTo>
                  <a:pt x="f61" y="f62"/>
                  <a:pt x="f29" y="f63"/>
                  <a:pt x="f64" y="f65"/>
                </a:cubicBezTo>
                <a:cubicBezTo>
                  <a:pt x="f66" y="f67"/>
                  <a:pt x="f68" y="f69"/>
                  <a:pt x="f70" y="f71"/>
                </a:cubicBezTo>
                <a:cubicBezTo>
                  <a:pt x="f72" y="f73"/>
                  <a:pt x="f74" y="f75"/>
                  <a:pt x="f76" y="f77"/>
                </a:cubicBezTo>
                <a:cubicBezTo>
                  <a:pt x="f78" y="f79"/>
                  <a:pt x="f80" y="f81"/>
                  <a:pt x="f82" y="f83"/>
                </a:cubicBezTo>
                <a:cubicBezTo>
                  <a:pt x="f84" y="f85"/>
                  <a:pt x="f86" y="f83"/>
                  <a:pt x="f87" y="f88"/>
                </a:cubicBezTo>
                <a:cubicBezTo>
                  <a:pt x="f89" y="f90"/>
                  <a:pt x="f91" y="f92"/>
                  <a:pt x="f93" y="f94"/>
                </a:cubicBezTo>
                <a:cubicBezTo>
                  <a:pt x="f95" y="f96"/>
                  <a:pt x="f97" y="f98"/>
                  <a:pt x="f99" y="f100"/>
                </a:cubicBezTo>
                <a:cubicBezTo>
                  <a:pt x="f101" y="f96"/>
                  <a:pt x="f102" y="f94"/>
                  <a:pt x="f103" y="f104"/>
                </a:cubicBezTo>
                <a:cubicBezTo>
                  <a:pt x="f105" y="f106"/>
                  <a:pt x="f107" y="f108"/>
                  <a:pt x="f109" y="f110"/>
                </a:cubicBezTo>
                <a:cubicBezTo>
                  <a:pt x="f111" y="f112"/>
                  <a:pt x="f113" y="f114"/>
                  <a:pt x="f115" y="f116"/>
                </a:cubicBezTo>
                <a:cubicBezTo>
                  <a:pt x="f101" y="f117"/>
                  <a:pt x="f118" y="f119"/>
                  <a:pt x="f120" y="f121"/>
                </a:cubicBezTo>
                <a:cubicBezTo>
                  <a:pt x="f122" y="f85"/>
                  <a:pt x="f115" y="f123"/>
                  <a:pt x="f124" y="f125"/>
                </a:cubicBezTo>
                <a:cubicBezTo>
                  <a:pt x="f126" y="f125"/>
                  <a:pt x="f127" y="f125"/>
                  <a:pt x="f128" y="f125"/>
                </a:cubicBezTo>
                <a:cubicBezTo>
                  <a:pt x="f129" y="f130"/>
                  <a:pt x="f131" y="f132"/>
                  <a:pt x="f133" y="f134"/>
                </a:cubicBezTo>
                <a:cubicBezTo>
                  <a:pt x="f133" y="f135"/>
                  <a:pt x="f136" y="f137"/>
                  <a:pt x="f129" y="f138"/>
                </a:cubicBezTo>
                <a:cubicBezTo>
                  <a:pt x="f113" y="f139"/>
                  <a:pt x="f140" y="f141"/>
                  <a:pt x="f142" y="f143"/>
                </a:cubicBezTo>
                <a:cubicBezTo>
                  <a:pt x="f111" y="f144"/>
                  <a:pt x="f145" y="f146"/>
                  <a:pt x="f147" y="f148"/>
                </a:cubicBezTo>
                <a:cubicBezTo>
                  <a:pt x="f149" y="f150"/>
                  <a:pt x="f151" y="f152"/>
                  <a:pt x="f153" y="f154"/>
                </a:cubicBezTo>
                <a:cubicBezTo>
                  <a:pt x="f155" y="f156"/>
                  <a:pt x="f157" y="f158"/>
                  <a:pt x="f159" y="f160"/>
                </a:cubicBezTo>
                <a:cubicBezTo>
                  <a:pt x="f161" y="f162"/>
                  <a:pt x="f159" y="f163"/>
                  <a:pt x="f164" y="f165"/>
                </a:cubicBezTo>
                <a:cubicBezTo>
                  <a:pt x="f149" y="f166"/>
                  <a:pt x="f167" y="f168"/>
                  <a:pt x="f169" y="f170"/>
                </a:cubicBezTo>
                <a:cubicBezTo>
                  <a:pt x="f171" y="f172"/>
                  <a:pt x="f173" y="f174"/>
                  <a:pt x="f173" y="f175"/>
                </a:cubicBezTo>
                <a:cubicBezTo>
                  <a:pt x="f176" y="f177"/>
                  <a:pt x="f173" y="f178"/>
                  <a:pt x="f173" y="f179"/>
                </a:cubicBezTo>
                <a:cubicBezTo>
                  <a:pt x="f180" y="f181"/>
                  <a:pt x="f182" y="f181"/>
                  <a:pt x="f183" y="f184"/>
                </a:cubicBezTo>
                <a:cubicBezTo>
                  <a:pt x="f183" y="f185"/>
                  <a:pt x="f183" y="f186"/>
                  <a:pt x="f183" y="f187"/>
                </a:cubicBezTo>
                <a:cubicBezTo>
                  <a:pt x="f188" y="f187"/>
                  <a:pt x="f127" y="f187"/>
                  <a:pt x="f102" y="f187"/>
                </a:cubicBezTo>
                <a:cubicBezTo>
                  <a:pt x="f102" y="f189"/>
                  <a:pt x="f102" y="f190"/>
                  <a:pt x="f102" y="f191"/>
                </a:cubicBezTo>
                <a:cubicBezTo>
                  <a:pt x="f192" y="f191"/>
                  <a:pt x="f193" y="f191"/>
                  <a:pt x="f194" y="f191"/>
                </a:cubicBezTo>
                <a:cubicBezTo>
                  <a:pt x="f194" y="f195"/>
                  <a:pt x="f194" y="f196"/>
                  <a:pt x="f194" y="f8"/>
                </a:cubicBezTo>
                <a:cubicBezTo>
                  <a:pt x="f197" y="f8"/>
                  <a:pt x="f198" y="f8"/>
                  <a:pt x="f199" y="f8"/>
                </a:cubicBezTo>
                <a:cubicBezTo>
                  <a:pt x="f199" y="f196"/>
                  <a:pt x="f199" y="f195"/>
                  <a:pt x="f199" y="f191"/>
                </a:cubicBezTo>
                <a:cubicBezTo>
                  <a:pt x="f200" y="f191"/>
                  <a:pt x="f201" y="f191"/>
                  <a:pt x="f202" y="f191"/>
                </a:cubicBezTo>
                <a:cubicBezTo>
                  <a:pt x="f202" y="f203"/>
                  <a:pt x="f202" y="f204"/>
                  <a:pt x="f202" y="f187"/>
                </a:cubicBezTo>
                <a:cubicBezTo>
                  <a:pt x="f201" y="f187"/>
                  <a:pt x="f205" y="f187"/>
                  <a:pt x="f206" y="f187"/>
                </a:cubicBezTo>
                <a:cubicBezTo>
                  <a:pt x="f206" y="f207"/>
                  <a:pt x="f206" y="f208"/>
                  <a:pt x="f206" y="f184"/>
                </a:cubicBezTo>
                <a:cubicBezTo>
                  <a:pt x="f209" y="f181"/>
                  <a:pt x="f210" y="f181"/>
                  <a:pt x="f211" y="f179"/>
                </a:cubicBezTo>
                <a:cubicBezTo>
                  <a:pt x="f211" y="f212"/>
                  <a:pt x="f213" y="f214"/>
                  <a:pt x="f211" y="f215"/>
                </a:cubicBezTo>
                <a:cubicBezTo>
                  <a:pt x="f211" y="f216"/>
                  <a:pt x="f217" y="f172"/>
                  <a:pt x="f210" y="f218"/>
                </a:cubicBezTo>
                <a:cubicBezTo>
                  <a:pt x="f219" y="f220"/>
                  <a:pt x="f221" y="f222"/>
                  <a:pt x="f223" y="f224"/>
                </a:cubicBezTo>
                <a:cubicBezTo>
                  <a:pt x="f225" y="f226"/>
                  <a:pt x="f227" y="f228"/>
                  <a:pt x="f229" y="f230"/>
                </a:cubicBezTo>
                <a:cubicBezTo>
                  <a:pt x="f231" y="f232"/>
                  <a:pt x="f233" y="f234"/>
                  <a:pt x="f235" y="f236"/>
                </a:cubicBezTo>
                <a:cubicBezTo>
                  <a:pt x="f231" y="f237"/>
                  <a:pt x="f238" y="f239"/>
                  <a:pt x="f206" y="f240"/>
                </a:cubicBezTo>
                <a:cubicBezTo>
                  <a:pt x="f241" y="f242"/>
                  <a:pt x="f219" y="f243"/>
                  <a:pt x="f244" y="f245"/>
                </a:cubicBezTo>
                <a:cubicBezTo>
                  <a:pt x="f246" y="f247"/>
                  <a:pt x="f248" y="f249"/>
                  <a:pt x="f250" y="f251"/>
                </a:cubicBezTo>
                <a:cubicBezTo>
                  <a:pt x="f252" y="f253"/>
                  <a:pt x="f254" y="f139"/>
                  <a:pt x="f255" y="f256"/>
                </a:cubicBezTo>
                <a:cubicBezTo>
                  <a:pt x="f257" y="f137"/>
                  <a:pt x="f227" y="f258"/>
                  <a:pt x="f227" y="f259"/>
                </a:cubicBezTo>
                <a:cubicBezTo>
                  <a:pt x="f227" y="f260"/>
                  <a:pt x="f261" y="f262"/>
                  <a:pt x="f257" y="f263"/>
                </a:cubicBezTo>
                <a:cubicBezTo>
                  <a:pt x="f264" y="f130"/>
                  <a:pt x="f265" y="f266"/>
                  <a:pt x="f267" y="f132"/>
                </a:cubicBezTo>
                <a:cubicBezTo>
                  <a:pt x="f268" y="f77"/>
                  <a:pt x="f202" y="f269"/>
                  <a:pt x="f270" y="f271"/>
                </a:cubicBezTo>
                <a:cubicBezTo>
                  <a:pt x="f272" y="f271"/>
                  <a:pt x="f273" y="f249"/>
                  <a:pt x="f274" y="f249"/>
                </a:cubicBezTo>
                <a:cubicBezTo>
                  <a:pt x="f275" y="f276"/>
                  <a:pt x="f277" y="f278"/>
                  <a:pt x="f202" y="f279"/>
                </a:cubicBezTo>
                <a:cubicBezTo>
                  <a:pt x="f280" y="f281"/>
                  <a:pt x="f282" y="f139"/>
                  <a:pt x="f283" y="f284"/>
                </a:cubicBezTo>
                <a:cubicBezTo>
                  <a:pt x="f285" y="f286"/>
                  <a:pt x="f287" y="f132"/>
                  <a:pt x="f288" y="f260"/>
                </a:cubicBezTo>
                <a:cubicBezTo>
                  <a:pt x="f289" y="f286"/>
                  <a:pt x="f290" y="f286"/>
                  <a:pt x="f291" y="f292"/>
                </a:cubicBezTo>
                <a:cubicBezTo>
                  <a:pt x="f293" y="f294"/>
                  <a:pt x="f295" y="f286"/>
                  <a:pt x="f296" y="f297"/>
                </a:cubicBezTo>
                <a:cubicBezTo>
                  <a:pt x="f298" y="f299"/>
                  <a:pt x="f300" y="f301"/>
                  <a:pt x="f302" y="f100"/>
                </a:cubicBezTo>
                <a:cubicBezTo>
                  <a:pt x="f303" y="f304"/>
                  <a:pt x="f305" y="f306"/>
                  <a:pt x="f307" y="f308"/>
                </a:cubicBezTo>
                <a:cubicBezTo>
                  <a:pt x="f309" y="f310"/>
                  <a:pt x="f307" y="f311"/>
                  <a:pt x="f312" y="f313"/>
                </a:cubicBezTo>
                <a:cubicBezTo>
                  <a:pt x="f314" y="f58"/>
                  <a:pt x="f315" y="f316"/>
                  <a:pt x="f317" y="f318"/>
                </a:cubicBezTo>
                <a:cubicBezTo>
                  <a:pt x="f319" y="f320"/>
                  <a:pt x="f321" y="f48"/>
                  <a:pt x="f322" y="f46"/>
                </a:cubicBezTo>
                <a:cubicBezTo>
                  <a:pt x="f323" y="f324"/>
                  <a:pt x="f325" y="f326"/>
                  <a:pt x="f327" y="f328"/>
                </a:cubicBezTo>
                <a:cubicBezTo>
                  <a:pt x="f309" y="f329"/>
                  <a:pt x="f330" y="f331"/>
                  <a:pt x="f332" y="f333"/>
                </a:cubicBezTo>
                <a:cubicBezTo>
                  <a:pt x="f334" y="f9"/>
                  <a:pt x="f335" y="f336"/>
                  <a:pt x="f337" y="f338"/>
                </a:cubicBezTo>
                <a:cubicBezTo>
                  <a:pt x="f339" y="f340"/>
                  <a:pt x="f341" y="f91"/>
                  <a:pt x="f342" y="f343"/>
                </a:cubicBezTo>
                <a:cubicBezTo>
                  <a:pt x="f344" y="f345"/>
                  <a:pt x="f346" y="f155"/>
                  <a:pt x="f347" y="f348"/>
                </a:cubicBezTo>
                <a:cubicBezTo>
                  <a:pt x="f349" y="f350"/>
                  <a:pt x="f6" y="f217"/>
                  <a:pt x="f6" y="f235"/>
                </a:cubicBezTo>
                <a:cubicBezTo>
                  <a:pt x="f6" y="f246"/>
                  <a:pt x="f351" y="f352"/>
                  <a:pt x="f353" y="f354"/>
                </a:cubicBezTo>
                <a:cubicBezTo>
                  <a:pt x="f355" y="f254"/>
                  <a:pt x="f356" y="f254"/>
                  <a:pt x="f357" y="f205"/>
                </a:cubicBezTo>
                <a:cubicBezTo>
                  <a:pt x="f358" y="f352"/>
                  <a:pt x="f359" y="f264"/>
                  <a:pt x="f360" y="f201"/>
                </a:cubicBezTo>
                <a:cubicBezTo>
                  <a:pt x="f353" y="f361"/>
                  <a:pt x="f362" y="f275"/>
                  <a:pt x="f363" y="f364"/>
                </a:cubicBezTo>
                <a:cubicBezTo>
                  <a:pt x="f365" y="f366"/>
                  <a:pt x="f367" y="f368"/>
                  <a:pt x="f353" y="f369"/>
                </a:cubicBezTo>
                <a:cubicBezTo>
                  <a:pt x="f370" y="f296"/>
                  <a:pt x="f359" y="f371"/>
                  <a:pt x="f372" y="f373"/>
                </a:cubicBezTo>
                <a:cubicBezTo>
                  <a:pt x="f374" y="f375"/>
                  <a:pt x="f339" y="f375"/>
                  <a:pt x="f376" y="f323"/>
                </a:cubicBezTo>
                <a:cubicBezTo>
                  <a:pt x="f377" y="f378"/>
                  <a:pt x="f379" y="f380"/>
                  <a:pt x="f381" y="f382"/>
                </a:cubicBezTo>
                <a:cubicBezTo>
                  <a:pt x="f383" y="f384"/>
                  <a:pt x="f385" y="f341"/>
                  <a:pt x="f3" y="f355"/>
                </a:cubicBezTo>
                <a:cubicBezTo>
                  <a:pt x="f386" y="f387"/>
                  <a:pt x="f290" y="f6"/>
                  <a:pt x="f388" y="f389"/>
                </a:cubicBezTo>
                <a:cubicBezTo>
                  <a:pt x="f390" y="f391"/>
                  <a:pt x="f267" y="f392"/>
                  <a:pt x="f393" y="f342"/>
                </a:cubicBezTo>
                <a:cubicBezTo>
                  <a:pt x="f394" y="f395"/>
                  <a:pt x="f396" y="f397"/>
                  <a:pt x="f398" y="f399"/>
                </a:cubicBezTo>
                <a:cubicBezTo>
                  <a:pt x="f270" y="f400"/>
                  <a:pt x="f264" y="f342"/>
                  <a:pt x="f401" y="f402"/>
                </a:cubicBezTo>
                <a:cubicBezTo>
                  <a:pt x="f403" y="f404"/>
                  <a:pt x="f405" y="f406"/>
                  <a:pt x="f111" y="f407"/>
                </a:cubicBezTo>
                <a:cubicBezTo>
                  <a:pt x="f408" y="f409"/>
                  <a:pt x="f410" y="f411"/>
                  <a:pt x="f412" y="f246"/>
                </a:cubicBezTo>
                <a:cubicBezTo>
                  <a:pt x="f413" y="f414"/>
                  <a:pt x="f415" y="f255"/>
                  <a:pt x="f416" y="f261"/>
                </a:cubicBezTo>
                <a:cubicBezTo>
                  <a:pt x="f417" y="f223"/>
                  <a:pt x="f340" y="f223"/>
                  <a:pt x="f418" y="f244"/>
                </a:cubicBezTo>
                <a:cubicBezTo>
                  <a:pt x="f419" y="f420"/>
                  <a:pt x="f421" y="f201"/>
                  <a:pt x="f422" y="f423"/>
                </a:cubicBezTo>
                <a:cubicBezTo>
                  <a:pt x="f424" y="f425"/>
                  <a:pt x="f80" y="f426"/>
                  <a:pt x="f427" y="f428"/>
                </a:cubicBezTo>
                <a:cubicBezTo>
                  <a:pt x="f429" y="f430"/>
                  <a:pt x="f431" y="f432"/>
                  <a:pt x="f72" y="f433"/>
                </a:cubicBezTo>
                <a:cubicBezTo>
                  <a:pt x="f434" y="f435"/>
                  <a:pt x="f436" y="f289"/>
                  <a:pt x="f437" y="f435"/>
                </a:cubicBezTo>
                <a:cubicBezTo>
                  <a:pt x="f438" y="f439"/>
                  <a:pt x="f440" y="f441"/>
                  <a:pt x="f440" y="f442"/>
                </a:cubicBezTo>
                <a:cubicBezTo>
                  <a:pt x="f443" y="f444"/>
                  <a:pt x="f445" y="f446"/>
                  <a:pt x="f447" y="f448"/>
                </a:cubicBezTo>
                <a:cubicBezTo>
                  <a:pt x="f449" y="f450"/>
                  <a:pt x="f451" y="f452"/>
                  <a:pt x="f453" y="f454"/>
                </a:cubicBezTo>
                <a:cubicBezTo>
                  <a:pt x="f440" y="f343"/>
                  <a:pt x="f455" y="f456"/>
                  <a:pt x="f449" y="f457"/>
                </a:cubicBezTo>
                <a:cubicBezTo>
                  <a:pt x="f458" y="f459"/>
                  <a:pt x="f460" y="f461"/>
                  <a:pt x="f462" y="f463"/>
                </a:cubicBezTo>
                <a:cubicBezTo>
                  <a:pt x="f462" y="f20"/>
                  <a:pt x="f464" y="f465"/>
                  <a:pt x="f9" y="f10"/>
                </a:cubicBezTo>
                <a:close/>
                <a:moveTo>
                  <a:pt x="f466" y="f467"/>
                </a:moveTo>
                <a:cubicBezTo>
                  <a:pt x="f401" y="f468"/>
                  <a:pt x="f233" y="f469"/>
                  <a:pt x="f470" y="f471"/>
                </a:cubicBezTo>
                <a:cubicBezTo>
                  <a:pt x="f173" y="f396"/>
                  <a:pt x="f472" y="f426"/>
                  <a:pt x="f473" y="f474"/>
                </a:cubicBezTo>
                <a:cubicBezTo>
                  <a:pt x="f238" y="f475"/>
                  <a:pt x="f476" y="f477"/>
                  <a:pt x="f446" y="f478"/>
                </a:cubicBezTo>
                <a:cubicBezTo>
                  <a:pt x="f479" y="f480"/>
                  <a:pt x="f481" y="f382"/>
                  <a:pt x="f482" y="f362"/>
                </a:cubicBezTo>
                <a:cubicBezTo>
                  <a:pt x="f432" y="f483"/>
                  <a:pt x="f484" y="f485"/>
                  <a:pt x="f486" y="f487"/>
                </a:cubicBezTo>
                <a:cubicBezTo>
                  <a:pt x="f283" y="f399"/>
                  <a:pt x="f432" y="f488"/>
                  <a:pt x="f489" y="f490"/>
                </a:cubicBezTo>
                <a:cubicBezTo>
                  <a:pt x="f282" y="f491"/>
                  <a:pt x="f366" y="f492"/>
                  <a:pt x="f432" y="f493"/>
                </a:cubicBezTo>
                <a:cubicBezTo>
                  <a:pt x="f494" y="f495"/>
                  <a:pt x="f496" y="f497"/>
                  <a:pt x="f498" y="f499"/>
                </a:cubicBezTo>
                <a:cubicBezTo>
                  <a:pt x="f500" y="f376"/>
                  <a:pt x="f501" y="f502"/>
                  <a:pt x="f503" y="f504"/>
                </a:cubicBezTo>
                <a:cubicBezTo>
                  <a:pt x="f386" y="f505"/>
                  <a:pt x="f506" y="f507"/>
                  <a:pt x="f375" y="f332"/>
                </a:cubicBezTo>
                <a:cubicBezTo>
                  <a:pt x="f508" y="f509"/>
                  <a:pt x="f510" y="f511"/>
                  <a:pt x="f512" y="f513"/>
                </a:cubicBezTo>
                <a:cubicBezTo>
                  <a:pt x="f514" y="f435"/>
                  <a:pt x="f277" y="f398"/>
                  <a:pt x="f515" y="f516"/>
                </a:cubicBezTo>
                <a:cubicBezTo>
                  <a:pt x="f517" y="f515"/>
                  <a:pt x="f518" y="f518"/>
                  <a:pt x="f446" y="f519"/>
                </a:cubicBezTo>
                <a:cubicBezTo>
                  <a:pt x="f264" y="f520"/>
                  <a:pt x="f518" y="f521"/>
                  <a:pt x="f522" y="f521"/>
                </a:cubicBezTo>
                <a:cubicBezTo>
                  <a:pt x="f471" y="f409"/>
                  <a:pt x="f523" y="f524"/>
                  <a:pt x="f323" y="f525"/>
                </a:cubicBezTo>
                <a:cubicBezTo>
                  <a:pt x="f323" y="f509"/>
                  <a:pt x="f373" y="f478"/>
                  <a:pt x="f501" y="f526"/>
                </a:cubicBezTo>
                <a:cubicBezTo>
                  <a:pt x="f527" y="f528"/>
                  <a:pt x="f383" y="f529"/>
                  <a:pt x="f530" y="f500"/>
                </a:cubicBezTo>
                <a:cubicBezTo>
                  <a:pt x="f531" y="f532"/>
                  <a:pt x="f533" y="f371"/>
                  <a:pt x="f534" y="f501"/>
                </a:cubicBezTo>
                <a:cubicBezTo>
                  <a:pt x="f535" y="f536"/>
                  <a:pt x="f537" y="f406"/>
                  <a:pt x="f335" y="f538"/>
                </a:cubicBezTo>
                <a:cubicBezTo>
                  <a:pt x="f539" y="f540"/>
                  <a:pt x="f541" y="f542"/>
                  <a:pt x="f493" y="f305"/>
                </a:cubicBezTo>
                <a:cubicBezTo>
                  <a:pt x="f543" y="f544"/>
                  <a:pt x="f545" y="f3"/>
                  <a:pt x="f546" y="f315"/>
                </a:cubicBezTo>
                <a:cubicBezTo>
                  <a:pt x="f499" y="f501"/>
                  <a:pt x="f547" y="f477"/>
                  <a:pt x="f507" y="f477"/>
                </a:cubicBezTo>
                <a:cubicBezTo>
                  <a:pt x="f330" y="f548"/>
                  <a:pt x="f549" y="f550"/>
                  <a:pt x="f551" y="f322"/>
                </a:cubicBezTo>
                <a:cubicBezTo>
                  <a:pt x="f385" y="f474"/>
                  <a:pt x="f293" y="f552"/>
                  <a:pt x="f553" y="f209"/>
                </a:cubicBezTo>
                <a:cubicBezTo>
                  <a:pt x="f554" y="f210"/>
                  <a:pt x="f287" y="f555"/>
                  <a:pt x="f285" y="f350"/>
                </a:cubicBezTo>
                <a:cubicBezTo>
                  <a:pt x="f512" y="f556"/>
                  <a:pt x="f557" y="f198"/>
                  <a:pt x="f553" y="f558"/>
                </a:cubicBezTo>
                <a:cubicBezTo>
                  <a:pt x="f559" y="f257"/>
                  <a:pt x="f508" y="f252"/>
                  <a:pt x="f500" y="f560"/>
                </a:cubicBezTo>
                <a:cubicBezTo>
                  <a:pt x="f381" y="f471"/>
                  <a:pt x="f303" y="f561"/>
                  <a:pt x="f330" y="f562"/>
                </a:cubicBezTo>
                <a:cubicBezTo>
                  <a:pt x="f379" y="f295"/>
                  <a:pt x="f507" y="f296"/>
                  <a:pt x="f563" y="f498"/>
                </a:cubicBezTo>
                <a:cubicBezTo>
                  <a:pt x="f493" y="f508"/>
                  <a:pt x="f335" y="f368"/>
                  <a:pt x="f564" y="f559"/>
                </a:cubicBezTo>
                <a:cubicBezTo>
                  <a:pt x="f535" y="f565"/>
                  <a:pt x="f330" y="f484"/>
                  <a:pt x="f566" y="f567"/>
                </a:cubicBezTo>
                <a:cubicBezTo>
                  <a:pt x="f539" y="f394"/>
                  <a:pt x="f546" y="f568"/>
                  <a:pt x="f545" y="f398"/>
                </a:cubicBezTo>
                <a:cubicBezTo>
                  <a:pt x="f374" y="f569"/>
                  <a:pt x="f504" y="f569"/>
                  <a:pt x="f570" y="f396"/>
                </a:cubicBezTo>
                <a:cubicBezTo>
                  <a:pt x="f571" y="f393"/>
                  <a:pt x="f397" y="f428"/>
                  <a:pt x="f363" y="f572"/>
                </a:cubicBezTo>
                <a:cubicBezTo>
                  <a:pt x="f573" y="f433"/>
                  <a:pt x="f573" y="f432"/>
                  <a:pt x="f573" y="f574"/>
                </a:cubicBezTo>
                <a:cubicBezTo>
                  <a:pt x="f487" y="f514"/>
                  <a:pt x="f342" y="f575"/>
                  <a:pt x="f576" y="f577"/>
                </a:cubicBezTo>
                <a:cubicBezTo>
                  <a:pt x="f578" y="f579"/>
                  <a:pt x="f580" y="f173"/>
                  <a:pt x="f581" y="f582"/>
                </a:cubicBezTo>
                <a:cubicBezTo>
                  <a:pt x="f529" y="f583"/>
                  <a:pt x="f584" y="f585"/>
                  <a:pt x="f586" y="f587"/>
                </a:cubicBezTo>
                <a:cubicBezTo>
                  <a:pt x="f588" y="f589"/>
                  <a:pt x="f369" y="f589"/>
                  <a:pt x="f295" y="f120"/>
                </a:cubicBezTo>
                <a:cubicBezTo>
                  <a:pt x="f524" y="f101"/>
                  <a:pt x="f532" y="f590"/>
                  <a:pt x="f548" y="f102"/>
                </a:cubicBezTo>
                <a:cubicBezTo>
                  <a:pt x="f584" y="f591"/>
                  <a:pt x="f584" y="f592"/>
                  <a:pt x="f371" y="f97"/>
                </a:cubicBezTo>
                <a:cubicBezTo>
                  <a:pt x="f588" y="f593"/>
                  <a:pt x="f496" y="f594"/>
                  <a:pt x="f554" y="f595"/>
                </a:cubicBezTo>
                <a:cubicBezTo>
                  <a:pt x="f514" y="f596"/>
                  <a:pt x="f361" y="f22"/>
                  <a:pt x="f597" y="f598"/>
                </a:cubicBezTo>
                <a:cubicBezTo>
                  <a:pt x="f599" y="f328"/>
                  <a:pt x="f159" y="f600"/>
                  <a:pt x="f405" y="f326"/>
                </a:cubicBezTo>
                <a:cubicBezTo>
                  <a:pt x="f601" y="f27"/>
                  <a:pt x="f602" y="f603"/>
                  <a:pt x="f604" y="f603"/>
                </a:cubicBezTo>
                <a:cubicBezTo>
                  <a:pt x="f605" y="f603"/>
                  <a:pt x="f102" y="f45"/>
                  <a:pt x="f589" y="f606"/>
                </a:cubicBezTo>
                <a:cubicBezTo>
                  <a:pt x="f607" y="f606"/>
                  <a:pt x="f608" y="f609"/>
                  <a:pt x="f608" y="f64"/>
                </a:cubicBezTo>
                <a:cubicBezTo>
                  <a:pt x="f608" y="f610"/>
                  <a:pt x="f611" y="f612"/>
                  <a:pt x="f120" y="f613"/>
                </a:cubicBezTo>
                <a:cubicBezTo>
                  <a:pt x="f585" y="f614"/>
                  <a:pt x="f142" y="f615"/>
                  <a:pt x="f105" y="f616"/>
                </a:cubicBezTo>
                <a:cubicBezTo>
                  <a:pt x="f140" y="f617"/>
                  <a:pt x="f618" y="f619"/>
                  <a:pt x="f620" y="f621"/>
                </a:cubicBezTo>
                <a:cubicBezTo>
                  <a:pt x="f410" y="f621"/>
                  <a:pt x="f622" y="f623"/>
                  <a:pt x="f622" y="f624"/>
                </a:cubicBezTo>
                <a:cubicBezTo>
                  <a:pt x="f625" y="f22"/>
                  <a:pt x="f626" y="f627"/>
                  <a:pt x="f628" y="f12"/>
                </a:cubicBezTo>
                <a:cubicBezTo>
                  <a:pt x="f101" y="f629"/>
                  <a:pt x="f102" y="f630"/>
                  <a:pt x="f631" y="f632"/>
                </a:cubicBezTo>
                <a:cubicBezTo>
                  <a:pt x="f633" y="f15"/>
                  <a:pt x="f611" y="f68"/>
                  <a:pt x="f634" y="f635"/>
                </a:cubicBezTo>
                <a:cubicBezTo>
                  <a:pt x="f636" y="f637"/>
                  <a:pt x="f412" y="f638"/>
                  <a:pt x="f639" y="f640"/>
                </a:cubicBezTo>
                <a:cubicBezTo>
                  <a:pt x="f639" y="f453"/>
                  <a:pt x="f636" y="f641"/>
                  <a:pt x="f642" y="f643"/>
                </a:cubicBezTo>
                <a:cubicBezTo>
                  <a:pt x="f644" y="f645"/>
                  <a:pt x="f608" y="f646"/>
                  <a:pt x="f97" y="f647"/>
                </a:cubicBezTo>
                <a:cubicBezTo>
                  <a:pt x="f95" y="f648"/>
                  <a:pt x="f649" y="f72"/>
                  <a:pt x="f415" y="f427"/>
                </a:cubicBezTo>
                <a:cubicBezTo>
                  <a:pt x="f416" y="f650"/>
                  <a:pt x="f89" y="f651"/>
                  <a:pt x="f89" y="f652"/>
                </a:cubicBezTo>
                <a:cubicBezTo>
                  <a:pt x="f653" y="f654"/>
                  <a:pt x="f655" y="f457"/>
                  <a:pt x="f656" y="f657"/>
                </a:cubicBezTo>
                <a:cubicBezTo>
                  <a:pt x="f658" y="f659"/>
                  <a:pt x="f657" y="f415"/>
                  <a:pt x="f659" y="f639"/>
                </a:cubicBezTo>
                <a:cubicBezTo>
                  <a:pt x="f660" y="f642"/>
                  <a:pt x="f620" y="f410"/>
                  <a:pt x="f410" y="f590"/>
                </a:cubicBezTo>
                <a:cubicBezTo>
                  <a:pt x="f644" y="f107"/>
                  <a:pt x="f91" y="f192"/>
                  <a:pt x="f661" y="f128"/>
                </a:cubicBezTo>
                <a:cubicBezTo>
                  <a:pt x="f657" y="f128"/>
                  <a:pt x="f662" y="f602"/>
                  <a:pt x="f663" y="f664"/>
                </a:cubicBezTo>
                <a:cubicBezTo>
                  <a:pt x="f417" y="f601"/>
                  <a:pt x="f665" y="f405"/>
                  <a:pt x="f665" y="f666"/>
                </a:cubicBezTo>
                <a:cubicBezTo>
                  <a:pt x="f667" y="f668"/>
                  <a:pt x="f118" y="f211"/>
                  <a:pt x="f412" y="f669"/>
                </a:cubicBezTo>
                <a:cubicBezTo>
                  <a:pt x="f670" y="f354"/>
                  <a:pt x="f410" y="f515"/>
                  <a:pt x="f611" y="f671"/>
                </a:cubicBezTo>
                <a:cubicBezTo>
                  <a:pt x="f142" y="f565"/>
                  <a:pt x="f672" y="f529"/>
                  <a:pt x="f169" y="f533"/>
                </a:cubicBezTo>
                <a:cubicBezTo>
                  <a:pt x="f450" y="f467"/>
                  <a:pt x="f261" y="f377"/>
                  <a:pt x="f521" y="f488"/>
                </a:cubicBezTo>
                <a:cubicBezTo>
                  <a:pt x="f518" y="f353"/>
                  <a:pt x="f673" y="f674"/>
                  <a:pt x="f675" y="f399"/>
                </a:cubicBezTo>
                <a:cubicBezTo>
                  <a:pt x="f560" y="f397"/>
                  <a:pt x="f560" y="f397"/>
                  <a:pt x="f466" y="f676"/>
                </a:cubicBezTo>
                <a:cubicBezTo>
                  <a:pt x="f201" y="f355"/>
                  <a:pt x="f517" y="f357"/>
                  <a:pt x="f677" y="f359"/>
                </a:cubicBezTo>
                <a:cubicBezTo>
                  <a:pt x="f205" y="f678"/>
                  <a:pt x="f420" y="f493"/>
                  <a:pt x="f516" y="f679"/>
                </a:cubicBezTo>
                <a:cubicBezTo>
                  <a:pt x="f680" y="f681"/>
                  <a:pt x="f675" y="f681"/>
                  <a:pt x="f466" y="f467"/>
                </a:cubicBezTo>
                <a:close/>
                <a:moveTo>
                  <a:pt x="f682" y="f683"/>
                </a:moveTo>
                <a:cubicBezTo>
                  <a:pt x="f592" y="f684"/>
                  <a:pt x="f122" y="f685"/>
                  <a:pt x="f686" y="f687"/>
                </a:cubicBezTo>
                <a:cubicBezTo>
                  <a:pt x="f686" y="f688"/>
                  <a:pt x="f633" y="f689"/>
                  <a:pt x="f122" y="f690"/>
                </a:cubicBezTo>
                <a:cubicBezTo>
                  <a:pt x="f644" y="f691"/>
                  <a:pt x="f626" y="f692"/>
                  <a:pt x="f667" y="f693"/>
                </a:cubicBezTo>
                <a:cubicBezTo>
                  <a:pt x="f644" y="f694"/>
                  <a:pt x="f667" y="f695"/>
                  <a:pt x="f696" y="f697"/>
                </a:cubicBezTo>
                <a:cubicBezTo>
                  <a:pt x="f698" y="f100"/>
                  <a:pt x="f626" y="f96"/>
                  <a:pt x="f699" y="f700"/>
                </a:cubicBezTo>
                <a:cubicBezTo>
                  <a:pt x="f659" y="f701"/>
                  <a:pt x="f702" y="f703"/>
                  <a:pt x="f704" y="f705"/>
                </a:cubicBezTo>
                <a:cubicBezTo>
                  <a:pt x="f13" y="f706"/>
                  <a:pt x="f707" y="f708"/>
                  <a:pt x="f30" y="f709"/>
                </a:cubicBezTo>
                <a:cubicBezTo>
                  <a:pt x="f710" y="f711"/>
                  <a:pt x="f712" y="f713"/>
                  <a:pt x="f714" y="f715"/>
                </a:cubicBezTo>
                <a:cubicBezTo>
                  <a:pt x="f19" y="f716"/>
                  <a:pt x="f18" y="f717"/>
                  <a:pt x="f718" y="f719"/>
                </a:cubicBezTo>
                <a:cubicBezTo>
                  <a:pt x="f720" y="f721"/>
                  <a:pt x="f333" y="f719"/>
                  <a:pt x="f13" y="f717"/>
                </a:cubicBezTo>
                <a:cubicBezTo>
                  <a:pt x="f722" y="f717"/>
                  <a:pt x="f723" y="f724"/>
                  <a:pt x="f725" y="f19"/>
                </a:cubicBezTo>
                <a:cubicBezTo>
                  <a:pt x="f726" y="f727"/>
                  <a:pt x="f728" y="f729"/>
                  <a:pt x="f730" y="f731"/>
                </a:cubicBezTo>
                <a:cubicBezTo>
                  <a:pt x="f461" y="f624"/>
                  <a:pt x="f732" y="f733"/>
                  <a:pt x="f734" y="f22"/>
                </a:cubicBezTo>
                <a:cubicBezTo>
                  <a:pt x="f735" y="f600"/>
                  <a:pt x="f736" y="f737"/>
                  <a:pt x="f660" y="f738"/>
                </a:cubicBezTo>
                <a:cubicBezTo>
                  <a:pt x="f698" y="f739"/>
                  <a:pt x="f644" y="f48"/>
                  <a:pt x="f682" y="f683"/>
                </a:cubicBezTo>
                <a:close/>
                <a:moveTo>
                  <a:pt x="f622" y="f64"/>
                </a:moveTo>
                <a:cubicBezTo>
                  <a:pt x="f698" y="f326"/>
                  <a:pt x="f625" y="f740"/>
                  <a:pt x="f625" y="f609"/>
                </a:cubicBezTo>
                <a:cubicBezTo>
                  <a:pt x="f665" y="f741"/>
                  <a:pt x="f742" y="f743"/>
                  <a:pt x="f744" y="f745"/>
                </a:cubicBezTo>
                <a:cubicBezTo>
                  <a:pt x="f746" y="f747"/>
                  <a:pt x="f76" y="f707"/>
                  <a:pt x="f748" y="f733"/>
                </a:cubicBezTo>
                <a:cubicBezTo>
                  <a:pt x="f749" y="f750"/>
                  <a:pt x="f594" y="f632"/>
                  <a:pt x="f751" y="f752"/>
                </a:cubicBezTo>
                <a:cubicBezTo>
                  <a:pt x="f753" y="f754"/>
                  <a:pt x="f755" y="f756"/>
                  <a:pt x="f757" y="f422"/>
                </a:cubicBezTo>
                <a:cubicBezTo>
                  <a:pt x="f758" y="f759"/>
                  <a:pt x="f760" y="f628"/>
                  <a:pt x="f761" y="f343"/>
                </a:cubicBezTo>
                <a:cubicBezTo>
                  <a:pt x="f437" y="f142"/>
                  <a:pt x="f762" y="f126"/>
                  <a:pt x="f763" y="f136"/>
                </a:cubicBezTo>
                <a:cubicBezTo>
                  <a:pt x="f764" y="f765"/>
                  <a:pt x="f760" y="f167"/>
                  <a:pt x="f764" y="f766"/>
                </a:cubicBezTo>
                <a:cubicBezTo>
                  <a:pt x="f763" y="f767"/>
                  <a:pt x="f768" y="f669"/>
                  <a:pt x="f769" y="f2"/>
                </a:cubicBezTo>
                <a:cubicBezTo>
                  <a:pt x="f451" y="f675"/>
                  <a:pt x="f449" y="f277"/>
                  <a:pt x="f641" y="f268"/>
                </a:cubicBezTo>
                <a:cubicBezTo>
                  <a:pt x="f641" y="f441"/>
                  <a:pt x="f770" y="f572"/>
                  <a:pt x="f761" y="f512"/>
                </a:cubicBezTo>
                <a:cubicBezTo>
                  <a:pt x="f771" y="f435"/>
                  <a:pt x="f772" y="f561"/>
                  <a:pt x="f753" y="f283"/>
                </a:cubicBezTo>
                <a:cubicBezTo>
                  <a:pt x="f744" y="f489"/>
                  <a:pt x="f429" y="f393"/>
                  <a:pt x="f773" y="f481"/>
                </a:cubicBezTo>
                <a:cubicBezTo>
                  <a:pt x="f774" y="f775"/>
                  <a:pt x="f776" y="f252"/>
                  <a:pt x="f82" y="f777"/>
                </a:cubicBezTo>
                <a:cubicBezTo>
                  <a:pt x="f82" y="f219"/>
                  <a:pt x="f82" y="f241"/>
                  <a:pt x="f742" y="f199"/>
                </a:cubicBezTo>
                <a:cubicBezTo>
                  <a:pt x="f778" y="f210"/>
                  <a:pt x="f70" y="f473"/>
                  <a:pt x="f431" y="f173"/>
                </a:cubicBezTo>
                <a:cubicBezTo>
                  <a:pt x="f431" y="f173"/>
                  <a:pt x="f431" y="f173"/>
                  <a:pt x="f431" y="f176"/>
                </a:cubicBezTo>
                <a:cubicBezTo>
                  <a:pt x="f427" y="f176"/>
                  <a:pt x="f779" y="f176"/>
                  <a:pt x="f651" y="f176"/>
                </a:cubicBezTo>
                <a:cubicBezTo>
                  <a:pt x="f736" y="f780"/>
                  <a:pt x="f779" y="f452"/>
                  <a:pt x="f650" y="f766"/>
                </a:cubicBezTo>
                <a:cubicBezTo>
                  <a:pt x="f650" y="f781"/>
                  <a:pt x="f650" y="f153"/>
                  <a:pt x="f427" y="f405"/>
                </a:cubicBezTo>
                <a:cubicBezTo>
                  <a:pt x="f650" y="f405"/>
                  <a:pt x="f650" y="f405"/>
                  <a:pt x="f779" y="f405"/>
                </a:cubicBezTo>
                <a:cubicBezTo>
                  <a:pt x="f782" y="f666"/>
                  <a:pt x="f70" y="f783"/>
                  <a:pt x="f784" y="f452"/>
                </a:cubicBezTo>
                <a:cubicBezTo>
                  <a:pt x="f419" y="f785"/>
                  <a:pt x="f786" y="f668"/>
                  <a:pt x="f787" y="f788"/>
                </a:cubicBezTo>
                <a:cubicBezTo>
                  <a:pt x="f86" y="f789"/>
                  <a:pt x="f457" y="f151"/>
                  <a:pt x="f457" y="f765"/>
                </a:cubicBezTo>
                <a:cubicBezTo>
                  <a:pt x="f457" y="f790"/>
                  <a:pt x="f457" y="f791"/>
                  <a:pt x="f457" y="f582"/>
                </a:cubicBezTo>
                <a:cubicBezTo>
                  <a:pt x="f792" y="f602"/>
                  <a:pt x="f86" y="f145"/>
                  <a:pt x="f793" y="f192"/>
                </a:cubicBezTo>
                <a:cubicBezTo>
                  <a:pt x="f419" y="f794"/>
                  <a:pt x="f776" y="f585"/>
                  <a:pt x="f784" y="f120"/>
                </a:cubicBezTo>
                <a:cubicBezTo>
                  <a:pt x="f795" y="f622"/>
                  <a:pt x="f786" y="f796"/>
                  <a:pt x="f797" y="f412"/>
                </a:cubicBezTo>
                <a:cubicBezTo>
                  <a:pt x="f798" y="f413"/>
                  <a:pt x="f87" y="f799"/>
                  <a:pt x="f87" y="f661"/>
                </a:cubicBezTo>
                <a:cubicBezTo>
                  <a:pt x="f87" y="f417"/>
                  <a:pt x="f759" y="f800"/>
                  <a:pt x="f801" y="f84"/>
                </a:cubicBezTo>
                <a:cubicBezTo>
                  <a:pt x="f702" y="f802"/>
                  <a:pt x="f803" y="f804"/>
                  <a:pt x="f665" y="f650"/>
                </a:cubicBezTo>
                <a:cubicBezTo>
                  <a:pt x="f593" y="f805"/>
                  <a:pt x="f742" y="f755"/>
                  <a:pt x="f82" y="f749"/>
                </a:cubicBezTo>
                <a:cubicBezTo>
                  <a:pt x="f419" y="f806"/>
                  <a:pt x="f654" y="f807"/>
                  <a:pt x="f808" y="f762"/>
                </a:cubicBezTo>
                <a:cubicBezTo>
                  <a:pt x="f84" y="f754"/>
                  <a:pt x="f809" y="f810"/>
                  <a:pt x="f657" y="f438"/>
                </a:cubicBezTo>
                <a:cubicBezTo>
                  <a:pt x="f655" y="f462"/>
                  <a:pt x="f661" y="f811"/>
                  <a:pt x="f89" y="f812"/>
                </a:cubicBezTo>
                <a:cubicBezTo>
                  <a:pt x="f89" y="f461"/>
                  <a:pt x="f655" y="f13"/>
                  <a:pt x="f656" y="f813"/>
                </a:cubicBezTo>
                <a:cubicBezTo>
                  <a:pt x="f792" y="f814"/>
                  <a:pt x="f84" y="f815"/>
                  <a:pt x="f793" y="f816"/>
                </a:cubicBezTo>
                <a:cubicBezTo>
                  <a:pt x="f817" y="f818"/>
                  <a:pt x="f801" y="f819"/>
                  <a:pt x="f416" y="f20"/>
                </a:cubicBezTo>
                <a:cubicBezTo>
                  <a:pt x="f415" y="f20"/>
                  <a:pt x="f820" y="f821"/>
                  <a:pt x="f820" y="f721"/>
                </a:cubicBezTo>
                <a:cubicBezTo>
                  <a:pt x="f822" y="f823"/>
                  <a:pt x="f634" y="f714"/>
                  <a:pt x="f642" y="f21"/>
                </a:cubicBezTo>
                <a:cubicBezTo>
                  <a:pt x="f642" y="f623"/>
                  <a:pt x="f822" y="f824"/>
                  <a:pt x="f820" y="f825"/>
                </a:cubicBezTo>
                <a:cubicBezTo>
                  <a:pt x="f826" y="f827"/>
                  <a:pt x="f87" y="f712"/>
                  <a:pt x="f801" y="f828"/>
                </a:cubicBezTo>
                <a:cubicBezTo>
                  <a:pt x="f665" y="f743"/>
                  <a:pt x="f89" y="f711"/>
                  <a:pt x="f699" y="f829"/>
                </a:cubicBezTo>
                <a:cubicBezTo>
                  <a:pt x="f626" y="f830"/>
                  <a:pt x="f625" y="f610"/>
                  <a:pt x="f622" y="f64"/>
                </a:cubicBezTo>
                <a:close/>
                <a:moveTo>
                  <a:pt x="f831" y="f739"/>
                </a:moveTo>
                <a:cubicBezTo>
                  <a:pt x="f832" y="f54"/>
                  <a:pt x="f381" y="f60"/>
                  <a:pt x="f833" y="f834"/>
                </a:cubicBezTo>
                <a:cubicBezTo>
                  <a:pt x="f835" y="f836"/>
                  <a:pt x="f305" y="f837"/>
                  <a:pt x="f835" y="f838"/>
                </a:cubicBezTo>
                <a:cubicBezTo>
                  <a:pt x="f478" y="f839"/>
                  <a:pt x="f528" y="f840"/>
                  <a:pt x="f369" y="f841"/>
                </a:cubicBezTo>
                <a:cubicBezTo>
                  <a:pt x="f293" y="f297"/>
                  <a:pt x="f508" y="f842"/>
                  <a:pt x="f321" y="f843"/>
                </a:cubicBezTo>
                <a:cubicBezTo>
                  <a:pt x="f288" y="f266"/>
                  <a:pt x="f409" y="f844"/>
                  <a:pt x="f845" y="f846"/>
                </a:cubicBezTo>
                <a:cubicBezTo>
                  <a:pt x="f847" y="f848"/>
                  <a:pt x="f849" y="f81"/>
                  <a:pt x="f850" y="f123"/>
                </a:cubicBezTo>
                <a:cubicBezTo>
                  <a:pt x="f225" y="f123"/>
                  <a:pt x="f223" y="f851"/>
                  <a:pt x="f221" y="f852"/>
                </a:cubicBezTo>
                <a:cubicBezTo>
                  <a:pt x="f223" y="f853"/>
                  <a:pt x="f854" y="f855"/>
                  <a:pt x="f850" y="f856"/>
                </a:cubicBezTo>
                <a:cubicBezTo>
                  <a:pt x="f476" y="f857"/>
                  <a:pt x="f246" y="f857"/>
                  <a:pt x="f858" y="f857"/>
                </a:cubicBezTo>
                <a:cubicBezTo>
                  <a:pt x="f849" y="f859"/>
                  <a:pt x="f515" y="f121"/>
                  <a:pt x="f673" y="f860"/>
                </a:cubicBezTo>
                <a:cubicBezTo>
                  <a:pt x="f861" y="f117"/>
                  <a:pt x="f677" y="f862"/>
                  <a:pt x="f205" y="f863"/>
                </a:cubicBezTo>
                <a:cubicBezTo>
                  <a:pt x="f401" y="f864"/>
                  <a:pt x="f448" y="f865"/>
                  <a:pt x="f850" y="f866"/>
                </a:cubicBezTo>
                <a:cubicBezTo>
                  <a:pt x="f476" y="f867"/>
                  <a:pt x="f246" y="f868"/>
                  <a:pt x="f448" y="f869"/>
                </a:cubicBezTo>
                <a:cubicBezTo>
                  <a:pt x="f448" y="f870"/>
                  <a:pt x="f871" y="f872"/>
                  <a:pt x="f579" y="f873"/>
                </a:cubicBezTo>
                <a:cubicBezTo>
                  <a:pt x="f446" y="f874"/>
                  <a:pt x="f201" y="f875"/>
                  <a:pt x="f516" y="f689"/>
                </a:cubicBezTo>
                <a:cubicBezTo>
                  <a:pt x="f560" y="f876"/>
                  <a:pt x="f847" y="f877"/>
                  <a:pt x="f411" y="f878"/>
                </a:cubicBezTo>
                <a:cubicBezTo>
                  <a:pt x="f569" y="f879"/>
                  <a:pt x="f409" y="f875"/>
                  <a:pt x="f554" y="f880"/>
                </a:cubicBezTo>
                <a:cubicBezTo>
                  <a:pt x="f881" y="f882"/>
                  <a:pt x="f883" y="f882"/>
                  <a:pt x="f524" y="f884"/>
                </a:cubicBezTo>
                <a:cubicBezTo>
                  <a:pt x="f315" y="f885"/>
                  <a:pt x="f386" y="f886"/>
                  <a:pt x="f887" y="f306"/>
                </a:cubicBezTo>
                <a:cubicBezTo>
                  <a:pt x="f888" y="f889"/>
                  <a:pt x="f373" y="f890"/>
                  <a:pt x="f532" y="f891"/>
                </a:cubicBezTo>
                <a:cubicBezTo>
                  <a:pt x="f317" y="f892"/>
                  <a:pt x="f475" y="f59"/>
                  <a:pt x="f572" y="f893"/>
                </a:cubicBezTo>
                <a:cubicBezTo>
                  <a:pt x="f484" y="f894"/>
                  <a:pt x="f432" y="f895"/>
                  <a:pt x="f430" y="f54"/>
                </a:cubicBezTo>
                <a:cubicBezTo>
                  <a:pt x="f388" y="f896"/>
                  <a:pt x="f897" y="f898"/>
                  <a:pt x="f831" y="f739"/>
                </a:cubicBezTo>
                <a:close/>
                <a:moveTo>
                  <a:pt x="f250" y="f320"/>
                </a:moveTo>
                <a:cubicBezTo>
                  <a:pt x="f250" y="f899"/>
                  <a:pt x="f250" y="f40"/>
                  <a:pt x="f250" y="f36"/>
                </a:cubicBezTo>
                <a:cubicBezTo>
                  <a:pt x="f900" y="f33"/>
                  <a:pt x="f252" y="f32"/>
                  <a:pt x="f849" y="f39"/>
                </a:cubicBezTo>
                <a:cubicBezTo>
                  <a:pt x="f411" y="f901"/>
                  <a:pt x="f425" y="f902"/>
                  <a:pt x="f489" y="f903"/>
                </a:cubicBezTo>
                <a:cubicBezTo>
                  <a:pt x="f554" y="f904"/>
                  <a:pt x="f905" y="f825"/>
                  <a:pt x="f496" y="f906"/>
                </a:cubicBezTo>
                <a:cubicBezTo>
                  <a:pt x="f295" y="f816"/>
                  <a:pt x="f887" y="f907"/>
                  <a:pt x="f383" y="f764"/>
                </a:cubicBezTo>
                <a:cubicBezTo>
                  <a:pt x="f908" y="f909"/>
                  <a:pt x="f530" y="f421"/>
                  <a:pt x="f551" y="f801"/>
                </a:cubicBezTo>
                <a:cubicBezTo>
                  <a:pt x="f910" y="f911"/>
                  <a:pt x="f912" y="f91"/>
                  <a:pt x="f499" y="f698"/>
                </a:cubicBezTo>
                <a:cubicBezTo>
                  <a:pt x="f505" y="f410"/>
                  <a:pt x="f913" y="f620"/>
                  <a:pt x="f914" y="f97"/>
                </a:cubicBezTo>
                <a:cubicBezTo>
                  <a:pt x="f915" y="f682"/>
                  <a:pt x="f915" y="f95"/>
                  <a:pt x="f916" y="f93"/>
                </a:cubicBezTo>
                <a:cubicBezTo>
                  <a:pt x="f914" y="f644"/>
                  <a:pt x="f384" y="f698"/>
                  <a:pt x="f504" y="f628"/>
                </a:cubicBezTo>
                <a:cubicBezTo>
                  <a:pt x="f917" y="f918"/>
                  <a:pt x="f547" y="f593"/>
                  <a:pt x="f681" y="f773"/>
                </a:cubicBezTo>
                <a:cubicBezTo>
                  <a:pt x="f480" y="f919"/>
                  <a:pt x="f495" y="f440"/>
                  <a:pt x="f920" y="f921"/>
                </a:cubicBezTo>
                <a:cubicBezTo>
                  <a:pt x="f922" y="f923"/>
                  <a:pt x="f531" y="f66"/>
                  <a:pt x="f381" y="f615"/>
                </a:cubicBezTo>
                <a:cubicBezTo>
                  <a:pt x="f503" y="f924"/>
                  <a:pt x="f498" y="f31"/>
                  <a:pt x="f905" y="f38"/>
                </a:cubicBezTo>
                <a:cubicBezTo>
                  <a:pt x="f572" y="f925"/>
                  <a:pt x="f575" y="f926"/>
                  <a:pt x="f927" y="f48"/>
                </a:cubicBezTo>
                <a:cubicBezTo>
                  <a:pt x="f673" y="f320"/>
                  <a:pt x="f519" y="f320"/>
                  <a:pt x="f250" y="f320"/>
                </a:cubicBezTo>
                <a:close/>
                <a:moveTo>
                  <a:pt x="f669" y="f928"/>
                </a:moveTo>
                <a:cubicBezTo>
                  <a:pt x="f244" y="f866"/>
                  <a:pt x="f777" y="f865"/>
                  <a:pt x="f929" y="f865"/>
                </a:cubicBezTo>
                <a:cubicBezTo>
                  <a:pt x="f450" y="f112"/>
                  <a:pt x="f930" y="f116"/>
                  <a:pt x="f473" y="f703"/>
                </a:cubicBezTo>
                <a:cubicBezTo>
                  <a:pt x="f472" y="f88"/>
                  <a:pt x="f556" y="f931"/>
                  <a:pt x="f238" y="f932"/>
                </a:cubicBezTo>
                <a:cubicBezTo>
                  <a:pt x="f199" y="f933"/>
                  <a:pt x="f241" y="f856"/>
                  <a:pt x="f597" y="f855"/>
                </a:cubicBezTo>
                <a:cubicBezTo>
                  <a:pt x="f597" y="f853"/>
                  <a:pt x="f241" y="f852"/>
                  <a:pt x="f241" y="f934"/>
                </a:cubicBezTo>
                <a:cubicBezTo>
                  <a:pt x="f935" y="f857"/>
                  <a:pt x="f936" y="f937"/>
                  <a:pt x="f781" y="f931"/>
                </a:cubicBezTo>
                <a:cubicBezTo>
                  <a:pt x="f788" y="f71"/>
                  <a:pt x="f938" y="f939"/>
                  <a:pt x="f938" y="f88"/>
                </a:cubicBezTo>
                <a:cubicBezTo>
                  <a:pt x="f940" y="f703"/>
                  <a:pt x="f167" y="f941"/>
                  <a:pt x="f942" y="f943"/>
                </a:cubicBezTo>
                <a:cubicBezTo>
                  <a:pt x="f192" y="f701"/>
                  <a:pt x="f192" y="f863"/>
                  <a:pt x="f944" y="f108"/>
                </a:cubicBezTo>
                <a:cubicBezTo>
                  <a:pt x="f124" y="f945"/>
                  <a:pt x="f944" y="f700"/>
                  <a:pt x="f128" y="f946"/>
                </a:cubicBezTo>
                <a:cubicBezTo>
                  <a:pt x="f672" y="f947"/>
                  <a:pt x="f149" y="f948"/>
                  <a:pt x="f949" y="f950"/>
                </a:cubicBezTo>
                <a:cubicBezTo>
                  <a:pt x="f405" y="f951"/>
                  <a:pt x="f454" y="f952"/>
                  <a:pt x="f953" y="f876"/>
                </a:cubicBezTo>
                <a:cubicBezTo>
                  <a:pt x="f126" y="f689"/>
                  <a:pt x="f954" y="f955"/>
                  <a:pt x="f956" y="f957"/>
                </a:cubicBezTo>
                <a:cubicBezTo>
                  <a:pt x="f604" y="f687"/>
                  <a:pt x="f583" y="f958"/>
                  <a:pt x="f124" y="f959"/>
                </a:cubicBezTo>
                <a:cubicBezTo>
                  <a:pt x="f345" y="f836"/>
                  <a:pt x="f345" y="f960"/>
                  <a:pt x="f583" y="f961"/>
                </a:cubicBezTo>
                <a:cubicBezTo>
                  <a:pt x="f107" y="f962"/>
                  <a:pt x="f343" y="f963"/>
                  <a:pt x="f590" y="f899"/>
                </a:cubicBezTo>
                <a:cubicBezTo>
                  <a:pt x="f111" y="f964"/>
                  <a:pt x="f791" y="f61"/>
                  <a:pt x="f781" y="f603"/>
                </a:cubicBezTo>
                <a:cubicBezTo>
                  <a:pt x="f668" y="f30"/>
                  <a:pt x="f783" y="f37"/>
                  <a:pt x="f157" y="f709"/>
                </a:cubicBezTo>
                <a:cubicBezTo>
                  <a:pt x="f938" y="f709"/>
                  <a:pt x="f781" y="f709"/>
                  <a:pt x="f965" y="f709"/>
                </a:cubicBezTo>
                <a:cubicBezTo>
                  <a:pt x="f966" y="f53"/>
                  <a:pt x="f136" y="f53"/>
                  <a:pt x="f127" y="f57"/>
                </a:cubicBezTo>
                <a:cubicBezTo>
                  <a:pt x="f956" y="f899"/>
                  <a:pt x="f192" y="f967"/>
                  <a:pt x="f345" y="f737"/>
                </a:cubicBezTo>
                <a:cubicBezTo>
                  <a:pt x="f147" y="f968"/>
                  <a:pt x="f788" y="f56"/>
                  <a:pt x="f183" y="f969"/>
                </a:cubicBezTo>
                <a:cubicBezTo>
                  <a:pt x="f176" y="f970"/>
                  <a:pt x="f213" y="f971"/>
                  <a:pt x="f231" y="f972"/>
                </a:cubicBezTo>
                <a:cubicBezTo>
                  <a:pt x="f180" y="f973"/>
                  <a:pt x="f472" y="f974"/>
                  <a:pt x="f261" y="f975"/>
                </a:cubicBezTo>
                <a:cubicBezTo>
                  <a:pt x="f227" y="f695"/>
                  <a:pt x="f976" y="f977"/>
                  <a:pt x="f669" y="f928"/>
                </a:cubicBezTo>
                <a:close/>
                <a:moveTo>
                  <a:pt x="f533" y="f375"/>
                </a:moveTo>
                <a:cubicBezTo>
                  <a:pt x="f312" y="f323"/>
                  <a:pt x="f525" y="f501"/>
                  <a:pt x="f835" y="f888"/>
                </a:cubicBezTo>
                <a:cubicBezTo>
                  <a:pt x="f540" y="f325"/>
                  <a:pt x="f314" y="f978"/>
                  <a:pt x="f979" y="f980"/>
                </a:cubicBezTo>
                <a:cubicBezTo>
                  <a:pt x="f503" y="f540"/>
                  <a:pt x="f981" y="f833"/>
                  <a:pt x="f503" y="f835"/>
                </a:cubicBezTo>
                <a:cubicBezTo>
                  <a:pt x="f528" y="f982"/>
                  <a:pt x="f983" y="f681"/>
                  <a:pt x="f544" y="f505"/>
                </a:cubicBezTo>
                <a:cubicBezTo>
                  <a:pt x="f984" y="f678"/>
                  <a:pt x="f327" y="f339"/>
                  <a:pt x="f980" y="f339"/>
                </a:cubicBezTo>
                <a:cubicBezTo>
                  <a:pt x="f534" y="f492"/>
                  <a:pt x="f507" y="f332"/>
                  <a:pt x="f541" y="f309"/>
                </a:cubicBezTo>
                <a:cubicBezTo>
                  <a:pt x="f541" y="f985"/>
                  <a:pt x="f541" y="f580"/>
                  <a:pt x="f547" y="f312"/>
                </a:cubicBezTo>
                <a:cubicBezTo>
                  <a:pt x="f404" y="f327"/>
                  <a:pt x="f986" y="f987"/>
                  <a:pt x="f988" y="f298"/>
                </a:cubicBezTo>
                <a:cubicBezTo>
                  <a:pt x="f307" y="f527"/>
                  <a:pt x="f985" y="f529"/>
                  <a:pt x="f533" y="f375"/>
                </a:cubicBezTo>
                <a:close/>
                <a:moveTo>
                  <a:pt x="f989" y="f467"/>
                </a:moveTo>
                <a:cubicBezTo>
                  <a:pt x="f475" y="f990"/>
                  <a:pt x="f554" y="f917"/>
                  <a:pt x="f430" y="f384"/>
                </a:cubicBezTo>
                <a:cubicBezTo>
                  <a:pt x="f283" y="f360"/>
                  <a:pt x="f287" y="f991"/>
                  <a:pt x="f288" y="f391"/>
                </a:cubicBezTo>
                <a:cubicBezTo>
                  <a:pt x="f435" y="f992"/>
                  <a:pt x="f993" y="f344"/>
                  <a:pt x="f494" y="f994"/>
                </a:cubicBezTo>
                <a:cubicBezTo>
                  <a:pt x="f995" y="f365"/>
                  <a:pt x="f369" y="f996"/>
                  <a:pt x="f375" y="f997"/>
                </a:cubicBezTo>
                <a:cubicBezTo>
                  <a:pt x="f529" y="f342"/>
                  <a:pt x="f506" y="f353"/>
                  <a:pt x="f503" y="f402"/>
                </a:cubicBezTo>
                <a:cubicBezTo>
                  <a:pt x="f503" y="f341"/>
                  <a:pt x="f503" y="f490"/>
                  <a:pt x="f527" y="f359"/>
                </a:cubicBezTo>
                <a:cubicBezTo>
                  <a:pt x="f500" y="f998"/>
                  <a:pt x="f369" y="f546"/>
                  <a:pt x="f989" y="f467"/>
                </a:cubicBezTo>
                <a:close/>
                <a:moveTo>
                  <a:pt x="f169" y="f999"/>
                </a:moveTo>
                <a:cubicBezTo>
                  <a:pt x="f452" y="f1000"/>
                  <a:pt x="f940" y="f137"/>
                  <a:pt x="f666" y="f1001"/>
                </a:cubicBezTo>
                <a:cubicBezTo>
                  <a:pt x="f405" y="f258"/>
                  <a:pt x="f765" y="f1002"/>
                  <a:pt x="f1003" y="f1004"/>
                </a:cubicBezTo>
                <a:cubicBezTo>
                  <a:pt x="f1003" y="f132"/>
                  <a:pt x="f1003" y="f842"/>
                  <a:pt x="f1005" y="f297"/>
                </a:cubicBezTo>
                <a:cubicBezTo>
                  <a:pt x="f454" y="f848"/>
                  <a:pt x="f1006" y="f851"/>
                  <a:pt x="f1007" y="f933"/>
                </a:cubicBezTo>
                <a:cubicBezTo>
                  <a:pt x="f153" y="f932"/>
                  <a:pt x="f1008" y="f1009"/>
                  <a:pt x="f167" y="f859"/>
                </a:cubicBezTo>
                <a:cubicBezTo>
                  <a:pt x="f1010" y="f937"/>
                  <a:pt x="f155" y="f1011"/>
                  <a:pt x="f788" y="f1011"/>
                </a:cubicBezTo>
                <a:cubicBezTo>
                  <a:pt x="f780" y="f857"/>
                  <a:pt x="f350" y="f1012"/>
                  <a:pt x="f206" y="f81"/>
                </a:cubicBezTo>
                <a:cubicBezTo>
                  <a:pt x="f199" y="f841"/>
                  <a:pt x="f1013" y="f1004"/>
                  <a:pt x="f238" y="f258"/>
                </a:cubicBezTo>
                <a:cubicBezTo>
                  <a:pt x="f213" y="f258"/>
                  <a:pt x="f403" y="f256"/>
                  <a:pt x="f169" y="f999"/>
                </a:cubicBezTo>
                <a:close/>
                <a:moveTo>
                  <a:pt x="f359" y="f1014"/>
                </a:moveTo>
                <a:cubicBezTo>
                  <a:pt x="f374" y="f366"/>
                  <a:pt x="f543" y="f283"/>
                  <a:pt x="f566" y="f561"/>
                </a:cubicBezTo>
                <a:cubicBezTo>
                  <a:pt x="f404" y="f553"/>
                  <a:pt x="f379" y="f993"/>
                  <a:pt x="f467" y="f1015"/>
                </a:cubicBezTo>
                <a:cubicBezTo>
                  <a:pt x="f547" y="f831"/>
                  <a:pt x="f545" y="f291"/>
                  <a:pt x="f339" y="f369"/>
                </a:cubicBezTo>
                <a:cubicBezTo>
                  <a:pt x="f917" y="f513"/>
                  <a:pt x="f374" y="f524"/>
                  <a:pt x="f1016" y="f513"/>
                </a:cubicBezTo>
                <a:cubicBezTo>
                  <a:pt x="f370" y="f588"/>
                  <a:pt x="f1017" y="f831"/>
                  <a:pt x="f485" y="f553"/>
                </a:cubicBezTo>
                <a:cubicBezTo>
                  <a:pt x="f485" y="f557"/>
                  <a:pt x="f1017" y="f561"/>
                  <a:pt x="f483" y="f287"/>
                </a:cubicBezTo>
                <a:cubicBezTo>
                  <a:pt x="f576" y="f432"/>
                  <a:pt x="f360" y="f409"/>
                  <a:pt x="f359" y="f1014"/>
                </a:cubicBezTo>
                <a:close/>
                <a:moveTo>
                  <a:pt x="f936" y="f1018"/>
                </a:moveTo>
                <a:cubicBezTo>
                  <a:pt x="f403" y="f1019"/>
                  <a:pt x="f350" y="f1020"/>
                  <a:pt x="f1021" y="f242"/>
                </a:cubicBezTo>
                <a:cubicBezTo>
                  <a:pt x="f450" y="f1022"/>
                  <a:pt x="f555" y="f1023"/>
                  <a:pt x="f935" y="f1024"/>
                </a:cubicBezTo>
                <a:cubicBezTo>
                  <a:pt x="f473" y="f1025"/>
                  <a:pt x="f176" y="f1025"/>
                  <a:pt x="f182" y="f1025"/>
                </a:cubicBezTo>
                <a:cubicBezTo>
                  <a:pt x="f194" y="f1026"/>
                  <a:pt x="f159" y="f1027"/>
                  <a:pt x="f157" y="f1028"/>
                </a:cubicBezTo>
                <a:cubicBezTo>
                  <a:pt x="f668" y="f1029"/>
                  <a:pt x="f781" y="f1030"/>
                  <a:pt x="f452" y="f1019"/>
                </a:cubicBezTo>
                <a:cubicBezTo>
                  <a:pt x="f1031" y="f1032"/>
                  <a:pt x="f183" y="f1033"/>
                  <a:pt x="f936" y="f1018"/>
                </a:cubicBezTo>
                <a:close/>
                <a:moveTo>
                  <a:pt x="f268" y="f353"/>
                </a:moveTo>
                <a:cubicBezTo>
                  <a:pt x="f569" y="f359"/>
                  <a:pt x="f423" y="f998"/>
                  <a:pt x="f1034" y="f990"/>
                </a:cubicBezTo>
                <a:cubicBezTo>
                  <a:pt x="f1035" y="f543"/>
                  <a:pt x="f517" y="f492"/>
                  <a:pt x="f1036" y="f998"/>
                </a:cubicBezTo>
                <a:cubicBezTo>
                  <a:pt x="f520" y="f372"/>
                  <a:pt x="f518" y="f916"/>
                  <a:pt x="f515" y="f570"/>
                </a:cubicBezTo>
                <a:cubicBezTo>
                  <a:pt x="f1034" y="f991"/>
                  <a:pt x="f1037" y="f483"/>
                  <a:pt x="f471" y="f576"/>
                </a:cubicBezTo>
                <a:cubicBezTo>
                  <a:pt x="f471" y="f576"/>
                  <a:pt x="f398" y="f1038"/>
                  <a:pt x="f268" y="f353"/>
                </a:cubicBezTo>
                <a:close/>
                <a:moveTo>
                  <a:pt x="f122" y="f963"/>
                </a:moveTo>
                <a:cubicBezTo>
                  <a:pt x="f408" y="f963"/>
                  <a:pt x="f633" y="f50"/>
                  <a:pt x="f618" y="f50"/>
                </a:cubicBezTo>
                <a:cubicBezTo>
                  <a:pt x="f343" y="f962"/>
                  <a:pt x="f107" y="f961"/>
                  <a:pt x="f794" y="f1039"/>
                </a:cubicBezTo>
                <a:cubicBezTo>
                  <a:pt x="f126" y="f1040"/>
                  <a:pt x="f1041" y="f838"/>
                  <a:pt x="f140" y="f1042"/>
                </a:cubicBezTo>
                <a:cubicBezTo>
                  <a:pt x="f1043" y="f1044"/>
                  <a:pt x="f686" y="f1045"/>
                  <a:pt x="f122" y="f963"/>
                </a:cubicBezTo>
                <a:close/>
                <a:moveTo>
                  <a:pt x="f538" y="f888"/>
                </a:moveTo>
                <a:cubicBezTo>
                  <a:pt x="f987" y="f503"/>
                  <a:pt x="f536" y="f383"/>
                  <a:pt x="f981" y="f984"/>
                </a:cubicBezTo>
                <a:cubicBezTo>
                  <a:pt x="f381" y="f300"/>
                  <a:pt x="f978" y="f511"/>
                  <a:pt x="f538" y="f888"/>
                </a:cubicBezTo>
                <a:close/>
                <a:moveTo>
                  <a:pt x="f564" y="f572"/>
                </a:moveTo>
                <a:cubicBezTo>
                  <a:pt x="f334" y="f1046"/>
                  <a:pt x="f467" y="f486"/>
                  <a:pt x="f681" y="f285"/>
                </a:cubicBezTo>
                <a:cubicBezTo>
                  <a:pt x="f493" y="f430"/>
                  <a:pt x="f492" y="f1047"/>
                  <a:pt x="f491" y="f396"/>
                </a:cubicBezTo>
                <a:cubicBezTo>
                  <a:pt x="f1016" y="f268"/>
                  <a:pt x="f377" y="f398"/>
                  <a:pt x="f913" y="f471"/>
                </a:cubicBezTo>
                <a:cubicBezTo>
                  <a:pt x="f545" y="f1048"/>
                  <a:pt x="f507" y="f366"/>
                  <a:pt x="f564" y="f572"/>
                </a:cubicBezTo>
                <a:close/>
                <a:moveTo>
                  <a:pt x="f559" y="f334"/>
                </a:moveTo>
                <a:cubicBezTo>
                  <a:pt x="f993" y="f467"/>
                  <a:pt x="f1046" y="f493"/>
                  <a:pt x="f433" y="f1049"/>
                </a:cubicBezTo>
                <a:cubicBezTo>
                  <a:pt x="f554" y="f578"/>
                  <a:pt x="f1050" y="f547"/>
                  <a:pt x="f559" y="f334"/>
                </a:cubicBezTo>
                <a:close/>
                <a:moveTo>
                  <a:pt x="f1036" y="f376"/>
                </a:moveTo>
                <a:cubicBezTo>
                  <a:pt x="f1036" y="f505"/>
                  <a:pt x="f2" y="f563"/>
                  <a:pt x="f849" y="f678"/>
                </a:cubicBezTo>
                <a:cubicBezTo>
                  <a:pt x="f522" y="f578"/>
                  <a:pt x="f516" y="f493"/>
                  <a:pt x="f927" y="f539"/>
                </a:cubicBezTo>
                <a:cubicBezTo>
                  <a:pt x="f927" y="f507"/>
                  <a:pt x="f847" y="f335"/>
                  <a:pt x="f847" y="f566"/>
                </a:cubicBezTo>
                <a:cubicBezTo>
                  <a:pt x="f673" y="f539"/>
                  <a:pt x="f677" y="f541"/>
                  <a:pt x="f1036" y="f376"/>
                </a:cubicBezTo>
                <a:close/>
                <a:moveTo>
                  <a:pt x="f246" y="f1051"/>
                </a:moveTo>
                <a:cubicBezTo>
                  <a:pt x="f1052" y="f925"/>
                  <a:pt x="f221" y="f7"/>
                  <a:pt x="f246" y="f1053"/>
                </a:cubicBezTo>
                <a:cubicBezTo>
                  <a:pt x="f246" y="f1054"/>
                  <a:pt x="f246" y="f42"/>
                  <a:pt x="f246" y="f1051"/>
                </a:cubicBezTo>
                <a:close/>
                <a:moveTo>
                  <a:pt x="f908" y="f678"/>
                </a:moveTo>
                <a:cubicBezTo>
                  <a:pt x="f468" y="f545"/>
                  <a:pt x="f381" y="f541"/>
                  <a:pt x="f511" y="f679"/>
                </a:cubicBezTo>
                <a:cubicBezTo>
                  <a:pt x="f385" y="f546"/>
                  <a:pt x="f1055" y="f492"/>
                  <a:pt x="f908" y="f67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 name="Freeform 7">
            <a:extLst>
              <a:ext uri="{FF2B5EF4-FFF2-40B4-BE49-F238E27FC236}">
                <a16:creationId xmlns:a16="http://schemas.microsoft.com/office/drawing/2014/main" id="{08C03290-037C-9B3A-E694-6DD6F3937772}"/>
              </a:ext>
            </a:extLst>
          </p:cNvPr>
          <p:cNvSpPr/>
          <p:nvPr/>
        </p:nvSpPr>
        <p:spPr>
          <a:xfrm>
            <a:off x="2636836" y="3360740"/>
            <a:ext cx="1390646" cy="1285875"/>
          </a:xfrm>
          <a:custGeom>
            <a:avLst/>
            <a:gdLst>
              <a:gd name="f0" fmla="val 10800000"/>
              <a:gd name="f1" fmla="val 5400000"/>
              <a:gd name="f2" fmla="val 360"/>
              <a:gd name="f3" fmla="val 180"/>
              <a:gd name="f4" fmla="val w"/>
              <a:gd name="f5" fmla="val h"/>
              <a:gd name="f6" fmla="val 0"/>
              <a:gd name="f7" fmla="val 1328"/>
              <a:gd name="f8" fmla="val 1228"/>
              <a:gd name="f9" fmla="val 720"/>
              <a:gd name="f10" fmla="val 1014"/>
              <a:gd name="f11" fmla="val 718"/>
              <a:gd name="f12" fmla="val 1045"/>
              <a:gd name="f13" fmla="val 717"/>
              <a:gd name="f14" fmla="val 1074"/>
              <a:gd name="f15" fmla="val 715"/>
              <a:gd name="f16" fmla="val 1103"/>
              <a:gd name="f17" fmla="val 714"/>
              <a:gd name="f18" fmla="val 1111"/>
              <a:gd name="f19" fmla="val 1117"/>
              <a:gd name="f20" fmla="val 724"/>
              <a:gd name="f21" fmla="val 1121"/>
              <a:gd name="f22" fmla="val 751"/>
              <a:gd name="f23" fmla="val 1135"/>
              <a:gd name="f24" fmla="val 777"/>
              <a:gd name="f25" fmla="val 1150"/>
              <a:gd name="f26" fmla="val 804"/>
              <a:gd name="f27" fmla="val 1164"/>
              <a:gd name="f28" fmla="val 839"/>
              <a:gd name="f29" fmla="val 1182"/>
              <a:gd name="f30" fmla="val 875"/>
              <a:gd name="f31" fmla="val 1198"/>
              <a:gd name="f32" fmla="val 910"/>
              <a:gd name="f33" fmla="val 1216"/>
              <a:gd name="f34" fmla="val 915"/>
              <a:gd name="f35" fmla="val 1218"/>
              <a:gd name="f36" fmla="val 920"/>
              <a:gd name="f37" fmla="val 1222"/>
              <a:gd name="f38" fmla="val 925"/>
              <a:gd name="f39" fmla="val 1225"/>
              <a:gd name="f40" fmla="val 1226"/>
              <a:gd name="f41" fmla="val 924"/>
              <a:gd name="f42" fmla="val 1227"/>
              <a:gd name="f43" fmla="val 919"/>
              <a:gd name="f44" fmla="val 914"/>
              <a:gd name="f45" fmla="val 850"/>
              <a:gd name="f46" fmla="val 1207"/>
              <a:gd name="f47" fmla="val 792"/>
              <a:gd name="f48" fmla="val 1184"/>
              <a:gd name="f49" fmla="val 738"/>
              <a:gd name="f50" fmla="val 1153"/>
              <a:gd name="f51" fmla="val 685"/>
              <a:gd name="f52" fmla="val 1124"/>
              <a:gd name="f53" fmla="val 693"/>
              <a:gd name="f54" fmla="val 698"/>
              <a:gd name="f55" fmla="val 700"/>
              <a:gd name="f56" fmla="val 1054"/>
              <a:gd name="f57" fmla="val 703"/>
              <a:gd name="f58" fmla="val 1035"/>
              <a:gd name="f59" fmla="val 707"/>
              <a:gd name="f60" fmla="val 1016"/>
              <a:gd name="f61" fmla="val 708"/>
              <a:gd name="f62" fmla="val 1009"/>
              <a:gd name="f63" fmla="val 706"/>
              <a:gd name="f64" fmla="val 1007"/>
              <a:gd name="f65" fmla="val 701"/>
              <a:gd name="f66" fmla="val 1004"/>
              <a:gd name="f67" fmla="val 652"/>
              <a:gd name="f68" fmla="val 978"/>
              <a:gd name="f69" fmla="val 604"/>
              <a:gd name="f70" fmla="val 951"/>
              <a:gd name="f71" fmla="val 556"/>
              <a:gd name="f72" fmla="val 551"/>
              <a:gd name="f73" fmla="val 923"/>
              <a:gd name="f74" fmla="val 546"/>
              <a:gd name="f75" fmla="val 921"/>
              <a:gd name="f76" fmla="val 540"/>
              <a:gd name="f77" fmla="val 439"/>
              <a:gd name="f78" fmla="val 901"/>
              <a:gd name="f79" fmla="val 344"/>
              <a:gd name="f80" fmla="val 864"/>
              <a:gd name="f81" fmla="val 254"/>
              <a:gd name="f82" fmla="val 814"/>
              <a:gd name="f83" fmla="val 247"/>
              <a:gd name="f84" fmla="val 811"/>
              <a:gd name="f85" fmla="val 243"/>
              <a:gd name="f86" fmla="val 810"/>
              <a:gd name="f87" fmla="val 238"/>
              <a:gd name="f88" fmla="val 815"/>
              <a:gd name="f89" fmla="val 219"/>
              <a:gd name="f90" fmla="val 831"/>
              <a:gd name="f91" fmla="val 197"/>
              <a:gd name="f92" fmla="val 834"/>
              <a:gd name="f93" fmla="val 174"/>
              <a:gd name="f94" fmla="val 158"/>
              <a:gd name="f95" fmla="val 835"/>
              <a:gd name="f96" fmla="val 141"/>
              <a:gd name="f97" fmla="val 125"/>
              <a:gd name="f98" fmla="val 832"/>
              <a:gd name="f99" fmla="val 120"/>
              <a:gd name="f100" fmla="val 114"/>
              <a:gd name="f101" fmla="val 828"/>
              <a:gd name="f102" fmla="val 109"/>
              <a:gd name="f103" fmla="val 824"/>
              <a:gd name="f104" fmla="val 88"/>
              <a:gd name="f105" fmla="val 805"/>
              <a:gd name="f106" fmla="val 74"/>
              <a:gd name="f107" fmla="val 782"/>
              <a:gd name="f108" fmla="val 63"/>
              <a:gd name="f109" fmla="val 756"/>
              <a:gd name="f110" fmla="val 55"/>
              <a:gd name="f111" fmla="val 64"/>
              <a:gd name="f112" fmla="val 73"/>
              <a:gd name="f113" fmla="val 710"/>
              <a:gd name="f114" fmla="val 76"/>
              <a:gd name="f115" fmla="val 78"/>
              <a:gd name="f116" fmla="val 77"/>
              <a:gd name="f117" fmla="val 696"/>
              <a:gd name="f118" fmla="val 675"/>
              <a:gd name="f119" fmla="val 654"/>
              <a:gd name="f120" fmla="val 81"/>
              <a:gd name="f121" fmla="val 632"/>
              <a:gd name="f122" fmla="val 631"/>
              <a:gd name="f123" fmla="val 71"/>
              <a:gd name="f124" fmla="val 629"/>
              <a:gd name="f125" fmla="val 39"/>
              <a:gd name="f126" fmla="val 627"/>
              <a:gd name="f127" fmla="val 24"/>
              <a:gd name="f128" fmla="val 626"/>
              <a:gd name="f129" fmla="val 14"/>
              <a:gd name="f130" fmla="val 8"/>
              <a:gd name="f131" fmla="val 621"/>
              <a:gd name="f132" fmla="val 6"/>
              <a:gd name="f133" fmla="val 612"/>
              <a:gd name="f134" fmla="val 3"/>
              <a:gd name="f135" fmla="val 601"/>
              <a:gd name="f136" fmla="val 590"/>
              <a:gd name="f137" fmla="val 578"/>
              <a:gd name="f138" fmla="val 562"/>
              <a:gd name="f139" fmla="val 2"/>
              <a:gd name="f140" fmla="val 4"/>
              <a:gd name="f141" fmla="val 530"/>
              <a:gd name="f142" fmla="val 7"/>
              <a:gd name="f143" fmla="val 511"/>
              <a:gd name="f144" fmla="val 15"/>
              <a:gd name="f145" fmla="val 496"/>
              <a:gd name="f146" fmla="val 38"/>
              <a:gd name="f147" fmla="val 493"/>
              <a:gd name="f148" fmla="val 466"/>
              <a:gd name="f149" fmla="val 46"/>
              <a:gd name="f150" fmla="val 443"/>
              <a:gd name="f151" fmla="val 422"/>
              <a:gd name="f152" fmla="val 65"/>
              <a:gd name="f153" fmla="val 420"/>
              <a:gd name="f154" fmla="val 415"/>
              <a:gd name="f155" fmla="val 62"/>
              <a:gd name="f156" fmla="val 411"/>
              <a:gd name="f157" fmla="val 54"/>
              <a:gd name="f158" fmla="val 395"/>
              <a:gd name="f159" fmla="val 47"/>
              <a:gd name="f160" fmla="val 379"/>
              <a:gd name="f161" fmla="val 50"/>
              <a:gd name="f162" fmla="val 361"/>
              <a:gd name="f163" fmla="val 333"/>
              <a:gd name="f164" fmla="val 68"/>
              <a:gd name="f165" fmla="val 312"/>
              <a:gd name="f166" fmla="val 99"/>
              <a:gd name="f167" fmla="val 307"/>
              <a:gd name="f168" fmla="val 91"/>
              <a:gd name="f169" fmla="val 276"/>
              <a:gd name="f170" fmla="val 110"/>
              <a:gd name="f171" fmla="val 221"/>
              <a:gd name="f172" fmla="val 130"/>
              <a:gd name="f173" fmla="val 198"/>
              <a:gd name="f174" fmla="val 152"/>
              <a:gd name="f175" fmla="val 179"/>
              <a:gd name="f176" fmla="val 188"/>
              <a:gd name="f177" fmla="val 184"/>
              <a:gd name="f178" fmla="val 190"/>
              <a:gd name="f179" fmla="val 168"/>
              <a:gd name="f180" fmla="val 185"/>
              <a:gd name="f181" fmla="val 149"/>
              <a:gd name="f182" fmla="val 202"/>
              <a:gd name="f183" fmla="val 136"/>
              <a:gd name="f184" fmla="val 217"/>
              <a:gd name="f185" fmla="val 231"/>
              <a:gd name="f186" fmla="val 115"/>
              <a:gd name="f187" fmla="val 251"/>
              <a:gd name="f188" fmla="val 250"/>
              <a:gd name="f189" fmla="val 107"/>
              <a:gd name="f190" fmla="val 249"/>
              <a:gd name="f191" fmla="val 100"/>
              <a:gd name="f192" fmla="val 93"/>
              <a:gd name="f193" fmla="val 34"/>
              <a:gd name="f194" fmla="val 284"/>
              <a:gd name="f195" fmla="val 342"/>
              <a:gd name="f196" fmla="val 377"/>
              <a:gd name="f197" fmla="val 407"/>
              <a:gd name="f198" fmla="val 41"/>
              <a:gd name="f199" fmla="val 428"/>
              <a:gd name="f200" fmla="val 72"/>
              <a:gd name="f201" fmla="val 442"/>
              <a:gd name="f202" fmla="val 94"/>
              <a:gd name="f203" fmla="val 457"/>
              <a:gd name="f204" fmla="val 116"/>
              <a:gd name="f205" fmla="val 473"/>
              <a:gd name="f206" fmla="val 474"/>
              <a:gd name="f207" fmla="val 139"/>
              <a:gd name="f208" fmla="val 475"/>
              <a:gd name="f209" fmla="val 476"/>
              <a:gd name="f210" fmla="val 134"/>
              <a:gd name="f211" fmla="val 507"/>
              <a:gd name="f212" fmla="val 84"/>
              <a:gd name="f213" fmla="val 554"/>
              <a:gd name="f214" fmla="val 70"/>
              <a:gd name="f215" fmla="val 610"/>
              <a:gd name="f216" fmla="val 628"/>
              <a:gd name="f217" fmla="val 79"/>
              <a:gd name="f218" fmla="val 645"/>
              <a:gd name="f219" fmla="val 663"/>
              <a:gd name="f220" fmla="val 83"/>
              <a:gd name="f221" fmla="val 667"/>
              <a:gd name="f222" fmla="val 671"/>
              <a:gd name="f223" fmla="val 674"/>
              <a:gd name="f224" fmla="val 728"/>
              <a:gd name="f225" fmla="val 778"/>
              <a:gd name="f226" fmla="val 807"/>
              <a:gd name="f227" fmla="val 140"/>
              <a:gd name="f228" fmla="val 837"/>
              <a:gd name="f229" fmla="val 847"/>
              <a:gd name="f230" fmla="val 240"/>
              <a:gd name="f231" fmla="val 844"/>
              <a:gd name="f232" fmla="val 295"/>
              <a:gd name="f233" fmla="val 843"/>
              <a:gd name="f234" fmla="val 309"/>
              <a:gd name="f235" fmla="val 841"/>
              <a:gd name="f236" fmla="val 322"/>
              <a:gd name="f237" fmla="val 840"/>
              <a:gd name="f238" fmla="val 337"/>
              <a:gd name="f239" fmla="val 860"/>
              <a:gd name="f240" fmla="val 340"/>
              <a:gd name="f241" fmla="val 881"/>
              <a:gd name="f242" fmla="val 343"/>
              <a:gd name="f243" fmla="val 902"/>
              <a:gd name="f244" fmla="val 346"/>
              <a:gd name="f245" fmla="val 349"/>
              <a:gd name="f246" fmla="val 944"/>
              <a:gd name="f247" fmla="val 352"/>
              <a:gd name="f248" fmla="val 965"/>
              <a:gd name="f249" fmla="val 356"/>
              <a:gd name="f250" fmla="val 972"/>
              <a:gd name="f251" fmla="val 357"/>
              <a:gd name="f252" fmla="val 981"/>
              <a:gd name="f253" fmla="val 350"/>
              <a:gd name="f254" fmla="val 982"/>
              <a:gd name="f255" fmla="val 983"/>
              <a:gd name="f256" fmla="val 348"/>
              <a:gd name="f257" fmla="val 984"/>
              <a:gd name="f258" fmla="val 347"/>
              <a:gd name="f259" fmla="val 308"/>
              <a:gd name="f260" fmla="val 1053"/>
              <a:gd name="f261" fmla="val 293"/>
              <a:gd name="f262" fmla="val 1102"/>
              <a:gd name="f263" fmla="val 300"/>
              <a:gd name="f264" fmla="val 1170"/>
              <a:gd name="f265" fmla="val 1238"/>
              <a:gd name="f266" fmla="val 316"/>
              <a:gd name="f267" fmla="val 1306"/>
              <a:gd name="f268" fmla="val 324"/>
              <a:gd name="f269" fmla="val 1313"/>
              <a:gd name="f270" fmla="val 325"/>
              <a:gd name="f271" fmla="val 1321"/>
              <a:gd name="f272" fmla="val 327"/>
              <a:gd name="f273" fmla="val 329"/>
              <a:gd name="f274" fmla="val 330"/>
              <a:gd name="f275" fmla="val 331"/>
              <a:gd name="f276" fmla="val 1327"/>
              <a:gd name="f277" fmla="val 1324"/>
              <a:gd name="f278" fmla="val 332"/>
              <a:gd name="f279" fmla="val 1320"/>
              <a:gd name="f280" fmla="val 1317"/>
              <a:gd name="f281" fmla="val 1275"/>
              <a:gd name="f282" fmla="val 1233"/>
              <a:gd name="f283" fmla="val 326"/>
              <a:gd name="f284" fmla="val 1190"/>
              <a:gd name="f285" fmla="val 323"/>
              <a:gd name="f286" fmla="val 1151"/>
              <a:gd name="f287" fmla="val 320"/>
              <a:gd name="f288" fmla="val 317"/>
              <a:gd name="f289" fmla="val 1071"/>
              <a:gd name="f290" fmla="val 314"/>
              <a:gd name="f291" fmla="val 313"/>
              <a:gd name="f292" fmla="val 1036"/>
              <a:gd name="f293" fmla="val 318"/>
              <a:gd name="f294" fmla="val 1022"/>
              <a:gd name="f295" fmla="val 1010"/>
              <a:gd name="f296" fmla="val 338"/>
              <a:gd name="f297" fmla="val 999"/>
              <a:gd name="f298" fmla="val 985"/>
              <a:gd name="f299" fmla="val 358"/>
              <a:gd name="f300" fmla="val 995"/>
              <a:gd name="f301" fmla="val 1001"/>
              <a:gd name="f302" fmla="val 362"/>
              <a:gd name="f303" fmla="val 1008"/>
              <a:gd name="f304" fmla="val 363"/>
              <a:gd name="f305" fmla="val 1018"/>
              <a:gd name="f306" fmla="val 1025"/>
              <a:gd name="f307" fmla="val 368"/>
              <a:gd name="f308" fmla="val 1028"/>
              <a:gd name="f309" fmla="val 376"/>
              <a:gd name="f310" fmla="val 1034"/>
              <a:gd name="f311" fmla="val 1040"/>
              <a:gd name="f312" fmla="val 413"/>
              <a:gd name="f313" fmla="val 1043"/>
              <a:gd name="f314" fmla="val 432"/>
              <a:gd name="f315" fmla="val 1050"/>
              <a:gd name="f316" fmla="val 516"/>
              <a:gd name="f317" fmla="val 557"/>
              <a:gd name="f318" fmla="val 1033"/>
              <a:gd name="f319" fmla="val 580"/>
              <a:gd name="f320" fmla="val 603"/>
              <a:gd name="f321" fmla="val 1024"/>
              <a:gd name="f322" fmla="val 1032"/>
              <a:gd name="f323" fmla="val 625"/>
              <a:gd name="f324" fmla="val 1048"/>
              <a:gd name="f325" fmla="val 624"/>
              <a:gd name="f326" fmla="val 1069"/>
              <a:gd name="f327" fmla="val 622"/>
              <a:gd name="f328" fmla="val 1087"/>
              <a:gd name="f329" fmla="val 1100"/>
              <a:gd name="f330" fmla="val 1162"/>
              <a:gd name="f331" fmla="val 1232"/>
              <a:gd name="f332" fmla="val 789"/>
              <a:gd name="f333" fmla="val 1300"/>
              <a:gd name="f334" fmla="val 858"/>
              <a:gd name="f335" fmla="val 1303"/>
              <a:gd name="f336" fmla="val 861"/>
              <a:gd name="f337" fmla="val 1305"/>
              <a:gd name="f338" fmla="val 868"/>
              <a:gd name="f339" fmla="val 1298"/>
              <a:gd name="f340" fmla="val 862"/>
              <a:gd name="f341" fmla="val 1290"/>
              <a:gd name="f342" fmla="val 856"/>
              <a:gd name="f343" fmla="val 1283"/>
              <a:gd name="f344" fmla="val 849"/>
              <a:gd name="f345" fmla="val 1155"/>
              <a:gd name="f346" fmla="val 731"/>
              <a:gd name="f347" fmla="val 1098"/>
              <a:gd name="f348" fmla="val 661"/>
              <a:gd name="f349" fmla="val 1096"/>
              <a:gd name="f350" fmla="val 659"/>
              <a:gd name="f351" fmla="val 1094"/>
              <a:gd name="f352" fmla="val 656"/>
              <a:gd name="f353" fmla="val 1082"/>
              <a:gd name="f354" fmla="val 639"/>
              <a:gd name="f355" fmla="val 1065"/>
              <a:gd name="f356" fmla="val 1044"/>
              <a:gd name="f357" fmla="val 635"/>
              <a:gd name="f358" fmla="val 636"/>
              <a:gd name="f359" fmla="val 637"/>
              <a:gd name="f360" fmla="val 1005"/>
              <a:gd name="f361" fmla="val 642"/>
              <a:gd name="f362" fmla="val 648"/>
              <a:gd name="f363" fmla="val 990"/>
              <a:gd name="f364" fmla="val 658"/>
              <a:gd name="f365" fmla="val 997"/>
              <a:gd name="f366" fmla="val 676"/>
              <a:gd name="f367" fmla="val 1006"/>
              <a:gd name="f368" fmla="val 677"/>
              <a:gd name="f369" fmla="val 1013"/>
              <a:gd name="f370" fmla="val 1039"/>
              <a:gd name="f371" fmla="val 665"/>
              <a:gd name="f372" fmla="val 669"/>
              <a:gd name="f373" fmla="val 697"/>
              <a:gd name="f374" fmla="val 735"/>
              <a:gd name="f375" fmla="val 1030"/>
              <a:gd name="f376" fmla="val 770"/>
              <a:gd name="f377" fmla="val 803"/>
              <a:gd name="f378" fmla="val 973"/>
              <a:gd name="f379" fmla="val 888"/>
              <a:gd name="f380" fmla="val 917"/>
              <a:gd name="f381" fmla="val 962"/>
              <a:gd name="f382" fmla="val 845"/>
              <a:gd name="f383" fmla="val 822"/>
              <a:gd name="f384" fmla="val 1041"/>
              <a:gd name="f385" fmla="val 798"/>
              <a:gd name="f386" fmla="val 1056"/>
              <a:gd name="f387" fmla="val 771"/>
              <a:gd name="f388" fmla="val 1066"/>
              <a:gd name="f389" fmla="val 758"/>
              <a:gd name="f390" fmla="val 1070"/>
              <a:gd name="f391" fmla="val 750"/>
              <a:gd name="f392" fmla="val 749"/>
              <a:gd name="f393" fmla="val 748"/>
              <a:gd name="f394" fmla="val 1052"/>
              <a:gd name="f395" fmla="val 1049"/>
              <a:gd name="f396" fmla="val 1042"/>
              <a:gd name="f397" fmla="val 747"/>
              <a:gd name="f398" fmla="val 1029"/>
              <a:gd name="f399" fmla="val 741"/>
              <a:gd name="f400" fmla="val 1023"/>
              <a:gd name="f401" fmla="val 1020"/>
              <a:gd name="f402" fmla="val 424"/>
              <a:gd name="f403" fmla="val 463"/>
              <a:gd name="f404" fmla="val 44"/>
              <a:gd name="f405" fmla="val 486"/>
              <a:gd name="f406" fmla="val 43"/>
              <a:gd name="f407" fmla="val 494"/>
              <a:gd name="f408" fmla="val 45"/>
              <a:gd name="f409" fmla="val 52"/>
              <a:gd name="f410" fmla="val 498"/>
              <a:gd name="f411" fmla="val 504"/>
              <a:gd name="f412" fmla="val 509"/>
              <a:gd name="f413" fmla="val 124"/>
              <a:gd name="f414" fmla="val 517"/>
              <a:gd name="f415" fmla="val 527"/>
              <a:gd name="f416" fmla="val 191"/>
              <a:gd name="f417" fmla="val 539"/>
              <a:gd name="f418" fmla="val 225"/>
              <a:gd name="f419" fmla="val 552"/>
              <a:gd name="f420" fmla="val 232"/>
              <a:gd name="f421" fmla="val 239"/>
              <a:gd name="f422" fmla="val 559"/>
              <a:gd name="f423" fmla="val 565"/>
              <a:gd name="f424" fmla="val 263"/>
              <a:gd name="f425" fmla="val 594"/>
              <a:gd name="f426" fmla="val 245"/>
              <a:gd name="f427" fmla="val 209"/>
              <a:gd name="f428" fmla="val 206"/>
              <a:gd name="f429" fmla="val 199"/>
              <a:gd name="f430" fmla="val 165"/>
              <a:gd name="f431" fmla="val 634"/>
              <a:gd name="f432" fmla="val 96"/>
              <a:gd name="f433" fmla="val 89"/>
              <a:gd name="f434" fmla="val 86"/>
              <a:gd name="f435" fmla="val 85"/>
              <a:gd name="f436" fmla="val 641"/>
              <a:gd name="f437" fmla="val 82"/>
              <a:gd name="f438" fmla="val 681"/>
              <a:gd name="f439" fmla="val 92"/>
              <a:gd name="f440" fmla="val 723"/>
              <a:gd name="f441" fmla="val 113"/>
              <a:gd name="f442" fmla="val 725"/>
              <a:gd name="f443" fmla="val 727"/>
              <a:gd name="f444" fmla="val 164"/>
              <a:gd name="f445" fmla="val 730"/>
              <a:gd name="f446" fmla="val 732"/>
              <a:gd name="f447" fmla="val 193"/>
              <a:gd name="f448" fmla="val 196"/>
              <a:gd name="f449" fmla="val 729"/>
              <a:gd name="f450" fmla="val 223"/>
              <a:gd name="f451" fmla="val 711"/>
              <a:gd name="f452" fmla="val 277"/>
              <a:gd name="f453" fmla="val 296"/>
              <a:gd name="f454" fmla="val 302"/>
              <a:gd name="f455" fmla="val 721"/>
              <a:gd name="f456" fmla="val 739"/>
              <a:gd name="f457" fmla="val 290"/>
              <a:gd name="f458" fmla="val 757"/>
              <a:gd name="f459" fmla="val 280"/>
              <a:gd name="f460" fmla="val 773"/>
              <a:gd name="f461" fmla="val 267"/>
              <a:gd name="f462" fmla="val 788"/>
              <a:gd name="f463" fmla="val 259"/>
              <a:gd name="f464" fmla="val 797"/>
              <a:gd name="f465" fmla="val 257"/>
              <a:gd name="f466" fmla="val 258"/>
              <a:gd name="f467" fmla="val 260"/>
              <a:gd name="f468" fmla="val 806"/>
              <a:gd name="f469" fmla="val 826"/>
              <a:gd name="f470" fmla="val 366"/>
              <a:gd name="f471" fmla="val 838"/>
              <a:gd name="f472" fmla="val 423"/>
              <a:gd name="f473" fmla="val 461"/>
              <a:gd name="f474" fmla="val 499"/>
              <a:gd name="f475" fmla="val 537"/>
              <a:gd name="f476" fmla="val 577"/>
              <a:gd name="f477" fmla="val 613"/>
              <a:gd name="f478" fmla="val 644"/>
              <a:gd name="f479" fmla="val 876"/>
              <a:gd name="f480" fmla="val 898"/>
              <a:gd name="f481" fmla="val 687"/>
              <a:gd name="f482" fmla="val 956"/>
              <a:gd name="f483" fmla="val 705"/>
              <a:gd name="f484" fmla="val 975"/>
              <a:gd name="f485" fmla="val 743"/>
              <a:gd name="f486" fmla="val 764"/>
              <a:gd name="f487" fmla="val 966"/>
              <a:gd name="f488" fmla="val 836"/>
              <a:gd name="f489" fmla="val 882"/>
              <a:gd name="f490" fmla="val 865"/>
              <a:gd name="f491" fmla="val 937"/>
              <a:gd name="f492" fmla="val 906"/>
              <a:gd name="f493" fmla="val 894"/>
              <a:gd name="f494" fmla="val 653"/>
              <a:gd name="f495" fmla="val 877"/>
              <a:gd name="f496" fmla="val 857"/>
              <a:gd name="f497" fmla="val 620"/>
              <a:gd name="f498" fmla="val 616"/>
              <a:gd name="f499" fmla="val 593"/>
              <a:gd name="f500" fmla="val 569"/>
              <a:gd name="f501" fmla="val 545"/>
              <a:gd name="f502" fmla="val 852"/>
              <a:gd name="f503" fmla="val 780"/>
              <a:gd name="f504" fmla="val 398"/>
              <a:gd name="f505" fmla="val 769"/>
              <a:gd name="f506" fmla="val 391"/>
              <a:gd name="f507" fmla="val 385"/>
              <a:gd name="f508" fmla="val 779"/>
              <a:gd name="f509" fmla="val 375"/>
              <a:gd name="f510" fmla="val 799"/>
              <a:gd name="f511" fmla="val 351"/>
              <a:gd name="f512" fmla="val 818"/>
              <a:gd name="f513" fmla="val 294"/>
              <a:gd name="f514" fmla="val 271"/>
              <a:gd name="f515" fmla="val 229"/>
              <a:gd name="f516" fmla="val 823"/>
              <a:gd name="f517" fmla="val 800"/>
              <a:gd name="f518" fmla="val 150"/>
              <a:gd name="f519" fmla="val 781"/>
              <a:gd name="f520" fmla="val 118"/>
              <a:gd name="f521" fmla="val 753"/>
              <a:gd name="f522" fmla="val 97"/>
              <a:gd name="f523" fmla="val 716"/>
              <a:gd name="f524" fmla="val 90"/>
              <a:gd name="f525" fmla="val 704"/>
              <a:gd name="f526" fmla="val 87"/>
              <a:gd name="f527" fmla="val 692"/>
              <a:gd name="f528" fmla="val 678"/>
              <a:gd name="f529" fmla="val 679"/>
              <a:gd name="f530" fmla="val 680"/>
              <a:gd name="f531" fmla="val 145"/>
              <a:gd name="f532" fmla="val 713"/>
              <a:gd name="f533" fmla="val 719"/>
              <a:gd name="f534" fmla="val 272"/>
              <a:gd name="f535" fmla="val 273"/>
              <a:gd name="f536" fmla="val 684"/>
              <a:gd name="f537" fmla="val 662"/>
              <a:gd name="f538" fmla="val 268"/>
              <a:gd name="f539" fmla="val 265"/>
              <a:gd name="f540" fmla="val 630"/>
              <a:gd name="f541" fmla="val 264"/>
              <a:gd name="f542" fmla="val 261"/>
              <a:gd name="f543" fmla="val 605"/>
              <a:gd name="f544" fmla="val 598"/>
              <a:gd name="f545" fmla="val 595"/>
              <a:gd name="f546" fmla="val 269"/>
              <a:gd name="f547" fmla="val 288"/>
              <a:gd name="f548" fmla="val 304"/>
              <a:gd name="f549" fmla="val 542"/>
              <a:gd name="f550" fmla="val 522"/>
              <a:gd name="f551" fmla="val 328"/>
              <a:gd name="f552" fmla="val 508"/>
              <a:gd name="f553" fmla="val 492"/>
              <a:gd name="f554" fmla="val 310"/>
              <a:gd name="f555" fmla="val 484"/>
              <a:gd name="f556" fmla="val 462"/>
              <a:gd name="f557" fmla="val 291"/>
              <a:gd name="f558" fmla="val 283"/>
              <a:gd name="f559" fmla="val 418"/>
              <a:gd name="f560" fmla="val 437"/>
              <a:gd name="f561" fmla="val 203"/>
              <a:gd name="f562" fmla="val 450"/>
              <a:gd name="f563" fmla="val 155"/>
              <a:gd name="f564" fmla="val 467"/>
              <a:gd name="f565" fmla="val 147"/>
              <a:gd name="f566" fmla="val 142"/>
              <a:gd name="f567" fmla="val 447"/>
              <a:gd name="f568" fmla="val 75"/>
              <a:gd name="f569" fmla="val 397"/>
              <a:gd name="f570" fmla="val 31"/>
              <a:gd name="f571" fmla="val 292"/>
              <a:gd name="f572" fmla="val 16"/>
              <a:gd name="f573" fmla="val 262"/>
              <a:gd name="f574" fmla="val 37"/>
              <a:gd name="f575" fmla="val 256"/>
              <a:gd name="f576" fmla="val 98"/>
              <a:gd name="f577" fmla="val 112"/>
              <a:gd name="f578" fmla="val 266"/>
              <a:gd name="f579" fmla="val 117"/>
              <a:gd name="f580" fmla="val 279"/>
              <a:gd name="f581" fmla="val 127"/>
              <a:gd name="f582" fmla="val 137"/>
              <a:gd name="f583" fmla="val 173"/>
              <a:gd name="f584" fmla="val 334"/>
              <a:gd name="f585" fmla="val 192"/>
              <a:gd name="f586" fmla="val 237"/>
              <a:gd name="f587" fmla="val 384"/>
              <a:gd name="f588" fmla="val 396"/>
              <a:gd name="f589" fmla="val 335"/>
              <a:gd name="f590" fmla="val 401"/>
              <a:gd name="f591" fmla="val 354"/>
              <a:gd name="f592" fmla="val 399"/>
              <a:gd name="f593" fmla="val 371"/>
              <a:gd name="f594" fmla="val 388"/>
              <a:gd name="f595" fmla="val 387"/>
              <a:gd name="f596" fmla="val 369"/>
              <a:gd name="f597" fmla="val 392"/>
              <a:gd name="f598" fmla="val 373"/>
              <a:gd name="f599" fmla="val 242"/>
              <a:gd name="f600" fmla="val 218"/>
              <a:gd name="f601" fmla="val 255"/>
              <a:gd name="f602" fmla="val 211"/>
              <a:gd name="f603" fmla="val 207"/>
              <a:gd name="f604" fmla="val 204"/>
              <a:gd name="f605" fmla="val 171"/>
              <a:gd name="f606" fmla="val 153"/>
              <a:gd name="f607" fmla="val 195"/>
              <a:gd name="f608" fmla="val 104"/>
              <a:gd name="f609" fmla="val 222"/>
              <a:gd name="f610" fmla="val 253"/>
              <a:gd name="f611" fmla="val 101"/>
              <a:gd name="f612" fmla="val 298"/>
              <a:gd name="f613" fmla="val 103"/>
              <a:gd name="f614" fmla="val 105"/>
              <a:gd name="f615" fmla="val 121"/>
              <a:gd name="f616" fmla="val 315"/>
              <a:gd name="f617" fmla="val 132"/>
              <a:gd name="f618" fmla="val 187"/>
              <a:gd name="f619" fmla="val 286"/>
              <a:gd name="f620" fmla="val 426"/>
              <a:gd name="f621" fmla="val 305"/>
              <a:gd name="f622" fmla="val 297"/>
              <a:gd name="f623" fmla="val 281"/>
              <a:gd name="f624" fmla="val 523"/>
              <a:gd name="f625" fmla="val 533"/>
              <a:gd name="f626" fmla="val 226"/>
              <a:gd name="f627" fmla="val 503"/>
              <a:gd name="f628" fmla="val 170"/>
              <a:gd name="f629" fmla="val 488"/>
              <a:gd name="f630" fmla="val 144"/>
              <a:gd name="f631" fmla="val 472"/>
              <a:gd name="f632" fmla="val 440"/>
              <a:gd name="f633" fmla="val 521"/>
              <a:gd name="f634" fmla="val 106"/>
              <a:gd name="f635" fmla="val 518"/>
              <a:gd name="f636" fmla="val 515"/>
              <a:gd name="f637" fmla="val 102"/>
              <a:gd name="f638" fmla="val 490"/>
              <a:gd name="f639" fmla="val 181"/>
              <a:gd name="f640" fmla="val 177"/>
              <a:gd name="f641" fmla="val 186"/>
              <a:gd name="f642" fmla="val 531"/>
              <a:gd name="f643" fmla="val 213"/>
              <a:gd name="f644" fmla="val 520"/>
              <a:gd name="f645" fmla="val 510"/>
              <a:gd name="f646" fmla="val 246"/>
              <a:gd name="f647" fmla="val 274"/>
              <a:gd name="f648" fmla="val 482"/>
              <a:gd name="f649" fmla="val 477"/>
              <a:gd name="f650" fmla="val 470"/>
              <a:gd name="f651" fmla="val 459"/>
              <a:gd name="f652" fmla="val 448"/>
              <a:gd name="f653" fmla="val 436"/>
              <a:gd name="f654" fmla="val 435"/>
              <a:gd name="f655" fmla="val 434"/>
              <a:gd name="f656" fmla="val 438"/>
              <a:gd name="f657" fmla="val 441"/>
              <a:gd name="f658" fmla="val 446"/>
              <a:gd name="f659" fmla="val 275"/>
              <a:gd name="f660" fmla="val 465"/>
              <a:gd name="f661" fmla="val 528"/>
              <a:gd name="f662" fmla="val 547"/>
              <a:gd name="f663" fmla="val 566"/>
              <a:gd name="f664" fmla="val 597"/>
              <a:gd name="f665" fmla="val 214"/>
              <a:gd name="f666" fmla="val 212"/>
              <a:gd name="f667" fmla="val 599"/>
              <a:gd name="f668" fmla="val 600"/>
              <a:gd name="f669" fmla="val 215"/>
              <a:gd name="f670" fmla="val 606"/>
              <a:gd name="f671" fmla="val 615"/>
              <a:gd name="f672" fmla="val 201"/>
              <a:gd name="f673" fmla="val 609"/>
              <a:gd name="f674" fmla="val 216"/>
              <a:gd name="f675" fmla="val 227"/>
              <a:gd name="f676" fmla="val 235"/>
              <a:gd name="f677" fmla="val 691"/>
              <a:gd name="f678" fmla="val 176"/>
              <a:gd name="f679" fmla="val 664"/>
              <a:gd name="f680" fmla="val 623"/>
              <a:gd name="f681" fmla="val 589"/>
              <a:gd name="f682" fmla="val 536"/>
              <a:gd name="f683" fmla="val 538"/>
              <a:gd name="f684" fmla="val 541"/>
              <a:gd name="f685" fmla="val 543"/>
              <a:gd name="f686" fmla="val 111"/>
              <a:gd name="f687" fmla="val 529"/>
              <a:gd name="f688" fmla="val 525"/>
              <a:gd name="f689" fmla="val 95"/>
              <a:gd name="f690" fmla="val 519"/>
              <a:gd name="f691" fmla="val 403"/>
              <a:gd name="f692" fmla="val 867"/>
              <a:gd name="f693" fmla="val 469"/>
              <a:gd name="f694" fmla="val 932"/>
              <a:gd name="f695" fmla="val 582"/>
              <a:gd name="f696" fmla="val 970"/>
              <a:gd name="f697" fmla="val 977"/>
              <a:gd name="f698" fmla="val 988"/>
              <a:gd name="f699" fmla="val 993"/>
              <a:gd name="f700" fmla="val 572"/>
              <a:gd name="f701" fmla="val 1015"/>
              <a:gd name="f702" fmla="val 489"/>
              <a:gd name="f703" fmla="val 1003"/>
              <a:gd name="f704" fmla="val 444"/>
              <a:gd name="f705" fmla="val 992"/>
              <a:gd name="f706" fmla="val 430"/>
              <a:gd name="f707" fmla="val 931"/>
              <a:gd name="f708" fmla="val 410"/>
              <a:gd name="f709" fmla="val 889"/>
              <a:gd name="f710" fmla="val 408"/>
              <a:gd name="f711" fmla="val 386"/>
              <a:gd name="f712" fmla="val 319"/>
              <a:gd name="f713" fmla="val 381"/>
              <a:gd name="f714" fmla="val 306"/>
              <a:gd name="f715" fmla="val 299"/>
              <a:gd name="f716" fmla="val 355"/>
              <a:gd name="f717" fmla="val 321"/>
              <a:gd name="f718" fmla="val 372"/>
              <a:gd name="f719" fmla="val 378"/>
              <a:gd name="f720" fmla="val 382"/>
              <a:gd name="f721" fmla="val 345"/>
              <a:gd name="f722" fmla="val 380"/>
              <a:gd name="f723" fmla="val 374"/>
              <a:gd name="f724" fmla="val 129"/>
              <a:gd name="f725" fmla="val 126"/>
              <a:gd name="f726" fmla="val 189"/>
              <a:gd name="f727" fmla="val 205"/>
              <a:gd name="f728" fmla="val 233"/>
              <a:gd name="f729" fmla="val 244"/>
              <a:gd name="f730" fmla="val 278"/>
              <a:gd name="f731" fmla="val 301"/>
              <a:gd name="f732" fmla="val 427"/>
              <a:gd name="f733" fmla="val 419"/>
              <a:gd name="f734" fmla="val 390"/>
              <a:gd name="f735" fmla="val 178"/>
              <a:gd name="f736" fmla="val 80"/>
              <a:gd name="f737" fmla="val 56"/>
              <a:gd name="f738" fmla="val 49"/>
              <a:gd name="f739" fmla="val 57"/>
              <a:gd name="f740" fmla="val 60"/>
              <a:gd name="f741" fmla="val 480"/>
              <a:gd name="f742" fmla="val 506"/>
              <a:gd name="f743" fmla="val 248"/>
              <a:gd name="f744" fmla="val 252"/>
              <a:gd name="f745" fmla="val 501"/>
              <a:gd name="f746" fmla="val 495"/>
              <a:gd name="f747" fmla="val 210"/>
              <a:gd name="f748" fmla="val 483"/>
              <a:gd name="f749" fmla="val 454"/>
              <a:gd name="f750" fmla="val 429"/>
              <a:gd name="f751" fmla="val 558"/>
              <a:gd name="f752" fmla="val 553"/>
              <a:gd name="f753" fmla="val 535"/>
              <a:gd name="f754" fmla="val 29"/>
              <a:gd name="f755" fmla="val 19"/>
              <a:gd name="f756" fmla="val 500"/>
              <a:gd name="f757" fmla="val 512"/>
              <a:gd name="f758" fmla="val 544"/>
              <a:gd name="f759" fmla="val 576"/>
              <a:gd name="f760" fmla="val 608"/>
              <a:gd name="f761" fmla="val 9"/>
              <a:gd name="f762" fmla="val 614"/>
              <a:gd name="f763" fmla="val 11"/>
              <a:gd name="f764" fmla="val 18"/>
              <a:gd name="f765" fmla="val 617"/>
              <a:gd name="f766" fmla="val 618"/>
              <a:gd name="f767" fmla="val 175"/>
              <a:gd name="f768" fmla="val 611"/>
              <a:gd name="f769" fmla="val 607"/>
              <a:gd name="f770" fmla="val 163"/>
              <a:gd name="f771" fmla="val 159"/>
              <a:gd name="f772" fmla="val 162"/>
              <a:gd name="f773" fmla="val 564"/>
              <a:gd name="f774" fmla="val 200"/>
              <a:gd name="f775" fmla="val 66"/>
              <a:gd name="f776" fmla="val 726"/>
              <a:gd name="f777" fmla="val 59"/>
              <a:gd name="f778" fmla="val 763"/>
              <a:gd name="f779" fmla="val 812"/>
              <a:gd name="f780" fmla="val 817"/>
              <a:gd name="f781" fmla="val 808"/>
              <a:gd name="f782" fmla="val 802"/>
              <a:gd name="f783" fmla="val 108"/>
              <a:gd name="f784" fmla="val 793"/>
              <a:gd name="f785" fmla="val 820"/>
              <a:gd name="f786" fmla="val 123"/>
              <a:gd name="f787" fmla="val 827"/>
              <a:gd name="f788" fmla="val 829"/>
              <a:gd name="f789" fmla="val 154"/>
              <a:gd name="f790" fmla="val 786"/>
              <a:gd name="f791" fmla="val 785"/>
              <a:gd name="f792" fmla="val 784"/>
              <a:gd name="f793" fmla="val 230"/>
              <a:gd name="f794" fmla="val 767"/>
              <a:gd name="f795" fmla="val 234"/>
              <a:gd name="f796" fmla="val 745"/>
              <a:gd name="f797" fmla="val 740"/>
              <a:gd name="f798" fmla="val 241"/>
              <a:gd name="f799" fmla="val 722"/>
              <a:gd name="f800" fmla="val 734"/>
              <a:gd name="f801" fmla="val 736"/>
              <a:gd name="f802" fmla="val 156"/>
              <a:gd name="f803" fmla="val 133"/>
              <a:gd name="f804" fmla="val 733"/>
              <a:gd name="f805" fmla="val 497"/>
              <a:gd name="f806" fmla="val 514"/>
              <a:gd name="f807" fmla="val 228"/>
              <a:gd name="f808" fmla="val 502"/>
              <a:gd name="f809" fmla="val 182"/>
              <a:gd name="f810" fmla="val 220"/>
              <a:gd name="f811" fmla="val 433"/>
              <a:gd name="f812" fmla="val 451"/>
              <a:gd name="f813" fmla="val 393"/>
              <a:gd name="f814" fmla="val 389"/>
              <a:gd name="f815" fmla="val 367"/>
              <a:gd name="f816" fmla="val 364"/>
              <a:gd name="f817" fmla="val 311"/>
              <a:gd name="f818" fmla="val 339"/>
              <a:gd name="f819" fmla="val 353"/>
              <a:gd name="f820" fmla="val 336"/>
              <a:gd name="f821" fmla="val 400"/>
              <a:gd name="f822" fmla="val 208"/>
              <a:gd name="f823" fmla="val 485"/>
              <a:gd name="f824" fmla="val 285"/>
              <a:gd name="f825" fmla="val 479"/>
              <a:gd name="f826" fmla="val 455"/>
              <a:gd name="f827" fmla="val 449"/>
              <a:gd name="f828" fmla="val 431"/>
              <a:gd name="f829" fmla="val 236"/>
              <a:gd name="f830" fmla="val 452"/>
              <a:gd name="f831" fmla="val 224"/>
              <a:gd name="f832" fmla="val 464"/>
              <a:gd name="f833" fmla="val 172"/>
              <a:gd name="f834" fmla="val 592"/>
              <a:gd name="f835" fmla="val 584"/>
              <a:gd name="f836" fmla="val 574"/>
              <a:gd name="f837" fmla="val 561"/>
              <a:gd name="f838" fmla="val 563"/>
              <a:gd name="f839" fmla="val 591"/>
              <a:gd name="f840" fmla="val 761"/>
              <a:gd name="f841" fmla="val 768"/>
              <a:gd name="f842" fmla="val 737"/>
              <a:gd name="f843" fmla="val 287"/>
              <a:gd name="f844" fmla="val 742"/>
              <a:gd name="f845" fmla="val 513"/>
              <a:gd name="f846" fmla="val 487"/>
              <a:gd name="f847" fmla="val 194"/>
              <a:gd name="f848" fmla="val 776"/>
              <a:gd name="f849" fmla="val 571"/>
              <a:gd name="f850" fmla="val 579"/>
              <a:gd name="f851" fmla="val 588"/>
              <a:gd name="f852" fmla="val 166"/>
              <a:gd name="f853" fmla="val 596"/>
              <a:gd name="f854" fmla="val 167"/>
              <a:gd name="f855" fmla="val 169"/>
              <a:gd name="f856" fmla="+- 0 0 -90"/>
              <a:gd name="f857" fmla="*/ f4 1 1328"/>
              <a:gd name="f858" fmla="*/ f5 1 1228"/>
              <a:gd name="f859" fmla="val f6"/>
              <a:gd name="f860" fmla="val f7"/>
              <a:gd name="f861" fmla="val f8"/>
              <a:gd name="f862" fmla="*/ f856 f0 1"/>
              <a:gd name="f863" fmla="+- f861 0 f859"/>
              <a:gd name="f864" fmla="+- f860 0 f859"/>
              <a:gd name="f865" fmla="*/ f862 1 f3"/>
              <a:gd name="f866" fmla="*/ f864 1 1328"/>
              <a:gd name="f867" fmla="*/ f863 1 1228"/>
              <a:gd name="f868" fmla="*/ 925 f864 1"/>
              <a:gd name="f869" fmla="*/ 1225 f863 1"/>
              <a:gd name="f870" fmla="*/ 701 f864 1"/>
              <a:gd name="f871" fmla="*/ 1004 f863 1"/>
              <a:gd name="f872" fmla="*/ 125 f864 1"/>
              <a:gd name="f873" fmla="*/ 832 f863 1"/>
              <a:gd name="f874" fmla="*/ 71 f864 1"/>
              <a:gd name="f875" fmla="*/ 631 f863 1"/>
              <a:gd name="f876" fmla="*/ 63 f864 1"/>
              <a:gd name="f877" fmla="*/ 422 f863 1"/>
              <a:gd name="f878" fmla="*/ 202 f864 1"/>
              <a:gd name="f879" fmla="*/ 136 f863 1"/>
              <a:gd name="f880" fmla="*/ 476 f864 1"/>
              <a:gd name="f881" fmla="*/ 134 f863 1"/>
              <a:gd name="f882" fmla="*/ 840 f864 1"/>
              <a:gd name="f883" fmla="*/ 337 f863 1"/>
              <a:gd name="f884" fmla="*/ 1306 f864 1"/>
              <a:gd name="f885" fmla="*/ 324 f863 1"/>
              <a:gd name="f886" fmla="*/ 1022 f864 1"/>
              <a:gd name="f887" fmla="*/ 329 f863 1"/>
              <a:gd name="f888" fmla="*/ 1024 f864 1"/>
              <a:gd name="f889" fmla="*/ 627 f863 1"/>
              <a:gd name="f890" fmla="*/ 1100 f864 1"/>
              <a:gd name="f891" fmla="*/ 663 f863 1"/>
              <a:gd name="f892" fmla="*/ 1013 f864 1"/>
              <a:gd name="f893" fmla="*/ 675 f863 1"/>
              <a:gd name="f894" fmla="*/ 748 f864 1"/>
              <a:gd name="f895" fmla="*/ 1049 f863 1"/>
              <a:gd name="f896" fmla="*/ 124 f864 1"/>
              <a:gd name="f897" fmla="*/ 517 f863 1"/>
              <a:gd name="f898" fmla="*/ 85 f864 1"/>
              <a:gd name="f899" fmla="*/ 641 f863 1"/>
              <a:gd name="f900" fmla="*/ 296 f864 1"/>
              <a:gd name="f901" fmla="*/ 739 f863 1"/>
              <a:gd name="f902" fmla="*/ 644 f864 1"/>
              <a:gd name="f903" fmla="*/ 876 f863 1"/>
              <a:gd name="f904" fmla="*/ 862 f864 1"/>
              <a:gd name="f905" fmla="*/ 626 f863 1"/>
              <a:gd name="f906" fmla="*/ 824 f864 1"/>
              <a:gd name="f907" fmla="*/ 271 f863 1"/>
              <a:gd name="f908" fmla="*/ 707 f864 1"/>
              <a:gd name="f909" fmla="*/ 273 f863 1"/>
              <a:gd name="f910" fmla="*/ 462 f864 1"/>
              <a:gd name="f911" fmla="*/ 291 f863 1"/>
              <a:gd name="f912" fmla="*/ 258 f864 1"/>
              <a:gd name="f913" fmla="*/ 74 f863 1"/>
              <a:gd name="f914" fmla="*/ 388 f864 1"/>
              <a:gd name="f915" fmla="*/ 387 f863 1"/>
              <a:gd name="f916" fmla="*/ 101 f864 1"/>
              <a:gd name="f917" fmla="*/ 298 f863 1"/>
              <a:gd name="f918" fmla="*/ 144 f864 1"/>
              <a:gd name="f919" fmla="*/ 472 f863 1"/>
              <a:gd name="f920" fmla="*/ 520 f864 1"/>
              <a:gd name="f921" fmla="*/ 231 f863 1"/>
              <a:gd name="f922" fmla="*/ 507 f864 1"/>
              <a:gd name="f923" fmla="*/ 284 f863 1"/>
              <a:gd name="f924" fmla="*/ 616 f864 1"/>
              <a:gd name="f925" fmla="*/ 203 f863 1"/>
              <a:gd name="f926" fmla="*/ 552 f864 1"/>
              <a:gd name="f927" fmla="*/ 86 f863 1"/>
              <a:gd name="f928" fmla="*/ 519 f864 1"/>
              <a:gd name="f929" fmla="*/ 99 f863 1"/>
              <a:gd name="f930" fmla="*/ 995 f864 1"/>
              <a:gd name="f931" fmla="*/ 628 f863 1"/>
              <a:gd name="f932" fmla="*/ 324 f864 1"/>
              <a:gd name="f933" fmla="*/ 391 f863 1"/>
              <a:gd name="f934" fmla="*/ 386 f864 1"/>
              <a:gd name="f935" fmla="*/ 357 f863 1"/>
              <a:gd name="f936" fmla="*/ 199 f864 1"/>
              <a:gd name="f937" fmla="*/ 191 f863 1"/>
              <a:gd name="f938" fmla="*/ 254 f864 1"/>
              <a:gd name="f939" fmla="*/ 419 f863 1"/>
              <a:gd name="f940" fmla="*/ 239 f864 1"/>
              <a:gd name="f941" fmla="*/ 506 f863 1"/>
              <a:gd name="f942" fmla="*/ 269 f864 1"/>
              <a:gd name="f943" fmla="*/ 432 f863 1"/>
              <a:gd name="f944" fmla="*/ 8 f864 1"/>
              <a:gd name="f945" fmla="*/ 608 f863 1"/>
              <a:gd name="f946" fmla="*/ 171 f864 1"/>
              <a:gd name="f947" fmla="*/ 564 f863 1"/>
              <a:gd name="f948" fmla="*/ 110 f864 1"/>
              <a:gd name="f949" fmla="*/ 817 f863 1"/>
              <a:gd name="f950" fmla="*/ 205 f864 1"/>
              <a:gd name="f951" fmla="*/ 822 f863 1"/>
              <a:gd name="f952" fmla="*/ 250 f864 1"/>
              <a:gd name="f953" fmla="*/ 719 f863 1"/>
              <a:gd name="f954" fmla="*/ 504 f864 1"/>
              <a:gd name="f955" fmla="*/ 245 f863 1"/>
              <a:gd name="f956" fmla="*/ 437 f864 1"/>
              <a:gd name="f957" fmla="*/ 248 f863 1"/>
              <a:gd name="f958" fmla="*/ 339 f864 1"/>
              <a:gd name="f959" fmla="*/ 314 f863 1"/>
              <a:gd name="f960" fmla="*/ 246 f864 1"/>
              <a:gd name="f961" fmla="*/ 500 f863 1"/>
              <a:gd name="f962" fmla="*/ 208 f864 1"/>
              <a:gd name="f963" fmla="*/ 476 f863 1"/>
              <a:gd name="f964" fmla="*/ 181 f864 1"/>
              <a:gd name="f965" fmla="*/ 563 f863 1"/>
              <a:gd name="f966" fmla="*/ 262 f864 1"/>
              <a:gd name="f967" fmla="*/ 722 f863 1"/>
              <a:gd name="f968" fmla="*/ 513 f864 1"/>
              <a:gd name="f969" fmla="*/ 205 f863 1"/>
              <a:gd name="f970" fmla="*/ 166 f864 1"/>
              <a:gd name="f971" fmla="*/ 596 f863 1"/>
              <a:gd name="f972" fmla="*/ 216 f864 1"/>
              <a:gd name="f973" fmla="*/ 465 f863 1"/>
              <a:gd name="f974" fmla="*/ 340 f864 1"/>
              <a:gd name="f975" fmla="*/ 310 f863 1"/>
              <a:gd name="f976" fmla="+- f865 0 f1"/>
              <a:gd name="f977" fmla="*/ f868 1 1328"/>
              <a:gd name="f978" fmla="*/ f869 1 1228"/>
              <a:gd name="f979" fmla="*/ f870 1 1328"/>
              <a:gd name="f980" fmla="*/ f871 1 1228"/>
              <a:gd name="f981" fmla="*/ f872 1 1328"/>
              <a:gd name="f982" fmla="*/ f873 1 1228"/>
              <a:gd name="f983" fmla="*/ f874 1 1328"/>
              <a:gd name="f984" fmla="*/ f875 1 1228"/>
              <a:gd name="f985" fmla="*/ f876 1 1328"/>
              <a:gd name="f986" fmla="*/ f877 1 1228"/>
              <a:gd name="f987" fmla="*/ f878 1 1328"/>
              <a:gd name="f988" fmla="*/ f879 1 1228"/>
              <a:gd name="f989" fmla="*/ f880 1 1328"/>
              <a:gd name="f990" fmla="*/ f881 1 1228"/>
              <a:gd name="f991" fmla="*/ f882 1 1328"/>
              <a:gd name="f992" fmla="*/ f883 1 1228"/>
              <a:gd name="f993" fmla="*/ f884 1 1328"/>
              <a:gd name="f994" fmla="*/ f885 1 1228"/>
              <a:gd name="f995" fmla="*/ f886 1 1328"/>
              <a:gd name="f996" fmla="*/ f887 1 1228"/>
              <a:gd name="f997" fmla="*/ f888 1 1328"/>
              <a:gd name="f998" fmla="*/ f889 1 1228"/>
              <a:gd name="f999" fmla="*/ f890 1 1328"/>
              <a:gd name="f1000" fmla="*/ f891 1 1228"/>
              <a:gd name="f1001" fmla="*/ f892 1 1328"/>
              <a:gd name="f1002" fmla="*/ f893 1 1228"/>
              <a:gd name="f1003" fmla="*/ f894 1 1328"/>
              <a:gd name="f1004" fmla="*/ f895 1 1228"/>
              <a:gd name="f1005" fmla="*/ f896 1 1328"/>
              <a:gd name="f1006" fmla="*/ f897 1 1228"/>
              <a:gd name="f1007" fmla="*/ f898 1 1328"/>
              <a:gd name="f1008" fmla="*/ f899 1 1228"/>
              <a:gd name="f1009" fmla="*/ f900 1 1328"/>
              <a:gd name="f1010" fmla="*/ f901 1 1228"/>
              <a:gd name="f1011" fmla="*/ f902 1 1328"/>
              <a:gd name="f1012" fmla="*/ f903 1 1228"/>
              <a:gd name="f1013" fmla="*/ f904 1 1328"/>
              <a:gd name="f1014" fmla="*/ f905 1 1228"/>
              <a:gd name="f1015" fmla="*/ f906 1 1328"/>
              <a:gd name="f1016" fmla="*/ f907 1 1228"/>
              <a:gd name="f1017" fmla="*/ f908 1 1328"/>
              <a:gd name="f1018" fmla="*/ f909 1 1228"/>
              <a:gd name="f1019" fmla="*/ f910 1 1328"/>
              <a:gd name="f1020" fmla="*/ f911 1 1228"/>
              <a:gd name="f1021" fmla="*/ f912 1 1328"/>
              <a:gd name="f1022" fmla="*/ f913 1 1228"/>
              <a:gd name="f1023" fmla="*/ f914 1 1328"/>
              <a:gd name="f1024" fmla="*/ f915 1 1228"/>
              <a:gd name="f1025" fmla="*/ f916 1 1328"/>
              <a:gd name="f1026" fmla="*/ f917 1 1228"/>
              <a:gd name="f1027" fmla="*/ f918 1 1328"/>
              <a:gd name="f1028" fmla="*/ f919 1 1228"/>
              <a:gd name="f1029" fmla="*/ f920 1 1328"/>
              <a:gd name="f1030" fmla="*/ f921 1 1228"/>
              <a:gd name="f1031" fmla="*/ f922 1 1328"/>
              <a:gd name="f1032" fmla="*/ f923 1 1228"/>
              <a:gd name="f1033" fmla="*/ f924 1 1328"/>
              <a:gd name="f1034" fmla="*/ f925 1 1228"/>
              <a:gd name="f1035" fmla="*/ f926 1 1328"/>
              <a:gd name="f1036" fmla="*/ f927 1 1228"/>
              <a:gd name="f1037" fmla="*/ f928 1 1328"/>
              <a:gd name="f1038" fmla="*/ f929 1 1228"/>
              <a:gd name="f1039" fmla="*/ f930 1 1328"/>
              <a:gd name="f1040" fmla="*/ f931 1 1228"/>
              <a:gd name="f1041" fmla="*/ f932 1 1328"/>
              <a:gd name="f1042" fmla="*/ f933 1 1228"/>
              <a:gd name="f1043" fmla="*/ f934 1 1328"/>
              <a:gd name="f1044" fmla="*/ f935 1 1228"/>
              <a:gd name="f1045" fmla="*/ f936 1 1328"/>
              <a:gd name="f1046" fmla="*/ f937 1 1228"/>
              <a:gd name="f1047" fmla="*/ f938 1 1328"/>
              <a:gd name="f1048" fmla="*/ f939 1 1228"/>
              <a:gd name="f1049" fmla="*/ f940 1 1328"/>
              <a:gd name="f1050" fmla="*/ f941 1 1228"/>
              <a:gd name="f1051" fmla="*/ f942 1 1328"/>
              <a:gd name="f1052" fmla="*/ f943 1 1228"/>
              <a:gd name="f1053" fmla="*/ f944 1 1328"/>
              <a:gd name="f1054" fmla="*/ f945 1 1228"/>
              <a:gd name="f1055" fmla="*/ f946 1 1328"/>
              <a:gd name="f1056" fmla="*/ f947 1 1228"/>
              <a:gd name="f1057" fmla="*/ f948 1 1328"/>
              <a:gd name="f1058" fmla="*/ f949 1 1228"/>
              <a:gd name="f1059" fmla="*/ f950 1 1328"/>
              <a:gd name="f1060" fmla="*/ f951 1 1228"/>
              <a:gd name="f1061" fmla="*/ f952 1 1328"/>
              <a:gd name="f1062" fmla="*/ f953 1 1228"/>
              <a:gd name="f1063" fmla="*/ f954 1 1328"/>
              <a:gd name="f1064" fmla="*/ f955 1 1228"/>
              <a:gd name="f1065" fmla="*/ f956 1 1328"/>
              <a:gd name="f1066" fmla="*/ f957 1 1228"/>
              <a:gd name="f1067" fmla="*/ f958 1 1328"/>
              <a:gd name="f1068" fmla="*/ f959 1 1228"/>
              <a:gd name="f1069" fmla="*/ f960 1 1328"/>
              <a:gd name="f1070" fmla="*/ f961 1 1228"/>
              <a:gd name="f1071" fmla="*/ f962 1 1328"/>
              <a:gd name="f1072" fmla="*/ f963 1 1228"/>
              <a:gd name="f1073" fmla="*/ f964 1 1328"/>
              <a:gd name="f1074" fmla="*/ f965 1 1228"/>
              <a:gd name="f1075" fmla="*/ f966 1 1328"/>
              <a:gd name="f1076" fmla="*/ f967 1 1228"/>
              <a:gd name="f1077" fmla="*/ f968 1 1328"/>
              <a:gd name="f1078" fmla="*/ f969 1 1228"/>
              <a:gd name="f1079" fmla="*/ f970 1 1328"/>
              <a:gd name="f1080" fmla="*/ f971 1 1228"/>
              <a:gd name="f1081" fmla="*/ f972 1 1328"/>
              <a:gd name="f1082" fmla="*/ f973 1 1228"/>
              <a:gd name="f1083" fmla="*/ f974 1 1328"/>
              <a:gd name="f1084" fmla="*/ f975 1 1228"/>
              <a:gd name="f1085" fmla="*/ 0 1 f866"/>
              <a:gd name="f1086" fmla="*/ f860 1 f866"/>
              <a:gd name="f1087" fmla="*/ 0 1 f867"/>
              <a:gd name="f1088" fmla="*/ f861 1 f867"/>
              <a:gd name="f1089" fmla="*/ f977 1 f866"/>
              <a:gd name="f1090" fmla="*/ f978 1 f867"/>
              <a:gd name="f1091" fmla="*/ f979 1 f866"/>
              <a:gd name="f1092" fmla="*/ f980 1 f867"/>
              <a:gd name="f1093" fmla="*/ f981 1 f866"/>
              <a:gd name="f1094" fmla="*/ f982 1 f867"/>
              <a:gd name="f1095" fmla="*/ f983 1 f866"/>
              <a:gd name="f1096" fmla="*/ f984 1 f867"/>
              <a:gd name="f1097" fmla="*/ f985 1 f866"/>
              <a:gd name="f1098" fmla="*/ f986 1 f867"/>
              <a:gd name="f1099" fmla="*/ f987 1 f866"/>
              <a:gd name="f1100" fmla="*/ f988 1 f867"/>
              <a:gd name="f1101" fmla="*/ f989 1 f866"/>
              <a:gd name="f1102" fmla="*/ f990 1 f867"/>
              <a:gd name="f1103" fmla="*/ f991 1 f866"/>
              <a:gd name="f1104" fmla="*/ f992 1 f867"/>
              <a:gd name="f1105" fmla="*/ f993 1 f866"/>
              <a:gd name="f1106" fmla="*/ f994 1 f867"/>
              <a:gd name="f1107" fmla="*/ f995 1 f866"/>
              <a:gd name="f1108" fmla="*/ f996 1 f867"/>
              <a:gd name="f1109" fmla="*/ f997 1 f866"/>
              <a:gd name="f1110" fmla="*/ f998 1 f867"/>
              <a:gd name="f1111" fmla="*/ f999 1 f866"/>
              <a:gd name="f1112" fmla="*/ f1000 1 f867"/>
              <a:gd name="f1113" fmla="*/ f1001 1 f866"/>
              <a:gd name="f1114" fmla="*/ f1002 1 f867"/>
              <a:gd name="f1115" fmla="*/ f1003 1 f866"/>
              <a:gd name="f1116" fmla="*/ f1004 1 f867"/>
              <a:gd name="f1117" fmla="*/ f1005 1 f866"/>
              <a:gd name="f1118" fmla="*/ f1006 1 f867"/>
              <a:gd name="f1119" fmla="*/ f1007 1 f866"/>
              <a:gd name="f1120" fmla="*/ f1008 1 f867"/>
              <a:gd name="f1121" fmla="*/ f1009 1 f866"/>
              <a:gd name="f1122" fmla="*/ f1010 1 f867"/>
              <a:gd name="f1123" fmla="*/ f1011 1 f866"/>
              <a:gd name="f1124" fmla="*/ f1012 1 f867"/>
              <a:gd name="f1125" fmla="*/ f1013 1 f866"/>
              <a:gd name="f1126" fmla="*/ f1014 1 f867"/>
              <a:gd name="f1127" fmla="*/ f1015 1 f866"/>
              <a:gd name="f1128" fmla="*/ f1016 1 f867"/>
              <a:gd name="f1129" fmla="*/ f1017 1 f866"/>
              <a:gd name="f1130" fmla="*/ f1018 1 f867"/>
              <a:gd name="f1131" fmla="*/ f1019 1 f866"/>
              <a:gd name="f1132" fmla="*/ f1020 1 f867"/>
              <a:gd name="f1133" fmla="*/ f1021 1 f866"/>
              <a:gd name="f1134" fmla="*/ f1022 1 f867"/>
              <a:gd name="f1135" fmla="*/ f1023 1 f866"/>
              <a:gd name="f1136" fmla="*/ f1024 1 f867"/>
              <a:gd name="f1137" fmla="*/ f1025 1 f866"/>
              <a:gd name="f1138" fmla="*/ f1026 1 f867"/>
              <a:gd name="f1139" fmla="*/ f1027 1 f866"/>
              <a:gd name="f1140" fmla="*/ f1028 1 f867"/>
              <a:gd name="f1141" fmla="*/ f1029 1 f866"/>
              <a:gd name="f1142" fmla="*/ f1030 1 f867"/>
              <a:gd name="f1143" fmla="*/ f1031 1 f866"/>
              <a:gd name="f1144" fmla="*/ f1032 1 f867"/>
              <a:gd name="f1145" fmla="*/ f1033 1 f866"/>
              <a:gd name="f1146" fmla="*/ f1034 1 f867"/>
              <a:gd name="f1147" fmla="*/ f1035 1 f866"/>
              <a:gd name="f1148" fmla="*/ f1036 1 f867"/>
              <a:gd name="f1149" fmla="*/ f1037 1 f866"/>
              <a:gd name="f1150" fmla="*/ f1038 1 f867"/>
              <a:gd name="f1151" fmla="*/ f1039 1 f866"/>
              <a:gd name="f1152" fmla="*/ f1040 1 f867"/>
              <a:gd name="f1153" fmla="*/ f1041 1 f866"/>
              <a:gd name="f1154" fmla="*/ f1042 1 f867"/>
              <a:gd name="f1155" fmla="*/ f1043 1 f866"/>
              <a:gd name="f1156" fmla="*/ f1044 1 f867"/>
              <a:gd name="f1157" fmla="*/ f1045 1 f866"/>
              <a:gd name="f1158" fmla="*/ f1046 1 f867"/>
              <a:gd name="f1159" fmla="*/ f1047 1 f866"/>
              <a:gd name="f1160" fmla="*/ f1048 1 f867"/>
              <a:gd name="f1161" fmla="*/ f1049 1 f866"/>
              <a:gd name="f1162" fmla="*/ f1050 1 f867"/>
              <a:gd name="f1163" fmla="*/ f1051 1 f866"/>
              <a:gd name="f1164" fmla="*/ f1052 1 f867"/>
              <a:gd name="f1165" fmla="*/ f1053 1 f866"/>
              <a:gd name="f1166" fmla="*/ f1054 1 f867"/>
              <a:gd name="f1167" fmla="*/ f1055 1 f866"/>
              <a:gd name="f1168" fmla="*/ f1056 1 f867"/>
              <a:gd name="f1169" fmla="*/ f1057 1 f866"/>
              <a:gd name="f1170" fmla="*/ f1058 1 f867"/>
              <a:gd name="f1171" fmla="*/ f1059 1 f866"/>
              <a:gd name="f1172" fmla="*/ f1060 1 f867"/>
              <a:gd name="f1173" fmla="*/ f1061 1 f866"/>
              <a:gd name="f1174" fmla="*/ f1062 1 f867"/>
              <a:gd name="f1175" fmla="*/ f1063 1 f866"/>
              <a:gd name="f1176" fmla="*/ f1064 1 f867"/>
              <a:gd name="f1177" fmla="*/ f1065 1 f866"/>
              <a:gd name="f1178" fmla="*/ f1066 1 f867"/>
              <a:gd name="f1179" fmla="*/ f1067 1 f866"/>
              <a:gd name="f1180" fmla="*/ f1068 1 f867"/>
              <a:gd name="f1181" fmla="*/ f1069 1 f866"/>
              <a:gd name="f1182" fmla="*/ f1070 1 f867"/>
              <a:gd name="f1183" fmla="*/ f1071 1 f866"/>
              <a:gd name="f1184" fmla="*/ f1072 1 f867"/>
              <a:gd name="f1185" fmla="*/ f1073 1 f866"/>
              <a:gd name="f1186" fmla="*/ f1074 1 f867"/>
              <a:gd name="f1187" fmla="*/ f1075 1 f866"/>
              <a:gd name="f1188" fmla="*/ f1076 1 f867"/>
              <a:gd name="f1189" fmla="*/ f1077 1 f866"/>
              <a:gd name="f1190" fmla="*/ f1078 1 f867"/>
              <a:gd name="f1191" fmla="*/ f1079 1 f866"/>
              <a:gd name="f1192" fmla="*/ f1080 1 f867"/>
              <a:gd name="f1193" fmla="*/ f1081 1 f866"/>
              <a:gd name="f1194" fmla="*/ f1082 1 f867"/>
              <a:gd name="f1195" fmla="*/ f1083 1 f866"/>
              <a:gd name="f1196" fmla="*/ f1084 1 f867"/>
              <a:gd name="f1197" fmla="*/ f1085 f857 1"/>
              <a:gd name="f1198" fmla="*/ f1086 f857 1"/>
              <a:gd name="f1199" fmla="*/ f1088 f858 1"/>
              <a:gd name="f1200" fmla="*/ f1087 f858 1"/>
              <a:gd name="f1201" fmla="*/ f1089 f857 1"/>
              <a:gd name="f1202" fmla="*/ f1090 f858 1"/>
              <a:gd name="f1203" fmla="*/ f1091 f857 1"/>
              <a:gd name="f1204" fmla="*/ f1092 f858 1"/>
              <a:gd name="f1205" fmla="*/ f1093 f857 1"/>
              <a:gd name="f1206" fmla="*/ f1094 f858 1"/>
              <a:gd name="f1207" fmla="*/ f1095 f857 1"/>
              <a:gd name="f1208" fmla="*/ f1096 f858 1"/>
              <a:gd name="f1209" fmla="*/ f1097 f857 1"/>
              <a:gd name="f1210" fmla="*/ f1098 f858 1"/>
              <a:gd name="f1211" fmla="*/ f1099 f857 1"/>
              <a:gd name="f1212" fmla="*/ f1100 f858 1"/>
              <a:gd name="f1213" fmla="*/ f1101 f857 1"/>
              <a:gd name="f1214" fmla="*/ f1102 f858 1"/>
              <a:gd name="f1215" fmla="*/ f1103 f857 1"/>
              <a:gd name="f1216" fmla="*/ f1104 f858 1"/>
              <a:gd name="f1217" fmla="*/ f1105 f857 1"/>
              <a:gd name="f1218" fmla="*/ f1106 f858 1"/>
              <a:gd name="f1219" fmla="*/ f1107 f857 1"/>
              <a:gd name="f1220" fmla="*/ f1108 f858 1"/>
              <a:gd name="f1221" fmla="*/ f1109 f857 1"/>
              <a:gd name="f1222" fmla="*/ f1110 f858 1"/>
              <a:gd name="f1223" fmla="*/ f1111 f857 1"/>
              <a:gd name="f1224" fmla="*/ f1112 f858 1"/>
              <a:gd name="f1225" fmla="*/ f1113 f857 1"/>
              <a:gd name="f1226" fmla="*/ f1114 f858 1"/>
              <a:gd name="f1227" fmla="*/ f1115 f857 1"/>
              <a:gd name="f1228" fmla="*/ f1116 f858 1"/>
              <a:gd name="f1229" fmla="*/ f1117 f857 1"/>
              <a:gd name="f1230" fmla="*/ f1118 f858 1"/>
              <a:gd name="f1231" fmla="*/ f1119 f857 1"/>
              <a:gd name="f1232" fmla="*/ f1120 f858 1"/>
              <a:gd name="f1233" fmla="*/ f1121 f857 1"/>
              <a:gd name="f1234" fmla="*/ f1122 f858 1"/>
              <a:gd name="f1235" fmla="*/ f1123 f857 1"/>
              <a:gd name="f1236" fmla="*/ f1124 f858 1"/>
              <a:gd name="f1237" fmla="*/ f1125 f857 1"/>
              <a:gd name="f1238" fmla="*/ f1126 f858 1"/>
              <a:gd name="f1239" fmla="*/ f1127 f857 1"/>
              <a:gd name="f1240" fmla="*/ f1128 f858 1"/>
              <a:gd name="f1241" fmla="*/ f1129 f857 1"/>
              <a:gd name="f1242" fmla="*/ f1130 f858 1"/>
              <a:gd name="f1243" fmla="*/ f1131 f857 1"/>
              <a:gd name="f1244" fmla="*/ f1132 f858 1"/>
              <a:gd name="f1245" fmla="*/ f1133 f857 1"/>
              <a:gd name="f1246" fmla="*/ f1134 f858 1"/>
              <a:gd name="f1247" fmla="*/ f1135 f857 1"/>
              <a:gd name="f1248" fmla="*/ f1136 f858 1"/>
              <a:gd name="f1249" fmla="*/ f1137 f857 1"/>
              <a:gd name="f1250" fmla="*/ f1138 f858 1"/>
              <a:gd name="f1251" fmla="*/ f1139 f857 1"/>
              <a:gd name="f1252" fmla="*/ f1140 f858 1"/>
              <a:gd name="f1253" fmla="*/ f1141 f857 1"/>
              <a:gd name="f1254" fmla="*/ f1142 f858 1"/>
              <a:gd name="f1255" fmla="*/ f1143 f857 1"/>
              <a:gd name="f1256" fmla="*/ f1144 f858 1"/>
              <a:gd name="f1257" fmla="*/ f1145 f857 1"/>
              <a:gd name="f1258" fmla="*/ f1146 f858 1"/>
              <a:gd name="f1259" fmla="*/ f1147 f857 1"/>
              <a:gd name="f1260" fmla="*/ f1148 f858 1"/>
              <a:gd name="f1261" fmla="*/ f1149 f857 1"/>
              <a:gd name="f1262" fmla="*/ f1150 f858 1"/>
              <a:gd name="f1263" fmla="*/ f1151 f857 1"/>
              <a:gd name="f1264" fmla="*/ f1152 f858 1"/>
              <a:gd name="f1265" fmla="*/ f1153 f857 1"/>
              <a:gd name="f1266" fmla="*/ f1154 f858 1"/>
              <a:gd name="f1267" fmla="*/ f1155 f857 1"/>
              <a:gd name="f1268" fmla="*/ f1156 f858 1"/>
              <a:gd name="f1269" fmla="*/ f1157 f857 1"/>
              <a:gd name="f1270" fmla="*/ f1158 f858 1"/>
              <a:gd name="f1271" fmla="*/ f1159 f857 1"/>
              <a:gd name="f1272" fmla="*/ f1160 f858 1"/>
              <a:gd name="f1273" fmla="*/ f1161 f857 1"/>
              <a:gd name="f1274" fmla="*/ f1162 f858 1"/>
              <a:gd name="f1275" fmla="*/ f1163 f857 1"/>
              <a:gd name="f1276" fmla="*/ f1164 f858 1"/>
              <a:gd name="f1277" fmla="*/ f1165 f857 1"/>
              <a:gd name="f1278" fmla="*/ f1166 f858 1"/>
              <a:gd name="f1279" fmla="*/ f1167 f857 1"/>
              <a:gd name="f1280" fmla="*/ f1168 f858 1"/>
              <a:gd name="f1281" fmla="*/ f1169 f857 1"/>
              <a:gd name="f1282" fmla="*/ f1170 f858 1"/>
              <a:gd name="f1283" fmla="*/ f1171 f857 1"/>
              <a:gd name="f1284" fmla="*/ f1172 f858 1"/>
              <a:gd name="f1285" fmla="*/ f1173 f857 1"/>
              <a:gd name="f1286" fmla="*/ f1174 f858 1"/>
              <a:gd name="f1287" fmla="*/ f1175 f857 1"/>
              <a:gd name="f1288" fmla="*/ f1176 f858 1"/>
              <a:gd name="f1289" fmla="*/ f1177 f857 1"/>
              <a:gd name="f1290" fmla="*/ f1178 f858 1"/>
              <a:gd name="f1291" fmla="*/ f1179 f857 1"/>
              <a:gd name="f1292" fmla="*/ f1180 f858 1"/>
              <a:gd name="f1293" fmla="*/ f1181 f857 1"/>
              <a:gd name="f1294" fmla="*/ f1182 f858 1"/>
              <a:gd name="f1295" fmla="*/ f1183 f857 1"/>
              <a:gd name="f1296" fmla="*/ f1184 f858 1"/>
              <a:gd name="f1297" fmla="*/ f1185 f857 1"/>
              <a:gd name="f1298" fmla="*/ f1186 f858 1"/>
              <a:gd name="f1299" fmla="*/ f1187 f857 1"/>
              <a:gd name="f1300" fmla="*/ f1188 f858 1"/>
              <a:gd name="f1301" fmla="*/ f1189 f857 1"/>
              <a:gd name="f1302" fmla="*/ f1190 f858 1"/>
              <a:gd name="f1303" fmla="*/ f1191 f857 1"/>
              <a:gd name="f1304" fmla="*/ f1192 f858 1"/>
              <a:gd name="f1305" fmla="*/ f1193 f857 1"/>
              <a:gd name="f1306" fmla="*/ f1194 f858 1"/>
              <a:gd name="f1307" fmla="*/ f1195 f857 1"/>
              <a:gd name="f1308" fmla="*/ f1196 f858 1"/>
            </a:gdLst>
            <a:ahLst/>
            <a:cxnLst>
              <a:cxn ang="3cd4">
                <a:pos x="hc" y="t"/>
              </a:cxn>
              <a:cxn ang="0">
                <a:pos x="r" y="vc"/>
              </a:cxn>
              <a:cxn ang="cd4">
                <a:pos x="hc" y="b"/>
              </a:cxn>
              <a:cxn ang="cd2">
                <a:pos x="l" y="vc"/>
              </a:cxn>
              <a:cxn ang="f976">
                <a:pos x="f1201" y="f1202"/>
              </a:cxn>
              <a:cxn ang="f976">
                <a:pos x="f1203" y="f1204"/>
              </a:cxn>
              <a:cxn ang="f976">
                <a:pos x="f1205" y="f1206"/>
              </a:cxn>
              <a:cxn ang="f976">
                <a:pos x="f1207" y="f1208"/>
              </a:cxn>
              <a:cxn ang="f976">
                <a:pos x="f1209" y="f1210"/>
              </a:cxn>
              <a:cxn ang="f976">
                <a:pos x="f1211" y="f1212"/>
              </a:cxn>
              <a:cxn ang="f976">
                <a:pos x="f1213" y="f1214"/>
              </a:cxn>
              <a:cxn ang="f976">
                <a:pos x="f1215" y="f1216"/>
              </a:cxn>
              <a:cxn ang="f976">
                <a:pos x="f1217" y="f1218"/>
              </a:cxn>
              <a:cxn ang="f976">
                <a:pos x="f1219" y="f1220"/>
              </a:cxn>
              <a:cxn ang="f976">
                <a:pos x="f1221" y="f1222"/>
              </a:cxn>
              <a:cxn ang="f976">
                <a:pos x="f1223" y="f1224"/>
              </a:cxn>
              <a:cxn ang="f976">
                <a:pos x="f1225" y="f1226"/>
              </a:cxn>
              <a:cxn ang="f976">
                <a:pos x="f1227" y="f1228"/>
              </a:cxn>
              <a:cxn ang="f976">
                <a:pos x="f1229" y="f1230"/>
              </a:cxn>
              <a:cxn ang="f976">
                <a:pos x="f1231" y="f1232"/>
              </a:cxn>
              <a:cxn ang="f976">
                <a:pos x="f1233" y="f1234"/>
              </a:cxn>
              <a:cxn ang="f976">
                <a:pos x="f1235" y="f1236"/>
              </a:cxn>
              <a:cxn ang="f976">
                <a:pos x="f1237" y="f1238"/>
              </a:cxn>
              <a:cxn ang="f976">
                <a:pos x="f1239" y="f1240"/>
              </a:cxn>
              <a:cxn ang="f976">
                <a:pos x="f1241" y="f1242"/>
              </a:cxn>
              <a:cxn ang="f976">
                <a:pos x="f1243" y="f1244"/>
              </a:cxn>
              <a:cxn ang="f976">
                <a:pos x="f1245" y="f1246"/>
              </a:cxn>
              <a:cxn ang="f976">
                <a:pos x="f1247" y="f1248"/>
              </a:cxn>
              <a:cxn ang="f976">
                <a:pos x="f1249" y="f1250"/>
              </a:cxn>
              <a:cxn ang="f976">
                <a:pos x="f1251" y="f1252"/>
              </a:cxn>
              <a:cxn ang="f976">
                <a:pos x="f1253" y="f1254"/>
              </a:cxn>
              <a:cxn ang="f976">
                <a:pos x="f1255" y="f1256"/>
              </a:cxn>
              <a:cxn ang="f976">
                <a:pos x="f1257" y="f1258"/>
              </a:cxn>
              <a:cxn ang="f976">
                <a:pos x="f1259" y="f1260"/>
              </a:cxn>
              <a:cxn ang="f976">
                <a:pos x="f1261" y="f1262"/>
              </a:cxn>
              <a:cxn ang="f976">
                <a:pos x="f1263" y="f1264"/>
              </a:cxn>
              <a:cxn ang="f976">
                <a:pos x="f1265" y="f1266"/>
              </a:cxn>
              <a:cxn ang="f976">
                <a:pos x="f1267" y="f1268"/>
              </a:cxn>
              <a:cxn ang="f976">
                <a:pos x="f1269" y="f1270"/>
              </a:cxn>
              <a:cxn ang="f976">
                <a:pos x="f1271" y="f1272"/>
              </a:cxn>
              <a:cxn ang="f976">
                <a:pos x="f1273" y="f1274"/>
              </a:cxn>
              <a:cxn ang="f976">
                <a:pos x="f1275" y="f1276"/>
              </a:cxn>
              <a:cxn ang="f976">
                <a:pos x="f1277" y="f1278"/>
              </a:cxn>
              <a:cxn ang="f976">
                <a:pos x="f1279" y="f1280"/>
              </a:cxn>
              <a:cxn ang="f976">
                <a:pos x="f1281" y="f1282"/>
              </a:cxn>
              <a:cxn ang="f976">
                <a:pos x="f1283" y="f1284"/>
              </a:cxn>
              <a:cxn ang="f976">
                <a:pos x="f1285" y="f1286"/>
              </a:cxn>
              <a:cxn ang="f976">
                <a:pos x="f1287" y="f1288"/>
              </a:cxn>
              <a:cxn ang="f976">
                <a:pos x="f1289" y="f1290"/>
              </a:cxn>
              <a:cxn ang="f976">
                <a:pos x="f1291" y="f1292"/>
              </a:cxn>
              <a:cxn ang="f976">
                <a:pos x="f1293" y="f1294"/>
              </a:cxn>
              <a:cxn ang="f976">
                <a:pos x="f1295" y="f1296"/>
              </a:cxn>
              <a:cxn ang="f976">
                <a:pos x="f1297" y="f1298"/>
              </a:cxn>
              <a:cxn ang="f976">
                <a:pos x="f1299" y="f1300"/>
              </a:cxn>
              <a:cxn ang="f976">
                <a:pos x="f1301" y="f1302"/>
              </a:cxn>
              <a:cxn ang="f976">
                <a:pos x="f1303" y="f1304"/>
              </a:cxn>
              <a:cxn ang="f976">
                <a:pos x="f1305" y="f1306"/>
              </a:cxn>
              <a:cxn ang="f976">
                <a:pos x="f1307" y="f1308"/>
              </a:cxn>
            </a:cxnLst>
            <a:rect l="f1197" t="f1200" r="f1198" b="f1199"/>
            <a:pathLst>
              <a:path w="1328" h="1228">
                <a:moveTo>
                  <a:pt x="f9" y="f10"/>
                </a:moveTo>
                <a:cubicBezTo>
                  <a:pt x="f11" y="f12"/>
                  <a:pt x="f13" y="f14"/>
                  <a:pt x="f15" y="f16"/>
                </a:cubicBezTo>
                <a:cubicBezTo>
                  <a:pt x="f17" y="f18"/>
                  <a:pt x="f13" y="f19"/>
                  <a:pt x="f20" y="f21"/>
                </a:cubicBezTo>
                <a:cubicBezTo>
                  <a:pt x="f22" y="f23"/>
                  <a:pt x="f24" y="f25"/>
                  <a:pt x="f26" y="f27"/>
                </a:cubicBezTo>
                <a:cubicBezTo>
                  <a:pt x="f28" y="f29"/>
                  <a:pt x="f30" y="f31"/>
                  <a:pt x="f32" y="f33"/>
                </a:cubicBezTo>
                <a:cubicBezTo>
                  <a:pt x="f34" y="f35"/>
                  <a:pt x="f36" y="f37"/>
                  <a:pt x="f38" y="f39"/>
                </a:cubicBezTo>
                <a:cubicBezTo>
                  <a:pt x="f38" y="f40"/>
                  <a:pt x="f41" y="f42"/>
                  <a:pt x="f41" y="f8"/>
                </a:cubicBezTo>
                <a:cubicBezTo>
                  <a:pt x="f43" y="f42"/>
                  <a:pt x="f44" y="f40"/>
                  <a:pt x="f32" y="f39"/>
                </a:cubicBezTo>
                <a:cubicBezTo>
                  <a:pt x="f45" y="f46"/>
                  <a:pt x="f47" y="f48"/>
                  <a:pt x="f49" y="f50"/>
                </a:cubicBezTo>
                <a:cubicBezTo>
                  <a:pt x="f51" y="f52"/>
                  <a:pt x="f53" y="f52"/>
                  <a:pt x="f54" y="f14"/>
                </a:cubicBezTo>
                <a:cubicBezTo>
                  <a:pt x="f55" y="f56"/>
                  <a:pt x="f57" y="f58"/>
                  <a:pt x="f59" y="f60"/>
                </a:cubicBezTo>
                <a:cubicBezTo>
                  <a:pt x="f61" y="f62"/>
                  <a:pt x="f63" y="f64"/>
                  <a:pt x="f65" y="f66"/>
                </a:cubicBezTo>
                <a:cubicBezTo>
                  <a:pt x="f67" y="f68"/>
                  <a:pt x="f69" y="f70"/>
                  <a:pt x="f71" y="f38"/>
                </a:cubicBezTo>
                <a:cubicBezTo>
                  <a:pt x="f72" y="f73"/>
                  <a:pt x="f74" y="f75"/>
                  <a:pt x="f76" y="f36"/>
                </a:cubicBezTo>
                <a:cubicBezTo>
                  <a:pt x="f77" y="f78"/>
                  <a:pt x="f79" y="f80"/>
                  <a:pt x="f81" y="f82"/>
                </a:cubicBezTo>
                <a:cubicBezTo>
                  <a:pt x="f83" y="f84"/>
                  <a:pt x="f85" y="f86"/>
                  <a:pt x="f87" y="f88"/>
                </a:cubicBezTo>
                <a:cubicBezTo>
                  <a:pt x="f89" y="f90"/>
                  <a:pt x="f91" y="f92"/>
                  <a:pt x="f93" y="f92"/>
                </a:cubicBezTo>
                <a:cubicBezTo>
                  <a:pt x="f94" y="f95"/>
                  <a:pt x="f96" y="f92"/>
                  <a:pt x="f97" y="f98"/>
                </a:cubicBezTo>
                <a:cubicBezTo>
                  <a:pt x="f99" y="f98"/>
                  <a:pt x="f100" y="f101"/>
                  <a:pt x="f102" y="f103"/>
                </a:cubicBezTo>
                <a:cubicBezTo>
                  <a:pt x="f104" y="f105"/>
                  <a:pt x="f106" y="f107"/>
                  <a:pt x="f108" y="f109"/>
                </a:cubicBezTo>
                <a:cubicBezTo>
                  <a:pt x="f110" y="f49"/>
                  <a:pt x="f111" y="f20"/>
                  <a:pt x="f112" y="f113"/>
                </a:cubicBezTo>
                <a:cubicBezTo>
                  <a:pt x="f114" y="f63"/>
                  <a:pt x="f115" y="f65"/>
                  <a:pt x="f116" y="f117"/>
                </a:cubicBezTo>
                <a:cubicBezTo>
                  <a:pt x="f106" y="f118"/>
                  <a:pt x="f106" y="f119"/>
                  <a:pt x="f120" y="f121"/>
                </a:cubicBezTo>
                <a:cubicBezTo>
                  <a:pt x="f116" y="f121"/>
                  <a:pt x="f106" y="f122"/>
                  <a:pt x="f123" y="f122"/>
                </a:cubicBezTo>
                <a:cubicBezTo>
                  <a:pt x="f110" y="f124"/>
                  <a:pt x="f125" y="f126"/>
                  <a:pt x="f127" y="f128"/>
                </a:cubicBezTo>
                <a:cubicBezTo>
                  <a:pt x="f129" y="f128"/>
                  <a:pt x="f130" y="f131"/>
                  <a:pt x="f132" y="f133"/>
                </a:cubicBezTo>
                <a:cubicBezTo>
                  <a:pt x="f134" y="f135"/>
                  <a:pt x="f6" y="f136"/>
                  <a:pt x="f6" y="f137"/>
                </a:cubicBezTo>
                <a:cubicBezTo>
                  <a:pt x="f6" y="f138"/>
                  <a:pt x="f139" y="f74"/>
                  <a:pt x="f140" y="f141"/>
                </a:cubicBezTo>
                <a:cubicBezTo>
                  <a:pt x="f142" y="f143"/>
                  <a:pt x="f144" y="f145"/>
                  <a:pt x="f146" y="f147"/>
                </a:cubicBezTo>
                <a:cubicBezTo>
                  <a:pt x="f146" y="f148"/>
                  <a:pt x="f149" y="f150"/>
                  <a:pt x="f108" y="f151"/>
                </a:cubicBezTo>
                <a:cubicBezTo>
                  <a:pt x="f152" y="f153"/>
                  <a:pt x="f111" y="f154"/>
                  <a:pt x="f155" y="f156"/>
                </a:cubicBezTo>
                <a:cubicBezTo>
                  <a:pt x="f157" y="f158"/>
                  <a:pt x="f159" y="f160"/>
                  <a:pt x="f161" y="f162"/>
                </a:cubicBezTo>
                <a:cubicBezTo>
                  <a:pt x="f157" y="f163"/>
                  <a:pt x="f164" y="f165"/>
                  <a:pt x="f166" y="f167"/>
                </a:cubicBezTo>
                <a:cubicBezTo>
                  <a:pt x="f168" y="f169"/>
                  <a:pt x="f104" y="f83"/>
                  <a:pt x="f170" y="f171"/>
                </a:cubicBezTo>
                <a:cubicBezTo>
                  <a:pt x="f172" y="f173"/>
                  <a:pt x="f174" y="f175"/>
                  <a:pt x="f176" y="f177"/>
                </a:cubicBezTo>
                <a:cubicBezTo>
                  <a:pt x="f178" y="f179"/>
                  <a:pt x="f180" y="f181"/>
                  <a:pt x="f182" y="f183"/>
                </a:cubicBezTo>
                <a:cubicBezTo>
                  <a:pt x="f184" y="f97"/>
                  <a:pt x="f185" y="f186"/>
                  <a:pt x="f187" y="f186"/>
                </a:cubicBezTo>
                <a:cubicBezTo>
                  <a:pt x="f188" y="f189"/>
                  <a:pt x="f190" y="f191"/>
                  <a:pt x="f190" y="f192"/>
                </a:cubicBezTo>
                <a:cubicBezTo>
                  <a:pt x="f85" y="f193"/>
                  <a:pt x="f194" y="f6"/>
                  <a:pt x="f195" y="f144"/>
                </a:cubicBezTo>
                <a:cubicBezTo>
                  <a:pt x="f196" y="f127"/>
                  <a:pt x="f197" y="f198"/>
                  <a:pt x="f199" y="f200"/>
                </a:cubicBezTo>
                <a:cubicBezTo>
                  <a:pt x="f201" y="f202"/>
                  <a:pt x="f203" y="f204"/>
                  <a:pt x="f205" y="f96"/>
                </a:cubicBezTo>
                <a:cubicBezTo>
                  <a:pt x="f206" y="f207"/>
                  <a:pt x="f208" y="f183"/>
                  <a:pt x="f209" y="f210"/>
                </a:cubicBezTo>
                <a:cubicBezTo>
                  <a:pt x="f211" y="f212"/>
                  <a:pt x="f213" y="f214"/>
                  <a:pt x="f215" y="f116"/>
                </a:cubicBezTo>
                <a:cubicBezTo>
                  <a:pt x="f216" y="f217"/>
                  <a:pt x="f218" y="f120"/>
                  <a:pt x="f219" y="f220"/>
                </a:cubicBezTo>
                <a:cubicBezTo>
                  <a:pt x="f221" y="f220"/>
                  <a:pt x="f222" y="f220"/>
                  <a:pt x="f223" y="f220"/>
                </a:cubicBezTo>
                <a:cubicBezTo>
                  <a:pt x="f224" y="f200"/>
                  <a:pt x="f225" y="f202"/>
                  <a:pt x="f226" y="f227"/>
                </a:cubicBezTo>
                <a:cubicBezTo>
                  <a:pt x="f228" y="f176"/>
                  <a:pt x="f229" y="f230"/>
                  <a:pt x="f231" y="f232"/>
                </a:cubicBezTo>
                <a:cubicBezTo>
                  <a:pt x="f233" y="f234"/>
                  <a:pt x="f235" y="f236"/>
                  <a:pt x="f237" y="f238"/>
                </a:cubicBezTo>
                <a:cubicBezTo>
                  <a:pt x="f239" y="f240"/>
                  <a:pt x="f241" y="f242"/>
                  <a:pt x="f243" y="f244"/>
                </a:cubicBezTo>
                <a:cubicBezTo>
                  <a:pt x="f73" y="f245"/>
                  <a:pt x="f246" y="f247"/>
                  <a:pt x="f248" y="f249"/>
                </a:cubicBezTo>
                <a:cubicBezTo>
                  <a:pt x="f250" y="f251"/>
                  <a:pt x="f68" y="f251"/>
                  <a:pt x="f252" y="f253"/>
                </a:cubicBezTo>
                <a:cubicBezTo>
                  <a:pt x="f254" y="f245"/>
                  <a:pt x="f255" y="f256"/>
                  <a:pt x="f257" y="f258"/>
                </a:cubicBezTo>
                <a:cubicBezTo>
                  <a:pt x="f10" y="f259"/>
                  <a:pt x="f260" y="f261"/>
                  <a:pt x="f262" y="f263"/>
                </a:cubicBezTo>
                <a:cubicBezTo>
                  <a:pt x="f264" y="f259"/>
                  <a:pt x="f265" y="f266"/>
                  <a:pt x="f267" y="f268"/>
                </a:cubicBezTo>
                <a:cubicBezTo>
                  <a:pt x="f269" y="f270"/>
                  <a:pt x="f271" y="f272"/>
                  <a:pt x="f7" y="f273"/>
                </a:cubicBezTo>
                <a:cubicBezTo>
                  <a:pt x="f7" y="f274"/>
                  <a:pt x="f7" y="f275"/>
                  <a:pt x="f276" y="f275"/>
                </a:cubicBezTo>
                <a:cubicBezTo>
                  <a:pt x="f277" y="f278"/>
                  <a:pt x="f279" y="f278"/>
                  <a:pt x="f280" y="f278"/>
                </a:cubicBezTo>
                <a:cubicBezTo>
                  <a:pt x="f281" y="f273"/>
                  <a:pt x="f282" y="f283"/>
                  <a:pt x="f284" y="f285"/>
                </a:cubicBezTo>
                <a:cubicBezTo>
                  <a:pt x="f286" y="f287"/>
                  <a:pt x="f18" y="f288"/>
                  <a:pt x="f289" y="f290"/>
                </a:cubicBezTo>
                <a:cubicBezTo>
                  <a:pt x="f260" y="f291"/>
                  <a:pt x="f292" y="f293"/>
                  <a:pt x="f294" y="f273"/>
                </a:cubicBezTo>
                <a:cubicBezTo>
                  <a:pt x="f295" y="f296"/>
                  <a:pt x="f297" y="f258"/>
                  <a:pt x="f298" y="f299"/>
                </a:cubicBezTo>
                <a:cubicBezTo>
                  <a:pt x="f300" y="f2"/>
                  <a:pt x="f301" y="f302"/>
                  <a:pt x="f303" y="f304"/>
                </a:cubicBezTo>
                <a:cubicBezTo>
                  <a:pt x="f305" y="f304"/>
                  <a:pt x="f306" y="f307"/>
                  <a:pt x="f308" y="f309"/>
                </a:cubicBezTo>
                <a:cubicBezTo>
                  <a:pt x="f310" y="f158"/>
                  <a:pt x="f311" y="f312"/>
                  <a:pt x="f313" y="f314"/>
                </a:cubicBezTo>
                <a:cubicBezTo>
                  <a:pt x="f315" y="f206"/>
                  <a:pt x="f313" y="f316"/>
                  <a:pt x="f292" y="f317"/>
                </a:cubicBezTo>
                <a:cubicBezTo>
                  <a:pt x="f318" y="f319"/>
                  <a:pt x="f308" y="f320"/>
                  <a:pt x="f321" y="f126"/>
                </a:cubicBezTo>
                <a:cubicBezTo>
                  <a:pt x="f322" y="f128"/>
                  <a:pt x="f311" y="f323"/>
                  <a:pt x="f324" y="f325"/>
                </a:cubicBezTo>
                <a:cubicBezTo>
                  <a:pt x="f326" y="f327"/>
                  <a:pt x="f328" y="f216"/>
                  <a:pt x="f329" y="f218"/>
                </a:cubicBezTo>
                <a:cubicBezTo>
                  <a:pt x="f330" y="f9"/>
                  <a:pt x="f331" y="f332"/>
                  <a:pt x="f333" y="f334"/>
                </a:cubicBezTo>
                <a:cubicBezTo>
                  <a:pt x="f335" y="f336"/>
                  <a:pt x="f337" y="f80"/>
                  <a:pt x="f267" y="f338"/>
                </a:cubicBezTo>
                <a:cubicBezTo>
                  <a:pt x="f339" y="f340"/>
                  <a:pt x="f341" y="f342"/>
                  <a:pt x="f343" y="f344"/>
                </a:cubicBezTo>
                <a:cubicBezTo>
                  <a:pt x="f33" y="f47"/>
                  <a:pt x="f345" y="f346"/>
                  <a:pt x="f329" y="f219"/>
                </a:cubicBezTo>
                <a:cubicBezTo>
                  <a:pt x="f347" y="f348"/>
                  <a:pt x="f349" y="f350"/>
                  <a:pt x="f351" y="f352"/>
                </a:cubicBezTo>
                <a:cubicBezTo>
                  <a:pt x="f353" y="f354"/>
                  <a:pt x="f355" y="f121"/>
                  <a:pt x="f356" y="f357"/>
                </a:cubicBezTo>
                <a:cubicBezTo>
                  <a:pt x="f58" y="f358"/>
                  <a:pt x="f306" y="f359"/>
                  <a:pt x="f60" y="f354"/>
                </a:cubicBezTo>
                <a:cubicBezTo>
                  <a:pt x="f360" y="f361"/>
                  <a:pt x="f300" y="f218"/>
                  <a:pt x="f254" y="f362"/>
                </a:cubicBezTo>
                <a:cubicBezTo>
                  <a:pt x="f363" y="f364"/>
                  <a:pt x="f365" y="f221"/>
                  <a:pt x="f66" y="f366"/>
                </a:cubicBezTo>
                <a:cubicBezTo>
                  <a:pt x="f367" y="f368"/>
                  <a:pt x="f295" y="f366"/>
                  <a:pt x="f369" y="f118"/>
                </a:cubicBezTo>
                <a:cubicBezTo>
                  <a:pt x="f370" y="f371"/>
                  <a:pt x="f356" y="f372"/>
                  <a:pt x="f356" y="f373"/>
                </a:cubicBezTo>
                <a:cubicBezTo>
                  <a:pt x="f356" y="f374"/>
                  <a:pt x="f375" y="f376"/>
                  <a:pt x="f10" y="f377"/>
                </a:cubicBezTo>
                <a:cubicBezTo>
                  <a:pt x="f378" y="f379"/>
                  <a:pt x="f380" y="f381"/>
                  <a:pt x="f382" y="f294"/>
                </a:cubicBezTo>
                <a:cubicBezTo>
                  <a:pt x="f383" y="f384"/>
                  <a:pt x="f385" y="f386"/>
                  <a:pt x="f387" y="f388"/>
                </a:cubicBezTo>
                <a:cubicBezTo>
                  <a:pt x="f389" y="f390"/>
                  <a:pt x="f391" y="f388"/>
                  <a:pt x="f392" y="f260"/>
                </a:cubicBezTo>
                <a:cubicBezTo>
                  <a:pt x="f393" y="f394"/>
                  <a:pt x="f393" y="f315"/>
                  <a:pt x="f393" y="f395"/>
                </a:cubicBezTo>
                <a:cubicBezTo>
                  <a:pt x="f393" y="f396"/>
                  <a:pt x="f22" y="f318"/>
                  <a:pt x="f397" y="f398"/>
                </a:cubicBezTo>
                <a:cubicBezTo>
                  <a:pt x="f399" y="f400"/>
                  <a:pt x="f346" y="f401"/>
                  <a:pt x="f9" y="f10"/>
                </a:cubicBezTo>
                <a:close/>
                <a:moveTo>
                  <a:pt x="f164" y="f402"/>
                </a:moveTo>
                <a:cubicBezTo>
                  <a:pt x="f110" y="f150"/>
                  <a:pt x="f149" y="f403"/>
                  <a:pt x="f404" y="f405"/>
                </a:cubicBezTo>
                <a:cubicBezTo>
                  <a:pt x="f406" y="f407"/>
                  <a:pt x="f408" y="f145"/>
                  <a:pt x="f409" y="f410"/>
                </a:cubicBezTo>
                <a:cubicBezTo>
                  <a:pt x="f114" y="f411"/>
                  <a:pt x="f191" y="f412"/>
                  <a:pt x="f413" y="f414"/>
                </a:cubicBezTo>
                <a:cubicBezTo>
                  <a:pt x="f94" y="f415"/>
                  <a:pt x="f416" y="f417"/>
                  <a:pt x="f418" y="f419"/>
                </a:cubicBezTo>
                <a:cubicBezTo>
                  <a:pt x="f420" y="f213"/>
                  <a:pt x="f421" y="f422"/>
                  <a:pt x="f85" y="f423"/>
                </a:cubicBezTo>
                <a:cubicBezTo>
                  <a:pt x="f424" y="f425"/>
                  <a:pt x="f426" y="f121"/>
                  <a:pt x="f427" y="f357"/>
                </a:cubicBezTo>
                <a:cubicBezTo>
                  <a:pt x="f428" y="f358"/>
                  <a:pt x="f182" y="f358"/>
                  <a:pt x="f429" y="f358"/>
                </a:cubicBezTo>
                <a:cubicBezTo>
                  <a:pt x="f430" y="f357"/>
                  <a:pt x="f172" y="f431"/>
                  <a:pt x="f432" y="f121"/>
                </a:cubicBezTo>
                <a:cubicBezTo>
                  <a:pt x="f433" y="f121"/>
                  <a:pt x="f434" y="f431"/>
                  <a:pt x="f435" y="f436"/>
                </a:cubicBezTo>
                <a:cubicBezTo>
                  <a:pt x="f120" y="f348"/>
                  <a:pt x="f437" y="f438"/>
                  <a:pt x="f434" y="f65"/>
                </a:cubicBezTo>
                <a:cubicBezTo>
                  <a:pt x="f433" y="f9"/>
                  <a:pt x="f439" y="f440"/>
                  <a:pt x="f441" y="f442"/>
                </a:cubicBezTo>
                <a:cubicBezTo>
                  <a:pt x="f207" y="f443"/>
                  <a:pt x="f444" y="f445"/>
                  <a:pt x="f178" y="f446"/>
                </a:cubicBezTo>
                <a:cubicBezTo>
                  <a:pt x="f447" y="f446"/>
                  <a:pt x="f448" y="f445"/>
                  <a:pt x="f173" y="f449"/>
                </a:cubicBezTo>
                <a:cubicBezTo>
                  <a:pt x="f450" y="f15"/>
                  <a:pt x="f190" y="f451"/>
                  <a:pt x="f452" y="f451"/>
                </a:cubicBezTo>
                <a:cubicBezTo>
                  <a:pt x="f453" y="f451"/>
                  <a:pt x="f454" y="f455"/>
                  <a:pt x="f453" y="f456"/>
                </a:cubicBezTo>
                <a:cubicBezTo>
                  <a:pt x="f457" y="f458"/>
                  <a:pt x="f459" y="f460"/>
                  <a:pt x="f461" y="f462"/>
                </a:cubicBezTo>
                <a:cubicBezTo>
                  <a:pt x="f424" y="f47"/>
                  <a:pt x="f463" y="f464"/>
                  <a:pt x="f81" y="f377"/>
                </a:cubicBezTo>
                <a:cubicBezTo>
                  <a:pt x="f465" y="f26"/>
                  <a:pt x="f466" y="f105"/>
                  <a:pt x="f467" y="f468"/>
                </a:cubicBezTo>
                <a:cubicBezTo>
                  <a:pt x="f165" y="f469"/>
                  <a:pt x="f470" y="f471"/>
                  <a:pt x="f472" y="f28"/>
                </a:cubicBezTo>
                <a:cubicBezTo>
                  <a:pt x="f473" y="f237"/>
                  <a:pt x="f474" y="f237"/>
                  <a:pt x="f475" y="f237"/>
                </a:cubicBezTo>
                <a:cubicBezTo>
                  <a:pt x="f476" y="f237"/>
                  <a:pt x="f477" y="f45"/>
                  <a:pt x="f478" y="f479"/>
                </a:cubicBezTo>
                <a:cubicBezTo>
                  <a:pt x="f372" y="f480"/>
                  <a:pt x="f481" y="f38"/>
                  <a:pt x="f65" y="f482"/>
                </a:cubicBezTo>
                <a:cubicBezTo>
                  <a:pt x="f483" y="f248"/>
                  <a:pt x="f451" y="f250"/>
                  <a:pt x="f455" y="f484"/>
                </a:cubicBezTo>
                <a:cubicBezTo>
                  <a:pt x="f485" y="f254"/>
                  <a:pt x="f486" y="f252"/>
                  <a:pt x="f107" y="f487"/>
                </a:cubicBezTo>
                <a:cubicBezTo>
                  <a:pt x="f488" y="f43"/>
                  <a:pt x="f489" y="f490"/>
                  <a:pt x="f380" y="f377"/>
                </a:cubicBezTo>
                <a:cubicBezTo>
                  <a:pt x="f246" y="f109"/>
                  <a:pt x="f491" y="f451"/>
                  <a:pt x="f492" y="f372"/>
                </a:cubicBezTo>
                <a:cubicBezTo>
                  <a:pt x="f493" y="f494"/>
                  <a:pt x="f495" y="f436"/>
                  <a:pt x="f340" y="f128"/>
                </a:cubicBezTo>
                <a:cubicBezTo>
                  <a:pt x="f239" y="f325"/>
                  <a:pt x="f496" y="f497"/>
                  <a:pt x="f496" y="f498"/>
                </a:cubicBezTo>
                <a:cubicBezTo>
                  <a:pt x="f496" y="f499"/>
                  <a:pt x="f239" y="f500"/>
                  <a:pt x="f334" y="f501"/>
                </a:cubicBezTo>
                <a:cubicBezTo>
                  <a:pt x="f502" y="f405"/>
                  <a:pt x="f92" y="f314"/>
                  <a:pt x="f503" y="f504"/>
                </a:cubicBezTo>
                <a:cubicBezTo>
                  <a:pt x="f505" y="f506"/>
                  <a:pt x="f376" y="f507"/>
                  <a:pt x="f508" y="f509"/>
                </a:cubicBezTo>
                <a:cubicBezTo>
                  <a:pt x="f332" y="f304"/>
                  <a:pt x="f510" y="f511"/>
                  <a:pt x="f226" y="f238"/>
                </a:cubicBezTo>
                <a:cubicBezTo>
                  <a:pt x="f512" y="f288"/>
                  <a:pt x="f383" y="f513"/>
                  <a:pt x="f103" y="f514"/>
                </a:cubicBezTo>
                <a:cubicBezTo>
                  <a:pt x="f101" y="f515"/>
                  <a:pt x="f516" y="f176"/>
                  <a:pt x="f517" y="f518"/>
                </a:cubicBezTo>
                <a:cubicBezTo>
                  <a:pt x="f519" y="f520"/>
                  <a:pt x="f521" y="f522"/>
                  <a:pt x="f523" y="f524"/>
                </a:cubicBezTo>
                <a:cubicBezTo>
                  <a:pt x="f525" y="f526"/>
                  <a:pt x="f527" y="f526"/>
                  <a:pt x="f528" y="f434"/>
                </a:cubicBezTo>
                <a:cubicBezTo>
                  <a:pt x="f529" y="f524"/>
                  <a:pt x="f529" y="f168"/>
                  <a:pt x="f530" y="f439"/>
                </a:cubicBezTo>
                <a:cubicBezTo>
                  <a:pt x="f525" y="f531"/>
                  <a:pt x="f532" y="f182"/>
                  <a:pt x="f533" y="f463"/>
                </a:cubicBezTo>
                <a:cubicBezTo>
                  <a:pt x="f455" y="f534"/>
                  <a:pt x="f9" y="f535"/>
                  <a:pt x="f59" y="f535"/>
                </a:cubicBezTo>
                <a:cubicBezTo>
                  <a:pt x="f536" y="f514"/>
                  <a:pt x="f537" y="f538"/>
                  <a:pt x="f354" y="f539"/>
                </a:cubicBezTo>
                <a:cubicBezTo>
                  <a:pt x="f540" y="f541"/>
                  <a:pt x="f497" y="f542"/>
                  <a:pt x="f215" y="f542"/>
                </a:cubicBezTo>
                <a:cubicBezTo>
                  <a:pt x="f543" y="f542"/>
                  <a:pt x="f544" y="f539"/>
                  <a:pt x="f545" y="f546"/>
                </a:cubicBezTo>
                <a:cubicBezTo>
                  <a:pt x="f319" y="f547"/>
                  <a:pt x="f138" y="f548"/>
                  <a:pt x="f549" y="f266"/>
                </a:cubicBezTo>
                <a:cubicBezTo>
                  <a:pt x="f550" y="f551"/>
                  <a:pt x="f552" y="f272"/>
                  <a:pt x="f553" y="f554"/>
                </a:cubicBezTo>
                <a:cubicBezTo>
                  <a:pt x="f555" y="f263"/>
                  <a:pt x="f206" y="f232"/>
                  <a:pt x="f556" y="f557"/>
                </a:cubicBezTo>
                <a:cubicBezTo>
                  <a:pt x="f314" y="f558"/>
                  <a:pt x="f559" y="f466"/>
                  <a:pt x="f199" y="f515"/>
                </a:cubicBezTo>
                <a:cubicBezTo>
                  <a:pt x="f560" y="f561"/>
                  <a:pt x="f562" y="f175"/>
                  <a:pt x="f403" y="f563"/>
                </a:cubicBezTo>
                <a:cubicBezTo>
                  <a:pt x="f564" y="f565"/>
                  <a:pt x="f564" y="f566"/>
                  <a:pt x="f556" y="f183"/>
                </a:cubicBezTo>
                <a:cubicBezTo>
                  <a:pt x="f567" y="f204"/>
                  <a:pt x="f314" y="f432"/>
                  <a:pt x="f559" y="f568"/>
                </a:cubicBezTo>
                <a:cubicBezTo>
                  <a:pt x="f569" y="f149"/>
                  <a:pt x="f470" y="f570"/>
                  <a:pt x="f278" y="f127"/>
                </a:cubicBezTo>
                <a:cubicBezTo>
                  <a:pt x="f571" y="f572"/>
                  <a:pt x="f573" y="f574"/>
                  <a:pt x="f466" y="f106"/>
                </a:cubicBezTo>
                <a:cubicBezTo>
                  <a:pt x="f575" y="f434"/>
                  <a:pt x="f466" y="f576"/>
                  <a:pt x="f463" y="f170"/>
                </a:cubicBezTo>
                <a:cubicBezTo>
                  <a:pt x="f463" y="f577"/>
                  <a:pt x="f424" y="f204"/>
                  <a:pt x="f578" y="f579"/>
                </a:cubicBezTo>
                <a:cubicBezTo>
                  <a:pt x="f580" y="f99"/>
                  <a:pt x="f547" y="f581"/>
                  <a:pt x="f453" y="f582"/>
                </a:cubicBezTo>
                <a:cubicBezTo>
                  <a:pt x="f234" y="f563"/>
                  <a:pt x="f236" y="f583"/>
                  <a:pt x="f584" y="f585"/>
                </a:cubicBezTo>
                <a:cubicBezTo>
                  <a:pt x="f162" y="f586"/>
                  <a:pt x="f587" y="f194"/>
                  <a:pt x="f588" y="f589"/>
                </a:cubicBezTo>
                <a:cubicBezTo>
                  <a:pt x="f590" y="f591"/>
                  <a:pt x="f592" y="f593"/>
                  <a:pt x="f594" y="f595"/>
                </a:cubicBezTo>
                <a:cubicBezTo>
                  <a:pt x="f596" y="f154"/>
                  <a:pt x="f274" y="f559"/>
                  <a:pt x="f554" y="f597"/>
                </a:cubicBezTo>
                <a:cubicBezTo>
                  <a:pt x="f513" y="f598"/>
                  <a:pt x="f459" y="f247"/>
                  <a:pt x="f578" y="f275"/>
                </a:cubicBezTo>
                <a:cubicBezTo>
                  <a:pt x="f599" y="f261"/>
                  <a:pt x="f600" y="f601"/>
                  <a:pt x="f602" y="f427"/>
                </a:cubicBezTo>
                <a:cubicBezTo>
                  <a:pt x="f602" y="f603"/>
                  <a:pt x="f427" y="f604"/>
                  <a:pt x="f603" y="f182"/>
                </a:cubicBezTo>
                <a:cubicBezTo>
                  <a:pt x="f585" y="f176"/>
                  <a:pt x="f605" y="f177"/>
                  <a:pt x="f606" y="f607"/>
                </a:cubicBezTo>
                <a:cubicBezTo>
                  <a:pt x="f608" y="f609"/>
                  <a:pt x="f192" y="f610"/>
                  <a:pt x="f611" y="f612"/>
                </a:cubicBezTo>
                <a:cubicBezTo>
                  <a:pt x="f613" y="f167"/>
                  <a:pt x="f614" y="f165"/>
                  <a:pt x="f204" y="f165"/>
                </a:cubicBezTo>
                <a:cubicBezTo>
                  <a:pt x="f615" y="f165"/>
                  <a:pt x="f581" y="f616"/>
                  <a:pt x="f617" y="f293"/>
                </a:cubicBezTo>
                <a:cubicBezTo>
                  <a:pt x="f618" y="f245"/>
                  <a:pt x="f87" y="f507"/>
                  <a:pt x="f619" y="f620"/>
                </a:cubicBezTo>
                <a:cubicBezTo>
                  <a:pt x="f263" y="f77"/>
                  <a:pt x="f621" y="f209"/>
                  <a:pt x="f622" y="f553"/>
                </a:cubicBezTo>
                <a:cubicBezTo>
                  <a:pt x="f623" y="f624"/>
                  <a:pt x="f575" y="f625"/>
                  <a:pt x="f626" y="f414"/>
                </a:cubicBezTo>
                <a:cubicBezTo>
                  <a:pt x="f173" y="f627"/>
                  <a:pt x="f628" y="f629"/>
                  <a:pt x="f630" y="f631"/>
                </a:cubicBezTo>
                <a:cubicBezTo>
                  <a:pt x="f520" y="f203"/>
                  <a:pt x="f202" y="f632"/>
                  <a:pt x="f164" y="f402"/>
                </a:cubicBezTo>
                <a:close/>
                <a:moveTo>
                  <a:pt x="f415" y="f170"/>
                </a:moveTo>
                <a:cubicBezTo>
                  <a:pt x="f633" y="f634"/>
                  <a:pt x="f635" y="f608"/>
                  <a:pt x="f636" y="f637"/>
                </a:cubicBezTo>
                <a:cubicBezTo>
                  <a:pt x="f638" y="f97"/>
                  <a:pt x="f631" y="f174"/>
                  <a:pt x="f203" y="f639"/>
                </a:cubicBezTo>
                <a:cubicBezTo>
                  <a:pt x="f208" y="f605"/>
                  <a:pt x="f553" y="f640"/>
                  <a:pt x="f552" y="f641"/>
                </a:cubicBezTo>
                <a:cubicBezTo>
                  <a:pt x="f415" y="f91"/>
                  <a:pt x="f642" y="f643"/>
                  <a:pt x="f644" y="f185"/>
                </a:cubicBezTo>
                <a:cubicBezTo>
                  <a:pt x="f645" y="f646"/>
                  <a:pt x="f410" y="f463"/>
                  <a:pt x="f629" y="f647"/>
                </a:cubicBezTo>
                <a:cubicBezTo>
                  <a:pt x="f648" y="f623"/>
                  <a:pt x="f649" y="f623"/>
                  <a:pt x="f650" y="f169"/>
                </a:cubicBezTo>
                <a:cubicBezTo>
                  <a:pt x="f651" y="f538"/>
                  <a:pt x="f652" y="f573"/>
                  <a:pt x="f653" y="f601"/>
                </a:cubicBezTo>
                <a:cubicBezTo>
                  <a:pt x="f654" y="f575"/>
                  <a:pt x="f655" y="f466"/>
                  <a:pt x="f655" y="f463"/>
                </a:cubicBezTo>
                <a:cubicBezTo>
                  <a:pt x="f656" y="f541"/>
                  <a:pt x="f657" y="f514"/>
                  <a:pt x="f658" y="f659"/>
                </a:cubicBezTo>
                <a:cubicBezTo>
                  <a:pt x="f660" y="f547"/>
                  <a:pt x="f405" y="f513"/>
                  <a:pt x="f211" y="f194"/>
                </a:cubicBezTo>
                <a:cubicBezTo>
                  <a:pt x="f661" y="f647"/>
                  <a:pt x="f662" y="f573"/>
                  <a:pt x="f663" y="f188"/>
                </a:cubicBezTo>
                <a:cubicBezTo>
                  <a:pt x="f319" y="f599"/>
                  <a:pt x="f136" y="f515"/>
                  <a:pt x="f664" y="f665"/>
                </a:cubicBezTo>
                <a:cubicBezTo>
                  <a:pt x="f664" y="f643"/>
                  <a:pt x="f544" y="f666"/>
                  <a:pt x="f667" y="f602"/>
                </a:cubicBezTo>
                <a:cubicBezTo>
                  <a:pt x="f668" y="f643"/>
                  <a:pt x="f668" y="f669"/>
                  <a:pt x="f135" y="f600"/>
                </a:cubicBezTo>
                <a:cubicBezTo>
                  <a:pt x="f670" y="f666"/>
                  <a:pt x="f215" y="f603"/>
                  <a:pt x="f671" y="f672"/>
                </a:cubicBezTo>
                <a:cubicBezTo>
                  <a:pt x="f671" y="f182"/>
                  <a:pt x="f498" y="f182"/>
                  <a:pt x="f498" y="f561"/>
                </a:cubicBezTo>
                <a:cubicBezTo>
                  <a:pt x="f477" y="f427"/>
                  <a:pt x="f673" y="f674"/>
                  <a:pt x="f543" y="f609"/>
                </a:cubicBezTo>
                <a:cubicBezTo>
                  <a:pt x="f126" y="f675"/>
                  <a:pt x="f362" y="f185"/>
                  <a:pt x="f372" y="f676"/>
                </a:cubicBezTo>
                <a:cubicBezTo>
                  <a:pt x="f677" y="f421"/>
                  <a:pt x="f54" y="f185"/>
                  <a:pt x="f117" y="f427"/>
                </a:cubicBezTo>
                <a:cubicBezTo>
                  <a:pt x="f527" y="f678"/>
                  <a:pt x="f530" y="f630"/>
                  <a:pt x="f679" y="f186"/>
                </a:cubicBezTo>
                <a:cubicBezTo>
                  <a:pt x="f537" y="f170"/>
                  <a:pt x="f350" y="f634"/>
                  <a:pt x="f119" y="f613"/>
                </a:cubicBezTo>
                <a:cubicBezTo>
                  <a:pt x="f680" y="f437"/>
                  <a:pt x="f681" y="f115"/>
                  <a:pt x="f419" y="f434"/>
                </a:cubicBezTo>
                <a:cubicBezTo>
                  <a:pt x="f419" y="f524"/>
                  <a:pt x="f419" y="f202"/>
                  <a:pt x="f419" y="f191"/>
                </a:cubicBezTo>
                <a:cubicBezTo>
                  <a:pt x="f74" y="f435"/>
                  <a:pt x="f74" y="f435"/>
                  <a:pt x="f682" y="f524"/>
                </a:cubicBezTo>
                <a:cubicBezTo>
                  <a:pt x="f683" y="f522"/>
                  <a:pt x="f684" y="f608"/>
                  <a:pt x="f685" y="f686"/>
                </a:cubicBezTo>
                <a:cubicBezTo>
                  <a:pt x="f549" y="f577"/>
                  <a:pt x="f549" y="f577"/>
                  <a:pt x="f684" y="f577"/>
                </a:cubicBezTo>
                <a:cubicBezTo>
                  <a:pt x="f475" y="f634"/>
                  <a:pt x="f625" y="f191"/>
                  <a:pt x="f687" y="f192"/>
                </a:cubicBezTo>
                <a:cubicBezTo>
                  <a:pt x="f688" y="f689"/>
                  <a:pt x="f550" y="f522"/>
                  <a:pt x="f690" y="f166"/>
                </a:cubicBezTo>
                <a:cubicBezTo>
                  <a:pt x="f550" y="f637"/>
                  <a:pt x="f624" y="f614"/>
                  <a:pt x="f415" y="f170"/>
                </a:cubicBezTo>
                <a:close/>
                <a:moveTo>
                  <a:pt x="f382" y="f691"/>
                </a:moveTo>
                <a:cubicBezTo>
                  <a:pt x="f342" y="f620"/>
                  <a:pt x="f692" y="f567"/>
                  <a:pt x="f479" y="f693"/>
                </a:cubicBezTo>
                <a:cubicBezTo>
                  <a:pt x="f480" y="f687"/>
                  <a:pt x="f694" y="f695"/>
                  <a:pt x="f696" y="f121"/>
                </a:cubicBezTo>
                <a:cubicBezTo>
                  <a:pt x="f250" y="f358"/>
                  <a:pt x="f697" y="f436"/>
                  <a:pt x="f252" y="f436"/>
                </a:cubicBezTo>
                <a:cubicBezTo>
                  <a:pt x="f698" y="f436"/>
                  <a:pt x="f699" y="f358"/>
                  <a:pt x="f300" y="f216"/>
                </a:cubicBezTo>
                <a:cubicBezTo>
                  <a:pt x="f301" y="f667"/>
                  <a:pt x="f62" y="f700"/>
                  <a:pt x="f701" y="f685"/>
                </a:cubicBezTo>
                <a:cubicBezTo>
                  <a:pt x="f401" y="f316"/>
                  <a:pt x="f305" y="f702"/>
                  <a:pt x="f62" y="f556"/>
                </a:cubicBezTo>
                <a:cubicBezTo>
                  <a:pt x="f703" y="f704"/>
                  <a:pt x="f705" y="f706"/>
                  <a:pt x="f250" y="f472"/>
                </a:cubicBezTo>
                <a:cubicBezTo>
                  <a:pt x="f707" y="f708"/>
                  <a:pt x="f709" y="f710"/>
                  <a:pt x="f382" y="f691"/>
                </a:cubicBezTo>
                <a:close/>
                <a:moveTo>
                  <a:pt x="f285" y="f597"/>
                </a:moveTo>
                <a:cubicBezTo>
                  <a:pt x="f285" y="f597"/>
                  <a:pt x="f268" y="f597"/>
                  <a:pt x="f268" y="f506"/>
                </a:cubicBezTo>
                <a:cubicBezTo>
                  <a:pt x="f236" y="f711"/>
                  <a:pt x="f712" y="f713"/>
                  <a:pt x="f288" y="f509"/>
                </a:cubicBezTo>
                <a:cubicBezTo>
                  <a:pt x="f165" y="f302"/>
                  <a:pt x="f259" y="f245"/>
                  <a:pt x="f621" y="f589"/>
                </a:cubicBezTo>
                <a:cubicBezTo>
                  <a:pt x="f454" y="f236"/>
                  <a:pt x="f259" y="f165"/>
                  <a:pt x="f287" y="f714"/>
                </a:cubicBezTo>
                <a:cubicBezTo>
                  <a:pt x="f278" y="f715"/>
                  <a:pt x="f79" y="f715"/>
                  <a:pt x="f716" y="f259"/>
                </a:cubicBezTo>
                <a:cubicBezTo>
                  <a:pt x="f302" y="f291"/>
                  <a:pt x="f307" y="f717"/>
                  <a:pt x="f718" y="f273"/>
                </a:cubicBezTo>
                <a:cubicBezTo>
                  <a:pt x="f719" y="f238"/>
                  <a:pt x="f720" y="f258"/>
                  <a:pt x="f711" y="f251"/>
                </a:cubicBezTo>
                <a:cubicBezTo>
                  <a:pt x="f595" y="f511"/>
                  <a:pt x="f594" y="f721"/>
                  <a:pt x="f711" y="f240"/>
                </a:cubicBezTo>
                <a:cubicBezTo>
                  <a:pt x="f722" y="f712"/>
                  <a:pt x="f723" y="f612"/>
                  <a:pt x="f470" y="f580"/>
                </a:cubicBezTo>
                <a:cubicBezTo>
                  <a:pt x="f244" y="f185"/>
                  <a:pt x="f285" y="f641"/>
                  <a:pt x="f557" y="f531"/>
                </a:cubicBezTo>
                <a:cubicBezTo>
                  <a:pt x="f194" y="f582"/>
                  <a:pt x="f659" y="f724"/>
                  <a:pt x="f539" y="f725"/>
                </a:cubicBezTo>
                <a:cubicBezTo>
                  <a:pt x="f515" y="f100"/>
                  <a:pt x="f447" y="f566"/>
                  <a:pt x="f447" y="f3"/>
                </a:cubicBezTo>
                <a:cubicBezTo>
                  <a:pt x="f447" y="f177"/>
                  <a:pt x="f448" y="f726"/>
                  <a:pt x="f429" y="f416"/>
                </a:cubicBezTo>
                <a:cubicBezTo>
                  <a:pt x="f427" y="f91"/>
                  <a:pt x="f669" y="f727"/>
                  <a:pt x="f600" y="f184"/>
                </a:cubicBezTo>
                <a:cubicBezTo>
                  <a:pt x="f418" y="f586"/>
                  <a:pt x="f728" y="f463"/>
                  <a:pt x="f729" y="f730"/>
                </a:cubicBezTo>
                <a:cubicBezTo>
                  <a:pt x="f542" y="f259"/>
                  <a:pt x="f623" y="f238"/>
                  <a:pt x="f731" y="f470"/>
                </a:cubicBezTo>
                <a:cubicBezTo>
                  <a:pt x="f167" y="f509"/>
                  <a:pt x="f616" y="f587"/>
                  <a:pt x="f285" y="f597"/>
                </a:cubicBezTo>
                <a:close/>
                <a:moveTo>
                  <a:pt x="f546" y="f314"/>
                </a:moveTo>
                <a:cubicBezTo>
                  <a:pt x="f424" y="f732"/>
                  <a:pt x="f466" y="f151"/>
                  <a:pt x="f81" y="f733"/>
                </a:cubicBezTo>
                <a:cubicBezTo>
                  <a:pt x="f674" y="f734"/>
                  <a:pt x="f735" y="f162"/>
                  <a:pt x="f227" y="f163"/>
                </a:cubicBezTo>
                <a:cubicBezTo>
                  <a:pt x="f172" y="f270"/>
                  <a:pt x="f579" y="f717"/>
                  <a:pt x="f634" y="f266"/>
                </a:cubicBezTo>
                <a:cubicBezTo>
                  <a:pt x="f168" y="f554"/>
                  <a:pt x="f736" y="f291"/>
                  <a:pt x="f214" y="f283"/>
                </a:cubicBezTo>
                <a:cubicBezTo>
                  <a:pt x="f737" y="f79"/>
                  <a:pt x="f738" y="f304"/>
                  <a:pt x="f739" y="f507"/>
                </a:cubicBezTo>
                <a:cubicBezTo>
                  <a:pt x="f740" y="f158"/>
                  <a:pt x="f108" y="f710"/>
                  <a:pt x="f214" y="f312"/>
                </a:cubicBezTo>
                <a:cubicBezTo>
                  <a:pt x="f97" y="f652"/>
                  <a:pt x="f3" y="f741"/>
                  <a:pt x="f421" y="f742"/>
                </a:cubicBezTo>
                <a:cubicBezTo>
                  <a:pt x="f85" y="f552"/>
                  <a:pt x="f743" y="f412"/>
                  <a:pt x="f744" y="f143"/>
                </a:cubicBezTo>
                <a:cubicBezTo>
                  <a:pt x="f230" y="f745"/>
                  <a:pt x="f626" y="f746"/>
                  <a:pt x="f665" y="f405"/>
                </a:cubicBezTo>
                <a:cubicBezTo>
                  <a:pt x="f747" y="f748"/>
                  <a:pt x="f428" y="f649"/>
                  <a:pt x="f428" y="f631"/>
                </a:cubicBezTo>
                <a:cubicBezTo>
                  <a:pt x="f428" y="f749"/>
                  <a:pt x="f184" y="f632"/>
                  <a:pt x="f185" y="f750"/>
                </a:cubicBezTo>
                <a:cubicBezTo>
                  <a:pt x="f85" y="f153"/>
                  <a:pt x="f81" y="f732"/>
                  <a:pt x="f541" y="f314"/>
                </a:cubicBezTo>
                <a:cubicBezTo>
                  <a:pt x="f539" y="f314"/>
                  <a:pt x="f539" y="f314"/>
                  <a:pt x="f546" y="f314"/>
                </a:cubicBezTo>
                <a:close/>
                <a:moveTo>
                  <a:pt x="f182" y="f422"/>
                </a:moveTo>
                <a:cubicBezTo>
                  <a:pt x="f182" y="f751"/>
                  <a:pt x="f182" y="f751"/>
                  <a:pt x="f182" y="f317"/>
                </a:cubicBezTo>
                <a:cubicBezTo>
                  <a:pt x="f429" y="f71"/>
                  <a:pt x="f448" y="f213"/>
                  <a:pt x="f585" y="f752"/>
                </a:cubicBezTo>
                <a:cubicBezTo>
                  <a:pt x="f566" y="f753"/>
                  <a:pt x="f439" y="f635"/>
                  <a:pt x="f406" y="f745"/>
                </a:cubicBezTo>
                <a:cubicBezTo>
                  <a:pt x="f754" y="f145"/>
                  <a:pt x="f755" y="f756"/>
                  <a:pt x="f129" y="f757"/>
                </a:cubicBezTo>
                <a:cubicBezTo>
                  <a:pt x="f134" y="f758"/>
                  <a:pt x="f6" y="f759"/>
                  <a:pt x="f130" y="f760"/>
                </a:cubicBezTo>
                <a:cubicBezTo>
                  <a:pt x="f761" y="f762"/>
                  <a:pt x="f763" y="f498"/>
                  <a:pt x="f764" y="f765"/>
                </a:cubicBezTo>
                <a:cubicBezTo>
                  <a:pt x="f200" y="f766"/>
                  <a:pt x="f97" y="f497"/>
                  <a:pt x="f175" y="f327"/>
                </a:cubicBezTo>
                <a:cubicBezTo>
                  <a:pt x="f178" y="f327"/>
                  <a:pt x="f672" y="f131"/>
                  <a:pt x="f666" y="f131"/>
                </a:cubicBezTo>
                <a:cubicBezTo>
                  <a:pt x="f429" y="f765"/>
                  <a:pt x="f618" y="f498"/>
                  <a:pt x="f767" y="f133"/>
                </a:cubicBezTo>
                <a:cubicBezTo>
                  <a:pt x="f628" y="f768"/>
                  <a:pt x="f444" y="f769"/>
                  <a:pt x="f770" y="f320"/>
                </a:cubicBezTo>
                <a:cubicBezTo>
                  <a:pt x="f771" y="f681"/>
                  <a:pt x="f772" y="f759"/>
                  <a:pt x="f605" y="f773"/>
                </a:cubicBezTo>
                <a:cubicBezTo>
                  <a:pt x="f735" y="f213"/>
                  <a:pt x="f176" y="f317"/>
                  <a:pt x="f173" y="f751"/>
                </a:cubicBezTo>
                <a:cubicBezTo>
                  <a:pt x="f774" y="f751"/>
                  <a:pt x="f672" y="f422"/>
                  <a:pt x="f182" y="f422"/>
                </a:cubicBezTo>
                <a:close/>
                <a:moveTo>
                  <a:pt x="f736" y="f61"/>
                </a:moveTo>
                <a:cubicBezTo>
                  <a:pt x="f775" y="f776"/>
                  <a:pt x="f777" y="f485"/>
                  <a:pt x="f200" y="f778"/>
                </a:cubicBezTo>
                <a:cubicBezTo>
                  <a:pt x="f437" y="f225"/>
                  <a:pt x="f168" y="f47"/>
                  <a:pt x="f191" y="f468"/>
                </a:cubicBezTo>
                <a:cubicBezTo>
                  <a:pt x="f613" y="f86"/>
                  <a:pt x="f634" y="f779"/>
                  <a:pt x="f170" y="f780"/>
                </a:cubicBezTo>
                <a:cubicBezTo>
                  <a:pt x="f102" y="f781"/>
                  <a:pt x="f102" y="f782"/>
                  <a:pt x="f783" y="f784"/>
                </a:cubicBezTo>
                <a:cubicBezTo>
                  <a:pt x="f100" y="f468"/>
                  <a:pt x="f102" y="f785"/>
                  <a:pt x="f786" y="f787"/>
                </a:cubicBezTo>
                <a:cubicBezTo>
                  <a:pt x="f786" y="f88"/>
                  <a:pt x="f786" y="f26"/>
                  <a:pt x="f786" y="f784"/>
                </a:cubicBezTo>
                <a:cubicBezTo>
                  <a:pt x="f413" y="f784"/>
                  <a:pt x="f413" y="f784"/>
                  <a:pt x="f413" y="f784"/>
                </a:cubicBezTo>
                <a:cubicBezTo>
                  <a:pt x="f97" y="f26"/>
                  <a:pt x="f725" y="f88"/>
                  <a:pt x="f581" y="f788"/>
                </a:cubicBezTo>
                <a:cubicBezTo>
                  <a:pt x="f789" y="f787"/>
                  <a:pt x="f3" y="f469"/>
                  <a:pt x="f727" y="f383"/>
                </a:cubicBezTo>
                <a:cubicBezTo>
                  <a:pt x="f626" y="f512"/>
                  <a:pt x="f230" y="f782"/>
                  <a:pt x="f575" y="f790"/>
                </a:cubicBezTo>
                <a:cubicBezTo>
                  <a:pt x="f610" y="f791"/>
                  <a:pt x="f187" y="f791"/>
                  <a:pt x="f190" y="f792"/>
                </a:cubicBezTo>
                <a:cubicBezTo>
                  <a:pt x="f793" y="f519"/>
                  <a:pt x="f450" y="f794"/>
                  <a:pt x="f185" y="f391"/>
                </a:cubicBezTo>
                <a:cubicBezTo>
                  <a:pt x="f795" y="f796"/>
                  <a:pt x="f586" y="f797"/>
                  <a:pt x="f798" y="f374"/>
                </a:cubicBezTo>
                <a:cubicBezTo>
                  <a:pt x="f729" y="f346"/>
                  <a:pt x="f743" y="f776"/>
                  <a:pt x="f744" y="f799"/>
                </a:cubicBezTo>
                <a:cubicBezTo>
                  <a:pt x="f187" y="f455"/>
                  <a:pt x="f187" y="f9"/>
                  <a:pt x="f188" y="f533"/>
                </a:cubicBezTo>
                <a:cubicBezTo>
                  <a:pt x="f676" y="f799"/>
                  <a:pt x="f89" y="f442"/>
                  <a:pt x="f727" y="f346"/>
                </a:cubicBezTo>
                <a:cubicBezTo>
                  <a:pt x="f448" y="f800"/>
                  <a:pt x="f176" y="f801"/>
                  <a:pt x="f735" y="f374"/>
                </a:cubicBezTo>
                <a:cubicBezTo>
                  <a:pt x="f802" y="f446"/>
                  <a:pt x="f803" y="f804"/>
                  <a:pt x="f686" y="f346"/>
                </a:cubicBezTo>
                <a:cubicBezTo>
                  <a:pt x="f522" y="f445"/>
                  <a:pt x="f435" y="f20"/>
                  <a:pt x="f736" y="f61"/>
                </a:cubicBezTo>
                <a:close/>
                <a:moveTo>
                  <a:pt x="f748" y="f535"/>
                </a:moveTo>
                <a:cubicBezTo>
                  <a:pt x="f702" y="f578"/>
                  <a:pt x="f805" y="f575"/>
                  <a:pt x="f411" y="f426"/>
                </a:cubicBezTo>
                <a:cubicBezTo>
                  <a:pt x="f412" y="f586"/>
                  <a:pt x="f806" y="f807"/>
                  <a:pt x="f635" y="f89"/>
                </a:cubicBezTo>
                <a:cubicBezTo>
                  <a:pt x="f633" y="f643"/>
                  <a:pt x="f644" y="f427"/>
                  <a:pt x="f757" y="f428"/>
                </a:cubicBezTo>
                <a:cubicBezTo>
                  <a:pt x="f808" y="f561"/>
                  <a:pt x="f553" y="f448"/>
                  <a:pt x="f555" y="f726"/>
                </a:cubicBezTo>
                <a:cubicBezTo>
                  <a:pt x="f208" y="f809"/>
                  <a:pt x="f650" y="f3"/>
                  <a:pt x="f473" y="f176"/>
                </a:cubicBezTo>
                <a:cubicBezTo>
                  <a:pt x="f567" y="f561"/>
                  <a:pt x="f560" y="f810"/>
                  <a:pt x="f811" y="f230"/>
                </a:cubicBezTo>
                <a:cubicBezTo>
                  <a:pt x="f811" y="f85"/>
                  <a:pt x="f654" y="f83"/>
                  <a:pt x="f560" y="f743"/>
                </a:cubicBezTo>
                <a:cubicBezTo>
                  <a:pt x="f812" y="f465"/>
                  <a:pt x="f148" y="f539"/>
                  <a:pt x="f748" y="f535"/>
                </a:cubicBezTo>
                <a:close/>
                <a:moveTo>
                  <a:pt x="f195" y="f592"/>
                </a:moveTo>
                <a:cubicBezTo>
                  <a:pt x="f2" y="f592"/>
                  <a:pt x="f593" y="f813"/>
                  <a:pt x="f722" y="f722"/>
                </a:cubicBezTo>
                <a:cubicBezTo>
                  <a:pt x="f814" y="f815"/>
                  <a:pt x="f720" y="f299"/>
                  <a:pt x="f196" y="f256"/>
                </a:cubicBezTo>
                <a:cubicBezTo>
                  <a:pt x="f593" y="f238"/>
                  <a:pt x="f816" y="f283"/>
                  <a:pt x="f251" y="f266"/>
                </a:cubicBezTo>
                <a:cubicBezTo>
                  <a:pt x="f247" y="f817"/>
                  <a:pt x="f258" y="f259"/>
                  <a:pt x="f818" y="f290"/>
                </a:cubicBezTo>
                <a:cubicBezTo>
                  <a:pt x="f584" y="f293"/>
                  <a:pt x="f272" y="f717"/>
                  <a:pt x="f717" y="f717"/>
                </a:cubicBezTo>
                <a:cubicBezTo>
                  <a:pt x="f817" y="f236"/>
                  <a:pt x="f234" y="f283"/>
                  <a:pt x="f817" y="f584"/>
                </a:cubicBezTo>
                <a:cubicBezTo>
                  <a:pt x="f266" y="f819"/>
                  <a:pt x="f285" y="f718"/>
                  <a:pt x="f273" y="f506"/>
                </a:cubicBezTo>
                <a:cubicBezTo>
                  <a:pt x="f275" y="f504"/>
                  <a:pt x="f820" y="f821"/>
                  <a:pt x="f195" y="f592"/>
                </a:cubicBezTo>
                <a:close/>
                <a:moveTo>
                  <a:pt x="f822" y="f209"/>
                </a:moveTo>
                <a:cubicBezTo>
                  <a:pt x="f609" y="f823"/>
                  <a:pt x="f795" y="f147"/>
                  <a:pt x="f646" y="f756"/>
                </a:cubicBezTo>
                <a:cubicBezTo>
                  <a:pt x="f424" y="f412"/>
                  <a:pt x="f461" y="f552"/>
                  <a:pt x="f730" y="f147"/>
                </a:cubicBezTo>
                <a:cubicBezTo>
                  <a:pt x="f623" y="f702"/>
                  <a:pt x="f824" y="f555"/>
                  <a:pt x="f824" y="f825"/>
                </a:cubicBezTo>
                <a:cubicBezTo>
                  <a:pt x="f194" y="f693"/>
                  <a:pt x="f619" y="f826"/>
                  <a:pt x="f459" y="f827"/>
                </a:cubicBezTo>
                <a:cubicBezTo>
                  <a:pt x="f534" y="f632"/>
                  <a:pt x="f465" y="f653"/>
                  <a:pt x="f426" y="f828"/>
                </a:cubicBezTo>
                <a:cubicBezTo>
                  <a:pt x="f85" y="f706"/>
                  <a:pt x="f586" y="f655"/>
                  <a:pt x="f829" y="f560"/>
                </a:cubicBezTo>
                <a:cubicBezTo>
                  <a:pt x="f185" y="f830"/>
                  <a:pt x="f831" y="f832"/>
                  <a:pt x="f822" y="f209"/>
                </a:cubicBezTo>
                <a:close/>
                <a:moveTo>
                  <a:pt x="f833" y="f769"/>
                </a:moveTo>
                <a:cubicBezTo>
                  <a:pt x="f177" y="f215"/>
                  <a:pt x="f429" y="f133"/>
                  <a:pt x="f643" y="f671"/>
                </a:cubicBezTo>
                <a:cubicBezTo>
                  <a:pt x="f807" y="f766"/>
                  <a:pt x="f728" y="f762"/>
                  <a:pt x="f795" y="f667"/>
                </a:cubicBezTo>
                <a:cubicBezTo>
                  <a:pt x="f676" y="f834"/>
                  <a:pt x="f795" y="f835"/>
                  <a:pt x="f728" y="f476"/>
                </a:cubicBezTo>
                <a:cubicBezTo>
                  <a:pt x="f420" y="f836"/>
                  <a:pt x="f515" y="f500"/>
                  <a:pt x="f626" y="f500"/>
                </a:cubicBezTo>
                <a:cubicBezTo>
                  <a:pt x="f602" y="f773"/>
                  <a:pt x="f607" y="f837"/>
                  <a:pt x="f639" y="f838"/>
                </a:cubicBezTo>
                <a:cubicBezTo>
                  <a:pt x="f735" y="f137"/>
                  <a:pt x="f767" y="f839"/>
                  <a:pt x="f833" y="f769"/>
                </a:cubicBezTo>
                <a:close/>
                <a:moveTo>
                  <a:pt x="f87" y="f22"/>
                </a:moveTo>
                <a:cubicBezTo>
                  <a:pt x="f646" y="f840"/>
                  <a:pt x="f610" y="f505"/>
                  <a:pt x="f467" y="f225"/>
                </a:cubicBezTo>
                <a:cubicBezTo>
                  <a:pt x="f659" y="f841"/>
                  <a:pt x="f623" y="f521"/>
                  <a:pt x="f619" y="f842"/>
                </a:cubicBezTo>
                <a:cubicBezTo>
                  <a:pt x="f547" y="f804"/>
                  <a:pt x="f843" y="f440"/>
                  <a:pt x="f619" y="f799"/>
                </a:cubicBezTo>
                <a:cubicBezTo>
                  <a:pt x="f730" y="f455"/>
                  <a:pt x="f578" y="f11"/>
                  <a:pt x="f573" y="f799"/>
                </a:cubicBezTo>
                <a:cubicBezTo>
                  <a:pt x="f744" y="f445"/>
                  <a:pt x="f426" y="f844"/>
                  <a:pt x="f87" y="f22"/>
                </a:cubicBezTo>
                <a:close/>
                <a:moveTo>
                  <a:pt x="f845" y="f727"/>
                </a:moveTo>
                <a:cubicBezTo>
                  <a:pt x="f806" y="f561"/>
                  <a:pt x="f636" y="f182"/>
                  <a:pt x="f316" y="f774"/>
                </a:cubicBezTo>
                <a:cubicBezTo>
                  <a:pt x="f211" y="f607"/>
                  <a:pt x="f410" y="f726"/>
                  <a:pt x="f702" y="f177"/>
                </a:cubicBezTo>
                <a:cubicBezTo>
                  <a:pt x="f629" y="f180"/>
                  <a:pt x="f846" y="f618"/>
                  <a:pt x="f405" y="f176"/>
                </a:cubicBezTo>
                <a:cubicBezTo>
                  <a:pt x="f746" y="f847"/>
                  <a:pt x="f411" y="f429"/>
                  <a:pt x="f845" y="f727"/>
                </a:cubicBezTo>
                <a:close/>
                <a:moveTo>
                  <a:pt x="f87" y="f458"/>
                </a:moveTo>
                <a:cubicBezTo>
                  <a:pt x="f676" y="f387"/>
                  <a:pt x="f421" y="f848"/>
                  <a:pt x="f601" y="f24"/>
                </a:cubicBezTo>
                <a:cubicBezTo>
                  <a:pt x="f190" y="f505"/>
                  <a:pt x="f729" y="f486"/>
                  <a:pt x="f87" y="f458"/>
                </a:cubicBezTo>
                <a:close/>
                <a:moveTo>
                  <a:pt x="f678" y="f700"/>
                </a:moveTo>
                <a:cubicBezTo>
                  <a:pt x="f93" y="f849"/>
                  <a:pt x="f583" y="f849"/>
                  <a:pt x="f833" y="f849"/>
                </a:cubicBezTo>
                <a:cubicBezTo>
                  <a:pt x="f628" y="f850"/>
                  <a:pt x="f179" y="f851"/>
                  <a:pt x="f852" y="f853"/>
                </a:cubicBezTo>
                <a:cubicBezTo>
                  <a:pt x="f854" y="f664"/>
                  <a:pt x="f855" y="f664"/>
                  <a:pt x="f628" y="f544"/>
                </a:cubicBezTo>
                <a:cubicBezTo>
                  <a:pt x="f833" y="f681"/>
                  <a:pt x="f93" y="f319"/>
                  <a:pt x="f678" y="f700"/>
                </a:cubicBezTo>
                <a:close/>
                <a:moveTo>
                  <a:pt x="f185" y="f201"/>
                </a:moveTo>
                <a:cubicBezTo>
                  <a:pt x="f793" y="f657"/>
                  <a:pt x="f515" y="f632"/>
                  <a:pt x="f807" y="f77"/>
                </a:cubicBezTo>
                <a:cubicBezTo>
                  <a:pt x="f609" y="f567"/>
                  <a:pt x="f184" y="f826"/>
                  <a:pt x="f666" y="f403"/>
                </a:cubicBezTo>
                <a:cubicBezTo>
                  <a:pt x="f643" y="f832"/>
                  <a:pt x="f669" y="f832"/>
                  <a:pt x="f674" y="f660"/>
                </a:cubicBezTo>
                <a:cubicBezTo>
                  <a:pt x="f171" y="f203"/>
                  <a:pt x="f626" y="f827"/>
                  <a:pt x="f185" y="f201"/>
                </a:cubicBezTo>
                <a:close/>
                <a:moveTo>
                  <a:pt x="f240" y="f554"/>
                </a:moveTo>
                <a:cubicBezTo>
                  <a:pt x="f818" y="f234"/>
                  <a:pt x="f818" y="f259"/>
                  <a:pt x="f296" y="f714"/>
                </a:cubicBezTo>
                <a:cubicBezTo>
                  <a:pt x="f275" y="f234"/>
                  <a:pt x="f268" y="f165"/>
                  <a:pt x="f288" y="f616"/>
                </a:cubicBezTo>
                <a:cubicBezTo>
                  <a:pt x="f288" y="f266"/>
                  <a:pt x="f293" y="f293"/>
                  <a:pt x="f293" y="f712"/>
                </a:cubicBezTo>
                <a:cubicBezTo>
                  <a:pt x="f283" y="f266"/>
                  <a:pt x="f163" y="f291"/>
                  <a:pt x="f240" y="f554"/>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 name="Freeform 8">
            <a:extLst>
              <a:ext uri="{FF2B5EF4-FFF2-40B4-BE49-F238E27FC236}">
                <a16:creationId xmlns:a16="http://schemas.microsoft.com/office/drawing/2014/main" id="{1C684838-DEB0-6F16-AAD6-0FE579C87046}"/>
              </a:ext>
            </a:extLst>
          </p:cNvPr>
          <p:cNvSpPr/>
          <p:nvPr/>
        </p:nvSpPr>
        <p:spPr>
          <a:xfrm>
            <a:off x="727076" y="1116016"/>
            <a:ext cx="1500192" cy="1519239"/>
          </a:xfrm>
          <a:custGeom>
            <a:avLst/>
            <a:gdLst>
              <a:gd name="f0" fmla="val 10800000"/>
              <a:gd name="f1" fmla="val 5400000"/>
              <a:gd name="f2" fmla="val 360"/>
              <a:gd name="f3" fmla="val 180"/>
              <a:gd name="f4" fmla="val w"/>
              <a:gd name="f5" fmla="val h"/>
              <a:gd name="f6" fmla="val 0"/>
              <a:gd name="f7" fmla="val 1433"/>
              <a:gd name="f8" fmla="val 1451"/>
              <a:gd name="f9" fmla="val 1023"/>
              <a:gd name="f10" fmla="val 798"/>
              <a:gd name="f11" fmla="val 1034"/>
              <a:gd name="f12" fmla="val 812"/>
              <a:gd name="f13" fmla="val 1044"/>
              <a:gd name="f14" fmla="val 825"/>
              <a:gd name="f15" fmla="val 1054"/>
              <a:gd name="f16" fmla="val 838"/>
              <a:gd name="f17" fmla="val 1057"/>
              <a:gd name="f18" fmla="val 826"/>
              <a:gd name="f19" fmla="val 1058"/>
              <a:gd name="f20" fmla="val 816"/>
              <a:gd name="f21" fmla="val 1060"/>
              <a:gd name="f22" fmla="val 806"/>
              <a:gd name="f23" fmla="val 1061"/>
              <a:gd name="f24" fmla="val 1062"/>
              <a:gd name="f25" fmla="val 1063"/>
              <a:gd name="f26" fmla="val 810"/>
              <a:gd name="f27" fmla="val 1064"/>
              <a:gd name="f28" fmla="val 813"/>
              <a:gd name="f29" fmla="val 817"/>
              <a:gd name="f30" fmla="val 1067"/>
              <a:gd name="f31" fmla="val 883"/>
              <a:gd name="f32" fmla="val 947"/>
              <a:gd name="f33" fmla="val 1056"/>
              <a:gd name="f34" fmla="val 1012"/>
              <a:gd name="f35" fmla="val 1051"/>
              <a:gd name="f36" fmla="val 1069"/>
              <a:gd name="f37" fmla="val 1126"/>
              <a:gd name="f38" fmla="val 1029"/>
              <a:gd name="f39" fmla="val 1181"/>
              <a:gd name="f40" fmla="val 1201"/>
              <a:gd name="f41" fmla="val 1014"/>
              <a:gd name="f42" fmla="val 1220"/>
              <a:gd name="f43" fmla="val 1006"/>
              <a:gd name="f44" fmla="val 1239"/>
              <a:gd name="f45" fmla="val 1002"/>
              <a:gd name="f46" fmla="val 1247"/>
              <a:gd name="f47" fmla="val 994"/>
              <a:gd name="f48" fmla="val 1252"/>
              <a:gd name="f49" fmla="val 988"/>
              <a:gd name="f50" fmla="val 1258"/>
              <a:gd name="f51" fmla="val 986"/>
              <a:gd name="f52" fmla="val 985"/>
              <a:gd name="f53" fmla="val 1257"/>
              <a:gd name="f54" fmla="val 983"/>
              <a:gd name="f55" fmla="val 979"/>
              <a:gd name="f56" fmla="val 1240"/>
              <a:gd name="f57" fmla="val 973"/>
              <a:gd name="f58" fmla="val 1224"/>
              <a:gd name="f59" fmla="val 970"/>
              <a:gd name="f60" fmla="val 1207"/>
              <a:gd name="f61" fmla="val 967"/>
              <a:gd name="f62" fmla="val 1193"/>
              <a:gd name="f63" fmla="val 965"/>
              <a:gd name="f64" fmla="val 1178"/>
              <a:gd name="f65" fmla="val 963"/>
              <a:gd name="f66" fmla="val 1163"/>
              <a:gd name="f67" fmla="val 962"/>
              <a:gd name="f68" fmla="val 1160"/>
              <a:gd name="f69" fmla="val 961"/>
              <a:gd name="f70" fmla="val 1156"/>
              <a:gd name="f71" fmla="val 959"/>
              <a:gd name="f72" fmla="val 1154"/>
              <a:gd name="f73" fmla="val 946"/>
              <a:gd name="f74" fmla="val 1144"/>
              <a:gd name="f75" fmla="val 932"/>
              <a:gd name="f76" fmla="val 1135"/>
              <a:gd name="f77" fmla="val 916"/>
              <a:gd name="f78" fmla="val 1124"/>
              <a:gd name="f79" fmla="val 1145"/>
              <a:gd name="f80" fmla="val 1180"/>
              <a:gd name="f81" fmla="val 917"/>
              <a:gd name="f82" fmla="val 1212"/>
              <a:gd name="f83" fmla="val 1244"/>
              <a:gd name="f84" fmla="val 918"/>
              <a:gd name="f85" fmla="val 1275"/>
              <a:gd name="f86" fmla="val 1281"/>
              <a:gd name="f87" fmla="val 922"/>
              <a:gd name="f88" fmla="val 1287"/>
              <a:gd name="f89" fmla="val 926"/>
              <a:gd name="f90" fmla="val 1291"/>
              <a:gd name="f91" fmla="val 976"/>
              <a:gd name="f92" fmla="val 1338"/>
              <a:gd name="f93" fmla="val 1028"/>
              <a:gd name="f94" fmla="val 1384"/>
              <a:gd name="f95" fmla="val 1079"/>
              <a:gd name="f96" fmla="val 1431"/>
              <a:gd name="f97" fmla="val 1082"/>
              <a:gd name="f98" fmla="val 1434"/>
              <a:gd name="f99" fmla="val 1085"/>
              <a:gd name="f100" fmla="val 1437"/>
              <a:gd name="f101" fmla="val 1087"/>
              <a:gd name="f102" fmla="val 1442"/>
              <a:gd name="f103" fmla="val 1083"/>
              <a:gd name="f104" fmla="val 1439"/>
              <a:gd name="f105" fmla="val 1080"/>
              <a:gd name="f106" fmla="val 1076"/>
              <a:gd name="f107" fmla="val 1435"/>
              <a:gd name="f108" fmla="val 1033"/>
              <a:gd name="f109" fmla="val 1406"/>
              <a:gd name="f110" fmla="val 995"/>
              <a:gd name="f111" fmla="val 1371"/>
              <a:gd name="f112" fmla="val 957"/>
              <a:gd name="f113" fmla="val 1335"/>
              <a:gd name="f114" fmla="val 943"/>
              <a:gd name="f115" fmla="val 1321"/>
              <a:gd name="f116" fmla="val 929"/>
              <a:gd name="f117" fmla="val 1307"/>
              <a:gd name="f118" fmla="val 1292"/>
              <a:gd name="f119" fmla="val 912"/>
              <a:gd name="f120" fmla="val 1289"/>
              <a:gd name="f121" fmla="val 909"/>
              <a:gd name="f122" fmla="val 1283"/>
              <a:gd name="f123" fmla="val 1278"/>
              <a:gd name="f124" fmla="val 904"/>
              <a:gd name="f125" fmla="val 1229"/>
              <a:gd name="f126" fmla="val 905"/>
              <a:gd name="f127" fmla="val 1130"/>
              <a:gd name="f128" fmla="val 1122"/>
              <a:gd name="f129" fmla="val 907"/>
              <a:gd name="f130" fmla="val 1118"/>
              <a:gd name="f131" fmla="val 901"/>
              <a:gd name="f132" fmla="val 1113"/>
              <a:gd name="f133" fmla="val 827"/>
              <a:gd name="f134" fmla="val 1059"/>
              <a:gd name="f135" fmla="val 754"/>
              <a:gd name="f136" fmla="val 1005"/>
              <a:gd name="f137" fmla="val 681"/>
              <a:gd name="f138" fmla="val 951"/>
              <a:gd name="f139" fmla="val 678"/>
              <a:gd name="f140" fmla="val 949"/>
              <a:gd name="f141" fmla="val 673"/>
              <a:gd name="f142" fmla="val 948"/>
              <a:gd name="f143" fmla="val 668"/>
              <a:gd name="f144" fmla="val 663"/>
              <a:gd name="f145" fmla="val 657"/>
              <a:gd name="f146" fmla="val 652"/>
              <a:gd name="f147" fmla="val 635"/>
              <a:gd name="f148" fmla="val 942"/>
              <a:gd name="f149" fmla="val 626"/>
              <a:gd name="f150" fmla="val 950"/>
              <a:gd name="f151" fmla="val 617"/>
              <a:gd name="f152" fmla="val 608"/>
              <a:gd name="f153" fmla="val 596"/>
              <a:gd name="f154" fmla="val 987"/>
              <a:gd name="f155" fmla="val 584"/>
              <a:gd name="f156" fmla="val 997"/>
              <a:gd name="f157" fmla="val 570"/>
              <a:gd name="f158" fmla="val 1009"/>
              <a:gd name="f159" fmla="val 553"/>
              <a:gd name="f160" fmla="val 1013"/>
              <a:gd name="f161" fmla="val 535"/>
              <a:gd name="f162" fmla="val 527"/>
              <a:gd name="f163" fmla="val 524"/>
              <a:gd name="f164" fmla="val 1016"/>
              <a:gd name="f165" fmla="val 521"/>
              <a:gd name="f166" fmla="val 1022"/>
              <a:gd name="f167" fmla="val 510"/>
              <a:gd name="f168" fmla="val 1047"/>
              <a:gd name="f169" fmla="val 498"/>
              <a:gd name="f170" fmla="val 1072"/>
              <a:gd name="f171" fmla="val 486"/>
              <a:gd name="f172" fmla="val 1097"/>
              <a:gd name="f173" fmla="val 483"/>
              <a:gd name="f174" fmla="val 1103"/>
              <a:gd name="f175" fmla="val 1106"/>
              <a:gd name="f176" fmla="val 488"/>
              <a:gd name="f177" fmla="val 1111"/>
              <a:gd name="f178" fmla="val 511"/>
              <a:gd name="f179" fmla="val 1131"/>
              <a:gd name="f180" fmla="val 529"/>
              <a:gd name="f181" fmla="val 543"/>
              <a:gd name="f182" fmla="val 545"/>
              <a:gd name="f183" fmla="val 1185"/>
              <a:gd name="f184" fmla="val 546"/>
              <a:gd name="f185" fmla="val 1191"/>
              <a:gd name="f186" fmla="val 544"/>
              <a:gd name="f187" fmla="val 1195"/>
              <a:gd name="f188" fmla="val 1279"/>
              <a:gd name="f189" fmla="val 474"/>
              <a:gd name="f190" fmla="val 1361"/>
              <a:gd name="f191" fmla="val 432"/>
              <a:gd name="f192" fmla="val 430"/>
              <a:gd name="f193" fmla="val 1445"/>
              <a:gd name="f194" fmla="val 427"/>
              <a:gd name="f195" fmla="val 1448"/>
              <a:gd name="f196" fmla="val 423"/>
              <a:gd name="f197" fmla="val 425"/>
              <a:gd name="f198" fmla="val 426"/>
              <a:gd name="f199" fmla="val 1440"/>
              <a:gd name="f200" fmla="val 428"/>
              <a:gd name="f201" fmla="val 451"/>
              <a:gd name="f202" fmla="val 1381"/>
              <a:gd name="f203" fmla="val 1328"/>
              <a:gd name="f204" fmla="val 497"/>
              <a:gd name="f205" fmla="val 509"/>
              <a:gd name="f206" fmla="val 1248"/>
              <a:gd name="f207" fmla="val 523"/>
              <a:gd name="f208" fmla="val 1223"/>
              <a:gd name="f209" fmla="val 1196"/>
              <a:gd name="f210" fmla="val 537"/>
              <a:gd name="f211" fmla="val 538"/>
              <a:gd name="f212" fmla="val 1188"/>
              <a:gd name="f213" fmla="val 536"/>
              <a:gd name="f214" fmla="val 1184"/>
              <a:gd name="f215" fmla="val 528"/>
              <a:gd name="f216" fmla="val 1165"/>
              <a:gd name="f217" fmla="val 1125"/>
              <a:gd name="f218" fmla="val 480"/>
              <a:gd name="f219" fmla="val 1110"/>
              <a:gd name="f220" fmla="val 476"/>
              <a:gd name="f221" fmla="val 1117"/>
              <a:gd name="f222" fmla="val 473"/>
              <a:gd name="f223" fmla="val 469"/>
              <a:gd name="f224" fmla="val 463"/>
              <a:gd name="f225" fmla="val 455"/>
              <a:gd name="f226" fmla="val 1157"/>
              <a:gd name="f227" fmla="val 450"/>
              <a:gd name="f228" fmla="val 1171"/>
              <a:gd name="f229" fmla="val 446"/>
              <a:gd name="f230" fmla="val 1182"/>
              <a:gd name="f231" fmla="val 438"/>
              <a:gd name="f232" fmla="val 1187"/>
              <a:gd name="f233" fmla="val 378"/>
              <a:gd name="f234" fmla="val 1194"/>
              <a:gd name="f235" fmla="val 331"/>
              <a:gd name="f236" fmla="val 286"/>
              <a:gd name="f237" fmla="val 1162"/>
              <a:gd name="f238" fmla="val 241"/>
              <a:gd name="f239" fmla="val 1139"/>
              <a:gd name="f240" fmla="val 204"/>
              <a:gd name="f241" fmla="val 1108"/>
              <a:gd name="f242" fmla="val 173"/>
              <a:gd name="f243" fmla="val 1068"/>
              <a:gd name="f244" fmla="val 168"/>
              <a:gd name="f245" fmla="val 170"/>
              <a:gd name="f246" fmla="val 1052"/>
              <a:gd name="f247" fmla="val 176"/>
              <a:gd name="f248" fmla="val 182"/>
              <a:gd name="f249" fmla="val 188"/>
              <a:gd name="f250" fmla="val 996"/>
              <a:gd name="f251" fmla="val 150"/>
              <a:gd name="f252" fmla="val 131"/>
              <a:gd name="f253" fmla="val 128"/>
              <a:gd name="f254" fmla="val 124"/>
              <a:gd name="f255" fmla="val 999"/>
              <a:gd name="f256" fmla="val 122"/>
              <a:gd name="f257" fmla="val 1003"/>
              <a:gd name="f258" fmla="val 86"/>
              <a:gd name="f259" fmla="val 1075"/>
              <a:gd name="f260" fmla="val 51"/>
              <a:gd name="f261" fmla="val 1147"/>
              <a:gd name="f262" fmla="val 15"/>
              <a:gd name="f263" fmla="val 11"/>
              <a:gd name="f264" fmla="val 1227"/>
              <a:gd name="f265" fmla="val 7"/>
              <a:gd name="f266" fmla="val 1233"/>
              <a:gd name="f267" fmla="val 2"/>
              <a:gd name="f268" fmla="val 1235"/>
              <a:gd name="f269" fmla="val 3"/>
              <a:gd name="f270" fmla="val 1230"/>
              <a:gd name="f271" fmla="val 5"/>
              <a:gd name="f272" fmla="val 1226"/>
              <a:gd name="f273" fmla="val 42"/>
              <a:gd name="f274" fmla="val 1148"/>
              <a:gd name="f275" fmla="val 80"/>
              <a:gd name="f276" fmla="val 1071"/>
              <a:gd name="f277" fmla="val 117"/>
              <a:gd name="f278" fmla="val 119"/>
              <a:gd name="f279" fmla="val 991"/>
              <a:gd name="f280" fmla="val 125"/>
              <a:gd name="f281" fmla="val 149"/>
              <a:gd name="f282" fmla="val 989"/>
              <a:gd name="f283" fmla="val 169"/>
              <a:gd name="f284" fmla="val 990"/>
              <a:gd name="f285" fmla="val 190"/>
              <a:gd name="f286" fmla="val 194"/>
              <a:gd name="f287" fmla="val 981"/>
              <a:gd name="f288" fmla="val 198"/>
              <a:gd name="f289" fmla="val 971"/>
              <a:gd name="f290" fmla="val 202"/>
              <a:gd name="f291" fmla="val 960"/>
              <a:gd name="f292" fmla="val 211"/>
              <a:gd name="f293" fmla="val 935"/>
              <a:gd name="f294" fmla="val 221"/>
              <a:gd name="f295" fmla="val 911"/>
              <a:gd name="f296" fmla="val 230"/>
              <a:gd name="f297" fmla="val 886"/>
              <a:gd name="f298" fmla="val 231"/>
              <a:gd name="f299" fmla="val 882"/>
              <a:gd name="f300" fmla="val 232"/>
              <a:gd name="f301" fmla="val 877"/>
              <a:gd name="f302" fmla="val 875"/>
              <a:gd name="f303" fmla="val 208"/>
              <a:gd name="f304" fmla="val 848"/>
              <a:gd name="f305" fmla="val 205"/>
              <a:gd name="f306" fmla="val 785"/>
              <a:gd name="f307" fmla="val 222"/>
              <a:gd name="f308" fmla="val 716"/>
              <a:gd name="f309" fmla="val 242"/>
              <a:gd name="f310" fmla="val 650"/>
              <a:gd name="f311" fmla="val 265"/>
              <a:gd name="f312" fmla="val 585"/>
              <a:gd name="f313" fmla="val 281"/>
              <a:gd name="f314" fmla="val 540"/>
              <a:gd name="f315" fmla="val 279"/>
              <a:gd name="f316" fmla="val 496"/>
              <a:gd name="f317" fmla="val 277"/>
              <a:gd name="f318" fmla="val 274"/>
              <a:gd name="f319" fmla="val 397"/>
              <a:gd name="f320" fmla="val 258"/>
              <a:gd name="f321" fmla="val 345"/>
              <a:gd name="f322" fmla="val 248"/>
              <a:gd name="f323" fmla="val 292"/>
              <a:gd name="f324" fmla="val 245"/>
              <a:gd name="f325" fmla="val 244"/>
              <a:gd name="f326" fmla="val 252"/>
              <a:gd name="f327" fmla="val 227"/>
              <a:gd name="f328" fmla="val 213"/>
              <a:gd name="f329" fmla="val 284"/>
              <a:gd name="f330" fmla="val 209"/>
              <a:gd name="f331" fmla="val 283"/>
              <a:gd name="f332" fmla="val 282"/>
              <a:gd name="f333" fmla="val 196"/>
              <a:gd name="f334" fmla="val 189"/>
              <a:gd name="f335" fmla="val 280"/>
              <a:gd name="f336" fmla="val 181"/>
              <a:gd name="f337" fmla="val 165"/>
              <a:gd name="f338" fmla="val 278"/>
              <a:gd name="f339" fmla="val 154"/>
              <a:gd name="f340" fmla="val 143"/>
              <a:gd name="f341" fmla="val 275"/>
              <a:gd name="f342" fmla="val 133"/>
              <a:gd name="f343" fmla="val 273"/>
              <a:gd name="f344" fmla="val 123"/>
              <a:gd name="f345" fmla="val 115"/>
              <a:gd name="f346" fmla="val 106"/>
              <a:gd name="f347" fmla="val 287"/>
              <a:gd name="f348" fmla="val 91"/>
              <a:gd name="f349" fmla="val 295"/>
              <a:gd name="f350" fmla="val 84"/>
              <a:gd name="f351" fmla="val 317"/>
              <a:gd name="f352" fmla="val 71"/>
              <a:gd name="f353" fmla="val 304"/>
              <a:gd name="f354" fmla="val 45"/>
              <a:gd name="f355" fmla="val 318"/>
              <a:gd name="f356" fmla="val 24"/>
              <a:gd name="f357" fmla="val 346"/>
              <a:gd name="f358" fmla="val 10"/>
              <a:gd name="f359" fmla="val 368"/>
              <a:gd name="f360" fmla="val 390"/>
              <a:gd name="f361" fmla="val 410"/>
              <a:gd name="f362" fmla="val 16"/>
              <a:gd name="f363" fmla="val 418"/>
              <a:gd name="f364" fmla="val 23"/>
              <a:gd name="f365" fmla="val 30"/>
              <a:gd name="f366" fmla="val 436"/>
              <a:gd name="f367" fmla="val 38"/>
              <a:gd name="f368" fmla="val 439"/>
              <a:gd name="f369" fmla="val 35"/>
              <a:gd name="f370" fmla="val 441"/>
              <a:gd name="f371" fmla="val 33"/>
              <a:gd name="f372" fmla="val 444"/>
              <a:gd name="f373" fmla="val 14"/>
              <a:gd name="f374" fmla="val 503"/>
              <a:gd name="f375" fmla="val 26"/>
              <a:gd name="f376" fmla="val 541"/>
              <a:gd name="f377" fmla="val 56"/>
              <a:gd name="f378" fmla="val 578"/>
              <a:gd name="f379" fmla="val 612"/>
              <a:gd name="f380" fmla="val 118"/>
              <a:gd name="f381" fmla="val 642"/>
              <a:gd name="f382" fmla="val 146"/>
              <a:gd name="f383" fmla="val 667"/>
              <a:gd name="f384" fmla="val 178"/>
              <a:gd name="f385" fmla="val 696"/>
              <a:gd name="f386" fmla="val 207"/>
              <a:gd name="f387" fmla="val 228"/>
              <a:gd name="f388" fmla="val 739"/>
              <a:gd name="f389" fmla="val 760"/>
              <a:gd name="f390" fmla="val 267"/>
              <a:gd name="f391" fmla="val 771"/>
              <a:gd name="f392" fmla="val 783"/>
              <a:gd name="f393" fmla="val 285"/>
              <a:gd name="f394" fmla="val 795"/>
              <a:gd name="f395" fmla="val 800"/>
              <a:gd name="f396" fmla="val 272"/>
              <a:gd name="f397" fmla="val 803"/>
              <a:gd name="f398" fmla="val 262"/>
              <a:gd name="f399" fmla="val 807"/>
              <a:gd name="f400" fmla="val 251"/>
              <a:gd name="f401" fmla="val 811"/>
              <a:gd name="f402" fmla="val 240"/>
              <a:gd name="f403" fmla="val 828"/>
              <a:gd name="f404" fmla="val 849"/>
              <a:gd name="f405" fmla="val 860"/>
              <a:gd name="f406" fmla="val 868"/>
              <a:gd name="f407" fmla="val 874"/>
              <a:gd name="f408" fmla="val 261"/>
              <a:gd name="f409" fmla="val 878"/>
              <a:gd name="f410" fmla="val 339"/>
              <a:gd name="f411" fmla="val 895"/>
              <a:gd name="f412" fmla="val 908"/>
              <a:gd name="f413" fmla="val 456"/>
              <a:gd name="f414" fmla="val 915"/>
              <a:gd name="f415" fmla="val 919"/>
              <a:gd name="f416" fmla="val 516"/>
              <a:gd name="f417" fmla="val 547"/>
              <a:gd name="f418" fmla="val 609"/>
              <a:gd name="f419" fmla="val 640"/>
              <a:gd name="f420" fmla="val 660"/>
              <a:gd name="f421" fmla="val 669"/>
              <a:gd name="f422" fmla="val 683"/>
              <a:gd name="f423" fmla="val 689"/>
              <a:gd name="f424" fmla="val 953"/>
              <a:gd name="f425" fmla="val 721"/>
              <a:gd name="f426" fmla="val 982"/>
              <a:gd name="f427" fmla="val 753"/>
              <a:gd name="f428" fmla="val 1017"/>
              <a:gd name="f429" fmla="val 791"/>
              <a:gd name="f430" fmla="val 1020"/>
              <a:gd name="f431" fmla="val 792"/>
              <a:gd name="f432" fmla="val 788"/>
              <a:gd name="f433" fmla="val 768"/>
              <a:gd name="f434" fmla="val 1094"/>
              <a:gd name="f435" fmla="val 794"/>
              <a:gd name="f436" fmla="val 1204"/>
              <a:gd name="f437" fmla="val 890"/>
              <a:gd name="f438" fmla="val 1302"/>
              <a:gd name="f439" fmla="val 998"/>
              <a:gd name="f440" fmla="val 1389"/>
              <a:gd name="f441" fmla="val 1115"/>
              <a:gd name="f442" fmla="val 1404"/>
              <a:gd name="f443" fmla="val 1418"/>
              <a:gd name="f444" fmla="val 1176"/>
              <a:gd name="f445" fmla="val 1432"/>
              <a:gd name="f446" fmla="val 1177"/>
              <a:gd name="f447" fmla="val 1430"/>
              <a:gd name="f448" fmla="val 1426"/>
              <a:gd name="f449" fmla="val 1174"/>
              <a:gd name="f450" fmla="val 1422"/>
              <a:gd name="f451" fmla="val 1170"/>
              <a:gd name="f452" fmla="val 1348"/>
              <a:gd name="f453" fmla="val 1280"/>
              <a:gd name="f454" fmla="val 1004"/>
              <a:gd name="f455" fmla="val 1208"/>
              <a:gd name="f456" fmla="val 925"/>
              <a:gd name="f457" fmla="val 876"/>
              <a:gd name="f458" fmla="val 831"/>
              <a:gd name="f459" fmla="val 784"/>
              <a:gd name="f460" fmla="val 1066"/>
              <a:gd name="f461" fmla="val 780"/>
              <a:gd name="f462" fmla="val 779"/>
              <a:gd name="f463" fmla="val 782"/>
              <a:gd name="f464" fmla="val 1046"/>
              <a:gd name="f465" fmla="val 787"/>
              <a:gd name="f466" fmla="val 1035"/>
              <a:gd name="f467" fmla="val 302"/>
              <a:gd name="f468" fmla="val 325"/>
              <a:gd name="f469" fmla="val 301"/>
              <a:gd name="f470" fmla="val 343"/>
              <a:gd name="f471" fmla="val 358"/>
              <a:gd name="f472" fmla="val 313"/>
              <a:gd name="f473" fmla="val 371"/>
              <a:gd name="f474" fmla="val 424"/>
              <a:gd name="f475" fmla="val 379"/>
              <a:gd name="f476" fmla="val 411"/>
              <a:gd name="f477" fmla="val 416"/>
              <a:gd name="f478" fmla="val 420"/>
              <a:gd name="f479" fmla="val 448"/>
              <a:gd name="f480" fmla="val 624"/>
              <a:gd name="f481" fmla="val 470"/>
              <a:gd name="f482" fmla="val 769"/>
              <a:gd name="f483" fmla="val 499"/>
              <a:gd name="f484" fmla="val 814"/>
              <a:gd name="f485" fmla="val 854"/>
              <a:gd name="f486" fmla="val 554"/>
              <a:gd name="f487" fmla="val 889"/>
              <a:gd name="f488" fmla="val 623"/>
              <a:gd name="f489" fmla="val 746"/>
              <a:gd name="f490" fmla="val 945"/>
              <a:gd name="f491" fmla="val 873"/>
              <a:gd name="f492" fmla="val 879"/>
              <a:gd name="f493" fmla="val 885"/>
              <a:gd name="f494" fmla="val 786"/>
              <a:gd name="f495" fmla="val 796"/>
              <a:gd name="f496" fmla="val 913"/>
              <a:gd name="f497" fmla="val 804"/>
              <a:gd name="f498" fmla="val 845"/>
              <a:gd name="f499" fmla="val 1010"/>
              <a:gd name="f500" fmla="val 1053"/>
              <a:gd name="f501" fmla="val 1078"/>
              <a:gd name="f502" fmla="val 1081"/>
              <a:gd name="f503" fmla="val 955"/>
              <a:gd name="f504" fmla="val 958"/>
              <a:gd name="f505" fmla="val 1073"/>
              <a:gd name="f506" fmla="val 975"/>
              <a:gd name="f507" fmla="val 941"/>
              <a:gd name="f508" fmla="val 1021"/>
              <a:gd name="f509" fmla="val 1026"/>
              <a:gd name="f510" fmla="val 839"/>
              <a:gd name="f511" fmla="val 832"/>
              <a:gd name="f512" fmla="val 1032"/>
              <a:gd name="f513" fmla="val 1027"/>
              <a:gd name="f514" fmla="val 820"/>
              <a:gd name="f515" fmla="val 777"/>
              <a:gd name="f516" fmla="val 734"/>
              <a:gd name="f517" fmla="val 914"/>
              <a:gd name="f518" fmla="val 691"/>
              <a:gd name="f519" fmla="val 910"/>
              <a:gd name="f520" fmla="val 684"/>
              <a:gd name="f521" fmla="val 655"/>
              <a:gd name="f522" fmla="val 613"/>
              <a:gd name="f523" fmla="val 583"/>
              <a:gd name="f524" fmla="val 515"/>
              <a:gd name="f525" fmla="val 477"/>
              <a:gd name="f526" fmla="val 896"/>
              <a:gd name="f527" fmla="val 870"/>
              <a:gd name="f528" fmla="val 342"/>
              <a:gd name="f529" fmla="val 869"/>
              <a:gd name="f530" fmla="val 862"/>
              <a:gd name="f531" fmla="val 256"/>
              <a:gd name="f532" fmla="val 857"/>
              <a:gd name="f533" fmla="val 238"/>
              <a:gd name="f534" fmla="val 223"/>
              <a:gd name="f535" fmla="val 837"/>
              <a:gd name="f536" fmla="val 822"/>
              <a:gd name="f537" fmla="val 237"/>
              <a:gd name="f538" fmla="val 276"/>
              <a:gd name="f539" fmla="val 799"/>
              <a:gd name="f540" fmla="val 298"/>
              <a:gd name="f541" fmla="val 801"/>
              <a:gd name="f542" fmla="val 303"/>
              <a:gd name="f543" fmla="val 805"/>
              <a:gd name="f544" fmla="val 314"/>
              <a:gd name="f545" fmla="val 324"/>
              <a:gd name="f546" fmla="val 335"/>
              <a:gd name="f547" fmla="val 388"/>
              <a:gd name="f548" fmla="val 840"/>
              <a:gd name="f549" fmla="val 440"/>
              <a:gd name="f550" fmla="val 853"/>
              <a:gd name="f551" fmla="val 493"/>
              <a:gd name="f552" fmla="val 852"/>
              <a:gd name="f553" fmla="val 494"/>
              <a:gd name="f554" fmla="val 850"/>
              <a:gd name="f555" fmla="val 490"/>
              <a:gd name="f556" fmla="val 487"/>
              <a:gd name="f557" fmla="val 847"/>
              <a:gd name="f558" fmla="val 835"/>
              <a:gd name="f559" fmla="val 400"/>
              <a:gd name="f560" fmla="val 357"/>
              <a:gd name="f561" fmla="val 708"/>
              <a:gd name="f562" fmla="val 236"/>
              <a:gd name="f563" fmla="val 687"/>
              <a:gd name="f564" fmla="val 634"/>
              <a:gd name="f565" fmla="val 148"/>
              <a:gd name="f566" fmla="val 575"/>
              <a:gd name="f567" fmla="val 40"/>
              <a:gd name="f568" fmla="val 506"/>
              <a:gd name="f569" fmla="val 501"/>
              <a:gd name="f570" fmla="val 32"/>
              <a:gd name="f571" fmla="val 505"/>
              <a:gd name="f572" fmla="val 47"/>
              <a:gd name="f573" fmla="val 500"/>
              <a:gd name="f574" fmla="val 54"/>
              <a:gd name="f575" fmla="val 491"/>
              <a:gd name="f576" fmla="val 65"/>
              <a:gd name="f577" fmla="val 479"/>
              <a:gd name="f578" fmla="val 70"/>
              <a:gd name="f579" fmla="val 462"/>
              <a:gd name="f580" fmla="val 64"/>
              <a:gd name="f581" fmla="val 526"/>
              <a:gd name="f582" fmla="val 203"/>
              <a:gd name="f583" fmla="val 637"/>
              <a:gd name="f584" fmla="val 631"/>
              <a:gd name="f585" fmla="val 628"/>
              <a:gd name="f586" fmla="val 270"/>
              <a:gd name="f587" fmla="val 597"/>
              <a:gd name="f588" fmla="val 233"/>
              <a:gd name="f589" fmla="val 567"/>
              <a:gd name="f590" fmla="val 160"/>
              <a:gd name="f591" fmla="val 116"/>
              <a:gd name="f592" fmla="val 458"/>
              <a:gd name="f593" fmla="val 413"/>
              <a:gd name="f594" fmla="val 408"/>
              <a:gd name="f595" fmla="val 29"/>
              <a:gd name="f596" fmla="val 402"/>
              <a:gd name="f597" fmla="val 25"/>
              <a:gd name="f598" fmla="val 21"/>
              <a:gd name="f599" fmla="val 31"/>
              <a:gd name="f600" fmla="val 405"/>
              <a:gd name="f601" fmla="val 39"/>
              <a:gd name="f602" fmla="val 407"/>
              <a:gd name="f603" fmla="val 48"/>
              <a:gd name="f604" fmla="val 409"/>
              <a:gd name="f605" fmla="val 53"/>
              <a:gd name="f606" fmla="val 59"/>
              <a:gd name="f607" fmla="val 406"/>
              <a:gd name="f608" fmla="val 63"/>
              <a:gd name="f609" fmla="val 391"/>
              <a:gd name="f610" fmla="val 88"/>
              <a:gd name="f611" fmla="val 363"/>
              <a:gd name="f612" fmla="val 90"/>
              <a:gd name="f613" fmla="val 67"/>
              <a:gd name="f614" fmla="val 340"/>
              <a:gd name="f615" fmla="val 61"/>
              <a:gd name="f616" fmla="val 336"/>
              <a:gd name="f617" fmla="val 55"/>
              <a:gd name="f618" fmla="val 332"/>
              <a:gd name="f619" fmla="val 330"/>
              <a:gd name="f620" fmla="val 46"/>
              <a:gd name="f621" fmla="val 329"/>
              <a:gd name="f622" fmla="val 44"/>
              <a:gd name="f623" fmla="val 327"/>
              <a:gd name="f624" fmla="val 326"/>
              <a:gd name="f625" fmla="val 43"/>
              <a:gd name="f626" fmla="val 323"/>
              <a:gd name="f627" fmla="val 49"/>
              <a:gd name="f628" fmla="val 334"/>
              <a:gd name="f629" fmla="val 74"/>
              <a:gd name="f630" fmla="val 87"/>
              <a:gd name="f631" fmla="val 351"/>
              <a:gd name="f632" fmla="val 99"/>
              <a:gd name="f633" fmla="val 530"/>
              <a:gd name="f634" fmla="val 348"/>
              <a:gd name="f635" fmla="val 539"/>
              <a:gd name="f636" fmla="val 355"/>
              <a:gd name="f637" fmla="val 361"/>
              <a:gd name="f638" fmla="val 362"/>
              <a:gd name="f639" fmla="val 542"/>
              <a:gd name="f640" fmla="val 399"/>
              <a:gd name="f641" fmla="val 186"/>
              <a:gd name="f642" fmla="val 93"/>
              <a:gd name="f643" fmla="val 105"/>
              <a:gd name="f644" fmla="val 110"/>
              <a:gd name="f645" fmla="val 140"/>
              <a:gd name="f646" fmla="val 311"/>
              <a:gd name="f647" fmla="val 152"/>
              <a:gd name="f648" fmla="val 293"/>
              <a:gd name="f649" fmla="val 136"/>
              <a:gd name="f650" fmla="val 289"/>
              <a:gd name="f651" fmla="val 130"/>
              <a:gd name="f652" fmla="val 138"/>
              <a:gd name="f653" fmla="val 291"/>
              <a:gd name="f654" fmla="val 159"/>
              <a:gd name="f655" fmla="val 299"/>
              <a:gd name="f656" fmla="val 310"/>
              <a:gd name="f657" fmla="val 199"/>
              <a:gd name="f658" fmla="val 353"/>
              <a:gd name="f659" fmla="val 354"/>
              <a:gd name="f660" fmla="val 442"/>
              <a:gd name="f661" fmla="val 435"/>
              <a:gd name="f662" fmla="val 443"/>
              <a:gd name="f663" fmla="val 445"/>
              <a:gd name="f664" fmla="val 437"/>
              <a:gd name="f665" fmla="val 434"/>
              <a:gd name="f666" fmla="val 429"/>
              <a:gd name="f667" fmla="val 382"/>
              <a:gd name="f668" fmla="val 350"/>
              <a:gd name="f669" fmla="val 288"/>
              <a:gd name="f670" fmla="val 341"/>
              <a:gd name="f671" fmla="val 344"/>
              <a:gd name="f672" fmla="val 349"/>
              <a:gd name="f673" fmla="val 312"/>
              <a:gd name="f674" fmla="val 359"/>
              <a:gd name="f675" fmla="val 320"/>
              <a:gd name="f676" fmla="val 337"/>
              <a:gd name="f677" fmla="val 308"/>
              <a:gd name="f678" fmla="val 306"/>
              <a:gd name="f679" fmla="val 352"/>
              <a:gd name="f680" fmla="val 404"/>
              <a:gd name="f681" fmla="val 508"/>
              <a:gd name="f682" fmla="val 562"/>
              <a:gd name="f683" fmla="val 707"/>
              <a:gd name="f684" fmla="val 219"/>
              <a:gd name="f685" fmla="val 212"/>
              <a:gd name="f686" fmla="val 881"/>
              <a:gd name="f687" fmla="val 888"/>
              <a:gd name="f688" fmla="val 217"/>
              <a:gd name="f689" fmla="val 197"/>
              <a:gd name="f690" fmla="val 177"/>
              <a:gd name="f691" fmla="val 1070"/>
              <a:gd name="f692" fmla="val 1077"/>
              <a:gd name="f693" fmla="val 1114"/>
              <a:gd name="f694" fmla="val 1123"/>
              <a:gd name="f695" fmla="val 1120"/>
              <a:gd name="f696" fmla="val 1119"/>
              <a:gd name="f697" fmla="val 1099"/>
              <a:gd name="f698" fmla="val 1090"/>
              <a:gd name="f699" fmla="val 1039"/>
              <a:gd name="f700" fmla="val 1008"/>
              <a:gd name="f701" fmla="val 1000"/>
              <a:gd name="f702" fmla="val 431"/>
              <a:gd name="f703" fmla="val 993"/>
              <a:gd name="f704" fmla="val 386"/>
              <a:gd name="f705" fmla="val 321"/>
              <a:gd name="f706" fmla="val 940"/>
              <a:gd name="f707" fmla="val 269"/>
              <a:gd name="f708" fmla="val 931"/>
              <a:gd name="f709" fmla="val 260"/>
              <a:gd name="f710" fmla="val 264"/>
              <a:gd name="f711" fmla="val 268"/>
              <a:gd name="f712" fmla="val 906"/>
              <a:gd name="f713" fmla="val 322"/>
              <a:gd name="f714" fmla="val 921"/>
              <a:gd name="f715" fmla="val 365"/>
              <a:gd name="f716" fmla="val 928"/>
              <a:gd name="f717" fmla="val 930"/>
              <a:gd name="f718" fmla="val 422"/>
              <a:gd name="f719" fmla="val 461"/>
              <a:gd name="f720" fmla="val 859"/>
              <a:gd name="f721" fmla="val 466"/>
              <a:gd name="f722" fmla="val 818"/>
              <a:gd name="f723" fmla="val 447"/>
              <a:gd name="f724" fmla="val 738"/>
              <a:gd name="f725" fmla="val 656"/>
              <a:gd name="f726" fmla="val 384"/>
              <a:gd name="f727" fmla="val 605"/>
              <a:gd name="f728" fmla="val 367"/>
              <a:gd name="f729" fmla="val 492"/>
              <a:gd name="f730" fmla="val 433"/>
              <a:gd name="f731" fmla="val 376"/>
              <a:gd name="f732" fmla="val 294"/>
              <a:gd name="f733" fmla="val 50"/>
              <a:gd name="f734" fmla="val 396"/>
              <a:gd name="f735" fmla="val 392"/>
              <a:gd name="f736" fmla="val 28"/>
              <a:gd name="f737" fmla="val 18"/>
              <a:gd name="f738" fmla="val 385"/>
              <a:gd name="f739" fmla="val 380"/>
              <a:gd name="f740" fmla="val 347"/>
              <a:gd name="f741" fmla="val 20"/>
              <a:gd name="f742" fmla="val 34"/>
              <a:gd name="f743" fmla="val 52"/>
              <a:gd name="f744" fmla="val 364"/>
              <a:gd name="f745" fmla="val 79"/>
              <a:gd name="f746" fmla="val 60"/>
              <a:gd name="f747" fmla="val 316"/>
              <a:gd name="f748" fmla="val 76"/>
              <a:gd name="f749" fmla="val 82"/>
              <a:gd name="f750" fmla="val 92"/>
              <a:gd name="f751" fmla="val 111"/>
              <a:gd name="f752" fmla="val 290"/>
              <a:gd name="f753" fmla="val 121"/>
              <a:gd name="f754" fmla="val 297"/>
              <a:gd name="f755" fmla="val 104"/>
              <a:gd name="f756" fmla="val 305"/>
              <a:gd name="f757" fmla="val 333"/>
              <a:gd name="f758" fmla="val 482"/>
              <a:gd name="f759" fmla="val 12"/>
              <a:gd name="f760" fmla="val 459"/>
              <a:gd name="f761" fmla="val 452"/>
              <a:gd name="f762" fmla="val 132"/>
              <a:gd name="f763" fmla="val 307"/>
              <a:gd name="f764" fmla="val 145"/>
              <a:gd name="f765" fmla="val 139"/>
              <a:gd name="f766" fmla="val 372"/>
              <a:gd name="f767" fmla="val 73"/>
              <a:gd name="f768" fmla="val 395"/>
              <a:gd name="f769" fmla="val 68"/>
              <a:gd name="f770" fmla="val 58"/>
              <a:gd name="f771" fmla="val 495"/>
              <a:gd name="f772" fmla="val 484"/>
              <a:gd name="f773" fmla="val 478"/>
              <a:gd name="f774" fmla="val 481"/>
              <a:gd name="f775" fmla="val 57"/>
              <a:gd name="f776" fmla="+- 0 0 -90"/>
              <a:gd name="f777" fmla="*/ f4 1 1433"/>
              <a:gd name="f778" fmla="*/ f5 1 1451"/>
              <a:gd name="f779" fmla="val f6"/>
              <a:gd name="f780" fmla="val f7"/>
              <a:gd name="f781" fmla="val f8"/>
              <a:gd name="f782" fmla="*/ f776 f0 1"/>
              <a:gd name="f783" fmla="+- f781 0 f779"/>
              <a:gd name="f784" fmla="+- f780 0 f779"/>
              <a:gd name="f785" fmla="*/ f782 1 f3"/>
              <a:gd name="f786" fmla="*/ f784 1 1433"/>
              <a:gd name="f787" fmla="*/ f783 1 1451"/>
              <a:gd name="f788" fmla="*/ 1063 f784 1"/>
              <a:gd name="f789" fmla="*/ 806 f783 1"/>
              <a:gd name="f790" fmla="*/ 1006 f784 1"/>
              <a:gd name="f791" fmla="*/ 1239 f783 1"/>
              <a:gd name="f792" fmla="*/ 963 f784 1"/>
              <a:gd name="f793" fmla="*/ 1163 f783 1"/>
              <a:gd name="f794" fmla="*/ 918 f784 1"/>
              <a:gd name="f795" fmla="*/ 1275 f783 1"/>
              <a:gd name="f796" fmla="*/ 1076 f784 1"/>
              <a:gd name="f797" fmla="*/ 1435 f783 1"/>
              <a:gd name="f798" fmla="*/ 909 f784 1"/>
              <a:gd name="f799" fmla="*/ 1130 f783 1"/>
              <a:gd name="f800" fmla="*/ 652 f784 1"/>
              <a:gd name="f801" fmla="*/ 947 f783 1"/>
              <a:gd name="f802" fmla="*/ 521 f784 1"/>
              <a:gd name="f803" fmla="*/ 1022 f783 1"/>
              <a:gd name="f804" fmla="*/ 544 f784 1"/>
              <a:gd name="f805" fmla="*/ 1195 f783 1"/>
              <a:gd name="f806" fmla="*/ 497 f784 1"/>
              <a:gd name="f807" fmla="*/ 469 f784 1"/>
              <a:gd name="f808" fmla="*/ 1131 f783 1"/>
              <a:gd name="f809" fmla="*/ 173 f784 1"/>
              <a:gd name="f810" fmla="*/ 1068 f783 1"/>
              <a:gd name="f811" fmla="*/ 122 f784 1"/>
              <a:gd name="f812" fmla="*/ 1003 f783 1"/>
              <a:gd name="f813" fmla="*/ 117 f784 1"/>
              <a:gd name="f814" fmla="*/ 994 f783 1"/>
              <a:gd name="f815" fmla="*/ 230 f784 1"/>
              <a:gd name="f816" fmla="*/ 886 f783 1"/>
              <a:gd name="f817" fmla="*/ 277 f784 1"/>
              <a:gd name="f818" fmla="*/ 451 f783 1"/>
              <a:gd name="f819" fmla="*/ 281 f784 1"/>
              <a:gd name="f820" fmla="*/ 189 f783 1"/>
              <a:gd name="f821" fmla="*/ 317 f784 1"/>
              <a:gd name="f822" fmla="*/ 71 f783 1"/>
              <a:gd name="f823" fmla="*/ 444 f784 1"/>
              <a:gd name="f824" fmla="*/ 30 f783 1"/>
              <a:gd name="f825" fmla="*/ 760 f784 1"/>
              <a:gd name="f826" fmla="*/ 267 f783 1"/>
              <a:gd name="f827" fmla="*/ 860 f784 1"/>
              <a:gd name="f828" fmla="*/ 230 f783 1"/>
              <a:gd name="f829" fmla="*/ 640 f783 1"/>
              <a:gd name="f830" fmla="*/ 1028 f784 1"/>
              <a:gd name="f831" fmla="*/ 788 f783 1"/>
              <a:gd name="f832" fmla="*/ 1430 f784 1"/>
              <a:gd name="f833" fmla="*/ 1178 f783 1"/>
              <a:gd name="f834" fmla="*/ 1057 f784 1"/>
              <a:gd name="f835" fmla="*/ 782 f783 1"/>
              <a:gd name="f836" fmla="*/ 411 f784 1"/>
              <a:gd name="f837" fmla="*/ 528 f783 1"/>
              <a:gd name="f838" fmla="*/ 783 f784 1"/>
              <a:gd name="f839" fmla="*/ 875 f783 1"/>
              <a:gd name="f840" fmla="*/ 943 f784 1"/>
              <a:gd name="f841" fmla="*/ 1078 f783 1"/>
              <a:gd name="f842" fmla="*/ 1027 f784 1"/>
              <a:gd name="f843" fmla="*/ 820 f783 1"/>
              <a:gd name="f844" fmla="*/ 911 f784 1"/>
              <a:gd name="f845" fmla="*/ 554 f783 1"/>
              <a:gd name="f846" fmla="*/ 837 f784 1"/>
              <a:gd name="f847" fmla="*/ 223 f783 1"/>
              <a:gd name="f848" fmla="*/ 813 f784 1"/>
              <a:gd name="f849" fmla="*/ 335 f783 1"/>
              <a:gd name="f850" fmla="*/ 811 f784 1"/>
              <a:gd name="f851" fmla="*/ 357 f783 1"/>
              <a:gd name="f852" fmla="*/ 493 f784 1"/>
              <a:gd name="f853" fmla="*/ 26 f783 1"/>
              <a:gd name="f854" fmla="*/ 628 f784 1"/>
              <a:gd name="f855" fmla="*/ 270 f783 1"/>
              <a:gd name="f856" fmla="*/ 407 f784 1"/>
              <a:gd name="f857" fmla="*/ 48 f783 1"/>
              <a:gd name="f858" fmla="*/ 327 f784 1"/>
              <a:gd name="f859" fmla="*/ 42 f783 1"/>
              <a:gd name="f860" fmla="*/ 530 f784 1"/>
              <a:gd name="f861" fmla="*/ 342 f783 1"/>
              <a:gd name="f862" fmla="*/ 339 f784 1"/>
              <a:gd name="f863" fmla="*/ 110 f783 1"/>
              <a:gd name="f864" fmla="*/ 278 f784 1"/>
              <a:gd name="f865" fmla="*/ 117 f783 1"/>
              <a:gd name="f866" fmla="*/ 445 f784 1"/>
              <a:gd name="f867" fmla="*/ 441 f783 1"/>
              <a:gd name="f868" fmla="*/ 280 f783 1"/>
              <a:gd name="f869" fmla="*/ 302 f784 1"/>
              <a:gd name="f870" fmla="*/ 325 f783 1"/>
              <a:gd name="f871" fmla="*/ 282 f784 1"/>
              <a:gd name="f872" fmla="*/ 562 f783 1"/>
              <a:gd name="f873" fmla="*/ 177 f784 1"/>
              <a:gd name="f874" fmla="*/ 1053 f783 1"/>
              <a:gd name="f875" fmla="*/ 438 f784 1"/>
              <a:gd name="f876" fmla="*/ 1103 f783 1"/>
              <a:gd name="f877" fmla="*/ 418 f784 1"/>
              <a:gd name="f878" fmla="*/ 993 f783 1"/>
              <a:gd name="f879" fmla="*/ 280 f784 1"/>
              <a:gd name="f880" fmla="*/ 908 f783 1"/>
              <a:gd name="f881" fmla="*/ 458 f784 1"/>
              <a:gd name="f882" fmla="*/ 798 f783 1"/>
              <a:gd name="f883" fmla="*/ 284 f784 1"/>
              <a:gd name="f884" fmla="*/ 354 f783 1"/>
              <a:gd name="f885" fmla="*/ 380 f784 1"/>
              <a:gd name="f886" fmla="*/ 15 f783 1"/>
              <a:gd name="f887" fmla="*/ 402 f784 1"/>
              <a:gd name="f888" fmla="*/ 50 f783 1"/>
              <a:gd name="f889" fmla="*/ 301 f784 1"/>
              <a:gd name="f890" fmla="*/ 138 f783 1"/>
              <a:gd name="f891" fmla="*/ 337 f784 1"/>
              <a:gd name="f892" fmla="*/ 286 f783 1"/>
              <a:gd name="f893" fmla="*/ 349 f784 1"/>
              <a:gd name="f894" fmla="*/ 314 f783 1"/>
              <a:gd name="f895" fmla="*/ 494 f784 1"/>
              <a:gd name="f896" fmla="*/ 39 f783 1"/>
              <a:gd name="f897" fmla="*/ 334 f784 1"/>
              <a:gd name="f898" fmla="*/ 124 f783 1"/>
              <a:gd name="f899" fmla="*/ 400 f784 1"/>
              <a:gd name="f900" fmla="*/ 56 f783 1"/>
              <a:gd name="f901" fmla="*/ 478 f784 1"/>
              <a:gd name="f902" fmla="*/ 58 f783 1"/>
              <a:gd name="f903" fmla="+- f785 0 f1"/>
              <a:gd name="f904" fmla="*/ f788 1 1433"/>
              <a:gd name="f905" fmla="*/ f789 1 1451"/>
              <a:gd name="f906" fmla="*/ f790 1 1433"/>
              <a:gd name="f907" fmla="*/ f791 1 1451"/>
              <a:gd name="f908" fmla="*/ f792 1 1433"/>
              <a:gd name="f909" fmla="*/ f793 1 1451"/>
              <a:gd name="f910" fmla="*/ f794 1 1433"/>
              <a:gd name="f911" fmla="*/ f795 1 1451"/>
              <a:gd name="f912" fmla="*/ f796 1 1433"/>
              <a:gd name="f913" fmla="*/ f797 1 1451"/>
              <a:gd name="f914" fmla="*/ f798 1 1433"/>
              <a:gd name="f915" fmla="*/ f799 1 1451"/>
              <a:gd name="f916" fmla="*/ f800 1 1433"/>
              <a:gd name="f917" fmla="*/ f801 1 1451"/>
              <a:gd name="f918" fmla="*/ f802 1 1433"/>
              <a:gd name="f919" fmla="*/ f803 1 1451"/>
              <a:gd name="f920" fmla="*/ f804 1 1433"/>
              <a:gd name="f921" fmla="*/ f805 1 1451"/>
              <a:gd name="f922" fmla="*/ f806 1 1433"/>
              <a:gd name="f923" fmla="*/ f807 1 1433"/>
              <a:gd name="f924" fmla="*/ f808 1 1451"/>
              <a:gd name="f925" fmla="*/ f809 1 1433"/>
              <a:gd name="f926" fmla="*/ f810 1 1451"/>
              <a:gd name="f927" fmla="*/ f811 1 1433"/>
              <a:gd name="f928" fmla="*/ f812 1 1451"/>
              <a:gd name="f929" fmla="*/ f813 1 1433"/>
              <a:gd name="f930" fmla="*/ f814 1 1451"/>
              <a:gd name="f931" fmla="*/ f815 1 1433"/>
              <a:gd name="f932" fmla="*/ f816 1 1451"/>
              <a:gd name="f933" fmla="*/ f817 1 1433"/>
              <a:gd name="f934" fmla="*/ f818 1 1451"/>
              <a:gd name="f935" fmla="*/ f819 1 1433"/>
              <a:gd name="f936" fmla="*/ f820 1 1451"/>
              <a:gd name="f937" fmla="*/ f821 1 1433"/>
              <a:gd name="f938" fmla="*/ f822 1 1451"/>
              <a:gd name="f939" fmla="*/ f823 1 1433"/>
              <a:gd name="f940" fmla="*/ f824 1 1451"/>
              <a:gd name="f941" fmla="*/ f825 1 1433"/>
              <a:gd name="f942" fmla="*/ f826 1 1451"/>
              <a:gd name="f943" fmla="*/ f827 1 1433"/>
              <a:gd name="f944" fmla="*/ f828 1 1451"/>
              <a:gd name="f945" fmla="*/ f829 1 1451"/>
              <a:gd name="f946" fmla="*/ f830 1 1433"/>
              <a:gd name="f947" fmla="*/ f831 1 1451"/>
              <a:gd name="f948" fmla="*/ f832 1 1433"/>
              <a:gd name="f949" fmla="*/ f833 1 1451"/>
              <a:gd name="f950" fmla="*/ f834 1 1433"/>
              <a:gd name="f951" fmla="*/ f835 1 1451"/>
              <a:gd name="f952" fmla="*/ f836 1 1433"/>
              <a:gd name="f953" fmla="*/ f837 1 1451"/>
              <a:gd name="f954" fmla="*/ f838 1 1433"/>
              <a:gd name="f955" fmla="*/ f839 1 1451"/>
              <a:gd name="f956" fmla="*/ f840 1 1433"/>
              <a:gd name="f957" fmla="*/ f841 1 1451"/>
              <a:gd name="f958" fmla="*/ f842 1 1433"/>
              <a:gd name="f959" fmla="*/ f843 1 1451"/>
              <a:gd name="f960" fmla="*/ f844 1 1433"/>
              <a:gd name="f961" fmla="*/ f845 1 1451"/>
              <a:gd name="f962" fmla="*/ f846 1 1433"/>
              <a:gd name="f963" fmla="*/ f847 1 1451"/>
              <a:gd name="f964" fmla="*/ f848 1 1433"/>
              <a:gd name="f965" fmla="*/ f849 1 1451"/>
              <a:gd name="f966" fmla="*/ f850 1 1433"/>
              <a:gd name="f967" fmla="*/ f851 1 1451"/>
              <a:gd name="f968" fmla="*/ f852 1 1433"/>
              <a:gd name="f969" fmla="*/ f853 1 1451"/>
              <a:gd name="f970" fmla="*/ f854 1 1433"/>
              <a:gd name="f971" fmla="*/ f855 1 1451"/>
              <a:gd name="f972" fmla="*/ f856 1 1433"/>
              <a:gd name="f973" fmla="*/ f857 1 1451"/>
              <a:gd name="f974" fmla="*/ f858 1 1433"/>
              <a:gd name="f975" fmla="*/ f859 1 1451"/>
              <a:gd name="f976" fmla="*/ f860 1 1433"/>
              <a:gd name="f977" fmla="*/ f861 1 1451"/>
              <a:gd name="f978" fmla="*/ f862 1 1433"/>
              <a:gd name="f979" fmla="*/ f863 1 1451"/>
              <a:gd name="f980" fmla="*/ f864 1 1433"/>
              <a:gd name="f981" fmla="*/ f865 1 1451"/>
              <a:gd name="f982" fmla="*/ f866 1 1433"/>
              <a:gd name="f983" fmla="*/ f867 1 1451"/>
              <a:gd name="f984" fmla="*/ f868 1 1451"/>
              <a:gd name="f985" fmla="*/ f869 1 1433"/>
              <a:gd name="f986" fmla="*/ f870 1 1451"/>
              <a:gd name="f987" fmla="*/ f871 1 1433"/>
              <a:gd name="f988" fmla="*/ f872 1 1451"/>
              <a:gd name="f989" fmla="*/ f873 1 1433"/>
              <a:gd name="f990" fmla="*/ f874 1 1451"/>
              <a:gd name="f991" fmla="*/ f875 1 1433"/>
              <a:gd name="f992" fmla="*/ f876 1 1451"/>
              <a:gd name="f993" fmla="*/ f877 1 1433"/>
              <a:gd name="f994" fmla="*/ f878 1 1451"/>
              <a:gd name="f995" fmla="*/ f879 1 1433"/>
              <a:gd name="f996" fmla="*/ f880 1 1451"/>
              <a:gd name="f997" fmla="*/ f881 1 1433"/>
              <a:gd name="f998" fmla="*/ f882 1 1451"/>
              <a:gd name="f999" fmla="*/ f883 1 1433"/>
              <a:gd name="f1000" fmla="*/ f884 1 1451"/>
              <a:gd name="f1001" fmla="*/ f885 1 1433"/>
              <a:gd name="f1002" fmla="*/ f886 1 1451"/>
              <a:gd name="f1003" fmla="*/ f887 1 1433"/>
              <a:gd name="f1004" fmla="*/ f888 1 1451"/>
              <a:gd name="f1005" fmla="*/ f889 1 1433"/>
              <a:gd name="f1006" fmla="*/ f890 1 1451"/>
              <a:gd name="f1007" fmla="*/ f891 1 1433"/>
              <a:gd name="f1008" fmla="*/ f892 1 1451"/>
              <a:gd name="f1009" fmla="*/ f893 1 1433"/>
              <a:gd name="f1010" fmla="*/ f894 1 1451"/>
              <a:gd name="f1011" fmla="*/ f895 1 1433"/>
              <a:gd name="f1012" fmla="*/ f896 1 1451"/>
              <a:gd name="f1013" fmla="*/ f897 1 1433"/>
              <a:gd name="f1014" fmla="*/ f898 1 1451"/>
              <a:gd name="f1015" fmla="*/ f899 1 1433"/>
              <a:gd name="f1016" fmla="*/ f900 1 1451"/>
              <a:gd name="f1017" fmla="*/ f901 1 1433"/>
              <a:gd name="f1018" fmla="*/ f902 1 1451"/>
              <a:gd name="f1019" fmla="*/ 0 1 f786"/>
              <a:gd name="f1020" fmla="*/ f780 1 f786"/>
              <a:gd name="f1021" fmla="*/ 0 1 f787"/>
              <a:gd name="f1022" fmla="*/ f781 1 f787"/>
              <a:gd name="f1023" fmla="*/ f904 1 f786"/>
              <a:gd name="f1024" fmla="*/ f905 1 f787"/>
              <a:gd name="f1025" fmla="*/ f906 1 f786"/>
              <a:gd name="f1026" fmla="*/ f907 1 f787"/>
              <a:gd name="f1027" fmla="*/ f908 1 f786"/>
              <a:gd name="f1028" fmla="*/ f909 1 f787"/>
              <a:gd name="f1029" fmla="*/ f910 1 f786"/>
              <a:gd name="f1030" fmla="*/ f911 1 f787"/>
              <a:gd name="f1031" fmla="*/ f912 1 f786"/>
              <a:gd name="f1032" fmla="*/ f913 1 f787"/>
              <a:gd name="f1033" fmla="*/ f914 1 f786"/>
              <a:gd name="f1034" fmla="*/ f915 1 f787"/>
              <a:gd name="f1035" fmla="*/ f916 1 f786"/>
              <a:gd name="f1036" fmla="*/ f917 1 f787"/>
              <a:gd name="f1037" fmla="*/ f918 1 f786"/>
              <a:gd name="f1038" fmla="*/ f919 1 f787"/>
              <a:gd name="f1039" fmla="*/ f920 1 f786"/>
              <a:gd name="f1040" fmla="*/ f921 1 f787"/>
              <a:gd name="f1041" fmla="*/ f922 1 f786"/>
              <a:gd name="f1042" fmla="*/ f923 1 f786"/>
              <a:gd name="f1043" fmla="*/ f924 1 f787"/>
              <a:gd name="f1044" fmla="*/ f925 1 f786"/>
              <a:gd name="f1045" fmla="*/ f926 1 f787"/>
              <a:gd name="f1046" fmla="*/ f927 1 f786"/>
              <a:gd name="f1047" fmla="*/ f928 1 f787"/>
              <a:gd name="f1048" fmla="*/ f929 1 f786"/>
              <a:gd name="f1049" fmla="*/ f930 1 f787"/>
              <a:gd name="f1050" fmla="*/ f931 1 f786"/>
              <a:gd name="f1051" fmla="*/ f932 1 f787"/>
              <a:gd name="f1052" fmla="*/ f933 1 f786"/>
              <a:gd name="f1053" fmla="*/ f934 1 f787"/>
              <a:gd name="f1054" fmla="*/ f935 1 f786"/>
              <a:gd name="f1055" fmla="*/ f936 1 f787"/>
              <a:gd name="f1056" fmla="*/ f937 1 f786"/>
              <a:gd name="f1057" fmla="*/ f938 1 f787"/>
              <a:gd name="f1058" fmla="*/ f939 1 f786"/>
              <a:gd name="f1059" fmla="*/ f940 1 f787"/>
              <a:gd name="f1060" fmla="*/ f941 1 f786"/>
              <a:gd name="f1061" fmla="*/ f942 1 f787"/>
              <a:gd name="f1062" fmla="*/ f943 1 f786"/>
              <a:gd name="f1063" fmla="*/ f944 1 f787"/>
              <a:gd name="f1064" fmla="*/ f945 1 f787"/>
              <a:gd name="f1065" fmla="*/ f946 1 f786"/>
              <a:gd name="f1066" fmla="*/ f947 1 f787"/>
              <a:gd name="f1067" fmla="*/ f948 1 f786"/>
              <a:gd name="f1068" fmla="*/ f949 1 f787"/>
              <a:gd name="f1069" fmla="*/ f950 1 f786"/>
              <a:gd name="f1070" fmla="*/ f951 1 f787"/>
              <a:gd name="f1071" fmla="*/ f952 1 f786"/>
              <a:gd name="f1072" fmla="*/ f953 1 f787"/>
              <a:gd name="f1073" fmla="*/ f954 1 f786"/>
              <a:gd name="f1074" fmla="*/ f955 1 f787"/>
              <a:gd name="f1075" fmla="*/ f956 1 f786"/>
              <a:gd name="f1076" fmla="*/ f957 1 f787"/>
              <a:gd name="f1077" fmla="*/ f958 1 f786"/>
              <a:gd name="f1078" fmla="*/ f959 1 f787"/>
              <a:gd name="f1079" fmla="*/ f960 1 f786"/>
              <a:gd name="f1080" fmla="*/ f961 1 f787"/>
              <a:gd name="f1081" fmla="*/ f962 1 f786"/>
              <a:gd name="f1082" fmla="*/ f963 1 f787"/>
              <a:gd name="f1083" fmla="*/ f964 1 f786"/>
              <a:gd name="f1084" fmla="*/ f965 1 f787"/>
              <a:gd name="f1085" fmla="*/ f966 1 f786"/>
              <a:gd name="f1086" fmla="*/ f967 1 f787"/>
              <a:gd name="f1087" fmla="*/ f968 1 f786"/>
              <a:gd name="f1088" fmla="*/ f969 1 f787"/>
              <a:gd name="f1089" fmla="*/ f970 1 f786"/>
              <a:gd name="f1090" fmla="*/ f971 1 f787"/>
              <a:gd name="f1091" fmla="*/ f972 1 f786"/>
              <a:gd name="f1092" fmla="*/ f973 1 f787"/>
              <a:gd name="f1093" fmla="*/ f974 1 f786"/>
              <a:gd name="f1094" fmla="*/ f975 1 f787"/>
              <a:gd name="f1095" fmla="*/ f976 1 f786"/>
              <a:gd name="f1096" fmla="*/ f977 1 f787"/>
              <a:gd name="f1097" fmla="*/ f978 1 f786"/>
              <a:gd name="f1098" fmla="*/ f979 1 f787"/>
              <a:gd name="f1099" fmla="*/ f980 1 f786"/>
              <a:gd name="f1100" fmla="*/ f981 1 f787"/>
              <a:gd name="f1101" fmla="*/ f982 1 f786"/>
              <a:gd name="f1102" fmla="*/ f983 1 f787"/>
              <a:gd name="f1103" fmla="*/ f984 1 f787"/>
              <a:gd name="f1104" fmla="*/ f985 1 f786"/>
              <a:gd name="f1105" fmla="*/ f986 1 f787"/>
              <a:gd name="f1106" fmla="*/ f987 1 f786"/>
              <a:gd name="f1107" fmla="*/ f988 1 f787"/>
              <a:gd name="f1108" fmla="*/ f989 1 f786"/>
              <a:gd name="f1109" fmla="*/ f990 1 f787"/>
              <a:gd name="f1110" fmla="*/ f991 1 f786"/>
              <a:gd name="f1111" fmla="*/ f992 1 f787"/>
              <a:gd name="f1112" fmla="*/ f993 1 f786"/>
              <a:gd name="f1113" fmla="*/ f994 1 f787"/>
              <a:gd name="f1114" fmla="*/ f995 1 f786"/>
              <a:gd name="f1115" fmla="*/ f996 1 f787"/>
              <a:gd name="f1116" fmla="*/ f997 1 f786"/>
              <a:gd name="f1117" fmla="*/ f998 1 f787"/>
              <a:gd name="f1118" fmla="*/ f999 1 f786"/>
              <a:gd name="f1119" fmla="*/ f1000 1 f787"/>
              <a:gd name="f1120" fmla="*/ f1001 1 f786"/>
              <a:gd name="f1121" fmla="*/ f1002 1 f787"/>
              <a:gd name="f1122" fmla="*/ f1003 1 f786"/>
              <a:gd name="f1123" fmla="*/ f1004 1 f787"/>
              <a:gd name="f1124" fmla="*/ f1005 1 f786"/>
              <a:gd name="f1125" fmla="*/ f1006 1 f787"/>
              <a:gd name="f1126" fmla="*/ f1007 1 f786"/>
              <a:gd name="f1127" fmla="*/ f1008 1 f787"/>
              <a:gd name="f1128" fmla="*/ f1009 1 f786"/>
              <a:gd name="f1129" fmla="*/ f1010 1 f787"/>
              <a:gd name="f1130" fmla="*/ f1011 1 f786"/>
              <a:gd name="f1131" fmla="*/ f1012 1 f787"/>
              <a:gd name="f1132" fmla="*/ f1013 1 f786"/>
              <a:gd name="f1133" fmla="*/ f1014 1 f787"/>
              <a:gd name="f1134" fmla="*/ f1015 1 f786"/>
              <a:gd name="f1135" fmla="*/ f1016 1 f787"/>
              <a:gd name="f1136" fmla="*/ f1017 1 f786"/>
              <a:gd name="f1137" fmla="*/ f1018 1 f787"/>
              <a:gd name="f1138" fmla="*/ f1019 f777 1"/>
              <a:gd name="f1139" fmla="*/ f1020 f777 1"/>
              <a:gd name="f1140" fmla="*/ f1022 f778 1"/>
              <a:gd name="f1141" fmla="*/ f1021 f778 1"/>
              <a:gd name="f1142" fmla="*/ f1023 f777 1"/>
              <a:gd name="f1143" fmla="*/ f1024 f778 1"/>
              <a:gd name="f1144" fmla="*/ f1025 f777 1"/>
              <a:gd name="f1145" fmla="*/ f1026 f778 1"/>
              <a:gd name="f1146" fmla="*/ f1027 f777 1"/>
              <a:gd name="f1147" fmla="*/ f1028 f778 1"/>
              <a:gd name="f1148" fmla="*/ f1029 f777 1"/>
              <a:gd name="f1149" fmla="*/ f1030 f778 1"/>
              <a:gd name="f1150" fmla="*/ f1031 f777 1"/>
              <a:gd name="f1151" fmla="*/ f1032 f778 1"/>
              <a:gd name="f1152" fmla="*/ f1033 f777 1"/>
              <a:gd name="f1153" fmla="*/ f1034 f778 1"/>
              <a:gd name="f1154" fmla="*/ f1035 f777 1"/>
              <a:gd name="f1155" fmla="*/ f1036 f778 1"/>
              <a:gd name="f1156" fmla="*/ f1037 f777 1"/>
              <a:gd name="f1157" fmla="*/ f1038 f778 1"/>
              <a:gd name="f1158" fmla="*/ f1039 f777 1"/>
              <a:gd name="f1159" fmla="*/ f1040 f778 1"/>
              <a:gd name="f1160" fmla="*/ f1041 f777 1"/>
              <a:gd name="f1161" fmla="*/ f1042 f777 1"/>
              <a:gd name="f1162" fmla="*/ f1043 f778 1"/>
              <a:gd name="f1163" fmla="*/ f1044 f777 1"/>
              <a:gd name="f1164" fmla="*/ f1045 f778 1"/>
              <a:gd name="f1165" fmla="*/ f1046 f777 1"/>
              <a:gd name="f1166" fmla="*/ f1047 f778 1"/>
              <a:gd name="f1167" fmla="*/ f1048 f777 1"/>
              <a:gd name="f1168" fmla="*/ f1049 f778 1"/>
              <a:gd name="f1169" fmla="*/ f1050 f777 1"/>
              <a:gd name="f1170" fmla="*/ f1051 f778 1"/>
              <a:gd name="f1171" fmla="*/ f1052 f777 1"/>
              <a:gd name="f1172" fmla="*/ f1053 f778 1"/>
              <a:gd name="f1173" fmla="*/ f1054 f777 1"/>
              <a:gd name="f1174" fmla="*/ f1055 f778 1"/>
              <a:gd name="f1175" fmla="*/ f1056 f777 1"/>
              <a:gd name="f1176" fmla="*/ f1057 f778 1"/>
              <a:gd name="f1177" fmla="*/ f1058 f777 1"/>
              <a:gd name="f1178" fmla="*/ f1059 f778 1"/>
              <a:gd name="f1179" fmla="*/ f1060 f777 1"/>
              <a:gd name="f1180" fmla="*/ f1061 f778 1"/>
              <a:gd name="f1181" fmla="*/ f1062 f777 1"/>
              <a:gd name="f1182" fmla="*/ f1063 f778 1"/>
              <a:gd name="f1183" fmla="*/ f1064 f778 1"/>
              <a:gd name="f1184" fmla="*/ f1065 f777 1"/>
              <a:gd name="f1185" fmla="*/ f1066 f778 1"/>
              <a:gd name="f1186" fmla="*/ f1067 f777 1"/>
              <a:gd name="f1187" fmla="*/ f1068 f778 1"/>
              <a:gd name="f1188" fmla="*/ f1069 f777 1"/>
              <a:gd name="f1189" fmla="*/ f1070 f778 1"/>
              <a:gd name="f1190" fmla="*/ f1071 f777 1"/>
              <a:gd name="f1191" fmla="*/ f1072 f778 1"/>
              <a:gd name="f1192" fmla="*/ f1073 f777 1"/>
              <a:gd name="f1193" fmla="*/ f1074 f778 1"/>
              <a:gd name="f1194" fmla="*/ f1075 f777 1"/>
              <a:gd name="f1195" fmla="*/ f1076 f778 1"/>
              <a:gd name="f1196" fmla="*/ f1077 f777 1"/>
              <a:gd name="f1197" fmla="*/ f1078 f778 1"/>
              <a:gd name="f1198" fmla="*/ f1079 f777 1"/>
              <a:gd name="f1199" fmla="*/ f1080 f778 1"/>
              <a:gd name="f1200" fmla="*/ f1081 f777 1"/>
              <a:gd name="f1201" fmla="*/ f1082 f778 1"/>
              <a:gd name="f1202" fmla="*/ f1083 f777 1"/>
              <a:gd name="f1203" fmla="*/ f1084 f778 1"/>
              <a:gd name="f1204" fmla="*/ f1085 f777 1"/>
              <a:gd name="f1205" fmla="*/ f1086 f778 1"/>
              <a:gd name="f1206" fmla="*/ f1087 f777 1"/>
              <a:gd name="f1207" fmla="*/ f1088 f778 1"/>
              <a:gd name="f1208" fmla="*/ f1089 f777 1"/>
              <a:gd name="f1209" fmla="*/ f1090 f778 1"/>
              <a:gd name="f1210" fmla="*/ f1091 f777 1"/>
              <a:gd name="f1211" fmla="*/ f1092 f778 1"/>
              <a:gd name="f1212" fmla="*/ f1093 f777 1"/>
              <a:gd name="f1213" fmla="*/ f1094 f778 1"/>
              <a:gd name="f1214" fmla="*/ f1095 f777 1"/>
              <a:gd name="f1215" fmla="*/ f1096 f778 1"/>
              <a:gd name="f1216" fmla="*/ f1097 f777 1"/>
              <a:gd name="f1217" fmla="*/ f1098 f778 1"/>
              <a:gd name="f1218" fmla="*/ f1099 f777 1"/>
              <a:gd name="f1219" fmla="*/ f1100 f778 1"/>
              <a:gd name="f1220" fmla="*/ f1101 f777 1"/>
              <a:gd name="f1221" fmla="*/ f1102 f778 1"/>
              <a:gd name="f1222" fmla="*/ f1103 f778 1"/>
              <a:gd name="f1223" fmla="*/ f1104 f777 1"/>
              <a:gd name="f1224" fmla="*/ f1105 f778 1"/>
              <a:gd name="f1225" fmla="*/ f1106 f777 1"/>
              <a:gd name="f1226" fmla="*/ f1107 f778 1"/>
              <a:gd name="f1227" fmla="*/ f1108 f777 1"/>
              <a:gd name="f1228" fmla="*/ f1109 f778 1"/>
              <a:gd name="f1229" fmla="*/ f1110 f777 1"/>
              <a:gd name="f1230" fmla="*/ f1111 f778 1"/>
              <a:gd name="f1231" fmla="*/ f1112 f777 1"/>
              <a:gd name="f1232" fmla="*/ f1113 f778 1"/>
              <a:gd name="f1233" fmla="*/ f1114 f777 1"/>
              <a:gd name="f1234" fmla="*/ f1115 f778 1"/>
              <a:gd name="f1235" fmla="*/ f1116 f777 1"/>
              <a:gd name="f1236" fmla="*/ f1117 f778 1"/>
              <a:gd name="f1237" fmla="*/ f1118 f777 1"/>
              <a:gd name="f1238" fmla="*/ f1119 f778 1"/>
              <a:gd name="f1239" fmla="*/ f1120 f777 1"/>
              <a:gd name="f1240" fmla="*/ f1121 f778 1"/>
              <a:gd name="f1241" fmla="*/ f1122 f777 1"/>
              <a:gd name="f1242" fmla="*/ f1123 f778 1"/>
              <a:gd name="f1243" fmla="*/ f1124 f777 1"/>
              <a:gd name="f1244" fmla="*/ f1125 f778 1"/>
              <a:gd name="f1245" fmla="*/ f1126 f777 1"/>
              <a:gd name="f1246" fmla="*/ f1127 f778 1"/>
              <a:gd name="f1247" fmla="*/ f1128 f777 1"/>
              <a:gd name="f1248" fmla="*/ f1129 f778 1"/>
              <a:gd name="f1249" fmla="*/ f1130 f777 1"/>
              <a:gd name="f1250" fmla="*/ f1131 f778 1"/>
              <a:gd name="f1251" fmla="*/ f1132 f777 1"/>
              <a:gd name="f1252" fmla="*/ f1133 f778 1"/>
              <a:gd name="f1253" fmla="*/ f1134 f777 1"/>
              <a:gd name="f1254" fmla="*/ f1135 f778 1"/>
              <a:gd name="f1255" fmla="*/ f1136 f777 1"/>
              <a:gd name="f1256" fmla="*/ f1137 f778 1"/>
            </a:gdLst>
            <a:ahLst/>
            <a:cxnLst>
              <a:cxn ang="3cd4">
                <a:pos x="hc" y="t"/>
              </a:cxn>
              <a:cxn ang="0">
                <a:pos x="r" y="vc"/>
              </a:cxn>
              <a:cxn ang="cd4">
                <a:pos x="hc" y="b"/>
              </a:cxn>
              <a:cxn ang="cd2">
                <a:pos x="l" y="vc"/>
              </a:cxn>
              <a:cxn ang="f903">
                <a:pos x="f1142" y="f1143"/>
              </a:cxn>
              <a:cxn ang="f903">
                <a:pos x="f1144" y="f1145"/>
              </a:cxn>
              <a:cxn ang="f903">
                <a:pos x="f1146" y="f1147"/>
              </a:cxn>
              <a:cxn ang="f903">
                <a:pos x="f1148" y="f1149"/>
              </a:cxn>
              <a:cxn ang="f903">
                <a:pos x="f1150" y="f1151"/>
              </a:cxn>
              <a:cxn ang="f903">
                <a:pos x="f1152" y="f1153"/>
              </a:cxn>
              <a:cxn ang="f903">
                <a:pos x="f1154" y="f1155"/>
              </a:cxn>
              <a:cxn ang="f903">
                <a:pos x="f1156" y="f1157"/>
              </a:cxn>
              <a:cxn ang="f903">
                <a:pos x="f1158" y="f1159"/>
              </a:cxn>
              <a:cxn ang="f903">
                <a:pos x="f1160" y="f1149"/>
              </a:cxn>
              <a:cxn ang="f903">
                <a:pos x="f1161" y="f1162"/>
              </a:cxn>
              <a:cxn ang="f903">
                <a:pos x="f1163" y="f1164"/>
              </a:cxn>
              <a:cxn ang="f903">
                <a:pos x="f1165" y="f1166"/>
              </a:cxn>
              <a:cxn ang="f903">
                <a:pos x="f1167" y="f1168"/>
              </a:cxn>
              <a:cxn ang="f903">
                <a:pos x="f1169" y="f1170"/>
              </a:cxn>
              <a:cxn ang="f903">
                <a:pos x="f1171" y="f1172"/>
              </a:cxn>
              <a:cxn ang="f903">
                <a:pos x="f1173" y="f1174"/>
              </a:cxn>
              <a:cxn ang="f903">
                <a:pos x="f1175" y="f1176"/>
              </a:cxn>
              <a:cxn ang="f903">
                <a:pos x="f1177" y="f1178"/>
              </a:cxn>
              <a:cxn ang="f903">
                <a:pos x="f1179" y="f1180"/>
              </a:cxn>
              <a:cxn ang="f903">
                <a:pos x="f1181" y="f1182"/>
              </a:cxn>
              <a:cxn ang="f903">
                <a:pos x="f1148" y="f1183"/>
              </a:cxn>
              <a:cxn ang="f903">
                <a:pos x="f1184" y="f1185"/>
              </a:cxn>
              <a:cxn ang="f903">
                <a:pos x="f1186" y="f1187"/>
              </a:cxn>
              <a:cxn ang="f903">
                <a:pos x="f1188" y="f1189"/>
              </a:cxn>
              <a:cxn ang="f903">
                <a:pos x="f1190" y="f1191"/>
              </a:cxn>
              <a:cxn ang="f903">
                <a:pos x="f1192" y="f1193"/>
              </a:cxn>
              <a:cxn ang="f903">
                <a:pos x="f1194" y="f1195"/>
              </a:cxn>
              <a:cxn ang="f903">
                <a:pos x="f1196" y="f1197"/>
              </a:cxn>
              <a:cxn ang="f903">
                <a:pos x="f1198" y="f1199"/>
              </a:cxn>
              <a:cxn ang="f903">
                <a:pos x="f1200" y="f1201"/>
              </a:cxn>
              <a:cxn ang="f903">
                <a:pos x="f1202" y="f1203"/>
              </a:cxn>
              <a:cxn ang="f903">
                <a:pos x="f1204" y="f1205"/>
              </a:cxn>
              <a:cxn ang="f903">
                <a:pos x="f1206" y="f1207"/>
              </a:cxn>
              <a:cxn ang="f903">
                <a:pos x="f1208" y="f1209"/>
              </a:cxn>
              <a:cxn ang="f903">
                <a:pos x="f1210" y="f1211"/>
              </a:cxn>
              <a:cxn ang="f903">
                <a:pos x="f1212" y="f1213"/>
              </a:cxn>
              <a:cxn ang="f903">
                <a:pos x="f1214" y="f1215"/>
              </a:cxn>
              <a:cxn ang="f903">
                <a:pos x="f1216" y="f1217"/>
              </a:cxn>
              <a:cxn ang="f903">
                <a:pos x="f1218" y="f1219"/>
              </a:cxn>
              <a:cxn ang="f903">
                <a:pos x="f1220" y="f1221"/>
              </a:cxn>
              <a:cxn ang="f903">
                <a:pos x="f1216" y="f1222"/>
              </a:cxn>
              <a:cxn ang="f903">
                <a:pos x="f1223" y="f1224"/>
              </a:cxn>
              <a:cxn ang="f903">
                <a:pos x="f1225" y="f1226"/>
              </a:cxn>
              <a:cxn ang="f903">
                <a:pos x="f1227" y="f1228"/>
              </a:cxn>
              <a:cxn ang="f903">
                <a:pos x="f1229" y="f1230"/>
              </a:cxn>
              <a:cxn ang="f903">
                <a:pos x="f1231" y="f1232"/>
              </a:cxn>
              <a:cxn ang="f903">
                <a:pos x="f1233" y="f1234"/>
              </a:cxn>
              <a:cxn ang="f903">
                <a:pos x="f1235" y="f1236"/>
              </a:cxn>
              <a:cxn ang="f903">
                <a:pos x="f1237" y="f1238"/>
              </a:cxn>
              <a:cxn ang="f903">
                <a:pos x="f1239" y="f1240"/>
              </a:cxn>
              <a:cxn ang="f903">
                <a:pos x="f1241" y="f1242"/>
              </a:cxn>
              <a:cxn ang="f903">
                <a:pos x="f1243" y="f1244"/>
              </a:cxn>
              <a:cxn ang="f903">
                <a:pos x="f1245" y="f1246"/>
              </a:cxn>
              <a:cxn ang="f903">
                <a:pos x="f1247" y="f1248"/>
              </a:cxn>
              <a:cxn ang="f903">
                <a:pos x="f1249" y="f1250"/>
              </a:cxn>
              <a:cxn ang="f903">
                <a:pos x="f1251" y="f1252"/>
              </a:cxn>
              <a:cxn ang="f903">
                <a:pos x="f1253" y="f1254"/>
              </a:cxn>
              <a:cxn ang="f903">
                <a:pos x="f1255" y="f1256"/>
              </a:cxn>
            </a:cxnLst>
            <a:rect l="f1138" t="f1141" r="f1139" b="f1140"/>
            <a:pathLst>
              <a:path w="1433" h="1451">
                <a:moveTo>
                  <a:pt x="f9" y="f10"/>
                </a:moveTo>
                <a:cubicBezTo>
                  <a:pt x="f11" y="f12"/>
                  <a:pt x="f13" y="f14"/>
                  <a:pt x="f15" y="f16"/>
                </a:cubicBezTo>
                <a:cubicBezTo>
                  <a:pt x="f17" y="f18"/>
                  <a:pt x="f19" y="f20"/>
                  <a:pt x="f21" y="f22"/>
                </a:cubicBezTo>
                <a:cubicBezTo>
                  <a:pt x="f23" y="f22"/>
                  <a:pt x="f24" y="f22"/>
                  <a:pt x="f25" y="f22"/>
                </a:cubicBezTo>
                <a:cubicBezTo>
                  <a:pt x="f25" y="f26"/>
                  <a:pt x="f27" y="f28"/>
                  <a:pt x="f27" y="f29"/>
                </a:cubicBezTo>
                <a:cubicBezTo>
                  <a:pt x="f30" y="f31"/>
                  <a:pt x="f25" y="f32"/>
                  <a:pt x="f33" y="f34"/>
                </a:cubicBezTo>
                <a:cubicBezTo>
                  <a:pt x="f35" y="f36"/>
                  <a:pt x="f13" y="f37"/>
                  <a:pt x="f38" y="f39"/>
                </a:cubicBezTo>
                <a:cubicBezTo>
                  <a:pt x="f9" y="f40"/>
                  <a:pt x="f41" y="f42"/>
                  <a:pt x="f43" y="f44"/>
                </a:cubicBezTo>
                <a:cubicBezTo>
                  <a:pt x="f45" y="f46"/>
                  <a:pt x="f47" y="f48"/>
                  <a:pt x="f49" y="f50"/>
                </a:cubicBezTo>
                <a:cubicBezTo>
                  <a:pt x="f51" y="f50"/>
                  <a:pt x="f52" y="f53"/>
                  <a:pt x="f54" y="f53"/>
                </a:cubicBezTo>
                <a:cubicBezTo>
                  <a:pt x="f55" y="f56"/>
                  <a:pt x="f57" y="f58"/>
                  <a:pt x="f59" y="f60"/>
                </a:cubicBezTo>
                <a:cubicBezTo>
                  <a:pt x="f61" y="f62"/>
                  <a:pt x="f63" y="f64"/>
                  <a:pt x="f65" y="f66"/>
                </a:cubicBezTo>
                <a:cubicBezTo>
                  <a:pt x="f67" y="f68"/>
                  <a:pt x="f69" y="f70"/>
                  <a:pt x="f71" y="f72"/>
                </a:cubicBezTo>
                <a:cubicBezTo>
                  <a:pt x="f73" y="f74"/>
                  <a:pt x="f75" y="f76"/>
                  <a:pt x="f77" y="f78"/>
                </a:cubicBezTo>
                <a:cubicBezTo>
                  <a:pt x="f77" y="f79"/>
                  <a:pt x="f77" y="f66"/>
                  <a:pt x="f77" y="f80"/>
                </a:cubicBezTo>
                <a:cubicBezTo>
                  <a:pt x="f81" y="f82"/>
                  <a:pt x="f81" y="f83"/>
                  <a:pt x="f84" y="f85"/>
                </a:cubicBezTo>
                <a:cubicBezTo>
                  <a:pt x="f84" y="f86"/>
                  <a:pt x="f87" y="f88"/>
                  <a:pt x="f89" y="f90"/>
                </a:cubicBezTo>
                <a:cubicBezTo>
                  <a:pt x="f91" y="f92"/>
                  <a:pt x="f93" y="f94"/>
                  <a:pt x="f95" y="f96"/>
                </a:cubicBezTo>
                <a:cubicBezTo>
                  <a:pt x="f97" y="f98"/>
                  <a:pt x="f99" y="f100"/>
                  <a:pt x="f101" y="f102"/>
                </a:cubicBezTo>
                <a:cubicBezTo>
                  <a:pt x="f103" y="f104"/>
                  <a:pt x="f105" y="f100"/>
                  <a:pt x="f106" y="f107"/>
                </a:cubicBezTo>
                <a:cubicBezTo>
                  <a:pt x="f108" y="f109"/>
                  <a:pt x="f110" y="f111"/>
                  <a:pt x="f112" y="f113"/>
                </a:cubicBezTo>
                <a:cubicBezTo>
                  <a:pt x="f114" y="f115"/>
                  <a:pt x="f116" y="f117"/>
                  <a:pt x="f77" y="f118"/>
                </a:cubicBezTo>
                <a:cubicBezTo>
                  <a:pt x="f119" y="f120"/>
                  <a:pt x="f121" y="f122"/>
                  <a:pt x="f121" y="f123"/>
                </a:cubicBezTo>
                <a:cubicBezTo>
                  <a:pt x="f124" y="f125"/>
                  <a:pt x="f126" y="f80"/>
                  <a:pt x="f121" y="f127"/>
                </a:cubicBezTo>
                <a:cubicBezTo>
                  <a:pt x="f121" y="f128"/>
                  <a:pt x="f129" y="f130"/>
                  <a:pt x="f131" y="f132"/>
                </a:cubicBezTo>
                <a:cubicBezTo>
                  <a:pt x="f133" y="f134"/>
                  <a:pt x="f135" y="f136"/>
                  <a:pt x="f137" y="f138"/>
                </a:cubicBezTo>
                <a:cubicBezTo>
                  <a:pt x="f139" y="f140"/>
                  <a:pt x="f141" y="f142"/>
                  <a:pt x="f143" y="f32"/>
                </a:cubicBezTo>
                <a:cubicBezTo>
                  <a:pt x="f144" y="f73"/>
                  <a:pt x="f145" y="f142"/>
                  <a:pt x="f146" y="f32"/>
                </a:cubicBezTo>
                <a:cubicBezTo>
                  <a:pt x="f147" y="f148"/>
                  <a:pt x="f149" y="f150"/>
                  <a:pt x="f151" y="f65"/>
                </a:cubicBezTo>
                <a:cubicBezTo>
                  <a:pt x="f152" y="f91"/>
                  <a:pt x="f153" y="f154"/>
                  <a:pt x="f155" y="f156"/>
                </a:cubicBezTo>
                <a:cubicBezTo>
                  <a:pt x="f157" y="f158"/>
                  <a:pt x="f159" y="f160"/>
                  <a:pt x="f161" y="f160"/>
                </a:cubicBezTo>
                <a:cubicBezTo>
                  <a:pt x="f162" y="f160"/>
                  <a:pt x="f163" y="f164"/>
                  <a:pt x="f165" y="f166"/>
                </a:cubicBezTo>
                <a:cubicBezTo>
                  <a:pt x="f167" y="f168"/>
                  <a:pt x="f169" y="f170"/>
                  <a:pt x="f171" y="f172"/>
                </a:cubicBezTo>
                <a:cubicBezTo>
                  <a:pt x="f173" y="f174"/>
                  <a:pt x="f173" y="f175"/>
                  <a:pt x="f176" y="f177"/>
                </a:cubicBezTo>
                <a:cubicBezTo>
                  <a:pt x="f178" y="f179"/>
                  <a:pt x="f180" y="f72"/>
                  <a:pt x="f181" y="f39"/>
                </a:cubicBezTo>
                <a:cubicBezTo>
                  <a:pt x="f182" y="f183"/>
                  <a:pt x="f184" y="f185"/>
                  <a:pt x="f186" y="f187"/>
                </a:cubicBezTo>
                <a:cubicBezTo>
                  <a:pt x="f167" y="f188"/>
                  <a:pt x="f189" y="f190"/>
                  <a:pt x="f191" y="f102"/>
                </a:cubicBezTo>
                <a:cubicBezTo>
                  <a:pt x="f192" y="f193"/>
                  <a:pt x="f194" y="f195"/>
                  <a:pt x="f196" y="f8"/>
                </a:cubicBezTo>
                <a:cubicBezTo>
                  <a:pt x="f197" y="f193"/>
                  <a:pt x="f198" y="f199"/>
                  <a:pt x="f200" y="f98"/>
                </a:cubicBezTo>
                <a:cubicBezTo>
                  <a:pt x="f201" y="f202"/>
                  <a:pt x="f189" y="f203"/>
                  <a:pt x="f204" y="f85"/>
                </a:cubicBezTo>
                <a:cubicBezTo>
                  <a:pt x="f205" y="f206"/>
                  <a:pt x="f207" y="f208"/>
                  <a:pt x="f161" y="f209"/>
                </a:cubicBezTo>
                <a:cubicBezTo>
                  <a:pt x="f210" y="f62"/>
                  <a:pt x="f211" y="f212"/>
                  <a:pt x="f213" y="f214"/>
                </a:cubicBezTo>
                <a:cubicBezTo>
                  <a:pt x="f215" y="f216"/>
                  <a:pt x="f204" y="f217"/>
                  <a:pt x="f218" y="f219"/>
                </a:cubicBezTo>
                <a:cubicBezTo>
                  <a:pt x="f220" y="f221"/>
                  <a:pt x="f222" y="f78"/>
                  <a:pt x="f223" y="f179"/>
                </a:cubicBezTo>
                <a:cubicBezTo>
                  <a:pt x="f224" y="f74"/>
                  <a:pt x="f225" y="f226"/>
                  <a:pt x="f227" y="f228"/>
                </a:cubicBezTo>
                <a:cubicBezTo>
                  <a:pt x="f229" y="f230"/>
                  <a:pt x="f231" y="f183"/>
                  <a:pt x="f200" y="f232"/>
                </a:cubicBezTo>
                <a:cubicBezTo>
                  <a:pt x="f233" y="f234"/>
                  <a:pt x="f235" y="f214"/>
                  <a:pt x="f236" y="f237"/>
                </a:cubicBezTo>
                <a:cubicBezTo>
                  <a:pt x="f238" y="f239"/>
                  <a:pt x="f240" y="f241"/>
                  <a:pt x="f242" y="f243"/>
                </a:cubicBezTo>
                <a:cubicBezTo>
                  <a:pt x="f244" y="f25"/>
                  <a:pt x="f244" y="f19"/>
                  <a:pt x="f245" y="f246"/>
                </a:cubicBezTo>
                <a:cubicBezTo>
                  <a:pt x="f247" y="f11"/>
                  <a:pt x="f248" y="f164"/>
                  <a:pt x="f249" y="f250"/>
                </a:cubicBezTo>
                <a:cubicBezTo>
                  <a:pt x="f244" y="f110"/>
                  <a:pt x="f251" y="f47"/>
                  <a:pt x="f252" y="f47"/>
                </a:cubicBezTo>
                <a:cubicBezTo>
                  <a:pt x="f253" y="f47"/>
                  <a:pt x="f254" y="f255"/>
                  <a:pt x="f256" y="f257"/>
                </a:cubicBezTo>
                <a:cubicBezTo>
                  <a:pt x="f258" y="f259"/>
                  <a:pt x="f260" y="f261"/>
                  <a:pt x="f262" y="f42"/>
                </a:cubicBezTo>
                <a:cubicBezTo>
                  <a:pt x="f263" y="f264"/>
                  <a:pt x="f265" y="f266"/>
                  <a:pt x="f6" y="f44"/>
                </a:cubicBezTo>
                <a:cubicBezTo>
                  <a:pt x="f267" y="f268"/>
                  <a:pt x="f269" y="f270"/>
                  <a:pt x="f271" y="f272"/>
                </a:cubicBezTo>
                <a:cubicBezTo>
                  <a:pt x="f273" y="f274"/>
                  <a:pt x="f275" y="f276"/>
                  <a:pt x="f277" y="f47"/>
                </a:cubicBezTo>
                <a:cubicBezTo>
                  <a:pt x="f278" y="f279"/>
                  <a:pt x="f280" y="f49"/>
                  <a:pt x="f253" y="f49"/>
                </a:cubicBezTo>
                <a:cubicBezTo>
                  <a:pt x="f281" y="f282"/>
                  <a:pt x="f283" y="f284"/>
                  <a:pt x="f285" y="f279"/>
                </a:cubicBezTo>
                <a:cubicBezTo>
                  <a:pt x="f286" y="f287"/>
                  <a:pt x="f288" y="f289"/>
                  <a:pt x="f290" y="f291"/>
                </a:cubicBezTo>
                <a:cubicBezTo>
                  <a:pt x="f292" y="f293"/>
                  <a:pt x="f294" y="f295"/>
                  <a:pt x="f296" y="f297"/>
                </a:cubicBezTo>
                <a:cubicBezTo>
                  <a:pt x="f298" y="f299"/>
                  <a:pt x="f300" y="f301"/>
                  <a:pt x="f296" y="f302"/>
                </a:cubicBezTo>
                <a:cubicBezTo>
                  <a:pt x="f303" y="f304"/>
                  <a:pt x="f305" y="f29"/>
                  <a:pt x="f292" y="f306"/>
                </a:cubicBezTo>
                <a:cubicBezTo>
                  <a:pt x="f307" y="f308"/>
                  <a:pt x="f309" y="f310"/>
                  <a:pt x="f311" y="f312"/>
                </a:cubicBezTo>
                <a:cubicBezTo>
                  <a:pt x="f313" y="f314"/>
                  <a:pt x="f315" y="f316"/>
                  <a:pt x="f317" y="f201"/>
                </a:cubicBezTo>
                <a:cubicBezTo>
                  <a:pt x="f318" y="f319"/>
                  <a:pt x="f320" y="f321"/>
                  <a:pt x="f322" y="f323"/>
                </a:cubicBezTo>
                <a:cubicBezTo>
                  <a:pt x="f324" y="f315"/>
                  <a:pt x="f325" y="f311"/>
                  <a:pt x="f324" y="f326"/>
                </a:cubicBezTo>
                <a:cubicBezTo>
                  <a:pt x="f324" y="f327"/>
                  <a:pt x="f320" y="f328"/>
                  <a:pt x="f329" y="f330"/>
                </a:cubicBezTo>
                <a:cubicBezTo>
                  <a:pt x="f331" y="f290"/>
                  <a:pt x="f332" y="f333"/>
                  <a:pt x="f313" y="f334"/>
                </a:cubicBezTo>
                <a:cubicBezTo>
                  <a:pt x="f335" y="f336"/>
                  <a:pt x="f335" y="f242"/>
                  <a:pt x="f315" y="f337"/>
                </a:cubicBezTo>
                <a:cubicBezTo>
                  <a:pt x="f338" y="f339"/>
                  <a:pt x="f317" y="f340"/>
                  <a:pt x="f341" y="f342"/>
                </a:cubicBezTo>
                <a:cubicBezTo>
                  <a:pt x="f343" y="f344"/>
                  <a:pt x="f318" y="f345"/>
                  <a:pt x="f315" y="f346"/>
                </a:cubicBezTo>
                <a:cubicBezTo>
                  <a:pt x="f347" y="f348"/>
                  <a:pt x="f349" y="f350"/>
                  <a:pt x="f351" y="f352"/>
                </a:cubicBezTo>
                <a:cubicBezTo>
                  <a:pt x="f353" y="f354"/>
                  <a:pt x="f355" y="f356"/>
                  <a:pt x="f357" y="f358"/>
                </a:cubicBezTo>
                <a:cubicBezTo>
                  <a:pt x="f359" y="f6"/>
                  <a:pt x="f360" y="f6"/>
                  <a:pt x="f361" y="f362"/>
                </a:cubicBezTo>
                <a:cubicBezTo>
                  <a:pt x="f363" y="f364"/>
                  <a:pt x="f194" y="f365"/>
                  <a:pt x="f366" y="f367"/>
                </a:cubicBezTo>
                <a:cubicBezTo>
                  <a:pt x="f368" y="f369"/>
                  <a:pt x="f370" y="f371"/>
                  <a:pt x="f372" y="f365"/>
                </a:cubicBezTo>
                <a:cubicBezTo>
                  <a:pt x="f224" y="f373"/>
                  <a:pt x="f173" y="f263"/>
                  <a:pt x="f374" y="f375"/>
                </a:cubicBezTo>
                <a:cubicBezTo>
                  <a:pt x="f376" y="f377"/>
                  <a:pt x="f378" y="f258"/>
                  <a:pt x="f379" y="f380"/>
                </a:cubicBezTo>
                <a:cubicBezTo>
                  <a:pt x="f381" y="f382"/>
                  <a:pt x="f383" y="f384"/>
                  <a:pt x="f385" y="f386"/>
                </a:cubicBezTo>
                <a:cubicBezTo>
                  <a:pt x="f308" y="f387"/>
                  <a:pt x="f388" y="f322"/>
                  <a:pt x="f389" y="f390"/>
                </a:cubicBezTo>
                <a:cubicBezTo>
                  <a:pt x="f391" y="f317"/>
                  <a:pt x="f392" y="f393"/>
                  <a:pt x="f394" y="f349"/>
                </a:cubicBezTo>
                <a:cubicBezTo>
                  <a:pt x="f10" y="f329"/>
                  <a:pt x="f395" y="f396"/>
                  <a:pt x="f397" y="f398"/>
                </a:cubicBezTo>
                <a:cubicBezTo>
                  <a:pt x="f399" y="f400"/>
                  <a:pt x="f401" y="f402"/>
                  <a:pt x="f20" y="f298"/>
                </a:cubicBezTo>
                <a:cubicBezTo>
                  <a:pt x="f403" y="f292"/>
                  <a:pt x="f404" y="f330"/>
                  <a:pt x="f405" y="f296"/>
                </a:cubicBezTo>
                <a:cubicBezTo>
                  <a:pt x="f406" y="f325"/>
                  <a:pt x="f407" y="f408"/>
                  <a:pt x="f302" y="f338"/>
                </a:cubicBezTo>
                <a:cubicBezTo>
                  <a:pt x="f409" y="f410"/>
                  <a:pt x="f411" y="f319"/>
                  <a:pt x="f412" y="f413"/>
                </a:cubicBezTo>
                <a:cubicBezTo>
                  <a:pt x="f414" y="f171"/>
                  <a:pt x="f415" y="f416"/>
                  <a:pt x="f84" y="f417"/>
                </a:cubicBezTo>
                <a:cubicBezTo>
                  <a:pt x="f77" y="f378"/>
                  <a:pt x="f84" y="f418"/>
                  <a:pt x="f84" y="f419"/>
                </a:cubicBezTo>
                <a:cubicBezTo>
                  <a:pt x="f81" y="f310"/>
                  <a:pt x="f81" y="f420"/>
                  <a:pt x="f414" y="f421"/>
                </a:cubicBezTo>
                <a:cubicBezTo>
                  <a:pt x="f119" y="f139"/>
                  <a:pt x="f77" y="f422"/>
                  <a:pt x="f87" y="f423"/>
                </a:cubicBezTo>
                <a:cubicBezTo>
                  <a:pt x="f424" y="f425"/>
                  <a:pt x="f426" y="f427"/>
                  <a:pt x="f34" y="f306"/>
                </a:cubicBezTo>
                <a:cubicBezTo>
                  <a:pt x="f428" y="f429"/>
                  <a:pt x="f430" y="f431"/>
                  <a:pt x="f93" y="f432"/>
                </a:cubicBezTo>
                <a:cubicBezTo>
                  <a:pt x="f25" y="f433"/>
                  <a:pt x="f25" y="f433"/>
                  <a:pt x="f434" y="f435"/>
                </a:cubicBezTo>
                <a:cubicBezTo>
                  <a:pt x="f436" y="f437"/>
                  <a:pt x="f438" y="f439"/>
                  <a:pt x="f440" y="f441"/>
                </a:cubicBezTo>
                <a:cubicBezTo>
                  <a:pt x="f442" y="f76"/>
                  <a:pt x="f443" y="f70"/>
                  <a:pt x="f7" y="f444"/>
                </a:cubicBezTo>
                <a:cubicBezTo>
                  <a:pt x="f445" y="f446"/>
                  <a:pt x="f96" y="f64"/>
                  <a:pt x="f447" y="f64"/>
                </a:cubicBezTo>
                <a:cubicBezTo>
                  <a:pt x="f448" y="f449"/>
                  <a:pt x="f450" y="f451"/>
                  <a:pt x="f443" y="f216"/>
                </a:cubicBezTo>
                <a:cubicBezTo>
                  <a:pt x="f452" y="f99"/>
                  <a:pt x="f453" y="f454"/>
                  <a:pt x="f455" y="f456"/>
                </a:cubicBezTo>
                <a:cubicBezTo>
                  <a:pt x="f216" y="f457"/>
                  <a:pt x="f221" y="f458"/>
                  <a:pt x="f276" y="f459"/>
                </a:cubicBezTo>
                <a:cubicBezTo>
                  <a:pt x="f460" y="f461"/>
                  <a:pt x="f25" y="f462"/>
                  <a:pt x="f17" y="f463"/>
                </a:cubicBezTo>
                <a:cubicBezTo>
                  <a:pt x="f464" y="f465"/>
                  <a:pt x="f466" y="f431"/>
                  <a:pt x="f9" y="f10"/>
                </a:cubicBezTo>
                <a:close/>
                <a:moveTo>
                  <a:pt x="f467" y="f468"/>
                </a:moveTo>
                <a:cubicBezTo>
                  <a:pt x="f469" y="f470"/>
                  <a:pt x="f353" y="f471"/>
                  <a:pt x="f472" y="f473"/>
                </a:cubicBezTo>
                <a:cubicBezTo>
                  <a:pt x="f321" y="f474"/>
                  <a:pt x="f475" y="f220"/>
                  <a:pt x="f476" y="f215"/>
                </a:cubicBezTo>
                <a:cubicBezTo>
                  <a:pt x="f477" y="f213"/>
                  <a:pt x="f478" y="f186"/>
                  <a:pt x="f196" y="f159"/>
                </a:cubicBezTo>
                <a:cubicBezTo>
                  <a:pt x="f479" y="f480"/>
                  <a:pt x="f481" y="f385"/>
                  <a:pt x="f176" y="f482"/>
                </a:cubicBezTo>
                <a:cubicBezTo>
                  <a:pt x="f483" y="f484"/>
                  <a:pt x="f207" y="f485"/>
                  <a:pt x="f486" y="f487"/>
                </a:cubicBezTo>
                <a:cubicBezTo>
                  <a:pt x="f488" y="f59"/>
                  <a:pt x="f489" y="f490"/>
                  <a:pt x="f392" y="f302"/>
                </a:cubicBezTo>
                <a:cubicBezTo>
                  <a:pt x="f392" y="f407"/>
                  <a:pt x="f459" y="f491"/>
                  <a:pt x="f459" y="f407"/>
                </a:cubicBezTo>
                <a:cubicBezTo>
                  <a:pt x="f459" y="f492"/>
                  <a:pt x="f459" y="f493"/>
                  <a:pt x="f494" y="f437"/>
                </a:cubicBezTo>
                <a:cubicBezTo>
                  <a:pt x="f495" y="f496"/>
                  <a:pt x="f497" y="f293"/>
                  <a:pt x="f20" y="f112"/>
                </a:cubicBezTo>
                <a:cubicBezTo>
                  <a:pt x="f498" y="f499"/>
                  <a:pt x="f297" y="f500"/>
                  <a:pt x="f114" y="f501"/>
                </a:cubicBezTo>
                <a:cubicBezTo>
                  <a:pt x="f150" y="f502"/>
                  <a:pt x="f503" y="f502"/>
                  <a:pt x="f504" y="f505"/>
                </a:cubicBezTo>
                <a:cubicBezTo>
                  <a:pt x="f506" y="f38"/>
                  <a:pt x="f110" y="f52"/>
                  <a:pt x="f499" y="f507"/>
                </a:cubicBezTo>
                <a:cubicBezTo>
                  <a:pt x="f508" y="f412"/>
                  <a:pt x="f509" y="f491"/>
                  <a:pt x="f108" y="f510"/>
                </a:cubicBezTo>
                <a:cubicBezTo>
                  <a:pt x="f466" y="f511"/>
                  <a:pt x="f512" y="f18"/>
                  <a:pt x="f513" y="f514"/>
                </a:cubicBezTo>
                <a:cubicBezTo>
                  <a:pt x="f282" y="f515"/>
                  <a:pt x="f138" y="f516"/>
                  <a:pt x="f517" y="f518"/>
                </a:cubicBezTo>
                <a:cubicBezTo>
                  <a:pt x="f119" y="f423"/>
                  <a:pt x="f519" y="f520"/>
                  <a:pt x="f519" y="f137"/>
                </a:cubicBezTo>
                <a:cubicBezTo>
                  <a:pt x="f295" y="f143"/>
                  <a:pt x="f496" y="f521"/>
                  <a:pt x="f496" y="f381"/>
                </a:cubicBezTo>
                <a:cubicBezTo>
                  <a:pt x="f496" y="f522"/>
                  <a:pt x="f519" y="f523"/>
                  <a:pt x="f295" y="f486"/>
                </a:cubicBezTo>
                <a:cubicBezTo>
                  <a:pt x="f496" y="f524"/>
                  <a:pt x="f124" y="f525"/>
                  <a:pt x="f526" y="f231"/>
                </a:cubicBezTo>
                <a:cubicBezTo>
                  <a:pt x="f493" y="f360"/>
                  <a:pt x="f527" y="f528"/>
                  <a:pt x="f529" y="f323"/>
                </a:cubicBezTo>
                <a:cubicBezTo>
                  <a:pt x="f406" y="f318"/>
                  <a:pt x="f530" y="f531"/>
                  <a:pt x="f532" y="f533"/>
                </a:cubicBezTo>
                <a:cubicBezTo>
                  <a:pt x="f485" y="f296"/>
                  <a:pt x="f304" y="f534"/>
                  <a:pt x="f535" y="f534"/>
                </a:cubicBezTo>
                <a:cubicBezTo>
                  <a:pt x="f403" y="f307"/>
                  <a:pt x="f536" y="f296"/>
                  <a:pt x="f514" y="f537"/>
                </a:cubicBezTo>
                <a:cubicBezTo>
                  <a:pt x="f12" y="f531"/>
                  <a:pt x="f22" y="f538"/>
                  <a:pt x="f395" y="f349"/>
                </a:cubicBezTo>
                <a:cubicBezTo>
                  <a:pt x="f539" y="f540"/>
                  <a:pt x="f395" y="f469"/>
                  <a:pt x="f541" y="f542"/>
                </a:cubicBezTo>
                <a:cubicBezTo>
                  <a:pt x="f543" y="f544"/>
                  <a:pt x="f26" y="f545"/>
                  <a:pt x="f28" y="f546"/>
                </a:cubicBezTo>
                <a:cubicBezTo>
                  <a:pt x="f18" y="f547"/>
                  <a:pt x="f548" y="f549"/>
                  <a:pt x="f550" y="f551"/>
                </a:cubicBezTo>
                <a:cubicBezTo>
                  <a:pt x="f550" y="f551"/>
                  <a:pt x="f550" y="f551"/>
                  <a:pt x="f552" y="f553"/>
                </a:cubicBezTo>
                <a:cubicBezTo>
                  <a:pt x="f554" y="f555"/>
                  <a:pt x="f304" y="f556"/>
                  <a:pt x="f557" y="f173"/>
                </a:cubicBezTo>
                <a:cubicBezTo>
                  <a:pt x="f558" y="f370"/>
                  <a:pt x="f514" y="f559"/>
                  <a:pt x="f401" y="f560"/>
                </a:cubicBezTo>
                <a:cubicBezTo>
                  <a:pt x="f397" y="f545"/>
                  <a:pt x="f432" y="f540"/>
                  <a:pt x="f389" y="f338"/>
                </a:cubicBezTo>
                <a:cubicBezTo>
                  <a:pt x="f516" y="f320"/>
                  <a:pt x="f561" y="f562"/>
                  <a:pt x="f563" y="f292"/>
                </a:cubicBezTo>
                <a:cubicBezTo>
                  <a:pt x="f564" y="f565"/>
                  <a:pt x="f566" y="f348"/>
                  <a:pt x="f178" y="f567"/>
                </a:cubicBezTo>
                <a:cubicBezTo>
                  <a:pt x="f568" y="f369"/>
                  <a:pt x="f569" y="f570"/>
                  <a:pt x="f551" y="f375"/>
                </a:cubicBezTo>
                <a:cubicBezTo>
                  <a:pt x="f571" y="f572"/>
                  <a:pt x="f571" y="f572"/>
                  <a:pt x="f573" y="f574"/>
                </a:cubicBezTo>
                <a:cubicBezTo>
                  <a:pt x="f575" y="f576"/>
                  <a:pt x="f577" y="f578"/>
                  <a:pt x="f579" y="f580"/>
                </a:cubicBezTo>
                <a:cubicBezTo>
                  <a:pt x="f581" y="f342"/>
                  <a:pt x="f155" y="f582"/>
                  <a:pt x="f583" y="f338"/>
                </a:cubicBezTo>
                <a:cubicBezTo>
                  <a:pt x="f564" y="f538"/>
                  <a:pt x="f584" y="f343"/>
                  <a:pt x="f585" y="f586"/>
                </a:cubicBezTo>
                <a:cubicBezTo>
                  <a:pt x="f587" y="f588"/>
                  <a:pt x="f589" y="f333"/>
                  <a:pt x="f161" y="f590"/>
                </a:cubicBezTo>
                <a:cubicBezTo>
                  <a:pt x="f204" y="f591"/>
                  <a:pt x="f592" y="f352"/>
                  <a:pt x="f593" y="f371"/>
                </a:cubicBezTo>
                <a:cubicBezTo>
                  <a:pt x="f594" y="f595"/>
                  <a:pt x="f596" y="f597"/>
                  <a:pt x="f319" y="f598"/>
                </a:cubicBezTo>
                <a:cubicBezTo>
                  <a:pt x="f559" y="f599"/>
                  <a:pt x="f600" y="f601"/>
                  <a:pt x="f602" y="f603"/>
                </a:cubicBezTo>
                <a:cubicBezTo>
                  <a:pt x="f604" y="f605"/>
                  <a:pt x="f594" y="f606"/>
                  <a:pt x="f607" y="f608"/>
                </a:cubicBezTo>
                <a:cubicBezTo>
                  <a:pt x="f609" y="f610"/>
                  <a:pt x="f611" y="f612"/>
                  <a:pt x="f321" y="f613"/>
                </a:cubicBezTo>
                <a:cubicBezTo>
                  <a:pt x="f614" y="f615"/>
                  <a:pt x="f616" y="f617"/>
                  <a:pt x="f618" y="f603"/>
                </a:cubicBezTo>
                <a:cubicBezTo>
                  <a:pt x="f619" y="f620"/>
                  <a:pt x="f621" y="f622"/>
                  <a:pt x="f623" y="f273"/>
                </a:cubicBezTo>
                <a:cubicBezTo>
                  <a:pt x="f624" y="f625"/>
                  <a:pt x="f468" y="f625"/>
                  <a:pt x="f626" y="f622"/>
                </a:cubicBezTo>
                <a:cubicBezTo>
                  <a:pt x="f545" y="f627"/>
                  <a:pt x="f545" y="f377"/>
                  <a:pt x="f623" y="f615"/>
                </a:cubicBezTo>
                <a:cubicBezTo>
                  <a:pt x="f628" y="f629"/>
                  <a:pt x="f528" y="f630"/>
                  <a:pt x="f631" y="f632"/>
                </a:cubicBezTo>
                <a:cubicBezTo>
                  <a:pt x="f361" y="f3"/>
                  <a:pt x="f481" y="f408"/>
                  <a:pt x="f633" y="f528"/>
                </a:cubicBezTo>
                <a:cubicBezTo>
                  <a:pt x="f161" y="f634"/>
                  <a:pt x="f635" y="f636"/>
                  <a:pt x="f186" y="f637"/>
                </a:cubicBezTo>
                <a:cubicBezTo>
                  <a:pt x="f181" y="f638"/>
                  <a:pt x="f639" y="f638"/>
                  <a:pt x="f639" y="f611"/>
                </a:cubicBezTo>
                <a:cubicBezTo>
                  <a:pt x="f223" y="f341"/>
                  <a:pt x="f640" y="f641"/>
                  <a:pt x="f618" y="f642"/>
                </a:cubicBezTo>
                <a:cubicBezTo>
                  <a:pt x="f628" y="f632"/>
                  <a:pt x="f616" y="f643"/>
                  <a:pt x="f410" y="f644"/>
                </a:cubicBezTo>
                <a:cubicBezTo>
                  <a:pt x="f321" y="f280"/>
                  <a:pt x="f410" y="f645"/>
                  <a:pt x="f626" y="f565"/>
                </a:cubicBezTo>
                <a:cubicBezTo>
                  <a:pt x="f646" y="f339"/>
                  <a:pt x="f353" y="f647"/>
                  <a:pt x="f648" y="f649"/>
                </a:cubicBezTo>
                <a:cubicBezTo>
                  <a:pt x="f650" y="f651"/>
                  <a:pt x="f393" y="f344"/>
                  <a:pt x="f313" y="f591"/>
                </a:cubicBezTo>
                <a:cubicBezTo>
                  <a:pt x="f335" y="f277"/>
                  <a:pt x="f315" y="f277"/>
                  <a:pt x="f338" y="f277"/>
                </a:cubicBezTo>
                <a:cubicBezTo>
                  <a:pt x="f335" y="f254"/>
                  <a:pt x="f335" y="f252"/>
                  <a:pt x="f331" y="f652"/>
                </a:cubicBezTo>
                <a:cubicBezTo>
                  <a:pt x="f653" y="f654"/>
                  <a:pt x="f655" y="f3"/>
                  <a:pt x="f656" y="f657"/>
                </a:cubicBezTo>
                <a:cubicBezTo>
                  <a:pt x="f658" y="f317"/>
                  <a:pt x="f319" y="f659"/>
                  <a:pt x="f549" y="f191"/>
                </a:cubicBezTo>
                <a:cubicBezTo>
                  <a:pt x="f660" y="f661"/>
                  <a:pt x="f662" y="f231"/>
                  <a:pt x="f663" y="f370"/>
                </a:cubicBezTo>
                <a:cubicBezTo>
                  <a:pt x="f549" y="f664"/>
                  <a:pt x="f231" y="f665"/>
                  <a:pt x="f661" y="f666"/>
                </a:cubicBezTo>
                <a:cubicBezTo>
                  <a:pt x="f602" y="f667"/>
                  <a:pt x="f475" y="f546"/>
                  <a:pt x="f668" y="f669"/>
                </a:cubicBezTo>
                <a:cubicBezTo>
                  <a:pt x="f634" y="f393"/>
                  <a:pt x="f321" y="f332"/>
                  <a:pt x="f528" y="f338"/>
                </a:cubicBezTo>
                <a:cubicBezTo>
                  <a:pt x="f670" y="f315"/>
                  <a:pt x="f614" y="f335"/>
                  <a:pt x="f410" y="f335"/>
                </a:cubicBezTo>
                <a:cubicBezTo>
                  <a:pt x="f671" y="f653"/>
                  <a:pt x="f672" y="f469"/>
                  <a:pt x="f659" y="f673"/>
                </a:cubicBezTo>
                <a:cubicBezTo>
                  <a:pt x="f674" y="f468"/>
                  <a:pt x="f636" y="f546"/>
                  <a:pt x="f528" y="f470"/>
                </a:cubicBezTo>
                <a:cubicBezTo>
                  <a:pt x="f621" y="f668"/>
                  <a:pt x="f675" y="f634"/>
                  <a:pt x="f646" y="f676"/>
                </a:cubicBezTo>
                <a:cubicBezTo>
                  <a:pt x="f677" y="f628"/>
                  <a:pt x="f678" y="f619"/>
                  <a:pt x="f467" y="f468"/>
                </a:cubicBezTo>
                <a:close/>
                <a:moveTo>
                  <a:pt x="f586" y="f321"/>
                </a:moveTo>
                <a:cubicBezTo>
                  <a:pt x="f586" y="f668"/>
                  <a:pt x="f586" y="f679"/>
                  <a:pt x="f586" y="f658"/>
                </a:cubicBezTo>
                <a:cubicBezTo>
                  <a:pt x="f329" y="f680"/>
                  <a:pt x="f669" y="f413"/>
                  <a:pt x="f650" y="f681"/>
                </a:cubicBezTo>
                <a:cubicBezTo>
                  <a:pt x="f650" y="f581"/>
                  <a:pt x="f347" y="f182"/>
                  <a:pt x="f332" y="f682"/>
                </a:cubicBezTo>
                <a:cubicBezTo>
                  <a:pt x="f408" y="f147"/>
                  <a:pt x="f533" y="f683"/>
                  <a:pt x="f684" y="f461"/>
                </a:cubicBezTo>
                <a:cubicBezTo>
                  <a:pt x="f330" y="f20"/>
                  <a:pt x="f685" y="f552"/>
                  <a:pt x="f402" y="f686"/>
                </a:cubicBezTo>
                <a:cubicBezTo>
                  <a:pt x="f533" y="f31"/>
                  <a:pt x="f537" y="f493"/>
                  <a:pt x="f562" y="f687"/>
                </a:cubicBezTo>
                <a:cubicBezTo>
                  <a:pt x="f688" y="f114"/>
                  <a:pt x="f689" y="f439"/>
                  <a:pt x="f690" y="f500"/>
                </a:cubicBezTo>
                <a:cubicBezTo>
                  <a:pt x="f247" y="f19"/>
                  <a:pt x="f247" y="f23"/>
                  <a:pt x="f336" y="f27"/>
                </a:cubicBezTo>
                <a:cubicBezTo>
                  <a:pt x="f285" y="f691"/>
                  <a:pt x="f657" y="f692"/>
                  <a:pt x="f330" y="f97"/>
                </a:cubicBezTo>
                <a:cubicBezTo>
                  <a:pt x="f341" y="f693"/>
                  <a:pt x="f671" y="f694"/>
                  <a:pt x="f477" y="f695"/>
                </a:cubicBezTo>
                <a:cubicBezTo>
                  <a:pt x="f200" y="f696"/>
                  <a:pt x="f661" y="f693"/>
                  <a:pt x="f231" y="f174"/>
                </a:cubicBezTo>
                <a:cubicBezTo>
                  <a:pt x="f368" y="f697"/>
                  <a:pt x="f549" y="f434"/>
                  <a:pt x="f370" y="f698"/>
                </a:cubicBezTo>
                <a:cubicBezTo>
                  <a:pt x="f660" y="f27"/>
                  <a:pt x="f372" y="f699"/>
                  <a:pt x="f663" y="f160"/>
                </a:cubicBezTo>
                <a:cubicBezTo>
                  <a:pt x="f663" y="f700"/>
                  <a:pt x="f370" y="f257"/>
                  <a:pt x="f664" y="f701"/>
                </a:cubicBezTo>
                <a:cubicBezTo>
                  <a:pt x="f702" y="f250"/>
                  <a:pt x="f474" y="f110"/>
                  <a:pt x="f363" y="f703"/>
                </a:cubicBezTo>
                <a:cubicBezTo>
                  <a:pt x="f704" y="f287"/>
                  <a:pt x="f658" y="f59"/>
                  <a:pt x="f705" y="f112"/>
                </a:cubicBezTo>
                <a:cubicBezTo>
                  <a:pt x="f542" y="f150"/>
                  <a:pt x="f236" y="f706"/>
                  <a:pt x="f707" y="f708"/>
                </a:cubicBezTo>
                <a:cubicBezTo>
                  <a:pt x="f398" y="f89"/>
                  <a:pt x="f709" y="f415"/>
                  <a:pt x="f710" y="f119"/>
                </a:cubicBezTo>
                <a:cubicBezTo>
                  <a:pt x="f711" y="f126"/>
                  <a:pt x="f318" y="f712"/>
                  <a:pt x="f335" y="f412"/>
                </a:cubicBezTo>
                <a:cubicBezTo>
                  <a:pt x="f713" y="f714"/>
                  <a:pt x="f715" y="f716"/>
                  <a:pt x="f594" y="f717"/>
                </a:cubicBezTo>
                <a:cubicBezTo>
                  <a:pt x="f718" y="f717"/>
                  <a:pt x="f665" y="f456"/>
                  <a:pt x="f549" y="f496"/>
                </a:cubicBezTo>
                <a:cubicBezTo>
                  <a:pt x="f479" y="f526"/>
                  <a:pt x="f413" y="f409"/>
                  <a:pt x="f719" y="f720"/>
                </a:cubicBezTo>
                <a:cubicBezTo>
                  <a:pt x="f721" y="f510"/>
                  <a:pt x="f721" y="f722"/>
                  <a:pt x="f592" y="f10"/>
                </a:cubicBezTo>
                <a:cubicBezTo>
                  <a:pt x="f723" y="f433"/>
                  <a:pt x="f665" y="f724"/>
                  <a:pt x="f196" y="f561"/>
                </a:cubicBezTo>
                <a:cubicBezTo>
                  <a:pt x="f680" y="f725"/>
                  <a:pt x="f726" y="f727"/>
                  <a:pt x="f728" y="f159"/>
                </a:cubicBezTo>
                <a:cubicBezTo>
                  <a:pt x="f634" y="f729"/>
                  <a:pt x="f624" y="f730"/>
                  <a:pt x="f540" y="f731"/>
                </a:cubicBezTo>
                <a:cubicBezTo>
                  <a:pt x="f732" y="f359"/>
                  <a:pt x="f650" y="f2"/>
                  <a:pt x="f329" y="f659"/>
                </a:cubicBezTo>
                <a:cubicBezTo>
                  <a:pt x="f313" y="f668"/>
                  <a:pt x="f538" y="f672"/>
                  <a:pt x="f586" y="f321"/>
                </a:cubicBezTo>
                <a:close/>
                <a:moveTo>
                  <a:pt x="f596" y="f733"/>
                </a:moveTo>
                <a:cubicBezTo>
                  <a:pt x="f734" y="f601"/>
                  <a:pt x="f735" y="f736"/>
                  <a:pt x="f704" y="f737"/>
                </a:cubicBezTo>
                <a:cubicBezTo>
                  <a:pt x="f738" y="f362"/>
                  <a:pt x="f667" y="f262"/>
                  <a:pt x="f739" y="f262"/>
                </a:cubicBezTo>
                <a:cubicBezTo>
                  <a:pt x="f638" y="f373"/>
                  <a:pt x="f740" y="f741"/>
                  <a:pt x="f628" y="f570"/>
                </a:cubicBezTo>
                <a:cubicBezTo>
                  <a:pt x="f618" y="f742"/>
                  <a:pt x="f235" y="f367"/>
                  <a:pt x="f618" y="f601"/>
                </a:cubicBezTo>
                <a:cubicBezTo>
                  <a:pt x="f528" y="f743"/>
                  <a:pt x="f658" y="f576"/>
                  <a:pt x="f744" y="f745"/>
                </a:cubicBezTo>
                <a:cubicBezTo>
                  <a:pt x="f473" y="f746"/>
                  <a:pt x="f726" y="f605"/>
                  <a:pt x="f596" y="f733"/>
                </a:cubicBezTo>
                <a:close/>
                <a:moveTo>
                  <a:pt x="f747" y="f748"/>
                </a:moveTo>
                <a:cubicBezTo>
                  <a:pt x="f467" y="f749"/>
                  <a:pt x="f323" y="f750"/>
                  <a:pt x="f393" y="f643"/>
                </a:cubicBezTo>
                <a:cubicBezTo>
                  <a:pt x="f329" y="f346"/>
                  <a:pt x="f331" y="f644"/>
                  <a:pt x="f329" y="f751"/>
                </a:cubicBezTo>
                <a:cubicBezTo>
                  <a:pt x="f752" y="f753"/>
                  <a:pt x="f754" y="f651"/>
                  <a:pt x="f469" y="f652"/>
                </a:cubicBezTo>
                <a:cubicBezTo>
                  <a:pt x="f472" y="f651"/>
                  <a:pt x="f626" y="f254"/>
                  <a:pt x="f546" y="f591"/>
                </a:cubicBezTo>
                <a:cubicBezTo>
                  <a:pt x="f621" y="f755"/>
                  <a:pt x="f626" y="f612"/>
                  <a:pt x="f747" y="f748"/>
                </a:cubicBezTo>
                <a:close/>
                <a:moveTo>
                  <a:pt x="f672" y="f544"/>
                </a:moveTo>
                <a:cubicBezTo>
                  <a:pt x="f321" y="f756"/>
                  <a:pt x="f670" y="f349"/>
                  <a:pt x="f676" y="f236"/>
                </a:cubicBezTo>
                <a:cubicBezTo>
                  <a:pt x="f757" y="f538"/>
                  <a:pt x="f545" y="f343"/>
                  <a:pt x="f747" y="f335"/>
                </a:cubicBezTo>
                <a:cubicBezTo>
                  <a:pt x="f756" y="f650"/>
                  <a:pt x="f469" y="f469"/>
                  <a:pt x="f542" y="f472"/>
                </a:cubicBezTo>
                <a:cubicBezTo>
                  <a:pt x="f353" y="f545"/>
                  <a:pt x="f673" y="f618"/>
                  <a:pt x="f705" y="f410"/>
                </a:cubicBezTo>
                <a:cubicBezTo>
                  <a:pt x="f623" y="f626"/>
                  <a:pt x="f621" y="f705"/>
                  <a:pt x="f672" y="f544"/>
                </a:cubicBezTo>
                <a:close/>
                <a:moveTo>
                  <a:pt x="f553" y="f601"/>
                </a:moveTo>
                <a:cubicBezTo>
                  <a:pt x="f758" y="f759"/>
                  <a:pt x="f760" y="f598"/>
                  <a:pt x="f660" y="f367"/>
                </a:cubicBezTo>
                <a:cubicBezTo>
                  <a:pt x="f761" y="f620"/>
                  <a:pt x="f579" y="f574"/>
                  <a:pt x="f481" y="f615"/>
                </a:cubicBezTo>
                <a:cubicBezTo>
                  <a:pt x="f577" y="f743"/>
                  <a:pt x="f171" y="f620"/>
                  <a:pt x="f553" y="f601"/>
                </a:cubicBezTo>
                <a:close/>
                <a:moveTo>
                  <a:pt x="f624" y="f614"/>
                </a:moveTo>
                <a:cubicBezTo>
                  <a:pt x="f614" y="f614"/>
                  <a:pt x="f672" y="f618"/>
                  <a:pt x="f668" y="f675"/>
                </a:cubicBezTo>
                <a:cubicBezTo>
                  <a:pt x="f676" y="f675"/>
                  <a:pt x="f619" y="f624"/>
                  <a:pt x="f624" y="f614"/>
                </a:cubicBezTo>
                <a:close/>
                <a:moveTo>
                  <a:pt x="f628" y="f254"/>
                </a:moveTo>
                <a:cubicBezTo>
                  <a:pt x="f713" y="f253"/>
                  <a:pt x="f472" y="f762"/>
                  <a:pt x="f763" y="f340"/>
                </a:cubicBezTo>
                <a:cubicBezTo>
                  <a:pt x="f675" y="f764"/>
                  <a:pt x="f621" y="f765"/>
                  <a:pt x="f628" y="f254"/>
                </a:cubicBezTo>
                <a:close/>
                <a:moveTo>
                  <a:pt x="f766" y="f748"/>
                </a:moveTo>
                <a:cubicBezTo>
                  <a:pt x="f726" y="f767"/>
                  <a:pt x="f768" y="f769"/>
                  <a:pt x="f559" y="f377"/>
                </a:cubicBezTo>
                <a:cubicBezTo>
                  <a:pt x="f547" y="f770"/>
                  <a:pt x="f233" y="f580"/>
                  <a:pt x="f766" y="f748"/>
                </a:cubicBezTo>
                <a:close/>
                <a:moveTo>
                  <a:pt x="f483" y="f603"/>
                </a:moveTo>
                <a:cubicBezTo>
                  <a:pt x="f169" y="f620"/>
                  <a:pt x="f204" y="f354"/>
                  <a:pt x="f771" y="f622"/>
                </a:cubicBezTo>
                <a:cubicBezTo>
                  <a:pt x="f555" y="f603"/>
                  <a:pt x="f772" y="f605"/>
                  <a:pt x="f773" y="f770"/>
                </a:cubicBezTo>
                <a:cubicBezTo>
                  <a:pt x="f577" y="f606"/>
                  <a:pt x="f218" y="f746"/>
                  <a:pt x="f774" y="f615"/>
                </a:cubicBezTo>
                <a:cubicBezTo>
                  <a:pt x="f556" y="f775"/>
                  <a:pt x="f551" y="f743"/>
                  <a:pt x="f483" y="f603"/>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 name="Freeform 9">
            <a:extLst>
              <a:ext uri="{FF2B5EF4-FFF2-40B4-BE49-F238E27FC236}">
                <a16:creationId xmlns:a16="http://schemas.microsoft.com/office/drawing/2014/main" id="{FC7666DC-8C15-F25F-0D7D-A059A6E87F7F}"/>
              </a:ext>
            </a:extLst>
          </p:cNvPr>
          <p:cNvSpPr/>
          <p:nvPr/>
        </p:nvSpPr>
        <p:spPr>
          <a:xfrm>
            <a:off x="3073398" y="2692405"/>
            <a:ext cx="23810" cy="31747"/>
          </a:xfrm>
          <a:custGeom>
            <a:avLst/>
            <a:gdLst>
              <a:gd name="f0" fmla="val 10800000"/>
              <a:gd name="f1" fmla="val 5400000"/>
              <a:gd name="f2" fmla="val 180"/>
              <a:gd name="f3" fmla="val w"/>
              <a:gd name="f4" fmla="val h"/>
              <a:gd name="f5" fmla="val 0"/>
              <a:gd name="f6" fmla="val 23"/>
              <a:gd name="f7" fmla="val 31"/>
              <a:gd name="f8" fmla="val 10"/>
              <a:gd name="f9" fmla="val 25"/>
              <a:gd name="f10" fmla="val 12"/>
              <a:gd name="f11" fmla="val 3"/>
              <a:gd name="f12" fmla="val 18"/>
              <a:gd name="f13" fmla="+- 0 0 -90"/>
              <a:gd name="f14" fmla="*/ f3 1 23"/>
              <a:gd name="f15" fmla="*/ f4 1 31"/>
              <a:gd name="f16" fmla="val f5"/>
              <a:gd name="f17" fmla="val f6"/>
              <a:gd name="f18" fmla="val f7"/>
              <a:gd name="f19" fmla="*/ f13 f0 1"/>
              <a:gd name="f20" fmla="+- f18 0 f16"/>
              <a:gd name="f21" fmla="+- f17 0 f16"/>
              <a:gd name="f22" fmla="*/ f19 1 f2"/>
              <a:gd name="f23" fmla="*/ f21 1 23"/>
              <a:gd name="f24" fmla="*/ f20 1 31"/>
              <a:gd name="f25" fmla="*/ 23 f21 1"/>
              <a:gd name="f26" fmla="*/ 31 f20 1"/>
              <a:gd name="f27" fmla="*/ 0 f21 1"/>
              <a:gd name="f28" fmla="*/ 0 f20 1"/>
              <a:gd name="f29" fmla="+- f22 0 f1"/>
              <a:gd name="f30" fmla="*/ f25 1 23"/>
              <a:gd name="f31" fmla="*/ f26 1 31"/>
              <a:gd name="f32" fmla="*/ f27 1 23"/>
              <a:gd name="f33" fmla="*/ f28 1 3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3" h="31">
                <a:moveTo>
                  <a:pt x="f6" y="f7"/>
                </a:moveTo>
                <a:cubicBezTo>
                  <a:pt x="f8" y="f9"/>
                  <a:pt x="f5" y="f10"/>
                  <a:pt x="f5" y="f5"/>
                </a:cubicBezTo>
                <a:cubicBezTo>
                  <a:pt x="f10" y="f11"/>
                  <a:pt x="f6" y="f12"/>
                  <a:pt x="f6"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 name="Freeform 12">
            <a:extLst>
              <a:ext uri="{FF2B5EF4-FFF2-40B4-BE49-F238E27FC236}">
                <a16:creationId xmlns:a16="http://schemas.microsoft.com/office/drawing/2014/main" id="{9F8E0271-00AD-A36B-CE5A-7F40A4526688}"/>
              </a:ext>
            </a:extLst>
          </p:cNvPr>
          <p:cNvSpPr/>
          <p:nvPr/>
        </p:nvSpPr>
        <p:spPr>
          <a:xfrm>
            <a:off x="3122611" y="2203447"/>
            <a:ext cx="9528" cy="25402"/>
          </a:xfrm>
          <a:custGeom>
            <a:avLst/>
            <a:gdLst>
              <a:gd name="f0" fmla="val 10800000"/>
              <a:gd name="f1" fmla="val 5400000"/>
              <a:gd name="f2" fmla="val 180"/>
              <a:gd name="f3" fmla="val w"/>
              <a:gd name="f4" fmla="val h"/>
              <a:gd name="f5" fmla="val 0"/>
              <a:gd name="f6" fmla="val 9"/>
              <a:gd name="f7" fmla="val 24"/>
              <a:gd name="f8" fmla="val 16"/>
              <a:gd name="f9" fmla="val 8"/>
              <a:gd name="f10" fmla="val 6"/>
              <a:gd name="f11" fmla="val 14"/>
              <a:gd name="f12" fmla="+- 0 0 -90"/>
              <a:gd name="f13" fmla="*/ f3 1 9"/>
              <a:gd name="f14" fmla="*/ f4 1 24"/>
              <a:gd name="f15" fmla="val f5"/>
              <a:gd name="f16" fmla="val f6"/>
              <a:gd name="f17" fmla="val f7"/>
              <a:gd name="f18" fmla="*/ f12 f0 1"/>
              <a:gd name="f19" fmla="+- f17 0 f15"/>
              <a:gd name="f20" fmla="+- f16 0 f15"/>
              <a:gd name="f21" fmla="*/ f18 1 f2"/>
              <a:gd name="f22" fmla="*/ f20 1 9"/>
              <a:gd name="f23" fmla="*/ f19 1 24"/>
              <a:gd name="f24" fmla="*/ 0 f20 1"/>
              <a:gd name="f25" fmla="*/ 24 f19 1"/>
              <a:gd name="f26" fmla="*/ 0 f19 1"/>
              <a:gd name="f27" fmla="+- f21 0 f1"/>
              <a:gd name="f28" fmla="*/ f24 1 9"/>
              <a:gd name="f29" fmla="*/ f25 1 24"/>
              <a:gd name="f30" fmla="*/ f26 1 24"/>
              <a:gd name="f31" fmla="*/ 0 1 f22"/>
              <a:gd name="f32" fmla="*/ f16 1 f22"/>
              <a:gd name="f33" fmla="*/ 0 1 f23"/>
              <a:gd name="f34" fmla="*/ f17 1 f23"/>
              <a:gd name="f35" fmla="*/ f28 1 f22"/>
              <a:gd name="f36" fmla="*/ f29 1 f23"/>
              <a:gd name="f37" fmla="*/ f30 1 f23"/>
              <a:gd name="f38" fmla="*/ f31 f13 1"/>
              <a:gd name="f39" fmla="*/ f32 f13 1"/>
              <a:gd name="f40" fmla="*/ f34 f14 1"/>
              <a:gd name="f41" fmla="*/ f33 f14 1"/>
              <a:gd name="f42" fmla="*/ f35 f13 1"/>
              <a:gd name="f43" fmla="*/ f36 f14 1"/>
              <a:gd name="f44" fmla="*/ f37 f14 1"/>
            </a:gdLst>
            <a:ahLst/>
            <a:cxnLst>
              <a:cxn ang="3cd4">
                <a:pos x="hc" y="t"/>
              </a:cxn>
              <a:cxn ang="0">
                <a:pos x="r" y="vc"/>
              </a:cxn>
              <a:cxn ang="cd4">
                <a:pos x="hc" y="b"/>
              </a:cxn>
              <a:cxn ang="cd2">
                <a:pos x="l" y="vc"/>
              </a:cxn>
              <a:cxn ang="f27">
                <a:pos x="f42" y="f43"/>
              </a:cxn>
              <a:cxn ang="f27">
                <a:pos x="f42" y="f44"/>
              </a:cxn>
              <a:cxn ang="f27">
                <a:pos x="f42" y="f43"/>
              </a:cxn>
            </a:cxnLst>
            <a:rect l="f38" t="f41" r="f39" b="f40"/>
            <a:pathLst>
              <a:path w="9" h="24">
                <a:moveTo>
                  <a:pt x="f5" y="f7"/>
                </a:moveTo>
                <a:cubicBezTo>
                  <a:pt x="f5" y="f8"/>
                  <a:pt x="f5" y="f9"/>
                  <a:pt x="f5" y="f5"/>
                </a:cubicBezTo>
                <a:cubicBezTo>
                  <a:pt x="f9" y="f10"/>
                  <a:pt x="f6" y="f11"/>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 name="Freeform 13">
            <a:extLst>
              <a:ext uri="{FF2B5EF4-FFF2-40B4-BE49-F238E27FC236}">
                <a16:creationId xmlns:a16="http://schemas.microsoft.com/office/drawing/2014/main" id="{BDB2A80A-2337-69EF-E84F-CFE1E20C6A44}"/>
              </a:ext>
            </a:extLst>
          </p:cNvPr>
          <p:cNvSpPr/>
          <p:nvPr/>
        </p:nvSpPr>
        <p:spPr>
          <a:xfrm>
            <a:off x="3035295" y="1312858"/>
            <a:ext cx="57150" cy="39684"/>
          </a:xfrm>
          <a:custGeom>
            <a:avLst/>
            <a:gdLst>
              <a:gd name="f0" fmla="val 10800000"/>
              <a:gd name="f1" fmla="val 5400000"/>
              <a:gd name="f2" fmla="val 180"/>
              <a:gd name="f3" fmla="val w"/>
              <a:gd name="f4" fmla="val h"/>
              <a:gd name="f5" fmla="val 0"/>
              <a:gd name="f6" fmla="val 55"/>
              <a:gd name="f7" fmla="val 38"/>
              <a:gd name="f8" fmla="val 3"/>
              <a:gd name="f9" fmla="val 37"/>
              <a:gd name="f10" fmla="val 14"/>
              <a:gd name="f11" fmla="val 20"/>
              <a:gd name="f12" fmla="val 26"/>
              <a:gd name="f13" fmla="val 2"/>
              <a:gd name="f14" fmla="val 1"/>
              <a:gd name="f15" fmla="val 36"/>
              <a:gd name="f16" fmla="val 15"/>
              <a:gd name="f17" fmla="val 19"/>
              <a:gd name="f18" fmla="val 32"/>
              <a:gd name="f19" fmla="val 7"/>
              <a:gd name="f20" fmla="val 53"/>
              <a:gd name="f21" fmla="val 54"/>
              <a:gd name="f22" fmla="+- 0 0 -90"/>
              <a:gd name="f23" fmla="*/ f3 1 55"/>
              <a:gd name="f24" fmla="*/ f4 1 38"/>
              <a:gd name="f25" fmla="val f5"/>
              <a:gd name="f26" fmla="val f6"/>
              <a:gd name="f27" fmla="val f7"/>
              <a:gd name="f28" fmla="*/ f22 f0 1"/>
              <a:gd name="f29" fmla="+- f27 0 f25"/>
              <a:gd name="f30" fmla="+- f26 0 f25"/>
              <a:gd name="f31" fmla="*/ f28 1 f2"/>
              <a:gd name="f32" fmla="*/ f30 1 55"/>
              <a:gd name="f33" fmla="*/ f29 1 38"/>
              <a:gd name="f34" fmla="*/ 55 f30 1"/>
              <a:gd name="f35" fmla="*/ 3 f29 1"/>
              <a:gd name="f36" fmla="*/ 2 f30 1"/>
              <a:gd name="f37" fmla="*/ 38 f29 1"/>
              <a:gd name="f38" fmla="*/ 0 f30 1"/>
              <a:gd name="f39" fmla="*/ 36 f29 1"/>
              <a:gd name="f40" fmla="*/ 53 f30 1"/>
              <a:gd name="f41" fmla="*/ 0 f29 1"/>
              <a:gd name="f42" fmla="+- f31 0 f1"/>
              <a:gd name="f43" fmla="*/ f34 1 55"/>
              <a:gd name="f44" fmla="*/ f35 1 38"/>
              <a:gd name="f45" fmla="*/ f36 1 55"/>
              <a:gd name="f46" fmla="*/ f37 1 38"/>
              <a:gd name="f47" fmla="*/ f38 1 55"/>
              <a:gd name="f48" fmla="*/ f39 1 38"/>
              <a:gd name="f49" fmla="*/ f40 1 55"/>
              <a:gd name="f50" fmla="*/ f41 1 38"/>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55" h="38">
                <a:moveTo>
                  <a:pt x="f6" y="f8"/>
                </a:moveTo>
                <a:cubicBezTo>
                  <a:pt x="f9" y="f10"/>
                  <a:pt x="f11" y="f12"/>
                  <a:pt x="f13" y="f7"/>
                </a:cubicBezTo>
                <a:cubicBezTo>
                  <a:pt x="f13" y="f9"/>
                  <a:pt x="f14" y="f15"/>
                  <a:pt x="f5" y="f15"/>
                </a:cubicBezTo>
                <a:cubicBezTo>
                  <a:pt x="f16" y="f17"/>
                  <a:pt x="f18" y="f19"/>
                  <a:pt x="f20" y="f5"/>
                </a:cubicBezTo>
                <a:cubicBezTo>
                  <a:pt x="f21" y="f14"/>
                  <a:pt x="f21" y="f13"/>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 name="Freeform 14">
            <a:extLst>
              <a:ext uri="{FF2B5EF4-FFF2-40B4-BE49-F238E27FC236}">
                <a16:creationId xmlns:a16="http://schemas.microsoft.com/office/drawing/2014/main" id="{A14A371F-7B80-4509-E96B-2465037882D0}"/>
              </a:ext>
            </a:extLst>
          </p:cNvPr>
          <p:cNvSpPr/>
          <p:nvPr/>
        </p:nvSpPr>
        <p:spPr>
          <a:xfrm>
            <a:off x="2938460" y="1389065"/>
            <a:ext cx="53977" cy="34920"/>
          </a:xfrm>
          <a:custGeom>
            <a:avLst/>
            <a:gdLst>
              <a:gd name="f0" fmla="val 10800000"/>
              <a:gd name="f1" fmla="val 5400000"/>
              <a:gd name="f2" fmla="val 180"/>
              <a:gd name="f3" fmla="val w"/>
              <a:gd name="f4" fmla="val h"/>
              <a:gd name="f5" fmla="val 0"/>
              <a:gd name="f6" fmla="val 52"/>
              <a:gd name="f7" fmla="val 33"/>
              <a:gd name="f8" fmla="val 2"/>
              <a:gd name="f9" fmla="val 34"/>
              <a:gd name="f10" fmla="val 12"/>
              <a:gd name="f11" fmla="val 17"/>
              <a:gd name="f12" fmla="val 23"/>
              <a:gd name="f13" fmla="val 4"/>
              <a:gd name="f14" fmla="val 19"/>
              <a:gd name="f15" fmla="val 35"/>
              <a:gd name="f16" fmla="+- 0 0 -90"/>
              <a:gd name="f17" fmla="*/ f3 1 52"/>
              <a:gd name="f18" fmla="*/ f4 1 33"/>
              <a:gd name="f19" fmla="val f5"/>
              <a:gd name="f20" fmla="val f6"/>
              <a:gd name="f21" fmla="val f7"/>
              <a:gd name="f22" fmla="*/ f16 f0 1"/>
              <a:gd name="f23" fmla="+- f21 0 f19"/>
              <a:gd name="f24" fmla="+- f20 0 f19"/>
              <a:gd name="f25" fmla="*/ f22 1 f2"/>
              <a:gd name="f26" fmla="*/ f24 1 52"/>
              <a:gd name="f27" fmla="*/ f23 1 33"/>
              <a:gd name="f28" fmla="*/ 52 f24 1"/>
              <a:gd name="f29" fmla="*/ 2 f23 1"/>
              <a:gd name="f30" fmla="*/ 0 f24 1"/>
              <a:gd name="f31" fmla="*/ 33 f23 1"/>
              <a:gd name="f32" fmla="+- f25 0 f1"/>
              <a:gd name="f33" fmla="*/ f28 1 52"/>
              <a:gd name="f34" fmla="*/ f29 1 33"/>
              <a:gd name="f35" fmla="*/ f30 1 52"/>
              <a:gd name="f36" fmla="*/ f31 1 33"/>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2"/>
              </a:cxn>
              <a:cxn ang="f32">
                <a:pos x="f49" y="f50"/>
              </a:cxn>
            </a:cxnLst>
            <a:rect l="f45" t="f48" r="f46" b="f47"/>
            <a:pathLst>
              <a:path w="52" h="33">
                <a:moveTo>
                  <a:pt x="f6" y="f8"/>
                </a:moveTo>
                <a:cubicBezTo>
                  <a:pt x="f9" y="f10"/>
                  <a:pt x="f11" y="f12"/>
                  <a:pt x="f5" y="f7"/>
                </a:cubicBezTo>
                <a:cubicBezTo>
                  <a:pt x="f13" y="f14"/>
                  <a:pt x="f15" y="f5"/>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15">
            <a:extLst>
              <a:ext uri="{FF2B5EF4-FFF2-40B4-BE49-F238E27FC236}">
                <a16:creationId xmlns:a16="http://schemas.microsoft.com/office/drawing/2014/main" id="{A7AFCCBA-B036-DD0A-8D1E-79C9A4A255A9}"/>
              </a:ext>
            </a:extLst>
          </p:cNvPr>
          <p:cNvSpPr/>
          <p:nvPr/>
        </p:nvSpPr>
        <p:spPr>
          <a:xfrm>
            <a:off x="2860672" y="1468434"/>
            <a:ext cx="44448" cy="36511"/>
          </a:xfrm>
          <a:custGeom>
            <a:avLst/>
            <a:gdLst>
              <a:gd name="f0" fmla="val 10800000"/>
              <a:gd name="f1" fmla="val 5400000"/>
              <a:gd name="f2" fmla="val 180"/>
              <a:gd name="f3" fmla="val w"/>
              <a:gd name="f4" fmla="val h"/>
              <a:gd name="f5" fmla="val 0"/>
              <a:gd name="f6" fmla="val 41"/>
              <a:gd name="f7" fmla="val 36"/>
              <a:gd name="f8" fmla="val 28"/>
              <a:gd name="f9" fmla="val 12"/>
              <a:gd name="f10" fmla="val 15"/>
              <a:gd name="f11" fmla="val 24"/>
              <a:gd name="f12" fmla="val 2"/>
              <a:gd name="f13" fmla="val 35"/>
              <a:gd name="f14" fmla="val 1"/>
              <a:gd name="f15" fmla="val 34"/>
              <a:gd name="f16" fmla="val 11"/>
              <a:gd name="f17" fmla="val 19"/>
              <a:gd name="f18" fmla="val 22"/>
              <a:gd name="f19" fmla="val 6"/>
              <a:gd name="f20" fmla="+- 0 0 -90"/>
              <a:gd name="f21" fmla="*/ f3 1 41"/>
              <a:gd name="f22" fmla="*/ f4 1 36"/>
              <a:gd name="f23" fmla="val f5"/>
              <a:gd name="f24" fmla="val f6"/>
              <a:gd name="f25" fmla="val f7"/>
              <a:gd name="f26" fmla="*/ f20 f0 1"/>
              <a:gd name="f27" fmla="+- f25 0 f23"/>
              <a:gd name="f28" fmla="+- f24 0 f23"/>
              <a:gd name="f29" fmla="*/ f26 1 f2"/>
              <a:gd name="f30" fmla="*/ f28 1 41"/>
              <a:gd name="f31" fmla="*/ f27 1 36"/>
              <a:gd name="f32" fmla="*/ 41 f28 1"/>
              <a:gd name="f33" fmla="*/ 0 f27 1"/>
              <a:gd name="f34" fmla="*/ 2 f28 1"/>
              <a:gd name="f35" fmla="*/ 36 f27 1"/>
              <a:gd name="f36" fmla="*/ 0 f28 1"/>
              <a:gd name="f37" fmla="*/ 34 f27 1"/>
              <a:gd name="f38" fmla="+- f29 0 f1"/>
              <a:gd name="f39" fmla="*/ f32 1 41"/>
              <a:gd name="f40" fmla="*/ f33 1 36"/>
              <a:gd name="f41" fmla="*/ f34 1 41"/>
              <a:gd name="f42" fmla="*/ f35 1 36"/>
              <a:gd name="f43" fmla="*/ f36 1 41"/>
              <a:gd name="f44" fmla="*/ f37 1 36"/>
              <a:gd name="f45" fmla="*/ 0 1 f30"/>
              <a:gd name="f46" fmla="*/ f24 1 f30"/>
              <a:gd name="f47" fmla="*/ 0 1 f31"/>
              <a:gd name="f48" fmla="*/ f25 1 f31"/>
              <a:gd name="f49" fmla="*/ f39 1 f30"/>
              <a:gd name="f50" fmla="*/ f40 1 f31"/>
              <a:gd name="f51" fmla="*/ f41 1 f30"/>
              <a:gd name="f52" fmla="*/ f42 1 f31"/>
              <a:gd name="f53" fmla="*/ f43 1 f30"/>
              <a:gd name="f54" fmla="*/ f44 1 f31"/>
              <a:gd name="f55" fmla="*/ f45 f21 1"/>
              <a:gd name="f56" fmla="*/ f46 f21 1"/>
              <a:gd name="f57" fmla="*/ f48 f22 1"/>
              <a:gd name="f58" fmla="*/ f47 f22 1"/>
              <a:gd name="f59" fmla="*/ f49 f21 1"/>
              <a:gd name="f60" fmla="*/ f50 f22 1"/>
              <a:gd name="f61" fmla="*/ f51 f21 1"/>
              <a:gd name="f62" fmla="*/ f52 f22 1"/>
              <a:gd name="f63" fmla="*/ f53 f21 1"/>
              <a:gd name="f64" fmla="*/ f54 f22 1"/>
            </a:gdLst>
            <a:ahLst/>
            <a:cxnLst>
              <a:cxn ang="3cd4">
                <a:pos x="hc" y="t"/>
              </a:cxn>
              <a:cxn ang="0">
                <a:pos x="r" y="vc"/>
              </a:cxn>
              <a:cxn ang="cd4">
                <a:pos x="hc" y="b"/>
              </a:cxn>
              <a:cxn ang="cd2">
                <a:pos x="l" y="vc"/>
              </a:cxn>
              <a:cxn ang="f38">
                <a:pos x="f59" y="f60"/>
              </a:cxn>
              <a:cxn ang="f38">
                <a:pos x="f61" y="f62"/>
              </a:cxn>
              <a:cxn ang="f38">
                <a:pos x="f63" y="f64"/>
              </a:cxn>
              <a:cxn ang="f38">
                <a:pos x="f59" y="f60"/>
              </a:cxn>
            </a:cxnLst>
            <a:rect l="f55" t="f58" r="f56" b="f57"/>
            <a:pathLst>
              <a:path w="41" h="36">
                <a:moveTo>
                  <a:pt x="f6" y="f5"/>
                </a:moveTo>
                <a:cubicBezTo>
                  <a:pt x="f8" y="f9"/>
                  <a:pt x="f10" y="f11"/>
                  <a:pt x="f12" y="f7"/>
                </a:cubicBezTo>
                <a:cubicBezTo>
                  <a:pt x="f12" y="f13"/>
                  <a:pt x="f14" y="f15"/>
                  <a:pt x="f5" y="f15"/>
                </a:cubicBezTo>
                <a:cubicBezTo>
                  <a:pt x="f16" y="f17"/>
                  <a:pt x="f18" y="f19"/>
                  <a:pt x="f6"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16">
            <a:extLst>
              <a:ext uri="{FF2B5EF4-FFF2-40B4-BE49-F238E27FC236}">
                <a16:creationId xmlns:a16="http://schemas.microsoft.com/office/drawing/2014/main" id="{F96E5E38-421C-F71E-4C30-D394194A835D}"/>
              </a:ext>
            </a:extLst>
          </p:cNvPr>
          <p:cNvSpPr/>
          <p:nvPr/>
        </p:nvSpPr>
        <p:spPr>
          <a:xfrm>
            <a:off x="3128967" y="1273173"/>
            <a:ext cx="44448" cy="20638"/>
          </a:xfrm>
          <a:custGeom>
            <a:avLst/>
            <a:gdLst>
              <a:gd name="f0" fmla="val 10800000"/>
              <a:gd name="f1" fmla="val 5400000"/>
              <a:gd name="f2" fmla="val 180"/>
              <a:gd name="f3" fmla="val w"/>
              <a:gd name="f4" fmla="val h"/>
              <a:gd name="f5" fmla="val 0"/>
              <a:gd name="f6" fmla="val 43"/>
              <a:gd name="f7" fmla="val 20"/>
              <a:gd name="f8" fmla="val 10"/>
              <a:gd name="f9" fmla="val 7"/>
              <a:gd name="f10" fmla="val 25"/>
              <a:gd name="f11" fmla="val 28"/>
              <a:gd name="f12" fmla="val 15"/>
              <a:gd name="f13" fmla="val 13"/>
              <a:gd name="f14" fmla="+- 0 0 -90"/>
              <a:gd name="f15" fmla="*/ f3 1 43"/>
              <a:gd name="f16" fmla="*/ f4 1 20"/>
              <a:gd name="f17" fmla="val f5"/>
              <a:gd name="f18" fmla="val f6"/>
              <a:gd name="f19" fmla="val f7"/>
              <a:gd name="f20" fmla="*/ f14 f0 1"/>
              <a:gd name="f21" fmla="+- f19 0 f17"/>
              <a:gd name="f22" fmla="+- f18 0 f17"/>
              <a:gd name="f23" fmla="*/ f20 1 f2"/>
              <a:gd name="f24" fmla="*/ f22 1 43"/>
              <a:gd name="f25" fmla="*/ f21 1 20"/>
              <a:gd name="f26" fmla="*/ 0 f22 1"/>
              <a:gd name="f27" fmla="*/ 20 f21 1"/>
              <a:gd name="f28" fmla="*/ 43 f22 1"/>
              <a:gd name="f29" fmla="*/ 0 f21 1"/>
              <a:gd name="f30" fmla="+- f23 0 f1"/>
              <a:gd name="f31" fmla="*/ f26 1 43"/>
              <a:gd name="f32" fmla="*/ f27 1 20"/>
              <a:gd name="f33" fmla="*/ f28 1 43"/>
              <a:gd name="f34" fmla="*/ f29 1 20"/>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43" h="20">
                <a:moveTo>
                  <a:pt x="f5" y="f7"/>
                </a:moveTo>
                <a:cubicBezTo>
                  <a:pt x="f8" y="f9"/>
                  <a:pt x="f10" y="f5"/>
                  <a:pt x="f6" y="f5"/>
                </a:cubicBezTo>
                <a:cubicBezTo>
                  <a:pt x="f11" y="f9"/>
                  <a:pt x="f12" y="f13"/>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17">
            <a:extLst>
              <a:ext uri="{FF2B5EF4-FFF2-40B4-BE49-F238E27FC236}">
                <a16:creationId xmlns:a16="http://schemas.microsoft.com/office/drawing/2014/main" id="{22EAD67C-59A6-B287-AEA6-76C5B18A3330}"/>
              </a:ext>
            </a:extLst>
          </p:cNvPr>
          <p:cNvSpPr/>
          <p:nvPr/>
        </p:nvSpPr>
        <p:spPr>
          <a:xfrm>
            <a:off x="3160715" y="1598608"/>
            <a:ext cx="26983" cy="23810"/>
          </a:xfrm>
          <a:custGeom>
            <a:avLst/>
            <a:gdLst>
              <a:gd name="f0" fmla="val 10800000"/>
              <a:gd name="f1" fmla="val 5400000"/>
              <a:gd name="f2" fmla="val 180"/>
              <a:gd name="f3" fmla="val w"/>
              <a:gd name="f4" fmla="val h"/>
              <a:gd name="f5" fmla="val 0"/>
              <a:gd name="f6" fmla="val 25"/>
              <a:gd name="f7" fmla="val 22"/>
              <a:gd name="f8" fmla="val 2"/>
              <a:gd name="f9" fmla="val 9"/>
              <a:gd name="f10" fmla="val 13"/>
              <a:gd name="f11" fmla="val 17"/>
              <a:gd name="f12" fmla="val 15"/>
              <a:gd name="f13" fmla="+- 0 0 -90"/>
              <a:gd name="f14" fmla="*/ f3 1 25"/>
              <a:gd name="f15" fmla="*/ f4 1 22"/>
              <a:gd name="f16" fmla="val f5"/>
              <a:gd name="f17" fmla="val f6"/>
              <a:gd name="f18" fmla="val f7"/>
              <a:gd name="f19" fmla="*/ f13 f0 1"/>
              <a:gd name="f20" fmla="+- f18 0 f16"/>
              <a:gd name="f21" fmla="+- f17 0 f16"/>
              <a:gd name="f22" fmla="*/ f19 1 f2"/>
              <a:gd name="f23" fmla="*/ f21 1 25"/>
              <a:gd name="f24" fmla="*/ f20 1 22"/>
              <a:gd name="f25" fmla="*/ 0 f21 1"/>
              <a:gd name="f26" fmla="*/ 22 f20 1"/>
              <a:gd name="f27" fmla="*/ 25 f21 1"/>
              <a:gd name="f28" fmla="*/ 2 f20 1"/>
              <a:gd name="f29" fmla="+- f22 0 f1"/>
              <a:gd name="f30" fmla="*/ f25 1 25"/>
              <a:gd name="f31" fmla="*/ f26 1 22"/>
              <a:gd name="f32" fmla="*/ f27 1 25"/>
              <a:gd name="f33" fmla="*/ f28 1 22"/>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5" h="22">
                <a:moveTo>
                  <a:pt x="f5" y="f7"/>
                </a:moveTo>
                <a:cubicBezTo>
                  <a:pt x="f8" y="f9"/>
                  <a:pt x="f10" y="f5"/>
                  <a:pt x="f6" y="f8"/>
                </a:cubicBezTo>
                <a:cubicBezTo>
                  <a:pt x="f11" y="f9"/>
                  <a:pt x="f9" y="f12"/>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18">
            <a:extLst>
              <a:ext uri="{FF2B5EF4-FFF2-40B4-BE49-F238E27FC236}">
                <a16:creationId xmlns:a16="http://schemas.microsoft.com/office/drawing/2014/main" id="{59BB094E-A536-96D1-2ABA-30B44A46A5A5}"/>
              </a:ext>
            </a:extLst>
          </p:cNvPr>
          <p:cNvSpPr/>
          <p:nvPr/>
        </p:nvSpPr>
        <p:spPr>
          <a:xfrm>
            <a:off x="3021013" y="1709735"/>
            <a:ext cx="23810" cy="26983"/>
          </a:xfrm>
          <a:custGeom>
            <a:avLst/>
            <a:gdLst>
              <a:gd name="f0" fmla="val 10800000"/>
              <a:gd name="f1" fmla="val 5400000"/>
              <a:gd name="f2" fmla="val 180"/>
              <a:gd name="f3" fmla="val w"/>
              <a:gd name="f4" fmla="val h"/>
              <a:gd name="f5" fmla="val 0"/>
              <a:gd name="f6" fmla="val 23"/>
              <a:gd name="f7" fmla="val 25"/>
              <a:gd name="f8" fmla="val 2"/>
              <a:gd name="f9" fmla="val 11"/>
              <a:gd name="f10" fmla="val 10"/>
              <a:gd name="f11" fmla="val 15"/>
              <a:gd name="f12" fmla="val 9"/>
              <a:gd name="f13" fmla="val 8"/>
              <a:gd name="f14" fmla="val 17"/>
              <a:gd name="f15" fmla="+- 0 0 -90"/>
              <a:gd name="f16" fmla="*/ f3 1 23"/>
              <a:gd name="f17" fmla="*/ f4 1 25"/>
              <a:gd name="f18" fmla="val f5"/>
              <a:gd name="f19" fmla="val f6"/>
              <a:gd name="f20" fmla="val f7"/>
              <a:gd name="f21" fmla="*/ f15 f0 1"/>
              <a:gd name="f22" fmla="+- f20 0 f18"/>
              <a:gd name="f23" fmla="+- f19 0 f18"/>
              <a:gd name="f24" fmla="*/ f21 1 f2"/>
              <a:gd name="f25" fmla="*/ f23 1 23"/>
              <a:gd name="f26" fmla="*/ f22 1 25"/>
              <a:gd name="f27" fmla="*/ 0 f23 1"/>
              <a:gd name="f28" fmla="*/ 25 f22 1"/>
              <a:gd name="f29" fmla="*/ 23 f23 1"/>
              <a:gd name="f30" fmla="*/ 0 f22 1"/>
              <a:gd name="f31" fmla="+- f24 0 f1"/>
              <a:gd name="f32" fmla="*/ f27 1 23"/>
              <a:gd name="f33" fmla="*/ f28 1 25"/>
              <a:gd name="f34" fmla="*/ f29 1 23"/>
              <a:gd name="f35" fmla="*/ f30 1 25"/>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23" h="25">
                <a:moveTo>
                  <a:pt x="f5" y="f7"/>
                </a:moveTo>
                <a:cubicBezTo>
                  <a:pt x="f8" y="f9"/>
                  <a:pt x="f10" y="f8"/>
                  <a:pt x="f6" y="f5"/>
                </a:cubicBezTo>
                <a:cubicBezTo>
                  <a:pt x="f11" y="f12"/>
                  <a:pt x="f13" y="f14"/>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19">
            <a:extLst>
              <a:ext uri="{FF2B5EF4-FFF2-40B4-BE49-F238E27FC236}">
                <a16:creationId xmlns:a16="http://schemas.microsoft.com/office/drawing/2014/main" id="{1F12BE67-7E3A-85E2-5E2A-298A0CDC3253}"/>
              </a:ext>
            </a:extLst>
          </p:cNvPr>
          <p:cNvSpPr/>
          <p:nvPr/>
        </p:nvSpPr>
        <p:spPr>
          <a:xfrm>
            <a:off x="3079754" y="1652585"/>
            <a:ext cx="22229" cy="22229"/>
          </a:xfrm>
          <a:custGeom>
            <a:avLst/>
            <a:gdLst>
              <a:gd name="f0" fmla="val 10800000"/>
              <a:gd name="f1" fmla="val 5400000"/>
              <a:gd name="f2" fmla="val 180"/>
              <a:gd name="f3" fmla="val w"/>
              <a:gd name="f4" fmla="val h"/>
              <a:gd name="f5" fmla="val 0"/>
              <a:gd name="f6" fmla="val 22"/>
              <a:gd name="f7" fmla="val 21"/>
              <a:gd name="f8" fmla="val 15"/>
              <a:gd name="f9" fmla="val 7"/>
              <a:gd name="f10" fmla="val 14"/>
              <a:gd name="f11" fmla="val 8"/>
              <a:gd name="f12" fmla="val 10"/>
              <a:gd name="f13" fmla="+- 0 0 -90"/>
              <a:gd name="f14" fmla="*/ f3 1 22"/>
              <a:gd name="f15" fmla="*/ f4 1 21"/>
              <a:gd name="f16" fmla="val f5"/>
              <a:gd name="f17" fmla="val f6"/>
              <a:gd name="f18" fmla="val f7"/>
              <a:gd name="f19" fmla="*/ f13 f0 1"/>
              <a:gd name="f20" fmla="+- f18 0 f16"/>
              <a:gd name="f21" fmla="+- f17 0 f16"/>
              <a:gd name="f22" fmla="*/ f19 1 f2"/>
              <a:gd name="f23" fmla="*/ f21 1 22"/>
              <a:gd name="f24" fmla="*/ f20 1 21"/>
              <a:gd name="f25" fmla="*/ 22 f21 1"/>
              <a:gd name="f26" fmla="*/ 0 f20 1"/>
              <a:gd name="f27" fmla="*/ 0 f21 1"/>
              <a:gd name="f28" fmla="*/ 21 f20 1"/>
              <a:gd name="f29" fmla="+- f22 0 f1"/>
              <a:gd name="f30" fmla="*/ f25 1 22"/>
              <a:gd name="f31" fmla="*/ f26 1 21"/>
              <a:gd name="f32" fmla="*/ f27 1 22"/>
              <a:gd name="f33" fmla="*/ f28 1 21"/>
              <a:gd name="f34" fmla="*/ 0 1 f23"/>
              <a:gd name="f35" fmla="*/ f17 1 f23"/>
              <a:gd name="f36" fmla="*/ 0 1 f24"/>
              <a:gd name="f37" fmla="*/ f18 1 f24"/>
              <a:gd name="f38" fmla="*/ f30 1 f23"/>
              <a:gd name="f39" fmla="*/ f31 1 f24"/>
              <a:gd name="f40" fmla="*/ f32 1 f23"/>
              <a:gd name="f41" fmla="*/ f33 1 f24"/>
              <a:gd name="f42" fmla="*/ f34 f14 1"/>
              <a:gd name="f43" fmla="*/ f35 f14 1"/>
              <a:gd name="f44" fmla="*/ f37 f15 1"/>
              <a:gd name="f45" fmla="*/ f36 f15 1"/>
              <a:gd name="f46" fmla="*/ f38 f14 1"/>
              <a:gd name="f47" fmla="*/ f39 f15 1"/>
              <a:gd name="f48" fmla="*/ f40 f14 1"/>
              <a:gd name="f49" fmla="*/ f41 f15 1"/>
            </a:gdLst>
            <a:ahLst/>
            <a:cxnLst>
              <a:cxn ang="3cd4">
                <a:pos x="hc" y="t"/>
              </a:cxn>
              <a:cxn ang="0">
                <a:pos x="r" y="vc"/>
              </a:cxn>
              <a:cxn ang="cd4">
                <a:pos x="hc" y="b"/>
              </a:cxn>
              <a:cxn ang="cd2">
                <a:pos x="l" y="vc"/>
              </a:cxn>
              <a:cxn ang="f29">
                <a:pos x="f46" y="f47"/>
              </a:cxn>
              <a:cxn ang="f29">
                <a:pos x="f48" y="f49"/>
              </a:cxn>
              <a:cxn ang="f29">
                <a:pos x="f46" y="f47"/>
              </a:cxn>
            </a:cxnLst>
            <a:rect l="f42" t="f45" r="f43" b="f44"/>
            <a:pathLst>
              <a:path w="22" h="21">
                <a:moveTo>
                  <a:pt x="f6" y="f5"/>
                </a:moveTo>
                <a:cubicBezTo>
                  <a:pt x="f8" y="f9"/>
                  <a:pt x="f9" y="f10"/>
                  <a:pt x="f5" y="f7"/>
                </a:cubicBezTo>
                <a:cubicBezTo>
                  <a:pt x="f5" y="f11"/>
                  <a:pt x="f12" y="f5"/>
                  <a:pt x="f6"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20">
            <a:extLst>
              <a:ext uri="{FF2B5EF4-FFF2-40B4-BE49-F238E27FC236}">
                <a16:creationId xmlns:a16="http://schemas.microsoft.com/office/drawing/2014/main" id="{E4A27B75-DFC2-352F-3D9C-FDE4FCDDDCFC}"/>
              </a:ext>
            </a:extLst>
          </p:cNvPr>
          <p:cNvSpPr/>
          <p:nvPr/>
        </p:nvSpPr>
        <p:spPr>
          <a:xfrm>
            <a:off x="2965454" y="1400175"/>
            <a:ext cx="36511" cy="22229"/>
          </a:xfrm>
          <a:custGeom>
            <a:avLst/>
            <a:gdLst>
              <a:gd name="f0" fmla="val 10800000"/>
              <a:gd name="f1" fmla="val 5400000"/>
              <a:gd name="f2" fmla="val 180"/>
              <a:gd name="f3" fmla="val w"/>
              <a:gd name="f4" fmla="val h"/>
              <a:gd name="f5" fmla="val 0"/>
              <a:gd name="f6" fmla="val 34"/>
              <a:gd name="f7" fmla="val 21"/>
              <a:gd name="f8" fmla="val 3"/>
              <a:gd name="f9" fmla="val 24"/>
              <a:gd name="f10" fmla="val 9"/>
              <a:gd name="f11" fmla="val 13"/>
              <a:gd name="f12" fmla="val 15"/>
              <a:gd name="f13" fmla="val 2"/>
              <a:gd name="f14" fmla="val 1"/>
              <a:gd name="f15" fmla="val 20"/>
              <a:gd name="f16" fmla="val 19"/>
              <a:gd name="f17" fmla="val 18"/>
              <a:gd name="f18" fmla="val 11"/>
              <a:gd name="f19" fmla="val 12"/>
              <a:gd name="f20" fmla="val 22"/>
              <a:gd name="f21" fmla="val 6"/>
              <a:gd name="f22" fmla="val 33"/>
              <a:gd name="f23" fmla="+- 0 0 -90"/>
              <a:gd name="f24" fmla="*/ f3 1 34"/>
              <a:gd name="f25" fmla="*/ f4 1 21"/>
              <a:gd name="f26" fmla="val f5"/>
              <a:gd name="f27" fmla="val f6"/>
              <a:gd name="f28" fmla="val f7"/>
              <a:gd name="f29" fmla="*/ f23 f0 1"/>
              <a:gd name="f30" fmla="+- f28 0 f26"/>
              <a:gd name="f31" fmla="+- f27 0 f26"/>
              <a:gd name="f32" fmla="*/ f29 1 f2"/>
              <a:gd name="f33" fmla="*/ f31 1 34"/>
              <a:gd name="f34" fmla="*/ f30 1 21"/>
              <a:gd name="f35" fmla="*/ 34 f31 1"/>
              <a:gd name="f36" fmla="*/ 3 f30 1"/>
              <a:gd name="f37" fmla="*/ 2 f31 1"/>
              <a:gd name="f38" fmla="*/ 21 f30 1"/>
              <a:gd name="f39" fmla="*/ 0 f31 1"/>
              <a:gd name="f40" fmla="*/ 18 f30 1"/>
              <a:gd name="f41" fmla="*/ 33 f31 1"/>
              <a:gd name="f42" fmla="*/ 0 f30 1"/>
              <a:gd name="f43" fmla="+- f32 0 f1"/>
              <a:gd name="f44" fmla="*/ f35 1 34"/>
              <a:gd name="f45" fmla="*/ f36 1 21"/>
              <a:gd name="f46" fmla="*/ f37 1 34"/>
              <a:gd name="f47" fmla="*/ f38 1 21"/>
              <a:gd name="f48" fmla="*/ f39 1 34"/>
              <a:gd name="f49" fmla="*/ f40 1 21"/>
              <a:gd name="f50" fmla="*/ f41 1 34"/>
              <a:gd name="f51" fmla="*/ f42 1 21"/>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34" h="21">
                <a:moveTo>
                  <a:pt x="f6" y="f8"/>
                </a:moveTo>
                <a:cubicBezTo>
                  <a:pt x="f9" y="f10"/>
                  <a:pt x="f11" y="f12"/>
                  <a:pt x="f13" y="f7"/>
                </a:cubicBezTo>
                <a:cubicBezTo>
                  <a:pt x="f14" y="f15"/>
                  <a:pt x="f14" y="f16"/>
                  <a:pt x="f5" y="f17"/>
                </a:cubicBezTo>
                <a:cubicBezTo>
                  <a:pt x="f18" y="f19"/>
                  <a:pt x="f20" y="f21"/>
                  <a:pt x="f22" y="f5"/>
                </a:cubicBezTo>
                <a:cubicBezTo>
                  <a:pt x="f22" y="f14"/>
                  <a:pt x="f6" y="f13"/>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21">
            <a:extLst>
              <a:ext uri="{FF2B5EF4-FFF2-40B4-BE49-F238E27FC236}">
                <a16:creationId xmlns:a16="http://schemas.microsoft.com/office/drawing/2014/main" id="{35ABEE45-71BC-EF2B-8853-5E70C7E2EFE7}"/>
              </a:ext>
            </a:extLst>
          </p:cNvPr>
          <p:cNvSpPr/>
          <p:nvPr/>
        </p:nvSpPr>
        <p:spPr>
          <a:xfrm>
            <a:off x="3257550" y="1563688"/>
            <a:ext cx="28575" cy="12701"/>
          </a:xfrm>
          <a:custGeom>
            <a:avLst/>
            <a:gdLst>
              <a:gd name="f0" fmla="val 10800000"/>
              <a:gd name="f1" fmla="val 5400000"/>
              <a:gd name="f2" fmla="val 180"/>
              <a:gd name="f3" fmla="val w"/>
              <a:gd name="f4" fmla="val h"/>
              <a:gd name="f5" fmla="val 0"/>
              <a:gd name="f6" fmla="val 27"/>
              <a:gd name="f7" fmla="val 12"/>
              <a:gd name="f8" fmla="val 3"/>
              <a:gd name="f9" fmla="val 18"/>
              <a:gd name="f10" fmla="val 6"/>
              <a:gd name="f11" fmla="val 9"/>
              <a:gd name="f12" fmla="val 7"/>
              <a:gd name="f13" fmla="val 16"/>
              <a:gd name="f14" fmla="+- 0 0 -90"/>
              <a:gd name="f15" fmla="*/ f3 1 27"/>
              <a:gd name="f16" fmla="*/ f4 1 12"/>
              <a:gd name="f17" fmla="val f5"/>
              <a:gd name="f18" fmla="val f6"/>
              <a:gd name="f19" fmla="val f7"/>
              <a:gd name="f20" fmla="*/ f14 f0 1"/>
              <a:gd name="f21" fmla="+- f19 0 f17"/>
              <a:gd name="f22" fmla="+- f18 0 f17"/>
              <a:gd name="f23" fmla="*/ f20 1 f2"/>
              <a:gd name="f24" fmla="*/ f22 1 27"/>
              <a:gd name="f25" fmla="*/ f21 1 12"/>
              <a:gd name="f26" fmla="*/ 27 f22 1"/>
              <a:gd name="f27" fmla="*/ 3 f21 1"/>
              <a:gd name="f28" fmla="*/ 0 f22 1"/>
              <a:gd name="f29" fmla="*/ 12 f21 1"/>
              <a:gd name="f30" fmla="+- f23 0 f1"/>
              <a:gd name="f31" fmla="*/ f26 1 27"/>
              <a:gd name="f32" fmla="*/ f27 1 12"/>
              <a:gd name="f33" fmla="*/ f28 1 27"/>
              <a:gd name="f34" fmla="*/ f29 1 12"/>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7" h="12">
                <a:moveTo>
                  <a:pt x="f6" y="f8"/>
                </a:moveTo>
                <a:cubicBezTo>
                  <a:pt x="f9" y="f10"/>
                  <a:pt x="f11" y="f11"/>
                  <a:pt x="f5" y="f7"/>
                </a:cubicBezTo>
                <a:cubicBezTo>
                  <a:pt x="f12" y="f8"/>
                  <a:pt x="f13" y="f5"/>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22">
            <a:extLst>
              <a:ext uri="{FF2B5EF4-FFF2-40B4-BE49-F238E27FC236}">
                <a16:creationId xmlns:a16="http://schemas.microsoft.com/office/drawing/2014/main" id="{EF8250C4-339B-D634-2D5F-0BF80E0C02B0}"/>
              </a:ext>
            </a:extLst>
          </p:cNvPr>
          <p:cNvSpPr/>
          <p:nvPr/>
        </p:nvSpPr>
        <p:spPr>
          <a:xfrm>
            <a:off x="2955926" y="1376364"/>
            <a:ext cx="30166" cy="17465"/>
          </a:xfrm>
          <a:custGeom>
            <a:avLst/>
            <a:gdLst>
              <a:gd name="f0" fmla="val 10800000"/>
              <a:gd name="f1" fmla="val 5400000"/>
              <a:gd name="f2" fmla="val 180"/>
              <a:gd name="f3" fmla="val w"/>
              <a:gd name="f4" fmla="val h"/>
              <a:gd name="f5" fmla="val 0"/>
              <a:gd name="f6" fmla="val 28"/>
              <a:gd name="f7" fmla="val 17"/>
              <a:gd name="f8" fmla="val 14"/>
              <a:gd name="f9" fmla="val 9"/>
              <a:gd name="f10" fmla="val 18"/>
              <a:gd name="f11" fmla="val 5"/>
              <a:gd name="f12" fmla="val 27"/>
              <a:gd name="f13" fmla="val 1"/>
              <a:gd name="f14" fmla="val 2"/>
              <a:gd name="f15" fmla="val 3"/>
              <a:gd name="f16" fmla="val 19"/>
              <a:gd name="f17" fmla="val 8"/>
              <a:gd name="f18" fmla="val 10"/>
              <a:gd name="f19" fmla="val 12"/>
              <a:gd name="f20" fmla="val 16"/>
              <a:gd name="f21" fmla="val 15"/>
              <a:gd name="f22" fmla="+- 0 0 -90"/>
              <a:gd name="f23" fmla="*/ f3 1 28"/>
              <a:gd name="f24" fmla="*/ f4 1 17"/>
              <a:gd name="f25" fmla="val f5"/>
              <a:gd name="f26" fmla="val f6"/>
              <a:gd name="f27" fmla="val f7"/>
              <a:gd name="f28" fmla="*/ f22 f0 1"/>
              <a:gd name="f29" fmla="+- f27 0 f25"/>
              <a:gd name="f30" fmla="+- f26 0 f25"/>
              <a:gd name="f31" fmla="*/ f28 1 f2"/>
              <a:gd name="f32" fmla="*/ f30 1 28"/>
              <a:gd name="f33" fmla="*/ f29 1 17"/>
              <a:gd name="f34" fmla="*/ 0 f30 1"/>
              <a:gd name="f35" fmla="*/ 14 f29 1"/>
              <a:gd name="f36" fmla="*/ 27 f30 1"/>
              <a:gd name="f37" fmla="*/ 0 f29 1"/>
              <a:gd name="f38" fmla="*/ 28 f30 1"/>
              <a:gd name="f39" fmla="*/ 3 f29 1"/>
              <a:gd name="f40" fmla="*/ 1 f30 1"/>
              <a:gd name="f41" fmla="*/ 17 f29 1"/>
              <a:gd name="f42" fmla="+- f31 0 f1"/>
              <a:gd name="f43" fmla="*/ f34 1 28"/>
              <a:gd name="f44" fmla="*/ f35 1 17"/>
              <a:gd name="f45" fmla="*/ f36 1 28"/>
              <a:gd name="f46" fmla="*/ f37 1 17"/>
              <a:gd name="f47" fmla="*/ f38 1 28"/>
              <a:gd name="f48" fmla="*/ f39 1 17"/>
              <a:gd name="f49" fmla="*/ f40 1 28"/>
              <a:gd name="f50" fmla="*/ f41 1 17"/>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8" h="17">
                <a:moveTo>
                  <a:pt x="f5" y="f8"/>
                </a:moveTo>
                <a:cubicBezTo>
                  <a:pt x="f9" y="f9"/>
                  <a:pt x="f10" y="f11"/>
                  <a:pt x="f12" y="f5"/>
                </a:cubicBezTo>
                <a:cubicBezTo>
                  <a:pt x="f12" y="f13"/>
                  <a:pt x="f6" y="f14"/>
                  <a:pt x="f6" y="f15"/>
                </a:cubicBezTo>
                <a:cubicBezTo>
                  <a:pt x="f16" y="f17"/>
                  <a:pt x="f18" y="f19"/>
                  <a:pt x="f13" y="f7"/>
                </a:cubicBezTo>
                <a:cubicBezTo>
                  <a:pt x="f13" y="f20"/>
                  <a:pt x="f5" y="f21"/>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23">
            <a:extLst>
              <a:ext uri="{FF2B5EF4-FFF2-40B4-BE49-F238E27FC236}">
                <a16:creationId xmlns:a16="http://schemas.microsoft.com/office/drawing/2014/main" id="{5877E80C-0D77-838B-0E8D-13F72C21CA6A}"/>
              </a:ext>
            </a:extLst>
          </p:cNvPr>
          <p:cNvSpPr/>
          <p:nvPr/>
        </p:nvSpPr>
        <p:spPr>
          <a:xfrm>
            <a:off x="3038478" y="1308104"/>
            <a:ext cx="28575" cy="20638"/>
          </a:xfrm>
          <a:custGeom>
            <a:avLst/>
            <a:gdLst>
              <a:gd name="f0" fmla="val 10800000"/>
              <a:gd name="f1" fmla="val 5400000"/>
              <a:gd name="f2" fmla="val 180"/>
              <a:gd name="f3" fmla="val w"/>
              <a:gd name="f4" fmla="val h"/>
              <a:gd name="f5" fmla="val 0"/>
              <a:gd name="f6" fmla="val 27"/>
              <a:gd name="f7" fmla="val 19"/>
              <a:gd name="f8" fmla="val 2"/>
              <a:gd name="f9" fmla="val 8"/>
              <a:gd name="f10" fmla="val 11"/>
              <a:gd name="f11" fmla="val 13"/>
              <a:gd name="f12" fmla="val 18"/>
              <a:gd name="f13" fmla="val 1"/>
              <a:gd name="f14" fmla="val 17"/>
              <a:gd name="f15" fmla="val 16"/>
              <a:gd name="f16" fmla="val 9"/>
              <a:gd name="f17" fmla="val 5"/>
              <a:gd name="f18" fmla="val 26"/>
              <a:gd name="f19" fmla="+- 0 0 -90"/>
              <a:gd name="f20" fmla="*/ f3 1 27"/>
              <a:gd name="f21" fmla="*/ f4 1 19"/>
              <a:gd name="f22" fmla="val f5"/>
              <a:gd name="f23" fmla="val f6"/>
              <a:gd name="f24" fmla="val f7"/>
              <a:gd name="f25" fmla="*/ f19 f0 1"/>
              <a:gd name="f26" fmla="+- f24 0 f22"/>
              <a:gd name="f27" fmla="+- f23 0 f22"/>
              <a:gd name="f28" fmla="*/ f25 1 f2"/>
              <a:gd name="f29" fmla="*/ f27 1 27"/>
              <a:gd name="f30" fmla="*/ f26 1 19"/>
              <a:gd name="f31" fmla="*/ 27 f27 1"/>
              <a:gd name="f32" fmla="*/ 2 f26 1"/>
              <a:gd name="f33" fmla="*/ 2 f27 1"/>
              <a:gd name="f34" fmla="*/ 19 f26 1"/>
              <a:gd name="f35" fmla="*/ 0 f27 1"/>
              <a:gd name="f36" fmla="*/ 16 f26 1"/>
              <a:gd name="f37" fmla="*/ 26 f27 1"/>
              <a:gd name="f38" fmla="*/ 0 f26 1"/>
              <a:gd name="f39" fmla="+- f28 0 f1"/>
              <a:gd name="f40" fmla="*/ f31 1 27"/>
              <a:gd name="f41" fmla="*/ f32 1 19"/>
              <a:gd name="f42" fmla="*/ f33 1 27"/>
              <a:gd name="f43" fmla="*/ f34 1 19"/>
              <a:gd name="f44" fmla="*/ f35 1 27"/>
              <a:gd name="f45" fmla="*/ f36 1 19"/>
              <a:gd name="f46" fmla="*/ f37 1 27"/>
              <a:gd name="f47" fmla="*/ f38 1 19"/>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27" h="19">
                <a:moveTo>
                  <a:pt x="f6" y="f8"/>
                </a:moveTo>
                <a:cubicBezTo>
                  <a:pt x="f7" y="f9"/>
                  <a:pt x="f10" y="f11"/>
                  <a:pt x="f8" y="f7"/>
                </a:cubicBezTo>
                <a:cubicBezTo>
                  <a:pt x="f8" y="f12"/>
                  <a:pt x="f13" y="f14"/>
                  <a:pt x="f5" y="f15"/>
                </a:cubicBezTo>
                <a:cubicBezTo>
                  <a:pt x="f16" y="f10"/>
                  <a:pt x="f14" y="f17"/>
                  <a:pt x="f18" y="f5"/>
                </a:cubicBezTo>
                <a:cubicBezTo>
                  <a:pt x="f18" y="f5"/>
                  <a:pt x="f6" y="f13"/>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0" name="Freeform 24">
            <a:extLst>
              <a:ext uri="{FF2B5EF4-FFF2-40B4-BE49-F238E27FC236}">
                <a16:creationId xmlns:a16="http://schemas.microsoft.com/office/drawing/2014/main" id="{CC9CF4DA-254F-A451-1414-F680C3B62BC2}"/>
              </a:ext>
            </a:extLst>
          </p:cNvPr>
          <p:cNvSpPr/>
          <p:nvPr/>
        </p:nvSpPr>
        <p:spPr>
          <a:xfrm>
            <a:off x="3036886" y="3830641"/>
            <a:ext cx="44448" cy="41276"/>
          </a:xfrm>
          <a:custGeom>
            <a:avLst/>
            <a:gdLst>
              <a:gd name="f0" fmla="val 10800000"/>
              <a:gd name="f1" fmla="val 5400000"/>
              <a:gd name="f2" fmla="val 180"/>
              <a:gd name="f3" fmla="val w"/>
              <a:gd name="f4" fmla="val h"/>
              <a:gd name="f5" fmla="val 0"/>
              <a:gd name="f6" fmla="val 43"/>
              <a:gd name="f7" fmla="val 38"/>
              <a:gd name="f8" fmla="val 4"/>
              <a:gd name="f9" fmla="val 36"/>
              <a:gd name="f10" fmla="val 9"/>
              <a:gd name="f11" fmla="val 29"/>
              <a:gd name="f12" fmla="val 14"/>
              <a:gd name="f13" fmla="val 22"/>
              <a:gd name="f14" fmla="val 20"/>
              <a:gd name="f15" fmla="val 16"/>
              <a:gd name="f16" fmla="val 25"/>
              <a:gd name="f17" fmla="val 10"/>
              <a:gd name="f18" fmla="val 32"/>
              <a:gd name="f19" fmla="val 18"/>
              <a:gd name="f20" fmla="val 6"/>
              <a:gd name="f21" fmla="val 28"/>
              <a:gd name="f22" fmla="val 41"/>
              <a:gd name="f23" fmla="val 1"/>
              <a:gd name="f24" fmla="val 42"/>
              <a:gd name="f25" fmla="val 2"/>
              <a:gd name="f26" fmla="val 3"/>
              <a:gd name="f27" fmla="+- 0 0 -90"/>
              <a:gd name="f28" fmla="*/ f3 1 43"/>
              <a:gd name="f29" fmla="*/ f4 1 38"/>
              <a:gd name="f30" fmla="val f5"/>
              <a:gd name="f31" fmla="val f6"/>
              <a:gd name="f32" fmla="val f7"/>
              <a:gd name="f33" fmla="*/ f27 f0 1"/>
              <a:gd name="f34" fmla="+- f32 0 f30"/>
              <a:gd name="f35" fmla="+- f31 0 f30"/>
              <a:gd name="f36" fmla="*/ f33 1 f2"/>
              <a:gd name="f37" fmla="*/ f35 1 43"/>
              <a:gd name="f38" fmla="*/ f34 1 38"/>
              <a:gd name="f39" fmla="*/ 43 f35 1"/>
              <a:gd name="f40" fmla="*/ 4 f34 1"/>
              <a:gd name="f41" fmla="*/ 22 f35 1"/>
              <a:gd name="f42" fmla="*/ 20 f34 1"/>
              <a:gd name="f43" fmla="*/ 4 f35 1"/>
              <a:gd name="f44" fmla="*/ 38 f34 1"/>
              <a:gd name="f45" fmla="*/ 9 f35 1"/>
              <a:gd name="f46" fmla="*/ 16 f34 1"/>
              <a:gd name="f47" fmla="*/ 41 f35 1"/>
              <a:gd name="f48" fmla="*/ 1 f34 1"/>
              <a:gd name="f49" fmla="+- f36 0 f1"/>
              <a:gd name="f50" fmla="*/ f39 1 43"/>
              <a:gd name="f51" fmla="*/ f40 1 38"/>
              <a:gd name="f52" fmla="*/ f41 1 43"/>
              <a:gd name="f53" fmla="*/ f42 1 38"/>
              <a:gd name="f54" fmla="*/ f43 1 43"/>
              <a:gd name="f55" fmla="*/ f44 1 38"/>
              <a:gd name="f56" fmla="*/ f45 1 43"/>
              <a:gd name="f57" fmla="*/ f46 1 38"/>
              <a:gd name="f58" fmla="*/ f47 1 43"/>
              <a:gd name="f59" fmla="*/ f48 1 38"/>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8"/>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9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7"/>
              </a:cxn>
              <a:cxn ang="f49">
                <a:pos x="f78" y="f79"/>
              </a:cxn>
            </a:cxnLst>
            <a:rect l="f74" t="f77" r="f75" b="f76"/>
            <a:pathLst>
              <a:path w="43" h="38">
                <a:moveTo>
                  <a:pt x="f6" y="f8"/>
                </a:moveTo>
                <a:cubicBezTo>
                  <a:pt x="f9" y="f10"/>
                  <a:pt x="f11" y="f12"/>
                  <a:pt x="f13" y="f14"/>
                </a:cubicBezTo>
                <a:cubicBezTo>
                  <a:pt x="f15" y="f16"/>
                  <a:pt x="f17" y="f18"/>
                  <a:pt x="f8" y="f7"/>
                </a:cubicBezTo>
                <a:cubicBezTo>
                  <a:pt x="f5" y="f11"/>
                  <a:pt x="f8" y="f13"/>
                  <a:pt x="f10" y="f15"/>
                </a:cubicBezTo>
                <a:cubicBezTo>
                  <a:pt x="f19" y="f20"/>
                  <a:pt x="f21" y="f5"/>
                  <a:pt x="f22" y="f23"/>
                </a:cubicBezTo>
                <a:cubicBezTo>
                  <a:pt x="f24" y="f25"/>
                  <a:pt x="f6" y="f26"/>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1" name="Freeform 25">
            <a:extLst>
              <a:ext uri="{FF2B5EF4-FFF2-40B4-BE49-F238E27FC236}">
                <a16:creationId xmlns:a16="http://schemas.microsoft.com/office/drawing/2014/main" id="{AE6462AD-EE5C-7B3B-3398-EA191569699E}"/>
              </a:ext>
            </a:extLst>
          </p:cNvPr>
          <p:cNvSpPr/>
          <p:nvPr/>
        </p:nvSpPr>
        <p:spPr>
          <a:xfrm>
            <a:off x="2959098" y="3976689"/>
            <a:ext cx="23810" cy="38103"/>
          </a:xfrm>
          <a:custGeom>
            <a:avLst/>
            <a:gdLst>
              <a:gd name="f0" fmla="val 10800000"/>
              <a:gd name="f1" fmla="val 5400000"/>
              <a:gd name="f2" fmla="val 180"/>
              <a:gd name="f3" fmla="val w"/>
              <a:gd name="f4" fmla="val h"/>
              <a:gd name="f5" fmla="val 0"/>
              <a:gd name="f6" fmla="val 23"/>
              <a:gd name="f7" fmla="val 36"/>
              <a:gd name="f8" fmla="val 5"/>
              <a:gd name="f9" fmla="val 19"/>
              <a:gd name="f10" fmla="val 6"/>
              <a:gd name="f11" fmla="val 8"/>
              <a:gd name="f12" fmla="val 16"/>
              <a:gd name="f13" fmla="val 13"/>
              <a:gd name="f14" fmla="val 11"/>
              <a:gd name="f15" fmla="+- 0 0 -90"/>
              <a:gd name="f16" fmla="*/ f3 1 23"/>
              <a:gd name="f17" fmla="*/ f4 1 36"/>
              <a:gd name="f18" fmla="val f5"/>
              <a:gd name="f19" fmla="val f6"/>
              <a:gd name="f20" fmla="val f7"/>
              <a:gd name="f21" fmla="*/ f15 f0 1"/>
              <a:gd name="f22" fmla="+- f20 0 f18"/>
              <a:gd name="f23" fmla="+- f19 0 f18"/>
              <a:gd name="f24" fmla="*/ f21 1 f2"/>
              <a:gd name="f25" fmla="*/ f23 1 23"/>
              <a:gd name="f26" fmla="*/ f22 1 36"/>
              <a:gd name="f27" fmla="*/ 5 f23 1"/>
              <a:gd name="f28" fmla="*/ 36 f22 1"/>
              <a:gd name="f29" fmla="*/ 23 f23 1"/>
              <a:gd name="f30" fmla="*/ 0 f22 1"/>
              <a:gd name="f31" fmla="+- f24 0 f1"/>
              <a:gd name="f32" fmla="*/ f27 1 23"/>
              <a:gd name="f33" fmla="*/ f28 1 36"/>
              <a:gd name="f34" fmla="*/ f29 1 23"/>
              <a:gd name="f35" fmla="*/ f30 1 36"/>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23" h="36">
                <a:moveTo>
                  <a:pt x="f8" y="f7"/>
                </a:moveTo>
                <a:cubicBezTo>
                  <a:pt x="f5" y="f9"/>
                  <a:pt x="f10" y="f11"/>
                  <a:pt x="f6" y="f5"/>
                </a:cubicBezTo>
                <a:cubicBezTo>
                  <a:pt x="f12" y="f13"/>
                  <a:pt x="f14" y="f6"/>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2" name="Freeform 26">
            <a:extLst>
              <a:ext uri="{FF2B5EF4-FFF2-40B4-BE49-F238E27FC236}">
                <a16:creationId xmlns:a16="http://schemas.microsoft.com/office/drawing/2014/main" id="{B459836A-B780-EFCA-6545-57F1D25C38DE}"/>
              </a:ext>
            </a:extLst>
          </p:cNvPr>
          <p:cNvSpPr/>
          <p:nvPr/>
        </p:nvSpPr>
        <p:spPr>
          <a:xfrm>
            <a:off x="3148014" y="3732215"/>
            <a:ext cx="26983" cy="23810"/>
          </a:xfrm>
          <a:custGeom>
            <a:avLst/>
            <a:gdLst>
              <a:gd name="f0" fmla="val 10800000"/>
              <a:gd name="f1" fmla="val 5400000"/>
              <a:gd name="f2" fmla="val 180"/>
              <a:gd name="f3" fmla="val w"/>
              <a:gd name="f4" fmla="val h"/>
              <a:gd name="f5" fmla="val 0"/>
              <a:gd name="f6" fmla="val 26"/>
              <a:gd name="f7" fmla="val 23"/>
              <a:gd name="f8" fmla="val 17"/>
              <a:gd name="f9" fmla="val 8"/>
              <a:gd name="f10" fmla="val 9"/>
              <a:gd name="f11" fmla="val 15"/>
              <a:gd name="f12" fmla="val 2"/>
              <a:gd name="f13" fmla="val 10"/>
              <a:gd name="f14" fmla="val 12"/>
              <a:gd name="f15" fmla="val 1"/>
              <a:gd name="f16" fmla="+- 0 0 -90"/>
              <a:gd name="f17" fmla="*/ f3 1 26"/>
              <a:gd name="f18" fmla="*/ f4 1 23"/>
              <a:gd name="f19" fmla="val f5"/>
              <a:gd name="f20" fmla="val f6"/>
              <a:gd name="f21" fmla="val f7"/>
              <a:gd name="f22" fmla="*/ f16 f0 1"/>
              <a:gd name="f23" fmla="+- f21 0 f19"/>
              <a:gd name="f24" fmla="+- f20 0 f19"/>
              <a:gd name="f25" fmla="*/ f22 1 f2"/>
              <a:gd name="f26" fmla="*/ f24 1 26"/>
              <a:gd name="f27" fmla="*/ f23 1 23"/>
              <a:gd name="f28" fmla="*/ 26 f24 1"/>
              <a:gd name="f29" fmla="*/ 0 f23 1"/>
              <a:gd name="f30" fmla="*/ 0 f24 1"/>
              <a:gd name="f31" fmla="*/ 23 f23 1"/>
              <a:gd name="f32" fmla="+- f25 0 f1"/>
              <a:gd name="f33" fmla="*/ f28 1 26"/>
              <a:gd name="f34" fmla="*/ f29 1 23"/>
              <a:gd name="f35" fmla="*/ f30 1 26"/>
              <a:gd name="f36" fmla="*/ f31 1 23"/>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2"/>
              </a:cxn>
              <a:cxn ang="f32">
                <a:pos x="f49" y="f50"/>
              </a:cxn>
            </a:cxnLst>
            <a:rect l="f45" t="f48" r="f46" b="f47"/>
            <a:pathLst>
              <a:path w="26" h="23">
                <a:moveTo>
                  <a:pt x="f6" y="f5"/>
                </a:moveTo>
                <a:cubicBezTo>
                  <a:pt x="f8" y="f9"/>
                  <a:pt x="f10" y="f11"/>
                  <a:pt x="f5" y="f7"/>
                </a:cubicBezTo>
                <a:cubicBezTo>
                  <a:pt x="f12" y="f13"/>
                  <a:pt x="f14" y="f15"/>
                  <a:pt x="f6"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27">
            <a:extLst>
              <a:ext uri="{FF2B5EF4-FFF2-40B4-BE49-F238E27FC236}">
                <a16:creationId xmlns:a16="http://schemas.microsoft.com/office/drawing/2014/main" id="{28B3D91F-CB0C-E95B-846E-ED18D91CE680}"/>
              </a:ext>
            </a:extLst>
          </p:cNvPr>
          <p:cNvSpPr/>
          <p:nvPr/>
        </p:nvSpPr>
        <p:spPr>
          <a:xfrm>
            <a:off x="2755901" y="3578230"/>
            <a:ext cx="41276" cy="44448"/>
          </a:xfrm>
          <a:custGeom>
            <a:avLst/>
            <a:gdLst>
              <a:gd name="f0" fmla="val 10800000"/>
              <a:gd name="f1" fmla="val 5400000"/>
              <a:gd name="f2" fmla="val 180"/>
              <a:gd name="f3" fmla="val w"/>
              <a:gd name="f4" fmla="val h"/>
              <a:gd name="f5" fmla="val 0"/>
              <a:gd name="f6" fmla="val 40"/>
              <a:gd name="f7" fmla="val 42"/>
              <a:gd name="f8" fmla="val 9"/>
              <a:gd name="f9" fmla="val 24"/>
              <a:gd name="f10" fmla="val 22"/>
              <a:gd name="f11" fmla="val 11"/>
              <a:gd name="f12" fmla="val 26"/>
              <a:gd name="f13" fmla="val 15"/>
              <a:gd name="f14" fmla="val 14"/>
              <a:gd name="f15" fmla="val 28"/>
              <a:gd name="f16" fmla="+- 0 0 -90"/>
              <a:gd name="f17" fmla="*/ f3 1 40"/>
              <a:gd name="f18" fmla="*/ f4 1 42"/>
              <a:gd name="f19" fmla="val f5"/>
              <a:gd name="f20" fmla="val f6"/>
              <a:gd name="f21" fmla="val f7"/>
              <a:gd name="f22" fmla="*/ f16 f0 1"/>
              <a:gd name="f23" fmla="+- f21 0 f19"/>
              <a:gd name="f24" fmla="+- f20 0 f19"/>
              <a:gd name="f25" fmla="*/ f22 1 f2"/>
              <a:gd name="f26" fmla="*/ f24 1 40"/>
              <a:gd name="f27" fmla="*/ f23 1 42"/>
              <a:gd name="f28" fmla="*/ 0 f24 1"/>
              <a:gd name="f29" fmla="*/ 42 f23 1"/>
              <a:gd name="f30" fmla="*/ 40 f24 1"/>
              <a:gd name="f31" fmla="*/ 0 f23 1"/>
              <a:gd name="f32" fmla="+- f25 0 f1"/>
              <a:gd name="f33" fmla="*/ f28 1 40"/>
              <a:gd name="f34" fmla="*/ f29 1 42"/>
              <a:gd name="f35" fmla="*/ f30 1 40"/>
              <a:gd name="f36" fmla="*/ f31 1 42"/>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2"/>
              </a:cxn>
              <a:cxn ang="f32">
                <a:pos x="f49" y="f50"/>
              </a:cxn>
            </a:cxnLst>
            <a:rect l="f45" t="f48" r="f46" b="f47"/>
            <a:pathLst>
              <a:path w="40" h="42">
                <a:moveTo>
                  <a:pt x="f5" y="f7"/>
                </a:moveTo>
                <a:cubicBezTo>
                  <a:pt x="f8" y="f9"/>
                  <a:pt x="f10" y="f11"/>
                  <a:pt x="f6" y="f5"/>
                </a:cubicBezTo>
                <a:cubicBezTo>
                  <a:pt x="f12" y="f13"/>
                  <a:pt x="f14" y="f15"/>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4" name="Freeform 28">
            <a:extLst>
              <a:ext uri="{FF2B5EF4-FFF2-40B4-BE49-F238E27FC236}">
                <a16:creationId xmlns:a16="http://schemas.microsoft.com/office/drawing/2014/main" id="{665B6378-EFB1-325B-8046-F1FC2213BCEA}"/>
              </a:ext>
            </a:extLst>
          </p:cNvPr>
          <p:cNvSpPr/>
          <p:nvPr/>
        </p:nvSpPr>
        <p:spPr>
          <a:xfrm>
            <a:off x="2771774" y="3594104"/>
            <a:ext cx="28575" cy="31747"/>
          </a:xfrm>
          <a:custGeom>
            <a:avLst/>
            <a:gdLst>
              <a:gd name="f0" fmla="val 10800000"/>
              <a:gd name="f1" fmla="val 5400000"/>
              <a:gd name="f2" fmla="val 180"/>
              <a:gd name="f3" fmla="val w"/>
              <a:gd name="f4" fmla="val h"/>
              <a:gd name="f5" fmla="val 0"/>
              <a:gd name="f6" fmla="val 28"/>
              <a:gd name="f7" fmla="val 30"/>
              <a:gd name="f8" fmla="val 2"/>
              <a:gd name="f9" fmla="val 19"/>
              <a:gd name="f10" fmla="val 11"/>
              <a:gd name="f11" fmla="val 20"/>
              <a:gd name="f12" fmla="val 3"/>
              <a:gd name="f13" fmla="val 29"/>
              <a:gd name="f14" fmla="val 1"/>
              <a:gd name="f15" fmla="val 27"/>
              <a:gd name="f16" fmla="val 8"/>
              <a:gd name="f17" fmla="val 18"/>
              <a:gd name="f18" fmla="val 17"/>
              <a:gd name="f19" fmla="val 9"/>
              <a:gd name="f20" fmla="val 25"/>
              <a:gd name="f21" fmla="val 26"/>
              <a:gd name="f22" fmla="+- 0 0 -90"/>
              <a:gd name="f23" fmla="*/ f3 1 28"/>
              <a:gd name="f24" fmla="*/ f4 1 30"/>
              <a:gd name="f25" fmla="val f5"/>
              <a:gd name="f26" fmla="val f6"/>
              <a:gd name="f27" fmla="val f7"/>
              <a:gd name="f28" fmla="*/ f22 f0 1"/>
              <a:gd name="f29" fmla="+- f27 0 f25"/>
              <a:gd name="f30" fmla="+- f26 0 f25"/>
              <a:gd name="f31" fmla="*/ f28 1 f2"/>
              <a:gd name="f32" fmla="*/ f30 1 28"/>
              <a:gd name="f33" fmla="*/ f29 1 30"/>
              <a:gd name="f34" fmla="*/ 28 f30 1"/>
              <a:gd name="f35" fmla="*/ 2 f29 1"/>
              <a:gd name="f36" fmla="*/ 3 f30 1"/>
              <a:gd name="f37" fmla="*/ 30 f29 1"/>
              <a:gd name="f38" fmla="*/ 0 f30 1"/>
              <a:gd name="f39" fmla="*/ 27 f29 1"/>
              <a:gd name="f40" fmla="*/ 25 f30 1"/>
              <a:gd name="f41" fmla="*/ 0 f29 1"/>
              <a:gd name="f42" fmla="+- f31 0 f1"/>
              <a:gd name="f43" fmla="*/ f34 1 28"/>
              <a:gd name="f44" fmla="*/ f35 1 30"/>
              <a:gd name="f45" fmla="*/ f36 1 28"/>
              <a:gd name="f46" fmla="*/ f37 1 30"/>
              <a:gd name="f47" fmla="*/ f38 1 28"/>
              <a:gd name="f48" fmla="*/ f39 1 30"/>
              <a:gd name="f49" fmla="*/ f40 1 28"/>
              <a:gd name="f50" fmla="*/ f41 1 30"/>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8" h="30">
                <a:moveTo>
                  <a:pt x="f6" y="f8"/>
                </a:moveTo>
                <a:cubicBezTo>
                  <a:pt x="f9" y="f10"/>
                  <a:pt x="f10" y="f11"/>
                  <a:pt x="f12" y="f7"/>
                </a:cubicBezTo>
                <a:cubicBezTo>
                  <a:pt x="f8" y="f13"/>
                  <a:pt x="f14" y="f6"/>
                  <a:pt x="f5" y="f15"/>
                </a:cubicBezTo>
                <a:cubicBezTo>
                  <a:pt x="f16" y="f17"/>
                  <a:pt x="f18" y="f19"/>
                  <a:pt x="f20" y="f5"/>
                </a:cubicBezTo>
                <a:cubicBezTo>
                  <a:pt x="f21" y="f14"/>
                  <a:pt x="f15" y="f14"/>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5" name="Freeform 29">
            <a:extLst>
              <a:ext uri="{FF2B5EF4-FFF2-40B4-BE49-F238E27FC236}">
                <a16:creationId xmlns:a16="http://schemas.microsoft.com/office/drawing/2014/main" id="{A7227725-C61E-7AF7-ED1B-AEDDDFB16CFA}"/>
              </a:ext>
            </a:extLst>
          </p:cNvPr>
          <p:cNvSpPr/>
          <p:nvPr/>
        </p:nvSpPr>
        <p:spPr>
          <a:xfrm>
            <a:off x="2927351" y="3409953"/>
            <a:ext cx="41276" cy="26983"/>
          </a:xfrm>
          <a:custGeom>
            <a:avLst/>
            <a:gdLst>
              <a:gd name="f0" fmla="val 10800000"/>
              <a:gd name="f1" fmla="val 5400000"/>
              <a:gd name="f2" fmla="val 180"/>
              <a:gd name="f3" fmla="val w"/>
              <a:gd name="f4" fmla="val h"/>
              <a:gd name="f5" fmla="val 0"/>
              <a:gd name="f6" fmla="val 40"/>
              <a:gd name="f7" fmla="val 27"/>
              <a:gd name="f8" fmla="val 24"/>
              <a:gd name="f9" fmla="val 13"/>
              <a:gd name="f10" fmla="val 16"/>
              <a:gd name="f11" fmla="val 26"/>
              <a:gd name="f12" fmla="val 8"/>
              <a:gd name="f13" fmla="val 39"/>
              <a:gd name="f14" fmla="val 1"/>
              <a:gd name="f15" fmla="val 2"/>
              <a:gd name="f16" fmla="val 10"/>
              <a:gd name="f17" fmla="val 14"/>
              <a:gd name="f18" fmla="val 18"/>
              <a:gd name="f19" fmla="val 25"/>
              <a:gd name="f20" fmla="+- 0 0 -90"/>
              <a:gd name="f21" fmla="*/ f3 1 40"/>
              <a:gd name="f22" fmla="*/ f4 1 27"/>
              <a:gd name="f23" fmla="val f5"/>
              <a:gd name="f24" fmla="val f6"/>
              <a:gd name="f25" fmla="val f7"/>
              <a:gd name="f26" fmla="*/ f20 f0 1"/>
              <a:gd name="f27" fmla="+- f25 0 f23"/>
              <a:gd name="f28" fmla="+- f24 0 f23"/>
              <a:gd name="f29" fmla="*/ f26 1 f2"/>
              <a:gd name="f30" fmla="*/ f28 1 40"/>
              <a:gd name="f31" fmla="*/ f27 1 27"/>
              <a:gd name="f32" fmla="*/ 0 f28 1"/>
              <a:gd name="f33" fmla="*/ 24 f27 1"/>
              <a:gd name="f34" fmla="*/ 39 f28 1"/>
              <a:gd name="f35" fmla="*/ 0 f27 1"/>
              <a:gd name="f36" fmla="*/ 40 f28 1"/>
              <a:gd name="f37" fmla="*/ 2 f27 1"/>
              <a:gd name="f38" fmla="*/ 1 f28 1"/>
              <a:gd name="f39" fmla="*/ 27 f27 1"/>
              <a:gd name="f40" fmla="+- f29 0 f1"/>
              <a:gd name="f41" fmla="*/ f32 1 40"/>
              <a:gd name="f42" fmla="*/ f33 1 27"/>
              <a:gd name="f43" fmla="*/ f34 1 40"/>
              <a:gd name="f44" fmla="*/ f35 1 27"/>
              <a:gd name="f45" fmla="*/ f36 1 40"/>
              <a:gd name="f46" fmla="*/ f37 1 27"/>
              <a:gd name="f47" fmla="*/ f38 1 40"/>
              <a:gd name="f48" fmla="*/ f39 1 27"/>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40" h="27">
                <a:moveTo>
                  <a:pt x="f5" y="f8"/>
                </a:moveTo>
                <a:cubicBezTo>
                  <a:pt x="f9" y="f10"/>
                  <a:pt x="f11" y="f12"/>
                  <a:pt x="f13" y="f5"/>
                </a:cubicBezTo>
                <a:cubicBezTo>
                  <a:pt x="f13" y="f5"/>
                  <a:pt x="f6" y="f14"/>
                  <a:pt x="f6" y="f15"/>
                </a:cubicBezTo>
                <a:cubicBezTo>
                  <a:pt x="f7" y="f16"/>
                  <a:pt x="f17" y="f18"/>
                  <a:pt x="f14" y="f7"/>
                </a:cubicBezTo>
                <a:cubicBezTo>
                  <a:pt x="f14" y="f11"/>
                  <a:pt x="f5" y="f19"/>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6" name="Freeform 30">
            <a:extLst>
              <a:ext uri="{FF2B5EF4-FFF2-40B4-BE49-F238E27FC236}">
                <a16:creationId xmlns:a16="http://schemas.microsoft.com/office/drawing/2014/main" id="{50749FFB-D612-1733-2C35-FDDA436F6C5B}"/>
              </a:ext>
            </a:extLst>
          </p:cNvPr>
          <p:cNvSpPr/>
          <p:nvPr/>
        </p:nvSpPr>
        <p:spPr>
          <a:xfrm>
            <a:off x="2706688" y="3708404"/>
            <a:ext cx="28575" cy="42867"/>
          </a:xfrm>
          <a:custGeom>
            <a:avLst/>
            <a:gdLst>
              <a:gd name="f0" fmla="val 10800000"/>
              <a:gd name="f1" fmla="val 5400000"/>
              <a:gd name="f2" fmla="val 180"/>
              <a:gd name="f3" fmla="val w"/>
              <a:gd name="f4" fmla="val h"/>
              <a:gd name="f5" fmla="val 0"/>
              <a:gd name="f6" fmla="val 28"/>
              <a:gd name="f7" fmla="val 41"/>
              <a:gd name="f8" fmla="val 20"/>
              <a:gd name="f9" fmla="val 14"/>
              <a:gd name="f10" fmla="val 11"/>
              <a:gd name="f11" fmla="val 3"/>
              <a:gd name="f12" fmla="val 12"/>
              <a:gd name="f13" fmla="val 8"/>
              <a:gd name="f14" fmla="+- 0 0 -90"/>
              <a:gd name="f15" fmla="*/ f3 1 28"/>
              <a:gd name="f16" fmla="*/ f4 1 41"/>
              <a:gd name="f17" fmla="val f5"/>
              <a:gd name="f18" fmla="val f6"/>
              <a:gd name="f19" fmla="val f7"/>
              <a:gd name="f20" fmla="*/ f14 f0 1"/>
              <a:gd name="f21" fmla="+- f19 0 f17"/>
              <a:gd name="f22" fmla="+- f18 0 f17"/>
              <a:gd name="f23" fmla="*/ f20 1 f2"/>
              <a:gd name="f24" fmla="*/ f22 1 28"/>
              <a:gd name="f25" fmla="*/ f21 1 41"/>
              <a:gd name="f26" fmla="*/ 28 f22 1"/>
              <a:gd name="f27" fmla="*/ 0 f21 1"/>
              <a:gd name="f28" fmla="*/ 3 f22 1"/>
              <a:gd name="f29" fmla="*/ 41 f21 1"/>
              <a:gd name="f30" fmla="+- f23 0 f1"/>
              <a:gd name="f31" fmla="*/ f26 1 28"/>
              <a:gd name="f32" fmla="*/ f27 1 41"/>
              <a:gd name="f33" fmla="*/ f28 1 28"/>
              <a:gd name="f34" fmla="*/ f29 1 41"/>
              <a:gd name="f35" fmla="*/ 0 1 f24"/>
              <a:gd name="f36" fmla="*/ f18 1 f24"/>
              <a:gd name="f37" fmla="*/ 0 1 f25"/>
              <a:gd name="f38" fmla="*/ f19 1 f25"/>
              <a:gd name="f39" fmla="*/ f31 1 f24"/>
              <a:gd name="f40" fmla="*/ f32 1 f25"/>
              <a:gd name="f41" fmla="*/ f33 1 f24"/>
              <a:gd name="f42" fmla="*/ f34 1 f25"/>
              <a:gd name="f43" fmla="*/ f35 f15 1"/>
              <a:gd name="f44" fmla="*/ f36 f15 1"/>
              <a:gd name="f45" fmla="*/ f38 f16 1"/>
              <a:gd name="f46" fmla="*/ f37 f16 1"/>
              <a:gd name="f47" fmla="*/ f39 f15 1"/>
              <a:gd name="f48" fmla="*/ f40 f16 1"/>
              <a:gd name="f49" fmla="*/ f41 f15 1"/>
              <a:gd name="f50" fmla="*/ f42 f16 1"/>
            </a:gdLst>
            <a:ahLst/>
            <a:cxnLst>
              <a:cxn ang="3cd4">
                <a:pos x="hc" y="t"/>
              </a:cxn>
              <a:cxn ang="0">
                <a:pos x="r" y="vc"/>
              </a:cxn>
              <a:cxn ang="cd4">
                <a:pos x="hc" y="b"/>
              </a:cxn>
              <a:cxn ang="cd2">
                <a:pos x="l" y="vc"/>
              </a:cxn>
              <a:cxn ang="f30">
                <a:pos x="f47" y="f48"/>
              </a:cxn>
              <a:cxn ang="f30">
                <a:pos x="f49" y="f50"/>
              </a:cxn>
              <a:cxn ang="f30">
                <a:pos x="f47" y="f48"/>
              </a:cxn>
            </a:cxnLst>
            <a:rect l="f43" t="f46" r="f44" b="f45"/>
            <a:pathLst>
              <a:path w="28" h="41">
                <a:moveTo>
                  <a:pt x="f6" y="f5"/>
                </a:moveTo>
                <a:cubicBezTo>
                  <a:pt x="f8" y="f9"/>
                  <a:pt x="f10" y="f6"/>
                  <a:pt x="f11" y="f7"/>
                </a:cubicBezTo>
                <a:cubicBezTo>
                  <a:pt x="f5" y="f6"/>
                  <a:pt x="f12" y="f13"/>
                  <a:pt x="f6"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7" name="Freeform 31">
            <a:extLst>
              <a:ext uri="{FF2B5EF4-FFF2-40B4-BE49-F238E27FC236}">
                <a16:creationId xmlns:a16="http://schemas.microsoft.com/office/drawing/2014/main" id="{4BB7AF84-13B3-974C-BDA1-8E8DB9434D69}"/>
              </a:ext>
            </a:extLst>
          </p:cNvPr>
          <p:cNvSpPr/>
          <p:nvPr/>
        </p:nvSpPr>
        <p:spPr>
          <a:xfrm>
            <a:off x="2647946" y="3911602"/>
            <a:ext cx="12701" cy="69851"/>
          </a:xfrm>
          <a:custGeom>
            <a:avLst/>
            <a:gdLst>
              <a:gd name="f0" fmla="val 10800000"/>
              <a:gd name="f1" fmla="val 5400000"/>
              <a:gd name="f2" fmla="val 180"/>
              <a:gd name="f3" fmla="val w"/>
              <a:gd name="f4" fmla="val h"/>
              <a:gd name="f5" fmla="val 0"/>
              <a:gd name="f6" fmla="val 12"/>
              <a:gd name="f7" fmla="val 67"/>
              <a:gd name="f8" fmla="val 9"/>
              <a:gd name="f9" fmla="val 22"/>
              <a:gd name="f10" fmla="val 7"/>
              <a:gd name="f11" fmla="val 44"/>
              <a:gd name="f12" fmla="val 4"/>
              <a:gd name="f13" fmla="val 43"/>
              <a:gd name="f14" fmla="val 3"/>
              <a:gd name="f15" fmla="val 21"/>
              <a:gd name="f16" fmla="+- 0 0 -90"/>
              <a:gd name="f17" fmla="*/ f3 1 12"/>
              <a:gd name="f18" fmla="*/ f4 1 67"/>
              <a:gd name="f19" fmla="val f5"/>
              <a:gd name="f20" fmla="val f6"/>
              <a:gd name="f21" fmla="val f7"/>
              <a:gd name="f22" fmla="*/ f16 f0 1"/>
              <a:gd name="f23" fmla="+- f21 0 f19"/>
              <a:gd name="f24" fmla="+- f20 0 f19"/>
              <a:gd name="f25" fmla="*/ f22 1 f2"/>
              <a:gd name="f26" fmla="*/ f24 1 12"/>
              <a:gd name="f27" fmla="*/ f23 1 67"/>
              <a:gd name="f28" fmla="*/ 12 f24 1"/>
              <a:gd name="f29" fmla="*/ 0 f23 1"/>
              <a:gd name="f30" fmla="*/ 4 f24 1"/>
              <a:gd name="f31" fmla="*/ 67 f23 1"/>
              <a:gd name="f32" fmla="+- f25 0 f1"/>
              <a:gd name="f33" fmla="*/ f28 1 12"/>
              <a:gd name="f34" fmla="*/ f29 1 67"/>
              <a:gd name="f35" fmla="*/ f30 1 12"/>
              <a:gd name="f36" fmla="*/ f31 1 67"/>
              <a:gd name="f37" fmla="*/ 0 1 f26"/>
              <a:gd name="f38" fmla="*/ f20 1 f26"/>
              <a:gd name="f39" fmla="*/ 0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2"/>
              </a:cxn>
              <a:cxn ang="f32">
                <a:pos x="f49" y="f50"/>
              </a:cxn>
            </a:cxnLst>
            <a:rect l="f45" t="f48" r="f46" b="f47"/>
            <a:pathLst>
              <a:path w="12" h="67">
                <a:moveTo>
                  <a:pt x="f6" y="f5"/>
                </a:moveTo>
                <a:cubicBezTo>
                  <a:pt x="f8" y="f9"/>
                  <a:pt x="f10" y="f11"/>
                  <a:pt x="f12" y="f7"/>
                </a:cubicBezTo>
                <a:cubicBezTo>
                  <a:pt x="f5" y="f13"/>
                  <a:pt x="f14" y="f15"/>
                  <a:pt x="f6"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8" name="Freeform 32">
            <a:extLst>
              <a:ext uri="{FF2B5EF4-FFF2-40B4-BE49-F238E27FC236}">
                <a16:creationId xmlns:a16="http://schemas.microsoft.com/office/drawing/2014/main" id="{08D6C1CB-3F88-1A0C-D50F-41DB49AEB6C6}"/>
              </a:ext>
            </a:extLst>
          </p:cNvPr>
          <p:cNvSpPr/>
          <p:nvPr/>
        </p:nvSpPr>
        <p:spPr>
          <a:xfrm>
            <a:off x="1495428" y="1474790"/>
            <a:ext cx="31747" cy="22229"/>
          </a:xfrm>
          <a:custGeom>
            <a:avLst/>
            <a:gdLst>
              <a:gd name="f0" fmla="val 10800000"/>
              <a:gd name="f1" fmla="val 5400000"/>
              <a:gd name="f2" fmla="val 180"/>
              <a:gd name="f3" fmla="val w"/>
              <a:gd name="f4" fmla="val h"/>
              <a:gd name="f5" fmla="val 0"/>
              <a:gd name="f6" fmla="val 30"/>
              <a:gd name="f7" fmla="val 21"/>
              <a:gd name="f8" fmla="val 3"/>
              <a:gd name="f9" fmla="val 8"/>
              <a:gd name="f10" fmla="val 11"/>
              <a:gd name="f11" fmla="val 14"/>
              <a:gd name="f12" fmla="val 5"/>
              <a:gd name="f13" fmla="val 7"/>
              <a:gd name="f14" fmla="val 17"/>
              <a:gd name="f15" fmla="+- 0 0 -90"/>
              <a:gd name="f16" fmla="*/ f3 1 30"/>
              <a:gd name="f17" fmla="*/ f4 1 21"/>
              <a:gd name="f18" fmla="val f5"/>
              <a:gd name="f19" fmla="val f6"/>
              <a:gd name="f20" fmla="val f7"/>
              <a:gd name="f21" fmla="*/ f15 f0 1"/>
              <a:gd name="f22" fmla="+- f20 0 f18"/>
              <a:gd name="f23" fmla="+- f19 0 f18"/>
              <a:gd name="f24" fmla="*/ f21 1 f2"/>
              <a:gd name="f25" fmla="*/ f23 1 30"/>
              <a:gd name="f26" fmla="*/ f22 1 21"/>
              <a:gd name="f27" fmla="*/ 30 f23 1"/>
              <a:gd name="f28" fmla="*/ 3 f22 1"/>
              <a:gd name="f29" fmla="*/ 0 f23 1"/>
              <a:gd name="f30" fmla="*/ 21 f22 1"/>
              <a:gd name="f31" fmla="+- f24 0 f1"/>
              <a:gd name="f32" fmla="*/ f27 1 30"/>
              <a:gd name="f33" fmla="*/ f28 1 21"/>
              <a:gd name="f34" fmla="*/ f29 1 30"/>
              <a:gd name="f35" fmla="*/ f30 1 21"/>
              <a:gd name="f36" fmla="*/ 0 1 f25"/>
              <a:gd name="f37" fmla="*/ f19 1 f25"/>
              <a:gd name="f38" fmla="*/ 0 1 f26"/>
              <a:gd name="f39" fmla="*/ f20 1 f26"/>
              <a:gd name="f40" fmla="*/ f32 1 f25"/>
              <a:gd name="f41" fmla="*/ f33 1 f26"/>
              <a:gd name="f42" fmla="*/ f34 1 f25"/>
              <a:gd name="f43" fmla="*/ f35 1 f26"/>
              <a:gd name="f44" fmla="*/ f36 f16 1"/>
              <a:gd name="f45" fmla="*/ f37 f16 1"/>
              <a:gd name="f46" fmla="*/ f39 f17 1"/>
              <a:gd name="f47" fmla="*/ f38 f17 1"/>
              <a:gd name="f48" fmla="*/ f40 f16 1"/>
              <a:gd name="f49" fmla="*/ f41 f17 1"/>
              <a:gd name="f50" fmla="*/ f42 f16 1"/>
              <a:gd name="f51" fmla="*/ f43 f17 1"/>
            </a:gdLst>
            <a:ahLst/>
            <a:cxnLst>
              <a:cxn ang="3cd4">
                <a:pos x="hc" y="t"/>
              </a:cxn>
              <a:cxn ang="0">
                <a:pos x="r" y="vc"/>
              </a:cxn>
              <a:cxn ang="cd4">
                <a:pos x="hc" y="b"/>
              </a:cxn>
              <a:cxn ang="cd2">
                <a:pos x="l" y="vc"/>
              </a:cxn>
              <a:cxn ang="f31">
                <a:pos x="f48" y="f49"/>
              </a:cxn>
              <a:cxn ang="f31">
                <a:pos x="f50" y="f51"/>
              </a:cxn>
              <a:cxn ang="f31">
                <a:pos x="f48" y="f49"/>
              </a:cxn>
            </a:cxnLst>
            <a:rect l="f44" t="f47" r="f45" b="f46"/>
            <a:pathLst>
              <a:path w="30" h="21">
                <a:moveTo>
                  <a:pt x="f6" y="f8"/>
                </a:moveTo>
                <a:cubicBezTo>
                  <a:pt x="f7" y="f9"/>
                  <a:pt x="f10" y="f11"/>
                  <a:pt x="f5" y="f7"/>
                </a:cubicBezTo>
                <a:cubicBezTo>
                  <a:pt x="f12" y="f13"/>
                  <a:pt x="f14" y="f5"/>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9" name="Freeform 33">
            <a:extLst>
              <a:ext uri="{FF2B5EF4-FFF2-40B4-BE49-F238E27FC236}">
                <a16:creationId xmlns:a16="http://schemas.microsoft.com/office/drawing/2014/main" id="{F1382E67-0A82-2714-3651-D87CBF2598A7}"/>
              </a:ext>
            </a:extLst>
          </p:cNvPr>
          <p:cNvSpPr/>
          <p:nvPr/>
        </p:nvSpPr>
        <p:spPr>
          <a:xfrm>
            <a:off x="1397002" y="1549405"/>
            <a:ext cx="23810" cy="23810"/>
          </a:xfrm>
          <a:custGeom>
            <a:avLst/>
            <a:gdLst>
              <a:gd name="f0" fmla="val 10800000"/>
              <a:gd name="f1" fmla="val 5400000"/>
              <a:gd name="f2" fmla="val 180"/>
              <a:gd name="f3" fmla="val w"/>
              <a:gd name="f4" fmla="val h"/>
              <a:gd name="f5" fmla="val 0"/>
              <a:gd name="f6" fmla="val 23"/>
              <a:gd name="f7" fmla="val 16"/>
              <a:gd name="f8" fmla="val 9"/>
              <a:gd name="f9" fmla="val 10"/>
              <a:gd name="f10" fmla="val 4"/>
              <a:gd name="f11" fmla="val 14"/>
              <a:gd name="f12" fmla="val 8"/>
              <a:gd name="f13" fmla="val 3"/>
              <a:gd name="f14" fmla="+- 0 0 -90"/>
              <a:gd name="f15" fmla="*/ f3 1 23"/>
              <a:gd name="f16" fmla="*/ f4 1 23"/>
              <a:gd name="f17" fmla="val f5"/>
              <a:gd name="f18" fmla="val f6"/>
              <a:gd name="f19" fmla="*/ f14 f0 1"/>
              <a:gd name="f20" fmla="+- f18 0 f17"/>
              <a:gd name="f21" fmla="*/ f19 1 f2"/>
              <a:gd name="f22" fmla="*/ f20 1 23"/>
              <a:gd name="f23" fmla="*/ 23 f20 1"/>
              <a:gd name="f24" fmla="*/ 0 f20 1"/>
              <a:gd name="f25" fmla="*/ 4 f20 1"/>
              <a:gd name="f26" fmla="+- f21 0 f1"/>
              <a:gd name="f27" fmla="*/ f23 1 23"/>
              <a:gd name="f28" fmla="*/ f24 1 23"/>
              <a:gd name="f29" fmla="*/ f25 1 23"/>
              <a:gd name="f30" fmla="*/ 0 1 f22"/>
              <a:gd name="f31" fmla="*/ f18 1 f22"/>
              <a:gd name="f32" fmla="*/ f27 1 f22"/>
              <a:gd name="f33" fmla="*/ f28 1 f22"/>
              <a:gd name="f34" fmla="*/ f29 1 f22"/>
              <a:gd name="f35" fmla="*/ f30 f15 1"/>
              <a:gd name="f36" fmla="*/ f31 f15 1"/>
              <a:gd name="f37" fmla="*/ f31 f16 1"/>
              <a:gd name="f38" fmla="*/ f30 f16 1"/>
              <a:gd name="f39" fmla="*/ f32 f15 1"/>
              <a:gd name="f40" fmla="*/ f33 f16 1"/>
              <a:gd name="f41" fmla="*/ f34 f15 1"/>
              <a:gd name="f42" fmla="*/ f32 f16 1"/>
            </a:gdLst>
            <a:ahLst/>
            <a:cxnLst>
              <a:cxn ang="3cd4">
                <a:pos x="hc" y="t"/>
              </a:cxn>
              <a:cxn ang="0">
                <a:pos x="r" y="vc"/>
              </a:cxn>
              <a:cxn ang="cd4">
                <a:pos x="hc" y="b"/>
              </a:cxn>
              <a:cxn ang="cd2">
                <a:pos x="l" y="vc"/>
              </a:cxn>
              <a:cxn ang="f26">
                <a:pos x="f39" y="f40"/>
              </a:cxn>
              <a:cxn ang="f26">
                <a:pos x="f41" y="f42"/>
              </a:cxn>
              <a:cxn ang="f26">
                <a:pos x="f39" y="f40"/>
              </a:cxn>
            </a:cxnLst>
            <a:rect l="f35" t="f38" r="f36" b="f37"/>
            <a:pathLst>
              <a:path w="23" h="23">
                <a:moveTo>
                  <a:pt x="f6" y="f5"/>
                </a:moveTo>
                <a:cubicBezTo>
                  <a:pt x="f7" y="f8"/>
                  <a:pt x="f9" y="f7"/>
                  <a:pt x="f10" y="f6"/>
                </a:cubicBezTo>
                <a:cubicBezTo>
                  <a:pt x="f5" y="f11"/>
                  <a:pt x="f12" y="f13"/>
                  <a:pt x="f6"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0" name="Freeform 34">
            <a:extLst>
              <a:ext uri="{FF2B5EF4-FFF2-40B4-BE49-F238E27FC236}">
                <a16:creationId xmlns:a16="http://schemas.microsoft.com/office/drawing/2014/main" id="{B31B7BC6-F630-96E1-7BB2-5F8D976F9D7E}"/>
              </a:ext>
            </a:extLst>
          </p:cNvPr>
          <p:cNvSpPr/>
          <p:nvPr/>
        </p:nvSpPr>
        <p:spPr>
          <a:xfrm>
            <a:off x="1222379" y="1303340"/>
            <a:ext cx="38103" cy="33339"/>
          </a:xfrm>
          <a:custGeom>
            <a:avLst/>
            <a:gdLst>
              <a:gd name="f0" fmla="val 10800000"/>
              <a:gd name="f1" fmla="val 5400000"/>
              <a:gd name="f2" fmla="val 180"/>
              <a:gd name="f3" fmla="val w"/>
              <a:gd name="f4" fmla="val h"/>
              <a:gd name="f5" fmla="val 0"/>
              <a:gd name="f6" fmla="val 37"/>
              <a:gd name="f7" fmla="val 31"/>
              <a:gd name="f8" fmla="val 29"/>
              <a:gd name="f9" fmla="val 12"/>
              <a:gd name="f10" fmla="val 19"/>
              <a:gd name="f11" fmla="val 23"/>
              <a:gd name="f12" fmla="val 10"/>
              <a:gd name="f13" fmla="val 35"/>
              <a:gd name="f14" fmla="val 36"/>
              <a:gd name="f15" fmla="val 1"/>
              <a:gd name="f16" fmla="val 2"/>
              <a:gd name="f17" fmla="val 3"/>
              <a:gd name="f18" fmla="val 25"/>
              <a:gd name="f19" fmla="val 14"/>
              <a:gd name="f20" fmla="val 21"/>
              <a:gd name="f21" fmla="val 30"/>
              <a:gd name="f22" fmla="+- 0 0 -90"/>
              <a:gd name="f23" fmla="*/ f3 1 37"/>
              <a:gd name="f24" fmla="*/ f4 1 31"/>
              <a:gd name="f25" fmla="val f5"/>
              <a:gd name="f26" fmla="val f6"/>
              <a:gd name="f27" fmla="val f7"/>
              <a:gd name="f28" fmla="*/ f22 f0 1"/>
              <a:gd name="f29" fmla="+- f27 0 f25"/>
              <a:gd name="f30" fmla="+- f26 0 f25"/>
              <a:gd name="f31" fmla="*/ f28 1 f2"/>
              <a:gd name="f32" fmla="*/ f30 1 37"/>
              <a:gd name="f33" fmla="*/ f29 1 31"/>
              <a:gd name="f34" fmla="*/ 0 f30 1"/>
              <a:gd name="f35" fmla="*/ 29 f29 1"/>
              <a:gd name="f36" fmla="*/ 35 f30 1"/>
              <a:gd name="f37" fmla="*/ 0 f29 1"/>
              <a:gd name="f38" fmla="*/ 37 f30 1"/>
              <a:gd name="f39" fmla="*/ 3 f29 1"/>
              <a:gd name="f40" fmla="*/ 2 f30 1"/>
              <a:gd name="f41" fmla="*/ 31 f29 1"/>
              <a:gd name="f42" fmla="+- f31 0 f1"/>
              <a:gd name="f43" fmla="*/ f34 1 37"/>
              <a:gd name="f44" fmla="*/ f35 1 31"/>
              <a:gd name="f45" fmla="*/ f36 1 37"/>
              <a:gd name="f46" fmla="*/ f37 1 31"/>
              <a:gd name="f47" fmla="*/ f38 1 37"/>
              <a:gd name="f48" fmla="*/ f39 1 31"/>
              <a:gd name="f49" fmla="*/ f40 1 37"/>
              <a:gd name="f50" fmla="*/ f41 1 31"/>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37" h="31">
                <a:moveTo>
                  <a:pt x="f5" y="f8"/>
                </a:moveTo>
                <a:cubicBezTo>
                  <a:pt x="f9" y="f10"/>
                  <a:pt x="f11" y="f12"/>
                  <a:pt x="f13" y="f5"/>
                </a:cubicBezTo>
                <a:cubicBezTo>
                  <a:pt x="f14" y="f15"/>
                  <a:pt x="f14" y="f16"/>
                  <a:pt x="f6" y="f17"/>
                </a:cubicBezTo>
                <a:cubicBezTo>
                  <a:pt x="f18" y="f9"/>
                  <a:pt x="f19" y="f20"/>
                  <a:pt x="f16" y="f7"/>
                </a:cubicBezTo>
                <a:cubicBezTo>
                  <a:pt x="f15" y="f21"/>
                  <a:pt x="f15" y="f8"/>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1" name="Freeform 35">
            <a:extLst>
              <a:ext uri="{FF2B5EF4-FFF2-40B4-BE49-F238E27FC236}">
                <a16:creationId xmlns:a16="http://schemas.microsoft.com/office/drawing/2014/main" id="{71F1F61C-5960-1FD3-1FFE-B61BEFB7F62C}"/>
              </a:ext>
            </a:extLst>
          </p:cNvPr>
          <p:cNvSpPr/>
          <p:nvPr/>
        </p:nvSpPr>
        <p:spPr>
          <a:xfrm>
            <a:off x="1131890" y="1385892"/>
            <a:ext cx="33339" cy="23810"/>
          </a:xfrm>
          <a:custGeom>
            <a:avLst/>
            <a:gdLst>
              <a:gd name="f0" fmla="val 10800000"/>
              <a:gd name="f1" fmla="val 5400000"/>
              <a:gd name="f2" fmla="val 180"/>
              <a:gd name="f3" fmla="val w"/>
              <a:gd name="f4" fmla="val h"/>
              <a:gd name="f5" fmla="val 0"/>
              <a:gd name="f6" fmla="val 32"/>
              <a:gd name="f7" fmla="val 22"/>
              <a:gd name="f8" fmla="val 20"/>
              <a:gd name="f9" fmla="val 10"/>
              <a:gd name="f10" fmla="val 13"/>
              <a:gd name="f11" fmla="val 7"/>
              <a:gd name="f12" fmla="val 31"/>
              <a:gd name="f13" fmla="val 1"/>
              <a:gd name="f14" fmla="val 2"/>
              <a:gd name="f15" fmla="val 9"/>
              <a:gd name="f16" fmla="val 11"/>
              <a:gd name="f17" fmla="val 15"/>
              <a:gd name="f18" fmla="val 21"/>
              <a:gd name="f19" fmla="+- 0 0 -90"/>
              <a:gd name="f20" fmla="*/ f3 1 32"/>
              <a:gd name="f21" fmla="*/ f4 1 22"/>
              <a:gd name="f22" fmla="val f5"/>
              <a:gd name="f23" fmla="val f6"/>
              <a:gd name="f24" fmla="val f7"/>
              <a:gd name="f25" fmla="*/ f19 f0 1"/>
              <a:gd name="f26" fmla="+- f24 0 f22"/>
              <a:gd name="f27" fmla="+- f23 0 f22"/>
              <a:gd name="f28" fmla="*/ f25 1 f2"/>
              <a:gd name="f29" fmla="*/ f27 1 32"/>
              <a:gd name="f30" fmla="*/ f26 1 22"/>
              <a:gd name="f31" fmla="*/ 0 f27 1"/>
              <a:gd name="f32" fmla="*/ 20 f26 1"/>
              <a:gd name="f33" fmla="*/ 31 f27 1"/>
              <a:gd name="f34" fmla="*/ 0 f26 1"/>
              <a:gd name="f35" fmla="*/ 32 f27 1"/>
              <a:gd name="f36" fmla="*/ 2 f26 1"/>
              <a:gd name="f37" fmla="*/ 1 f27 1"/>
              <a:gd name="f38" fmla="*/ 22 f26 1"/>
              <a:gd name="f39" fmla="+- f28 0 f1"/>
              <a:gd name="f40" fmla="*/ f31 1 32"/>
              <a:gd name="f41" fmla="*/ f32 1 22"/>
              <a:gd name="f42" fmla="*/ f33 1 32"/>
              <a:gd name="f43" fmla="*/ f34 1 22"/>
              <a:gd name="f44" fmla="*/ f35 1 32"/>
              <a:gd name="f45" fmla="*/ f36 1 22"/>
              <a:gd name="f46" fmla="*/ f37 1 32"/>
              <a:gd name="f47" fmla="*/ f38 1 22"/>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32" h="22">
                <a:moveTo>
                  <a:pt x="f5" y="f8"/>
                </a:moveTo>
                <a:cubicBezTo>
                  <a:pt x="f9" y="f10"/>
                  <a:pt x="f8" y="f11"/>
                  <a:pt x="f12" y="f5"/>
                </a:cubicBezTo>
                <a:cubicBezTo>
                  <a:pt x="f12" y="f13"/>
                  <a:pt x="f12" y="f13"/>
                  <a:pt x="f6" y="f14"/>
                </a:cubicBezTo>
                <a:cubicBezTo>
                  <a:pt x="f7" y="f15"/>
                  <a:pt x="f16" y="f17"/>
                  <a:pt x="f13" y="f7"/>
                </a:cubicBezTo>
                <a:cubicBezTo>
                  <a:pt x="f13" y="f18"/>
                  <a:pt x="f5" y="f18"/>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32" name="Grupo 925">
            <a:extLst>
              <a:ext uri="{FF2B5EF4-FFF2-40B4-BE49-F238E27FC236}">
                <a16:creationId xmlns:a16="http://schemas.microsoft.com/office/drawing/2014/main" id="{F19F4AD1-A48C-5185-BD38-F68CFD767CCA}"/>
              </a:ext>
            </a:extLst>
          </p:cNvPr>
          <p:cNvGrpSpPr/>
          <p:nvPr/>
        </p:nvGrpSpPr>
        <p:grpSpPr>
          <a:xfrm>
            <a:off x="3857625" y="806445"/>
            <a:ext cx="2562221" cy="4164023"/>
            <a:chOff x="3857625" y="806445"/>
            <a:chExt cx="2562221" cy="4164023"/>
          </a:xfrm>
        </p:grpSpPr>
        <p:sp>
          <p:nvSpPr>
            <p:cNvPr id="33" name="Freeform 10">
              <a:extLst>
                <a:ext uri="{FF2B5EF4-FFF2-40B4-BE49-F238E27FC236}">
                  <a16:creationId xmlns:a16="http://schemas.microsoft.com/office/drawing/2014/main" id="{9D9CF1F5-1A86-5F65-3513-049755817D6D}"/>
                </a:ext>
              </a:extLst>
            </p:cNvPr>
            <p:cNvSpPr/>
            <p:nvPr/>
          </p:nvSpPr>
          <p:spPr>
            <a:xfrm>
              <a:off x="3906838" y="2397127"/>
              <a:ext cx="34920" cy="38103"/>
            </a:xfrm>
            <a:custGeom>
              <a:avLst/>
              <a:gdLst>
                <a:gd name="f0" fmla="val 10800000"/>
                <a:gd name="f1" fmla="val 5400000"/>
                <a:gd name="f2" fmla="val 180"/>
                <a:gd name="f3" fmla="val w"/>
                <a:gd name="f4" fmla="val h"/>
                <a:gd name="f5" fmla="val 0"/>
                <a:gd name="f6" fmla="val 32"/>
                <a:gd name="f7" fmla="val 36"/>
                <a:gd name="f8" fmla="val 2"/>
                <a:gd name="f9" fmla="val 12"/>
                <a:gd name="f10" fmla="val 22"/>
                <a:gd name="f11" fmla="val 24"/>
                <a:gd name="f12" fmla="val 20"/>
                <a:gd name="f13" fmla="val 35"/>
                <a:gd name="f14" fmla="val 4"/>
                <a:gd name="f15" fmla="val 16"/>
                <a:gd name="f16" fmla="val 3"/>
                <a:gd name="f17" fmla="val 1"/>
                <a:gd name="f18" fmla="+- 0 0 -90"/>
                <a:gd name="f19" fmla="*/ f3 1 32"/>
                <a:gd name="f20" fmla="*/ f4 1 36"/>
                <a:gd name="f21" fmla="val f5"/>
                <a:gd name="f22" fmla="val f6"/>
                <a:gd name="f23" fmla="val f7"/>
                <a:gd name="f24" fmla="*/ f18 f0 1"/>
                <a:gd name="f25" fmla="+- f23 0 f21"/>
                <a:gd name="f26" fmla="+- f22 0 f21"/>
                <a:gd name="f27" fmla="*/ f24 1 f2"/>
                <a:gd name="f28" fmla="*/ f26 1 32"/>
                <a:gd name="f29" fmla="*/ f25 1 36"/>
                <a:gd name="f30" fmla="*/ 2 f26 1"/>
                <a:gd name="f31" fmla="*/ 0 f25 1"/>
                <a:gd name="f32" fmla="*/ 32 f26 1"/>
                <a:gd name="f33" fmla="*/ 36 f25 1"/>
                <a:gd name="f34" fmla="*/ 0 f26 1"/>
                <a:gd name="f35" fmla="*/ 3 f25 1"/>
                <a:gd name="f36" fmla="+- f27 0 f1"/>
                <a:gd name="f37" fmla="*/ f30 1 32"/>
                <a:gd name="f38" fmla="*/ f31 1 36"/>
                <a:gd name="f39" fmla="*/ f32 1 32"/>
                <a:gd name="f40" fmla="*/ f33 1 36"/>
                <a:gd name="f41" fmla="*/ f34 1 32"/>
                <a:gd name="f42" fmla="*/ f35 1 36"/>
                <a:gd name="f43" fmla="*/ 0 1 f28"/>
                <a:gd name="f44" fmla="*/ f22 1 f28"/>
                <a:gd name="f45" fmla="*/ 0 1 f29"/>
                <a:gd name="f46" fmla="*/ f23 1 f29"/>
                <a:gd name="f47" fmla="*/ f37 1 f28"/>
                <a:gd name="f48" fmla="*/ f38 1 f29"/>
                <a:gd name="f49" fmla="*/ f39 1 f28"/>
                <a:gd name="f50" fmla="*/ f40 1 f29"/>
                <a:gd name="f51" fmla="*/ f41 1 f28"/>
                <a:gd name="f52" fmla="*/ f42 1 f29"/>
                <a:gd name="f53" fmla="*/ f43 f19 1"/>
                <a:gd name="f54" fmla="*/ f44 f19 1"/>
                <a:gd name="f55" fmla="*/ f46 f20 1"/>
                <a:gd name="f56" fmla="*/ f45 f20 1"/>
                <a:gd name="f57" fmla="*/ f47 f19 1"/>
                <a:gd name="f58" fmla="*/ f48 f20 1"/>
                <a:gd name="f59" fmla="*/ f49 f19 1"/>
                <a:gd name="f60" fmla="*/ f50 f20 1"/>
                <a:gd name="f61" fmla="*/ f51 f19 1"/>
                <a:gd name="f62" fmla="*/ f52 f20 1"/>
              </a:gdLst>
              <a:ahLst/>
              <a:cxnLst>
                <a:cxn ang="3cd4">
                  <a:pos x="hc" y="t"/>
                </a:cxn>
                <a:cxn ang="0">
                  <a:pos x="r" y="vc"/>
                </a:cxn>
                <a:cxn ang="cd4">
                  <a:pos x="hc" y="b"/>
                </a:cxn>
                <a:cxn ang="cd2">
                  <a:pos x="l" y="vc"/>
                </a:cxn>
                <a:cxn ang="f36">
                  <a:pos x="f57" y="f58"/>
                </a:cxn>
                <a:cxn ang="f36">
                  <a:pos x="f59" y="f60"/>
                </a:cxn>
                <a:cxn ang="f36">
                  <a:pos x="f61" y="f62"/>
                </a:cxn>
                <a:cxn ang="f36">
                  <a:pos x="f57" y="f58"/>
                </a:cxn>
              </a:cxnLst>
              <a:rect l="f53" t="f56" r="f54" b="f55"/>
              <a:pathLst>
                <a:path w="32" h="36">
                  <a:moveTo>
                    <a:pt x="f8" y="f5"/>
                  </a:moveTo>
                  <a:cubicBezTo>
                    <a:pt x="f9" y="f9"/>
                    <a:pt x="f10" y="f11"/>
                    <a:pt x="f6" y="f7"/>
                  </a:cubicBezTo>
                  <a:cubicBezTo>
                    <a:pt x="f12" y="f13"/>
                    <a:pt x="f14" y="f15"/>
                    <a:pt x="f5" y="f16"/>
                  </a:cubicBezTo>
                  <a:cubicBezTo>
                    <a:pt x="f17" y="f8"/>
                    <a:pt x="f17" y="f17"/>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4" name="Freeform 11">
              <a:extLst>
                <a:ext uri="{FF2B5EF4-FFF2-40B4-BE49-F238E27FC236}">
                  <a16:creationId xmlns:a16="http://schemas.microsoft.com/office/drawing/2014/main" id="{604387F8-49CD-6D23-621A-BAED415D5EF4}"/>
                </a:ext>
              </a:extLst>
            </p:cNvPr>
            <p:cNvSpPr/>
            <p:nvPr/>
          </p:nvSpPr>
          <p:spPr>
            <a:xfrm>
              <a:off x="3857625" y="2347914"/>
              <a:ext cx="31747" cy="36511"/>
            </a:xfrm>
            <a:custGeom>
              <a:avLst/>
              <a:gdLst>
                <a:gd name="f0" fmla="val 10800000"/>
                <a:gd name="f1" fmla="val 5400000"/>
                <a:gd name="f2" fmla="val 180"/>
                <a:gd name="f3" fmla="val w"/>
                <a:gd name="f4" fmla="val h"/>
                <a:gd name="f5" fmla="val 0"/>
                <a:gd name="f6" fmla="val 31"/>
                <a:gd name="f7" fmla="val 35"/>
                <a:gd name="f8" fmla="val 28"/>
                <a:gd name="f9" fmla="val 19"/>
                <a:gd name="f10" fmla="val 24"/>
                <a:gd name="f11" fmla="val 10"/>
                <a:gd name="f12" fmla="val 13"/>
                <a:gd name="f13" fmla="val 3"/>
                <a:gd name="f14" fmla="val 2"/>
                <a:gd name="f15" fmla="val 1"/>
                <a:gd name="f16" fmla="val 4"/>
                <a:gd name="f17" fmla="val 15"/>
                <a:gd name="f18" fmla="val 9"/>
                <a:gd name="f19" fmla="val 32"/>
                <a:gd name="f20" fmla="val 30"/>
                <a:gd name="f21" fmla="val 33"/>
                <a:gd name="f22" fmla="val 29"/>
                <a:gd name="f23" fmla="val 34"/>
                <a:gd name="f24" fmla="+- 0 0 -90"/>
                <a:gd name="f25" fmla="*/ f3 1 31"/>
                <a:gd name="f26" fmla="*/ f4 1 35"/>
                <a:gd name="f27" fmla="val f5"/>
                <a:gd name="f28" fmla="val f6"/>
                <a:gd name="f29" fmla="val f7"/>
                <a:gd name="f30" fmla="*/ f24 f0 1"/>
                <a:gd name="f31" fmla="+- f29 0 f27"/>
                <a:gd name="f32" fmla="+- f28 0 f27"/>
                <a:gd name="f33" fmla="*/ f30 1 f2"/>
                <a:gd name="f34" fmla="*/ f32 1 31"/>
                <a:gd name="f35" fmla="*/ f31 1 35"/>
                <a:gd name="f36" fmla="*/ 28 f32 1"/>
                <a:gd name="f37" fmla="*/ 35 f31 1"/>
                <a:gd name="f38" fmla="*/ 0 f32 1"/>
                <a:gd name="f39" fmla="*/ 3 f31 1"/>
                <a:gd name="f40" fmla="*/ 4 f32 1"/>
                <a:gd name="f41" fmla="*/ 0 f31 1"/>
                <a:gd name="f42" fmla="*/ 31 f32 1"/>
                <a:gd name="f43" fmla="*/ 32 f31 1"/>
                <a:gd name="f44" fmla="+- f33 0 f1"/>
                <a:gd name="f45" fmla="*/ f36 1 31"/>
                <a:gd name="f46" fmla="*/ f37 1 35"/>
                <a:gd name="f47" fmla="*/ f38 1 31"/>
                <a:gd name="f48" fmla="*/ f39 1 35"/>
                <a:gd name="f49" fmla="*/ f40 1 31"/>
                <a:gd name="f50" fmla="*/ f41 1 35"/>
                <a:gd name="f51" fmla="*/ f42 1 31"/>
                <a:gd name="f52" fmla="*/ f43 1 35"/>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31" h="35">
                  <a:moveTo>
                    <a:pt x="f8" y="f7"/>
                  </a:moveTo>
                  <a:cubicBezTo>
                    <a:pt x="f9" y="f10"/>
                    <a:pt x="f11" y="f12"/>
                    <a:pt x="f5" y="f13"/>
                  </a:cubicBezTo>
                  <a:cubicBezTo>
                    <a:pt x="f14" y="f14"/>
                    <a:pt x="f13" y="f15"/>
                    <a:pt x="f16" y="f5"/>
                  </a:cubicBezTo>
                  <a:cubicBezTo>
                    <a:pt x="f17" y="f18"/>
                    <a:pt x="f10" y="f9"/>
                    <a:pt x="f6" y="f19"/>
                  </a:cubicBezTo>
                  <a:cubicBezTo>
                    <a:pt x="f20" y="f21"/>
                    <a:pt x="f22" y="f23"/>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5" name="Freeform 39">
              <a:extLst>
                <a:ext uri="{FF2B5EF4-FFF2-40B4-BE49-F238E27FC236}">
                  <a16:creationId xmlns:a16="http://schemas.microsoft.com/office/drawing/2014/main" id="{EAD78F0E-29DD-059B-CE5C-3E8FAC0A1E02}"/>
                </a:ext>
              </a:extLst>
            </p:cNvPr>
            <p:cNvSpPr/>
            <p:nvPr/>
          </p:nvSpPr>
          <p:spPr>
            <a:xfrm>
              <a:off x="4802191" y="3757617"/>
              <a:ext cx="820738" cy="1212851"/>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6" name="Freeform 40">
              <a:extLst>
                <a:ext uri="{FF2B5EF4-FFF2-40B4-BE49-F238E27FC236}">
                  <a16:creationId xmlns:a16="http://schemas.microsoft.com/office/drawing/2014/main" id="{55A7EB99-8333-33C5-78D2-9419B81287CF}"/>
                </a:ext>
              </a:extLst>
            </p:cNvPr>
            <p:cNvSpPr/>
            <p:nvPr/>
          </p:nvSpPr>
          <p:spPr>
            <a:xfrm>
              <a:off x="4699001" y="825502"/>
              <a:ext cx="273048" cy="273048"/>
            </a:xfrm>
            <a:custGeom>
              <a:avLst/>
              <a:gdLst>
                <a:gd name="f0" fmla="val 10800000"/>
                <a:gd name="f1" fmla="val 5400000"/>
                <a:gd name="f2" fmla="val 180"/>
                <a:gd name="f3" fmla="val w"/>
                <a:gd name="f4" fmla="val h"/>
                <a:gd name="f5" fmla="val 0"/>
                <a:gd name="f6" fmla="val 149"/>
                <a:gd name="f7" fmla="val 74"/>
                <a:gd name="f8" fmla="val 115"/>
                <a:gd name="f9" fmla="val 148"/>
                <a:gd name="f10" fmla="val 32"/>
                <a:gd name="f11" fmla="val 73"/>
                <a:gd name="f12" fmla="val 114"/>
                <a:gd name="f13" fmla="val 34"/>
                <a:gd name="f14" fmla="val 75"/>
                <a:gd name="f15" fmla="val 33"/>
                <a:gd name="f16" fmla="val 1"/>
                <a:gd name="f17" fmla="+- 0 0 -90"/>
                <a:gd name="f18" fmla="*/ f3 1 149"/>
                <a:gd name="f19" fmla="*/ f4 1 149"/>
                <a:gd name="f20" fmla="val f5"/>
                <a:gd name="f21" fmla="val f6"/>
                <a:gd name="f22" fmla="*/ f17 f0 1"/>
                <a:gd name="f23" fmla="+- f21 0 f20"/>
                <a:gd name="f24" fmla="*/ f22 1 f2"/>
                <a:gd name="f25" fmla="*/ f23 1 149"/>
                <a:gd name="f26" fmla="*/ 74 f23 1"/>
                <a:gd name="f27" fmla="*/ 0 f23 1"/>
                <a:gd name="f28" fmla="*/ 148 f23 1"/>
                <a:gd name="f29" fmla="*/ 73 f23 1"/>
                <a:gd name="f30" fmla="*/ 149 f23 1"/>
                <a:gd name="f31" fmla="*/ 75 f23 1"/>
                <a:gd name="f32" fmla="+- f24 0 f1"/>
                <a:gd name="f33" fmla="*/ f26 1 149"/>
                <a:gd name="f34" fmla="*/ f27 1 149"/>
                <a:gd name="f35" fmla="*/ f28 1 149"/>
                <a:gd name="f36" fmla="*/ f29 1 149"/>
                <a:gd name="f37" fmla="*/ f30 1 149"/>
                <a:gd name="f38" fmla="*/ f31 1 149"/>
                <a:gd name="f39" fmla="*/ 0 1 f25"/>
                <a:gd name="f40" fmla="*/ f21 1 f25"/>
                <a:gd name="f41" fmla="*/ f33 1 f25"/>
                <a:gd name="f42" fmla="*/ f34 1 f25"/>
                <a:gd name="f43" fmla="*/ f35 1 f25"/>
                <a:gd name="f44" fmla="*/ f36 1 f25"/>
                <a:gd name="f45" fmla="*/ f37 1 f25"/>
                <a:gd name="f46" fmla="*/ f38 1 f25"/>
                <a:gd name="f47" fmla="*/ f39 f18 1"/>
                <a:gd name="f48" fmla="*/ f40 f18 1"/>
                <a:gd name="f49" fmla="*/ f40 f19 1"/>
                <a:gd name="f50" fmla="*/ f39 f19 1"/>
                <a:gd name="f51" fmla="*/ f41 f18 1"/>
                <a:gd name="f52" fmla="*/ f42 f19 1"/>
                <a:gd name="f53" fmla="*/ f43 f18 1"/>
                <a:gd name="f54" fmla="*/ f44 f19 1"/>
                <a:gd name="f55" fmla="*/ f45 f19 1"/>
                <a:gd name="f56" fmla="*/ f42 f18 1"/>
                <a:gd name="f57" fmla="*/ f46 f19 1"/>
              </a:gdLst>
              <a:ahLst/>
              <a:cxnLst>
                <a:cxn ang="3cd4">
                  <a:pos x="hc" y="t"/>
                </a:cxn>
                <a:cxn ang="0">
                  <a:pos x="r" y="vc"/>
                </a:cxn>
                <a:cxn ang="cd4">
                  <a:pos x="hc" y="b"/>
                </a:cxn>
                <a:cxn ang="cd2">
                  <a:pos x="l" y="vc"/>
                </a:cxn>
                <a:cxn ang="f32">
                  <a:pos x="f51" y="f52"/>
                </a:cxn>
                <a:cxn ang="f32">
                  <a:pos x="f53" y="f54"/>
                </a:cxn>
                <a:cxn ang="f32">
                  <a:pos x="f51" y="f55"/>
                </a:cxn>
                <a:cxn ang="f32">
                  <a:pos x="f56" y="f57"/>
                </a:cxn>
                <a:cxn ang="f32">
                  <a:pos x="f51" y="f52"/>
                </a:cxn>
              </a:cxnLst>
              <a:rect l="f47" t="f50" r="f48" b="f49"/>
              <a:pathLst>
                <a:path w="149" h="149">
                  <a:moveTo>
                    <a:pt x="f7" y="f5"/>
                  </a:moveTo>
                  <a:cubicBezTo>
                    <a:pt x="f8" y="f5"/>
                    <a:pt x="f9" y="f10"/>
                    <a:pt x="f9" y="f11"/>
                  </a:cubicBezTo>
                  <a:cubicBezTo>
                    <a:pt x="f6" y="f12"/>
                    <a:pt x="f8" y="f6"/>
                    <a:pt x="f7" y="f6"/>
                  </a:cubicBezTo>
                  <a:cubicBezTo>
                    <a:pt x="f13" y="f6"/>
                    <a:pt x="f5" y="f8"/>
                    <a:pt x="f5" y="f14"/>
                  </a:cubicBezTo>
                  <a:cubicBezTo>
                    <a:pt x="f5" y="f15"/>
                    <a:pt x="f15" y="f16"/>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7" name="Freeform 41">
              <a:extLst>
                <a:ext uri="{FF2B5EF4-FFF2-40B4-BE49-F238E27FC236}">
                  <a16:creationId xmlns:a16="http://schemas.microsoft.com/office/drawing/2014/main" id="{C750640F-388B-C04B-59C8-8C3C5CA85F6C}"/>
                </a:ext>
              </a:extLst>
            </p:cNvPr>
            <p:cNvSpPr/>
            <p:nvPr/>
          </p:nvSpPr>
          <p:spPr>
            <a:xfrm>
              <a:off x="5994404" y="2392363"/>
              <a:ext cx="271467" cy="271467"/>
            </a:xfrm>
            <a:custGeom>
              <a:avLst/>
              <a:gdLst>
                <a:gd name="f0" fmla="val 10800000"/>
                <a:gd name="f1" fmla="val 5400000"/>
                <a:gd name="f2" fmla="val 180"/>
                <a:gd name="f3" fmla="val w"/>
                <a:gd name="f4" fmla="val h"/>
                <a:gd name="f5" fmla="val 0"/>
                <a:gd name="f6" fmla="val 148"/>
                <a:gd name="f7" fmla="val 73"/>
                <a:gd name="f8" fmla="val 33"/>
                <a:gd name="f9" fmla="val 74"/>
                <a:gd name="f10" fmla="val 115"/>
                <a:gd name="f11" fmla="val 114"/>
                <a:gd name="f12" fmla="+- 0 0 -90"/>
                <a:gd name="f13" fmla="*/ f3 1 148"/>
                <a:gd name="f14" fmla="*/ f4 1 148"/>
                <a:gd name="f15" fmla="val f5"/>
                <a:gd name="f16" fmla="val f6"/>
                <a:gd name="f17" fmla="*/ f12 f0 1"/>
                <a:gd name="f18" fmla="+- f16 0 f15"/>
                <a:gd name="f19" fmla="*/ f17 1 f2"/>
                <a:gd name="f20" fmla="*/ f18 1 148"/>
                <a:gd name="f21" fmla="*/ 0 f18 1"/>
                <a:gd name="f22" fmla="*/ 73 f18 1"/>
                <a:gd name="f23" fmla="*/ 74 f18 1"/>
                <a:gd name="f24" fmla="*/ 148 f18 1"/>
                <a:gd name="f25" fmla="+- f19 0 f1"/>
                <a:gd name="f26" fmla="*/ f21 1 148"/>
                <a:gd name="f27" fmla="*/ f22 1 148"/>
                <a:gd name="f28" fmla="*/ f23 1 148"/>
                <a:gd name="f29" fmla="*/ f24 1 148"/>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2 f14 1"/>
                <a:gd name="f44" fmla="*/ f35 f13 1"/>
                <a:gd name="f45" fmla="*/ f34 f14 1"/>
                <a:gd name="f46" fmla="*/ f35 f14 1"/>
              </a:gdLst>
              <a:ahLst/>
              <a:cxnLst>
                <a:cxn ang="3cd4">
                  <a:pos x="hc" y="t"/>
                </a:cxn>
                <a:cxn ang="0">
                  <a:pos x="r" y="vc"/>
                </a:cxn>
                <a:cxn ang="cd4">
                  <a:pos x="hc" y="b"/>
                </a:cxn>
                <a:cxn ang="cd2">
                  <a:pos x="l" y="vc"/>
                </a:cxn>
                <a:cxn ang="f25">
                  <a:pos x="f40" y="f41"/>
                </a:cxn>
                <a:cxn ang="f25">
                  <a:pos x="f42" y="f43"/>
                </a:cxn>
                <a:cxn ang="f25">
                  <a:pos x="f44" y="f45"/>
                </a:cxn>
                <a:cxn ang="f25">
                  <a:pos x="f42" y="f46"/>
                </a:cxn>
                <a:cxn ang="f25">
                  <a:pos x="f40" y="f41"/>
                </a:cxn>
              </a:cxnLst>
              <a:rect l="f36" t="f39" r="f37" b="f38"/>
              <a:pathLst>
                <a:path w="148" h="148">
                  <a:moveTo>
                    <a:pt x="f5" y="f7"/>
                  </a:moveTo>
                  <a:cubicBezTo>
                    <a:pt x="f5" y="f8"/>
                    <a:pt x="f8" y="f5"/>
                    <a:pt x="f9" y="f5"/>
                  </a:cubicBezTo>
                  <a:cubicBezTo>
                    <a:pt x="f10" y="f5"/>
                    <a:pt x="f6" y="f8"/>
                    <a:pt x="f6" y="f9"/>
                  </a:cubicBezTo>
                  <a:cubicBezTo>
                    <a:pt x="f6" y="f11"/>
                    <a:pt x="f11" y="f6"/>
                    <a:pt x="f9" y="f6"/>
                  </a:cubicBezTo>
                  <a:cubicBezTo>
                    <a:pt x="f8" y="f6"/>
                    <a:pt x="f5" y="f10"/>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8" name="Freeform 42">
              <a:extLst>
                <a:ext uri="{FF2B5EF4-FFF2-40B4-BE49-F238E27FC236}">
                  <a16:creationId xmlns:a16="http://schemas.microsoft.com/office/drawing/2014/main" id="{6474A388-3194-D0C5-E411-CEEF68D2C00D}"/>
                </a:ext>
              </a:extLst>
            </p:cNvPr>
            <p:cNvSpPr/>
            <p:nvPr/>
          </p:nvSpPr>
          <p:spPr>
            <a:xfrm>
              <a:off x="4003672" y="1909760"/>
              <a:ext cx="273048" cy="273048"/>
            </a:xfrm>
            <a:custGeom>
              <a:avLst/>
              <a:gdLst>
                <a:gd name="f0" fmla="val 10800000"/>
                <a:gd name="f1" fmla="val 5400000"/>
                <a:gd name="f2" fmla="val 180"/>
                <a:gd name="f3" fmla="val w"/>
                <a:gd name="f4" fmla="val h"/>
                <a:gd name="f5" fmla="val 0"/>
                <a:gd name="f6" fmla="val 149"/>
                <a:gd name="f7" fmla="val 75"/>
                <a:gd name="f8" fmla="val 148"/>
                <a:gd name="f9" fmla="val 35"/>
                <a:gd name="f10" fmla="val 1"/>
                <a:gd name="f11" fmla="val 116"/>
                <a:gd name="f12" fmla="val 76"/>
                <a:gd name="f13" fmla="val 34"/>
                <a:gd name="f14" fmla="val 33"/>
                <a:gd name="f15" fmla="val 114"/>
                <a:gd name="f16" fmla="val 72"/>
                <a:gd name="f17" fmla="val 118"/>
                <a:gd name="f18" fmla="val 147"/>
                <a:gd name="f19" fmla="+- 0 0 -90"/>
                <a:gd name="f20" fmla="*/ f3 1 149"/>
                <a:gd name="f21" fmla="*/ f4 1 149"/>
                <a:gd name="f22" fmla="val f5"/>
                <a:gd name="f23" fmla="val f6"/>
                <a:gd name="f24" fmla="*/ f19 f0 1"/>
                <a:gd name="f25" fmla="+- f23 0 f22"/>
                <a:gd name="f26" fmla="*/ f24 1 f2"/>
                <a:gd name="f27" fmla="*/ f25 1 149"/>
                <a:gd name="f28" fmla="*/ 75 f25 1"/>
                <a:gd name="f29" fmla="*/ 148 f25 1"/>
                <a:gd name="f30" fmla="*/ 0 f25 1"/>
                <a:gd name="f31" fmla="*/ 76 f25 1"/>
                <a:gd name="f32" fmla="*/ 149 f25 1"/>
                <a:gd name="f33" fmla="*/ 72 f25 1"/>
                <a:gd name="f34" fmla="+- f26 0 f1"/>
                <a:gd name="f35" fmla="*/ f28 1 149"/>
                <a:gd name="f36" fmla="*/ f29 1 149"/>
                <a:gd name="f37" fmla="*/ f30 1 149"/>
                <a:gd name="f38" fmla="*/ f31 1 149"/>
                <a:gd name="f39" fmla="*/ f32 1 149"/>
                <a:gd name="f40" fmla="*/ f33 1 149"/>
                <a:gd name="f41" fmla="*/ 0 1 f27"/>
                <a:gd name="f42" fmla="*/ f23 1 f27"/>
                <a:gd name="f43" fmla="*/ f35 1 f27"/>
                <a:gd name="f44" fmla="*/ f36 1 f27"/>
                <a:gd name="f45" fmla="*/ f37 1 f27"/>
                <a:gd name="f46" fmla="*/ f38 1 f27"/>
                <a:gd name="f47" fmla="*/ f39 1 f27"/>
                <a:gd name="f48" fmla="*/ f40 1 f27"/>
                <a:gd name="f49" fmla="*/ f41 f20 1"/>
                <a:gd name="f50" fmla="*/ f42 f20 1"/>
                <a:gd name="f51" fmla="*/ f42 f21 1"/>
                <a:gd name="f52" fmla="*/ f41 f21 1"/>
                <a:gd name="f53" fmla="*/ f43 f20 1"/>
                <a:gd name="f54" fmla="*/ f44 f21 1"/>
                <a:gd name="f55" fmla="*/ f45 f20 1"/>
                <a:gd name="f56" fmla="*/ f46 f21 1"/>
                <a:gd name="f57" fmla="*/ f45 f21 1"/>
                <a:gd name="f58" fmla="*/ f47 f20 1"/>
                <a:gd name="f59" fmla="*/ f48 f21 1"/>
              </a:gdLst>
              <a:ahLst/>
              <a:cxnLst>
                <a:cxn ang="3cd4">
                  <a:pos x="hc" y="t"/>
                </a:cxn>
                <a:cxn ang="0">
                  <a:pos x="r" y="vc"/>
                </a:cxn>
                <a:cxn ang="cd4">
                  <a:pos x="hc" y="b"/>
                </a:cxn>
                <a:cxn ang="cd2">
                  <a:pos x="l" y="vc"/>
                </a:cxn>
                <a:cxn ang="f34">
                  <a:pos x="f53" y="f54"/>
                </a:cxn>
                <a:cxn ang="f34">
                  <a:pos x="f55" y="f56"/>
                </a:cxn>
                <a:cxn ang="f34">
                  <a:pos x="f53" y="f57"/>
                </a:cxn>
                <a:cxn ang="f34">
                  <a:pos x="f58" y="f59"/>
                </a:cxn>
                <a:cxn ang="f34">
                  <a:pos x="f53" y="f54"/>
                </a:cxn>
              </a:cxnLst>
              <a:rect l="f49" t="f52" r="f50" b="f51"/>
              <a:pathLst>
                <a:path w="149" h="149">
                  <a:moveTo>
                    <a:pt x="f7" y="f8"/>
                  </a:moveTo>
                  <a:cubicBezTo>
                    <a:pt x="f9" y="f6"/>
                    <a:pt x="f10" y="f11"/>
                    <a:pt x="f5" y="f12"/>
                  </a:cubicBezTo>
                  <a:cubicBezTo>
                    <a:pt x="f5" y="f13"/>
                    <a:pt x="f14" y="f5"/>
                    <a:pt x="f7" y="f5"/>
                  </a:cubicBezTo>
                  <a:cubicBezTo>
                    <a:pt x="f15" y="f5"/>
                    <a:pt x="f8" y="f14"/>
                    <a:pt x="f6" y="f16"/>
                  </a:cubicBezTo>
                  <a:cubicBezTo>
                    <a:pt x="f6" y="f15"/>
                    <a:pt x="f17" y="f18"/>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9" name="Freeform 43">
              <a:extLst>
                <a:ext uri="{FF2B5EF4-FFF2-40B4-BE49-F238E27FC236}">
                  <a16:creationId xmlns:a16="http://schemas.microsoft.com/office/drawing/2014/main" id="{E344DD73-BFA6-43FF-C931-831205C2A38A}"/>
                </a:ext>
              </a:extLst>
            </p:cNvPr>
            <p:cNvSpPr/>
            <p:nvPr/>
          </p:nvSpPr>
          <p:spPr>
            <a:xfrm>
              <a:off x="4745041" y="2852735"/>
              <a:ext cx="274640" cy="273048"/>
            </a:xfrm>
            <a:custGeom>
              <a:avLst/>
              <a:gdLst>
                <a:gd name="f0" fmla="val 10800000"/>
                <a:gd name="f1" fmla="val 5400000"/>
                <a:gd name="f2" fmla="val 180"/>
                <a:gd name="f3" fmla="val w"/>
                <a:gd name="f4" fmla="val h"/>
                <a:gd name="f5" fmla="val 0"/>
                <a:gd name="f6" fmla="val 150"/>
                <a:gd name="f7" fmla="val 149"/>
                <a:gd name="f8" fmla="val 75"/>
                <a:gd name="f9" fmla="val 148"/>
                <a:gd name="f10" fmla="val 35"/>
                <a:gd name="f11" fmla="val 1"/>
                <a:gd name="f12" fmla="val 116"/>
                <a:gd name="f13" fmla="val 36"/>
                <a:gd name="f14" fmla="val 74"/>
                <a:gd name="f15" fmla="val 115"/>
                <a:gd name="f16" fmla="val 34"/>
                <a:gd name="f17" fmla="val 117"/>
                <a:gd name="f18" fmla="+- 0 0 -90"/>
                <a:gd name="f19" fmla="*/ f3 1 150"/>
                <a:gd name="f20" fmla="*/ f4 1 149"/>
                <a:gd name="f21" fmla="val f5"/>
                <a:gd name="f22" fmla="val f6"/>
                <a:gd name="f23" fmla="val f7"/>
                <a:gd name="f24" fmla="*/ f18 f0 1"/>
                <a:gd name="f25" fmla="+- f23 0 f21"/>
                <a:gd name="f26" fmla="+- f22 0 f21"/>
                <a:gd name="f27" fmla="*/ f24 1 f2"/>
                <a:gd name="f28" fmla="*/ f26 1 150"/>
                <a:gd name="f29" fmla="*/ f25 1 149"/>
                <a:gd name="f30" fmla="*/ 75 f26 1"/>
                <a:gd name="f31" fmla="*/ 148 f25 1"/>
                <a:gd name="f32" fmla="*/ 1 f26 1"/>
                <a:gd name="f33" fmla="*/ 75 f25 1"/>
                <a:gd name="f34" fmla="*/ 74 f26 1"/>
                <a:gd name="f35" fmla="*/ 0 f25 1"/>
                <a:gd name="f36" fmla="*/ 150 f26 1"/>
                <a:gd name="f37" fmla="*/ 74 f25 1"/>
                <a:gd name="f38" fmla="+- f27 0 f1"/>
                <a:gd name="f39" fmla="*/ f30 1 150"/>
                <a:gd name="f40" fmla="*/ f31 1 149"/>
                <a:gd name="f41" fmla="*/ f32 1 150"/>
                <a:gd name="f42" fmla="*/ f33 1 149"/>
                <a:gd name="f43" fmla="*/ f34 1 150"/>
                <a:gd name="f44" fmla="*/ f35 1 149"/>
                <a:gd name="f45" fmla="*/ f36 1 150"/>
                <a:gd name="f46" fmla="*/ f37 1 149"/>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150" h="149">
                  <a:moveTo>
                    <a:pt x="f8" y="f9"/>
                  </a:moveTo>
                  <a:cubicBezTo>
                    <a:pt x="f10" y="f7"/>
                    <a:pt x="f11" y="f12"/>
                    <a:pt x="f11" y="f8"/>
                  </a:cubicBezTo>
                  <a:cubicBezTo>
                    <a:pt x="f5" y="f13"/>
                    <a:pt x="f10" y="f5"/>
                    <a:pt x="f14" y="f5"/>
                  </a:cubicBezTo>
                  <a:cubicBezTo>
                    <a:pt x="f15" y="f5"/>
                    <a:pt x="f7" y="f16"/>
                    <a:pt x="f6" y="f14"/>
                  </a:cubicBezTo>
                  <a:cubicBezTo>
                    <a:pt x="f6" y="f15"/>
                    <a:pt x="f17"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0" name="Freeform 44">
              <a:extLst>
                <a:ext uri="{FF2B5EF4-FFF2-40B4-BE49-F238E27FC236}">
                  <a16:creationId xmlns:a16="http://schemas.microsoft.com/office/drawing/2014/main" id="{720133DD-1BB1-ECAD-CC4E-2A94DE7F2582}"/>
                </a:ext>
              </a:extLst>
            </p:cNvPr>
            <p:cNvSpPr/>
            <p:nvPr/>
          </p:nvSpPr>
          <p:spPr>
            <a:xfrm>
              <a:off x="4222754" y="2481260"/>
              <a:ext cx="274640" cy="276221"/>
            </a:xfrm>
            <a:custGeom>
              <a:avLst/>
              <a:gdLst>
                <a:gd name="f0" fmla="val 10800000"/>
                <a:gd name="f1" fmla="val 5400000"/>
                <a:gd name="f2" fmla="val 180"/>
                <a:gd name="f3" fmla="val w"/>
                <a:gd name="f4" fmla="val h"/>
                <a:gd name="f5" fmla="val 0"/>
                <a:gd name="f6" fmla="val 150"/>
                <a:gd name="f7" fmla="val 73"/>
                <a:gd name="f8" fmla="val 149"/>
                <a:gd name="f9" fmla="val 31"/>
                <a:gd name="f10" fmla="val 148"/>
                <a:gd name="f11" fmla="val 115"/>
                <a:gd name="f12" fmla="val 1"/>
                <a:gd name="f13" fmla="val 71"/>
                <a:gd name="f14" fmla="val 2"/>
                <a:gd name="f15" fmla="val 33"/>
                <a:gd name="f16" fmla="val 37"/>
                <a:gd name="f17" fmla="val 76"/>
                <a:gd name="f18" fmla="val 117"/>
                <a:gd name="f19" fmla="val 36"/>
                <a:gd name="f20" fmla="val 77"/>
                <a:gd name="f21" fmla="val 114"/>
                <a:gd name="f22" fmla="+- 0 0 -90"/>
                <a:gd name="f23" fmla="*/ f3 1 150"/>
                <a:gd name="f24" fmla="*/ f4 1 150"/>
                <a:gd name="f25" fmla="val f5"/>
                <a:gd name="f26" fmla="val f6"/>
                <a:gd name="f27" fmla="*/ f22 f0 1"/>
                <a:gd name="f28" fmla="+- f26 0 f25"/>
                <a:gd name="f29" fmla="*/ f27 1 f2"/>
                <a:gd name="f30" fmla="*/ f28 1 150"/>
                <a:gd name="f31" fmla="*/ 73 f28 1"/>
                <a:gd name="f32" fmla="*/ 149 f28 1"/>
                <a:gd name="f33" fmla="*/ 1 f28 1"/>
                <a:gd name="f34" fmla="*/ 71 f28 1"/>
                <a:gd name="f35" fmla="*/ 76 f28 1"/>
                <a:gd name="f36" fmla="*/ 0 f28 1"/>
                <a:gd name="f37" fmla="*/ 77 f28 1"/>
                <a:gd name="f38" fmla="+- f29 0 f1"/>
                <a:gd name="f39" fmla="*/ f31 1 150"/>
                <a:gd name="f40" fmla="*/ f32 1 150"/>
                <a:gd name="f41" fmla="*/ f33 1 150"/>
                <a:gd name="f42" fmla="*/ f34 1 150"/>
                <a:gd name="f43" fmla="*/ f35 1 150"/>
                <a:gd name="f44" fmla="*/ f36 1 150"/>
                <a:gd name="f45" fmla="*/ f37 1 150"/>
                <a:gd name="f46" fmla="*/ 0 1 f30"/>
                <a:gd name="f47" fmla="*/ f26 1 f30"/>
                <a:gd name="f48" fmla="*/ f39 1 f30"/>
                <a:gd name="f49" fmla="*/ f40 1 f30"/>
                <a:gd name="f50" fmla="*/ f41 1 f30"/>
                <a:gd name="f51" fmla="*/ f42 1 f30"/>
                <a:gd name="f52" fmla="*/ f43 1 f30"/>
                <a:gd name="f53" fmla="*/ f44 1 f30"/>
                <a:gd name="f54" fmla="*/ f45 1 f30"/>
                <a:gd name="f55" fmla="*/ f46 f23 1"/>
                <a:gd name="f56" fmla="*/ f47 f23 1"/>
                <a:gd name="f57" fmla="*/ f47 f24 1"/>
                <a:gd name="f58" fmla="*/ f46 f24 1"/>
                <a:gd name="f59" fmla="*/ f48 f23 1"/>
                <a:gd name="f60" fmla="*/ f49 f24 1"/>
                <a:gd name="f61" fmla="*/ f50 f23 1"/>
                <a:gd name="f62" fmla="*/ f51 f24 1"/>
                <a:gd name="f63" fmla="*/ f52 f23 1"/>
                <a:gd name="f64" fmla="*/ f53 f24 1"/>
                <a:gd name="f65" fmla="*/ f49 f23 1"/>
                <a:gd name="f66" fmla="*/ f54 f24 1"/>
              </a:gdLst>
              <a:ahLst/>
              <a:cxnLst>
                <a:cxn ang="3cd4">
                  <a:pos x="hc" y="t"/>
                </a:cxn>
                <a:cxn ang="0">
                  <a:pos x="r" y="vc"/>
                </a:cxn>
                <a:cxn ang="cd4">
                  <a:pos x="hc" y="b"/>
                </a:cxn>
                <a:cxn ang="cd2">
                  <a:pos x="l" y="vc"/>
                </a:cxn>
                <a:cxn ang="f38">
                  <a:pos x="f59" y="f60"/>
                </a:cxn>
                <a:cxn ang="f38">
                  <a:pos x="f61" y="f62"/>
                </a:cxn>
                <a:cxn ang="f38">
                  <a:pos x="f63" y="f64"/>
                </a:cxn>
                <a:cxn ang="f38">
                  <a:pos x="f65" y="f66"/>
                </a:cxn>
                <a:cxn ang="f38">
                  <a:pos x="f59" y="f60"/>
                </a:cxn>
              </a:cxnLst>
              <a:rect l="f55" t="f58" r="f56" b="f57"/>
              <a:pathLst>
                <a:path w="150" h="150">
                  <a:moveTo>
                    <a:pt x="f7" y="f8"/>
                  </a:moveTo>
                  <a:cubicBezTo>
                    <a:pt x="f9" y="f10"/>
                    <a:pt x="f5" y="f11"/>
                    <a:pt x="f12" y="f13"/>
                  </a:cubicBezTo>
                  <a:cubicBezTo>
                    <a:pt x="f14" y="f15"/>
                    <a:pt x="f16" y="f5"/>
                    <a:pt x="f17" y="f5"/>
                  </a:cubicBezTo>
                  <a:cubicBezTo>
                    <a:pt x="f18" y="f12"/>
                    <a:pt x="f6" y="f19"/>
                    <a:pt x="f8" y="f20"/>
                  </a:cubicBezTo>
                  <a:cubicBezTo>
                    <a:pt x="f10" y="f18"/>
                    <a:pt x="f21" y="f6"/>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1" name="Freeform 45">
              <a:extLst>
                <a:ext uri="{FF2B5EF4-FFF2-40B4-BE49-F238E27FC236}">
                  <a16:creationId xmlns:a16="http://schemas.microsoft.com/office/drawing/2014/main" id="{9F50EA19-7914-9E66-2201-C337506AE1BB}"/>
                </a:ext>
              </a:extLst>
            </p:cNvPr>
            <p:cNvSpPr/>
            <p:nvPr/>
          </p:nvSpPr>
          <p:spPr>
            <a:xfrm>
              <a:off x="5929317" y="1176339"/>
              <a:ext cx="273048" cy="273048"/>
            </a:xfrm>
            <a:custGeom>
              <a:avLst/>
              <a:gdLst>
                <a:gd name="f0" fmla="val 10800000"/>
                <a:gd name="f1" fmla="val 5400000"/>
                <a:gd name="f2" fmla="val 180"/>
                <a:gd name="f3" fmla="val w"/>
                <a:gd name="f4" fmla="val h"/>
                <a:gd name="f5" fmla="val 0"/>
                <a:gd name="f6" fmla="val 148"/>
                <a:gd name="f7" fmla="val 149"/>
                <a:gd name="f8" fmla="val 74"/>
                <a:gd name="f9" fmla="val 34"/>
                <a:gd name="f10" fmla="val 116"/>
                <a:gd name="f11" fmla="val 75"/>
                <a:gd name="f12" fmla="val 35"/>
                <a:gd name="f13" fmla="val 33"/>
                <a:gd name="f14" fmla="val 1"/>
                <a:gd name="f15" fmla="val 73"/>
                <a:gd name="f16" fmla="val 114"/>
                <a:gd name="f17" fmla="+- 0 0 -90"/>
                <a:gd name="f18" fmla="*/ f3 1 148"/>
                <a:gd name="f19" fmla="*/ f4 1 149"/>
                <a:gd name="f20" fmla="val f5"/>
                <a:gd name="f21" fmla="val f6"/>
                <a:gd name="f22" fmla="val f7"/>
                <a:gd name="f23" fmla="*/ f17 f0 1"/>
                <a:gd name="f24" fmla="+- f22 0 f20"/>
                <a:gd name="f25" fmla="+- f21 0 f20"/>
                <a:gd name="f26" fmla="*/ f23 1 f2"/>
                <a:gd name="f27" fmla="*/ f25 1 148"/>
                <a:gd name="f28" fmla="*/ f24 1 149"/>
                <a:gd name="f29" fmla="*/ 74 f25 1"/>
                <a:gd name="f30" fmla="*/ 149 f24 1"/>
                <a:gd name="f31" fmla="*/ 0 f25 1"/>
                <a:gd name="f32" fmla="*/ 75 f24 1"/>
                <a:gd name="f33" fmla="*/ 73 f25 1"/>
                <a:gd name="f34" fmla="*/ 1 f24 1"/>
                <a:gd name="f35" fmla="*/ 148 f25 1"/>
                <a:gd name="f36" fmla="*/ 74 f24 1"/>
                <a:gd name="f37" fmla="+- f26 0 f1"/>
                <a:gd name="f38" fmla="*/ f29 1 148"/>
                <a:gd name="f39" fmla="*/ f30 1 149"/>
                <a:gd name="f40" fmla="*/ f31 1 148"/>
                <a:gd name="f41" fmla="*/ f32 1 149"/>
                <a:gd name="f42" fmla="*/ f33 1 148"/>
                <a:gd name="f43" fmla="*/ f34 1 149"/>
                <a:gd name="f44" fmla="*/ f35 1 148"/>
                <a:gd name="f45" fmla="*/ f36 1 149"/>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148" h="149">
                  <a:moveTo>
                    <a:pt x="f8" y="f7"/>
                  </a:moveTo>
                  <a:cubicBezTo>
                    <a:pt x="f9" y="f7"/>
                    <a:pt x="f5" y="f10"/>
                    <a:pt x="f5" y="f11"/>
                  </a:cubicBezTo>
                  <a:cubicBezTo>
                    <a:pt x="f5" y="f12"/>
                    <a:pt x="f13" y="f14"/>
                    <a:pt x="f15" y="f14"/>
                  </a:cubicBezTo>
                  <a:cubicBezTo>
                    <a:pt x="f16" y="f5"/>
                    <a:pt x="f6" y="f13"/>
                    <a:pt x="f6" y="f8"/>
                  </a:cubicBezTo>
                  <a:cubicBezTo>
                    <a:pt x="f6" y="f10"/>
                    <a:pt x="f10" y="f6"/>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2" name="Freeform 46">
              <a:extLst>
                <a:ext uri="{FF2B5EF4-FFF2-40B4-BE49-F238E27FC236}">
                  <a16:creationId xmlns:a16="http://schemas.microsoft.com/office/drawing/2014/main" id="{137F8948-85E8-C618-4E49-6C19026CD20C}"/>
                </a:ext>
              </a:extLst>
            </p:cNvPr>
            <p:cNvSpPr/>
            <p:nvPr/>
          </p:nvSpPr>
          <p:spPr>
            <a:xfrm>
              <a:off x="4159248" y="1268409"/>
              <a:ext cx="271467" cy="274640"/>
            </a:xfrm>
            <a:custGeom>
              <a:avLst/>
              <a:gdLst>
                <a:gd name="f0" fmla="val 10800000"/>
                <a:gd name="f1" fmla="val 5400000"/>
                <a:gd name="f2" fmla="val 180"/>
                <a:gd name="f3" fmla="val w"/>
                <a:gd name="f4" fmla="val h"/>
                <a:gd name="f5" fmla="val 0"/>
                <a:gd name="f6" fmla="val 148"/>
                <a:gd name="f7" fmla="val 150"/>
                <a:gd name="f8" fmla="val 76"/>
                <a:gd name="f9" fmla="val 116"/>
                <a:gd name="f10" fmla="val 115"/>
                <a:gd name="f11" fmla="val 149"/>
                <a:gd name="f12" fmla="val 75"/>
                <a:gd name="f13" fmla="val 34"/>
                <a:gd name="f14" fmla="val 33"/>
                <a:gd name="f15" fmla="val 1"/>
                <a:gd name="f16" fmla="val 74"/>
                <a:gd name="f17" fmla="+- 0 0 -90"/>
                <a:gd name="f18" fmla="*/ f3 1 148"/>
                <a:gd name="f19" fmla="*/ f4 1 150"/>
                <a:gd name="f20" fmla="val f5"/>
                <a:gd name="f21" fmla="val f6"/>
                <a:gd name="f22" fmla="val f7"/>
                <a:gd name="f23" fmla="*/ f17 f0 1"/>
                <a:gd name="f24" fmla="+- f22 0 f20"/>
                <a:gd name="f25" fmla="+- f21 0 f20"/>
                <a:gd name="f26" fmla="*/ f23 1 f2"/>
                <a:gd name="f27" fmla="*/ f25 1 148"/>
                <a:gd name="f28" fmla="*/ f24 1 150"/>
                <a:gd name="f29" fmla="*/ 148 f25 1"/>
                <a:gd name="f30" fmla="*/ 76 f24 1"/>
                <a:gd name="f31" fmla="*/ 75 f25 1"/>
                <a:gd name="f32" fmla="*/ 149 f24 1"/>
                <a:gd name="f33" fmla="*/ 0 f25 1"/>
                <a:gd name="f34" fmla="*/ 75 f24 1"/>
                <a:gd name="f35" fmla="*/ 74 f25 1"/>
                <a:gd name="f36" fmla="*/ 1 f24 1"/>
                <a:gd name="f37" fmla="+- f26 0 f1"/>
                <a:gd name="f38" fmla="*/ f29 1 148"/>
                <a:gd name="f39" fmla="*/ f30 1 150"/>
                <a:gd name="f40" fmla="*/ f31 1 148"/>
                <a:gd name="f41" fmla="*/ f32 1 150"/>
                <a:gd name="f42" fmla="*/ f33 1 148"/>
                <a:gd name="f43" fmla="*/ f34 1 150"/>
                <a:gd name="f44" fmla="*/ f35 1 148"/>
                <a:gd name="f45" fmla="*/ f36 1 150"/>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148" h="150">
                  <a:moveTo>
                    <a:pt x="f6" y="f8"/>
                  </a:moveTo>
                  <a:cubicBezTo>
                    <a:pt x="f6" y="f9"/>
                    <a:pt x="f10" y="f11"/>
                    <a:pt x="f12" y="f11"/>
                  </a:cubicBezTo>
                  <a:cubicBezTo>
                    <a:pt x="f13" y="f7"/>
                    <a:pt x="f5" y="f9"/>
                    <a:pt x="f5" y="f12"/>
                  </a:cubicBezTo>
                  <a:cubicBezTo>
                    <a:pt x="f5" y="f13"/>
                    <a:pt x="f14" y="f15"/>
                    <a:pt x="f16" y="f15"/>
                  </a:cubicBezTo>
                  <a:cubicBezTo>
                    <a:pt x="f10" y="f5"/>
                    <a:pt x="f6" y="f13"/>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3" name="Freeform 47">
              <a:extLst>
                <a:ext uri="{FF2B5EF4-FFF2-40B4-BE49-F238E27FC236}">
                  <a16:creationId xmlns:a16="http://schemas.microsoft.com/office/drawing/2014/main" id="{E326ACB8-8CE3-862A-E7D7-8691EB2B7827}"/>
                </a:ext>
              </a:extLst>
            </p:cNvPr>
            <p:cNvSpPr/>
            <p:nvPr/>
          </p:nvSpPr>
          <p:spPr>
            <a:xfrm>
              <a:off x="5454652" y="2836861"/>
              <a:ext cx="271467" cy="271467"/>
            </a:xfrm>
            <a:custGeom>
              <a:avLst/>
              <a:gdLst>
                <a:gd name="f0" fmla="val 10800000"/>
                <a:gd name="f1" fmla="val 5400000"/>
                <a:gd name="f2" fmla="val 180"/>
                <a:gd name="f3" fmla="val w"/>
                <a:gd name="f4" fmla="val h"/>
                <a:gd name="f5" fmla="val 0"/>
                <a:gd name="f6" fmla="val 148"/>
                <a:gd name="f7" fmla="val 73"/>
                <a:gd name="f8" fmla="val 32"/>
                <a:gd name="f9" fmla="val 33"/>
                <a:gd name="f10" fmla="val 75"/>
                <a:gd name="f11" fmla="val 115"/>
                <a:gd name="f12" fmla="val 147"/>
                <a:gd name="f13" fmla="val 74"/>
                <a:gd name="f14" fmla="+- 0 0 -90"/>
                <a:gd name="f15" fmla="*/ f3 1 148"/>
                <a:gd name="f16" fmla="*/ f4 1 148"/>
                <a:gd name="f17" fmla="val f5"/>
                <a:gd name="f18" fmla="val f6"/>
                <a:gd name="f19" fmla="*/ f14 f0 1"/>
                <a:gd name="f20" fmla="+- f18 0 f17"/>
                <a:gd name="f21" fmla="*/ f19 1 f2"/>
                <a:gd name="f22" fmla="*/ f20 1 148"/>
                <a:gd name="f23" fmla="*/ 0 f20 1"/>
                <a:gd name="f24" fmla="*/ 73 f20 1"/>
                <a:gd name="f25" fmla="*/ 75 f20 1"/>
                <a:gd name="f26" fmla="*/ 148 f20 1"/>
                <a:gd name="f27" fmla="*/ 74 f20 1"/>
                <a:gd name="f28" fmla="+- f21 0 f1"/>
                <a:gd name="f29" fmla="*/ f23 1 148"/>
                <a:gd name="f30" fmla="*/ f24 1 148"/>
                <a:gd name="f31" fmla="*/ f25 1 148"/>
                <a:gd name="f32" fmla="*/ f26 1 148"/>
                <a:gd name="f33" fmla="*/ f27 1 148"/>
                <a:gd name="f34" fmla="*/ 0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8 f15 1"/>
                <a:gd name="f48" fmla="*/ f36 f16 1"/>
                <a:gd name="f49" fmla="*/ f39 f15 1"/>
                <a:gd name="f50" fmla="*/ f40 f15 1"/>
                <a:gd name="f51" fmla="*/ f39 f16 1"/>
              </a:gdLst>
              <a:ahLst/>
              <a:cxnLst>
                <a:cxn ang="3cd4">
                  <a:pos x="hc" y="t"/>
                </a:cxn>
                <a:cxn ang="0">
                  <a:pos x="r" y="vc"/>
                </a:cxn>
                <a:cxn ang="cd4">
                  <a:pos x="hc" y="b"/>
                </a:cxn>
                <a:cxn ang="cd2">
                  <a:pos x="l" y="vc"/>
                </a:cxn>
                <a:cxn ang="f28">
                  <a:pos x="f45" y="f46"/>
                </a:cxn>
                <a:cxn ang="f28">
                  <a:pos x="f47" y="f48"/>
                </a:cxn>
                <a:cxn ang="f28">
                  <a:pos x="f49" y="f46"/>
                </a:cxn>
                <a:cxn ang="f28">
                  <a:pos x="f50" y="f51"/>
                </a:cxn>
                <a:cxn ang="f28">
                  <a:pos x="f45" y="f46"/>
                </a:cxn>
              </a:cxnLst>
              <a:rect l="f41" t="f44" r="f42" b="f43"/>
              <a:pathLst>
                <a:path w="148" h="148">
                  <a:moveTo>
                    <a:pt x="f5" y="f7"/>
                  </a:moveTo>
                  <a:cubicBezTo>
                    <a:pt x="f5" y="f8"/>
                    <a:pt x="f9" y="f5"/>
                    <a:pt x="f10" y="f5"/>
                  </a:cubicBezTo>
                  <a:cubicBezTo>
                    <a:pt x="f11" y="f5"/>
                    <a:pt x="f6" y="f9"/>
                    <a:pt x="f6" y="f7"/>
                  </a:cubicBezTo>
                  <a:cubicBezTo>
                    <a:pt x="f6" y="f11"/>
                    <a:pt x="f11" y="f12"/>
                    <a:pt x="f13" y="f6"/>
                  </a:cubicBezTo>
                  <a:cubicBezTo>
                    <a:pt x="f9" y="f6"/>
                    <a:pt x="f5" y="f11"/>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4" name="Freeform 48">
              <a:extLst>
                <a:ext uri="{FF2B5EF4-FFF2-40B4-BE49-F238E27FC236}">
                  <a16:creationId xmlns:a16="http://schemas.microsoft.com/office/drawing/2014/main" id="{D1E00253-E211-27B3-AB21-E368AE949EA9}"/>
                </a:ext>
              </a:extLst>
            </p:cNvPr>
            <p:cNvSpPr/>
            <p:nvPr/>
          </p:nvSpPr>
          <p:spPr>
            <a:xfrm>
              <a:off x="5405439" y="806445"/>
              <a:ext cx="273048" cy="274640"/>
            </a:xfrm>
            <a:custGeom>
              <a:avLst/>
              <a:gdLst>
                <a:gd name="f0" fmla="val 10800000"/>
                <a:gd name="f1" fmla="val 5400000"/>
                <a:gd name="f2" fmla="val 180"/>
                <a:gd name="f3" fmla="val w"/>
                <a:gd name="f4" fmla="val h"/>
                <a:gd name="f5" fmla="val 0"/>
                <a:gd name="f6" fmla="val 149"/>
                <a:gd name="f7" fmla="val 150"/>
                <a:gd name="f8" fmla="val 75"/>
                <a:gd name="f9" fmla="val 33"/>
                <a:gd name="f10" fmla="val 116"/>
                <a:gd name="f11" fmla="val 1"/>
                <a:gd name="f12" fmla="val 73"/>
                <a:gd name="f13" fmla="val 34"/>
                <a:gd name="f14" fmla="val 36"/>
                <a:gd name="f15" fmla="val 77"/>
                <a:gd name="f16" fmla="val 115"/>
                <a:gd name="f17" fmla="+- 0 0 -90"/>
                <a:gd name="f18" fmla="*/ f3 1 149"/>
                <a:gd name="f19" fmla="*/ f4 1 150"/>
                <a:gd name="f20" fmla="val f5"/>
                <a:gd name="f21" fmla="val f6"/>
                <a:gd name="f22" fmla="val f7"/>
                <a:gd name="f23" fmla="*/ f17 f0 1"/>
                <a:gd name="f24" fmla="+- f22 0 f20"/>
                <a:gd name="f25" fmla="+- f21 0 f20"/>
                <a:gd name="f26" fmla="*/ f23 1 f2"/>
                <a:gd name="f27" fmla="*/ f25 1 149"/>
                <a:gd name="f28" fmla="*/ f24 1 150"/>
                <a:gd name="f29" fmla="*/ 75 f25 1"/>
                <a:gd name="f30" fmla="*/ 149 f24 1"/>
                <a:gd name="f31" fmla="*/ 1 f25 1"/>
                <a:gd name="f32" fmla="*/ 73 f24 1"/>
                <a:gd name="f33" fmla="*/ 77 f25 1"/>
                <a:gd name="f34" fmla="*/ 1 f24 1"/>
                <a:gd name="f35" fmla="*/ 149 f25 1"/>
                <a:gd name="f36" fmla="*/ 75 f24 1"/>
                <a:gd name="f37" fmla="+- f26 0 f1"/>
                <a:gd name="f38" fmla="*/ f29 1 149"/>
                <a:gd name="f39" fmla="*/ f30 1 150"/>
                <a:gd name="f40" fmla="*/ f31 1 149"/>
                <a:gd name="f41" fmla="*/ f32 1 150"/>
                <a:gd name="f42" fmla="*/ f33 1 149"/>
                <a:gd name="f43" fmla="*/ f34 1 150"/>
                <a:gd name="f44" fmla="*/ f35 1 149"/>
                <a:gd name="f45" fmla="*/ f36 1 150"/>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149" h="150">
                  <a:moveTo>
                    <a:pt x="f8" y="f6"/>
                  </a:moveTo>
                  <a:cubicBezTo>
                    <a:pt x="f9" y="f6"/>
                    <a:pt x="f5" y="f10"/>
                    <a:pt x="f11" y="f12"/>
                  </a:cubicBezTo>
                  <a:cubicBezTo>
                    <a:pt x="f11" y="f13"/>
                    <a:pt x="f14" y="f5"/>
                    <a:pt x="f15" y="f11"/>
                  </a:cubicBezTo>
                  <a:cubicBezTo>
                    <a:pt x="f16" y="f11"/>
                    <a:pt x="f6" y="f14"/>
                    <a:pt x="f6" y="f8"/>
                  </a:cubicBezTo>
                  <a:cubicBezTo>
                    <a:pt x="f6" y="f10"/>
                    <a:pt x="f16" y="f7"/>
                    <a:pt x="f8"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5" name="Freeform 49">
              <a:extLst>
                <a:ext uri="{FF2B5EF4-FFF2-40B4-BE49-F238E27FC236}">
                  <a16:creationId xmlns:a16="http://schemas.microsoft.com/office/drawing/2014/main" id="{CCD37966-457F-9601-E463-DFA3A9502143}"/>
                </a:ext>
              </a:extLst>
            </p:cNvPr>
            <p:cNvSpPr/>
            <p:nvPr/>
          </p:nvSpPr>
          <p:spPr>
            <a:xfrm>
              <a:off x="5076821" y="3281360"/>
              <a:ext cx="271467" cy="273048"/>
            </a:xfrm>
            <a:custGeom>
              <a:avLst/>
              <a:gdLst>
                <a:gd name="f0" fmla="val 10800000"/>
                <a:gd name="f1" fmla="val 5400000"/>
                <a:gd name="f2" fmla="val 180"/>
                <a:gd name="f3" fmla="val w"/>
                <a:gd name="f4" fmla="val h"/>
                <a:gd name="f5" fmla="val 0"/>
                <a:gd name="f6" fmla="val 148"/>
                <a:gd name="f7" fmla="val 149"/>
                <a:gd name="f8" fmla="val 74"/>
                <a:gd name="f9" fmla="val 1"/>
                <a:gd name="f10" fmla="val 115"/>
                <a:gd name="f11" fmla="val 34"/>
                <a:gd name="f12" fmla="val 116"/>
                <a:gd name="f13" fmla="val 73"/>
                <a:gd name="f14" fmla="val 33"/>
                <a:gd name="f15" fmla="+- 0 0 -90"/>
                <a:gd name="f16" fmla="*/ f3 1 148"/>
                <a:gd name="f17" fmla="*/ f4 1 149"/>
                <a:gd name="f18" fmla="val f5"/>
                <a:gd name="f19" fmla="val f6"/>
                <a:gd name="f20" fmla="val f7"/>
                <a:gd name="f21" fmla="*/ f15 f0 1"/>
                <a:gd name="f22" fmla="+- f20 0 f18"/>
                <a:gd name="f23" fmla="+- f19 0 f18"/>
                <a:gd name="f24" fmla="*/ f21 1 f2"/>
                <a:gd name="f25" fmla="*/ f23 1 148"/>
                <a:gd name="f26" fmla="*/ f22 1 149"/>
                <a:gd name="f27" fmla="*/ 74 f23 1"/>
                <a:gd name="f28" fmla="*/ 1 f22 1"/>
                <a:gd name="f29" fmla="*/ 148 f23 1"/>
                <a:gd name="f30" fmla="*/ 74 f22 1"/>
                <a:gd name="f31" fmla="*/ 73 f23 1"/>
                <a:gd name="f32" fmla="*/ 149 f22 1"/>
                <a:gd name="f33" fmla="*/ 0 f23 1"/>
                <a:gd name="f34" fmla="+- f24 0 f1"/>
                <a:gd name="f35" fmla="*/ f27 1 148"/>
                <a:gd name="f36" fmla="*/ f28 1 149"/>
                <a:gd name="f37" fmla="*/ f29 1 148"/>
                <a:gd name="f38" fmla="*/ f30 1 149"/>
                <a:gd name="f39" fmla="*/ f31 1 148"/>
                <a:gd name="f40" fmla="*/ f32 1 149"/>
                <a:gd name="f41" fmla="*/ f33 1 148"/>
                <a:gd name="f42" fmla="*/ 0 1 f25"/>
                <a:gd name="f43" fmla="*/ f19 1 f25"/>
                <a:gd name="f44" fmla="*/ 0 1 f26"/>
                <a:gd name="f45" fmla="*/ f20 1 f26"/>
                <a:gd name="f46" fmla="*/ f35 1 f25"/>
                <a:gd name="f47" fmla="*/ f36 1 f26"/>
                <a:gd name="f48" fmla="*/ f37 1 f25"/>
                <a:gd name="f49" fmla="*/ f38 1 f26"/>
                <a:gd name="f50" fmla="*/ f39 1 f25"/>
                <a:gd name="f51" fmla="*/ f40 1 f26"/>
                <a:gd name="f52" fmla="*/ f41 1 f25"/>
                <a:gd name="f53" fmla="*/ f42 f16 1"/>
                <a:gd name="f54" fmla="*/ f43 f16 1"/>
                <a:gd name="f55" fmla="*/ f45 f17 1"/>
                <a:gd name="f56" fmla="*/ f44 f17 1"/>
                <a:gd name="f57" fmla="*/ f46 f16 1"/>
                <a:gd name="f58" fmla="*/ f47 f17 1"/>
                <a:gd name="f59" fmla="*/ f48 f16 1"/>
                <a:gd name="f60" fmla="*/ f49 f17 1"/>
                <a:gd name="f61" fmla="*/ f50 f16 1"/>
                <a:gd name="f62" fmla="*/ f51 f17 1"/>
                <a:gd name="f63" fmla="*/ f52 f16 1"/>
              </a:gdLst>
              <a:ahLst/>
              <a:cxnLst>
                <a:cxn ang="3cd4">
                  <a:pos x="hc" y="t"/>
                </a:cxn>
                <a:cxn ang="0">
                  <a:pos x="r" y="vc"/>
                </a:cxn>
                <a:cxn ang="cd4">
                  <a:pos x="hc" y="b"/>
                </a:cxn>
                <a:cxn ang="cd2">
                  <a:pos x="l" y="vc"/>
                </a:cxn>
                <a:cxn ang="f34">
                  <a:pos x="f57" y="f58"/>
                </a:cxn>
                <a:cxn ang="f34">
                  <a:pos x="f59" y="f60"/>
                </a:cxn>
                <a:cxn ang="f34">
                  <a:pos x="f61" y="f62"/>
                </a:cxn>
                <a:cxn ang="f34">
                  <a:pos x="f63" y="f60"/>
                </a:cxn>
                <a:cxn ang="f34">
                  <a:pos x="f57" y="f58"/>
                </a:cxn>
              </a:cxnLst>
              <a:rect l="f53" t="f56" r="f54" b="f55"/>
              <a:pathLst>
                <a:path w="148" h="149">
                  <a:moveTo>
                    <a:pt x="f8" y="f9"/>
                  </a:moveTo>
                  <a:cubicBezTo>
                    <a:pt x="f10" y="f9"/>
                    <a:pt x="f6" y="f11"/>
                    <a:pt x="f6" y="f8"/>
                  </a:cubicBezTo>
                  <a:cubicBezTo>
                    <a:pt x="f6" y="f12"/>
                    <a:pt x="f10" y="f7"/>
                    <a:pt x="f13" y="f7"/>
                  </a:cubicBezTo>
                  <a:cubicBezTo>
                    <a:pt x="f14" y="f7"/>
                    <a:pt x="f5" y="f10"/>
                    <a:pt x="f5" y="f8"/>
                  </a:cubicBezTo>
                  <a:cubicBezTo>
                    <a:pt x="f5" y="f14"/>
                    <a:pt x="f14" y="f5"/>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6" name="Freeform 50">
              <a:extLst>
                <a:ext uri="{FF2B5EF4-FFF2-40B4-BE49-F238E27FC236}">
                  <a16:creationId xmlns:a16="http://schemas.microsoft.com/office/drawing/2014/main" id="{A879F67A-0463-E1C5-0794-2993456FF496}"/>
                </a:ext>
              </a:extLst>
            </p:cNvPr>
            <p:cNvSpPr/>
            <p:nvPr/>
          </p:nvSpPr>
          <p:spPr>
            <a:xfrm>
              <a:off x="6149970" y="1751011"/>
              <a:ext cx="269876" cy="271467"/>
            </a:xfrm>
            <a:custGeom>
              <a:avLst/>
              <a:gdLst>
                <a:gd name="f0" fmla="val 10800000"/>
                <a:gd name="f1" fmla="val 5400000"/>
                <a:gd name="f2" fmla="val 180"/>
                <a:gd name="f3" fmla="val w"/>
                <a:gd name="f4" fmla="val h"/>
                <a:gd name="f5" fmla="val 0"/>
                <a:gd name="f6" fmla="val 147"/>
                <a:gd name="f7" fmla="val 148"/>
                <a:gd name="f8" fmla="val 74"/>
                <a:gd name="f9" fmla="val 32"/>
                <a:gd name="f10" fmla="val 115"/>
                <a:gd name="f11" fmla="val 34"/>
                <a:gd name="f12" fmla="val 33"/>
                <a:gd name="f13" fmla="val 73"/>
                <a:gd name="f14" fmla="val 114"/>
                <a:gd name="f15" fmla="val 75"/>
                <a:gd name="f16" fmla="+- 0 0 -90"/>
                <a:gd name="f17" fmla="*/ f3 1 147"/>
                <a:gd name="f18" fmla="*/ f4 1 148"/>
                <a:gd name="f19" fmla="val f5"/>
                <a:gd name="f20" fmla="val f6"/>
                <a:gd name="f21" fmla="val f7"/>
                <a:gd name="f22" fmla="*/ f16 f0 1"/>
                <a:gd name="f23" fmla="+- f21 0 f19"/>
                <a:gd name="f24" fmla="+- f20 0 f19"/>
                <a:gd name="f25" fmla="*/ f22 1 f2"/>
                <a:gd name="f26" fmla="*/ f24 1 147"/>
                <a:gd name="f27" fmla="*/ f23 1 148"/>
                <a:gd name="f28" fmla="*/ 74 f24 1"/>
                <a:gd name="f29" fmla="*/ 148 f23 1"/>
                <a:gd name="f30" fmla="*/ 0 f24 1"/>
                <a:gd name="f31" fmla="*/ 74 f23 1"/>
                <a:gd name="f32" fmla="*/ 73 f24 1"/>
                <a:gd name="f33" fmla="*/ 0 f23 1"/>
                <a:gd name="f34" fmla="*/ 147 f24 1"/>
                <a:gd name="f35" fmla="*/ 75 f23 1"/>
                <a:gd name="f36" fmla="+- f25 0 f1"/>
                <a:gd name="f37" fmla="*/ f28 1 147"/>
                <a:gd name="f38" fmla="*/ f29 1 148"/>
                <a:gd name="f39" fmla="*/ f30 1 147"/>
                <a:gd name="f40" fmla="*/ f31 1 148"/>
                <a:gd name="f41" fmla="*/ f32 1 147"/>
                <a:gd name="f42" fmla="*/ f33 1 148"/>
                <a:gd name="f43" fmla="*/ f34 1 147"/>
                <a:gd name="f44" fmla="*/ f35 1 148"/>
                <a:gd name="f45" fmla="*/ 0 1 f26"/>
                <a:gd name="f46" fmla="*/ f20 1 f26"/>
                <a:gd name="f47" fmla="*/ 0 1 f27"/>
                <a:gd name="f48" fmla="*/ f21 1 f27"/>
                <a:gd name="f49" fmla="*/ f37 1 f26"/>
                <a:gd name="f50" fmla="*/ f38 1 f27"/>
                <a:gd name="f51" fmla="*/ f39 1 f26"/>
                <a:gd name="f52" fmla="*/ f40 1 f27"/>
                <a:gd name="f53" fmla="*/ f41 1 f26"/>
                <a:gd name="f54" fmla="*/ f42 1 f27"/>
                <a:gd name="f55" fmla="*/ f43 1 f26"/>
                <a:gd name="f56" fmla="*/ f44 1 f27"/>
                <a:gd name="f57" fmla="*/ f45 f17 1"/>
                <a:gd name="f58" fmla="*/ f46 f17 1"/>
                <a:gd name="f59" fmla="*/ f48 f18 1"/>
                <a:gd name="f60" fmla="*/ f47 f18 1"/>
                <a:gd name="f61" fmla="*/ f49 f17 1"/>
                <a:gd name="f62" fmla="*/ f50 f18 1"/>
                <a:gd name="f63" fmla="*/ f51 f17 1"/>
                <a:gd name="f64" fmla="*/ f52 f18 1"/>
                <a:gd name="f65" fmla="*/ f53 f17 1"/>
                <a:gd name="f66" fmla="*/ f54 f18 1"/>
                <a:gd name="f67" fmla="*/ f55 f17 1"/>
                <a:gd name="f68" fmla="*/ f56 f18 1"/>
              </a:gdLst>
              <a:ahLst/>
              <a:cxnLst>
                <a:cxn ang="3cd4">
                  <a:pos x="hc" y="t"/>
                </a:cxn>
                <a:cxn ang="0">
                  <a:pos x="r" y="vc"/>
                </a:cxn>
                <a:cxn ang="cd4">
                  <a:pos x="hc" y="b"/>
                </a:cxn>
                <a:cxn ang="cd2">
                  <a:pos x="l" y="vc"/>
                </a:cxn>
                <a:cxn ang="f36">
                  <a:pos x="f61" y="f62"/>
                </a:cxn>
                <a:cxn ang="f36">
                  <a:pos x="f63" y="f64"/>
                </a:cxn>
                <a:cxn ang="f36">
                  <a:pos x="f65" y="f66"/>
                </a:cxn>
                <a:cxn ang="f36">
                  <a:pos x="f67" y="f68"/>
                </a:cxn>
                <a:cxn ang="f36">
                  <a:pos x="f61" y="f62"/>
                </a:cxn>
              </a:cxnLst>
              <a:rect l="f57" t="f60" r="f58" b="f59"/>
              <a:pathLst>
                <a:path w="147" h="148">
                  <a:moveTo>
                    <a:pt x="f8" y="f7"/>
                  </a:moveTo>
                  <a:cubicBezTo>
                    <a:pt x="f9" y="f7"/>
                    <a:pt x="f5" y="f10"/>
                    <a:pt x="f5" y="f8"/>
                  </a:cubicBezTo>
                  <a:cubicBezTo>
                    <a:pt x="f5" y="f11"/>
                    <a:pt x="f12" y="f5"/>
                    <a:pt x="f13" y="f5"/>
                  </a:cubicBezTo>
                  <a:cubicBezTo>
                    <a:pt x="f14" y="f5"/>
                    <a:pt x="f6" y="f11"/>
                    <a:pt x="f6" y="f15"/>
                  </a:cubicBezTo>
                  <a:cubicBezTo>
                    <a:pt x="f6" y="f10"/>
                    <a:pt x="f14"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7" name="Freeform 51">
              <a:extLst>
                <a:ext uri="{FF2B5EF4-FFF2-40B4-BE49-F238E27FC236}">
                  <a16:creationId xmlns:a16="http://schemas.microsoft.com/office/drawing/2014/main" id="{F19EE114-0034-5847-4DAE-E3C9778893BD}"/>
                </a:ext>
              </a:extLst>
            </p:cNvPr>
            <p:cNvSpPr/>
            <p:nvPr/>
          </p:nvSpPr>
          <p:spPr>
            <a:xfrm>
              <a:off x="5080004" y="3021013"/>
              <a:ext cx="47621" cy="26983"/>
            </a:xfrm>
            <a:custGeom>
              <a:avLst/>
              <a:gdLst>
                <a:gd name="f0" fmla="val 10800000"/>
                <a:gd name="f1" fmla="val 5400000"/>
                <a:gd name="f2" fmla="val 180"/>
                <a:gd name="f3" fmla="val w"/>
                <a:gd name="f4" fmla="val h"/>
                <a:gd name="f5" fmla="val 0"/>
                <a:gd name="f6" fmla="val 26"/>
                <a:gd name="f7" fmla="val 15"/>
                <a:gd name="f8" fmla="val 19"/>
                <a:gd name="f9" fmla="val 13"/>
                <a:gd name="f10" fmla="val 14"/>
                <a:gd name="f11" fmla="val 9"/>
                <a:gd name="f12" fmla="val 6"/>
                <a:gd name="f13" fmla="val 4"/>
                <a:gd name="f14" fmla="val 12"/>
                <a:gd name="f15" fmla="val 2"/>
                <a:gd name="f16" fmla="val 7"/>
                <a:gd name="f17" fmla="val 5"/>
                <a:gd name="f18" fmla="val 8"/>
                <a:gd name="f19" fmla="val 1"/>
                <a:gd name="f20" fmla="val 11"/>
                <a:gd name="f21" fmla="val 18"/>
                <a:gd name="f22" fmla="val 21"/>
                <a:gd name="f23" fmla="val 23"/>
                <a:gd name="f24" fmla="val 20"/>
                <a:gd name="f25" fmla="+- 0 0 -90"/>
                <a:gd name="f26" fmla="*/ f3 1 26"/>
                <a:gd name="f27" fmla="*/ f4 1 15"/>
                <a:gd name="f28" fmla="val f5"/>
                <a:gd name="f29" fmla="val f6"/>
                <a:gd name="f30" fmla="val f7"/>
                <a:gd name="f31" fmla="*/ f25 f0 1"/>
                <a:gd name="f32" fmla="+- f30 0 f28"/>
                <a:gd name="f33" fmla="+- f29 0 f28"/>
                <a:gd name="f34" fmla="*/ f31 1 f2"/>
                <a:gd name="f35" fmla="*/ f33 1 26"/>
                <a:gd name="f36" fmla="*/ f32 1 15"/>
                <a:gd name="f37" fmla="*/ 19 f33 1"/>
                <a:gd name="f38" fmla="*/ 15 f32 1"/>
                <a:gd name="f39" fmla="*/ 6 f33 1"/>
                <a:gd name="f40" fmla="*/ 13 f32 1"/>
                <a:gd name="f41" fmla="*/ 0 f33 1"/>
                <a:gd name="f42" fmla="*/ 7 f32 1"/>
                <a:gd name="f43" fmla="*/ 8 f33 1"/>
                <a:gd name="f44" fmla="*/ 1 f32 1"/>
                <a:gd name="f45" fmla="*/ 18 f33 1"/>
                <a:gd name="f46" fmla="*/ 2 f32 1"/>
                <a:gd name="f47" fmla="*/ 26 f33 1"/>
                <a:gd name="f48" fmla="*/ 9 f32 1"/>
                <a:gd name="f49" fmla="+- f34 0 f1"/>
                <a:gd name="f50" fmla="*/ f37 1 26"/>
                <a:gd name="f51" fmla="*/ f38 1 15"/>
                <a:gd name="f52" fmla="*/ f39 1 26"/>
                <a:gd name="f53" fmla="*/ f40 1 15"/>
                <a:gd name="f54" fmla="*/ f41 1 26"/>
                <a:gd name="f55" fmla="*/ f42 1 15"/>
                <a:gd name="f56" fmla="*/ f43 1 26"/>
                <a:gd name="f57" fmla="*/ f44 1 15"/>
                <a:gd name="f58" fmla="*/ f45 1 26"/>
                <a:gd name="f59" fmla="*/ f46 1 15"/>
                <a:gd name="f60" fmla="*/ f47 1 26"/>
                <a:gd name="f61" fmla="*/ f48 1 15"/>
                <a:gd name="f62" fmla="*/ 0 1 f35"/>
                <a:gd name="f63" fmla="*/ f29 1 f35"/>
                <a:gd name="f64" fmla="*/ 0 1 f36"/>
                <a:gd name="f65" fmla="*/ f30 1 f36"/>
                <a:gd name="f66" fmla="*/ f50 1 f35"/>
                <a:gd name="f67" fmla="*/ f51 1 f36"/>
                <a:gd name="f68" fmla="*/ f52 1 f35"/>
                <a:gd name="f69" fmla="*/ f53 1 f36"/>
                <a:gd name="f70" fmla="*/ f54 1 f35"/>
                <a:gd name="f71" fmla="*/ f55 1 f36"/>
                <a:gd name="f72" fmla="*/ f56 1 f35"/>
                <a:gd name="f73" fmla="*/ f57 1 f36"/>
                <a:gd name="f74" fmla="*/ f58 1 f35"/>
                <a:gd name="f75" fmla="*/ f59 1 f36"/>
                <a:gd name="f76" fmla="*/ f60 1 f35"/>
                <a:gd name="f77" fmla="*/ f61 1 f36"/>
                <a:gd name="f78" fmla="*/ f62 f26 1"/>
                <a:gd name="f79" fmla="*/ f63 f26 1"/>
                <a:gd name="f80" fmla="*/ f65 f27 1"/>
                <a:gd name="f81" fmla="*/ f64 f27 1"/>
                <a:gd name="f82" fmla="*/ f66 f26 1"/>
                <a:gd name="f83" fmla="*/ f67 f27 1"/>
                <a:gd name="f84" fmla="*/ f68 f26 1"/>
                <a:gd name="f85" fmla="*/ f69 f27 1"/>
                <a:gd name="f86" fmla="*/ f70 f26 1"/>
                <a:gd name="f87" fmla="*/ f71 f27 1"/>
                <a:gd name="f88" fmla="*/ f72 f26 1"/>
                <a:gd name="f89" fmla="*/ f73 f27 1"/>
                <a:gd name="f90" fmla="*/ f74 f26 1"/>
                <a:gd name="f91" fmla="*/ f75 f27 1"/>
                <a:gd name="f92" fmla="*/ f76 f26 1"/>
                <a:gd name="f93" fmla="*/ f77 f27 1"/>
              </a:gdLst>
              <a:ahLst/>
              <a:cxnLst>
                <a:cxn ang="3cd4">
                  <a:pos x="hc" y="t"/>
                </a:cxn>
                <a:cxn ang="0">
                  <a:pos x="r" y="vc"/>
                </a:cxn>
                <a:cxn ang="cd4">
                  <a:pos x="hc" y="b"/>
                </a:cxn>
                <a:cxn ang="cd2">
                  <a:pos x="l" y="vc"/>
                </a:cxn>
                <a:cxn ang="f49">
                  <a:pos x="f82" y="f83"/>
                </a:cxn>
                <a:cxn ang="f49">
                  <a:pos x="f84" y="f85"/>
                </a:cxn>
                <a:cxn ang="f49">
                  <a:pos x="f86" y="f87"/>
                </a:cxn>
                <a:cxn ang="f49">
                  <a:pos x="f88" y="f89"/>
                </a:cxn>
                <a:cxn ang="f49">
                  <a:pos x="f90" y="f91"/>
                </a:cxn>
                <a:cxn ang="f49">
                  <a:pos x="f92" y="f93"/>
                </a:cxn>
                <a:cxn ang="f49">
                  <a:pos x="f82" y="f83"/>
                </a:cxn>
              </a:cxnLst>
              <a:rect l="f78" t="f81" r="f79" b="f80"/>
              <a:pathLst>
                <a:path w="26" h="15">
                  <a:moveTo>
                    <a:pt x="f8" y="f7"/>
                  </a:moveTo>
                  <a:cubicBezTo>
                    <a:pt x="f9" y="f10"/>
                    <a:pt x="f11" y="f10"/>
                    <a:pt x="f12" y="f9"/>
                  </a:cubicBezTo>
                  <a:cubicBezTo>
                    <a:pt x="f13" y="f14"/>
                    <a:pt x="f15" y="f11"/>
                    <a:pt x="f5" y="f16"/>
                  </a:cubicBezTo>
                  <a:cubicBezTo>
                    <a:pt x="f15" y="f17"/>
                    <a:pt x="f17" y="f15"/>
                    <a:pt x="f18" y="f19"/>
                  </a:cubicBezTo>
                  <a:cubicBezTo>
                    <a:pt x="f20" y="f5"/>
                    <a:pt x="f7" y="f19"/>
                    <a:pt x="f21" y="f15"/>
                  </a:cubicBezTo>
                  <a:cubicBezTo>
                    <a:pt x="f22" y="f13"/>
                    <a:pt x="f23" y="f16"/>
                    <a:pt x="f6" y="f11"/>
                  </a:cubicBezTo>
                  <a:cubicBezTo>
                    <a:pt x="f23" y="f20"/>
                    <a:pt x="f24" y="f10"/>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8" name="Freeform 52">
              <a:extLst>
                <a:ext uri="{FF2B5EF4-FFF2-40B4-BE49-F238E27FC236}">
                  <a16:creationId xmlns:a16="http://schemas.microsoft.com/office/drawing/2014/main" id="{4179367B-0C35-D5D0-3FC7-C386F71B6BBE}"/>
                </a:ext>
              </a:extLst>
            </p:cNvPr>
            <p:cNvSpPr/>
            <p:nvPr/>
          </p:nvSpPr>
          <p:spPr>
            <a:xfrm>
              <a:off x="6207120" y="2316166"/>
              <a:ext cx="26983" cy="52385"/>
            </a:xfrm>
            <a:custGeom>
              <a:avLst/>
              <a:gdLst>
                <a:gd name="f0" fmla="val 10800000"/>
                <a:gd name="f1" fmla="val 5400000"/>
                <a:gd name="f2" fmla="val 180"/>
                <a:gd name="f3" fmla="val w"/>
                <a:gd name="f4" fmla="val h"/>
                <a:gd name="f5" fmla="val 0"/>
                <a:gd name="f6" fmla="val 15"/>
                <a:gd name="f7" fmla="val 28"/>
                <a:gd name="f8" fmla="val 8"/>
                <a:gd name="f9" fmla="val 11"/>
                <a:gd name="f10" fmla="val 3"/>
                <a:gd name="f11" fmla="val 5"/>
                <a:gd name="f12" fmla="val 6"/>
                <a:gd name="f13" fmla="val 13"/>
                <a:gd name="f14" fmla="val 14"/>
                <a:gd name="f15" fmla="val 10"/>
                <a:gd name="f16" fmla="val 21"/>
                <a:gd name="f17" fmla="val 27"/>
                <a:gd name="f18" fmla="val 26"/>
                <a:gd name="f19" fmla="val 16"/>
                <a:gd name="f20" fmla="val 2"/>
                <a:gd name="f21" fmla="val 7"/>
                <a:gd name="f22" fmla="val 4"/>
                <a:gd name="f23" fmla="+- 0 0 -90"/>
                <a:gd name="f24" fmla="*/ f3 1 15"/>
                <a:gd name="f25" fmla="*/ f4 1 28"/>
                <a:gd name="f26" fmla="val f5"/>
                <a:gd name="f27" fmla="val f6"/>
                <a:gd name="f28" fmla="val f7"/>
                <a:gd name="f29" fmla="*/ f23 f0 1"/>
                <a:gd name="f30" fmla="+- f28 0 f26"/>
                <a:gd name="f31" fmla="+- f27 0 f26"/>
                <a:gd name="f32" fmla="*/ f29 1 f2"/>
                <a:gd name="f33" fmla="*/ f31 1 15"/>
                <a:gd name="f34" fmla="*/ f30 1 28"/>
                <a:gd name="f35" fmla="*/ 8 f31 1"/>
                <a:gd name="f36" fmla="*/ 0 f30 1"/>
                <a:gd name="f37" fmla="*/ 15 f31 1"/>
                <a:gd name="f38" fmla="*/ 6 f30 1"/>
                <a:gd name="f39" fmla="*/ 6 f31 1"/>
                <a:gd name="f40" fmla="*/ 27 f30 1"/>
                <a:gd name="f41" fmla="*/ 0 f31 1"/>
                <a:gd name="f42" fmla="*/ 26 f30 1"/>
                <a:gd name="f43" fmla="*/ 2 f31 1"/>
                <a:gd name="f44" fmla="*/ 11 f30 1"/>
                <a:gd name="f45" fmla="+- f32 0 f1"/>
                <a:gd name="f46" fmla="*/ f35 1 15"/>
                <a:gd name="f47" fmla="*/ f36 1 28"/>
                <a:gd name="f48" fmla="*/ f37 1 15"/>
                <a:gd name="f49" fmla="*/ f38 1 28"/>
                <a:gd name="f50" fmla="*/ f39 1 15"/>
                <a:gd name="f51" fmla="*/ f40 1 28"/>
                <a:gd name="f52" fmla="*/ f41 1 15"/>
                <a:gd name="f53" fmla="*/ f42 1 28"/>
                <a:gd name="f54" fmla="*/ f43 1 15"/>
                <a:gd name="f55" fmla="*/ f44 1 28"/>
                <a:gd name="f56" fmla="*/ 0 1 f33"/>
                <a:gd name="f57" fmla="*/ f27 1 f33"/>
                <a:gd name="f58" fmla="*/ 0 1 f34"/>
                <a:gd name="f59" fmla="*/ f28 1 f34"/>
                <a:gd name="f60" fmla="*/ f46 1 f33"/>
                <a:gd name="f61" fmla="*/ f47 1 f34"/>
                <a:gd name="f62" fmla="*/ f48 1 f33"/>
                <a:gd name="f63" fmla="*/ f49 1 f34"/>
                <a:gd name="f64" fmla="*/ f50 1 f33"/>
                <a:gd name="f65" fmla="*/ f51 1 f34"/>
                <a:gd name="f66" fmla="*/ f52 1 f33"/>
                <a:gd name="f67" fmla="*/ f53 1 f34"/>
                <a:gd name="f68" fmla="*/ f54 1 f33"/>
                <a:gd name="f69" fmla="*/ f55 1 f34"/>
                <a:gd name="f70" fmla="*/ f56 f24 1"/>
                <a:gd name="f71" fmla="*/ f57 f24 1"/>
                <a:gd name="f72" fmla="*/ f59 f25 1"/>
                <a:gd name="f73" fmla="*/ f58 f25 1"/>
                <a:gd name="f74" fmla="*/ f60 f24 1"/>
                <a:gd name="f75" fmla="*/ f61 f25 1"/>
                <a:gd name="f76" fmla="*/ f62 f24 1"/>
                <a:gd name="f77" fmla="*/ f63 f25 1"/>
                <a:gd name="f78" fmla="*/ f64 f24 1"/>
                <a:gd name="f79" fmla="*/ f65 f25 1"/>
                <a:gd name="f80" fmla="*/ f66 f24 1"/>
                <a:gd name="f81" fmla="*/ f67 f25 1"/>
                <a:gd name="f82" fmla="*/ f68 f24 1"/>
                <a:gd name="f83" fmla="*/ f69 f25 1"/>
              </a:gdLst>
              <a:ahLst/>
              <a:cxnLst>
                <a:cxn ang="3cd4">
                  <a:pos x="hc" y="t"/>
                </a:cxn>
                <a:cxn ang="0">
                  <a:pos x="r" y="vc"/>
                </a:cxn>
                <a:cxn ang="cd4">
                  <a:pos x="hc" y="b"/>
                </a:cxn>
                <a:cxn ang="cd2">
                  <a:pos x="l" y="vc"/>
                </a:cxn>
                <a:cxn ang="f45">
                  <a:pos x="f74" y="f75"/>
                </a:cxn>
                <a:cxn ang="f45">
                  <a:pos x="f76" y="f77"/>
                </a:cxn>
                <a:cxn ang="f45">
                  <a:pos x="f78" y="f79"/>
                </a:cxn>
                <a:cxn ang="f45">
                  <a:pos x="f80" y="f81"/>
                </a:cxn>
                <a:cxn ang="f45">
                  <a:pos x="f82" y="f83"/>
                </a:cxn>
                <a:cxn ang="f45">
                  <a:pos x="f74" y="f75"/>
                </a:cxn>
              </a:cxnLst>
              <a:rect l="f70" t="f73" r="f71" b="f72"/>
              <a:pathLst>
                <a:path w="15" h="28">
                  <a:moveTo>
                    <a:pt x="f8" y="f5"/>
                  </a:moveTo>
                  <a:cubicBezTo>
                    <a:pt x="f9" y="f10"/>
                    <a:pt x="f6" y="f11"/>
                    <a:pt x="f6" y="f12"/>
                  </a:cubicBezTo>
                  <a:cubicBezTo>
                    <a:pt x="f13" y="f14"/>
                    <a:pt x="f15" y="f16"/>
                    <a:pt x="f12" y="f17"/>
                  </a:cubicBezTo>
                  <a:cubicBezTo>
                    <a:pt x="f12" y="f7"/>
                    <a:pt x="f5" y="f17"/>
                    <a:pt x="f5" y="f18"/>
                  </a:cubicBezTo>
                  <a:cubicBezTo>
                    <a:pt x="f5" y="f16"/>
                    <a:pt x="f5" y="f19"/>
                    <a:pt x="f20" y="f9"/>
                  </a:cubicBezTo>
                  <a:cubicBezTo>
                    <a:pt x="f10" y="f21"/>
                    <a:pt x="f12" y="f22"/>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9" name="Freeform 53">
              <a:extLst>
                <a:ext uri="{FF2B5EF4-FFF2-40B4-BE49-F238E27FC236}">
                  <a16:creationId xmlns:a16="http://schemas.microsoft.com/office/drawing/2014/main" id="{E2016ED6-270F-4DDC-C755-52318178161E}"/>
                </a:ext>
              </a:extLst>
            </p:cNvPr>
            <p:cNvSpPr/>
            <p:nvPr/>
          </p:nvSpPr>
          <p:spPr>
            <a:xfrm>
              <a:off x="5180011" y="3027358"/>
              <a:ext cx="49213" cy="26983"/>
            </a:xfrm>
            <a:custGeom>
              <a:avLst/>
              <a:gdLst>
                <a:gd name="f0" fmla="val 10800000"/>
                <a:gd name="f1" fmla="val 5400000"/>
                <a:gd name="f2" fmla="val 180"/>
                <a:gd name="f3" fmla="val w"/>
                <a:gd name="f4" fmla="val h"/>
                <a:gd name="f5" fmla="val 0"/>
                <a:gd name="f6" fmla="val 27"/>
                <a:gd name="f7" fmla="val 14"/>
                <a:gd name="f8" fmla="val 13"/>
                <a:gd name="f9" fmla="val 11"/>
                <a:gd name="f10" fmla="val 8"/>
                <a:gd name="f11" fmla="val 6"/>
                <a:gd name="f12" fmla="val 4"/>
                <a:gd name="f13" fmla="val 2"/>
                <a:gd name="f14" fmla="val 9"/>
                <a:gd name="f15" fmla="val 1"/>
                <a:gd name="f16" fmla="val 10"/>
                <a:gd name="f17" fmla="val 15"/>
                <a:gd name="f18" fmla="val 18"/>
                <a:gd name="f19" fmla="val 22"/>
                <a:gd name="f20" fmla="val 24"/>
                <a:gd name="f21" fmla="val 19"/>
                <a:gd name="f22" fmla="val 17"/>
                <a:gd name="f23" fmla="+- 0 0 -90"/>
                <a:gd name="f24" fmla="*/ f3 1 27"/>
                <a:gd name="f25" fmla="*/ f4 1 14"/>
                <a:gd name="f26" fmla="val f5"/>
                <a:gd name="f27" fmla="val f6"/>
                <a:gd name="f28" fmla="val f7"/>
                <a:gd name="f29" fmla="*/ f23 f0 1"/>
                <a:gd name="f30" fmla="+- f28 0 f26"/>
                <a:gd name="f31" fmla="+- f27 0 f26"/>
                <a:gd name="f32" fmla="*/ f29 1 f2"/>
                <a:gd name="f33" fmla="*/ f31 1 27"/>
                <a:gd name="f34" fmla="*/ f30 1 14"/>
                <a:gd name="f35" fmla="*/ 13 f31 1"/>
                <a:gd name="f36" fmla="*/ 13 f30 1"/>
                <a:gd name="f37" fmla="*/ 6 f31 1"/>
                <a:gd name="f38" fmla="*/ 0 f31 1"/>
                <a:gd name="f39" fmla="*/ 6 f30 1"/>
                <a:gd name="f40" fmla="*/ 1 f30 1"/>
                <a:gd name="f41" fmla="*/ 18 f31 1"/>
                <a:gd name="f42" fmla="*/ 27 f31 1"/>
                <a:gd name="f43" fmla="*/ 19 f31 1"/>
                <a:gd name="f44" fmla="+- f32 0 f1"/>
                <a:gd name="f45" fmla="*/ f35 1 27"/>
                <a:gd name="f46" fmla="*/ f36 1 14"/>
                <a:gd name="f47" fmla="*/ f37 1 27"/>
                <a:gd name="f48" fmla="*/ f38 1 27"/>
                <a:gd name="f49" fmla="*/ f39 1 14"/>
                <a:gd name="f50" fmla="*/ f40 1 14"/>
                <a:gd name="f51" fmla="*/ f41 1 27"/>
                <a:gd name="f52" fmla="*/ f42 1 27"/>
                <a:gd name="f53" fmla="*/ f43 1 27"/>
                <a:gd name="f54" fmla="*/ 0 1 f33"/>
                <a:gd name="f55" fmla="*/ f27 1 f33"/>
                <a:gd name="f56" fmla="*/ 0 1 f34"/>
                <a:gd name="f57" fmla="*/ f28 1 f34"/>
                <a:gd name="f58" fmla="*/ f45 1 f33"/>
                <a:gd name="f59" fmla="*/ f46 1 f34"/>
                <a:gd name="f60" fmla="*/ f47 1 f33"/>
                <a:gd name="f61" fmla="*/ f48 1 f33"/>
                <a:gd name="f62" fmla="*/ f49 1 f34"/>
                <a:gd name="f63" fmla="*/ f50 1 f34"/>
                <a:gd name="f64" fmla="*/ f51 1 f33"/>
                <a:gd name="f65" fmla="*/ f52 1 f33"/>
                <a:gd name="f66" fmla="*/ f53 1 f33"/>
                <a:gd name="f67" fmla="*/ f54 f24 1"/>
                <a:gd name="f68" fmla="*/ f55 f24 1"/>
                <a:gd name="f69" fmla="*/ f57 f25 1"/>
                <a:gd name="f70" fmla="*/ f56 f25 1"/>
                <a:gd name="f71" fmla="*/ f58 f24 1"/>
                <a:gd name="f72" fmla="*/ f59 f25 1"/>
                <a:gd name="f73" fmla="*/ f60 f24 1"/>
                <a:gd name="f74" fmla="*/ f61 f24 1"/>
                <a:gd name="f75" fmla="*/ f62 f25 1"/>
                <a:gd name="f76" fmla="*/ f63 f25 1"/>
                <a:gd name="f77" fmla="*/ f64 f24 1"/>
                <a:gd name="f78" fmla="*/ f65 f24 1"/>
                <a:gd name="f79" fmla="*/ f66 f24 1"/>
              </a:gdLst>
              <a:ahLst/>
              <a:cxnLst>
                <a:cxn ang="3cd4">
                  <a:pos x="hc" y="t"/>
                </a:cxn>
                <a:cxn ang="0">
                  <a:pos x="r" y="vc"/>
                </a:cxn>
                <a:cxn ang="cd4">
                  <a:pos x="hc" y="b"/>
                </a:cxn>
                <a:cxn ang="cd2">
                  <a:pos x="l" y="vc"/>
                </a:cxn>
                <a:cxn ang="f44">
                  <a:pos x="f71" y="f72"/>
                </a:cxn>
                <a:cxn ang="f44">
                  <a:pos x="f73" y="f72"/>
                </a:cxn>
                <a:cxn ang="f44">
                  <a:pos x="f74" y="f75"/>
                </a:cxn>
                <a:cxn ang="f44">
                  <a:pos x="f73" y="f76"/>
                </a:cxn>
                <a:cxn ang="f44">
                  <a:pos x="f77" y="f76"/>
                </a:cxn>
                <a:cxn ang="f44">
                  <a:pos x="f78" y="f75"/>
                </a:cxn>
                <a:cxn ang="f44">
                  <a:pos x="f79" y="f72"/>
                </a:cxn>
                <a:cxn ang="f44">
                  <a:pos x="f71" y="f72"/>
                </a:cxn>
                <a:cxn ang="f44">
                  <a:pos x="f71" y="f72"/>
                </a:cxn>
              </a:cxnLst>
              <a:rect l="f67" t="f70" r="f68" b="f69"/>
              <a:pathLst>
                <a:path w="27" h="14">
                  <a:moveTo>
                    <a:pt x="f8" y="f8"/>
                  </a:moveTo>
                  <a:cubicBezTo>
                    <a:pt x="f9" y="f8"/>
                    <a:pt x="f10" y="f7"/>
                    <a:pt x="f11" y="f8"/>
                  </a:cubicBezTo>
                  <a:cubicBezTo>
                    <a:pt x="f12" y="f9"/>
                    <a:pt x="f13" y="f14"/>
                    <a:pt x="f5" y="f11"/>
                  </a:cubicBezTo>
                  <a:cubicBezTo>
                    <a:pt x="f13" y="f12"/>
                    <a:pt x="f12" y="f13"/>
                    <a:pt x="f11" y="f15"/>
                  </a:cubicBezTo>
                  <a:cubicBezTo>
                    <a:pt x="f16" y="f5"/>
                    <a:pt x="f17" y="f5"/>
                    <a:pt x="f18" y="f15"/>
                  </a:cubicBezTo>
                  <a:cubicBezTo>
                    <a:pt x="f19" y="f13"/>
                    <a:pt x="f20" y="f12"/>
                    <a:pt x="f6" y="f11"/>
                  </a:cubicBezTo>
                  <a:cubicBezTo>
                    <a:pt x="f20" y="f14"/>
                    <a:pt x="f19" y="f9"/>
                    <a:pt x="f21" y="f8"/>
                  </a:cubicBezTo>
                  <a:cubicBezTo>
                    <a:pt x="f22" y="f7"/>
                    <a:pt x="f17" y="f8"/>
                    <a:pt x="f8" y="f8"/>
                  </a:cubicBezTo>
                  <a:cubicBezTo>
                    <a:pt x="f8" y="f8"/>
                    <a:pt x="f8" y="f8"/>
                    <a:pt x="f8"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0" name="Freeform 54">
              <a:extLst>
                <a:ext uri="{FF2B5EF4-FFF2-40B4-BE49-F238E27FC236}">
                  <a16:creationId xmlns:a16="http://schemas.microsoft.com/office/drawing/2014/main" id="{CD907789-02EE-BBE1-472C-EAD49BF99EDE}"/>
                </a:ext>
              </a:extLst>
            </p:cNvPr>
            <p:cNvSpPr/>
            <p:nvPr/>
          </p:nvSpPr>
          <p:spPr>
            <a:xfrm>
              <a:off x="4156076" y="2208211"/>
              <a:ext cx="34920" cy="47621"/>
            </a:xfrm>
            <a:custGeom>
              <a:avLst/>
              <a:gdLst>
                <a:gd name="f0" fmla="val 10800000"/>
                <a:gd name="f1" fmla="val 5400000"/>
                <a:gd name="f2" fmla="val 180"/>
                <a:gd name="f3" fmla="val w"/>
                <a:gd name="f4" fmla="val h"/>
                <a:gd name="f5" fmla="val 0"/>
                <a:gd name="f6" fmla="val 19"/>
                <a:gd name="f7" fmla="val 26"/>
                <a:gd name="f8" fmla="val 15"/>
                <a:gd name="f9" fmla="val 22"/>
                <a:gd name="f10" fmla="val 13"/>
                <a:gd name="f11" fmla="val 11"/>
                <a:gd name="f12" fmla="val 24"/>
                <a:gd name="f13" fmla="val 3"/>
                <a:gd name="f14" fmla="val 14"/>
                <a:gd name="f15" fmla="val 1"/>
                <a:gd name="f16" fmla="val 7"/>
                <a:gd name="f17" fmla="val 6"/>
                <a:gd name="f18" fmla="val 5"/>
                <a:gd name="f19" fmla="val 2"/>
                <a:gd name="f20" fmla="val 12"/>
                <a:gd name="f21" fmla="+- 0 0 -90"/>
                <a:gd name="f22" fmla="*/ f3 1 19"/>
                <a:gd name="f23" fmla="*/ f4 1 26"/>
                <a:gd name="f24" fmla="val f5"/>
                <a:gd name="f25" fmla="val f6"/>
                <a:gd name="f26" fmla="val f7"/>
                <a:gd name="f27" fmla="*/ f21 f0 1"/>
                <a:gd name="f28" fmla="+- f26 0 f24"/>
                <a:gd name="f29" fmla="+- f25 0 f24"/>
                <a:gd name="f30" fmla="*/ f27 1 f2"/>
                <a:gd name="f31" fmla="*/ f29 1 19"/>
                <a:gd name="f32" fmla="*/ f28 1 26"/>
                <a:gd name="f33" fmla="*/ 19 f29 1"/>
                <a:gd name="f34" fmla="*/ 19 f28 1"/>
                <a:gd name="f35" fmla="*/ 11 f29 1"/>
                <a:gd name="f36" fmla="*/ 26 f28 1"/>
                <a:gd name="f37" fmla="*/ 1 f29 1"/>
                <a:gd name="f38" fmla="*/ 7 f28 1"/>
                <a:gd name="f39" fmla="*/ 7 f29 1"/>
                <a:gd name="f40" fmla="*/ 0 f28 1"/>
                <a:gd name="f41" fmla="+- f30 0 f1"/>
                <a:gd name="f42" fmla="*/ f33 1 19"/>
                <a:gd name="f43" fmla="*/ f34 1 26"/>
                <a:gd name="f44" fmla="*/ f35 1 19"/>
                <a:gd name="f45" fmla="*/ f36 1 26"/>
                <a:gd name="f46" fmla="*/ f37 1 19"/>
                <a:gd name="f47" fmla="*/ f38 1 26"/>
                <a:gd name="f48" fmla="*/ f39 1 19"/>
                <a:gd name="f49" fmla="*/ f40 1 26"/>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19" h="26">
                  <a:moveTo>
                    <a:pt x="f6" y="f6"/>
                  </a:moveTo>
                  <a:cubicBezTo>
                    <a:pt x="f8" y="f9"/>
                    <a:pt x="f10" y="f7"/>
                    <a:pt x="f11" y="f7"/>
                  </a:cubicBezTo>
                  <a:cubicBezTo>
                    <a:pt x="f5" y="f12"/>
                    <a:pt x="f13" y="f14"/>
                    <a:pt x="f15" y="f16"/>
                  </a:cubicBezTo>
                  <a:cubicBezTo>
                    <a:pt x="f5" y="f17"/>
                    <a:pt x="f18" y="f19"/>
                    <a:pt x="f16" y="f5"/>
                  </a:cubicBezTo>
                  <a:cubicBezTo>
                    <a:pt x="f11" y="f17"/>
                    <a:pt x="f14" y="f20"/>
                    <a:pt x="f6"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1" name="Freeform 55">
              <a:extLst>
                <a:ext uri="{FF2B5EF4-FFF2-40B4-BE49-F238E27FC236}">
                  <a16:creationId xmlns:a16="http://schemas.microsoft.com/office/drawing/2014/main" id="{30C7BEE3-F438-B2E6-35AB-83F66E8B4B32}"/>
                </a:ext>
              </a:extLst>
            </p:cNvPr>
            <p:cNvSpPr/>
            <p:nvPr/>
          </p:nvSpPr>
          <p:spPr>
            <a:xfrm>
              <a:off x="4132265" y="1806570"/>
              <a:ext cx="26983" cy="47621"/>
            </a:xfrm>
            <a:custGeom>
              <a:avLst/>
              <a:gdLst>
                <a:gd name="f0" fmla="val 10800000"/>
                <a:gd name="f1" fmla="val 5400000"/>
                <a:gd name="f2" fmla="val 180"/>
                <a:gd name="f3" fmla="val w"/>
                <a:gd name="f4" fmla="val h"/>
                <a:gd name="f5" fmla="val 0"/>
                <a:gd name="f6" fmla="val 15"/>
                <a:gd name="f7" fmla="val 26"/>
                <a:gd name="f8" fmla="val 5"/>
                <a:gd name="f9" fmla="val 14"/>
                <a:gd name="f10" fmla="val 12"/>
                <a:gd name="f11" fmla="val 17"/>
                <a:gd name="f12" fmla="val 21"/>
                <a:gd name="f13" fmla="val 23"/>
                <a:gd name="f14" fmla="val 8"/>
                <a:gd name="f15" fmla="val 25"/>
                <a:gd name="f16" fmla="val 6"/>
                <a:gd name="f17" fmla="val 4"/>
                <a:gd name="f18" fmla="val 24"/>
                <a:gd name="f19" fmla="val 1"/>
                <a:gd name="f20" fmla="val 22"/>
                <a:gd name="f21" fmla="val 19"/>
                <a:gd name="f22" fmla="val 10"/>
                <a:gd name="f23" fmla="val 3"/>
                <a:gd name="f24" fmla="val 7"/>
                <a:gd name="f25" fmla="val 9"/>
                <a:gd name="f26" fmla="+- 0 0 -90"/>
                <a:gd name="f27" fmla="*/ f3 1 15"/>
                <a:gd name="f28" fmla="*/ f4 1 26"/>
                <a:gd name="f29" fmla="val f5"/>
                <a:gd name="f30" fmla="val f6"/>
                <a:gd name="f31" fmla="val f7"/>
                <a:gd name="f32" fmla="*/ f26 f0 1"/>
                <a:gd name="f33" fmla="+- f31 0 f29"/>
                <a:gd name="f34" fmla="+- f30 0 f29"/>
                <a:gd name="f35" fmla="*/ f32 1 f2"/>
                <a:gd name="f36" fmla="*/ f34 1 15"/>
                <a:gd name="f37" fmla="*/ f33 1 26"/>
                <a:gd name="f38" fmla="*/ 15 f34 1"/>
                <a:gd name="f39" fmla="*/ 5 f33 1"/>
                <a:gd name="f40" fmla="*/ 12 f34 1"/>
                <a:gd name="f41" fmla="*/ 21 f33 1"/>
                <a:gd name="f42" fmla="*/ 6 f34 1"/>
                <a:gd name="f43" fmla="*/ 26 f33 1"/>
                <a:gd name="f44" fmla="*/ 1 f34 1"/>
                <a:gd name="f45" fmla="*/ 19 f33 1"/>
                <a:gd name="f46" fmla="*/ 3 f34 1"/>
                <a:gd name="f47" fmla="*/ 6 f33 1"/>
                <a:gd name="f48" fmla="*/ 9 f34 1"/>
                <a:gd name="f49" fmla="*/ 0 f33 1"/>
                <a:gd name="f50" fmla="+- f35 0 f1"/>
                <a:gd name="f51" fmla="*/ f38 1 15"/>
                <a:gd name="f52" fmla="*/ f39 1 26"/>
                <a:gd name="f53" fmla="*/ f40 1 15"/>
                <a:gd name="f54" fmla="*/ f41 1 26"/>
                <a:gd name="f55" fmla="*/ f42 1 15"/>
                <a:gd name="f56" fmla="*/ f43 1 26"/>
                <a:gd name="f57" fmla="*/ f44 1 15"/>
                <a:gd name="f58" fmla="*/ f45 1 26"/>
                <a:gd name="f59" fmla="*/ f46 1 15"/>
                <a:gd name="f60" fmla="*/ f47 1 26"/>
                <a:gd name="f61" fmla="*/ f48 1 15"/>
                <a:gd name="f62" fmla="*/ f49 1 26"/>
                <a:gd name="f63" fmla="*/ 0 1 f36"/>
                <a:gd name="f64" fmla="*/ f30 1 f36"/>
                <a:gd name="f65" fmla="*/ 0 1 f37"/>
                <a:gd name="f66" fmla="*/ f31 1 f37"/>
                <a:gd name="f67" fmla="*/ f51 1 f36"/>
                <a:gd name="f68" fmla="*/ f52 1 f37"/>
                <a:gd name="f69" fmla="*/ f53 1 f36"/>
                <a:gd name="f70" fmla="*/ f54 1 f37"/>
                <a:gd name="f71" fmla="*/ f55 1 f36"/>
                <a:gd name="f72" fmla="*/ f56 1 f37"/>
                <a:gd name="f73" fmla="*/ f57 1 f36"/>
                <a:gd name="f74" fmla="*/ f58 1 f37"/>
                <a:gd name="f75" fmla="*/ f59 1 f36"/>
                <a:gd name="f76" fmla="*/ f60 1 f37"/>
                <a:gd name="f77" fmla="*/ f61 1 f36"/>
                <a:gd name="f78" fmla="*/ f62 1 f37"/>
                <a:gd name="f79" fmla="*/ f63 f27 1"/>
                <a:gd name="f80" fmla="*/ f64 f27 1"/>
                <a:gd name="f81" fmla="*/ f66 f28 1"/>
                <a:gd name="f82" fmla="*/ f65 f28 1"/>
                <a:gd name="f83" fmla="*/ f67 f27 1"/>
                <a:gd name="f84" fmla="*/ f68 f28 1"/>
                <a:gd name="f85" fmla="*/ f69 f27 1"/>
                <a:gd name="f86" fmla="*/ f70 f28 1"/>
                <a:gd name="f87" fmla="*/ f71 f27 1"/>
                <a:gd name="f88" fmla="*/ f72 f28 1"/>
                <a:gd name="f89" fmla="*/ f73 f27 1"/>
                <a:gd name="f90" fmla="*/ f74 f28 1"/>
                <a:gd name="f91" fmla="*/ f75 f27 1"/>
                <a:gd name="f92" fmla="*/ f76 f28 1"/>
                <a:gd name="f93" fmla="*/ f77 f27 1"/>
                <a:gd name="f94" fmla="*/ f78 f28 1"/>
              </a:gdLst>
              <a:ahLst/>
              <a:cxnLst>
                <a:cxn ang="3cd4">
                  <a:pos x="hc" y="t"/>
                </a:cxn>
                <a:cxn ang="0">
                  <a:pos x="r" y="vc"/>
                </a:cxn>
                <a:cxn ang="cd4">
                  <a:pos x="hc" y="b"/>
                </a:cxn>
                <a:cxn ang="cd2">
                  <a:pos x="l" y="vc"/>
                </a:cxn>
                <a:cxn ang="f50">
                  <a:pos x="f83" y="f84"/>
                </a:cxn>
                <a:cxn ang="f50">
                  <a:pos x="f85" y="f86"/>
                </a:cxn>
                <a:cxn ang="f50">
                  <a:pos x="f87" y="f88"/>
                </a:cxn>
                <a:cxn ang="f50">
                  <a:pos x="f89" y="f90"/>
                </a:cxn>
                <a:cxn ang="f50">
                  <a:pos x="f91" y="f92"/>
                </a:cxn>
                <a:cxn ang="f50">
                  <a:pos x="f93" y="f94"/>
                </a:cxn>
                <a:cxn ang="f50">
                  <a:pos x="f83" y="f84"/>
                </a:cxn>
              </a:cxnLst>
              <a:rect l="f79" t="f82" r="f80" b="f81"/>
              <a:pathLst>
                <a:path w="15" h="26">
                  <a:moveTo>
                    <a:pt x="f6" y="f8"/>
                  </a:moveTo>
                  <a:cubicBezTo>
                    <a:pt x="f9" y="f10"/>
                    <a:pt x="f9" y="f11"/>
                    <a:pt x="f10" y="f12"/>
                  </a:cubicBezTo>
                  <a:cubicBezTo>
                    <a:pt x="f10" y="f13"/>
                    <a:pt x="f14" y="f15"/>
                    <a:pt x="f16" y="f7"/>
                  </a:cubicBezTo>
                  <a:cubicBezTo>
                    <a:pt x="f17" y="f18"/>
                    <a:pt x="f19" y="f20"/>
                    <a:pt x="f19" y="f21"/>
                  </a:cubicBezTo>
                  <a:cubicBezTo>
                    <a:pt x="f5" y="f6"/>
                    <a:pt x="f19" y="f22"/>
                    <a:pt x="f23" y="f16"/>
                  </a:cubicBezTo>
                  <a:cubicBezTo>
                    <a:pt x="f17" y="f17"/>
                    <a:pt x="f24" y="f5"/>
                    <a:pt x="f25" y="f5"/>
                  </a:cubicBezTo>
                  <a:cubicBezTo>
                    <a:pt x="f10" y="f19"/>
                    <a:pt x="f9" y="f17"/>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2" name="Freeform 56">
              <a:extLst>
                <a:ext uri="{FF2B5EF4-FFF2-40B4-BE49-F238E27FC236}">
                  <a16:creationId xmlns:a16="http://schemas.microsoft.com/office/drawing/2014/main" id="{8FF7AB29-0D67-945D-4EB4-D0CCC96F347C}"/>
                </a:ext>
              </a:extLst>
            </p:cNvPr>
            <p:cNvSpPr/>
            <p:nvPr/>
          </p:nvSpPr>
          <p:spPr>
            <a:xfrm>
              <a:off x="4148139" y="1708154"/>
              <a:ext cx="33339" cy="47621"/>
            </a:xfrm>
            <a:custGeom>
              <a:avLst/>
              <a:gdLst>
                <a:gd name="f0" fmla="val 10800000"/>
                <a:gd name="f1" fmla="val 5400000"/>
                <a:gd name="f2" fmla="val 180"/>
                <a:gd name="f3" fmla="val w"/>
                <a:gd name="f4" fmla="val h"/>
                <a:gd name="f5" fmla="val 0"/>
                <a:gd name="f6" fmla="val 18"/>
                <a:gd name="f7" fmla="val 26"/>
                <a:gd name="f8" fmla="val 8"/>
                <a:gd name="f9" fmla="val 14"/>
                <a:gd name="f10" fmla="val 15"/>
                <a:gd name="f11" fmla="val 10"/>
                <a:gd name="f12" fmla="val 21"/>
                <a:gd name="f13" fmla="val 6"/>
                <a:gd name="f14" fmla="val 4"/>
                <a:gd name="f15" fmla="val 23"/>
                <a:gd name="f16" fmla="val 20"/>
                <a:gd name="f17" fmla="val 1"/>
                <a:gd name="f18" fmla="val 17"/>
                <a:gd name="f19" fmla="val 3"/>
                <a:gd name="f20" fmla="val 11"/>
                <a:gd name="f21" fmla="val 13"/>
                <a:gd name="f22" fmla="val 5"/>
                <a:gd name="f23" fmla="+- 0 0 -90"/>
                <a:gd name="f24" fmla="*/ f3 1 18"/>
                <a:gd name="f25" fmla="*/ f4 1 26"/>
                <a:gd name="f26" fmla="val f5"/>
                <a:gd name="f27" fmla="val f6"/>
                <a:gd name="f28" fmla="val f7"/>
                <a:gd name="f29" fmla="*/ f23 f0 1"/>
                <a:gd name="f30" fmla="+- f28 0 f26"/>
                <a:gd name="f31" fmla="+- f27 0 f26"/>
                <a:gd name="f32" fmla="*/ f29 1 f2"/>
                <a:gd name="f33" fmla="*/ f31 1 18"/>
                <a:gd name="f34" fmla="*/ f30 1 26"/>
                <a:gd name="f35" fmla="*/ 18 f31 1"/>
                <a:gd name="f36" fmla="*/ 8 f30 1"/>
                <a:gd name="f37" fmla="*/ 6 f31 1"/>
                <a:gd name="f38" fmla="*/ 26 f30 1"/>
                <a:gd name="f39" fmla="*/ 1 f31 1"/>
                <a:gd name="f40" fmla="*/ 17 f30 1"/>
                <a:gd name="f41" fmla="*/ 11 f31 1"/>
                <a:gd name="f42" fmla="*/ 0 f30 1"/>
                <a:gd name="f43" fmla="+- f32 0 f1"/>
                <a:gd name="f44" fmla="*/ f35 1 18"/>
                <a:gd name="f45" fmla="*/ f36 1 26"/>
                <a:gd name="f46" fmla="*/ f37 1 18"/>
                <a:gd name="f47" fmla="*/ f38 1 26"/>
                <a:gd name="f48" fmla="*/ f39 1 18"/>
                <a:gd name="f49" fmla="*/ f40 1 26"/>
                <a:gd name="f50" fmla="*/ f41 1 18"/>
                <a:gd name="f51" fmla="*/ f42 1 26"/>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18" h="26">
                  <a:moveTo>
                    <a:pt x="f6" y="f8"/>
                  </a:moveTo>
                  <a:cubicBezTo>
                    <a:pt x="f9" y="f10"/>
                    <a:pt x="f11" y="f12"/>
                    <a:pt x="f13" y="f7"/>
                  </a:cubicBezTo>
                  <a:cubicBezTo>
                    <a:pt x="f14" y="f15"/>
                    <a:pt x="f5" y="f16"/>
                    <a:pt x="f17" y="f18"/>
                  </a:cubicBezTo>
                  <a:cubicBezTo>
                    <a:pt x="f19" y="f20"/>
                    <a:pt x="f5" y="f17"/>
                    <a:pt x="f20" y="f5"/>
                  </a:cubicBezTo>
                  <a:cubicBezTo>
                    <a:pt x="f21" y="f5"/>
                    <a:pt x="f10" y="f22"/>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3" name="Freeform 57">
              <a:extLst>
                <a:ext uri="{FF2B5EF4-FFF2-40B4-BE49-F238E27FC236}">
                  <a16:creationId xmlns:a16="http://schemas.microsoft.com/office/drawing/2014/main" id="{73BCB617-44B4-214A-A233-3848E4AFA41E}"/>
                </a:ext>
              </a:extLst>
            </p:cNvPr>
            <p:cNvSpPr/>
            <p:nvPr/>
          </p:nvSpPr>
          <p:spPr>
            <a:xfrm>
              <a:off x="6235695" y="2225677"/>
              <a:ext cx="33339" cy="47621"/>
            </a:xfrm>
            <a:custGeom>
              <a:avLst/>
              <a:gdLst>
                <a:gd name="f0" fmla="val 10800000"/>
                <a:gd name="f1" fmla="val 5400000"/>
                <a:gd name="f2" fmla="val 180"/>
                <a:gd name="f3" fmla="val w"/>
                <a:gd name="f4" fmla="val h"/>
                <a:gd name="f5" fmla="val 0"/>
                <a:gd name="f6" fmla="val 18"/>
                <a:gd name="f7" fmla="val 26"/>
                <a:gd name="f8" fmla="val 8"/>
                <a:gd name="f9" fmla="val 13"/>
                <a:gd name="f10" fmla="val 15"/>
                <a:gd name="f11" fmla="val 9"/>
                <a:gd name="f12" fmla="val 20"/>
                <a:gd name="f13" fmla="val 5"/>
                <a:gd name="f14" fmla="val 4"/>
                <a:gd name="f15" fmla="val 23"/>
                <a:gd name="f16" fmla="val 19"/>
                <a:gd name="f17" fmla="val 17"/>
                <a:gd name="f18" fmla="val 3"/>
                <a:gd name="f19" fmla="val 11"/>
                <a:gd name="f20" fmla="val 1"/>
                <a:gd name="f21" fmla="val 10"/>
                <a:gd name="f22" fmla="val 12"/>
                <a:gd name="f23" fmla="+- 0 0 -90"/>
                <a:gd name="f24" fmla="*/ f3 1 18"/>
                <a:gd name="f25" fmla="*/ f4 1 26"/>
                <a:gd name="f26" fmla="val f5"/>
                <a:gd name="f27" fmla="val f6"/>
                <a:gd name="f28" fmla="val f7"/>
                <a:gd name="f29" fmla="*/ f23 f0 1"/>
                <a:gd name="f30" fmla="+- f28 0 f26"/>
                <a:gd name="f31" fmla="+- f27 0 f26"/>
                <a:gd name="f32" fmla="*/ f29 1 f2"/>
                <a:gd name="f33" fmla="*/ f31 1 18"/>
                <a:gd name="f34" fmla="*/ f30 1 26"/>
                <a:gd name="f35" fmla="*/ 18 f31 1"/>
                <a:gd name="f36" fmla="*/ 8 f30 1"/>
                <a:gd name="f37" fmla="*/ 5 f31 1"/>
                <a:gd name="f38" fmla="*/ 26 f30 1"/>
                <a:gd name="f39" fmla="*/ 0 f31 1"/>
                <a:gd name="f40" fmla="*/ 17 f30 1"/>
                <a:gd name="f41" fmla="*/ 10 f31 1"/>
                <a:gd name="f42" fmla="*/ 0 f30 1"/>
                <a:gd name="f43" fmla="+- f32 0 f1"/>
                <a:gd name="f44" fmla="*/ f35 1 18"/>
                <a:gd name="f45" fmla="*/ f36 1 26"/>
                <a:gd name="f46" fmla="*/ f37 1 18"/>
                <a:gd name="f47" fmla="*/ f38 1 26"/>
                <a:gd name="f48" fmla="*/ f39 1 18"/>
                <a:gd name="f49" fmla="*/ f40 1 26"/>
                <a:gd name="f50" fmla="*/ f41 1 18"/>
                <a:gd name="f51" fmla="*/ f42 1 26"/>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18" h="26">
                  <a:moveTo>
                    <a:pt x="f6" y="f8"/>
                  </a:moveTo>
                  <a:cubicBezTo>
                    <a:pt x="f9" y="f10"/>
                    <a:pt x="f11" y="f12"/>
                    <a:pt x="f13" y="f7"/>
                  </a:cubicBezTo>
                  <a:cubicBezTo>
                    <a:pt x="f14" y="f15"/>
                    <a:pt x="f5" y="f16"/>
                    <a:pt x="f5" y="f17"/>
                  </a:cubicBezTo>
                  <a:cubicBezTo>
                    <a:pt x="f18" y="f19"/>
                    <a:pt x="f5" y="f20"/>
                    <a:pt x="f21" y="f5"/>
                  </a:cubicBezTo>
                  <a:cubicBezTo>
                    <a:pt x="f22" y="f5"/>
                    <a:pt x="f10" y="f14"/>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4" name="Freeform 58">
              <a:extLst>
                <a:ext uri="{FF2B5EF4-FFF2-40B4-BE49-F238E27FC236}">
                  <a16:creationId xmlns:a16="http://schemas.microsoft.com/office/drawing/2014/main" id="{D7EDD129-3DCF-E7E9-B6CC-C69CEB891A64}"/>
                </a:ext>
              </a:extLst>
            </p:cNvPr>
            <p:cNvSpPr/>
            <p:nvPr/>
          </p:nvSpPr>
          <p:spPr>
            <a:xfrm>
              <a:off x="5840409" y="2801941"/>
              <a:ext cx="50804" cy="39684"/>
            </a:xfrm>
            <a:custGeom>
              <a:avLst/>
              <a:gdLst>
                <a:gd name="f0" fmla="val 10800000"/>
                <a:gd name="f1" fmla="val 5400000"/>
                <a:gd name="f2" fmla="val 180"/>
                <a:gd name="f3" fmla="val w"/>
                <a:gd name="f4" fmla="val h"/>
                <a:gd name="f5" fmla="val 0"/>
                <a:gd name="f6" fmla="val 28"/>
                <a:gd name="f7" fmla="val 21"/>
                <a:gd name="f8" fmla="val 7"/>
                <a:gd name="f9" fmla="val 19"/>
                <a:gd name="f10" fmla="val 13"/>
                <a:gd name="f11" fmla="val 12"/>
                <a:gd name="f12" fmla="val 17"/>
                <a:gd name="f13" fmla="val 5"/>
                <a:gd name="f14" fmla="val 15"/>
                <a:gd name="f15" fmla="val 6"/>
                <a:gd name="f16" fmla="val 10"/>
                <a:gd name="f17" fmla="val 1"/>
                <a:gd name="f18" fmla="val 23"/>
                <a:gd name="f19" fmla="val 4"/>
                <a:gd name="f20" fmla="+- 0 0 -90"/>
                <a:gd name="f21" fmla="*/ f3 1 28"/>
                <a:gd name="f22" fmla="*/ f4 1 21"/>
                <a:gd name="f23" fmla="val f5"/>
                <a:gd name="f24" fmla="val f6"/>
                <a:gd name="f25" fmla="val f7"/>
                <a:gd name="f26" fmla="*/ f20 f0 1"/>
                <a:gd name="f27" fmla="+- f25 0 f23"/>
                <a:gd name="f28" fmla="+- f24 0 f23"/>
                <a:gd name="f29" fmla="*/ f26 1 f2"/>
                <a:gd name="f30" fmla="*/ f28 1 28"/>
                <a:gd name="f31" fmla="*/ f27 1 21"/>
                <a:gd name="f32" fmla="*/ 28 f28 1"/>
                <a:gd name="f33" fmla="*/ 7 f27 1"/>
                <a:gd name="f34" fmla="*/ 5 f28 1"/>
                <a:gd name="f35" fmla="*/ 21 f27 1"/>
                <a:gd name="f36" fmla="*/ 0 f28 1"/>
                <a:gd name="f37" fmla="*/ 15 f27 1"/>
                <a:gd name="f38" fmla="*/ 19 f28 1"/>
                <a:gd name="f39" fmla="*/ 1 f27 1"/>
                <a:gd name="f40" fmla="+- f29 0 f1"/>
                <a:gd name="f41" fmla="*/ f32 1 28"/>
                <a:gd name="f42" fmla="*/ f33 1 21"/>
                <a:gd name="f43" fmla="*/ f34 1 28"/>
                <a:gd name="f44" fmla="*/ f35 1 21"/>
                <a:gd name="f45" fmla="*/ f36 1 28"/>
                <a:gd name="f46" fmla="*/ f37 1 21"/>
                <a:gd name="f47" fmla="*/ f38 1 28"/>
                <a:gd name="f48" fmla="*/ f39 1 21"/>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28" h="21">
                  <a:moveTo>
                    <a:pt x="f6" y="f8"/>
                  </a:moveTo>
                  <a:cubicBezTo>
                    <a:pt x="f9" y="f10"/>
                    <a:pt x="f11" y="f12"/>
                    <a:pt x="f13" y="f7"/>
                  </a:cubicBezTo>
                  <a:cubicBezTo>
                    <a:pt x="f13" y="f7"/>
                    <a:pt x="f5" y="f14"/>
                    <a:pt x="f5" y="f14"/>
                  </a:cubicBezTo>
                  <a:cubicBezTo>
                    <a:pt x="f15" y="f16"/>
                    <a:pt x="f11" y="f13"/>
                    <a:pt x="f9" y="f17"/>
                  </a:cubicBezTo>
                  <a:cubicBezTo>
                    <a:pt x="f9" y="f5"/>
                    <a:pt x="f18" y="f19"/>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5" name="Freeform 59">
              <a:extLst>
                <a:ext uri="{FF2B5EF4-FFF2-40B4-BE49-F238E27FC236}">
                  <a16:creationId xmlns:a16="http://schemas.microsoft.com/office/drawing/2014/main" id="{F549CA11-EA67-F9F0-6FA0-FC29B2CD0478}"/>
                </a:ext>
              </a:extLst>
            </p:cNvPr>
            <p:cNvSpPr/>
            <p:nvPr/>
          </p:nvSpPr>
          <p:spPr>
            <a:xfrm>
              <a:off x="5248271" y="881060"/>
              <a:ext cx="49213" cy="23810"/>
            </a:xfrm>
            <a:custGeom>
              <a:avLst/>
              <a:gdLst>
                <a:gd name="f0" fmla="val 10800000"/>
                <a:gd name="f1" fmla="val 5400000"/>
                <a:gd name="f2" fmla="val 180"/>
                <a:gd name="f3" fmla="val w"/>
                <a:gd name="f4" fmla="val h"/>
                <a:gd name="f5" fmla="val 0"/>
                <a:gd name="f6" fmla="val 27"/>
                <a:gd name="f7" fmla="val 13"/>
                <a:gd name="f8" fmla="val 11"/>
                <a:gd name="f9" fmla="val 7"/>
                <a:gd name="f10" fmla="val 5"/>
                <a:gd name="f11" fmla="val 12"/>
                <a:gd name="f12" fmla="val 3"/>
                <a:gd name="f13" fmla="val 1"/>
                <a:gd name="f14" fmla="val 4"/>
                <a:gd name="f15" fmla="val 6"/>
                <a:gd name="f16" fmla="val 10"/>
                <a:gd name="f17" fmla="val 15"/>
                <a:gd name="f18" fmla="val 18"/>
                <a:gd name="f19" fmla="val 22"/>
                <a:gd name="f20" fmla="val 2"/>
                <a:gd name="f21" fmla="val 24"/>
                <a:gd name="f22" fmla="val 9"/>
                <a:gd name="f23" fmla="val 21"/>
                <a:gd name="f24" fmla="val 17"/>
                <a:gd name="f25" fmla="+- 0 0 -90"/>
                <a:gd name="f26" fmla="*/ f3 1 27"/>
                <a:gd name="f27" fmla="*/ f4 1 13"/>
                <a:gd name="f28" fmla="val f5"/>
                <a:gd name="f29" fmla="val f6"/>
                <a:gd name="f30" fmla="val f7"/>
                <a:gd name="f31" fmla="*/ f25 f0 1"/>
                <a:gd name="f32" fmla="+- f30 0 f28"/>
                <a:gd name="f33" fmla="+- f29 0 f28"/>
                <a:gd name="f34" fmla="*/ f31 1 f2"/>
                <a:gd name="f35" fmla="*/ f33 1 27"/>
                <a:gd name="f36" fmla="*/ f32 1 13"/>
                <a:gd name="f37" fmla="*/ 13 f33 1"/>
                <a:gd name="f38" fmla="*/ 13 f32 1"/>
                <a:gd name="f39" fmla="*/ 5 f33 1"/>
                <a:gd name="f40" fmla="*/ 12 f32 1"/>
                <a:gd name="f41" fmla="*/ 1 f33 1"/>
                <a:gd name="f42" fmla="*/ 5 f32 1"/>
                <a:gd name="f43" fmla="*/ 6 f33 1"/>
                <a:gd name="f44" fmla="*/ 1 f32 1"/>
                <a:gd name="f45" fmla="*/ 18 f33 1"/>
                <a:gd name="f46" fmla="*/ 27 f33 1"/>
                <a:gd name="f47" fmla="*/ 7 f32 1"/>
                <a:gd name="f48" fmla="+- f34 0 f1"/>
                <a:gd name="f49" fmla="*/ f37 1 27"/>
                <a:gd name="f50" fmla="*/ f38 1 13"/>
                <a:gd name="f51" fmla="*/ f39 1 27"/>
                <a:gd name="f52" fmla="*/ f40 1 13"/>
                <a:gd name="f53" fmla="*/ f41 1 27"/>
                <a:gd name="f54" fmla="*/ f42 1 13"/>
                <a:gd name="f55" fmla="*/ f43 1 27"/>
                <a:gd name="f56" fmla="*/ f44 1 13"/>
                <a:gd name="f57" fmla="*/ f45 1 27"/>
                <a:gd name="f58" fmla="*/ f46 1 27"/>
                <a:gd name="f59" fmla="*/ f47 1 13"/>
                <a:gd name="f60" fmla="*/ 0 1 f35"/>
                <a:gd name="f61" fmla="*/ f29 1 f35"/>
                <a:gd name="f62" fmla="*/ 0 1 f36"/>
                <a:gd name="f63" fmla="*/ f30 1 f36"/>
                <a:gd name="f64" fmla="*/ f49 1 f35"/>
                <a:gd name="f65" fmla="*/ f50 1 f36"/>
                <a:gd name="f66" fmla="*/ f51 1 f35"/>
                <a:gd name="f67" fmla="*/ f52 1 f36"/>
                <a:gd name="f68" fmla="*/ f53 1 f35"/>
                <a:gd name="f69" fmla="*/ f54 1 f36"/>
                <a:gd name="f70" fmla="*/ f55 1 f35"/>
                <a:gd name="f71" fmla="*/ f56 1 f36"/>
                <a:gd name="f72" fmla="*/ f57 1 f35"/>
                <a:gd name="f73" fmla="*/ f58 1 f35"/>
                <a:gd name="f74" fmla="*/ f59 1 f36"/>
                <a:gd name="f75" fmla="*/ f60 f26 1"/>
                <a:gd name="f76" fmla="*/ f61 f26 1"/>
                <a:gd name="f77" fmla="*/ f63 f27 1"/>
                <a:gd name="f78" fmla="*/ f62 f27 1"/>
                <a:gd name="f79" fmla="*/ f64 f26 1"/>
                <a:gd name="f80" fmla="*/ f65 f27 1"/>
                <a:gd name="f81" fmla="*/ f66 f26 1"/>
                <a:gd name="f82" fmla="*/ f67 f27 1"/>
                <a:gd name="f83" fmla="*/ f68 f26 1"/>
                <a:gd name="f84" fmla="*/ f69 f27 1"/>
                <a:gd name="f85" fmla="*/ f70 f26 1"/>
                <a:gd name="f86" fmla="*/ f71 f27 1"/>
                <a:gd name="f87" fmla="*/ f72 f26 1"/>
                <a:gd name="f88" fmla="*/ f73 f26 1"/>
                <a:gd name="f89" fmla="*/ f74 f27 1"/>
              </a:gdLst>
              <a:ahLst/>
              <a:cxnLst>
                <a:cxn ang="3cd4">
                  <a:pos x="hc" y="t"/>
                </a:cxn>
                <a:cxn ang="0">
                  <a:pos x="r" y="vc"/>
                </a:cxn>
                <a:cxn ang="cd4">
                  <a:pos x="hc" y="b"/>
                </a:cxn>
                <a:cxn ang="cd2">
                  <a:pos x="l" y="vc"/>
                </a:cxn>
                <a:cxn ang="f48">
                  <a:pos x="f79" y="f80"/>
                </a:cxn>
                <a:cxn ang="f48">
                  <a:pos x="f81" y="f82"/>
                </a:cxn>
                <a:cxn ang="f48">
                  <a:pos x="f83" y="f84"/>
                </a:cxn>
                <a:cxn ang="f48">
                  <a:pos x="f85" y="f86"/>
                </a:cxn>
                <a:cxn ang="f48">
                  <a:pos x="f87" y="f86"/>
                </a:cxn>
                <a:cxn ang="f48">
                  <a:pos x="f88" y="f89"/>
                </a:cxn>
                <a:cxn ang="f48">
                  <a:pos x="f87" y="f80"/>
                </a:cxn>
                <a:cxn ang="f48">
                  <a:pos x="f79" y="f80"/>
                </a:cxn>
              </a:cxnLst>
              <a:rect l="f75" t="f78" r="f76" b="f77"/>
              <a:pathLst>
                <a:path w="27" h="13">
                  <a:moveTo>
                    <a:pt x="f7" y="f7"/>
                  </a:moveTo>
                  <a:cubicBezTo>
                    <a:pt x="f8" y="f7"/>
                    <a:pt x="f9" y="f7"/>
                    <a:pt x="f10" y="f11"/>
                  </a:cubicBezTo>
                  <a:cubicBezTo>
                    <a:pt x="f12" y="f8"/>
                    <a:pt x="f13" y="f9"/>
                    <a:pt x="f13" y="f10"/>
                  </a:cubicBezTo>
                  <a:cubicBezTo>
                    <a:pt x="f5" y="f14"/>
                    <a:pt x="f14" y="f13"/>
                    <a:pt x="f15" y="f13"/>
                  </a:cubicBezTo>
                  <a:cubicBezTo>
                    <a:pt x="f16" y="f5"/>
                    <a:pt x="f17" y="f5"/>
                    <a:pt x="f18" y="f13"/>
                  </a:cubicBezTo>
                  <a:cubicBezTo>
                    <a:pt x="f19" y="f20"/>
                    <a:pt x="f21" y="f10"/>
                    <a:pt x="f6" y="f9"/>
                  </a:cubicBezTo>
                  <a:cubicBezTo>
                    <a:pt x="f21" y="f22"/>
                    <a:pt x="f23" y="f8"/>
                    <a:pt x="f18" y="f7"/>
                  </a:cubicBezTo>
                  <a:cubicBezTo>
                    <a:pt x="f24" y="f7"/>
                    <a:pt x="f17" y="f7"/>
                    <a:pt x="f7"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6" name="Freeform 60">
              <a:extLst>
                <a:ext uri="{FF2B5EF4-FFF2-40B4-BE49-F238E27FC236}">
                  <a16:creationId xmlns:a16="http://schemas.microsoft.com/office/drawing/2014/main" id="{A26A64A9-19A6-9755-E4CE-A20357C24171}"/>
                </a:ext>
              </a:extLst>
            </p:cNvPr>
            <p:cNvSpPr/>
            <p:nvPr/>
          </p:nvSpPr>
          <p:spPr>
            <a:xfrm>
              <a:off x="4184651" y="2298701"/>
              <a:ext cx="28575" cy="55558"/>
            </a:xfrm>
            <a:custGeom>
              <a:avLst/>
              <a:gdLst>
                <a:gd name="f0" fmla="val 10800000"/>
                <a:gd name="f1" fmla="val 5400000"/>
                <a:gd name="f2" fmla="val 180"/>
                <a:gd name="f3" fmla="val w"/>
                <a:gd name="f4" fmla="val h"/>
                <a:gd name="f5" fmla="val 0"/>
                <a:gd name="f6" fmla="val 15"/>
                <a:gd name="f7" fmla="val 30"/>
                <a:gd name="f8" fmla="val 5"/>
                <a:gd name="f9" fmla="val 9"/>
                <a:gd name="f10" fmla="val 11"/>
                <a:gd name="f11" fmla="val 7"/>
                <a:gd name="f12" fmla="val 12"/>
                <a:gd name="f13" fmla="val 14"/>
                <a:gd name="f14" fmla="val 21"/>
                <a:gd name="f15" fmla="val 28"/>
                <a:gd name="f16" fmla="val 29"/>
                <a:gd name="f17" fmla="val 6"/>
                <a:gd name="f18" fmla="val 24"/>
                <a:gd name="f19" fmla="val 3"/>
                <a:gd name="f20" fmla="val 18"/>
                <a:gd name="f21" fmla="val 1"/>
                <a:gd name="f22" fmla="+- 0 0 -90"/>
                <a:gd name="f23" fmla="*/ f3 1 15"/>
                <a:gd name="f24" fmla="*/ f4 1 30"/>
                <a:gd name="f25" fmla="val f5"/>
                <a:gd name="f26" fmla="val f6"/>
                <a:gd name="f27" fmla="val f7"/>
                <a:gd name="f28" fmla="*/ f22 f0 1"/>
                <a:gd name="f29" fmla="+- f27 0 f25"/>
                <a:gd name="f30" fmla="+- f26 0 f25"/>
                <a:gd name="f31" fmla="*/ f28 1 f2"/>
                <a:gd name="f32" fmla="*/ f30 1 15"/>
                <a:gd name="f33" fmla="*/ f29 1 30"/>
                <a:gd name="f34" fmla="*/ 5 f30 1"/>
                <a:gd name="f35" fmla="*/ 0 f29 1"/>
                <a:gd name="f36" fmla="*/ 12 f30 1"/>
                <a:gd name="f37" fmla="*/ 9 f29 1"/>
                <a:gd name="f38" fmla="*/ 15 f30 1"/>
                <a:gd name="f39" fmla="*/ 28 f29 1"/>
                <a:gd name="f40" fmla="*/ 9 f30 1"/>
                <a:gd name="f41" fmla="*/ 29 f29 1"/>
                <a:gd name="f42" fmla="*/ 1 f30 1"/>
                <a:gd name="f43" fmla="*/ 12 f29 1"/>
                <a:gd name="f44" fmla="+- f31 0 f1"/>
                <a:gd name="f45" fmla="*/ f34 1 15"/>
                <a:gd name="f46" fmla="*/ f35 1 30"/>
                <a:gd name="f47" fmla="*/ f36 1 15"/>
                <a:gd name="f48" fmla="*/ f37 1 30"/>
                <a:gd name="f49" fmla="*/ f38 1 15"/>
                <a:gd name="f50" fmla="*/ f39 1 30"/>
                <a:gd name="f51" fmla="*/ f40 1 15"/>
                <a:gd name="f52" fmla="*/ f41 1 30"/>
                <a:gd name="f53" fmla="*/ f42 1 15"/>
                <a:gd name="f54" fmla="*/ f43 1 30"/>
                <a:gd name="f55" fmla="*/ 0 1 f32"/>
                <a:gd name="f56" fmla="*/ f26 1 f32"/>
                <a:gd name="f57" fmla="*/ 0 1 f33"/>
                <a:gd name="f58" fmla="*/ f27 1 f33"/>
                <a:gd name="f59" fmla="*/ f45 1 f32"/>
                <a:gd name="f60" fmla="*/ f46 1 f33"/>
                <a:gd name="f61" fmla="*/ f47 1 f32"/>
                <a:gd name="f62" fmla="*/ f48 1 f33"/>
                <a:gd name="f63" fmla="*/ f49 1 f32"/>
                <a:gd name="f64" fmla="*/ f50 1 f33"/>
                <a:gd name="f65" fmla="*/ f51 1 f32"/>
                <a:gd name="f66" fmla="*/ f52 1 f33"/>
                <a:gd name="f67" fmla="*/ f53 1 f32"/>
                <a:gd name="f68" fmla="*/ f54 1 f33"/>
                <a:gd name="f69" fmla="*/ f55 f23 1"/>
                <a:gd name="f70" fmla="*/ f56 f23 1"/>
                <a:gd name="f71" fmla="*/ f58 f24 1"/>
                <a:gd name="f72" fmla="*/ f57 f24 1"/>
                <a:gd name="f73" fmla="*/ f59 f23 1"/>
                <a:gd name="f74" fmla="*/ f60 f24 1"/>
                <a:gd name="f75" fmla="*/ f61 f23 1"/>
                <a:gd name="f76" fmla="*/ f62 f24 1"/>
                <a:gd name="f77" fmla="*/ f63 f23 1"/>
                <a:gd name="f78" fmla="*/ f64 f24 1"/>
                <a:gd name="f79" fmla="*/ f65 f23 1"/>
                <a:gd name="f80" fmla="*/ f66 f24 1"/>
                <a:gd name="f81" fmla="*/ f67 f23 1"/>
                <a:gd name="f82" fmla="*/ f68 f24 1"/>
              </a:gdLst>
              <a:ahLst/>
              <a:cxnLst>
                <a:cxn ang="3cd4">
                  <a:pos x="hc" y="t"/>
                </a:cxn>
                <a:cxn ang="0">
                  <a:pos x="r" y="vc"/>
                </a:cxn>
                <a:cxn ang="cd4">
                  <a:pos x="hc" y="b"/>
                </a:cxn>
                <a:cxn ang="cd2">
                  <a:pos x="l" y="vc"/>
                </a:cxn>
                <a:cxn ang="f44">
                  <a:pos x="f73" y="f74"/>
                </a:cxn>
                <a:cxn ang="f44">
                  <a:pos x="f75" y="f76"/>
                </a:cxn>
                <a:cxn ang="f44">
                  <a:pos x="f77" y="f78"/>
                </a:cxn>
                <a:cxn ang="f44">
                  <a:pos x="f79" y="f80"/>
                </a:cxn>
                <a:cxn ang="f44">
                  <a:pos x="f81" y="f82"/>
                </a:cxn>
                <a:cxn ang="f44">
                  <a:pos x="f73" y="f74"/>
                </a:cxn>
              </a:cxnLst>
              <a:rect l="f69" t="f72" r="f70" b="f71"/>
              <a:pathLst>
                <a:path w="15" h="30">
                  <a:moveTo>
                    <a:pt x="f8" y="f5"/>
                  </a:moveTo>
                  <a:cubicBezTo>
                    <a:pt x="f9" y="f8"/>
                    <a:pt x="f10" y="f11"/>
                    <a:pt x="f12" y="f9"/>
                  </a:cubicBezTo>
                  <a:cubicBezTo>
                    <a:pt x="f13" y="f6"/>
                    <a:pt x="f13" y="f14"/>
                    <a:pt x="f6" y="f15"/>
                  </a:cubicBezTo>
                  <a:cubicBezTo>
                    <a:pt x="f6" y="f15"/>
                    <a:pt x="f9" y="f7"/>
                    <a:pt x="f9" y="f16"/>
                  </a:cubicBezTo>
                  <a:cubicBezTo>
                    <a:pt x="f17" y="f18"/>
                    <a:pt x="f19" y="f20"/>
                    <a:pt x="f21" y="f12"/>
                  </a:cubicBezTo>
                  <a:cubicBezTo>
                    <a:pt x="f5" y="f9"/>
                    <a:pt x="f19" y="f17"/>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7" name="Freeform 61">
              <a:extLst>
                <a:ext uri="{FF2B5EF4-FFF2-40B4-BE49-F238E27FC236}">
                  <a16:creationId xmlns:a16="http://schemas.microsoft.com/office/drawing/2014/main" id="{669D07A4-CE1F-7106-E2FB-88DD1EB76F55}"/>
                </a:ext>
              </a:extLst>
            </p:cNvPr>
            <p:cNvSpPr/>
            <p:nvPr/>
          </p:nvSpPr>
          <p:spPr>
            <a:xfrm>
              <a:off x="5895978" y="1130298"/>
              <a:ext cx="41276" cy="42867"/>
            </a:xfrm>
            <a:custGeom>
              <a:avLst/>
              <a:gdLst>
                <a:gd name="f0" fmla="val 10800000"/>
                <a:gd name="f1" fmla="val 5400000"/>
                <a:gd name="f2" fmla="val 180"/>
                <a:gd name="f3" fmla="val w"/>
                <a:gd name="f4" fmla="val h"/>
                <a:gd name="f5" fmla="val 0"/>
                <a:gd name="f6" fmla="val 23"/>
                <a:gd name="f7" fmla="val 20"/>
                <a:gd name="f8" fmla="val 21"/>
                <a:gd name="f9" fmla="val 16"/>
                <a:gd name="f10" fmla="val 14"/>
                <a:gd name="f11" fmla="val 22"/>
                <a:gd name="f12" fmla="val 9"/>
                <a:gd name="f13" fmla="val 19"/>
                <a:gd name="f14" fmla="val 4"/>
                <a:gd name="f15" fmla="val 15"/>
                <a:gd name="f16" fmla="val 1"/>
                <a:gd name="f17" fmla="val 10"/>
                <a:gd name="f18" fmla="val 2"/>
                <a:gd name="f19" fmla="val 3"/>
                <a:gd name="f20" fmla="val 8"/>
                <a:gd name="f21" fmla="val 12"/>
                <a:gd name="f22" fmla="+- 0 0 -90"/>
                <a:gd name="f23" fmla="*/ f3 1 23"/>
                <a:gd name="f24" fmla="*/ f4 1 23"/>
                <a:gd name="f25" fmla="val f5"/>
                <a:gd name="f26" fmla="val f6"/>
                <a:gd name="f27" fmla="*/ f22 f0 1"/>
                <a:gd name="f28" fmla="+- f26 0 f25"/>
                <a:gd name="f29" fmla="*/ f27 1 f2"/>
                <a:gd name="f30" fmla="*/ f28 1 23"/>
                <a:gd name="f31" fmla="*/ 23 f28 1"/>
                <a:gd name="f32" fmla="*/ 20 f28 1"/>
                <a:gd name="f33" fmla="*/ 14 f28 1"/>
                <a:gd name="f34" fmla="*/ 22 f28 1"/>
                <a:gd name="f35" fmla="*/ 1 f28 1"/>
                <a:gd name="f36" fmla="*/ 10 f28 1"/>
                <a:gd name="f37" fmla="*/ 4 f28 1"/>
                <a:gd name="f38" fmla="*/ 2 f28 1"/>
                <a:gd name="f39" fmla="+- f29 0 f1"/>
                <a:gd name="f40" fmla="*/ f31 1 23"/>
                <a:gd name="f41" fmla="*/ f32 1 23"/>
                <a:gd name="f42" fmla="*/ f33 1 23"/>
                <a:gd name="f43" fmla="*/ f34 1 23"/>
                <a:gd name="f44" fmla="*/ f35 1 23"/>
                <a:gd name="f45" fmla="*/ f36 1 23"/>
                <a:gd name="f46" fmla="*/ f37 1 23"/>
                <a:gd name="f47" fmla="*/ f38 1 23"/>
                <a:gd name="f48" fmla="*/ 0 1 f30"/>
                <a:gd name="f49" fmla="*/ f26 1 f30"/>
                <a:gd name="f50" fmla="*/ f40 1 f30"/>
                <a:gd name="f51" fmla="*/ f41 1 f30"/>
                <a:gd name="f52" fmla="*/ f42 1 f30"/>
                <a:gd name="f53" fmla="*/ f43 1 f30"/>
                <a:gd name="f54" fmla="*/ f44 1 f30"/>
                <a:gd name="f55" fmla="*/ f45 1 f30"/>
                <a:gd name="f56" fmla="*/ f46 1 f30"/>
                <a:gd name="f57" fmla="*/ f47 1 f30"/>
                <a:gd name="f58" fmla="*/ f48 f23 1"/>
                <a:gd name="f59" fmla="*/ f49 f23 1"/>
                <a:gd name="f60" fmla="*/ f49 f24 1"/>
                <a:gd name="f61" fmla="*/ f48 f24 1"/>
                <a:gd name="f62" fmla="*/ f50 f23 1"/>
                <a:gd name="f63" fmla="*/ f51 f24 1"/>
                <a:gd name="f64" fmla="*/ f52 f23 1"/>
                <a:gd name="f65" fmla="*/ f53 f24 1"/>
                <a:gd name="f66" fmla="*/ f54 f23 1"/>
                <a:gd name="f67" fmla="*/ f55 f24 1"/>
                <a:gd name="f68" fmla="*/ f56 f23 1"/>
                <a:gd name="f69" fmla="*/ f57 f24 1"/>
              </a:gdLst>
              <a:ahLst/>
              <a:cxnLst>
                <a:cxn ang="3cd4">
                  <a:pos x="hc" y="t"/>
                </a:cxn>
                <a:cxn ang="0">
                  <a:pos x="r" y="vc"/>
                </a:cxn>
                <a:cxn ang="cd4">
                  <a:pos x="hc" y="b"/>
                </a:cxn>
                <a:cxn ang="cd2">
                  <a:pos x="l" y="vc"/>
                </a:cxn>
                <a:cxn ang="f39">
                  <a:pos x="f62" y="f63"/>
                </a:cxn>
                <a:cxn ang="f39">
                  <a:pos x="f64" y="f65"/>
                </a:cxn>
                <a:cxn ang="f39">
                  <a:pos x="f66" y="f67"/>
                </a:cxn>
                <a:cxn ang="f39">
                  <a:pos x="f68" y="f69"/>
                </a:cxn>
                <a:cxn ang="f39">
                  <a:pos x="f62" y="f63"/>
                </a:cxn>
              </a:cxnLst>
              <a:rect l="f58" t="f61" r="f59" b="f60"/>
              <a:pathLst>
                <a:path w="23" h="23">
                  <a:moveTo>
                    <a:pt x="f6" y="f7"/>
                  </a:moveTo>
                  <a:cubicBezTo>
                    <a:pt x="f7" y="f8"/>
                    <a:pt x="f9" y="f6"/>
                    <a:pt x="f10" y="f11"/>
                  </a:cubicBezTo>
                  <a:cubicBezTo>
                    <a:pt x="f12" y="f13"/>
                    <a:pt x="f14" y="f15"/>
                    <a:pt x="f16" y="f17"/>
                  </a:cubicBezTo>
                  <a:cubicBezTo>
                    <a:pt x="f5" y="f12"/>
                    <a:pt x="f18" y="f19"/>
                    <a:pt x="f14" y="f18"/>
                  </a:cubicBezTo>
                  <a:cubicBezTo>
                    <a:pt x="f20" y="f5"/>
                    <a:pt x="f6" y="f21"/>
                    <a:pt x="f6"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8" name="Freeform 62">
              <a:extLst>
                <a:ext uri="{FF2B5EF4-FFF2-40B4-BE49-F238E27FC236}">
                  <a16:creationId xmlns:a16="http://schemas.microsoft.com/office/drawing/2014/main" id="{19125096-CAB8-B6FE-459F-CCBAB360AF6C}"/>
                </a:ext>
              </a:extLst>
            </p:cNvPr>
            <p:cNvSpPr/>
            <p:nvPr/>
          </p:nvSpPr>
          <p:spPr>
            <a:xfrm>
              <a:off x="4611684" y="2849563"/>
              <a:ext cx="42867" cy="39684"/>
            </a:xfrm>
            <a:custGeom>
              <a:avLst/>
              <a:gdLst>
                <a:gd name="f0" fmla="val 10800000"/>
                <a:gd name="f1" fmla="val 5400000"/>
                <a:gd name="f2" fmla="val 180"/>
                <a:gd name="f3" fmla="val w"/>
                <a:gd name="f4" fmla="val h"/>
                <a:gd name="f5" fmla="val 0"/>
                <a:gd name="f6" fmla="val 24"/>
                <a:gd name="f7" fmla="val 21"/>
                <a:gd name="f8" fmla="val 6"/>
                <a:gd name="f9" fmla="val 12"/>
                <a:gd name="f10" fmla="val 4"/>
                <a:gd name="f11" fmla="val 18"/>
                <a:gd name="f12" fmla="val 8"/>
                <a:gd name="f13" fmla="val 23"/>
                <a:gd name="f14" fmla="val 13"/>
                <a:gd name="f15" fmla="val 17"/>
                <a:gd name="f16" fmla="val 22"/>
                <a:gd name="f17" fmla="val 19"/>
                <a:gd name="f18" fmla="val 20"/>
                <a:gd name="f19" fmla="val 16"/>
                <a:gd name="f20" fmla="val 11"/>
                <a:gd name="f21" fmla="val 14"/>
                <a:gd name="f22" fmla="val 1"/>
                <a:gd name="f23" fmla="val 10"/>
                <a:gd name="f24" fmla="val 9"/>
                <a:gd name="f25" fmla="val 3"/>
                <a:gd name="f26" fmla="val 2"/>
                <a:gd name="f27" fmla="+- 0 0 -90"/>
                <a:gd name="f28" fmla="*/ f3 1 24"/>
                <a:gd name="f29" fmla="*/ f4 1 21"/>
                <a:gd name="f30" fmla="val f5"/>
                <a:gd name="f31" fmla="val f6"/>
                <a:gd name="f32" fmla="val f7"/>
                <a:gd name="f33" fmla="*/ f27 f0 1"/>
                <a:gd name="f34" fmla="+- f32 0 f30"/>
                <a:gd name="f35" fmla="+- f31 0 f30"/>
                <a:gd name="f36" fmla="*/ f33 1 f2"/>
                <a:gd name="f37" fmla="*/ f35 1 24"/>
                <a:gd name="f38" fmla="*/ f34 1 21"/>
                <a:gd name="f39" fmla="*/ 6 f35 1"/>
                <a:gd name="f40" fmla="*/ 0 f34 1"/>
                <a:gd name="f41" fmla="*/ 23 f35 1"/>
                <a:gd name="f42" fmla="*/ 12 f34 1"/>
                <a:gd name="f43" fmla="*/ 22 f35 1"/>
                <a:gd name="f44" fmla="*/ 19 f34 1"/>
                <a:gd name="f45" fmla="*/ 16 f35 1"/>
                <a:gd name="f46" fmla="*/ 21 f34 1"/>
                <a:gd name="f47" fmla="*/ 1 f35 1"/>
                <a:gd name="f48" fmla="*/ 10 f34 1"/>
                <a:gd name="f49" fmla="*/ 4 f34 1"/>
                <a:gd name="f50" fmla="+- f36 0 f1"/>
                <a:gd name="f51" fmla="*/ f39 1 24"/>
                <a:gd name="f52" fmla="*/ f40 1 21"/>
                <a:gd name="f53" fmla="*/ f41 1 24"/>
                <a:gd name="f54" fmla="*/ f42 1 21"/>
                <a:gd name="f55" fmla="*/ f43 1 24"/>
                <a:gd name="f56" fmla="*/ f44 1 21"/>
                <a:gd name="f57" fmla="*/ f45 1 24"/>
                <a:gd name="f58" fmla="*/ f46 1 21"/>
                <a:gd name="f59" fmla="*/ f47 1 24"/>
                <a:gd name="f60" fmla="*/ f48 1 21"/>
                <a:gd name="f61" fmla="*/ f49 1 21"/>
                <a:gd name="f62" fmla="*/ 0 1 f37"/>
                <a:gd name="f63" fmla="*/ f31 1 f37"/>
                <a:gd name="f64" fmla="*/ 0 1 f38"/>
                <a:gd name="f65" fmla="*/ f32 1 f38"/>
                <a:gd name="f66" fmla="*/ f51 1 f37"/>
                <a:gd name="f67" fmla="*/ f52 1 f38"/>
                <a:gd name="f68" fmla="*/ f53 1 f37"/>
                <a:gd name="f69" fmla="*/ f54 1 f38"/>
                <a:gd name="f70" fmla="*/ f55 1 f37"/>
                <a:gd name="f71" fmla="*/ f56 1 f38"/>
                <a:gd name="f72" fmla="*/ f57 1 f37"/>
                <a:gd name="f73" fmla="*/ f58 1 f38"/>
                <a:gd name="f74" fmla="*/ f59 1 f37"/>
                <a:gd name="f75" fmla="*/ f60 1 f38"/>
                <a:gd name="f76" fmla="*/ f61 1 f38"/>
                <a:gd name="f77" fmla="*/ f62 f28 1"/>
                <a:gd name="f78" fmla="*/ f63 f28 1"/>
                <a:gd name="f79" fmla="*/ f65 f29 1"/>
                <a:gd name="f80" fmla="*/ f64 f29 1"/>
                <a:gd name="f81" fmla="*/ f66 f28 1"/>
                <a:gd name="f82" fmla="*/ f67 f29 1"/>
                <a:gd name="f83" fmla="*/ f68 f28 1"/>
                <a:gd name="f84" fmla="*/ f69 f29 1"/>
                <a:gd name="f85" fmla="*/ f70 f28 1"/>
                <a:gd name="f86" fmla="*/ f71 f29 1"/>
                <a:gd name="f87" fmla="*/ f72 f28 1"/>
                <a:gd name="f88" fmla="*/ f73 f29 1"/>
                <a:gd name="f89" fmla="*/ f74 f28 1"/>
                <a:gd name="f90" fmla="*/ f75 f29 1"/>
                <a:gd name="f91" fmla="*/ f76 f29 1"/>
              </a:gdLst>
              <a:ahLst/>
              <a:cxnLst>
                <a:cxn ang="3cd4">
                  <a:pos x="hc" y="t"/>
                </a:cxn>
                <a:cxn ang="0">
                  <a:pos x="r" y="vc"/>
                </a:cxn>
                <a:cxn ang="cd4">
                  <a:pos x="hc" y="b"/>
                </a:cxn>
                <a:cxn ang="cd2">
                  <a:pos x="l" y="vc"/>
                </a:cxn>
                <a:cxn ang="f50">
                  <a:pos x="f81" y="f82"/>
                </a:cxn>
                <a:cxn ang="f50">
                  <a:pos x="f83" y="f84"/>
                </a:cxn>
                <a:cxn ang="f50">
                  <a:pos x="f85" y="f86"/>
                </a:cxn>
                <a:cxn ang="f50">
                  <a:pos x="f87" y="f88"/>
                </a:cxn>
                <a:cxn ang="f50">
                  <a:pos x="f89" y="f90"/>
                </a:cxn>
                <a:cxn ang="f50">
                  <a:pos x="f89" y="f91"/>
                </a:cxn>
                <a:cxn ang="f50">
                  <a:pos x="f81" y="f82"/>
                </a:cxn>
              </a:cxnLst>
              <a:rect l="f77" t="f80" r="f78" b="f79"/>
              <a:pathLst>
                <a:path w="24" h="21">
                  <a:moveTo>
                    <a:pt x="f8" y="f5"/>
                  </a:moveTo>
                  <a:cubicBezTo>
                    <a:pt x="f9" y="f10"/>
                    <a:pt x="f11" y="f12"/>
                    <a:pt x="f13" y="f9"/>
                  </a:cubicBezTo>
                  <a:cubicBezTo>
                    <a:pt x="f6" y="f14"/>
                    <a:pt x="f6" y="f15"/>
                    <a:pt x="f16" y="f17"/>
                  </a:cubicBezTo>
                  <a:cubicBezTo>
                    <a:pt x="f7" y="f18"/>
                    <a:pt x="f11" y="f7"/>
                    <a:pt x="f19" y="f7"/>
                  </a:cubicBezTo>
                  <a:cubicBezTo>
                    <a:pt x="f20" y="f11"/>
                    <a:pt x="f8" y="f21"/>
                    <a:pt x="f22" y="f23"/>
                  </a:cubicBezTo>
                  <a:cubicBezTo>
                    <a:pt x="f5" y="f24"/>
                    <a:pt x="f5" y="f8"/>
                    <a:pt x="f22" y="f10"/>
                  </a:cubicBezTo>
                  <a:cubicBezTo>
                    <a:pt x="f22" y="f25"/>
                    <a:pt x="f25" y="f26"/>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9" name="Freeform 63">
              <a:extLst>
                <a:ext uri="{FF2B5EF4-FFF2-40B4-BE49-F238E27FC236}">
                  <a16:creationId xmlns:a16="http://schemas.microsoft.com/office/drawing/2014/main" id="{080A3EC4-FB83-F015-DBD1-AAE04277099A}"/>
                </a:ext>
              </a:extLst>
            </p:cNvPr>
            <p:cNvSpPr/>
            <p:nvPr/>
          </p:nvSpPr>
          <p:spPr>
            <a:xfrm>
              <a:off x="4578345" y="1062039"/>
              <a:ext cx="49213" cy="34920"/>
            </a:xfrm>
            <a:custGeom>
              <a:avLst/>
              <a:gdLst>
                <a:gd name="f0" fmla="val 10800000"/>
                <a:gd name="f1" fmla="val 5400000"/>
                <a:gd name="f2" fmla="val 180"/>
                <a:gd name="f3" fmla="val w"/>
                <a:gd name="f4" fmla="val h"/>
                <a:gd name="f5" fmla="val 0"/>
                <a:gd name="f6" fmla="val 27"/>
                <a:gd name="f7" fmla="val 19"/>
                <a:gd name="f8" fmla="val 13"/>
                <a:gd name="f9" fmla="val 8"/>
                <a:gd name="f10" fmla="val 15"/>
                <a:gd name="f11" fmla="val 4"/>
                <a:gd name="f12" fmla="val 22"/>
                <a:gd name="f13" fmla="val 23"/>
                <a:gd name="f14" fmla="val 5"/>
                <a:gd name="f15" fmla="val 9"/>
                <a:gd name="f16" fmla="val 20"/>
                <a:gd name="f17" fmla="val 14"/>
                <a:gd name="f18" fmla="val 16"/>
                <a:gd name="f19" fmla="val 17"/>
                <a:gd name="f20" fmla="val 3"/>
                <a:gd name="f21" fmla="+- 0 0 -90"/>
                <a:gd name="f22" fmla="*/ f3 1 27"/>
                <a:gd name="f23" fmla="*/ f4 1 19"/>
                <a:gd name="f24" fmla="val f5"/>
                <a:gd name="f25" fmla="val f6"/>
                <a:gd name="f26" fmla="val f7"/>
                <a:gd name="f27" fmla="*/ f21 f0 1"/>
                <a:gd name="f28" fmla="+- f26 0 f24"/>
                <a:gd name="f29" fmla="+- f25 0 f24"/>
                <a:gd name="f30" fmla="*/ f27 1 f2"/>
                <a:gd name="f31" fmla="*/ f29 1 27"/>
                <a:gd name="f32" fmla="*/ f28 1 19"/>
                <a:gd name="f33" fmla="*/ 0 f29 1"/>
                <a:gd name="f34" fmla="*/ 13 f28 1"/>
                <a:gd name="f35" fmla="*/ 22 f29 1"/>
                <a:gd name="f36" fmla="*/ 0 f28 1"/>
                <a:gd name="f37" fmla="*/ 27 f29 1"/>
                <a:gd name="f38" fmla="*/ 5 f28 1"/>
                <a:gd name="f39" fmla="*/ 16 f29 1"/>
                <a:gd name="f40" fmla="*/ 17 f28 1"/>
                <a:gd name="f41" fmla="*/ 5 f29 1"/>
                <a:gd name="f42" fmla="*/ 19 f28 1"/>
                <a:gd name="f43" fmla="+- f30 0 f1"/>
                <a:gd name="f44" fmla="*/ f33 1 27"/>
                <a:gd name="f45" fmla="*/ f34 1 19"/>
                <a:gd name="f46" fmla="*/ f35 1 27"/>
                <a:gd name="f47" fmla="*/ f36 1 19"/>
                <a:gd name="f48" fmla="*/ f37 1 27"/>
                <a:gd name="f49" fmla="*/ f38 1 19"/>
                <a:gd name="f50" fmla="*/ f39 1 27"/>
                <a:gd name="f51" fmla="*/ f40 1 19"/>
                <a:gd name="f52" fmla="*/ f41 1 27"/>
                <a:gd name="f53" fmla="*/ f42 1 19"/>
                <a:gd name="f54" fmla="*/ 0 1 f31"/>
                <a:gd name="f55" fmla="*/ f25 1 f31"/>
                <a:gd name="f56" fmla="*/ 0 1 f32"/>
                <a:gd name="f57" fmla="*/ f26 1 f32"/>
                <a:gd name="f58" fmla="*/ f44 1 f31"/>
                <a:gd name="f59" fmla="*/ f45 1 f32"/>
                <a:gd name="f60" fmla="*/ f46 1 f31"/>
                <a:gd name="f61" fmla="*/ f47 1 f32"/>
                <a:gd name="f62" fmla="*/ f48 1 f31"/>
                <a:gd name="f63" fmla="*/ f49 1 f32"/>
                <a:gd name="f64" fmla="*/ f50 1 f31"/>
                <a:gd name="f65" fmla="*/ f51 1 f32"/>
                <a:gd name="f66" fmla="*/ f52 1 f31"/>
                <a:gd name="f67" fmla="*/ f53 1 f32"/>
                <a:gd name="f68" fmla="*/ f54 f22 1"/>
                <a:gd name="f69" fmla="*/ f55 f22 1"/>
                <a:gd name="f70" fmla="*/ f57 f23 1"/>
                <a:gd name="f71" fmla="*/ f56 f23 1"/>
                <a:gd name="f72" fmla="*/ f58 f22 1"/>
                <a:gd name="f73" fmla="*/ f59 f23 1"/>
                <a:gd name="f74" fmla="*/ f60 f22 1"/>
                <a:gd name="f75" fmla="*/ f61 f23 1"/>
                <a:gd name="f76" fmla="*/ f62 f22 1"/>
                <a:gd name="f77" fmla="*/ f63 f23 1"/>
                <a:gd name="f78" fmla="*/ f64 f22 1"/>
                <a:gd name="f79" fmla="*/ f65 f23 1"/>
                <a:gd name="f80" fmla="*/ f66 f22 1"/>
                <a:gd name="f81" fmla="*/ f67 f23 1"/>
              </a:gdLst>
              <a:ahLst/>
              <a:cxnLst>
                <a:cxn ang="3cd4">
                  <a:pos x="hc" y="t"/>
                </a:cxn>
                <a:cxn ang="0">
                  <a:pos x="r" y="vc"/>
                </a:cxn>
                <a:cxn ang="cd4">
                  <a:pos x="hc" y="b"/>
                </a:cxn>
                <a:cxn ang="cd2">
                  <a:pos x="l" y="vc"/>
                </a:cxn>
                <a:cxn ang="f43">
                  <a:pos x="f72" y="f73"/>
                </a:cxn>
                <a:cxn ang="f43">
                  <a:pos x="f74" y="f75"/>
                </a:cxn>
                <a:cxn ang="f43">
                  <a:pos x="f76" y="f77"/>
                </a:cxn>
                <a:cxn ang="f43">
                  <a:pos x="f78" y="f79"/>
                </a:cxn>
                <a:cxn ang="f43">
                  <a:pos x="f80" y="f81"/>
                </a:cxn>
                <a:cxn ang="f43">
                  <a:pos x="f72" y="f73"/>
                </a:cxn>
              </a:cxnLst>
              <a:rect l="f68" t="f71" r="f69" b="f70"/>
              <a:pathLst>
                <a:path w="27" h="19">
                  <a:moveTo>
                    <a:pt x="f5" y="f8"/>
                  </a:moveTo>
                  <a:cubicBezTo>
                    <a:pt x="f9" y="f9"/>
                    <a:pt x="f10" y="f11"/>
                    <a:pt x="f12" y="f5"/>
                  </a:cubicBezTo>
                  <a:cubicBezTo>
                    <a:pt x="f13" y="f5"/>
                    <a:pt x="f6" y="f14"/>
                    <a:pt x="f6" y="f14"/>
                  </a:cubicBezTo>
                  <a:cubicBezTo>
                    <a:pt x="f13" y="f15"/>
                    <a:pt x="f16" y="f17"/>
                    <a:pt x="f18" y="f19"/>
                  </a:cubicBezTo>
                  <a:cubicBezTo>
                    <a:pt x="f8" y="f7"/>
                    <a:pt x="f15" y="f7"/>
                    <a:pt x="f14" y="f7"/>
                  </a:cubicBezTo>
                  <a:cubicBezTo>
                    <a:pt x="f11" y="f7"/>
                    <a:pt x="f20" y="f18"/>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0" name="Freeform 64">
              <a:extLst>
                <a:ext uri="{FF2B5EF4-FFF2-40B4-BE49-F238E27FC236}">
                  <a16:creationId xmlns:a16="http://schemas.microsoft.com/office/drawing/2014/main" id="{B4450E72-8CBF-220E-4AFF-9DF9EC24B386}"/>
                </a:ext>
              </a:extLst>
            </p:cNvPr>
            <p:cNvSpPr/>
            <p:nvPr/>
          </p:nvSpPr>
          <p:spPr>
            <a:xfrm>
              <a:off x="5808661" y="1073148"/>
              <a:ext cx="52385" cy="42867"/>
            </a:xfrm>
            <a:custGeom>
              <a:avLst/>
              <a:gdLst>
                <a:gd name="f0" fmla="val 10800000"/>
                <a:gd name="f1" fmla="val 5400000"/>
                <a:gd name="f2" fmla="val 180"/>
                <a:gd name="f3" fmla="val w"/>
                <a:gd name="f4" fmla="val h"/>
                <a:gd name="f5" fmla="val 0"/>
                <a:gd name="f6" fmla="val 28"/>
                <a:gd name="f7" fmla="val 24"/>
                <a:gd name="f8" fmla="val 12"/>
                <a:gd name="f9" fmla="val 26"/>
                <a:gd name="f10" fmla="val 16"/>
                <a:gd name="f11" fmla="val 17"/>
                <a:gd name="f12" fmla="val 18"/>
                <a:gd name="f13" fmla="val 20"/>
                <a:gd name="f14" fmla="val 15"/>
                <a:gd name="f15" fmla="val 8"/>
                <a:gd name="f16" fmla="val 13"/>
                <a:gd name="f17" fmla="val 11"/>
                <a:gd name="f18" fmla="val 4"/>
                <a:gd name="f19" fmla="val 3"/>
                <a:gd name="f20" fmla="val 2"/>
                <a:gd name="f21" fmla="val 7"/>
                <a:gd name="f22" fmla="val 14"/>
                <a:gd name="f23" fmla="val 21"/>
                <a:gd name="f24" fmla="+- 0 0 -90"/>
                <a:gd name="f25" fmla="*/ f3 1 28"/>
                <a:gd name="f26" fmla="*/ f4 1 24"/>
                <a:gd name="f27" fmla="val f5"/>
                <a:gd name="f28" fmla="val f6"/>
                <a:gd name="f29" fmla="val f7"/>
                <a:gd name="f30" fmla="*/ f24 f0 1"/>
                <a:gd name="f31" fmla="+- f29 0 f27"/>
                <a:gd name="f32" fmla="+- f28 0 f27"/>
                <a:gd name="f33" fmla="*/ f30 1 f2"/>
                <a:gd name="f34" fmla="*/ f32 1 28"/>
                <a:gd name="f35" fmla="*/ f31 1 24"/>
                <a:gd name="f36" fmla="*/ 28 f32 1"/>
                <a:gd name="f37" fmla="*/ 12 f31 1"/>
                <a:gd name="f38" fmla="*/ 26 f32 1"/>
                <a:gd name="f39" fmla="*/ 18 f31 1"/>
                <a:gd name="f40" fmla="*/ 12 f32 1"/>
                <a:gd name="f41" fmla="*/ 15 f31 1"/>
                <a:gd name="f42" fmla="*/ 4 f32 1"/>
                <a:gd name="f43" fmla="*/ 3 f31 1"/>
                <a:gd name="f44" fmla="*/ 7 f32 1"/>
                <a:gd name="f45" fmla="*/ 0 f31 1"/>
                <a:gd name="f46" fmla="+- f33 0 f1"/>
                <a:gd name="f47" fmla="*/ f36 1 28"/>
                <a:gd name="f48" fmla="*/ f37 1 24"/>
                <a:gd name="f49" fmla="*/ f38 1 28"/>
                <a:gd name="f50" fmla="*/ f39 1 24"/>
                <a:gd name="f51" fmla="*/ f40 1 28"/>
                <a:gd name="f52" fmla="*/ f41 1 24"/>
                <a:gd name="f53" fmla="*/ f42 1 28"/>
                <a:gd name="f54" fmla="*/ f43 1 24"/>
                <a:gd name="f55" fmla="*/ f44 1 28"/>
                <a:gd name="f56" fmla="*/ f45 1 24"/>
                <a:gd name="f57" fmla="*/ 0 1 f34"/>
                <a:gd name="f58" fmla="*/ f28 1 f34"/>
                <a:gd name="f59" fmla="*/ 0 1 f35"/>
                <a:gd name="f60" fmla="*/ f29 1 f35"/>
                <a:gd name="f61" fmla="*/ f47 1 f34"/>
                <a:gd name="f62" fmla="*/ f48 1 f35"/>
                <a:gd name="f63" fmla="*/ f49 1 f34"/>
                <a:gd name="f64" fmla="*/ f50 1 f35"/>
                <a:gd name="f65" fmla="*/ f51 1 f34"/>
                <a:gd name="f66" fmla="*/ f52 1 f35"/>
                <a:gd name="f67" fmla="*/ f53 1 f34"/>
                <a:gd name="f68" fmla="*/ f54 1 f35"/>
                <a:gd name="f69" fmla="*/ f55 1 f34"/>
                <a:gd name="f70" fmla="*/ f56 1 f35"/>
                <a:gd name="f71" fmla="*/ f57 f25 1"/>
                <a:gd name="f72" fmla="*/ f58 f25 1"/>
                <a:gd name="f73" fmla="*/ f60 f26 1"/>
                <a:gd name="f74" fmla="*/ f59 f26 1"/>
                <a:gd name="f75" fmla="*/ f61 f25 1"/>
                <a:gd name="f76" fmla="*/ f62 f26 1"/>
                <a:gd name="f77" fmla="*/ f63 f25 1"/>
                <a:gd name="f78" fmla="*/ f64 f26 1"/>
                <a:gd name="f79" fmla="*/ f65 f25 1"/>
                <a:gd name="f80" fmla="*/ f66 f26 1"/>
                <a:gd name="f81" fmla="*/ f67 f25 1"/>
                <a:gd name="f82" fmla="*/ f68 f26 1"/>
                <a:gd name="f83" fmla="*/ f69 f25 1"/>
                <a:gd name="f84" fmla="*/ f70 f26 1"/>
              </a:gdLst>
              <a:ahLst/>
              <a:cxnLst>
                <a:cxn ang="3cd4">
                  <a:pos x="hc" y="t"/>
                </a:cxn>
                <a:cxn ang="0">
                  <a:pos x="r" y="vc"/>
                </a:cxn>
                <a:cxn ang="cd4">
                  <a:pos x="hc" y="b"/>
                </a:cxn>
                <a:cxn ang="cd2">
                  <a:pos x="l" y="vc"/>
                </a:cxn>
                <a:cxn ang="f46">
                  <a:pos x="f75" y="f76"/>
                </a:cxn>
                <a:cxn ang="f46">
                  <a:pos x="f77" y="f78"/>
                </a:cxn>
                <a:cxn ang="f46">
                  <a:pos x="f79" y="f80"/>
                </a:cxn>
                <a:cxn ang="f46">
                  <a:pos x="f81" y="f82"/>
                </a:cxn>
                <a:cxn ang="f46">
                  <a:pos x="f83" y="f84"/>
                </a:cxn>
                <a:cxn ang="f46">
                  <a:pos x="f75" y="f76"/>
                </a:cxn>
              </a:cxnLst>
              <a:rect l="f71" t="f74" r="f72" b="f73"/>
              <a:pathLst>
                <a:path w="28" h="24">
                  <a:moveTo>
                    <a:pt x="f6" y="f8"/>
                  </a:moveTo>
                  <a:cubicBezTo>
                    <a:pt x="f9" y="f10"/>
                    <a:pt x="f9" y="f11"/>
                    <a:pt x="f9" y="f12"/>
                  </a:cubicBezTo>
                  <a:cubicBezTo>
                    <a:pt x="f13" y="f7"/>
                    <a:pt x="f10" y="f12"/>
                    <a:pt x="f8" y="f14"/>
                  </a:cubicBezTo>
                  <a:cubicBezTo>
                    <a:pt x="f15" y="f16"/>
                    <a:pt x="f5" y="f17"/>
                    <a:pt x="f18" y="f19"/>
                  </a:cubicBezTo>
                  <a:cubicBezTo>
                    <a:pt x="f18" y="f20"/>
                    <a:pt x="f21" y="f5"/>
                    <a:pt x="f21" y="f5"/>
                  </a:cubicBezTo>
                  <a:cubicBezTo>
                    <a:pt x="f22" y="f18"/>
                    <a:pt x="f23" y="f15"/>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1" name="Freeform 65">
              <a:extLst>
                <a:ext uri="{FF2B5EF4-FFF2-40B4-BE49-F238E27FC236}">
                  <a16:creationId xmlns:a16="http://schemas.microsoft.com/office/drawing/2014/main" id="{A96D4B12-5B2B-675A-7169-C8BB913F2779}"/>
                </a:ext>
              </a:extLst>
            </p:cNvPr>
            <p:cNvSpPr/>
            <p:nvPr/>
          </p:nvSpPr>
          <p:spPr>
            <a:xfrm>
              <a:off x="5146672" y="881060"/>
              <a:ext cx="49213" cy="23810"/>
            </a:xfrm>
            <a:custGeom>
              <a:avLst/>
              <a:gdLst>
                <a:gd name="f0" fmla="val 10800000"/>
                <a:gd name="f1" fmla="val 5400000"/>
                <a:gd name="f2" fmla="val 180"/>
                <a:gd name="f3" fmla="val w"/>
                <a:gd name="f4" fmla="val h"/>
                <a:gd name="f5" fmla="val 0"/>
                <a:gd name="f6" fmla="val 27"/>
                <a:gd name="f7" fmla="val 13"/>
                <a:gd name="f8" fmla="val 14"/>
                <a:gd name="f9" fmla="val 16"/>
                <a:gd name="f10" fmla="val 19"/>
                <a:gd name="f11" fmla="val 21"/>
                <a:gd name="f12" fmla="val 1"/>
                <a:gd name="f13" fmla="val 23"/>
                <a:gd name="f14" fmla="val 4"/>
                <a:gd name="f15" fmla="val 5"/>
                <a:gd name="f16" fmla="val 26"/>
                <a:gd name="f17" fmla="val 8"/>
                <a:gd name="f18" fmla="val 24"/>
                <a:gd name="f19" fmla="val 11"/>
                <a:gd name="f20" fmla="val 22"/>
                <a:gd name="f21" fmla="val 17"/>
                <a:gd name="f22" fmla="val 12"/>
                <a:gd name="f23" fmla="val 3"/>
                <a:gd name="f24" fmla="val 9"/>
                <a:gd name="f25" fmla="val 6"/>
                <a:gd name="f26" fmla="val 2"/>
                <a:gd name="f27" fmla="val 10"/>
                <a:gd name="f28" fmla="+- 0 0 -90"/>
                <a:gd name="f29" fmla="*/ f3 1 27"/>
                <a:gd name="f30" fmla="*/ f4 1 13"/>
                <a:gd name="f31" fmla="val f5"/>
                <a:gd name="f32" fmla="val f6"/>
                <a:gd name="f33" fmla="val f7"/>
                <a:gd name="f34" fmla="*/ f28 f0 1"/>
                <a:gd name="f35" fmla="+- f33 0 f31"/>
                <a:gd name="f36" fmla="+- f32 0 f31"/>
                <a:gd name="f37" fmla="*/ f34 1 f2"/>
                <a:gd name="f38" fmla="*/ f36 1 27"/>
                <a:gd name="f39" fmla="*/ f35 1 13"/>
                <a:gd name="f40" fmla="*/ 14 f36 1"/>
                <a:gd name="f41" fmla="*/ 0 f35 1"/>
                <a:gd name="f42" fmla="*/ 21 f36 1"/>
                <a:gd name="f43" fmla="*/ 1 f35 1"/>
                <a:gd name="f44" fmla="*/ 27 f36 1"/>
                <a:gd name="f45" fmla="*/ 5 f35 1"/>
                <a:gd name="f46" fmla="*/ 22 f36 1"/>
                <a:gd name="f47" fmla="*/ 11 f35 1"/>
                <a:gd name="f48" fmla="*/ 8 f36 1"/>
                <a:gd name="f49" fmla="*/ 12 f35 1"/>
                <a:gd name="f50" fmla="*/ 0 f36 1"/>
                <a:gd name="f51" fmla="*/ 6 f35 1"/>
                <a:gd name="f52" fmla="+- f37 0 f1"/>
                <a:gd name="f53" fmla="*/ f40 1 27"/>
                <a:gd name="f54" fmla="*/ f41 1 13"/>
                <a:gd name="f55" fmla="*/ f42 1 27"/>
                <a:gd name="f56" fmla="*/ f43 1 13"/>
                <a:gd name="f57" fmla="*/ f44 1 27"/>
                <a:gd name="f58" fmla="*/ f45 1 13"/>
                <a:gd name="f59" fmla="*/ f46 1 27"/>
                <a:gd name="f60" fmla="*/ f47 1 13"/>
                <a:gd name="f61" fmla="*/ f48 1 27"/>
                <a:gd name="f62" fmla="*/ f49 1 13"/>
                <a:gd name="f63" fmla="*/ f50 1 27"/>
                <a:gd name="f64" fmla="*/ f51 1 13"/>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8"/>
                <a:gd name="f80" fmla="*/ f64 1 f39"/>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29 1"/>
                <a:gd name="f96" fmla="*/ f80 f30 1"/>
              </a:gdLst>
              <a:ahLst/>
              <a:cxnLst>
                <a:cxn ang="3cd4">
                  <a:pos x="hc" y="t"/>
                </a:cxn>
                <a:cxn ang="0">
                  <a:pos x="r" y="vc"/>
                </a:cxn>
                <a:cxn ang="cd4">
                  <a:pos x="hc" y="b"/>
                </a:cxn>
                <a:cxn ang="cd2">
                  <a:pos x="l" y="vc"/>
                </a:cxn>
                <a:cxn ang="f52">
                  <a:pos x="f85" y="f86"/>
                </a:cxn>
                <a:cxn ang="f52">
                  <a:pos x="f87" y="f88"/>
                </a:cxn>
                <a:cxn ang="f52">
                  <a:pos x="f89" y="f90"/>
                </a:cxn>
                <a:cxn ang="f52">
                  <a:pos x="f91" y="f92"/>
                </a:cxn>
                <a:cxn ang="f52">
                  <a:pos x="f93" y="f94"/>
                </a:cxn>
                <a:cxn ang="f52">
                  <a:pos x="f95" y="f96"/>
                </a:cxn>
                <a:cxn ang="f52">
                  <a:pos x="f93" y="f88"/>
                </a:cxn>
                <a:cxn ang="f52">
                  <a:pos x="f85" y="f88"/>
                </a:cxn>
                <a:cxn ang="f52">
                  <a:pos x="f85" y="f86"/>
                </a:cxn>
              </a:cxnLst>
              <a:rect l="f81" t="f84" r="f82" b="f83"/>
              <a:pathLst>
                <a:path w="27" h="13">
                  <a:moveTo>
                    <a:pt x="f8" y="f5"/>
                  </a:moveTo>
                  <a:cubicBezTo>
                    <a:pt x="f9" y="f5"/>
                    <a:pt x="f10" y="f5"/>
                    <a:pt x="f11" y="f12"/>
                  </a:cubicBezTo>
                  <a:cubicBezTo>
                    <a:pt x="f13" y="f12"/>
                    <a:pt x="f6" y="f14"/>
                    <a:pt x="f6" y="f15"/>
                  </a:cubicBezTo>
                  <a:cubicBezTo>
                    <a:pt x="f16" y="f17"/>
                    <a:pt x="f18" y="f19"/>
                    <a:pt x="f20" y="f19"/>
                  </a:cubicBezTo>
                  <a:cubicBezTo>
                    <a:pt x="f21" y="f7"/>
                    <a:pt x="f22" y="f7"/>
                    <a:pt x="f17" y="f22"/>
                  </a:cubicBezTo>
                  <a:cubicBezTo>
                    <a:pt x="f15" y="f22"/>
                    <a:pt x="f23" y="f24"/>
                    <a:pt x="f5" y="f25"/>
                  </a:cubicBezTo>
                  <a:cubicBezTo>
                    <a:pt x="f23" y="f14"/>
                    <a:pt x="f15" y="f26"/>
                    <a:pt x="f17" y="f12"/>
                  </a:cubicBezTo>
                  <a:cubicBezTo>
                    <a:pt x="f27" y="f5"/>
                    <a:pt x="f22" y="f12"/>
                    <a:pt x="f8" y="f12"/>
                  </a:cubicBezTo>
                  <a:cubicBezTo>
                    <a:pt x="f8" y="f12"/>
                    <a:pt x="f8" y="f12"/>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2" name="Freeform 66">
              <a:extLst>
                <a:ext uri="{FF2B5EF4-FFF2-40B4-BE49-F238E27FC236}">
                  <a16:creationId xmlns:a16="http://schemas.microsoft.com/office/drawing/2014/main" id="{7F4A094C-3666-0BA1-D988-71577AD5D908}"/>
                </a:ext>
              </a:extLst>
            </p:cNvPr>
            <p:cNvSpPr/>
            <p:nvPr/>
          </p:nvSpPr>
          <p:spPr>
            <a:xfrm>
              <a:off x="6226177" y="1627183"/>
              <a:ext cx="30166" cy="49213"/>
            </a:xfrm>
            <a:custGeom>
              <a:avLst/>
              <a:gdLst>
                <a:gd name="f0" fmla="val 10800000"/>
                <a:gd name="f1" fmla="val 5400000"/>
                <a:gd name="f2" fmla="val 180"/>
                <a:gd name="f3" fmla="val w"/>
                <a:gd name="f4" fmla="val h"/>
                <a:gd name="f5" fmla="val 0"/>
                <a:gd name="f6" fmla="val 17"/>
                <a:gd name="f7" fmla="val 27"/>
                <a:gd name="f8" fmla="val 20"/>
                <a:gd name="f9" fmla="val 16"/>
                <a:gd name="f10" fmla="val 22"/>
                <a:gd name="f11" fmla="val 14"/>
                <a:gd name="f12" fmla="val 25"/>
                <a:gd name="f13" fmla="val 12"/>
                <a:gd name="f14" fmla="val 26"/>
                <a:gd name="f15" fmla="val 10"/>
                <a:gd name="f16" fmla="val 7"/>
                <a:gd name="f17" fmla="val 6"/>
                <a:gd name="f18" fmla="val 23"/>
                <a:gd name="f19" fmla="val 3"/>
                <a:gd name="f20" fmla="val 18"/>
                <a:gd name="f21" fmla="val 2"/>
                <a:gd name="f22" fmla="val 13"/>
                <a:gd name="f23" fmla="val 1"/>
                <a:gd name="f24" fmla="val 8"/>
                <a:gd name="f25" fmla="val 5"/>
                <a:gd name="f26" fmla="val 11"/>
                <a:gd name="f27" fmla="val 4"/>
                <a:gd name="f28" fmla="val 9"/>
                <a:gd name="f29" fmla="val 15"/>
                <a:gd name="f30" fmla="+- 0 0 -90"/>
                <a:gd name="f31" fmla="*/ f3 1 17"/>
                <a:gd name="f32" fmla="*/ f4 1 27"/>
                <a:gd name="f33" fmla="val f5"/>
                <a:gd name="f34" fmla="val f6"/>
                <a:gd name="f35" fmla="val f7"/>
                <a:gd name="f36" fmla="*/ f30 f0 1"/>
                <a:gd name="f37" fmla="+- f35 0 f33"/>
                <a:gd name="f38" fmla="+- f34 0 f33"/>
                <a:gd name="f39" fmla="*/ f36 1 f2"/>
                <a:gd name="f40" fmla="*/ f38 1 17"/>
                <a:gd name="f41" fmla="*/ f37 1 27"/>
                <a:gd name="f42" fmla="*/ 17 f38 1"/>
                <a:gd name="f43" fmla="*/ 20 f37 1"/>
                <a:gd name="f44" fmla="*/ 12 f38 1"/>
                <a:gd name="f45" fmla="*/ 26 f37 1"/>
                <a:gd name="f46" fmla="*/ 6 f38 1"/>
                <a:gd name="f47" fmla="*/ 23 f37 1"/>
                <a:gd name="f48" fmla="*/ 1 f38 1"/>
                <a:gd name="f49" fmla="*/ 8 f37 1"/>
                <a:gd name="f50" fmla="*/ 5 f38 1"/>
                <a:gd name="f51" fmla="*/ 1 f37 1"/>
                <a:gd name="f52" fmla="*/ 11 f38 1"/>
                <a:gd name="f53" fmla="*/ 4 f37 1"/>
                <a:gd name="f54" fmla="+- f39 0 f1"/>
                <a:gd name="f55" fmla="*/ f42 1 17"/>
                <a:gd name="f56" fmla="*/ f43 1 27"/>
                <a:gd name="f57" fmla="*/ f44 1 17"/>
                <a:gd name="f58" fmla="*/ f45 1 27"/>
                <a:gd name="f59" fmla="*/ f46 1 17"/>
                <a:gd name="f60" fmla="*/ f47 1 27"/>
                <a:gd name="f61" fmla="*/ f48 1 17"/>
                <a:gd name="f62" fmla="*/ f49 1 27"/>
                <a:gd name="f63" fmla="*/ f50 1 17"/>
                <a:gd name="f64" fmla="*/ f51 1 27"/>
                <a:gd name="f65" fmla="*/ f52 1 17"/>
                <a:gd name="f66" fmla="*/ f53 1 27"/>
                <a:gd name="f67" fmla="*/ 0 1 f40"/>
                <a:gd name="f68" fmla="*/ f34 1 f40"/>
                <a:gd name="f69" fmla="*/ 0 1 f41"/>
                <a:gd name="f70" fmla="*/ f35 1 f41"/>
                <a:gd name="f71" fmla="*/ f55 1 f40"/>
                <a:gd name="f72" fmla="*/ f56 1 f41"/>
                <a:gd name="f73" fmla="*/ f57 1 f40"/>
                <a:gd name="f74" fmla="*/ f58 1 f41"/>
                <a:gd name="f75" fmla="*/ f59 1 f40"/>
                <a:gd name="f76" fmla="*/ f60 1 f41"/>
                <a:gd name="f77" fmla="*/ f61 1 f40"/>
                <a:gd name="f78" fmla="*/ f62 1 f41"/>
                <a:gd name="f79" fmla="*/ f63 1 f40"/>
                <a:gd name="f80" fmla="*/ f64 1 f41"/>
                <a:gd name="f81" fmla="*/ f65 1 f40"/>
                <a:gd name="f82" fmla="*/ f66 1 f41"/>
                <a:gd name="f83" fmla="*/ f67 f31 1"/>
                <a:gd name="f84" fmla="*/ f68 f31 1"/>
                <a:gd name="f85" fmla="*/ f70 f32 1"/>
                <a:gd name="f86" fmla="*/ f69 f32 1"/>
                <a:gd name="f87" fmla="*/ f71 f31 1"/>
                <a:gd name="f88" fmla="*/ f72 f32 1"/>
                <a:gd name="f89" fmla="*/ f73 f31 1"/>
                <a:gd name="f90" fmla="*/ f74 f32 1"/>
                <a:gd name="f91" fmla="*/ f75 f31 1"/>
                <a:gd name="f92" fmla="*/ f76 f32 1"/>
                <a:gd name="f93" fmla="*/ f77 f31 1"/>
                <a:gd name="f94" fmla="*/ f78 f32 1"/>
                <a:gd name="f95" fmla="*/ f79 f31 1"/>
                <a:gd name="f96" fmla="*/ f80 f32 1"/>
                <a:gd name="f97" fmla="*/ f81 f31 1"/>
                <a:gd name="f98" fmla="*/ f82 f32 1"/>
              </a:gdLst>
              <a:ahLst/>
              <a:cxnLst>
                <a:cxn ang="3cd4">
                  <a:pos x="hc" y="t"/>
                </a:cxn>
                <a:cxn ang="0">
                  <a:pos x="r" y="vc"/>
                </a:cxn>
                <a:cxn ang="cd4">
                  <a:pos x="hc" y="b"/>
                </a:cxn>
                <a:cxn ang="cd2">
                  <a:pos x="l" y="vc"/>
                </a:cxn>
                <a:cxn ang="f54">
                  <a:pos x="f87" y="f88"/>
                </a:cxn>
                <a:cxn ang="f54">
                  <a:pos x="f89" y="f90"/>
                </a:cxn>
                <a:cxn ang="f54">
                  <a:pos x="f91" y="f92"/>
                </a:cxn>
                <a:cxn ang="f54">
                  <a:pos x="f93" y="f94"/>
                </a:cxn>
                <a:cxn ang="f54">
                  <a:pos x="f95" y="f96"/>
                </a:cxn>
                <a:cxn ang="f54">
                  <a:pos x="f97" y="f98"/>
                </a:cxn>
                <a:cxn ang="f54">
                  <a:pos x="f87" y="f88"/>
                </a:cxn>
              </a:cxnLst>
              <a:rect l="f83" t="f86" r="f84" b="f85"/>
              <a:pathLst>
                <a:path w="17" h="27">
                  <a:moveTo>
                    <a:pt x="f6" y="f8"/>
                  </a:moveTo>
                  <a:cubicBezTo>
                    <a:pt x="f9" y="f10"/>
                    <a:pt x="f11" y="f12"/>
                    <a:pt x="f13" y="f14"/>
                  </a:cubicBezTo>
                  <a:cubicBezTo>
                    <a:pt x="f15" y="f7"/>
                    <a:pt x="f16" y="f12"/>
                    <a:pt x="f17" y="f18"/>
                  </a:cubicBezTo>
                  <a:cubicBezTo>
                    <a:pt x="f19" y="f20"/>
                    <a:pt x="f21" y="f22"/>
                    <a:pt x="f23" y="f24"/>
                  </a:cubicBezTo>
                  <a:cubicBezTo>
                    <a:pt x="f5" y="f17"/>
                    <a:pt x="f19" y="f21"/>
                    <a:pt x="f25" y="f23"/>
                  </a:cubicBezTo>
                  <a:cubicBezTo>
                    <a:pt x="f17" y="f5"/>
                    <a:pt x="f26" y="f21"/>
                    <a:pt x="f26" y="f27"/>
                  </a:cubicBezTo>
                  <a:cubicBezTo>
                    <a:pt x="f11" y="f28"/>
                    <a:pt x="f29" y="f1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3" name="Freeform 67">
              <a:extLst>
                <a:ext uri="{FF2B5EF4-FFF2-40B4-BE49-F238E27FC236}">
                  <a16:creationId xmlns:a16="http://schemas.microsoft.com/office/drawing/2014/main" id="{19465200-E192-98EC-A046-5F18985E0DF4}"/>
                </a:ext>
              </a:extLst>
            </p:cNvPr>
            <p:cNvSpPr/>
            <p:nvPr/>
          </p:nvSpPr>
          <p:spPr>
            <a:xfrm>
              <a:off x="5757867" y="2860672"/>
              <a:ext cx="49213" cy="34920"/>
            </a:xfrm>
            <a:custGeom>
              <a:avLst/>
              <a:gdLst>
                <a:gd name="f0" fmla="val 10800000"/>
                <a:gd name="f1" fmla="val 5400000"/>
                <a:gd name="f2" fmla="val 180"/>
                <a:gd name="f3" fmla="val w"/>
                <a:gd name="f4" fmla="val h"/>
                <a:gd name="f5" fmla="val 0"/>
                <a:gd name="f6" fmla="val 27"/>
                <a:gd name="f7" fmla="val 19"/>
                <a:gd name="f8" fmla="val 7"/>
                <a:gd name="f9" fmla="val 21"/>
                <a:gd name="f10" fmla="val 11"/>
                <a:gd name="f11" fmla="val 16"/>
                <a:gd name="f12" fmla="val 14"/>
                <a:gd name="f13" fmla="val 12"/>
                <a:gd name="f14" fmla="val 17"/>
                <a:gd name="f15" fmla="val 9"/>
                <a:gd name="f16" fmla="val 18"/>
                <a:gd name="f17" fmla="val 5"/>
                <a:gd name="f18" fmla="val 2"/>
                <a:gd name="f19" fmla="val 1"/>
                <a:gd name="f20" fmla="val 6"/>
                <a:gd name="f21" fmla="val 3"/>
                <a:gd name="f22" fmla="val 20"/>
                <a:gd name="f23" fmla="val 23"/>
                <a:gd name="f24" fmla="+- 0 0 -90"/>
                <a:gd name="f25" fmla="*/ f3 1 27"/>
                <a:gd name="f26" fmla="*/ f4 1 19"/>
                <a:gd name="f27" fmla="val f5"/>
                <a:gd name="f28" fmla="val f6"/>
                <a:gd name="f29" fmla="val f7"/>
                <a:gd name="f30" fmla="*/ f24 f0 1"/>
                <a:gd name="f31" fmla="+- f29 0 f27"/>
                <a:gd name="f32" fmla="+- f28 0 f27"/>
                <a:gd name="f33" fmla="*/ f30 1 f2"/>
                <a:gd name="f34" fmla="*/ f32 1 27"/>
                <a:gd name="f35" fmla="*/ f31 1 19"/>
                <a:gd name="f36" fmla="*/ 27 f32 1"/>
                <a:gd name="f37" fmla="*/ 7 f31 1"/>
                <a:gd name="f38" fmla="*/ 12 f32 1"/>
                <a:gd name="f39" fmla="*/ 17 f31 1"/>
                <a:gd name="f40" fmla="*/ 2 f32 1"/>
                <a:gd name="f41" fmla="*/ 18 f31 1"/>
                <a:gd name="f42" fmla="*/ 0 f32 1"/>
                <a:gd name="f43" fmla="*/ 12 f31 1"/>
                <a:gd name="f44" fmla="*/ 19 f32 1"/>
                <a:gd name="f45" fmla="*/ 0 f31 1"/>
                <a:gd name="f46" fmla="+- f33 0 f1"/>
                <a:gd name="f47" fmla="*/ f36 1 27"/>
                <a:gd name="f48" fmla="*/ f37 1 19"/>
                <a:gd name="f49" fmla="*/ f38 1 27"/>
                <a:gd name="f50" fmla="*/ f39 1 19"/>
                <a:gd name="f51" fmla="*/ f40 1 27"/>
                <a:gd name="f52" fmla="*/ f41 1 19"/>
                <a:gd name="f53" fmla="*/ f42 1 27"/>
                <a:gd name="f54" fmla="*/ f43 1 19"/>
                <a:gd name="f55" fmla="*/ f44 1 27"/>
                <a:gd name="f56" fmla="*/ f45 1 19"/>
                <a:gd name="f57" fmla="*/ 0 1 f34"/>
                <a:gd name="f58" fmla="*/ f28 1 f34"/>
                <a:gd name="f59" fmla="*/ 0 1 f35"/>
                <a:gd name="f60" fmla="*/ f29 1 f35"/>
                <a:gd name="f61" fmla="*/ f47 1 f34"/>
                <a:gd name="f62" fmla="*/ f48 1 f35"/>
                <a:gd name="f63" fmla="*/ f49 1 f34"/>
                <a:gd name="f64" fmla="*/ f50 1 f35"/>
                <a:gd name="f65" fmla="*/ f51 1 f34"/>
                <a:gd name="f66" fmla="*/ f52 1 f35"/>
                <a:gd name="f67" fmla="*/ f53 1 f34"/>
                <a:gd name="f68" fmla="*/ f54 1 f35"/>
                <a:gd name="f69" fmla="*/ f55 1 f34"/>
                <a:gd name="f70" fmla="*/ f56 1 f35"/>
                <a:gd name="f71" fmla="*/ f57 f25 1"/>
                <a:gd name="f72" fmla="*/ f58 f25 1"/>
                <a:gd name="f73" fmla="*/ f60 f26 1"/>
                <a:gd name="f74" fmla="*/ f59 f26 1"/>
                <a:gd name="f75" fmla="*/ f61 f25 1"/>
                <a:gd name="f76" fmla="*/ f62 f26 1"/>
                <a:gd name="f77" fmla="*/ f63 f25 1"/>
                <a:gd name="f78" fmla="*/ f64 f26 1"/>
                <a:gd name="f79" fmla="*/ f65 f25 1"/>
                <a:gd name="f80" fmla="*/ f66 f26 1"/>
                <a:gd name="f81" fmla="*/ f67 f25 1"/>
                <a:gd name="f82" fmla="*/ f68 f26 1"/>
                <a:gd name="f83" fmla="*/ f69 f25 1"/>
                <a:gd name="f84" fmla="*/ f70 f26 1"/>
              </a:gdLst>
              <a:ahLst/>
              <a:cxnLst>
                <a:cxn ang="3cd4">
                  <a:pos x="hc" y="t"/>
                </a:cxn>
                <a:cxn ang="0">
                  <a:pos x="r" y="vc"/>
                </a:cxn>
                <a:cxn ang="cd4">
                  <a:pos x="hc" y="b"/>
                </a:cxn>
                <a:cxn ang="cd2">
                  <a:pos x="l" y="vc"/>
                </a:cxn>
                <a:cxn ang="f46">
                  <a:pos x="f75" y="f76"/>
                </a:cxn>
                <a:cxn ang="f46">
                  <a:pos x="f77" y="f78"/>
                </a:cxn>
                <a:cxn ang="f46">
                  <a:pos x="f79" y="f80"/>
                </a:cxn>
                <a:cxn ang="f46">
                  <a:pos x="f81" y="f82"/>
                </a:cxn>
                <a:cxn ang="f46">
                  <a:pos x="f83" y="f84"/>
                </a:cxn>
                <a:cxn ang="f46">
                  <a:pos x="f75" y="f76"/>
                </a:cxn>
              </a:cxnLst>
              <a:rect l="f71" t="f74" r="f72" b="f73"/>
              <a:pathLst>
                <a:path w="27" h="19">
                  <a:moveTo>
                    <a:pt x="f6" y="f8"/>
                  </a:moveTo>
                  <a:cubicBezTo>
                    <a:pt x="f9" y="f10"/>
                    <a:pt x="f11" y="f12"/>
                    <a:pt x="f13" y="f14"/>
                  </a:cubicBezTo>
                  <a:cubicBezTo>
                    <a:pt x="f15" y="f16"/>
                    <a:pt x="f17" y="f7"/>
                    <a:pt x="f18" y="f16"/>
                  </a:cubicBezTo>
                  <a:cubicBezTo>
                    <a:pt x="f19" y="f16"/>
                    <a:pt x="f5" y="f13"/>
                    <a:pt x="f5" y="f13"/>
                  </a:cubicBezTo>
                  <a:cubicBezTo>
                    <a:pt x="f20" y="f8"/>
                    <a:pt x="f13" y="f21"/>
                    <a:pt x="f7" y="f5"/>
                  </a:cubicBezTo>
                  <a:cubicBezTo>
                    <a:pt x="f22" y="f5"/>
                    <a:pt x="f23" y="f2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4" name="Freeform 68">
              <a:extLst>
                <a:ext uri="{FF2B5EF4-FFF2-40B4-BE49-F238E27FC236}">
                  <a16:creationId xmlns:a16="http://schemas.microsoft.com/office/drawing/2014/main" id="{CC554BC8-1870-18C7-3FAD-1D68CA20F80B}"/>
                </a:ext>
              </a:extLst>
            </p:cNvPr>
            <p:cNvSpPr/>
            <p:nvPr/>
          </p:nvSpPr>
          <p:spPr>
            <a:xfrm>
              <a:off x="5726109" y="1020763"/>
              <a:ext cx="46040" cy="31747"/>
            </a:xfrm>
            <a:custGeom>
              <a:avLst/>
              <a:gdLst>
                <a:gd name="f0" fmla="val 10800000"/>
                <a:gd name="f1" fmla="val 5400000"/>
                <a:gd name="f2" fmla="val 180"/>
                <a:gd name="f3" fmla="val w"/>
                <a:gd name="f4" fmla="val h"/>
                <a:gd name="f5" fmla="val 0"/>
                <a:gd name="f6" fmla="val 25"/>
                <a:gd name="f7" fmla="val 17"/>
                <a:gd name="f8" fmla="val 10"/>
                <a:gd name="f9" fmla="val 14"/>
                <a:gd name="f10" fmla="val 15"/>
                <a:gd name="f11" fmla="val 21"/>
                <a:gd name="f12" fmla="val 16"/>
                <a:gd name="f13" fmla="val 9"/>
                <a:gd name="f14" fmla="val 13"/>
                <a:gd name="f15" fmla="val 12"/>
                <a:gd name="f16" fmla="val 2"/>
                <a:gd name="f17" fmla="val 3"/>
                <a:gd name="f18" fmla="val 1"/>
                <a:gd name="f19" fmla="val 18"/>
                <a:gd name="f20" fmla="val 22"/>
                <a:gd name="f21" fmla="val 8"/>
                <a:gd name="f22" fmla="+- 0 0 -90"/>
                <a:gd name="f23" fmla="*/ f3 1 25"/>
                <a:gd name="f24" fmla="*/ f4 1 17"/>
                <a:gd name="f25" fmla="val f5"/>
                <a:gd name="f26" fmla="val f6"/>
                <a:gd name="f27" fmla="val f7"/>
                <a:gd name="f28" fmla="*/ f22 f0 1"/>
                <a:gd name="f29" fmla="+- f27 0 f25"/>
                <a:gd name="f30" fmla="+- f26 0 f25"/>
                <a:gd name="f31" fmla="*/ f28 1 f2"/>
                <a:gd name="f32" fmla="*/ f30 1 25"/>
                <a:gd name="f33" fmla="*/ f29 1 17"/>
                <a:gd name="f34" fmla="*/ 25 f30 1"/>
                <a:gd name="f35" fmla="*/ 10 f29 1"/>
                <a:gd name="f36" fmla="*/ 15 f29 1"/>
                <a:gd name="f37" fmla="*/ 14 f30 1"/>
                <a:gd name="f38" fmla="*/ 16 f29 1"/>
                <a:gd name="f39" fmla="*/ 2 f30 1"/>
                <a:gd name="f40" fmla="*/ 3 f29 1"/>
                <a:gd name="f41" fmla="*/ 12 f30 1"/>
                <a:gd name="f42" fmla="*/ 1 f29 1"/>
                <a:gd name="f43" fmla="+- f31 0 f1"/>
                <a:gd name="f44" fmla="*/ f34 1 25"/>
                <a:gd name="f45" fmla="*/ f35 1 17"/>
                <a:gd name="f46" fmla="*/ f36 1 17"/>
                <a:gd name="f47" fmla="*/ f37 1 25"/>
                <a:gd name="f48" fmla="*/ f38 1 17"/>
                <a:gd name="f49" fmla="*/ f39 1 25"/>
                <a:gd name="f50" fmla="*/ f40 1 17"/>
                <a:gd name="f51" fmla="*/ f41 1 25"/>
                <a:gd name="f52" fmla="*/ f42 1 17"/>
                <a:gd name="f53" fmla="*/ 0 1 f32"/>
                <a:gd name="f54" fmla="*/ f26 1 f32"/>
                <a:gd name="f55" fmla="*/ 0 1 f33"/>
                <a:gd name="f56" fmla="*/ f27 1 f33"/>
                <a:gd name="f57" fmla="*/ f44 1 f32"/>
                <a:gd name="f58" fmla="*/ f45 1 f33"/>
                <a:gd name="f59" fmla="*/ f46 1 f33"/>
                <a:gd name="f60" fmla="*/ f47 1 f32"/>
                <a:gd name="f61" fmla="*/ f48 1 f33"/>
                <a:gd name="f62" fmla="*/ f49 1 f32"/>
                <a:gd name="f63" fmla="*/ f50 1 f33"/>
                <a:gd name="f64" fmla="*/ f51 1 f32"/>
                <a:gd name="f65" fmla="*/ f52 1 f33"/>
                <a:gd name="f66" fmla="*/ f53 f23 1"/>
                <a:gd name="f67" fmla="*/ f54 f23 1"/>
                <a:gd name="f68" fmla="*/ f56 f24 1"/>
                <a:gd name="f69" fmla="*/ f55 f24 1"/>
                <a:gd name="f70" fmla="*/ f57 f23 1"/>
                <a:gd name="f71" fmla="*/ f58 f24 1"/>
                <a:gd name="f72" fmla="*/ f59 f24 1"/>
                <a:gd name="f73" fmla="*/ f60 f23 1"/>
                <a:gd name="f74" fmla="*/ f61 f24 1"/>
                <a:gd name="f75" fmla="*/ f62 f23 1"/>
                <a:gd name="f76" fmla="*/ f63 f24 1"/>
                <a:gd name="f77" fmla="*/ f64 f23 1"/>
                <a:gd name="f78" fmla="*/ f65 f24 1"/>
              </a:gdLst>
              <a:ahLst/>
              <a:cxnLst>
                <a:cxn ang="3cd4">
                  <a:pos x="hc" y="t"/>
                </a:cxn>
                <a:cxn ang="0">
                  <a:pos x="r" y="vc"/>
                </a:cxn>
                <a:cxn ang="cd4">
                  <a:pos x="hc" y="b"/>
                </a:cxn>
                <a:cxn ang="cd2">
                  <a:pos x="l" y="vc"/>
                </a:cxn>
                <a:cxn ang="f43">
                  <a:pos x="f70" y="f71"/>
                </a:cxn>
                <a:cxn ang="f43">
                  <a:pos x="f70" y="f72"/>
                </a:cxn>
                <a:cxn ang="f43">
                  <a:pos x="f73" y="f74"/>
                </a:cxn>
                <a:cxn ang="f43">
                  <a:pos x="f75" y="f76"/>
                </a:cxn>
                <a:cxn ang="f43">
                  <a:pos x="f77" y="f78"/>
                </a:cxn>
                <a:cxn ang="f43">
                  <a:pos x="f70" y="f71"/>
                </a:cxn>
              </a:cxnLst>
              <a:rect l="f66" t="f69" r="f67" b="f68"/>
              <a:pathLst>
                <a:path w="25" h="17">
                  <a:moveTo>
                    <a:pt x="f6" y="f8"/>
                  </a:moveTo>
                  <a:cubicBezTo>
                    <a:pt x="f6" y="f9"/>
                    <a:pt x="f6" y="f10"/>
                    <a:pt x="f6" y="f10"/>
                  </a:cubicBezTo>
                  <a:cubicBezTo>
                    <a:pt x="f11" y="f10"/>
                    <a:pt x="f7" y="f7"/>
                    <a:pt x="f9" y="f12"/>
                  </a:cubicBezTo>
                  <a:cubicBezTo>
                    <a:pt x="f13" y="f14"/>
                    <a:pt x="f5" y="f15"/>
                    <a:pt x="f16" y="f17"/>
                  </a:cubicBezTo>
                  <a:cubicBezTo>
                    <a:pt x="f16" y="f18"/>
                    <a:pt x="f13" y="f5"/>
                    <a:pt x="f15" y="f18"/>
                  </a:cubicBezTo>
                  <a:cubicBezTo>
                    <a:pt x="f19" y="f17"/>
                    <a:pt x="f20" y="f2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5" name="Freeform 69">
              <a:extLst>
                <a:ext uri="{FF2B5EF4-FFF2-40B4-BE49-F238E27FC236}">
                  <a16:creationId xmlns:a16="http://schemas.microsoft.com/office/drawing/2014/main" id="{FF53C884-4D18-27E9-990D-F01B68CB794A}"/>
                </a:ext>
              </a:extLst>
            </p:cNvPr>
            <p:cNvSpPr/>
            <p:nvPr/>
          </p:nvSpPr>
          <p:spPr>
            <a:xfrm>
              <a:off x="4502148" y="1122361"/>
              <a:ext cx="44448" cy="41276"/>
            </a:xfrm>
            <a:custGeom>
              <a:avLst/>
              <a:gdLst>
                <a:gd name="f0" fmla="val 10800000"/>
                <a:gd name="f1" fmla="val 5400000"/>
                <a:gd name="f2" fmla="val 180"/>
                <a:gd name="f3" fmla="val w"/>
                <a:gd name="f4" fmla="val h"/>
                <a:gd name="f5" fmla="val 0"/>
                <a:gd name="f6" fmla="val 24"/>
                <a:gd name="f7" fmla="val 23"/>
                <a:gd name="f8" fmla="val 7"/>
                <a:gd name="f9" fmla="val 4"/>
                <a:gd name="f10" fmla="val 20"/>
                <a:gd name="f11" fmla="val 2"/>
                <a:gd name="f12" fmla="val 19"/>
                <a:gd name="f13" fmla="val 1"/>
                <a:gd name="f14" fmla="val 18"/>
                <a:gd name="f15" fmla="val 16"/>
                <a:gd name="f16" fmla="val 13"/>
                <a:gd name="f17" fmla="val 11"/>
                <a:gd name="f18" fmla="val 6"/>
                <a:gd name="f19" fmla="val 10"/>
                <a:gd name="f20" fmla="val 15"/>
                <a:gd name="f21" fmla="val 21"/>
                <a:gd name="f22" fmla="val 22"/>
                <a:gd name="f23" fmla="val 12"/>
                <a:gd name="f24" fmla="val 17"/>
                <a:gd name="f25" fmla="+- 0 0 -90"/>
                <a:gd name="f26" fmla="*/ f3 1 24"/>
                <a:gd name="f27" fmla="*/ f4 1 23"/>
                <a:gd name="f28" fmla="val f5"/>
                <a:gd name="f29" fmla="val f6"/>
                <a:gd name="f30" fmla="val f7"/>
                <a:gd name="f31" fmla="*/ f25 f0 1"/>
                <a:gd name="f32" fmla="+- f30 0 f28"/>
                <a:gd name="f33" fmla="+- f29 0 f28"/>
                <a:gd name="f34" fmla="*/ f31 1 f2"/>
                <a:gd name="f35" fmla="*/ f33 1 24"/>
                <a:gd name="f36" fmla="*/ f32 1 23"/>
                <a:gd name="f37" fmla="*/ 7 f33 1"/>
                <a:gd name="f38" fmla="*/ 23 f32 1"/>
                <a:gd name="f39" fmla="*/ 1 f33 1"/>
                <a:gd name="f40" fmla="*/ 18 f32 1"/>
                <a:gd name="f41" fmla="*/ 2 f33 1"/>
                <a:gd name="f42" fmla="*/ 11 f32 1"/>
                <a:gd name="f43" fmla="*/ 15 f33 1"/>
                <a:gd name="f44" fmla="*/ 1 f32 1"/>
                <a:gd name="f45" fmla="*/ 21 f33 1"/>
                <a:gd name="f46" fmla="*/ 23 f33 1"/>
                <a:gd name="f47" fmla="*/ 7 f32 1"/>
                <a:gd name="f48" fmla="+- f34 0 f1"/>
                <a:gd name="f49" fmla="*/ f37 1 24"/>
                <a:gd name="f50" fmla="*/ f38 1 23"/>
                <a:gd name="f51" fmla="*/ f39 1 24"/>
                <a:gd name="f52" fmla="*/ f40 1 23"/>
                <a:gd name="f53" fmla="*/ f41 1 24"/>
                <a:gd name="f54" fmla="*/ f42 1 23"/>
                <a:gd name="f55" fmla="*/ f43 1 24"/>
                <a:gd name="f56" fmla="*/ f44 1 23"/>
                <a:gd name="f57" fmla="*/ f45 1 24"/>
                <a:gd name="f58" fmla="*/ f46 1 24"/>
                <a:gd name="f59" fmla="*/ f47 1 23"/>
                <a:gd name="f60" fmla="*/ 0 1 f35"/>
                <a:gd name="f61" fmla="*/ f29 1 f35"/>
                <a:gd name="f62" fmla="*/ 0 1 f36"/>
                <a:gd name="f63" fmla="*/ f30 1 f36"/>
                <a:gd name="f64" fmla="*/ f49 1 f35"/>
                <a:gd name="f65" fmla="*/ f50 1 f36"/>
                <a:gd name="f66" fmla="*/ f51 1 f35"/>
                <a:gd name="f67" fmla="*/ f52 1 f36"/>
                <a:gd name="f68" fmla="*/ f53 1 f35"/>
                <a:gd name="f69" fmla="*/ f54 1 f36"/>
                <a:gd name="f70" fmla="*/ f55 1 f35"/>
                <a:gd name="f71" fmla="*/ f56 1 f36"/>
                <a:gd name="f72" fmla="*/ f57 1 f35"/>
                <a:gd name="f73" fmla="*/ f58 1 f35"/>
                <a:gd name="f74" fmla="*/ f59 1 f36"/>
                <a:gd name="f75" fmla="*/ f60 f26 1"/>
                <a:gd name="f76" fmla="*/ f61 f26 1"/>
                <a:gd name="f77" fmla="*/ f63 f27 1"/>
                <a:gd name="f78" fmla="*/ f62 f27 1"/>
                <a:gd name="f79" fmla="*/ f64 f26 1"/>
                <a:gd name="f80" fmla="*/ f65 f27 1"/>
                <a:gd name="f81" fmla="*/ f66 f26 1"/>
                <a:gd name="f82" fmla="*/ f67 f27 1"/>
                <a:gd name="f83" fmla="*/ f68 f26 1"/>
                <a:gd name="f84" fmla="*/ f69 f27 1"/>
                <a:gd name="f85" fmla="*/ f70 f26 1"/>
                <a:gd name="f86" fmla="*/ f71 f27 1"/>
                <a:gd name="f87" fmla="*/ f72 f26 1"/>
                <a:gd name="f88" fmla="*/ f73 f26 1"/>
                <a:gd name="f89" fmla="*/ f74 f27 1"/>
              </a:gdLst>
              <a:ahLst/>
              <a:cxnLst>
                <a:cxn ang="3cd4">
                  <a:pos x="hc" y="t"/>
                </a:cxn>
                <a:cxn ang="0">
                  <a:pos x="r" y="vc"/>
                </a:cxn>
                <a:cxn ang="cd4">
                  <a:pos x="hc" y="b"/>
                </a:cxn>
                <a:cxn ang="cd2">
                  <a:pos x="l" y="vc"/>
                </a:cxn>
                <a:cxn ang="f48">
                  <a:pos x="f79" y="f80"/>
                </a:cxn>
                <a:cxn ang="f48">
                  <a:pos x="f81" y="f82"/>
                </a:cxn>
                <a:cxn ang="f48">
                  <a:pos x="f83" y="f84"/>
                </a:cxn>
                <a:cxn ang="f48">
                  <a:pos x="f85" y="f86"/>
                </a:cxn>
                <a:cxn ang="f48">
                  <a:pos x="f87" y="f86"/>
                </a:cxn>
                <a:cxn ang="f48">
                  <a:pos x="f88" y="f89"/>
                </a:cxn>
                <a:cxn ang="f48">
                  <a:pos x="f79" y="f80"/>
                </a:cxn>
              </a:cxnLst>
              <a:rect l="f75" t="f78" r="f76" b="f77"/>
              <a:pathLst>
                <a:path w="24" h="23">
                  <a:moveTo>
                    <a:pt x="f8" y="f7"/>
                  </a:moveTo>
                  <a:cubicBezTo>
                    <a:pt x="f9" y="f10"/>
                    <a:pt x="f11" y="f12"/>
                    <a:pt x="f13" y="f14"/>
                  </a:cubicBezTo>
                  <a:cubicBezTo>
                    <a:pt x="f5" y="f15"/>
                    <a:pt x="f13" y="f16"/>
                    <a:pt x="f11" y="f17"/>
                  </a:cubicBezTo>
                  <a:cubicBezTo>
                    <a:pt x="f18" y="f8"/>
                    <a:pt x="f19" y="f9"/>
                    <a:pt x="f20" y="f13"/>
                  </a:cubicBezTo>
                  <a:cubicBezTo>
                    <a:pt x="f15" y="f5"/>
                    <a:pt x="f12" y="f5"/>
                    <a:pt x="f21" y="f13"/>
                  </a:cubicBezTo>
                  <a:cubicBezTo>
                    <a:pt x="f22" y="f11"/>
                    <a:pt x="f6" y="f18"/>
                    <a:pt x="f7" y="f8"/>
                  </a:cubicBezTo>
                  <a:cubicBezTo>
                    <a:pt x="f14" y="f23"/>
                    <a:pt x="f16" y="f24"/>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6" name="Freeform 70">
              <a:extLst>
                <a:ext uri="{FF2B5EF4-FFF2-40B4-BE49-F238E27FC236}">
                  <a16:creationId xmlns:a16="http://schemas.microsoft.com/office/drawing/2014/main" id="{15544725-F54E-2FBF-F662-7901584F572C}"/>
                </a:ext>
              </a:extLst>
            </p:cNvPr>
            <p:cNvSpPr/>
            <p:nvPr/>
          </p:nvSpPr>
          <p:spPr>
            <a:xfrm>
              <a:off x="4529142" y="2787648"/>
              <a:ext cx="42867" cy="47621"/>
            </a:xfrm>
            <a:custGeom>
              <a:avLst/>
              <a:gdLst>
                <a:gd name="f0" fmla="val 10800000"/>
                <a:gd name="f1" fmla="val 5400000"/>
                <a:gd name="f2" fmla="val 180"/>
                <a:gd name="f3" fmla="val w"/>
                <a:gd name="f4" fmla="val h"/>
                <a:gd name="f5" fmla="val 0"/>
                <a:gd name="f6" fmla="val 24"/>
                <a:gd name="f7" fmla="val 26"/>
                <a:gd name="f8" fmla="val 6"/>
                <a:gd name="f9" fmla="val 12"/>
                <a:gd name="f10" fmla="val 18"/>
                <a:gd name="f11" fmla="val 11"/>
                <a:gd name="f12" fmla="val 23"/>
                <a:gd name="f13" fmla="val 17"/>
                <a:gd name="f14" fmla="val 21"/>
                <a:gd name="f15" fmla="val 19"/>
                <a:gd name="f16" fmla="val 15"/>
                <a:gd name="f17" fmla="val 13"/>
                <a:gd name="f18" fmla="val 1"/>
                <a:gd name="f19" fmla="val 8"/>
                <a:gd name="f20" fmla="val 3"/>
                <a:gd name="f21" fmla="val 4"/>
                <a:gd name="f22" fmla="+- 0 0 -90"/>
                <a:gd name="f23" fmla="*/ f3 1 24"/>
                <a:gd name="f24" fmla="*/ f4 1 26"/>
                <a:gd name="f25" fmla="val f5"/>
                <a:gd name="f26" fmla="val f6"/>
                <a:gd name="f27" fmla="val f7"/>
                <a:gd name="f28" fmla="*/ f22 f0 1"/>
                <a:gd name="f29" fmla="+- f27 0 f25"/>
                <a:gd name="f30" fmla="+- f26 0 f25"/>
                <a:gd name="f31" fmla="*/ f28 1 f2"/>
                <a:gd name="f32" fmla="*/ f30 1 24"/>
                <a:gd name="f33" fmla="*/ f29 1 26"/>
                <a:gd name="f34" fmla="*/ 6 f30 1"/>
                <a:gd name="f35" fmla="*/ 0 f29 1"/>
                <a:gd name="f36" fmla="*/ 23 f30 1"/>
                <a:gd name="f37" fmla="*/ 17 f29 1"/>
                <a:gd name="f38" fmla="*/ 19 f30 1"/>
                <a:gd name="f39" fmla="*/ 24 f29 1"/>
                <a:gd name="f40" fmla="*/ 1 f30 1"/>
                <a:gd name="f41" fmla="*/ 8 f29 1"/>
                <a:gd name="f42" fmla="+- f31 0 f1"/>
                <a:gd name="f43" fmla="*/ f34 1 24"/>
                <a:gd name="f44" fmla="*/ f35 1 26"/>
                <a:gd name="f45" fmla="*/ f36 1 24"/>
                <a:gd name="f46" fmla="*/ f37 1 26"/>
                <a:gd name="f47" fmla="*/ f38 1 24"/>
                <a:gd name="f48" fmla="*/ f39 1 26"/>
                <a:gd name="f49" fmla="*/ f40 1 24"/>
                <a:gd name="f50" fmla="*/ f41 1 26"/>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4" h="26">
                  <a:moveTo>
                    <a:pt x="f8" y="f5"/>
                  </a:moveTo>
                  <a:cubicBezTo>
                    <a:pt x="f9" y="f8"/>
                    <a:pt x="f10" y="f11"/>
                    <a:pt x="f12" y="f13"/>
                  </a:cubicBezTo>
                  <a:cubicBezTo>
                    <a:pt x="f6" y="f13"/>
                    <a:pt x="f14" y="f12"/>
                    <a:pt x="f15" y="f6"/>
                  </a:cubicBezTo>
                  <a:cubicBezTo>
                    <a:pt x="f16" y="f7"/>
                    <a:pt x="f5" y="f17"/>
                    <a:pt x="f18" y="f19"/>
                  </a:cubicBezTo>
                  <a:cubicBezTo>
                    <a:pt x="f18" y="f8"/>
                    <a:pt x="f20" y="f21"/>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7" name="Freeform 71">
              <a:extLst>
                <a:ext uri="{FF2B5EF4-FFF2-40B4-BE49-F238E27FC236}">
                  <a16:creationId xmlns:a16="http://schemas.microsoft.com/office/drawing/2014/main" id="{0434497F-87B2-3FAB-1F18-296674C9E210}"/>
                </a:ext>
              </a:extLst>
            </p:cNvPr>
            <p:cNvSpPr/>
            <p:nvPr/>
          </p:nvSpPr>
          <p:spPr>
            <a:xfrm>
              <a:off x="6257925" y="2125659"/>
              <a:ext cx="28575" cy="50804"/>
            </a:xfrm>
            <a:custGeom>
              <a:avLst/>
              <a:gdLst>
                <a:gd name="f0" fmla="val 10800000"/>
                <a:gd name="f1" fmla="val 5400000"/>
                <a:gd name="f2" fmla="val 180"/>
                <a:gd name="f3" fmla="val w"/>
                <a:gd name="f4" fmla="val h"/>
                <a:gd name="f5" fmla="val 0"/>
                <a:gd name="f6" fmla="val 15"/>
                <a:gd name="f7" fmla="val 27"/>
                <a:gd name="f8" fmla="val 6"/>
                <a:gd name="f9" fmla="val 14"/>
                <a:gd name="f10" fmla="val 12"/>
                <a:gd name="f11" fmla="val 17"/>
                <a:gd name="f12" fmla="val 21"/>
                <a:gd name="f13" fmla="val 11"/>
                <a:gd name="f14" fmla="val 23"/>
                <a:gd name="f15" fmla="val 8"/>
                <a:gd name="f16" fmla="val 25"/>
                <a:gd name="f17" fmla="val 4"/>
                <a:gd name="f18" fmla="val 24"/>
                <a:gd name="f19" fmla="val 1"/>
                <a:gd name="f20" fmla="val 22"/>
                <a:gd name="f21" fmla="val 19"/>
                <a:gd name="f22" fmla="val 10"/>
                <a:gd name="f23" fmla="val 3"/>
                <a:gd name="f24" fmla="val 7"/>
                <a:gd name="f25" fmla="val 2"/>
                <a:gd name="f26" fmla="val 9"/>
                <a:gd name="f27" fmla="+- 0 0 -90"/>
                <a:gd name="f28" fmla="*/ f3 1 15"/>
                <a:gd name="f29" fmla="*/ f4 1 27"/>
                <a:gd name="f30" fmla="val f5"/>
                <a:gd name="f31" fmla="val f6"/>
                <a:gd name="f32" fmla="val f7"/>
                <a:gd name="f33" fmla="*/ f27 f0 1"/>
                <a:gd name="f34" fmla="+- f32 0 f30"/>
                <a:gd name="f35" fmla="+- f31 0 f30"/>
                <a:gd name="f36" fmla="*/ f33 1 f2"/>
                <a:gd name="f37" fmla="*/ f35 1 15"/>
                <a:gd name="f38" fmla="*/ f34 1 27"/>
                <a:gd name="f39" fmla="*/ 15 f35 1"/>
                <a:gd name="f40" fmla="*/ 6 f34 1"/>
                <a:gd name="f41" fmla="*/ 12 f35 1"/>
                <a:gd name="f42" fmla="*/ 21 f34 1"/>
                <a:gd name="f43" fmla="*/ 6 f35 1"/>
                <a:gd name="f44" fmla="*/ 27 f34 1"/>
                <a:gd name="f45" fmla="*/ 1 f35 1"/>
                <a:gd name="f46" fmla="*/ 19 f34 1"/>
                <a:gd name="f47" fmla="*/ 3 f35 1"/>
                <a:gd name="f48" fmla="*/ 9 f35 1"/>
                <a:gd name="f49" fmla="*/ 0 f34 1"/>
                <a:gd name="f50" fmla="+- f36 0 f1"/>
                <a:gd name="f51" fmla="*/ f39 1 15"/>
                <a:gd name="f52" fmla="*/ f40 1 27"/>
                <a:gd name="f53" fmla="*/ f41 1 15"/>
                <a:gd name="f54" fmla="*/ f42 1 27"/>
                <a:gd name="f55" fmla="*/ f43 1 15"/>
                <a:gd name="f56" fmla="*/ f44 1 27"/>
                <a:gd name="f57" fmla="*/ f45 1 15"/>
                <a:gd name="f58" fmla="*/ f46 1 27"/>
                <a:gd name="f59" fmla="*/ f47 1 15"/>
                <a:gd name="f60" fmla="*/ f48 1 15"/>
                <a:gd name="f61" fmla="*/ f49 1 27"/>
                <a:gd name="f62" fmla="*/ 0 1 f37"/>
                <a:gd name="f63" fmla="*/ f31 1 f37"/>
                <a:gd name="f64" fmla="*/ 0 1 f38"/>
                <a:gd name="f65" fmla="*/ f32 1 f38"/>
                <a:gd name="f66" fmla="*/ f51 1 f37"/>
                <a:gd name="f67" fmla="*/ f52 1 f38"/>
                <a:gd name="f68" fmla="*/ f53 1 f37"/>
                <a:gd name="f69" fmla="*/ f54 1 f38"/>
                <a:gd name="f70" fmla="*/ f55 1 f37"/>
                <a:gd name="f71" fmla="*/ f56 1 f38"/>
                <a:gd name="f72" fmla="*/ f57 1 f37"/>
                <a:gd name="f73" fmla="*/ f58 1 f38"/>
                <a:gd name="f74" fmla="*/ f59 1 f37"/>
                <a:gd name="f75" fmla="*/ f60 1 f37"/>
                <a:gd name="f76" fmla="*/ f61 1 f38"/>
                <a:gd name="f77" fmla="*/ f62 f28 1"/>
                <a:gd name="f78" fmla="*/ f63 f28 1"/>
                <a:gd name="f79" fmla="*/ f65 f29 1"/>
                <a:gd name="f80" fmla="*/ f64 f29 1"/>
                <a:gd name="f81" fmla="*/ f66 f28 1"/>
                <a:gd name="f82" fmla="*/ f67 f29 1"/>
                <a:gd name="f83" fmla="*/ f68 f28 1"/>
                <a:gd name="f84" fmla="*/ f69 f29 1"/>
                <a:gd name="f85" fmla="*/ f70 f28 1"/>
                <a:gd name="f86" fmla="*/ f71 f29 1"/>
                <a:gd name="f87" fmla="*/ f72 f28 1"/>
                <a:gd name="f88" fmla="*/ f73 f29 1"/>
                <a:gd name="f89" fmla="*/ f74 f28 1"/>
                <a:gd name="f90" fmla="*/ f75 f28 1"/>
                <a:gd name="f91" fmla="*/ f76 f29 1"/>
              </a:gdLst>
              <a:ahLst/>
              <a:cxnLst>
                <a:cxn ang="3cd4">
                  <a:pos x="hc" y="t"/>
                </a:cxn>
                <a:cxn ang="0">
                  <a:pos x="r" y="vc"/>
                </a:cxn>
                <a:cxn ang="cd4">
                  <a:pos x="hc" y="b"/>
                </a:cxn>
                <a:cxn ang="cd2">
                  <a:pos x="l" y="vc"/>
                </a:cxn>
                <a:cxn ang="f50">
                  <a:pos x="f81" y="f82"/>
                </a:cxn>
                <a:cxn ang="f50">
                  <a:pos x="f83" y="f84"/>
                </a:cxn>
                <a:cxn ang="f50">
                  <a:pos x="f85" y="f86"/>
                </a:cxn>
                <a:cxn ang="f50">
                  <a:pos x="f87" y="f88"/>
                </a:cxn>
                <a:cxn ang="f50">
                  <a:pos x="f89" y="f82"/>
                </a:cxn>
                <a:cxn ang="f50">
                  <a:pos x="f90" y="f91"/>
                </a:cxn>
                <a:cxn ang="f50">
                  <a:pos x="f81" y="f82"/>
                </a:cxn>
              </a:cxnLst>
              <a:rect l="f77" t="f80" r="f78" b="f79"/>
              <a:pathLst>
                <a:path w="15" h="27">
                  <a:moveTo>
                    <a:pt x="f6" y="f8"/>
                  </a:moveTo>
                  <a:cubicBezTo>
                    <a:pt x="f9" y="f10"/>
                    <a:pt x="f9" y="f11"/>
                    <a:pt x="f10" y="f12"/>
                  </a:cubicBezTo>
                  <a:cubicBezTo>
                    <a:pt x="f13" y="f14"/>
                    <a:pt x="f15" y="f16"/>
                    <a:pt x="f8" y="f7"/>
                  </a:cubicBezTo>
                  <a:cubicBezTo>
                    <a:pt x="f17" y="f18"/>
                    <a:pt x="f19" y="f20"/>
                    <a:pt x="f19" y="f21"/>
                  </a:cubicBezTo>
                  <a:cubicBezTo>
                    <a:pt x="f5" y="f6"/>
                    <a:pt x="f19" y="f22"/>
                    <a:pt x="f23" y="f8"/>
                  </a:cubicBezTo>
                  <a:cubicBezTo>
                    <a:pt x="f17" y="f17"/>
                    <a:pt x="f24" y="f25"/>
                    <a:pt x="f26" y="f5"/>
                  </a:cubicBezTo>
                  <a:cubicBezTo>
                    <a:pt x="f13" y="f25"/>
                    <a:pt x="f9" y="f17"/>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8" name="Freeform 72">
              <a:extLst>
                <a:ext uri="{FF2B5EF4-FFF2-40B4-BE49-F238E27FC236}">
                  <a16:creationId xmlns:a16="http://schemas.microsoft.com/office/drawing/2014/main" id="{4DAC6C4F-83EF-0A7E-95DD-2CA0C04C6C17}"/>
                </a:ext>
              </a:extLst>
            </p:cNvPr>
            <p:cNvSpPr/>
            <p:nvPr/>
          </p:nvSpPr>
          <p:spPr>
            <a:xfrm>
              <a:off x="5045073" y="888997"/>
              <a:ext cx="50804" cy="26983"/>
            </a:xfrm>
            <a:custGeom>
              <a:avLst/>
              <a:gdLst>
                <a:gd name="f0" fmla="val 10800000"/>
                <a:gd name="f1" fmla="val 5400000"/>
                <a:gd name="f2" fmla="val 180"/>
                <a:gd name="f3" fmla="val w"/>
                <a:gd name="f4" fmla="val h"/>
                <a:gd name="f5" fmla="val 0"/>
                <a:gd name="f6" fmla="val 27"/>
                <a:gd name="f7" fmla="val 15"/>
                <a:gd name="f8" fmla="val 9"/>
                <a:gd name="f9" fmla="val 6"/>
                <a:gd name="f10" fmla="val 13"/>
                <a:gd name="f11" fmla="val 3"/>
                <a:gd name="f12" fmla="val 10"/>
                <a:gd name="f13" fmla="val 8"/>
                <a:gd name="f14" fmla="val 4"/>
                <a:gd name="f15" fmla="val 1"/>
                <a:gd name="f16" fmla="val 11"/>
                <a:gd name="f17" fmla="val 14"/>
                <a:gd name="f18" fmla="val 16"/>
                <a:gd name="f19" fmla="val 20"/>
                <a:gd name="f20" fmla="val 2"/>
                <a:gd name="f21" fmla="val 23"/>
                <a:gd name="f22" fmla="val 5"/>
                <a:gd name="f23" fmla="val 24"/>
                <a:gd name="f24" fmla="val 17"/>
                <a:gd name="f25" fmla="+- 0 0 -90"/>
                <a:gd name="f26" fmla="*/ f3 1 27"/>
                <a:gd name="f27" fmla="*/ f4 1 15"/>
                <a:gd name="f28" fmla="val f5"/>
                <a:gd name="f29" fmla="val f6"/>
                <a:gd name="f30" fmla="val f7"/>
                <a:gd name="f31" fmla="*/ f25 f0 1"/>
                <a:gd name="f32" fmla="+- f30 0 f28"/>
                <a:gd name="f33" fmla="+- f29 0 f28"/>
                <a:gd name="f34" fmla="*/ f31 1 f2"/>
                <a:gd name="f35" fmla="*/ f33 1 27"/>
                <a:gd name="f36" fmla="*/ f32 1 15"/>
                <a:gd name="f37" fmla="*/ 9 f33 1"/>
                <a:gd name="f38" fmla="*/ 15 f32 1"/>
                <a:gd name="f39" fmla="*/ 0 f33 1"/>
                <a:gd name="f40" fmla="*/ 8 f32 1"/>
                <a:gd name="f41" fmla="*/ 10 f33 1"/>
                <a:gd name="f42" fmla="*/ 1 f32 1"/>
                <a:gd name="f43" fmla="*/ 16 f33 1"/>
                <a:gd name="f44" fmla="*/ 27 f33 1"/>
                <a:gd name="f45" fmla="*/ 5 f32 1"/>
                <a:gd name="f46" fmla="*/ 17 f33 1"/>
                <a:gd name="f47" fmla="*/ 13 f32 1"/>
                <a:gd name="f48" fmla="*/ 11 f33 1"/>
                <a:gd name="f49" fmla="+- f34 0 f1"/>
                <a:gd name="f50" fmla="*/ f37 1 27"/>
                <a:gd name="f51" fmla="*/ f38 1 15"/>
                <a:gd name="f52" fmla="*/ f39 1 27"/>
                <a:gd name="f53" fmla="*/ f40 1 15"/>
                <a:gd name="f54" fmla="*/ f41 1 27"/>
                <a:gd name="f55" fmla="*/ f42 1 15"/>
                <a:gd name="f56" fmla="*/ f43 1 27"/>
                <a:gd name="f57" fmla="*/ f44 1 27"/>
                <a:gd name="f58" fmla="*/ f45 1 15"/>
                <a:gd name="f59" fmla="*/ f46 1 27"/>
                <a:gd name="f60" fmla="*/ f47 1 15"/>
                <a:gd name="f61" fmla="*/ f48 1 27"/>
                <a:gd name="f62" fmla="*/ 0 1 f35"/>
                <a:gd name="f63" fmla="*/ f29 1 f35"/>
                <a:gd name="f64" fmla="*/ 0 1 f36"/>
                <a:gd name="f65" fmla="*/ f30 1 f36"/>
                <a:gd name="f66" fmla="*/ f50 1 f35"/>
                <a:gd name="f67" fmla="*/ f51 1 f36"/>
                <a:gd name="f68" fmla="*/ f52 1 f35"/>
                <a:gd name="f69" fmla="*/ f53 1 f36"/>
                <a:gd name="f70" fmla="*/ f54 1 f35"/>
                <a:gd name="f71" fmla="*/ f55 1 f36"/>
                <a:gd name="f72" fmla="*/ f56 1 f35"/>
                <a:gd name="f73" fmla="*/ f57 1 f35"/>
                <a:gd name="f74" fmla="*/ f58 1 f36"/>
                <a:gd name="f75" fmla="*/ f59 1 f35"/>
                <a:gd name="f76" fmla="*/ f60 1 f36"/>
                <a:gd name="f77" fmla="*/ f61 1 f35"/>
                <a:gd name="f78" fmla="*/ f62 f26 1"/>
                <a:gd name="f79" fmla="*/ f63 f26 1"/>
                <a:gd name="f80" fmla="*/ f65 f27 1"/>
                <a:gd name="f81" fmla="*/ f64 f27 1"/>
                <a:gd name="f82" fmla="*/ f66 f26 1"/>
                <a:gd name="f83" fmla="*/ f67 f27 1"/>
                <a:gd name="f84" fmla="*/ f68 f26 1"/>
                <a:gd name="f85" fmla="*/ f69 f27 1"/>
                <a:gd name="f86" fmla="*/ f70 f26 1"/>
                <a:gd name="f87" fmla="*/ f71 f27 1"/>
                <a:gd name="f88" fmla="*/ f72 f26 1"/>
                <a:gd name="f89" fmla="*/ f73 f26 1"/>
                <a:gd name="f90" fmla="*/ f74 f27 1"/>
                <a:gd name="f91" fmla="*/ f75 f26 1"/>
                <a:gd name="f92" fmla="*/ f76 f27 1"/>
                <a:gd name="f93" fmla="*/ f77 f26 1"/>
              </a:gdLst>
              <a:ahLst/>
              <a:cxnLst>
                <a:cxn ang="3cd4">
                  <a:pos x="hc" y="t"/>
                </a:cxn>
                <a:cxn ang="0">
                  <a:pos x="r" y="vc"/>
                </a:cxn>
                <a:cxn ang="cd4">
                  <a:pos x="hc" y="b"/>
                </a:cxn>
                <a:cxn ang="cd2">
                  <a:pos x="l" y="vc"/>
                </a:cxn>
                <a:cxn ang="f49">
                  <a:pos x="f82" y="f83"/>
                </a:cxn>
                <a:cxn ang="f49">
                  <a:pos x="f84" y="f85"/>
                </a:cxn>
                <a:cxn ang="f49">
                  <a:pos x="f86" y="f87"/>
                </a:cxn>
                <a:cxn ang="f49">
                  <a:pos x="f88" y="f87"/>
                </a:cxn>
                <a:cxn ang="f49">
                  <a:pos x="f89" y="f90"/>
                </a:cxn>
                <a:cxn ang="f49">
                  <a:pos x="f91" y="f92"/>
                </a:cxn>
                <a:cxn ang="f49">
                  <a:pos x="f93" y="f92"/>
                </a:cxn>
                <a:cxn ang="f49">
                  <a:pos x="f82" y="f83"/>
                </a:cxn>
              </a:cxnLst>
              <a:rect l="f78" t="f81" r="f79" b="f80"/>
              <a:pathLst>
                <a:path w="27" h="15">
                  <a:moveTo>
                    <a:pt x="f8" y="f7"/>
                  </a:moveTo>
                  <a:cubicBezTo>
                    <a:pt x="f9" y="f10"/>
                    <a:pt x="f11" y="f12"/>
                    <a:pt x="f5" y="f13"/>
                  </a:cubicBezTo>
                  <a:cubicBezTo>
                    <a:pt x="f14" y="f9"/>
                    <a:pt x="f9" y="f11"/>
                    <a:pt x="f12" y="f15"/>
                  </a:cubicBezTo>
                  <a:cubicBezTo>
                    <a:pt x="f16" y="f5"/>
                    <a:pt x="f17" y="f5"/>
                    <a:pt x="f18" y="f15"/>
                  </a:cubicBezTo>
                  <a:cubicBezTo>
                    <a:pt x="f19" y="f20"/>
                    <a:pt x="f21" y="f14"/>
                    <a:pt x="f6" y="f22"/>
                  </a:cubicBezTo>
                  <a:cubicBezTo>
                    <a:pt x="f23" y="f13"/>
                    <a:pt x="f19" y="f16"/>
                    <a:pt x="f24" y="f10"/>
                  </a:cubicBezTo>
                  <a:cubicBezTo>
                    <a:pt x="f7" y="f17"/>
                    <a:pt x="f10" y="f10"/>
                    <a:pt x="f16" y="f10"/>
                  </a:cubicBezTo>
                  <a:cubicBezTo>
                    <a:pt x="f12" y="f17"/>
                    <a:pt x="f12" y="f1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9" name="Freeform 73">
              <a:extLst>
                <a:ext uri="{FF2B5EF4-FFF2-40B4-BE49-F238E27FC236}">
                  <a16:creationId xmlns:a16="http://schemas.microsoft.com/office/drawing/2014/main" id="{5E189094-8EC7-7CB3-1584-699CCB34394E}"/>
                </a:ext>
              </a:extLst>
            </p:cNvPr>
            <p:cNvSpPr/>
            <p:nvPr/>
          </p:nvSpPr>
          <p:spPr>
            <a:xfrm>
              <a:off x="5283202" y="3019421"/>
              <a:ext cx="47621" cy="36511"/>
            </a:xfrm>
            <a:custGeom>
              <a:avLst/>
              <a:gdLst>
                <a:gd name="f0" fmla="val 10800000"/>
                <a:gd name="f1" fmla="val 5400000"/>
                <a:gd name="f2" fmla="val 180"/>
                <a:gd name="f3" fmla="val w"/>
                <a:gd name="f4" fmla="val h"/>
                <a:gd name="f5" fmla="val 0"/>
                <a:gd name="f6" fmla="val 26"/>
                <a:gd name="f7" fmla="val 20"/>
                <a:gd name="f8" fmla="val 15"/>
                <a:gd name="f9" fmla="val 4"/>
                <a:gd name="f10" fmla="val 23"/>
                <a:gd name="f11" fmla="val 6"/>
                <a:gd name="f12" fmla="val 9"/>
                <a:gd name="f13" fmla="val 22"/>
                <a:gd name="f14" fmla="val 11"/>
                <a:gd name="f15" fmla="val 19"/>
                <a:gd name="f16" fmla="val 10"/>
                <a:gd name="f17" fmla="val 16"/>
                <a:gd name="f18" fmla="val 1"/>
                <a:gd name="f19" fmla="val 8"/>
                <a:gd name="f20" fmla="+- 0 0 -90"/>
                <a:gd name="f21" fmla="*/ f3 1 26"/>
                <a:gd name="f22" fmla="*/ f4 1 20"/>
                <a:gd name="f23" fmla="val f5"/>
                <a:gd name="f24" fmla="val f6"/>
                <a:gd name="f25" fmla="val f7"/>
                <a:gd name="f26" fmla="*/ f20 f0 1"/>
                <a:gd name="f27" fmla="+- f25 0 f23"/>
                <a:gd name="f28" fmla="+- f24 0 f23"/>
                <a:gd name="f29" fmla="*/ f26 1 f2"/>
                <a:gd name="f30" fmla="*/ f28 1 26"/>
                <a:gd name="f31" fmla="*/ f27 1 20"/>
                <a:gd name="f32" fmla="*/ 15 f28 1"/>
                <a:gd name="f33" fmla="*/ 0 f27 1"/>
                <a:gd name="f34" fmla="*/ 26 f28 1"/>
                <a:gd name="f35" fmla="*/ 9 f27 1"/>
                <a:gd name="f36" fmla="*/ 15 f27 1"/>
                <a:gd name="f37" fmla="*/ 0 f28 1"/>
                <a:gd name="f38" fmla="*/ 10 f27 1"/>
                <a:gd name="f39" fmla="+- f29 0 f1"/>
                <a:gd name="f40" fmla="*/ f32 1 26"/>
                <a:gd name="f41" fmla="*/ f33 1 20"/>
                <a:gd name="f42" fmla="*/ f34 1 26"/>
                <a:gd name="f43" fmla="*/ f35 1 20"/>
                <a:gd name="f44" fmla="*/ f36 1 20"/>
                <a:gd name="f45" fmla="*/ f37 1 26"/>
                <a:gd name="f46" fmla="*/ f38 1 20"/>
                <a:gd name="f47" fmla="*/ 0 1 f30"/>
                <a:gd name="f48" fmla="*/ f24 1 f30"/>
                <a:gd name="f49" fmla="*/ 0 1 f31"/>
                <a:gd name="f50" fmla="*/ f25 1 f31"/>
                <a:gd name="f51" fmla="*/ f40 1 f30"/>
                <a:gd name="f52" fmla="*/ f41 1 f31"/>
                <a:gd name="f53" fmla="*/ f42 1 f30"/>
                <a:gd name="f54" fmla="*/ f43 1 f31"/>
                <a:gd name="f55" fmla="*/ f44 1 f31"/>
                <a:gd name="f56" fmla="*/ f45 1 f30"/>
                <a:gd name="f57" fmla="*/ f46 1 f31"/>
                <a:gd name="f58" fmla="*/ f47 f21 1"/>
                <a:gd name="f59" fmla="*/ f48 f21 1"/>
                <a:gd name="f60" fmla="*/ f50 f22 1"/>
                <a:gd name="f61" fmla="*/ f49 f22 1"/>
                <a:gd name="f62" fmla="*/ f51 f21 1"/>
                <a:gd name="f63" fmla="*/ f52 f22 1"/>
                <a:gd name="f64" fmla="*/ f53 f21 1"/>
                <a:gd name="f65" fmla="*/ f54 f22 1"/>
                <a:gd name="f66" fmla="*/ f55 f22 1"/>
                <a:gd name="f67" fmla="*/ f56 f21 1"/>
                <a:gd name="f68" fmla="*/ f57 f22 1"/>
              </a:gdLst>
              <a:ahLst/>
              <a:cxnLst>
                <a:cxn ang="3cd4">
                  <a:pos x="hc" y="t"/>
                </a:cxn>
                <a:cxn ang="0">
                  <a:pos x="r" y="vc"/>
                </a:cxn>
                <a:cxn ang="cd4">
                  <a:pos x="hc" y="b"/>
                </a:cxn>
                <a:cxn ang="cd2">
                  <a:pos x="l" y="vc"/>
                </a:cxn>
                <a:cxn ang="f39">
                  <a:pos x="f62" y="f63"/>
                </a:cxn>
                <a:cxn ang="f39">
                  <a:pos x="f64" y="f65"/>
                </a:cxn>
                <a:cxn ang="f39">
                  <a:pos x="f62" y="f66"/>
                </a:cxn>
                <a:cxn ang="f39">
                  <a:pos x="f67" y="f68"/>
                </a:cxn>
                <a:cxn ang="f39">
                  <a:pos x="f62" y="f63"/>
                </a:cxn>
              </a:cxnLst>
              <a:rect l="f58" t="f61" r="f59" b="f60"/>
              <a:pathLst>
                <a:path w="26" h="20">
                  <a:moveTo>
                    <a:pt x="f8" y="f5"/>
                  </a:moveTo>
                  <a:cubicBezTo>
                    <a:pt x="f7" y="f9"/>
                    <a:pt x="f10" y="f11"/>
                    <a:pt x="f6" y="f12"/>
                  </a:cubicBezTo>
                  <a:cubicBezTo>
                    <a:pt x="f13" y="f14"/>
                    <a:pt x="f15" y="f8"/>
                    <a:pt x="f8" y="f8"/>
                  </a:cubicBezTo>
                  <a:cubicBezTo>
                    <a:pt x="f16" y="f17"/>
                    <a:pt x="f18" y="f7"/>
                    <a:pt x="f5" y="f16"/>
                  </a:cubicBezTo>
                  <a:cubicBezTo>
                    <a:pt x="f5" y="f19"/>
                    <a:pt x="f12" y="f9"/>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0" name="Freeform 74">
              <a:extLst>
                <a:ext uri="{FF2B5EF4-FFF2-40B4-BE49-F238E27FC236}">
                  <a16:creationId xmlns:a16="http://schemas.microsoft.com/office/drawing/2014/main" id="{F3E7D150-91C3-8CA5-1DD7-64EFF341F85E}"/>
                </a:ext>
              </a:extLst>
            </p:cNvPr>
            <p:cNvSpPr/>
            <p:nvPr/>
          </p:nvSpPr>
          <p:spPr>
            <a:xfrm>
              <a:off x="6181728" y="1528767"/>
              <a:ext cx="46040" cy="52385"/>
            </a:xfrm>
            <a:custGeom>
              <a:avLst/>
              <a:gdLst>
                <a:gd name="f0" fmla="val 10800000"/>
                <a:gd name="f1" fmla="val 5400000"/>
                <a:gd name="f2" fmla="val 180"/>
                <a:gd name="f3" fmla="val w"/>
                <a:gd name="f4" fmla="val h"/>
                <a:gd name="f5" fmla="val 0"/>
                <a:gd name="f6" fmla="val 25"/>
                <a:gd name="f7" fmla="val 29"/>
                <a:gd name="f8" fmla="val 15"/>
                <a:gd name="f9" fmla="val 13"/>
                <a:gd name="f10" fmla="val 26"/>
                <a:gd name="f11" fmla="val 10"/>
                <a:gd name="f12" fmla="val 24"/>
                <a:gd name="f13" fmla="val 9"/>
                <a:gd name="f14" fmla="val 20"/>
                <a:gd name="f15" fmla="val 8"/>
                <a:gd name="f16" fmla="val 4"/>
                <a:gd name="f17" fmla="val 18"/>
                <a:gd name="f18" fmla="val 11"/>
                <a:gd name="f19" fmla="val 21"/>
                <a:gd name="f20" fmla="val 16"/>
                <a:gd name="f21" fmla="val 23"/>
                <a:gd name="f22" fmla="+- 0 0 -90"/>
                <a:gd name="f23" fmla="*/ f3 1 25"/>
                <a:gd name="f24" fmla="*/ f4 1 29"/>
                <a:gd name="f25" fmla="val f5"/>
                <a:gd name="f26" fmla="val f6"/>
                <a:gd name="f27" fmla="val f7"/>
                <a:gd name="f28" fmla="*/ f22 f0 1"/>
                <a:gd name="f29" fmla="+- f27 0 f25"/>
                <a:gd name="f30" fmla="+- f26 0 f25"/>
                <a:gd name="f31" fmla="*/ f28 1 f2"/>
                <a:gd name="f32" fmla="*/ f30 1 25"/>
                <a:gd name="f33" fmla="*/ f29 1 29"/>
                <a:gd name="f34" fmla="*/ 15 f30 1"/>
                <a:gd name="f35" fmla="*/ 29 f29 1"/>
                <a:gd name="f36" fmla="*/ 9 f30 1"/>
                <a:gd name="f37" fmla="*/ 20 f29 1"/>
                <a:gd name="f38" fmla="*/ 4 f29 1"/>
                <a:gd name="f39" fmla="*/ 21 f30 1"/>
                <a:gd name="f40" fmla="*/ 16 f29 1"/>
                <a:gd name="f41" fmla="+- f31 0 f1"/>
                <a:gd name="f42" fmla="*/ f34 1 25"/>
                <a:gd name="f43" fmla="*/ f35 1 29"/>
                <a:gd name="f44" fmla="*/ f36 1 25"/>
                <a:gd name="f45" fmla="*/ f37 1 29"/>
                <a:gd name="f46" fmla="*/ f38 1 29"/>
                <a:gd name="f47" fmla="*/ f39 1 25"/>
                <a:gd name="f48" fmla="*/ f40 1 29"/>
                <a:gd name="f49" fmla="*/ 0 1 f32"/>
                <a:gd name="f50" fmla="*/ f26 1 f32"/>
                <a:gd name="f51" fmla="*/ 0 1 f33"/>
                <a:gd name="f52" fmla="*/ f27 1 f33"/>
                <a:gd name="f53" fmla="*/ f42 1 f32"/>
                <a:gd name="f54" fmla="*/ f43 1 f33"/>
                <a:gd name="f55" fmla="*/ f44 1 f32"/>
                <a:gd name="f56" fmla="*/ f45 1 f33"/>
                <a:gd name="f57" fmla="*/ f46 1 f33"/>
                <a:gd name="f58" fmla="*/ f47 1 f32"/>
                <a:gd name="f59" fmla="*/ f48 1 f33"/>
                <a:gd name="f60" fmla="*/ f49 f23 1"/>
                <a:gd name="f61" fmla="*/ f50 f23 1"/>
                <a:gd name="f62" fmla="*/ f52 f24 1"/>
                <a:gd name="f63" fmla="*/ f51 f24 1"/>
                <a:gd name="f64" fmla="*/ f53 f23 1"/>
                <a:gd name="f65" fmla="*/ f54 f24 1"/>
                <a:gd name="f66" fmla="*/ f55 f23 1"/>
                <a:gd name="f67" fmla="*/ f56 f24 1"/>
                <a:gd name="f68" fmla="*/ f57 f24 1"/>
                <a:gd name="f69" fmla="*/ f58 f23 1"/>
                <a:gd name="f70" fmla="*/ f59 f24 1"/>
              </a:gdLst>
              <a:ahLst/>
              <a:cxnLst>
                <a:cxn ang="3cd4">
                  <a:pos x="hc" y="t"/>
                </a:cxn>
                <a:cxn ang="0">
                  <a:pos x="r" y="vc"/>
                </a:cxn>
                <a:cxn ang="cd4">
                  <a:pos x="hc" y="b"/>
                </a:cxn>
                <a:cxn ang="cd2">
                  <a:pos x="l" y="vc"/>
                </a:cxn>
                <a:cxn ang="f41">
                  <a:pos x="f64" y="f65"/>
                </a:cxn>
                <a:cxn ang="f41">
                  <a:pos x="f66" y="f67"/>
                </a:cxn>
                <a:cxn ang="f41">
                  <a:pos x="f66" y="f68"/>
                </a:cxn>
                <a:cxn ang="f41">
                  <a:pos x="f69" y="f70"/>
                </a:cxn>
                <a:cxn ang="f41">
                  <a:pos x="f64" y="f65"/>
                </a:cxn>
              </a:cxnLst>
              <a:rect l="f60" t="f63" r="f61" b="f62"/>
              <a:pathLst>
                <a:path w="25" h="29">
                  <a:moveTo>
                    <a:pt x="f8" y="f7"/>
                  </a:moveTo>
                  <a:cubicBezTo>
                    <a:pt x="f9" y="f10"/>
                    <a:pt x="f11" y="f12"/>
                    <a:pt x="f13" y="f14"/>
                  </a:cubicBezTo>
                  <a:cubicBezTo>
                    <a:pt x="f15" y="f8"/>
                    <a:pt x="f5" y="f15"/>
                    <a:pt x="f13" y="f16"/>
                  </a:cubicBezTo>
                  <a:cubicBezTo>
                    <a:pt x="f17" y="f5"/>
                    <a:pt x="f17" y="f18"/>
                    <a:pt x="f19" y="f20"/>
                  </a:cubicBezTo>
                  <a:cubicBezTo>
                    <a:pt x="f21" y="f19"/>
                    <a:pt x="f6" y="f10"/>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1" name="Freeform 75">
              <a:extLst>
                <a:ext uri="{FF2B5EF4-FFF2-40B4-BE49-F238E27FC236}">
                  <a16:creationId xmlns:a16="http://schemas.microsoft.com/office/drawing/2014/main" id="{E45752B7-B93F-C7E5-6B90-6EC31A945412}"/>
                </a:ext>
              </a:extLst>
            </p:cNvPr>
            <p:cNvSpPr/>
            <p:nvPr/>
          </p:nvSpPr>
          <p:spPr>
            <a:xfrm>
              <a:off x="4224335" y="2401891"/>
              <a:ext cx="34920" cy="42867"/>
            </a:xfrm>
            <a:custGeom>
              <a:avLst/>
              <a:gdLst>
                <a:gd name="f0" fmla="val 10800000"/>
                <a:gd name="f1" fmla="val 5400000"/>
                <a:gd name="f2" fmla="val 180"/>
                <a:gd name="f3" fmla="val w"/>
                <a:gd name="f4" fmla="val h"/>
                <a:gd name="f5" fmla="val 0"/>
                <a:gd name="f6" fmla="val 19"/>
                <a:gd name="f7" fmla="val 24"/>
                <a:gd name="f8" fmla="val 18"/>
                <a:gd name="f9" fmla="val 17"/>
                <a:gd name="f10" fmla="val 20"/>
                <a:gd name="f11" fmla="val 16"/>
                <a:gd name="f12" fmla="val 23"/>
                <a:gd name="f13" fmla="val 14"/>
                <a:gd name="f14" fmla="val 12"/>
                <a:gd name="f15" fmla="val 8"/>
                <a:gd name="f16" fmla="val 7"/>
                <a:gd name="f17" fmla="val 22"/>
                <a:gd name="f18" fmla="val 4"/>
                <a:gd name="f19" fmla="val 2"/>
                <a:gd name="f20" fmla="val 11"/>
                <a:gd name="f21" fmla="val 5"/>
                <a:gd name="f22" fmla="val 6"/>
                <a:gd name="f23" fmla="val 15"/>
                <a:gd name="f24" fmla="+- 0 0 -90"/>
                <a:gd name="f25" fmla="*/ f3 1 19"/>
                <a:gd name="f26" fmla="*/ f4 1 24"/>
                <a:gd name="f27" fmla="val f5"/>
                <a:gd name="f28" fmla="val f6"/>
                <a:gd name="f29" fmla="val f7"/>
                <a:gd name="f30" fmla="*/ f24 f0 1"/>
                <a:gd name="f31" fmla="+- f29 0 f27"/>
                <a:gd name="f32" fmla="+- f28 0 f27"/>
                <a:gd name="f33" fmla="*/ f30 1 f2"/>
                <a:gd name="f34" fmla="*/ f32 1 19"/>
                <a:gd name="f35" fmla="*/ f31 1 24"/>
                <a:gd name="f36" fmla="*/ 19 f32 1"/>
                <a:gd name="f37" fmla="*/ 18 f31 1"/>
                <a:gd name="f38" fmla="*/ 14 f32 1"/>
                <a:gd name="f39" fmla="*/ 23 f31 1"/>
                <a:gd name="f40" fmla="*/ 7 f32 1"/>
                <a:gd name="f41" fmla="*/ 22 f31 1"/>
                <a:gd name="f42" fmla="*/ 0 f32 1"/>
                <a:gd name="f43" fmla="*/ 5 f31 1"/>
                <a:gd name="f44" fmla="*/ 8 f32 1"/>
                <a:gd name="f45" fmla="*/ 0 f31 1"/>
                <a:gd name="f46" fmla="+- f33 0 f1"/>
                <a:gd name="f47" fmla="*/ f36 1 19"/>
                <a:gd name="f48" fmla="*/ f37 1 24"/>
                <a:gd name="f49" fmla="*/ f38 1 19"/>
                <a:gd name="f50" fmla="*/ f39 1 24"/>
                <a:gd name="f51" fmla="*/ f40 1 19"/>
                <a:gd name="f52" fmla="*/ f41 1 24"/>
                <a:gd name="f53" fmla="*/ f42 1 19"/>
                <a:gd name="f54" fmla="*/ f43 1 24"/>
                <a:gd name="f55" fmla="*/ f44 1 19"/>
                <a:gd name="f56" fmla="*/ f45 1 24"/>
                <a:gd name="f57" fmla="*/ 0 1 f34"/>
                <a:gd name="f58" fmla="*/ f28 1 f34"/>
                <a:gd name="f59" fmla="*/ 0 1 f35"/>
                <a:gd name="f60" fmla="*/ f29 1 f35"/>
                <a:gd name="f61" fmla="*/ f47 1 f34"/>
                <a:gd name="f62" fmla="*/ f48 1 f35"/>
                <a:gd name="f63" fmla="*/ f49 1 f34"/>
                <a:gd name="f64" fmla="*/ f50 1 f35"/>
                <a:gd name="f65" fmla="*/ f51 1 f34"/>
                <a:gd name="f66" fmla="*/ f52 1 f35"/>
                <a:gd name="f67" fmla="*/ f53 1 f34"/>
                <a:gd name="f68" fmla="*/ f54 1 f35"/>
                <a:gd name="f69" fmla="*/ f55 1 f34"/>
                <a:gd name="f70" fmla="*/ f56 1 f35"/>
                <a:gd name="f71" fmla="*/ f57 f25 1"/>
                <a:gd name="f72" fmla="*/ f58 f25 1"/>
                <a:gd name="f73" fmla="*/ f60 f26 1"/>
                <a:gd name="f74" fmla="*/ f59 f26 1"/>
                <a:gd name="f75" fmla="*/ f61 f25 1"/>
                <a:gd name="f76" fmla="*/ f62 f26 1"/>
                <a:gd name="f77" fmla="*/ f63 f25 1"/>
                <a:gd name="f78" fmla="*/ f64 f26 1"/>
                <a:gd name="f79" fmla="*/ f65 f25 1"/>
                <a:gd name="f80" fmla="*/ f66 f26 1"/>
                <a:gd name="f81" fmla="*/ f67 f25 1"/>
                <a:gd name="f82" fmla="*/ f68 f26 1"/>
                <a:gd name="f83" fmla="*/ f69 f25 1"/>
                <a:gd name="f84" fmla="*/ f70 f26 1"/>
              </a:gdLst>
              <a:ahLst/>
              <a:cxnLst>
                <a:cxn ang="3cd4">
                  <a:pos x="hc" y="t"/>
                </a:cxn>
                <a:cxn ang="0">
                  <a:pos x="r" y="vc"/>
                </a:cxn>
                <a:cxn ang="cd4">
                  <a:pos x="hc" y="b"/>
                </a:cxn>
                <a:cxn ang="cd2">
                  <a:pos x="l" y="vc"/>
                </a:cxn>
                <a:cxn ang="f46">
                  <a:pos x="f75" y="f76"/>
                </a:cxn>
                <a:cxn ang="f46">
                  <a:pos x="f77" y="f78"/>
                </a:cxn>
                <a:cxn ang="f46">
                  <a:pos x="f79" y="f80"/>
                </a:cxn>
                <a:cxn ang="f46">
                  <a:pos x="f81" y="f82"/>
                </a:cxn>
                <a:cxn ang="f46">
                  <a:pos x="f83" y="f84"/>
                </a:cxn>
                <a:cxn ang="f46">
                  <a:pos x="f75" y="f76"/>
                </a:cxn>
              </a:cxnLst>
              <a:rect l="f71" t="f74" r="f72" b="f73"/>
              <a:pathLst>
                <a:path w="19" h="24">
                  <a:moveTo>
                    <a:pt x="f6" y="f8"/>
                  </a:moveTo>
                  <a:cubicBezTo>
                    <a:pt x="f9" y="f10"/>
                    <a:pt x="f11" y="f12"/>
                    <a:pt x="f13" y="f12"/>
                  </a:cubicBezTo>
                  <a:cubicBezTo>
                    <a:pt x="f14" y="f7"/>
                    <a:pt x="f15" y="f7"/>
                    <a:pt x="f16" y="f17"/>
                  </a:cubicBezTo>
                  <a:cubicBezTo>
                    <a:pt x="f18" y="f9"/>
                    <a:pt x="f19" y="f20"/>
                    <a:pt x="f5" y="f21"/>
                  </a:cubicBezTo>
                  <a:cubicBezTo>
                    <a:pt x="f5" y="f18"/>
                    <a:pt x="f15" y="f5"/>
                    <a:pt x="f15" y="f5"/>
                  </a:cubicBezTo>
                  <a:cubicBezTo>
                    <a:pt x="f14" y="f22"/>
                    <a:pt x="f23" y="f14"/>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2" name="Freeform 76">
              <a:extLst>
                <a:ext uri="{FF2B5EF4-FFF2-40B4-BE49-F238E27FC236}">
                  <a16:creationId xmlns:a16="http://schemas.microsoft.com/office/drawing/2014/main" id="{BC6A3F1C-345D-C2CB-6E29-CB52056D8F8D}"/>
                </a:ext>
              </a:extLst>
            </p:cNvPr>
            <p:cNvSpPr/>
            <p:nvPr/>
          </p:nvSpPr>
          <p:spPr>
            <a:xfrm>
              <a:off x="4176714" y="1611309"/>
              <a:ext cx="28575" cy="47621"/>
            </a:xfrm>
            <a:custGeom>
              <a:avLst/>
              <a:gdLst>
                <a:gd name="f0" fmla="val 10800000"/>
                <a:gd name="f1" fmla="val 5400000"/>
                <a:gd name="f2" fmla="val 180"/>
                <a:gd name="f3" fmla="val w"/>
                <a:gd name="f4" fmla="val h"/>
                <a:gd name="f5" fmla="val 0"/>
                <a:gd name="f6" fmla="val 16"/>
                <a:gd name="f7" fmla="val 26"/>
                <a:gd name="f8" fmla="val 6"/>
                <a:gd name="f9" fmla="val 14"/>
                <a:gd name="f10" fmla="val 13"/>
                <a:gd name="f11" fmla="val 18"/>
                <a:gd name="f12" fmla="val 10"/>
                <a:gd name="f13" fmla="val 22"/>
                <a:gd name="f14" fmla="val 9"/>
                <a:gd name="f15" fmla="val 24"/>
                <a:gd name="f16" fmla="val 5"/>
                <a:gd name="f17" fmla="val 3"/>
                <a:gd name="f18" fmla="val 25"/>
                <a:gd name="f19" fmla="val 1"/>
                <a:gd name="f20" fmla="val 20"/>
                <a:gd name="f21" fmla="val 2"/>
                <a:gd name="f22" fmla="val 8"/>
                <a:gd name="f23" fmla="val 4"/>
                <a:gd name="f24" fmla="val 12"/>
                <a:gd name="f25" fmla="val 15"/>
                <a:gd name="f26" fmla="+- 0 0 -90"/>
                <a:gd name="f27" fmla="*/ f3 1 16"/>
                <a:gd name="f28" fmla="*/ f4 1 26"/>
                <a:gd name="f29" fmla="val f5"/>
                <a:gd name="f30" fmla="val f6"/>
                <a:gd name="f31" fmla="val f7"/>
                <a:gd name="f32" fmla="*/ f26 f0 1"/>
                <a:gd name="f33" fmla="+- f31 0 f29"/>
                <a:gd name="f34" fmla="+- f30 0 f29"/>
                <a:gd name="f35" fmla="*/ f32 1 f2"/>
                <a:gd name="f36" fmla="*/ f34 1 16"/>
                <a:gd name="f37" fmla="*/ f33 1 26"/>
                <a:gd name="f38" fmla="*/ 16 f34 1"/>
                <a:gd name="f39" fmla="*/ 6 f33 1"/>
                <a:gd name="f40" fmla="*/ 10 f34 1"/>
                <a:gd name="f41" fmla="*/ 22 f33 1"/>
                <a:gd name="f42" fmla="*/ 3 f34 1"/>
                <a:gd name="f43" fmla="*/ 25 f33 1"/>
                <a:gd name="f44" fmla="*/ 0 f34 1"/>
                <a:gd name="f45" fmla="*/ 18 f33 1"/>
                <a:gd name="f46" fmla="*/ 4 f34 1"/>
                <a:gd name="f47" fmla="*/ 5 f33 1"/>
                <a:gd name="f48" fmla="*/ 12 f34 1"/>
                <a:gd name="f49" fmla="*/ 0 f33 1"/>
                <a:gd name="f50" fmla="+- f35 0 f1"/>
                <a:gd name="f51" fmla="*/ f38 1 16"/>
                <a:gd name="f52" fmla="*/ f39 1 26"/>
                <a:gd name="f53" fmla="*/ f40 1 16"/>
                <a:gd name="f54" fmla="*/ f41 1 26"/>
                <a:gd name="f55" fmla="*/ f42 1 16"/>
                <a:gd name="f56" fmla="*/ f43 1 26"/>
                <a:gd name="f57" fmla="*/ f44 1 16"/>
                <a:gd name="f58" fmla="*/ f45 1 26"/>
                <a:gd name="f59" fmla="*/ f46 1 16"/>
                <a:gd name="f60" fmla="*/ f47 1 26"/>
                <a:gd name="f61" fmla="*/ f48 1 16"/>
                <a:gd name="f62" fmla="*/ f49 1 26"/>
                <a:gd name="f63" fmla="*/ 0 1 f36"/>
                <a:gd name="f64" fmla="*/ f30 1 f36"/>
                <a:gd name="f65" fmla="*/ 0 1 f37"/>
                <a:gd name="f66" fmla="*/ f31 1 f37"/>
                <a:gd name="f67" fmla="*/ f51 1 f36"/>
                <a:gd name="f68" fmla="*/ f52 1 f37"/>
                <a:gd name="f69" fmla="*/ f53 1 f36"/>
                <a:gd name="f70" fmla="*/ f54 1 f37"/>
                <a:gd name="f71" fmla="*/ f55 1 f36"/>
                <a:gd name="f72" fmla="*/ f56 1 f37"/>
                <a:gd name="f73" fmla="*/ f57 1 f36"/>
                <a:gd name="f74" fmla="*/ f58 1 f37"/>
                <a:gd name="f75" fmla="*/ f59 1 f36"/>
                <a:gd name="f76" fmla="*/ f60 1 f37"/>
                <a:gd name="f77" fmla="*/ f61 1 f36"/>
                <a:gd name="f78" fmla="*/ f62 1 f37"/>
                <a:gd name="f79" fmla="*/ f63 f27 1"/>
                <a:gd name="f80" fmla="*/ f64 f27 1"/>
                <a:gd name="f81" fmla="*/ f66 f28 1"/>
                <a:gd name="f82" fmla="*/ f65 f28 1"/>
                <a:gd name="f83" fmla="*/ f67 f27 1"/>
                <a:gd name="f84" fmla="*/ f68 f28 1"/>
                <a:gd name="f85" fmla="*/ f69 f27 1"/>
                <a:gd name="f86" fmla="*/ f70 f28 1"/>
                <a:gd name="f87" fmla="*/ f71 f27 1"/>
                <a:gd name="f88" fmla="*/ f72 f28 1"/>
                <a:gd name="f89" fmla="*/ f73 f27 1"/>
                <a:gd name="f90" fmla="*/ f74 f28 1"/>
                <a:gd name="f91" fmla="*/ f75 f27 1"/>
                <a:gd name="f92" fmla="*/ f76 f28 1"/>
                <a:gd name="f93" fmla="*/ f77 f27 1"/>
                <a:gd name="f94" fmla="*/ f78 f28 1"/>
              </a:gdLst>
              <a:ahLst/>
              <a:cxnLst>
                <a:cxn ang="3cd4">
                  <a:pos x="hc" y="t"/>
                </a:cxn>
                <a:cxn ang="0">
                  <a:pos x="r" y="vc"/>
                </a:cxn>
                <a:cxn ang="cd4">
                  <a:pos x="hc" y="b"/>
                </a:cxn>
                <a:cxn ang="cd2">
                  <a:pos x="l" y="vc"/>
                </a:cxn>
                <a:cxn ang="f50">
                  <a:pos x="f83" y="f84"/>
                </a:cxn>
                <a:cxn ang="f50">
                  <a:pos x="f85" y="f86"/>
                </a:cxn>
                <a:cxn ang="f50">
                  <a:pos x="f87" y="f88"/>
                </a:cxn>
                <a:cxn ang="f50">
                  <a:pos x="f89" y="f90"/>
                </a:cxn>
                <a:cxn ang="f50">
                  <a:pos x="f91" y="f92"/>
                </a:cxn>
                <a:cxn ang="f50">
                  <a:pos x="f93" y="f94"/>
                </a:cxn>
                <a:cxn ang="f50">
                  <a:pos x="f83" y="f84"/>
                </a:cxn>
              </a:cxnLst>
              <a:rect l="f79" t="f82" r="f80" b="f81"/>
              <a:pathLst>
                <a:path w="16" h="26">
                  <a:moveTo>
                    <a:pt x="f6" y="f8"/>
                  </a:moveTo>
                  <a:cubicBezTo>
                    <a:pt x="f9" y="f10"/>
                    <a:pt x="f10" y="f11"/>
                    <a:pt x="f12" y="f13"/>
                  </a:cubicBezTo>
                  <a:cubicBezTo>
                    <a:pt x="f14" y="f15"/>
                    <a:pt x="f16" y="f7"/>
                    <a:pt x="f17" y="f18"/>
                  </a:cubicBezTo>
                  <a:cubicBezTo>
                    <a:pt x="f19" y="f15"/>
                    <a:pt x="f5" y="f20"/>
                    <a:pt x="f5" y="f11"/>
                  </a:cubicBezTo>
                  <a:cubicBezTo>
                    <a:pt x="f5" y="f10"/>
                    <a:pt x="f21" y="f22"/>
                    <a:pt x="f23" y="f16"/>
                  </a:cubicBezTo>
                  <a:cubicBezTo>
                    <a:pt x="f16" y="f21"/>
                    <a:pt x="f14" y="f5"/>
                    <a:pt x="f24" y="f5"/>
                  </a:cubicBezTo>
                  <a:cubicBezTo>
                    <a:pt x="f9" y="f19"/>
                    <a:pt x="f25" y="f16"/>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3" name="Freeform 77">
              <a:extLst>
                <a:ext uri="{FF2B5EF4-FFF2-40B4-BE49-F238E27FC236}">
                  <a16:creationId xmlns:a16="http://schemas.microsoft.com/office/drawing/2014/main" id="{627D7DFE-DF7B-DA25-30DA-386C01B649CD}"/>
                </a:ext>
              </a:extLst>
            </p:cNvPr>
            <p:cNvSpPr/>
            <p:nvPr/>
          </p:nvSpPr>
          <p:spPr>
            <a:xfrm>
              <a:off x="5986467" y="2667003"/>
              <a:ext cx="46040" cy="44448"/>
            </a:xfrm>
            <a:custGeom>
              <a:avLst/>
              <a:gdLst>
                <a:gd name="f0" fmla="val 10800000"/>
                <a:gd name="f1" fmla="val 5400000"/>
                <a:gd name="f2" fmla="val 180"/>
                <a:gd name="f3" fmla="val w"/>
                <a:gd name="f4" fmla="val h"/>
                <a:gd name="f5" fmla="val 0"/>
                <a:gd name="f6" fmla="val 25"/>
                <a:gd name="f7" fmla="val 24"/>
                <a:gd name="f8" fmla="val 7"/>
                <a:gd name="f9" fmla="val 19"/>
                <a:gd name="f10" fmla="val 12"/>
                <a:gd name="f11" fmla="val 14"/>
                <a:gd name="f12" fmla="val 8"/>
                <a:gd name="f13" fmla="val 22"/>
                <a:gd name="f14" fmla="val 3"/>
                <a:gd name="f15" fmla="val 18"/>
                <a:gd name="f16" fmla="val 13"/>
                <a:gd name="f17" fmla="val 6"/>
                <a:gd name="f18" fmla="val 10"/>
                <a:gd name="f19" fmla="val 4"/>
                <a:gd name="f20" fmla="val 15"/>
                <a:gd name="f21" fmla="val 1"/>
                <a:gd name="f22" fmla="val 16"/>
                <a:gd name="f23" fmla="val 21"/>
                <a:gd name="f24" fmla="val 2"/>
                <a:gd name="f25" fmla="+- 0 0 -90"/>
                <a:gd name="f26" fmla="*/ f3 1 25"/>
                <a:gd name="f27" fmla="*/ f4 1 24"/>
                <a:gd name="f28" fmla="val f5"/>
                <a:gd name="f29" fmla="val f6"/>
                <a:gd name="f30" fmla="val f7"/>
                <a:gd name="f31" fmla="*/ f25 f0 1"/>
                <a:gd name="f32" fmla="+- f30 0 f28"/>
                <a:gd name="f33" fmla="+- f29 0 f28"/>
                <a:gd name="f34" fmla="*/ f31 1 f2"/>
                <a:gd name="f35" fmla="*/ f33 1 25"/>
                <a:gd name="f36" fmla="*/ f32 1 24"/>
                <a:gd name="f37" fmla="*/ 25 f33 1"/>
                <a:gd name="f38" fmla="*/ 7 f32 1"/>
                <a:gd name="f39" fmla="*/ 8 f33 1"/>
                <a:gd name="f40" fmla="*/ 22 f32 1"/>
                <a:gd name="f41" fmla="*/ 3 f33 1"/>
                <a:gd name="f42" fmla="*/ 13 f32 1"/>
                <a:gd name="f43" fmla="*/ 15 f33 1"/>
                <a:gd name="f44" fmla="*/ 1 f32 1"/>
                <a:gd name="f45" fmla="*/ 24 f33 1"/>
                <a:gd name="f46" fmla="*/ 3 f32 1"/>
                <a:gd name="f47" fmla="+- f34 0 f1"/>
                <a:gd name="f48" fmla="*/ f37 1 25"/>
                <a:gd name="f49" fmla="*/ f38 1 24"/>
                <a:gd name="f50" fmla="*/ f39 1 25"/>
                <a:gd name="f51" fmla="*/ f40 1 24"/>
                <a:gd name="f52" fmla="*/ f41 1 25"/>
                <a:gd name="f53" fmla="*/ f42 1 24"/>
                <a:gd name="f54" fmla="*/ f43 1 25"/>
                <a:gd name="f55" fmla="*/ f44 1 24"/>
                <a:gd name="f56" fmla="*/ f45 1 25"/>
                <a:gd name="f57" fmla="*/ f46 1 24"/>
                <a:gd name="f58" fmla="*/ 0 1 f35"/>
                <a:gd name="f59" fmla="*/ f29 1 f35"/>
                <a:gd name="f60" fmla="*/ 0 1 f36"/>
                <a:gd name="f61" fmla="*/ f30 1 f36"/>
                <a:gd name="f62" fmla="*/ f48 1 f35"/>
                <a:gd name="f63" fmla="*/ f49 1 f36"/>
                <a:gd name="f64" fmla="*/ f50 1 f35"/>
                <a:gd name="f65" fmla="*/ f51 1 f36"/>
                <a:gd name="f66" fmla="*/ f52 1 f35"/>
                <a:gd name="f67" fmla="*/ f53 1 f36"/>
                <a:gd name="f68" fmla="*/ f54 1 f35"/>
                <a:gd name="f69" fmla="*/ f55 1 f36"/>
                <a:gd name="f70" fmla="*/ f56 1 f35"/>
                <a:gd name="f71" fmla="*/ f57 1 f36"/>
                <a:gd name="f72" fmla="*/ f58 f26 1"/>
                <a:gd name="f73" fmla="*/ f59 f26 1"/>
                <a:gd name="f74" fmla="*/ f61 f27 1"/>
                <a:gd name="f75" fmla="*/ f60 f27 1"/>
                <a:gd name="f76" fmla="*/ f62 f26 1"/>
                <a:gd name="f77" fmla="*/ f63 f27 1"/>
                <a:gd name="f78" fmla="*/ f64 f26 1"/>
                <a:gd name="f79" fmla="*/ f65 f27 1"/>
                <a:gd name="f80" fmla="*/ f66 f26 1"/>
                <a:gd name="f81" fmla="*/ f67 f27 1"/>
                <a:gd name="f82" fmla="*/ f68 f26 1"/>
                <a:gd name="f83" fmla="*/ f69 f27 1"/>
                <a:gd name="f84" fmla="*/ f70 f26 1"/>
                <a:gd name="f85" fmla="*/ f71 f27 1"/>
              </a:gdLst>
              <a:ahLst/>
              <a:cxnLst>
                <a:cxn ang="3cd4">
                  <a:pos x="hc" y="t"/>
                </a:cxn>
                <a:cxn ang="0">
                  <a:pos x="r" y="vc"/>
                </a:cxn>
                <a:cxn ang="cd4">
                  <a:pos x="hc" y="b"/>
                </a:cxn>
                <a:cxn ang="cd2">
                  <a:pos x="l" y="vc"/>
                </a:cxn>
                <a:cxn ang="f47">
                  <a:pos x="f76" y="f77"/>
                </a:cxn>
                <a:cxn ang="f47">
                  <a:pos x="f78" y="f79"/>
                </a:cxn>
                <a:cxn ang="f47">
                  <a:pos x="f80" y="f81"/>
                </a:cxn>
                <a:cxn ang="f47">
                  <a:pos x="f82" y="f83"/>
                </a:cxn>
                <a:cxn ang="f47">
                  <a:pos x="f84" y="f85"/>
                </a:cxn>
                <a:cxn ang="f47">
                  <a:pos x="f76" y="f77"/>
                </a:cxn>
              </a:cxnLst>
              <a:rect l="f72" t="f75" r="f73" b="f74"/>
              <a:pathLst>
                <a:path w="25" h="24">
                  <a:moveTo>
                    <a:pt x="f6" y="f8"/>
                  </a:moveTo>
                  <a:cubicBezTo>
                    <a:pt x="f9" y="f10"/>
                    <a:pt x="f11" y="f9"/>
                    <a:pt x="f12" y="f13"/>
                  </a:cubicBezTo>
                  <a:cubicBezTo>
                    <a:pt x="f14" y="f7"/>
                    <a:pt x="f5" y="f15"/>
                    <a:pt x="f14" y="f16"/>
                  </a:cubicBezTo>
                  <a:cubicBezTo>
                    <a:pt x="f17" y="f12"/>
                    <a:pt x="f18" y="f19"/>
                    <a:pt x="f20" y="f21"/>
                  </a:cubicBezTo>
                  <a:cubicBezTo>
                    <a:pt x="f22" y="f5"/>
                    <a:pt x="f23" y="f24"/>
                    <a:pt x="f7" y="f14"/>
                  </a:cubicBezTo>
                  <a:cubicBezTo>
                    <a:pt x="f7" y="f19"/>
                    <a:pt x="f7" y="f17"/>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4" name="Freeform 78">
              <a:extLst>
                <a:ext uri="{FF2B5EF4-FFF2-40B4-BE49-F238E27FC236}">
                  <a16:creationId xmlns:a16="http://schemas.microsoft.com/office/drawing/2014/main" id="{09FBA3D1-EFF4-152E-FB98-1894C4719225}"/>
                </a:ext>
              </a:extLst>
            </p:cNvPr>
            <p:cNvSpPr/>
            <p:nvPr/>
          </p:nvSpPr>
          <p:spPr>
            <a:xfrm>
              <a:off x="4430716" y="1187448"/>
              <a:ext cx="47621" cy="42867"/>
            </a:xfrm>
            <a:custGeom>
              <a:avLst/>
              <a:gdLst>
                <a:gd name="f0" fmla="val 10800000"/>
                <a:gd name="f1" fmla="val 5400000"/>
                <a:gd name="f2" fmla="val 180"/>
                <a:gd name="f3" fmla="val w"/>
                <a:gd name="f4" fmla="val h"/>
                <a:gd name="f5" fmla="val 0"/>
                <a:gd name="f6" fmla="val 26"/>
                <a:gd name="f7" fmla="val 23"/>
                <a:gd name="f8" fmla="val 5"/>
                <a:gd name="f9" fmla="val 17"/>
                <a:gd name="f10" fmla="val 13"/>
                <a:gd name="f11" fmla="val 12"/>
                <a:gd name="f12" fmla="val 18"/>
                <a:gd name="f13" fmla="val 6"/>
                <a:gd name="f14" fmla="val 4"/>
                <a:gd name="f15" fmla="val 20"/>
                <a:gd name="f16" fmla="val 16"/>
                <a:gd name="f17" fmla="val 10"/>
                <a:gd name="f18" fmla="val 9"/>
                <a:gd name="f19" fmla="val 14"/>
                <a:gd name="f20" fmla="val 1"/>
                <a:gd name="f21" fmla="val 15"/>
                <a:gd name="f22" fmla="val 3"/>
                <a:gd name="f23" fmla="+- 0 0 -90"/>
                <a:gd name="f24" fmla="*/ f3 1 26"/>
                <a:gd name="f25" fmla="*/ f4 1 23"/>
                <a:gd name="f26" fmla="val f5"/>
                <a:gd name="f27" fmla="val f6"/>
                <a:gd name="f28" fmla="val f7"/>
                <a:gd name="f29" fmla="*/ f23 f0 1"/>
                <a:gd name="f30" fmla="+- f28 0 f26"/>
                <a:gd name="f31" fmla="+- f27 0 f26"/>
                <a:gd name="f32" fmla="*/ f29 1 f2"/>
                <a:gd name="f33" fmla="*/ f31 1 26"/>
                <a:gd name="f34" fmla="*/ f30 1 23"/>
                <a:gd name="f35" fmla="*/ 26 f31 1"/>
                <a:gd name="f36" fmla="*/ 5 f30 1"/>
                <a:gd name="f37" fmla="*/ 6 f31 1"/>
                <a:gd name="f38" fmla="*/ 23 f30 1"/>
                <a:gd name="f39" fmla="*/ 0 f31 1"/>
                <a:gd name="f40" fmla="*/ 16 f30 1"/>
                <a:gd name="f41" fmla="*/ 14 f31 1"/>
                <a:gd name="f42" fmla="*/ 1 f30 1"/>
                <a:gd name="f43" fmla="+- f32 0 f1"/>
                <a:gd name="f44" fmla="*/ f35 1 26"/>
                <a:gd name="f45" fmla="*/ f36 1 23"/>
                <a:gd name="f46" fmla="*/ f37 1 26"/>
                <a:gd name="f47" fmla="*/ f38 1 23"/>
                <a:gd name="f48" fmla="*/ f39 1 26"/>
                <a:gd name="f49" fmla="*/ f40 1 23"/>
                <a:gd name="f50" fmla="*/ f41 1 26"/>
                <a:gd name="f51" fmla="*/ f42 1 23"/>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26" h="23">
                  <a:moveTo>
                    <a:pt x="f6" y="f8"/>
                  </a:moveTo>
                  <a:cubicBezTo>
                    <a:pt x="f9" y="f10"/>
                    <a:pt x="f11" y="f12"/>
                    <a:pt x="f13" y="f7"/>
                  </a:cubicBezTo>
                  <a:cubicBezTo>
                    <a:pt x="f14" y="f15"/>
                    <a:pt x="f5" y="f16"/>
                    <a:pt x="f5" y="f16"/>
                  </a:cubicBezTo>
                  <a:cubicBezTo>
                    <a:pt x="f14" y="f17"/>
                    <a:pt x="f18" y="f8"/>
                    <a:pt x="f19" y="f20"/>
                  </a:cubicBezTo>
                  <a:cubicBezTo>
                    <a:pt x="f21" y="f5"/>
                    <a:pt x="f15" y="f22"/>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5" name="Freeform 79">
              <a:extLst>
                <a:ext uri="{FF2B5EF4-FFF2-40B4-BE49-F238E27FC236}">
                  <a16:creationId xmlns:a16="http://schemas.microsoft.com/office/drawing/2014/main" id="{01B7DEBC-95C8-169B-A598-BBFB3FC269F0}"/>
                </a:ext>
              </a:extLst>
            </p:cNvPr>
            <p:cNvSpPr/>
            <p:nvPr/>
          </p:nvSpPr>
          <p:spPr>
            <a:xfrm>
              <a:off x="6148389" y="1444623"/>
              <a:ext cx="36511" cy="44448"/>
            </a:xfrm>
            <a:custGeom>
              <a:avLst/>
              <a:gdLst>
                <a:gd name="f0" fmla="val 10800000"/>
                <a:gd name="f1" fmla="val 5400000"/>
                <a:gd name="f2" fmla="val 180"/>
                <a:gd name="f3" fmla="val w"/>
                <a:gd name="f4" fmla="val h"/>
                <a:gd name="f5" fmla="val 0"/>
                <a:gd name="f6" fmla="val 20"/>
                <a:gd name="f7" fmla="val 24"/>
                <a:gd name="f8" fmla="val 5"/>
                <a:gd name="f9" fmla="val 11"/>
                <a:gd name="f10" fmla="val 17"/>
                <a:gd name="f11" fmla="val 21"/>
                <a:gd name="f12" fmla="val 16"/>
                <a:gd name="f13" fmla="val 23"/>
                <a:gd name="f14" fmla="val 10"/>
                <a:gd name="f15" fmla="val 6"/>
                <a:gd name="f16" fmla="val 18"/>
                <a:gd name="f17" fmla="val 3"/>
                <a:gd name="f18" fmla="val 12"/>
                <a:gd name="f19" fmla="val 4"/>
                <a:gd name="f20" fmla="val 1"/>
                <a:gd name="f21" fmla="+- 0 0 -90"/>
                <a:gd name="f22" fmla="*/ f3 1 20"/>
                <a:gd name="f23" fmla="*/ f4 1 24"/>
                <a:gd name="f24" fmla="val f5"/>
                <a:gd name="f25" fmla="val f6"/>
                <a:gd name="f26" fmla="val f7"/>
                <a:gd name="f27" fmla="*/ f21 f0 1"/>
                <a:gd name="f28" fmla="+- f26 0 f24"/>
                <a:gd name="f29" fmla="+- f25 0 f24"/>
                <a:gd name="f30" fmla="*/ f27 1 f2"/>
                <a:gd name="f31" fmla="*/ f29 1 20"/>
                <a:gd name="f32" fmla="*/ f28 1 24"/>
                <a:gd name="f33" fmla="*/ 5 f29 1"/>
                <a:gd name="f34" fmla="*/ 0 f28 1"/>
                <a:gd name="f35" fmla="*/ 17 f29 1"/>
                <a:gd name="f36" fmla="*/ 21 f28 1"/>
                <a:gd name="f37" fmla="*/ 10 f29 1"/>
                <a:gd name="f38" fmla="*/ 24 f28 1"/>
                <a:gd name="f39" fmla="*/ 0 f29 1"/>
                <a:gd name="f40" fmla="*/ 5 f28 1"/>
                <a:gd name="f41" fmla="+- f30 0 f1"/>
                <a:gd name="f42" fmla="*/ f33 1 20"/>
                <a:gd name="f43" fmla="*/ f34 1 24"/>
                <a:gd name="f44" fmla="*/ f35 1 20"/>
                <a:gd name="f45" fmla="*/ f36 1 24"/>
                <a:gd name="f46" fmla="*/ f37 1 20"/>
                <a:gd name="f47" fmla="*/ f38 1 24"/>
                <a:gd name="f48" fmla="*/ f39 1 20"/>
                <a:gd name="f49" fmla="*/ f40 1 24"/>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20" h="24">
                  <a:moveTo>
                    <a:pt x="f8" y="f5"/>
                  </a:moveTo>
                  <a:cubicBezTo>
                    <a:pt x="f9" y="f5"/>
                    <a:pt x="f6" y="f10"/>
                    <a:pt x="f10" y="f11"/>
                  </a:cubicBezTo>
                  <a:cubicBezTo>
                    <a:pt x="f12" y="f13"/>
                    <a:pt x="f14" y="f7"/>
                    <a:pt x="f14" y="f7"/>
                  </a:cubicBezTo>
                  <a:cubicBezTo>
                    <a:pt x="f15" y="f16"/>
                    <a:pt x="f17" y="f18"/>
                    <a:pt x="f5" y="f8"/>
                  </a:cubicBezTo>
                  <a:cubicBezTo>
                    <a:pt x="f5" y="f19"/>
                    <a:pt x="f17" y="f20"/>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6" name="Freeform 80">
              <a:extLst>
                <a:ext uri="{FF2B5EF4-FFF2-40B4-BE49-F238E27FC236}">
                  <a16:creationId xmlns:a16="http://schemas.microsoft.com/office/drawing/2014/main" id="{17A4B5FA-37A7-3B82-0D68-6ED66428094E}"/>
                </a:ext>
              </a:extLst>
            </p:cNvPr>
            <p:cNvSpPr/>
            <p:nvPr/>
          </p:nvSpPr>
          <p:spPr>
            <a:xfrm>
              <a:off x="5919789" y="2732090"/>
              <a:ext cx="41276" cy="44448"/>
            </a:xfrm>
            <a:custGeom>
              <a:avLst/>
              <a:gdLst>
                <a:gd name="f0" fmla="val 10800000"/>
                <a:gd name="f1" fmla="val 5400000"/>
                <a:gd name="f2" fmla="val 180"/>
                <a:gd name="f3" fmla="val w"/>
                <a:gd name="f4" fmla="val h"/>
                <a:gd name="f5" fmla="val 0"/>
                <a:gd name="f6" fmla="val 23"/>
                <a:gd name="f7" fmla="val 24"/>
                <a:gd name="f8" fmla="val 17"/>
                <a:gd name="f9" fmla="val 19"/>
                <a:gd name="f10" fmla="val 5"/>
                <a:gd name="f11" fmla="val 9"/>
                <a:gd name="f12" fmla="val 22"/>
                <a:gd name="f13" fmla="val 10"/>
                <a:gd name="f14" fmla="val 15"/>
                <a:gd name="f15" fmla="val 12"/>
                <a:gd name="f16" fmla="val 20"/>
                <a:gd name="f17" fmla="val 7"/>
                <a:gd name="f18" fmla="val 6"/>
                <a:gd name="f19" fmla="val 18"/>
                <a:gd name="f20" fmla="+- 0 0 -90"/>
                <a:gd name="f21" fmla="*/ f3 1 23"/>
                <a:gd name="f22" fmla="*/ f4 1 24"/>
                <a:gd name="f23" fmla="val f5"/>
                <a:gd name="f24" fmla="val f6"/>
                <a:gd name="f25" fmla="val f7"/>
                <a:gd name="f26" fmla="*/ f20 f0 1"/>
                <a:gd name="f27" fmla="+- f25 0 f23"/>
                <a:gd name="f28" fmla="+- f24 0 f23"/>
                <a:gd name="f29" fmla="*/ f26 1 f2"/>
                <a:gd name="f30" fmla="*/ f28 1 23"/>
                <a:gd name="f31" fmla="*/ f27 1 24"/>
                <a:gd name="f32" fmla="*/ 17 f28 1"/>
                <a:gd name="f33" fmla="*/ 0 f27 1"/>
                <a:gd name="f34" fmla="*/ 22 f28 1"/>
                <a:gd name="f35" fmla="*/ 10 f27 1"/>
                <a:gd name="f36" fmla="*/ 7 f28 1"/>
                <a:gd name="f37" fmla="*/ 24 f27 1"/>
                <a:gd name="f38" fmla="*/ 0 f28 1"/>
                <a:gd name="f39" fmla="*/ 18 f27 1"/>
                <a:gd name="f40" fmla="+- f29 0 f1"/>
                <a:gd name="f41" fmla="*/ f32 1 23"/>
                <a:gd name="f42" fmla="*/ f33 1 24"/>
                <a:gd name="f43" fmla="*/ f34 1 23"/>
                <a:gd name="f44" fmla="*/ f35 1 24"/>
                <a:gd name="f45" fmla="*/ f36 1 23"/>
                <a:gd name="f46" fmla="*/ f37 1 24"/>
                <a:gd name="f47" fmla="*/ f38 1 23"/>
                <a:gd name="f48" fmla="*/ f39 1 24"/>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23" h="24">
                  <a:moveTo>
                    <a:pt x="f8" y="f5"/>
                  </a:moveTo>
                  <a:cubicBezTo>
                    <a:pt x="f9" y="f10"/>
                    <a:pt x="f6" y="f11"/>
                    <a:pt x="f12" y="f13"/>
                  </a:cubicBezTo>
                  <a:cubicBezTo>
                    <a:pt x="f8" y="f14"/>
                    <a:pt x="f15" y="f16"/>
                    <a:pt x="f17" y="f7"/>
                  </a:cubicBezTo>
                  <a:cubicBezTo>
                    <a:pt x="f18" y="f7"/>
                    <a:pt x="f5" y="f19"/>
                    <a:pt x="f5" y="f19"/>
                  </a:cubicBezTo>
                  <a:cubicBezTo>
                    <a:pt x="f10" y="f15"/>
                    <a:pt x="f13" y="f17"/>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7" name="Freeform 81">
              <a:extLst>
                <a:ext uri="{FF2B5EF4-FFF2-40B4-BE49-F238E27FC236}">
                  <a16:creationId xmlns:a16="http://schemas.microsoft.com/office/drawing/2014/main" id="{A1EE0770-3F99-8583-1CD6-BAC2022CEBAC}"/>
                </a:ext>
              </a:extLst>
            </p:cNvPr>
            <p:cNvSpPr/>
            <p:nvPr/>
          </p:nvSpPr>
          <p:spPr>
            <a:xfrm>
              <a:off x="5381628" y="3006720"/>
              <a:ext cx="47621" cy="31747"/>
            </a:xfrm>
            <a:custGeom>
              <a:avLst/>
              <a:gdLst>
                <a:gd name="f0" fmla="val 10800000"/>
                <a:gd name="f1" fmla="val 5400000"/>
                <a:gd name="f2" fmla="val 180"/>
                <a:gd name="f3" fmla="val w"/>
                <a:gd name="f4" fmla="val h"/>
                <a:gd name="f5" fmla="val 0"/>
                <a:gd name="f6" fmla="val 26"/>
                <a:gd name="f7" fmla="val 18"/>
                <a:gd name="f8" fmla="val 19"/>
                <a:gd name="f9" fmla="val 1"/>
                <a:gd name="f10" fmla="val 22"/>
                <a:gd name="f11" fmla="val 3"/>
                <a:gd name="f12" fmla="val 6"/>
                <a:gd name="f13" fmla="val 25"/>
                <a:gd name="f14" fmla="val 8"/>
                <a:gd name="f15" fmla="val 24"/>
                <a:gd name="f16" fmla="val 14"/>
                <a:gd name="f17" fmla="val 7"/>
                <a:gd name="f18" fmla="val 16"/>
                <a:gd name="f19" fmla="val 17"/>
                <a:gd name="f20" fmla="val 12"/>
                <a:gd name="f21" fmla="val 11"/>
                <a:gd name="f22" fmla="val 2"/>
                <a:gd name="f23" fmla="val 13"/>
                <a:gd name="f24" fmla="+- 0 0 -90"/>
                <a:gd name="f25" fmla="*/ f3 1 26"/>
                <a:gd name="f26" fmla="*/ f4 1 18"/>
                <a:gd name="f27" fmla="val f5"/>
                <a:gd name="f28" fmla="val f6"/>
                <a:gd name="f29" fmla="val f7"/>
                <a:gd name="f30" fmla="*/ f24 f0 1"/>
                <a:gd name="f31" fmla="+- f29 0 f27"/>
                <a:gd name="f32" fmla="+- f28 0 f27"/>
                <a:gd name="f33" fmla="*/ f30 1 f2"/>
                <a:gd name="f34" fmla="*/ f32 1 26"/>
                <a:gd name="f35" fmla="*/ f31 1 18"/>
                <a:gd name="f36" fmla="*/ 19 f32 1"/>
                <a:gd name="f37" fmla="*/ 1 f31 1"/>
                <a:gd name="f38" fmla="*/ 25 f32 1"/>
                <a:gd name="f39" fmla="*/ 8 f31 1"/>
                <a:gd name="f40" fmla="*/ 7 f32 1"/>
                <a:gd name="f41" fmla="*/ 16 f31 1"/>
                <a:gd name="f42" fmla="*/ 0 f32 1"/>
                <a:gd name="f43" fmla="*/ 11 f31 1"/>
                <a:gd name="f44" fmla="+- f33 0 f1"/>
                <a:gd name="f45" fmla="*/ f36 1 26"/>
                <a:gd name="f46" fmla="*/ f37 1 18"/>
                <a:gd name="f47" fmla="*/ f38 1 26"/>
                <a:gd name="f48" fmla="*/ f39 1 18"/>
                <a:gd name="f49" fmla="*/ f40 1 26"/>
                <a:gd name="f50" fmla="*/ f41 1 18"/>
                <a:gd name="f51" fmla="*/ f42 1 26"/>
                <a:gd name="f52" fmla="*/ f43 1 18"/>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26" h="18">
                  <a:moveTo>
                    <a:pt x="f8" y="f9"/>
                  </a:moveTo>
                  <a:cubicBezTo>
                    <a:pt x="f10" y="f11"/>
                    <a:pt x="f6" y="f12"/>
                    <a:pt x="f13" y="f14"/>
                  </a:cubicBezTo>
                  <a:cubicBezTo>
                    <a:pt x="f15" y="f7"/>
                    <a:pt x="f16" y="f16"/>
                    <a:pt x="f17" y="f18"/>
                  </a:cubicBezTo>
                  <a:cubicBezTo>
                    <a:pt x="f12" y="f19"/>
                    <a:pt x="f5" y="f20"/>
                    <a:pt x="f5" y="f21"/>
                  </a:cubicBezTo>
                  <a:cubicBezTo>
                    <a:pt x="f22" y="f5"/>
                    <a:pt x="f23" y="f1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8" name="Freeform 82">
              <a:extLst>
                <a:ext uri="{FF2B5EF4-FFF2-40B4-BE49-F238E27FC236}">
                  <a16:creationId xmlns:a16="http://schemas.microsoft.com/office/drawing/2014/main" id="{954EE2F9-F203-1ED0-6094-A7298BB27DC5}"/>
                </a:ext>
              </a:extLst>
            </p:cNvPr>
            <p:cNvSpPr/>
            <p:nvPr/>
          </p:nvSpPr>
          <p:spPr>
            <a:xfrm>
              <a:off x="4699001" y="2905121"/>
              <a:ext cx="39684" cy="33339"/>
            </a:xfrm>
            <a:custGeom>
              <a:avLst/>
              <a:gdLst>
                <a:gd name="f0" fmla="val 10800000"/>
                <a:gd name="f1" fmla="val 5400000"/>
                <a:gd name="f2" fmla="val 180"/>
                <a:gd name="f3" fmla="val w"/>
                <a:gd name="f4" fmla="val h"/>
                <a:gd name="f5" fmla="val 0"/>
                <a:gd name="f6" fmla="val 22"/>
                <a:gd name="f7" fmla="val 18"/>
                <a:gd name="f8" fmla="val 8"/>
                <a:gd name="f9" fmla="val 21"/>
                <a:gd name="f10" fmla="val 11"/>
                <a:gd name="f11" fmla="val 19"/>
                <a:gd name="f12" fmla="val 14"/>
                <a:gd name="f13" fmla="val 17"/>
                <a:gd name="f14" fmla="val 12"/>
                <a:gd name="f15" fmla="val 16"/>
                <a:gd name="f16" fmla="val 7"/>
                <a:gd name="f17" fmla="val 3"/>
                <a:gd name="f18" fmla="val 1"/>
                <a:gd name="f19" fmla="val 9"/>
                <a:gd name="f20" fmla="val 5"/>
                <a:gd name="f21" fmla="val 2"/>
                <a:gd name="f22" fmla="val 6"/>
                <a:gd name="f23" fmla="val 13"/>
                <a:gd name="f24" fmla="+- 0 0 -90"/>
                <a:gd name="f25" fmla="*/ f3 1 22"/>
                <a:gd name="f26" fmla="*/ f4 1 18"/>
                <a:gd name="f27" fmla="val f5"/>
                <a:gd name="f28" fmla="val f6"/>
                <a:gd name="f29" fmla="val f7"/>
                <a:gd name="f30" fmla="*/ f24 f0 1"/>
                <a:gd name="f31" fmla="+- f29 0 f27"/>
                <a:gd name="f32" fmla="+- f28 0 f27"/>
                <a:gd name="f33" fmla="*/ f30 1 f2"/>
                <a:gd name="f34" fmla="*/ f32 1 22"/>
                <a:gd name="f35" fmla="*/ f31 1 18"/>
                <a:gd name="f36" fmla="*/ 22 f32 1"/>
                <a:gd name="f37" fmla="*/ 8 f31 1"/>
                <a:gd name="f38" fmla="*/ 17 f32 1"/>
                <a:gd name="f39" fmla="*/ 18 f31 1"/>
                <a:gd name="f40" fmla="*/ 3 f32 1"/>
                <a:gd name="f41" fmla="*/ 11 f31 1"/>
                <a:gd name="f42" fmla="*/ 0 f32 1"/>
                <a:gd name="f43" fmla="*/ 2 f31 1"/>
                <a:gd name="f44" fmla="*/ 8 f32 1"/>
                <a:gd name="f45" fmla="*/ 0 f31 1"/>
                <a:gd name="f46" fmla="+- f33 0 f1"/>
                <a:gd name="f47" fmla="*/ f36 1 22"/>
                <a:gd name="f48" fmla="*/ f37 1 18"/>
                <a:gd name="f49" fmla="*/ f38 1 22"/>
                <a:gd name="f50" fmla="*/ f39 1 18"/>
                <a:gd name="f51" fmla="*/ f40 1 22"/>
                <a:gd name="f52" fmla="*/ f41 1 18"/>
                <a:gd name="f53" fmla="*/ f42 1 22"/>
                <a:gd name="f54" fmla="*/ f43 1 18"/>
                <a:gd name="f55" fmla="*/ f44 1 22"/>
                <a:gd name="f56" fmla="*/ f45 1 18"/>
                <a:gd name="f57" fmla="*/ 0 1 f34"/>
                <a:gd name="f58" fmla="*/ f28 1 f34"/>
                <a:gd name="f59" fmla="*/ 0 1 f35"/>
                <a:gd name="f60" fmla="*/ f29 1 f35"/>
                <a:gd name="f61" fmla="*/ f47 1 f34"/>
                <a:gd name="f62" fmla="*/ f48 1 f35"/>
                <a:gd name="f63" fmla="*/ f49 1 f34"/>
                <a:gd name="f64" fmla="*/ f50 1 f35"/>
                <a:gd name="f65" fmla="*/ f51 1 f34"/>
                <a:gd name="f66" fmla="*/ f52 1 f35"/>
                <a:gd name="f67" fmla="*/ f53 1 f34"/>
                <a:gd name="f68" fmla="*/ f54 1 f35"/>
                <a:gd name="f69" fmla="*/ f55 1 f34"/>
                <a:gd name="f70" fmla="*/ f56 1 f35"/>
                <a:gd name="f71" fmla="*/ f57 f25 1"/>
                <a:gd name="f72" fmla="*/ f58 f25 1"/>
                <a:gd name="f73" fmla="*/ f60 f26 1"/>
                <a:gd name="f74" fmla="*/ f59 f26 1"/>
                <a:gd name="f75" fmla="*/ f61 f25 1"/>
                <a:gd name="f76" fmla="*/ f62 f26 1"/>
                <a:gd name="f77" fmla="*/ f63 f25 1"/>
                <a:gd name="f78" fmla="*/ f64 f26 1"/>
                <a:gd name="f79" fmla="*/ f65 f25 1"/>
                <a:gd name="f80" fmla="*/ f66 f26 1"/>
                <a:gd name="f81" fmla="*/ f67 f25 1"/>
                <a:gd name="f82" fmla="*/ f68 f26 1"/>
                <a:gd name="f83" fmla="*/ f69 f25 1"/>
                <a:gd name="f84" fmla="*/ f70 f26 1"/>
              </a:gdLst>
              <a:ahLst/>
              <a:cxnLst>
                <a:cxn ang="3cd4">
                  <a:pos x="hc" y="t"/>
                </a:cxn>
                <a:cxn ang="0">
                  <a:pos x="r" y="vc"/>
                </a:cxn>
                <a:cxn ang="cd4">
                  <a:pos x="hc" y="b"/>
                </a:cxn>
                <a:cxn ang="cd2">
                  <a:pos x="l" y="vc"/>
                </a:cxn>
                <a:cxn ang="f46">
                  <a:pos x="f75" y="f76"/>
                </a:cxn>
                <a:cxn ang="f46">
                  <a:pos x="f77" y="f78"/>
                </a:cxn>
                <a:cxn ang="f46">
                  <a:pos x="f79" y="f80"/>
                </a:cxn>
                <a:cxn ang="f46">
                  <a:pos x="f81" y="f82"/>
                </a:cxn>
                <a:cxn ang="f46">
                  <a:pos x="f83" y="f84"/>
                </a:cxn>
                <a:cxn ang="f46">
                  <a:pos x="f75" y="f76"/>
                </a:cxn>
              </a:cxnLst>
              <a:rect l="f71" t="f74" r="f72" b="f73"/>
              <a:pathLst>
                <a:path w="22" h="18">
                  <a:moveTo>
                    <a:pt x="f6" y="f8"/>
                  </a:moveTo>
                  <a:cubicBezTo>
                    <a:pt x="f9" y="f10"/>
                    <a:pt x="f11" y="f12"/>
                    <a:pt x="f13" y="f7"/>
                  </a:cubicBezTo>
                  <a:cubicBezTo>
                    <a:pt x="f14" y="f15"/>
                    <a:pt x="f16" y="f12"/>
                    <a:pt x="f17" y="f10"/>
                  </a:cubicBezTo>
                  <a:cubicBezTo>
                    <a:pt x="f18" y="f19"/>
                    <a:pt x="f18" y="f20"/>
                    <a:pt x="f5" y="f21"/>
                  </a:cubicBezTo>
                  <a:cubicBezTo>
                    <a:pt x="f17" y="f21"/>
                    <a:pt x="f22" y="f5"/>
                    <a:pt x="f8" y="f5"/>
                  </a:cubicBezTo>
                  <a:cubicBezTo>
                    <a:pt x="f23" y="f21"/>
                    <a:pt x="f13" y="f20"/>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9" name="Freeform 83">
              <a:extLst>
                <a:ext uri="{FF2B5EF4-FFF2-40B4-BE49-F238E27FC236}">
                  <a16:creationId xmlns:a16="http://schemas.microsoft.com/office/drawing/2014/main" id="{81853841-1F5E-C26F-E683-E2A55B195547}"/>
                </a:ext>
              </a:extLst>
            </p:cNvPr>
            <p:cNvSpPr/>
            <p:nvPr/>
          </p:nvSpPr>
          <p:spPr>
            <a:xfrm>
              <a:off x="5348289" y="890589"/>
              <a:ext cx="42867" cy="25402"/>
            </a:xfrm>
            <a:custGeom>
              <a:avLst/>
              <a:gdLst>
                <a:gd name="f0" fmla="val 10800000"/>
                <a:gd name="f1" fmla="val 5400000"/>
                <a:gd name="f2" fmla="val 180"/>
                <a:gd name="f3" fmla="val w"/>
                <a:gd name="f4" fmla="val h"/>
                <a:gd name="f5" fmla="val 0"/>
                <a:gd name="f6" fmla="val 23"/>
                <a:gd name="f7" fmla="val 14"/>
                <a:gd name="f8" fmla="val 2"/>
                <a:gd name="f9" fmla="val 22"/>
                <a:gd name="f10" fmla="val 6"/>
                <a:gd name="f11" fmla="val 21"/>
                <a:gd name="f12" fmla="val 10"/>
                <a:gd name="f13" fmla="val 20"/>
                <a:gd name="f14" fmla="val 15"/>
                <a:gd name="f15" fmla="val 9"/>
                <a:gd name="f16" fmla="val 13"/>
                <a:gd name="f17" fmla="val 4"/>
                <a:gd name="f18" fmla="val 12"/>
                <a:gd name="f19" fmla="val 11"/>
                <a:gd name="f20" fmla="val 7"/>
                <a:gd name="f21" fmla="val 5"/>
                <a:gd name="f22" fmla="val 1"/>
                <a:gd name="f23" fmla="val 3"/>
                <a:gd name="f24" fmla="val 17"/>
                <a:gd name="f25" fmla="+- 0 0 -90"/>
                <a:gd name="f26" fmla="*/ f3 1 23"/>
                <a:gd name="f27" fmla="*/ f4 1 14"/>
                <a:gd name="f28" fmla="val f5"/>
                <a:gd name="f29" fmla="val f6"/>
                <a:gd name="f30" fmla="val f7"/>
                <a:gd name="f31" fmla="*/ f25 f0 1"/>
                <a:gd name="f32" fmla="+- f30 0 f28"/>
                <a:gd name="f33" fmla="+- f29 0 f28"/>
                <a:gd name="f34" fmla="*/ f31 1 f2"/>
                <a:gd name="f35" fmla="*/ f33 1 23"/>
                <a:gd name="f36" fmla="*/ f32 1 14"/>
                <a:gd name="f37" fmla="*/ 23 f33 1"/>
                <a:gd name="f38" fmla="*/ 2 f32 1"/>
                <a:gd name="f39" fmla="*/ 20 f33 1"/>
                <a:gd name="f40" fmla="*/ 14 f32 1"/>
                <a:gd name="f41" fmla="*/ 4 f33 1"/>
                <a:gd name="f42" fmla="*/ 12 f32 1"/>
                <a:gd name="f43" fmla="*/ 0 f33 1"/>
                <a:gd name="f44" fmla="*/ 5 f32 1"/>
                <a:gd name="f45" fmla="*/ 6 f33 1"/>
                <a:gd name="f46" fmla="*/ 0 f32 1"/>
                <a:gd name="f47" fmla="+- f34 0 f1"/>
                <a:gd name="f48" fmla="*/ f37 1 23"/>
                <a:gd name="f49" fmla="*/ f38 1 14"/>
                <a:gd name="f50" fmla="*/ f39 1 23"/>
                <a:gd name="f51" fmla="*/ f40 1 14"/>
                <a:gd name="f52" fmla="*/ f41 1 23"/>
                <a:gd name="f53" fmla="*/ f42 1 14"/>
                <a:gd name="f54" fmla="*/ f43 1 23"/>
                <a:gd name="f55" fmla="*/ f44 1 14"/>
                <a:gd name="f56" fmla="*/ f45 1 23"/>
                <a:gd name="f57" fmla="*/ f46 1 14"/>
                <a:gd name="f58" fmla="*/ 0 1 f35"/>
                <a:gd name="f59" fmla="*/ f29 1 f35"/>
                <a:gd name="f60" fmla="*/ 0 1 f36"/>
                <a:gd name="f61" fmla="*/ f30 1 f36"/>
                <a:gd name="f62" fmla="*/ f48 1 f35"/>
                <a:gd name="f63" fmla="*/ f49 1 f36"/>
                <a:gd name="f64" fmla="*/ f50 1 f35"/>
                <a:gd name="f65" fmla="*/ f51 1 f36"/>
                <a:gd name="f66" fmla="*/ f52 1 f35"/>
                <a:gd name="f67" fmla="*/ f53 1 f36"/>
                <a:gd name="f68" fmla="*/ f54 1 f35"/>
                <a:gd name="f69" fmla="*/ f55 1 f36"/>
                <a:gd name="f70" fmla="*/ f56 1 f35"/>
                <a:gd name="f71" fmla="*/ f57 1 f36"/>
                <a:gd name="f72" fmla="*/ f58 f26 1"/>
                <a:gd name="f73" fmla="*/ f59 f26 1"/>
                <a:gd name="f74" fmla="*/ f61 f27 1"/>
                <a:gd name="f75" fmla="*/ f60 f27 1"/>
                <a:gd name="f76" fmla="*/ f62 f26 1"/>
                <a:gd name="f77" fmla="*/ f63 f27 1"/>
                <a:gd name="f78" fmla="*/ f64 f26 1"/>
                <a:gd name="f79" fmla="*/ f65 f27 1"/>
                <a:gd name="f80" fmla="*/ f66 f26 1"/>
                <a:gd name="f81" fmla="*/ f67 f27 1"/>
                <a:gd name="f82" fmla="*/ f68 f26 1"/>
                <a:gd name="f83" fmla="*/ f69 f27 1"/>
                <a:gd name="f84" fmla="*/ f70 f26 1"/>
                <a:gd name="f85" fmla="*/ f71 f27 1"/>
              </a:gdLst>
              <a:ahLst/>
              <a:cxnLst>
                <a:cxn ang="3cd4">
                  <a:pos x="hc" y="t"/>
                </a:cxn>
                <a:cxn ang="0">
                  <a:pos x="r" y="vc"/>
                </a:cxn>
                <a:cxn ang="cd4">
                  <a:pos x="hc" y="b"/>
                </a:cxn>
                <a:cxn ang="cd2">
                  <a:pos x="l" y="vc"/>
                </a:cxn>
                <a:cxn ang="f47">
                  <a:pos x="f76" y="f77"/>
                </a:cxn>
                <a:cxn ang="f47">
                  <a:pos x="f78" y="f79"/>
                </a:cxn>
                <a:cxn ang="f47">
                  <a:pos x="f80" y="f81"/>
                </a:cxn>
                <a:cxn ang="f47">
                  <a:pos x="f82" y="f83"/>
                </a:cxn>
                <a:cxn ang="f47">
                  <a:pos x="f84" y="f85"/>
                </a:cxn>
                <a:cxn ang="f47">
                  <a:pos x="f76" y="f77"/>
                </a:cxn>
              </a:cxnLst>
              <a:rect l="f72" t="f75" r="f73" b="f74"/>
              <a:pathLst>
                <a:path w="23" h="14">
                  <a:moveTo>
                    <a:pt x="f6" y="f8"/>
                  </a:moveTo>
                  <a:cubicBezTo>
                    <a:pt x="f9" y="f10"/>
                    <a:pt x="f11" y="f12"/>
                    <a:pt x="f13" y="f7"/>
                  </a:cubicBezTo>
                  <a:cubicBezTo>
                    <a:pt x="f14" y="f7"/>
                    <a:pt x="f15" y="f16"/>
                    <a:pt x="f17" y="f18"/>
                  </a:cubicBezTo>
                  <a:cubicBezTo>
                    <a:pt x="f8" y="f19"/>
                    <a:pt x="f5" y="f20"/>
                    <a:pt x="f5" y="f21"/>
                  </a:cubicBezTo>
                  <a:cubicBezTo>
                    <a:pt x="f22" y="f23"/>
                    <a:pt x="f17" y="f5"/>
                    <a:pt x="f10" y="f5"/>
                  </a:cubicBezTo>
                  <a:cubicBezTo>
                    <a:pt x="f18" y="f5"/>
                    <a:pt x="f24" y="f8"/>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0" name="Freeform 84">
              <a:extLst>
                <a:ext uri="{FF2B5EF4-FFF2-40B4-BE49-F238E27FC236}">
                  <a16:creationId xmlns:a16="http://schemas.microsoft.com/office/drawing/2014/main" id="{66BF1E3E-D13E-BD38-2BB5-EA56E4D341A8}"/>
                </a:ext>
              </a:extLst>
            </p:cNvPr>
            <p:cNvSpPr/>
            <p:nvPr/>
          </p:nvSpPr>
          <p:spPr>
            <a:xfrm>
              <a:off x="4454527" y="2725734"/>
              <a:ext cx="36511" cy="38103"/>
            </a:xfrm>
            <a:custGeom>
              <a:avLst/>
              <a:gdLst>
                <a:gd name="f0" fmla="val 10800000"/>
                <a:gd name="f1" fmla="val 5400000"/>
                <a:gd name="f2" fmla="val 180"/>
                <a:gd name="f3" fmla="val w"/>
                <a:gd name="f4" fmla="val h"/>
                <a:gd name="f5" fmla="val 0"/>
                <a:gd name="f6" fmla="val 20"/>
                <a:gd name="f7" fmla="val 21"/>
                <a:gd name="f8" fmla="val 11"/>
                <a:gd name="f9" fmla="val 4"/>
                <a:gd name="f10" fmla="val 8"/>
                <a:gd name="f11" fmla="val 6"/>
                <a:gd name="f12" fmla="val 12"/>
                <a:gd name="f13" fmla="val 15"/>
                <a:gd name="f14" fmla="val 17"/>
                <a:gd name="f15" fmla="val 19"/>
                <a:gd name="f16" fmla="val 14"/>
                <a:gd name="f17" fmla="val 7"/>
                <a:gd name="f18" fmla="val 18"/>
                <a:gd name="f19" fmla="val 5"/>
                <a:gd name="f20" fmla="+- 0 0 -90"/>
                <a:gd name="f21" fmla="*/ f3 1 20"/>
                <a:gd name="f22" fmla="*/ f4 1 21"/>
                <a:gd name="f23" fmla="val f5"/>
                <a:gd name="f24" fmla="val f6"/>
                <a:gd name="f25" fmla="val f7"/>
                <a:gd name="f26" fmla="*/ f20 f0 1"/>
                <a:gd name="f27" fmla="+- f25 0 f23"/>
                <a:gd name="f28" fmla="+- f24 0 f23"/>
                <a:gd name="f29" fmla="*/ f26 1 f2"/>
                <a:gd name="f30" fmla="*/ f28 1 20"/>
                <a:gd name="f31" fmla="*/ f27 1 21"/>
                <a:gd name="f32" fmla="*/ 0 f28 1"/>
                <a:gd name="f33" fmla="*/ 11 f27 1"/>
                <a:gd name="f34" fmla="*/ 12 f28 1"/>
                <a:gd name="f35" fmla="*/ 0 f27 1"/>
                <a:gd name="f36" fmla="*/ 19 f28 1"/>
                <a:gd name="f37" fmla="*/ 12 f27 1"/>
                <a:gd name="f38" fmla="*/ 20 f28 1"/>
                <a:gd name="f39" fmla="*/ 20 f27 1"/>
                <a:gd name="f40" fmla="*/ 11 f28 1"/>
                <a:gd name="f41" fmla="+- f29 0 f1"/>
                <a:gd name="f42" fmla="*/ f32 1 20"/>
                <a:gd name="f43" fmla="*/ f33 1 21"/>
                <a:gd name="f44" fmla="*/ f34 1 20"/>
                <a:gd name="f45" fmla="*/ f35 1 21"/>
                <a:gd name="f46" fmla="*/ f36 1 20"/>
                <a:gd name="f47" fmla="*/ f37 1 21"/>
                <a:gd name="f48" fmla="*/ f38 1 20"/>
                <a:gd name="f49" fmla="*/ f39 1 21"/>
                <a:gd name="f50" fmla="*/ f40 1 20"/>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1"/>
                <a:gd name="f63" fmla="*/ f50 1 f30"/>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2 1"/>
                <a:gd name="f76" fmla="*/ f63 f21 1"/>
              </a:gdLst>
              <a:ahLst/>
              <a:cxnLst>
                <a:cxn ang="3cd4">
                  <a:pos x="hc" y="t"/>
                </a:cxn>
                <a:cxn ang="0">
                  <a:pos x="r" y="vc"/>
                </a:cxn>
                <a:cxn ang="cd4">
                  <a:pos x="hc" y="b"/>
                </a:cxn>
                <a:cxn ang="cd2">
                  <a:pos x="l" y="vc"/>
                </a:cxn>
                <a:cxn ang="f41">
                  <a:pos x="f68" y="f69"/>
                </a:cxn>
                <a:cxn ang="f41">
                  <a:pos x="f70" y="f71"/>
                </a:cxn>
                <a:cxn ang="f41">
                  <a:pos x="f72" y="f73"/>
                </a:cxn>
                <a:cxn ang="f41">
                  <a:pos x="f74" y="f75"/>
                </a:cxn>
                <a:cxn ang="f41">
                  <a:pos x="f76" y="f75"/>
                </a:cxn>
                <a:cxn ang="f41">
                  <a:pos x="f68" y="f69"/>
                </a:cxn>
              </a:cxnLst>
              <a:rect l="f64" t="f67" r="f65" b="f66"/>
              <a:pathLst>
                <a:path w="20" h="21">
                  <a:moveTo>
                    <a:pt x="f5" y="f8"/>
                  </a:moveTo>
                  <a:cubicBezTo>
                    <a:pt x="f9" y="f10"/>
                    <a:pt x="f11" y="f11"/>
                    <a:pt x="f12" y="f5"/>
                  </a:cubicBezTo>
                  <a:cubicBezTo>
                    <a:pt x="f13" y="f9"/>
                    <a:pt x="f14" y="f10"/>
                    <a:pt x="f15" y="f12"/>
                  </a:cubicBezTo>
                  <a:cubicBezTo>
                    <a:pt x="f6" y="f16"/>
                    <a:pt x="f6" y="f14"/>
                    <a:pt x="f6" y="f6"/>
                  </a:cubicBezTo>
                  <a:cubicBezTo>
                    <a:pt x="f14" y="f6"/>
                    <a:pt x="f16" y="f7"/>
                    <a:pt x="f8" y="f6"/>
                  </a:cubicBezTo>
                  <a:cubicBezTo>
                    <a:pt x="f17" y="f18"/>
                    <a:pt x="f19" y="f13"/>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1" name="Freeform 85">
              <a:extLst>
                <a:ext uri="{FF2B5EF4-FFF2-40B4-BE49-F238E27FC236}">
                  <a16:creationId xmlns:a16="http://schemas.microsoft.com/office/drawing/2014/main" id="{D350FD60-098C-EC4E-8603-D4D92E77DD16}"/>
                </a:ext>
              </a:extLst>
            </p:cNvPr>
            <p:cNvSpPr/>
            <p:nvPr/>
          </p:nvSpPr>
          <p:spPr>
            <a:xfrm>
              <a:off x="5202241" y="3122611"/>
              <a:ext cx="14292" cy="52385"/>
            </a:xfrm>
            <a:custGeom>
              <a:avLst/>
              <a:gdLst>
                <a:gd name="f0" fmla="val 10800000"/>
                <a:gd name="f1" fmla="val 5400000"/>
                <a:gd name="f2" fmla="val 180"/>
                <a:gd name="f3" fmla="val w"/>
                <a:gd name="f4" fmla="val h"/>
                <a:gd name="f5" fmla="val 0"/>
                <a:gd name="f6" fmla="val 8"/>
                <a:gd name="f7" fmla="val 28"/>
                <a:gd name="f8" fmla="val 9"/>
                <a:gd name="f9" fmla="val 18"/>
                <a:gd name="f10" fmla="val 1"/>
                <a:gd name="f11" fmla="val 21"/>
                <a:gd name="f12" fmla="+- 0 0 -90"/>
                <a:gd name="f13" fmla="*/ f3 1 8"/>
                <a:gd name="f14" fmla="*/ f4 1 28"/>
                <a:gd name="f15" fmla="val f5"/>
                <a:gd name="f16" fmla="val f6"/>
                <a:gd name="f17" fmla="val f7"/>
                <a:gd name="f18" fmla="*/ f12 f0 1"/>
                <a:gd name="f19" fmla="+- f17 0 f15"/>
                <a:gd name="f20" fmla="+- f16 0 f15"/>
                <a:gd name="f21" fmla="*/ f18 1 f2"/>
                <a:gd name="f22" fmla="*/ f20 1 8"/>
                <a:gd name="f23" fmla="*/ f19 1 28"/>
                <a:gd name="f24" fmla="*/ 8 f20 1"/>
                <a:gd name="f25" fmla="*/ 0 f19 1"/>
                <a:gd name="f26" fmla="*/ 28 f19 1"/>
                <a:gd name="f27" fmla="+- f21 0 f1"/>
                <a:gd name="f28" fmla="*/ f24 1 8"/>
                <a:gd name="f29" fmla="*/ f25 1 28"/>
                <a:gd name="f30" fmla="*/ f26 1 28"/>
                <a:gd name="f31" fmla="*/ 0 1 f22"/>
                <a:gd name="f32" fmla="*/ f16 1 f22"/>
                <a:gd name="f33" fmla="*/ 0 1 f23"/>
                <a:gd name="f34" fmla="*/ f17 1 f23"/>
                <a:gd name="f35" fmla="*/ f28 1 f22"/>
                <a:gd name="f36" fmla="*/ f29 1 f23"/>
                <a:gd name="f37" fmla="*/ f30 1 f23"/>
                <a:gd name="f38" fmla="*/ f31 f13 1"/>
                <a:gd name="f39" fmla="*/ f32 f13 1"/>
                <a:gd name="f40" fmla="*/ f34 f14 1"/>
                <a:gd name="f41" fmla="*/ f33 f14 1"/>
                <a:gd name="f42" fmla="*/ f35 f13 1"/>
                <a:gd name="f43" fmla="*/ f36 f14 1"/>
                <a:gd name="f44" fmla="*/ f37 f14 1"/>
              </a:gdLst>
              <a:ahLst/>
              <a:cxnLst>
                <a:cxn ang="3cd4">
                  <a:pos x="hc" y="t"/>
                </a:cxn>
                <a:cxn ang="0">
                  <a:pos x="r" y="vc"/>
                </a:cxn>
                <a:cxn ang="cd4">
                  <a:pos x="hc" y="b"/>
                </a:cxn>
                <a:cxn ang="cd2">
                  <a:pos x="l" y="vc"/>
                </a:cxn>
                <a:cxn ang="f27">
                  <a:pos x="f42" y="f43"/>
                </a:cxn>
                <a:cxn ang="f27">
                  <a:pos x="f42" y="f44"/>
                </a:cxn>
                <a:cxn ang="f27">
                  <a:pos x="f42" y="f43"/>
                </a:cxn>
              </a:cxnLst>
              <a:rect l="f38" t="f41" r="f39" b="f40"/>
              <a:pathLst>
                <a:path w="8" h="28">
                  <a:moveTo>
                    <a:pt x="f6" y="f5"/>
                  </a:moveTo>
                  <a:cubicBezTo>
                    <a:pt x="f6" y="f8"/>
                    <a:pt x="f6" y="f9"/>
                    <a:pt x="f6" y="f7"/>
                  </a:cubicBezTo>
                  <a:cubicBezTo>
                    <a:pt x="f10" y="f11"/>
                    <a:pt x="f5" y="f6"/>
                    <a:pt x="f6"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2" name="Freeform 86">
              <a:extLst>
                <a:ext uri="{FF2B5EF4-FFF2-40B4-BE49-F238E27FC236}">
                  <a16:creationId xmlns:a16="http://schemas.microsoft.com/office/drawing/2014/main" id="{1AB8FD57-0D9E-AB26-C955-0B2D84C18622}"/>
                </a:ext>
              </a:extLst>
            </p:cNvPr>
            <p:cNvSpPr/>
            <p:nvPr/>
          </p:nvSpPr>
          <p:spPr>
            <a:xfrm>
              <a:off x="6270626" y="2046290"/>
              <a:ext cx="26983" cy="28575"/>
            </a:xfrm>
            <a:custGeom>
              <a:avLst/>
              <a:gdLst>
                <a:gd name="f0" fmla="val 10800000"/>
                <a:gd name="f1" fmla="val 5400000"/>
                <a:gd name="f2" fmla="val 180"/>
                <a:gd name="f3" fmla="val w"/>
                <a:gd name="f4" fmla="val h"/>
                <a:gd name="f5" fmla="val 0"/>
                <a:gd name="f6" fmla="val 14"/>
                <a:gd name="f7" fmla="val 16"/>
                <a:gd name="f8" fmla="val 6"/>
                <a:gd name="f9" fmla="val 9"/>
                <a:gd name="f10" fmla="val 13"/>
                <a:gd name="f11" fmla="val 5"/>
                <a:gd name="f12" fmla="val 12"/>
                <a:gd name="f13" fmla="val 10"/>
                <a:gd name="f14" fmla="val 15"/>
                <a:gd name="f15" fmla="val 4"/>
                <a:gd name="f16" fmla="val 2"/>
                <a:gd name="f17" fmla="+- 0 0 -90"/>
                <a:gd name="f18" fmla="*/ f3 1 14"/>
                <a:gd name="f19" fmla="*/ f4 1 16"/>
                <a:gd name="f20" fmla="val f5"/>
                <a:gd name="f21" fmla="val f6"/>
                <a:gd name="f22" fmla="val f7"/>
                <a:gd name="f23" fmla="*/ f17 f0 1"/>
                <a:gd name="f24" fmla="+- f22 0 f20"/>
                <a:gd name="f25" fmla="+- f21 0 f20"/>
                <a:gd name="f26" fmla="*/ f23 1 f2"/>
                <a:gd name="f27" fmla="*/ f25 1 14"/>
                <a:gd name="f28" fmla="*/ f24 1 16"/>
                <a:gd name="f29" fmla="*/ 0 f25 1"/>
                <a:gd name="f30" fmla="*/ 0 f24 1"/>
                <a:gd name="f31" fmla="*/ 14 f25 1"/>
                <a:gd name="f32" fmla="*/ 10 f25 1"/>
                <a:gd name="f33" fmla="*/ 15 f24 1"/>
                <a:gd name="f34" fmla="*/ 4 f25 1"/>
                <a:gd name="f35" fmla="+- f26 0 f1"/>
                <a:gd name="f36" fmla="*/ f29 1 14"/>
                <a:gd name="f37" fmla="*/ f30 1 16"/>
                <a:gd name="f38" fmla="*/ f31 1 14"/>
                <a:gd name="f39" fmla="*/ f32 1 14"/>
                <a:gd name="f40" fmla="*/ f33 1 16"/>
                <a:gd name="f41" fmla="*/ f34 1 14"/>
                <a:gd name="f42" fmla="*/ 0 1 f27"/>
                <a:gd name="f43" fmla="*/ f21 1 f27"/>
                <a:gd name="f44" fmla="*/ 0 1 f28"/>
                <a:gd name="f45" fmla="*/ f22 1 f28"/>
                <a:gd name="f46" fmla="*/ f36 1 f27"/>
                <a:gd name="f47" fmla="*/ f37 1 f28"/>
                <a:gd name="f48" fmla="*/ f38 1 f27"/>
                <a:gd name="f49" fmla="*/ f39 1 f27"/>
                <a:gd name="f50" fmla="*/ f40 1 f28"/>
                <a:gd name="f51" fmla="*/ f41 1 f27"/>
                <a:gd name="f52" fmla="*/ f42 f18 1"/>
                <a:gd name="f53" fmla="*/ f43 f18 1"/>
                <a:gd name="f54" fmla="*/ f45 f19 1"/>
                <a:gd name="f55" fmla="*/ f44 f19 1"/>
                <a:gd name="f56" fmla="*/ f46 f18 1"/>
                <a:gd name="f57" fmla="*/ f47 f19 1"/>
                <a:gd name="f58" fmla="*/ f48 f18 1"/>
                <a:gd name="f59" fmla="*/ f49 f18 1"/>
                <a:gd name="f60" fmla="*/ f50 f19 1"/>
                <a:gd name="f61" fmla="*/ f51 f18 1"/>
              </a:gdLst>
              <a:ahLst/>
              <a:cxnLst>
                <a:cxn ang="3cd4">
                  <a:pos x="hc" y="t"/>
                </a:cxn>
                <a:cxn ang="0">
                  <a:pos x="r" y="vc"/>
                </a:cxn>
                <a:cxn ang="cd4">
                  <a:pos x="hc" y="b"/>
                </a:cxn>
                <a:cxn ang="cd2">
                  <a:pos x="l" y="vc"/>
                </a:cxn>
                <a:cxn ang="f35">
                  <a:pos x="f56" y="f57"/>
                </a:cxn>
                <a:cxn ang="f35">
                  <a:pos x="f58" y="f57"/>
                </a:cxn>
                <a:cxn ang="f35">
                  <a:pos x="f59" y="f60"/>
                </a:cxn>
                <a:cxn ang="f35">
                  <a:pos x="f61" y="f60"/>
                </a:cxn>
                <a:cxn ang="f35">
                  <a:pos x="f56" y="f57"/>
                </a:cxn>
              </a:cxnLst>
              <a:rect l="f52" t="f55" r="f53" b="f54"/>
              <a:pathLst>
                <a:path w="14" h="16">
                  <a:moveTo>
                    <a:pt x="f5" y="f5"/>
                  </a:moveTo>
                  <a:cubicBezTo>
                    <a:pt x="f8" y="f5"/>
                    <a:pt x="f9" y="f5"/>
                    <a:pt x="f6" y="f5"/>
                  </a:cubicBezTo>
                  <a:cubicBezTo>
                    <a:pt x="f10" y="f11"/>
                    <a:pt x="f12" y="f13"/>
                    <a:pt x="f13" y="f14"/>
                  </a:cubicBezTo>
                  <a:cubicBezTo>
                    <a:pt x="f9" y="f7"/>
                    <a:pt x="f15" y="f7"/>
                    <a:pt x="f15" y="f14"/>
                  </a:cubicBezTo>
                  <a:cubicBezTo>
                    <a:pt x="f16" y="f13"/>
                    <a:pt x="f16" y="f8"/>
                    <a:pt x="f5"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3" name="Freeform 87">
              <a:extLst>
                <a:ext uri="{FF2B5EF4-FFF2-40B4-BE49-F238E27FC236}">
                  <a16:creationId xmlns:a16="http://schemas.microsoft.com/office/drawing/2014/main" id="{F4200380-838F-F7B6-DE9E-5BB5CA3B40BD}"/>
                </a:ext>
              </a:extLst>
            </p:cNvPr>
            <p:cNvSpPr/>
            <p:nvPr/>
          </p:nvSpPr>
          <p:spPr>
            <a:xfrm>
              <a:off x="4667253" y="1014417"/>
              <a:ext cx="30166" cy="28575"/>
            </a:xfrm>
            <a:custGeom>
              <a:avLst/>
              <a:gdLst>
                <a:gd name="f0" fmla="val 10800000"/>
                <a:gd name="f1" fmla="val 5400000"/>
                <a:gd name="f2" fmla="val 180"/>
                <a:gd name="f3" fmla="val w"/>
                <a:gd name="f4" fmla="val h"/>
                <a:gd name="f5" fmla="val 0"/>
                <a:gd name="f6" fmla="val 16"/>
                <a:gd name="f7" fmla="val 9"/>
                <a:gd name="f8" fmla="val 12"/>
                <a:gd name="f9" fmla="val 6"/>
                <a:gd name="f10" fmla="val 13"/>
                <a:gd name="f11" fmla="val 14"/>
                <a:gd name="f12" fmla="val 11"/>
                <a:gd name="f13" fmla="val 15"/>
                <a:gd name="f14" fmla="val 7"/>
                <a:gd name="f15" fmla="val 3"/>
                <a:gd name="f16" fmla="val 2"/>
                <a:gd name="f17" fmla="val 8"/>
                <a:gd name="f18" fmla="val 5"/>
                <a:gd name="f19" fmla="+- 0 0 -90"/>
                <a:gd name="f20" fmla="*/ f3 1 16"/>
                <a:gd name="f21" fmla="*/ f4 1 16"/>
                <a:gd name="f22" fmla="val f5"/>
                <a:gd name="f23" fmla="val f6"/>
                <a:gd name="f24" fmla="*/ f19 f0 1"/>
                <a:gd name="f25" fmla="+- f23 0 f22"/>
                <a:gd name="f26" fmla="*/ f24 1 f2"/>
                <a:gd name="f27" fmla="*/ f25 1 16"/>
                <a:gd name="f28" fmla="*/ 9 f25 1"/>
                <a:gd name="f29" fmla="*/ 0 f25 1"/>
                <a:gd name="f30" fmla="*/ 16 f25 1"/>
                <a:gd name="f31" fmla="*/ 14 f25 1"/>
                <a:gd name="f32" fmla="*/ 3 f25 1"/>
                <a:gd name="f33" fmla="*/ 11 f25 1"/>
                <a:gd name="f34" fmla="+- f26 0 f1"/>
                <a:gd name="f35" fmla="*/ f28 1 16"/>
                <a:gd name="f36" fmla="*/ f29 1 16"/>
                <a:gd name="f37" fmla="*/ f30 1 16"/>
                <a:gd name="f38" fmla="*/ f31 1 16"/>
                <a:gd name="f39" fmla="*/ f32 1 16"/>
                <a:gd name="f40" fmla="*/ f33 1 16"/>
                <a:gd name="f41" fmla="*/ 0 1 f27"/>
                <a:gd name="f42" fmla="*/ f23 1 f27"/>
                <a:gd name="f43" fmla="*/ f35 1 f27"/>
                <a:gd name="f44" fmla="*/ f36 1 f27"/>
                <a:gd name="f45" fmla="*/ f37 1 f27"/>
                <a:gd name="f46" fmla="*/ f38 1 f27"/>
                <a:gd name="f47" fmla="*/ f39 1 f27"/>
                <a:gd name="f48" fmla="*/ f40 1 f27"/>
                <a:gd name="f49" fmla="*/ f41 f20 1"/>
                <a:gd name="f50" fmla="*/ f42 f20 1"/>
                <a:gd name="f51" fmla="*/ f42 f21 1"/>
                <a:gd name="f52" fmla="*/ f41 f21 1"/>
                <a:gd name="f53" fmla="*/ f43 f20 1"/>
                <a:gd name="f54" fmla="*/ f44 f21 1"/>
                <a:gd name="f55" fmla="*/ f45 f20 1"/>
                <a:gd name="f56" fmla="*/ f46 f21 1"/>
                <a:gd name="f57" fmla="*/ f47 f20 1"/>
                <a:gd name="f58" fmla="*/ f45 f21 1"/>
                <a:gd name="f59" fmla="*/ f44 f20 1"/>
                <a:gd name="f60" fmla="*/ f48 f21 1"/>
              </a:gdLst>
              <a:ahLst/>
              <a:cxnLst>
                <a:cxn ang="3cd4">
                  <a:pos x="hc" y="t"/>
                </a:cxn>
                <a:cxn ang="0">
                  <a:pos x="r" y="vc"/>
                </a:cxn>
                <a:cxn ang="cd4">
                  <a:pos x="hc" y="b"/>
                </a:cxn>
                <a:cxn ang="cd2">
                  <a:pos x="l" y="vc"/>
                </a:cxn>
                <a:cxn ang="f34">
                  <a:pos x="f53" y="f54"/>
                </a:cxn>
                <a:cxn ang="f34">
                  <a:pos x="f55" y="f56"/>
                </a:cxn>
                <a:cxn ang="f34">
                  <a:pos x="f57" y="f58"/>
                </a:cxn>
                <a:cxn ang="f34">
                  <a:pos x="f59" y="f60"/>
                </a:cxn>
                <a:cxn ang="f34">
                  <a:pos x="f53" y="f54"/>
                </a:cxn>
              </a:cxnLst>
              <a:rect l="f49" t="f52" r="f50" b="f51"/>
              <a:pathLst>
                <a:path w="16" h="16">
                  <a:moveTo>
                    <a:pt x="f7" y="f5"/>
                  </a:moveTo>
                  <a:cubicBezTo>
                    <a:pt x="f8" y="f9"/>
                    <a:pt x="f10" y="f7"/>
                    <a:pt x="f6" y="f11"/>
                  </a:cubicBezTo>
                  <a:cubicBezTo>
                    <a:pt x="f12" y="f13"/>
                    <a:pt x="f14" y="f6"/>
                    <a:pt x="f15" y="f6"/>
                  </a:cubicBezTo>
                  <a:cubicBezTo>
                    <a:pt x="f16" y="f6"/>
                    <a:pt x="f5" y="f8"/>
                    <a:pt x="f5" y="f12"/>
                  </a:cubicBezTo>
                  <a:cubicBezTo>
                    <a:pt x="f16" y="f17"/>
                    <a:pt x="f18" y="f18"/>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4" name="Freeform 88">
              <a:extLst>
                <a:ext uri="{FF2B5EF4-FFF2-40B4-BE49-F238E27FC236}">
                  <a16:creationId xmlns:a16="http://schemas.microsoft.com/office/drawing/2014/main" id="{4631B5A0-7C75-4595-10AB-E10F6AA1DC8F}"/>
                </a:ext>
              </a:extLst>
            </p:cNvPr>
            <p:cNvSpPr/>
            <p:nvPr/>
          </p:nvSpPr>
          <p:spPr>
            <a:xfrm>
              <a:off x="5206995" y="3576639"/>
              <a:ext cx="11109" cy="34920"/>
            </a:xfrm>
            <a:custGeom>
              <a:avLst/>
              <a:gdLst>
                <a:gd name="f0" fmla="val 10800000"/>
                <a:gd name="f1" fmla="val 5400000"/>
                <a:gd name="f2" fmla="val 180"/>
                <a:gd name="f3" fmla="val w"/>
                <a:gd name="f4" fmla="val h"/>
                <a:gd name="f5" fmla="val 0"/>
                <a:gd name="f6" fmla="val 6"/>
                <a:gd name="f7" fmla="val 19"/>
                <a:gd name="f8" fmla="val 2"/>
                <a:gd name="f9" fmla="val 1"/>
                <a:gd name="f10" fmla="val 18"/>
                <a:gd name="f11" fmla="val 17"/>
                <a:gd name="f12" fmla="val 11"/>
                <a:gd name="f13" fmla="val 3"/>
                <a:gd name="f14" fmla="val 5"/>
                <a:gd name="f15" fmla="val 7"/>
                <a:gd name="f16" fmla="val 13"/>
                <a:gd name="f17" fmla="val 4"/>
                <a:gd name="f18" fmla="+- 0 0 -90"/>
                <a:gd name="f19" fmla="*/ f3 1 6"/>
                <a:gd name="f20" fmla="*/ f4 1 19"/>
                <a:gd name="f21" fmla="val f5"/>
                <a:gd name="f22" fmla="val f6"/>
                <a:gd name="f23" fmla="val f7"/>
                <a:gd name="f24" fmla="*/ f18 f0 1"/>
                <a:gd name="f25" fmla="+- f23 0 f21"/>
                <a:gd name="f26" fmla="+- f22 0 f21"/>
                <a:gd name="f27" fmla="*/ f24 1 f2"/>
                <a:gd name="f28" fmla="*/ f26 1 6"/>
                <a:gd name="f29" fmla="*/ f25 1 19"/>
                <a:gd name="f30" fmla="*/ 2 f26 1"/>
                <a:gd name="f31" fmla="*/ 19 f25 1"/>
                <a:gd name="f32" fmla="*/ 0 f26 1"/>
                <a:gd name="f33" fmla="*/ 17 f25 1"/>
                <a:gd name="f34" fmla="*/ 0 f25 1"/>
                <a:gd name="f35" fmla="*/ 5 f26 1"/>
                <a:gd name="f36" fmla="*/ 1 f25 1"/>
                <a:gd name="f37" fmla="*/ 6 f26 1"/>
                <a:gd name="f38" fmla="+- f27 0 f1"/>
                <a:gd name="f39" fmla="*/ f30 1 6"/>
                <a:gd name="f40" fmla="*/ f31 1 19"/>
                <a:gd name="f41" fmla="*/ f32 1 6"/>
                <a:gd name="f42" fmla="*/ f33 1 19"/>
                <a:gd name="f43" fmla="*/ f34 1 19"/>
                <a:gd name="f44" fmla="*/ f35 1 6"/>
                <a:gd name="f45" fmla="*/ f36 1 19"/>
                <a:gd name="f46" fmla="*/ f37 1 6"/>
                <a:gd name="f47" fmla="*/ 0 1 f28"/>
                <a:gd name="f48" fmla="*/ f22 1 f28"/>
                <a:gd name="f49" fmla="*/ 0 1 f29"/>
                <a:gd name="f50" fmla="*/ f23 1 f29"/>
                <a:gd name="f51" fmla="*/ f39 1 f28"/>
                <a:gd name="f52" fmla="*/ f40 1 f29"/>
                <a:gd name="f53" fmla="*/ f41 1 f28"/>
                <a:gd name="f54" fmla="*/ f42 1 f29"/>
                <a:gd name="f55" fmla="*/ f43 1 f29"/>
                <a:gd name="f56" fmla="*/ f44 1 f28"/>
                <a:gd name="f57" fmla="*/ f45 1 f29"/>
                <a:gd name="f58" fmla="*/ f46 1 f28"/>
                <a:gd name="f59" fmla="*/ f47 f19 1"/>
                <a:gd name="f60" fmla="*/ f48 f19 1"/>
                <a:gd name="f61" fmla="*/ f50 f20 1"/>
                <a:gd name="f62" fmla="*/ f49 f20 1"/>
                <a:gd name="f63" fmla="*/ f51 f19 1"/>
                <a:gd name="f64" fmla="*/ f52 f20 1"/>
                <a:gd name="f65" fmla="*/ f53 f19 1"/>
                <a:gd name="f66" fmla="*/ f54 f20 1"/>
                <a:gd name="f67" fmla="*/ f55 f20 1"/>
                <a:gd name="f68" fmla="*/ f56 f19 1"/>
                <a:gd name="f69" fmla="*/ f57 f20 1"/>
                <a:gd name="f70" fmla="*/ f58 f19 1"/>
              </a:gdLst>
              <a:ahLst/>
              <a:cxnLst>
                <a:cxn ang="3cd4">
                  <a:pos x="hc" y="t"/>
                </a:cxn>
                <a:cxn ang="0">
                  <a:pos x="r" y="vc"/>
                </a:cxn>
                <a:cxn ang="cd4">
                  <a:pos x="hc" y="b"/>
                </a:cxn>
                <a:cxn ang="cd2">
                  <a:pos x="l" y="vc"/>
                </a:cxn>
                <a:cxn ang="f38">
                  <a:pos x="f63" y="f64"/>
                </a:cxn>
                <a:cxn ang="f38">
                  <a:pos x="f65" y="f66"/>
                </a:cxn>
                <a:cxn ang="f38">
                  <a:pos x="f63" y="f67"/>
                </a:cxn>
                <a:cxn ang="f38">
                  <a:pos x="f68" y="f69"/>
                </a:cxn>
                <a:cxn ang="f38">
                  <a:pos x="f70" y="f64"/>
                </a:cxn>
                <a:cxn ang="f38">
                  <a:pos x="f63" y="f64"/>
                </a:cxn>
              </a:cxnLst>
              <a:rect l="f59" t="f62" r="f60" b="f61"/>
              <a:pathLst>
                <a:path w="6" h="19">
                  <a:moveTo>
                    <a:pt x="f8" y="f7"/>
                  </a:moveTo>
                  <a:cubicBezTo>
                    <a:pt x="f9" y="f10"/>
                    <a:pt x="f5" y="f10"/>
                    <a:pt x="f5" y="f11"/>
                  </a:cubicBezTo>
                  <a:cubicBezTo>
                    <a:pt x="f9" y="f12"/>
                    <a:pt x="f9" y="f6"/>
                    <a:pt x="f8" y="f5"/>
                  </a:cubicBezTo>
                  <a:cubicBezTo>
                    <a:pt x="f13" y="f9"/>
                    <a:pt x="f14" y="f9"/>
                    <a:pt x="f14" y="f9"/>
                  </a:cubicBezTo>
                  <a:cubicBezTo>
                    <a:pt x="f6" y="f15"/>
                    <a:pt x="f6" y="f16"/>
                    <a:pt x="f6" y="f7"/>
                  </a:cubicBezTo>
                  <a:cubicBezTo>
                    <a:pt x="f17" y="f7"/>
                    <a:pt x="f13"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5" name="Freeform 89">
              <a:extLst>
                <a:ext uri="{FF2B5EF4-FFF2-40B4-BE49-F238E27FC236}">
                  <a16:creationId xmlns:a16="http://schemas.microsoft.com/office/drawing/2014/main" id="{AA01A35A-D024-4730-7875-C49CE94A2FB1}"/>
                </a:ext>
              </a:extLst>
            </p:cNvPr>
            <p:cNvSpPr/>
            <p:nvPr/>
          </p:nvSpPr>
          <p:spPr>
            <a:xfrm>
              <a:off x="4208461" y="1543050"/>
              <a:ext cx="25402" cy="20638"/>
            </a:xfrm>
            <a:custGeom>
              <a:avLst/>
              <a:gdLst>
                <a:gd name="f0" fmla="val 10800000"/>
                <a:gd name="f1" fmla="val 5400000"/>
                <a:gd name="f2" fmla="val 180"/>
                <a:gd name="f3" fmla="val w"/>
                <a:gd name="f4" fmla="val h"/>
                <a:gd name="f5" fmla="val 0"/>
                <a:gd name="f6" fmla="val 13"/>
                <a:gd name="f7" fmla="val 11"/>
                <a:gd name="f8" fmla="val 3"/>
                <a:gd name="f9" fmla="val 6"/>
                <a:gd name="f10" fmla="val 1"/>
                <a:gd name="f11" fmla="val 9"/>
                <a:gd name="f12" fmla="val 12"/>
                <a:gd name="f13" fmla="val 5"/>
                <a:gd name="f14" fmla="val 7"/>
                <a:gd name="f15" fmla="val 8"/>
                <a:gd name="f16" fmla="val 10"/>
                <a:gd name="f17" fmla="val 4"/>
                <a:gd name="f18" fmla="val 2"/>
                <a:gd name="f19" fmla="+- 0 0 -90"/>
                <a:gd name="f20" fmla="*/ f3 1 13"/>
                <a:gd name="f21" fmla="*/ f4 1 11"/>
                <a:gd name="f22" fmla="val f5"/>
                <a:gd name="f23" fmla="val f6"/>
                <a:gd name="f24" fmla="val f7"/>
                <a:gd name="f25" fmla="*/ f19 f0 1"/>
                <a:gd name="f26" fmla="+- f24 0 f22"/>
                <a:gd name="f27" fmla="+- f23 0 f22"/>
                <a:gd name="f28" fmla="*/ f25 1 f2"/>
                <a:gd name="f29" fmla="*/ f27 1 13"/>
                <a:gd name="f30" fmla="*/ f26 1 11"/>
                <a:gd name="f31" fmla="*/ 3 f27 1"/>
                <a:gd name="f32" fmla="*/ 0 f26 1"/>
                <a:gd name="f33" fmla="*/ 12 f27 1"/>
                <a:gd name="f34" fmla="*/ 5 f26 1"/>
                <a:gd name="f35" fmla="*/ 13 f27 1"/>
                <a:gd name="f36" fmla="*/ 8 f26 1"/>
                <a:gd name="f37" fmla="*/ 4 f27 1"/>
                <a:gd name="f38" fmla="*/ 10 f26 1"/>
                <a:gd name="f39" fmla="*/ 0 f27 1"/>
                <a:gd name="f40" fmla="*/ 1 f26 1"/>
                <a:gd name="f41" fmla="+- f28 0 f1"/>
                <a:gd name="f42" fmla="*/ f31 1 13"/>
                <a:gd name="f43" fmla="*/ f32 1 11"/>
                <a:gd name="f44" fmla="*/ f33 1 13"/>
                <a:gd name="f45" fmla="*/ f34 1 11"/>
                <a:gd name="f46" fmla="*/ f35 1 13"/>
                <a:gd name="f47" fmla="*/ f36 1 11"/>
                <a:gd name="f48" fmla="*/ f37 1 13"/>
                <a:gd name="f49" fmla="*/ f38 1 11"/>
                <a:gd name="f50" fmla="*/ f39 1 13"/>
                <a:gd name="f51" fmla="*/ f40 1 11"/>
                <a:gd name="f52" fmla="*/ 0 1 f29"/>
                <a:gd name="f53" fmla="*/ f23 1 f29"/>
                <a:gd name="f54" fmla="*/ 0 1 f30"/>
                <a:gd name="f55" fmla="*/ f24 1 f30"/>
                <a:gd name="f56" fmla="*/ f42 1 f29"/>
                <a:gd name="f57" fmla="*/ f43 1 f30"/>
                <a:gd name="f58" fmla="*/ f44 1 f29"/>
                <a:gd name="f59" fmla="*/ f45 1 f30"/>
                <a:gd name="f60" fmla="*/ f46 1 f29"/>
                <a:gd name="f61" fmla="*/ f47 1 f30"/>
                <a:gd name="f62" fmla="*/ f48 1 f29"/>
                <a:gd name="f63" fmla="*/ f49 1 f30"/>
                <a:gd name="f64" fmla="*/ f50 1 f29"/>
                <a:gd name="f65" fmla="*/ f51 1 f30"/>
                <a:gd name="f66" fmla="*/ f52 f20 1"/>
                <a:gd name="f67" fmla="*/ f53 f20 1"/>
                <a:gd name="f68" fmla="*/ f55 f21 1"/>
                <a:gd name="f69" fmla="*/ f54 f21 1"/>
                <a:gd name="f70" fmla="*/ f56 f20 1"/>
                <a:gd name="f71" fmla="*/ f57 f21 1"/>
                <a:gd name="f72" fmla="*/ f58 f20 1"/>
                <a:gd name="f73" fmla="*/ f59 f21 1"/>
                <a:gd name="f74" fmla="*/ f60 f20 1"/>
                <a:gd name="f75" fmla="*/ f61 f21 1"/>
                <a:gd name="f76" fmla="*/ f62 f20 1"/>
                <a:gd name="f77" fmla="*/ f63 f21 1"/>
                <a:gd name="f78" fmla="*/ f64 f20 1"/>
                <a:gd name="f79" fmla="*/ f65 f21 1"/>
              </a:gdLst>
              <a:ahLst/>
              <a:cxnLst>
                <a:cxn ang="3cd4">
                  <a:pos x="hc" y="t"/>
                </a:cxn>
                <a:cxn ang="0">
                  <a:pos x="r" y="vc"/>
                </a:cxn>
                <a:cxn ang="cd4">
                  <a:pos x="hc" y="b"/>
                </a:cxn>
                <a:cxn ang="cd2">
                  <a:pos x="l" y="vc"/>
                </a:cxn>
                <a:cxn ang="f41">
                  <a:pos x="f70" y="f71"/>
                </a:cxn>
                <a:cxn ang="f41">
                  <a:pos x="f72" y="f73"/>
                </a:cxn>
                <a:cxn ang="f41">
                  <a:pos x="f74" y="f75"/>
                </a:cxn>
                <a:cxn ang="f41">
                  <a:pos x="f76" y="f77"/>
                </a:cxn>
                <a:cxn ang="f41">
                  <a:pos x="f78" y="f79"/>
                </a:cxn>
                <a:cxn ang="f41">
                  <a:pos x="f70" y="f71"/>
                </a:cxn>
              </a:cxnLst>
              <a:rect l="f66" t="f69" r="f67" b="f68"/>
              <a:pathLst>
                <a:path w="13" h="11">
                  <a:moveTo>
                    <a:pt x="f8" y="f5"/>
                  </a:moveTo>
                  <a:cubicBezTo>
                    <a:pt x="f9" y="f10"/>
                    <a:pt x="f11" y="f8"/>
                    <a:pt x="f12" y="f13"/>
                  </a:cubicBezTo>
                  <a:cubicBezTo>
                    <a:pt x="f12" y="f9"/>
                    <a:pt x="f6" y="f14"/>
                    <a:pt x="f6" y="f15"/>
                  </a:cubicBezTo>
                  <a:cubicBezTo>
                    <a:pt x="f16" y="f11"/>
                    <a:pt x="f13" y="f7"/>
                    <a:pt x="f17" y="f16"/>
                  </a:cubicBezTo>
                  <a:cubicBezTo>
                    <a:pt x="f10" y="f11"/>
                    <a:pt x="f10" y="f17"/>
                    <a:pt x="f5" y="f10"/>
                  </a:cubicBezTo>
                  <a:cubicBezTo>
                    <a:pt x="f10" y="f10"/>
                    <a:pt x="f18"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6" name="Freeform 90">
              <a:extLst>
                <a:ext uri="{FF2B5EF4-FFF2-40B4-BE49-F238E27FC236}">
                  <a16:creationId xmlns:a16="http://schemas.microsoft.com/office/drawing/2014/main" id="{5611B24D-511E-4B6C-109A-D9132F4D36E0}"/>
                </a:ext>
              </a:extLst>
            </p:cNvPr>
            <p:cNvSpPr/>
            <p:nvPr/>
          </p:nvSpPr>
          <p:spPr>
            <a:xfrm>
              <a:off x="5206995" y="3708404"/>
              <a:ext cx="11109" cy="25402"/>
            </a:xfrm>
            <a:custGeom>
              <a:avLst/>
              <a:gdLst>
                <a:gd name="f0" fmla="val 10800000"/>
                <a:gd name="f1" fmla="val 5400000"/>
                <a:gd name="f2" fmla="val 180"/>
                <a:gd name="f3" fmla="val w"/>
                <a:gd name="f4" fmla="val h"/>
                <a:gd name="f5" fmla="val 0"/>
                <a:gd name="f6" fmla="val 6"/>
                <a:gd name="f7" fmla="val 14"/>
                <a:gd name="f8" fmla="val 5"/>
                <a:gd name="f9" fmla="val 4"/>
                <a:gd name="f10" fmla="val 9"/>
                <a:gd name="f11" fmla="val 13"/>
                <a:gd name="f12" fmla="val 2"/>
                <a:gd name="f13" fmla="val 1"/>
                <a:gd name="f14" fmla="+- 0 0 -90"/>
                <a:gd name="f15" fmla="*/ f3 1 6"/>
                <a:gd name="f16" fmla="*/ f4 1 14"/>
                <a:gd name="f17" fmla="val f5"/>
                <a:gd name="f18" fmla="val f6"/>
                <a:gd name="f19" fmla="val f7"/>
                <a:gd name="f20" fmla="*/ f14 f0 1"/>
                <a:gd name="f21" fmla="+- f19 0 f17"/>
                <a:gd name="f22" fmla="+- f18 0 f17"/>
                <a:gd name="f23" fmla="*/ f20 1 f2"/>
                <a:gd name="f24" fmla="*/ f22 1 6"/>
                <a:gd name="f25" fmla="*/ f21 1 14"/>
                <a:gd name="f26" fmla="*/ 5 f22 1"/>
                <a:gd name="f27" fmla="*/ 0 f21 1"/>
                <a:gd name="f28" fmla="*/ 6 f22 1"/>
                <a:gd name="f29" fmla="*/ 13 f21 1"/>
                <a:gd name="f30" fmla="*/ 1 f22 1"/>
                <a:gd name="f31" fmla="*/ 14 f21 1"/>
                <a:gd name="f32" fmla="*/ 0 f22 1"/>
                <a:gd name="f33" fmla="+- f23 0 f1"/>
                <a:gd name="f34" fmla="*/ f26 1 6"/>
                <a:gd name="f35" fmla="*/ f27 1 14"/>
                <a:gd name="f36" fmla="*/ f28 1 6"/>
                <a:gd name="f37" fmla="*/ f29 1 14"/>
                <a:gd name="f38" fmla="*/ f30 1 6"/>
                <a:gd name="f39" fmla="*/ f31 1 14"/>
                <a:gd name="f40" fmla="*/ f32 1 6"/>
                <a:gd name="f41" fmla="*/ 0 1 f24"/>
                <a:gd name="f42" fmla="*/ f18 1 f24"/>
                <a:gd name="f43" fmla="*/ 0 1 f25"/>
                <a:gd name="f44" fmla="*/ f19 1 f25"/>
                <a:gd name="f45" fmla="*/ f34 1 f24"/>
                <a:gd name="f46" fmla="*/ f35 1 f25"/>
                <a:gd name="f47" fmla="*/ f36 1 f24"/>
                <a:gd name="f48" fmla="*/ f37 1 f25"/>
                <a:gd name="f49" fmla="*/ f38 1 f24"/>
                <a:gd name="f50" fmla="*/ f39 1 f25"/>
                <a:gd name="f51" fmla="*/ f40 1 f24"/>
                <a:gd name="f52" fmla="*/ f41 f15 1"/>
                <a:gd name="f53" fmla="*/ f42 f15 1"/>
                <a:gd name="f54" fmla="*/ f44 f16 1"/>
                <a:gd name="f55" fmla="*/ f43 f16 1"/>
                <a:gd name="f56" fmla="*/ f45 f15 1"/>
                <a:gd name="f57" fmla="*/ f46 f16 1"/>
                <a:gd name="f58" fmla="*/ f47 f15 1"/>
                <a:gd name="f59" fmla="*/ f48 f16 1"/>
                <a:gd name="f60" fmla="*/ f49 f15 1"/>
                <a:gd name="f61" fmla="*/ f50 f16 1"/>
                <a:gd name="f62" fmla="*/ f51 f15 1"/>
              </a:gdLst>
              <a:ahLst/>
              <a:cxnLst>
                <a:cxn ang="3cd4">
                  <a:pos x="hc" y="t"/>
                </a:cxn>
                <a:cxn ang="0">
                  <a:pos x="r" y="vc"/>
                </a:cxn>
                <a:cxn ang="cd4">
                  <a:pos x="hc" y="b"/>
                </a:cxn>
                <a:cxn ang="cd2">
                  <a:pos x="l" y="vc"/>
                </a:cxn>
                <a:cxn ang="f33">
                  <a:pos x="f56" y="f57"/>
                </a:cxn>
                <a:cxn ang="f33">
                  <a:pos x="f58" y="f59"/>
                </a:cxn>
                <a:cxn ang="f33">
                  <a:pos x="f60" y="f61"/>
                </a:cxn>
                <a:cxn ang="f33">
                  <a:pos x="f62" y="f57"/>
                </a:cxn>
                <a:cxn ang="f33">
                  <a:pos x="f56" y="f57"/>
                </a:cxn>
              </a:cxnLst>
              <a:rect l="f52" t="f55" r="f53" b="f54"/>
              <a:pathLst>
                <a:path w="6" h="14">
                  <a:moveTo>
                    <a:pt x="f8" y="f5"/>
                  </a:moveTo>
                  <a:cubicBezTo>
                    <a:pt x="f6" y="f9"/>
                    <a:pt x="f6" y="f10"/>
                    <a:pt x="f6" y="f11"/>
                  </a:cubicBezTo>
                  <a:cubicBezTo>
                    <a:pt x="f6" y="f7"/>
                    <a:pt x="f12" y="f7"/>
                    <a:pt x="f13" y="f7"/>
                  </a:cubicBezTo>
                  <a:cubicBezTo>
                    <a:pt x="f5" y="f10"/>
                    <a:pt x="f5" y="f8"/>
                    <a:pt x="f5" y="f5"/>
                  </a:cubicBezTo>
                  <a:cubicBezTo>
                    <a:pt x="f12" y="f5"/>
                    <a:pt x="f9"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87" name="Freeform 94">
            <a:extLst>
              <a:ext uri="{FF2B5EF4-FFF2-40B4-BE49-F238E27FC236}">
                <a16:creationId xmlns:a16="http://schemas.microsoft.com/office/drawing/2014/main" id="{A84DD9CC-2E2D-DE3B-D32C-366E2378BA9E}"/>
              </a:ext>
            </a:extLst>
          </p:cNvPr>
          <p:cNvSpPr/>
          <p:nvPr/>
        </p:nvSpPr>
        <p:spPr>
          <a:xfrm>
            <a:off x="6850063" y="349255"/>
            <a:ext cx="1663695" cy="4627558"/>
          </a:xfrm>
          <a:custGeom>
            <a:avLst/>
            <a:gdLst>
              <a:gd name="f0" fmla="val 10800000"/>
              <a:gd name="f1" fmla="val 5400000"/>
              <a:gd name="f2" fmla="val 360"/>
              <a:gd name="f3" fmla="val 180"/>
              <a:gd name="f4" fmla="val w"/>
              <a:gd name="f5" fmla="val h"/>
              <a:gd name="f6" fmla="val 0"/>
              <a:gd name="f7" fmla="val 583"/>
              <a:gd name="f8" fmla="val 1629"/>
              <a:gd name="f9" fmla="val 249"/>
              <a:gd name="f10" fmla="val 1012"/>
              <a:gd name="f11" fmla="val 246"/>
              <a:gd name="f12" fmla="val 1007"/>
              <a:gd name="f13" fmla="val 244"/>
              <a:gd name="f14" fmla="val 1004"/>
              <a:gd name="f15" fmla="val 241"/>
              <a:gd name="f16" fmla="val 1001"/>
              <a:gd name="f17" fmla="val 238"/>
              <a:gd name="f18" fmla="val 995"/>
              <a:gd name="f19" fmla="val 234"/>
              <a:gd name="f20" fmla="val 991"/>
              <a:gd name="f21" fmla="val 226"/>
              <a:gd name="f22" fmla="val 990"/>
              <a:gd name="f23" fmla="val 218"/>
              <a:gd name="f24" fmla="val 212"/>
              <a:gd name="f25" fmla="val 984"/>
              <a:gd name="f26" fmla="val 211"/>
              <a:gd name="f27" fmla="val 976"/>
              <a:gd name="f28" fmla="val 210"/>
              <a:gd name="f29" fmla="val 966"/>
              <a:gd name="f30" fmla="val 205"/>
              <a:gd name="f31" fmla="val 961"/>
              <a:gd name="f32" fmla="val 195"/>
              <a:gd name="f33" fmla="val 959"/>
              <a:gd name="f34" fmla="val 186"/>
              <a:gd name="f35" fmla="val 958"/>
              <a:gd name="f36" fmla="val 949"/>
              <a:gd name="f37" fmla="val 182"/>
              <a:gd name="f38" fmla="val 939"/>
              <a:gd name="f39" fmla="val 184"/>
              <a:gd name="f40" fmla="val 931"/>
              <a:gd name="f41" fmla="val 927"/>
              <a:gd name="f42" fmla="val 173"/>
              <a:gd name="f43" fmla="val 926"/>
              <a:gd name="f44" fmla="val 161"/>
              <a:gd name="f45" fmla="val 925"/>
              <a:gd name="f46" fmla="val 154"/>
              <a:gd name="f47" fmla="val 914"/>
              <a:gd name="f48" fmla="val 159"/>
              <a:gd name="f49" fmla="val 902"/>
              <a:gd name="f50" fmla="val 162"/>
              <a:gd name="f51" fmla="val 895"/>
              <a:gd name="f52" fmla="val 890"/>
              <a:gd name="f53" fmla="val 152"/>
              <a:gd name="f54" fmla="val 889"/>
              <a:gd name="f55" fmla="val 139"/>
              <a:gd name="f56" fmla="val 888"/>
              <a:gd name="f57" fmla="val 132"/>
              <a:gd name="f58" fmla="val 876"/>
              <a:gd name="f59" fmla="val 138"/>
              <a:gd name="f60" fmla="val 864"/>
              <a:gd name="f61" fmla="val 141"/>
              <a:gd name="f62" fmla="val 857"/>
              <a:gd name="f63" fmla="val 849"/>
              <a:gd name="f64" fmla="val 131"/>
              <a:gd name="f65" fmla="val 847"/>
              <a:gd name="f66" fmla="val 117"/>
              <a:gd name="f67" fmla="val 843"/>
              <a:gd name="f68" fmla="val 114"/>
              <a:gd name="f69" fmla="val 836"/>
              <a:gd name="f70" fmla="val 118"/>
              <a:gd name="f71" fmla="val 822"/>
              <a:gd name="f72" fmla="val 119"/>
              <a:gd name="f73" fmla="val 817"/>
              <a:gd name="f74" fmla="val 115"/>
              <a:gd name="f75" fmla="val 809"/>
              <a:gd name="f76" fmla="val 110"/>
              <a:gd name="f77" fmla="val 807"/>
              <a:gd name="f78" fmla="val 99"/>
              <a:gd name="f79" fmla="val 801"/>
              <a:gd name="f80" fmla="val 95"/>
              <a:gd name="f81" fmla="val 795"/>
              <a:gd name="f82" fmla="val 782"/>
              <a:gd name="f83" fmla="val 101"/>
              <a:gd name="f84" fmla="val 777"/>
              <a:gd name="f85" fmla="val 97"/>
              <a:gd name="f86" fmla="val 770"/>
              <a:gd name="f87" fmla="val 92"/>
              <a:gd name="f88" fmla="val 768"/>
              <a:gd name="f89" fmla="val 79"/>
              <a:gd name="f90" fmla="val 762"/>
              <a:gd name="f91" fmla="val 77"/>
              <a:gd name="f92" fmla="val 755"/>
              <a:gd name="f93" fmla="val 81"/>
              <a:gd name="f94" fmla="val 742"/>
              <a:gd name="f95" fmla="val 82"/>
              <a:gd name="f96" fmla="val 738"/>
              <a:gd name="f97" fmla="val 729"/>
              <a:gd name="f98" fmla="val 75"/>
              <a:gd name="f99" fmla="val 727"/>
              <a:gd name="f100" fmla="val 67"/>
              <a:gd name="f101" fmla="val 720"/>
              <a:gd name="f102" fmla="val 65"/>
              <a:gd name="f103" fmla="val 714"/>
              <a:gd name="f104" fmla="val 66"/>
              <a:gd name="f105" fmla="val 704"/>
              <a:gd name="f106" fmla="val 698"/>
              <a:gd name="f107" fmla="val 63"/>
              <a:gd name="f108" fmla="val 690"/>
              <a:gd name="f109" fmla="val 59"/>
              <a:gd name="f110" fmla="val 685"/>
              <a:gd name="f111" fmla="val 55"/>
              <a:gd name="f112" fmla="val 679"/>
              <a:gd name="f113" fmla="val 52"/>
              <a:gd name="f114" fmla="val 673"/>
              <a:gd name="f115" fmla="val 53"/>
              <a:gd name="f116" fmla="val 666"/>
              <a:gd name="f117" fmla="val 54"/>
              <a:gd name="f118" fmla="val 657"/>
              <a:gd name="f119" fmla="val 648"/>
              <a:gd name="f120" fmla="val 44"/>
              <a:gd name="f121" fmla="val 642"/>
              <a:gd name="f122" fmla="val 38"/>
              <a:gd name="f123" fmla="val 637"/>
              <a:gd name="f124" fmla="val 36"/>
              <a:gd name="f125" fmla="val 631"/>
              <a:gd name="f126" fmla="val 39"/>
              <a:gd name="f127" fmla="val 623"/>
              <a:gd name="f128" fmla="val 42"/>
              <a:gd name="f129" fmla="val 612"/>
              <a:gd name="f130" fmla="val 603"/>
              <a:gd name="f131" fmla="val 28"/>
              <a:gd name="f132" fmla="val 598"/>
              <a:gd name="f133" fmla="val 9"/>
              <a:gd name="f134" fmla="val 589"/>
              <a:gd name="f135" fmla="val 5"/>
              <a:gd name="f136" fmla="val 565"/>
              <a:gd name="f137" fmla="val 19"/>
              <a:gd name="f138" fmla="val 550"/>
              <a:gd name="f139" fmla="val 24"/>
              <a:gd name="f140" fmla="val 543"/>
              <a:gd name="f141" fmla="val 535"/>
              <a:gd name="f142" fmla="val 17"/>
              <a:gd name="f143" fmla="val 529"/>
              <a:gd name="f144" fmla="val 522"/>
              <a:gd name="f145" fmla="val 8"/>
              <a:gd name="f146" fmla="val 514"/>
              <a:gd name="f147" fmla="val 14"/>
              <a:gd name="f148" fmla="val 505"/>
              <a:gd name="f149" fmla="val 18"/>
              <a:gd name="f150" fmla="val 499"/>
              <a:gd name="f151" fmla="val 494"/>
              <a:gd name="f152" fmla="val 12"/>
              <a:gd name="f153" fmla="val 489"/>
              <a:gd name="f154" fmla="val 6"/>
              <a:gd name="f155" fmla="val 481"/>
              <a:gd name="f156" fmla="val 475"/>
              <a:gd name="f157" fmla="val 10"/>
              <a:gd name="f158" fmla="val 467"/>
              <a:gd name="f159" fmla="val 13"/>
              <a:gd name="f160" fmla="val 460"/>
              <a:gd name="f161" fmla="val 453"/>
              <a:gd name="f162" fmla="val 447"/>
              <a:gd name="f163" fmla="val 4"/>
              <a:gd name="f164" fmla="val 440"/>
              <a:gd name="f165" fmla="val 3"/>
              <a:gd name="f166" fmla="val 433"/>
              <a:gd name="f167" fmla="val 7"/>
              <a:gd name="f168" fmla="val 426"/>
              <a:gd name="f169" fmla="val 11"/>
              <a:gd name="f170" fmla="val 420"/>
              <a:gd name="f171" fmla="val 413"/>
              <a:gd name="f172" fmla="val 407"/>
              <a:gd name="f173" fmla="val 2"/>
              <a:gd name="f174" fmla="val 400"/>
              <a:gd name="f175" fmla="val 394"/>
              <a:gd name="f176" fmla="val 387"/>
              <a:gd name="f177" fmla="val 382"/>
              <a:gd name="f178" fmla="val 377"/>
              <a:gd name="f179" fmla="val 372"/>
              <a:gd name="f180" fmla="val 365"/>
              <a:gd name="f181" fmla="val 1"/>
              <a:gd name="f182" fmla="val 355"/>
              <a:gd name="f183" fmla="val 348"/>
              <a:gd name="f184" fmla="val 343"/>
              <a:gd name="f185" fmla="val 15"/>
              <a:gd name="f186" fmla="val 337"/>
              <a:gd name="f187" fmla="val 330"/>
              <a:gd name="f188" fmla="val 322"/>
              <a:gd name="f189" fmla="val 313"/>
              <a:gd name="f190" fmla="val 306"/>
              <a:gd name="f191" fmla="val 302"/>
              <a:gd name="f192" fmla="val 296"/>
              <a:gd name="f193" fmla="val 290"/>
              <a:gd name="f194" fmla="val 279"/>
              <a:gd name="f195" fmla="val 274"/>
              <a:gd name="f196" fmla="val 22"/>
              <a:gd name="f197" fmla="val 265"/>
              <a:gd name="f198" fmla="val 25"/>
              <a:gd name="f199" fmla="val 262"/>
              <a:gd name="f200" fmla="val 27"/>
              <a:gd name="f201" fmla="val 255"/>
              <a:gd name="f202" fmla="val 26"/>
              <a:gd name="f203" fmla="val 251"/>
              <a:gd name="f204" fmla="val 21"/>
              <a:gd name="f205" fmla="val 23"/>
              <a:gd name="f206" fmla="val 233"/>
              <a:gd name="f207" fmla="val 35"/>
              <a:gd name="f208" fmla="val 223"/>
              <a:gd name="f209" fmla="val 41"/>
              <a:gd name="f210" fmla="val 219"/>
              <a:gd name="f211" fmla="val 214"/>
              <a:gd name="f212" fmla="val 30"/>
              <a:gd name="f213" fmla="val 202"/>
              <a:gd name="f214" fmla="val 191"/>
              <a:gd name="f215" fmla="val 48"/>
              <a:gd name="f216" fmla="val 188"/>
              <a:gd name="f217" fmla="val 56"/>
              <a:gd name="f218" fmla="val 57"/>
              <a:gd name="f219" fmla="val 174"/>
              <a:gd name="f220" fmla="val 157"/>
              <a:gd name="f221" fmla="val 68"/>
              <a:gd name="f222" fmla="val 74"/>
              <a:gd name="f223" fmla="val 149"/>
              <a:gd name="f224" fmla="val 142"/>
              <a:gd name="f225" fmla="val 135"/>
              <a:gd name="f226" fmla="val 69"/>
              <a:gd name="f227" fmla="val 125"/>
              <a:gd name="f228" fmla="val 76"/>
              <a:gd name="f229" fmla="val 104"/>
              <a:gd name="f230" fmla="val 83"/>
              <a:gd name="f231" fmla="val 94"/>
              <a:gd name="f232" fmla="val 93"/>
              <a:gd name="f233" fmla="val 90"/>
              <a:gd name="f234" fmla="val 106"/>
              <a:gd name="f235" fmla="val 91"/>
              <a:gd name="f236" fmla="val 89"/>
              <a:gd name="f237" fmla="val 80"/>
              <a:gd name="f238" fmla="val 126"/>
              <a:gd name="f239" fmla="val 62"/>
              <a:gd name="f240" fmla="val 144"/>
              <a:gd name="f241" fmla="val 64"/>
              <a:gd name="f242" fmla="val 147"/>
              <a:gd name="f243" fmla="val 60"/>
              <a:gd name="f244" fmla="val 148"/>
              <a:gd name="f245" fmla="val 40"/>
              <a:gd name="f246" fmla="val 158"/>
              <a:gd name="f247" fmla="val 33"/>
              <a:gd name="f248" fmla="val 172"/>
              <a:gd name="f249" fmla="val 178"/>
              <a:gd name="f250" fmla="val 181"/>
              <a:gd name="f251" fmla="val 183"/>
              <a:gd name="f252" fmla="val 207"/>
              <a:gd name="f253" fmla="val 217"/>
              <a:gd name="f254" fmla="val 220"/>
              <a:gd name="f255" fmla="val 225"/>
              <a:gd name="f256" fmla="val 235"/>
              <a:gd name="f257" fmla="val 250"/>
              <a:gd name="f258" fmla="val 254"/>
              <a:gd name="f259" fmla="val 258"/>
              <a:gd name="f260" fmla="val 273"/>
              <a:gd name="f261" fmla="val 282"/>
              <a:gd name="f262" fmla="val 288"/>
              <a:gd name="f263" fmla="val 293"/>
              <a:gd name="f264" fmla="val 299"/>
              <a:gd name="f265" fmla="val 307"/>
              <a:gd name="f266" fmla="val 317"/>
              <a:gd name="f267" fmla="val 324"/>
              <a:gd name="f268" fmla="val 328"/>
              <a:gd name="f269" fmla="val 331"/>
              <a:gd name="f270" fmla="val 346"/>
              <a:gd name="f271" fmla="val 358"/>
              <a:gd name="f272" fmla="val 362"/>
              <a:gd name="f273" fmla="val 369"/>
              <a:gd name="f274" fmla="val 375"/>
              <a:gd name="f275" fmla="val 386"/>
              <a:gd name="f276" fmla="val 395"/>
              <a:gd name="f277" fmla="val 399"/>
              <a:gd name="f278" fmla="val 34"/>
              <a:gd name="f279" fmla="val 37"/>
              <a:gd name="f280" fmla="val 402"/>
              <a:gd name="f281" fmla="val 404"/>
              <a:gd name="f282" fmla="val 416"/>
              <a:gd name="f283" fmla="val 425"/>
              <a:gd name="f284" fmla="val 431"/>
              <a:gd name="f285" fmla="val 47"/>
              <a:gd name="f286" fmla="val 434"/>
              <a:gd name="f287" fmla="val 442"/>
              <a:gd name="f288" fmla="val 457"/>
              <a:gd name="f289" fmla="val 61"/>
              <a:gd name="f290" fmla="val 466"/>
              <a:gd name="f291" fmla="val 70"/>
              <a:gd name="f292" fmla="val 463"/>
              <a:gd name="f293" fmla="val 85"/>
              <a:gd name="f294" fmla="val 462"/>
              <a:gd name="f295" fmla="val 465"/>
              <a:gd name="f296" fmla="val 471"/>
              <a:gd name="f297" fmla="val 484"/>
              <a:gd name="f298" fmla="val 495"/>
              <a:gd name="f299" fmla="val 504"/>
              <a:gd name="f300" fmla="val 103"/>
              <a:gd name="f301" fmla="val 513"/>
              <a:gd name="f302" fmla="val 113"/>
              <a:gd name="f303" fmla="val 502"/>
              <a:gd name="f304" fmla="val 145"/>
              <a:gd name="f305" fmla="val 150"/>
              <a:gd name="f306" fmla="val 511"/>
              <a:gd name="f307" fmla="val 524"/>
              <a:gd name="f308" fmla="val 530"/>
              <a:gd name="f309" fmla="val 164"/>
              <a:gd name="f310" fmla="val 176"/>
              <a:gd name="f311" fmla="val 521"/>
              <a:gd name="f312" fmla="val 523"/>
              <a:gd name="f313" fmla="val 187"/>
              <a:gd name="f314" fmla="val 538"/>
              <a:gd name="f315" fmla="val 546"/>
              <a:gd name="f316" fmla="val 198"/>
              <a:gd name="f317" fmla="val 549"/>
              <a:gd name="f318" fmla="val 206"/>
              <a:gd name="f319" fmla="val 547"/>
              <a:gd name="f320" fmla="val 541"/>
              <a:gd name="f321" fmla="val 536"/>
              <a:gd name="f322" fmla="val 221"/>
              <a:gd name="f323" fmla="val 539"/>
              <a:gd name="f324" fmla="val 224"/>
              <a:gd name="f325" fmla="val 558"/>
              <a:gd name="f326" fmla="val 563"/>
              <a:gd name="f327" fmla="val 553"/>
              <a:gd name="f328" fmla="val 555"/>
              <a:gd name="f329" fmla="val 264"/>
              <a:gd name="f330" fmla="val 570"/>
              <a:gd name="f331" fmla="val 271"/>
              <a:gd name="f332" fmla="val 572"/>
              <a:gd name="f333" fmla="val 562"/>
              <a:gd name="f334" fmla="val 294"/>
              <a:gd name="f335" fmla="val 298"/>
              <a:gd name="f336" fmla="val 301"/>
              <a:gd name="f337" fmla="val 564"/>
              <a:gd name="f338" fmla="val 304"/>
              <a:gd name="f339" fmla="val 577"/>
              <a:gd name="f340" fmla="val 311"/>
              <a:gd name="f341" fmla="val 579"/>
              <a:gd name="f342" fmla="val 323"/>
              <a:gd name="f343" fmla="val 567"/>
              <a:gd name="f344" fmla="val 334"/>
              <a:gd name="f345" fmla="val 338"/>
              <a:gd name="f346" fmla="val 569"/>
              <a:gd name="f347" fmla="val 582"/>
              <a:gd name="f348" fmla="val 353"/>
              <a:gd name="f349" fmla="val 367"/>
              <a:gd name="f350" fmla="val 376"/>
              <a:gd name="f351" fmla="val 566"/>
              <a:gd name="f352" fmla="val 379"/>
              <a:gd name="f353" fmla="val 380"/>
              <a:gd name="f354" fmla="val 383"/>
              <a:gd name="f355" fmla="val 580"/>
              <a:gd name="f356" fmla="val 392"/>
              <a:gd name="f357" fmla="val 411"/>
              <a:gd name="f358" fmla="val 415"/>
              <a:gd name="f359" fmla="val 419"/>
              <a:gd name="f360" fmla="val 571"/>
              <a:gd name="f361" fmla="val 423"/>
              <a:gd name="f362" fmla="val 441"/>
              <a:gd name="f363" fmla="val 449"/>
              <a:gd name="f364" fmla="val 454"/>
              <a:gd name="f365" fmla="val 459"/>
              <a:gd name="f366" fmla="val 464"/>
              <a:gd name="f367" fmla="val 578"/>
              <a:gd name="f368" fmla="val 472"/>
              <a:gd name="f369" fmla="val 491"/>
              <a:gd name="f370" fmla="val 560"/>
              <a:gd name="f371" fmla="val 497"/>
              <a:gd name="f372" fmla="val 503"/>
              <a:gd name="f373" fmla="val 575"/>
              <a:gd name="f374" fmla="val 573"/>
              <a:gd name="f375" fmla="val 525"/>
              <a:gd name="f376" fmla="val 554"/>
              <a:gd name="f377" fmla="val 559"/>
              <a:gd name="f378" fmla="val 590"/>
              <a:gd name="f379" fmla="val 597"/>
              <a:gd name="f380" fmla="val 548"/>
              <a:gd name="f381" fmla="val 600"/>
              <a:gd name="f382" fmla="val 611"/>
              <a:gd name="f383" fmla="val 619"/>
              <a:gd name="f384" fmla="val 629"/>
              <a:gd name="f385" fmla="val 639"/>
              <a:gd name="f386" fmla="val 533"/>
              <a:gd name="f387" fmla="val 644"/>
              <a:gd name="f388" fmla="val 527"/>
              <a:gd name="f389" fmla="val 647"/>
              <a:gd name="f390" fmla="val 656"/>
              <a:gd name="f391" fmla="val 662"/>
              <a:gd name="f392" fmla="val 532"/>
              <a:gd name="f393" fmla="val 681"/>
              <a:gd name="f394" fmla="val 519"/>
              <a:gd name="f395" fmla="val 686"/>
              <a:gd name="f396" fmla="val 512"/>
              <a:gd name="f397" fmla="val 510"/>
              <a:gd name="f398" fmla="val 696"/>
              <a:gd name="f399" fmla="val 702"/>
              <a:gd name="f400" fmla="val 713"/>
              <a:gd name="f401" fmla="val 515"/>
              <a:gd name="f402" fmla="val 723"/>
              <a:gd name="f403" fmla="val 496"/>
              <a:gd name="f404" fmla="val 730"/>
              <a:gd name="f405" fmla="val 735"/>
              <a:gd name="f406" fmla="val 740"/>
              <a:gd name="f407" fmla="val 507"/>
              <a:gd name="f408" fmla="val 752"/>
              <a:gd name="f409" fmla="val 501"/>
              <a:gd name="f410" fmla="val 765"/>
              <a:gd name="f411" fmla="val 488"/>
              <a:gd name="f412" fmla="val 479"/>
              <a:gd name="f413" fmla="val 769"/>
              <a:gd name="f414" fmla="val 477"/>
              <a:gd name="f415" fmla="val 773"/>
              <a:gd name="f416" fmla="val 482"/>
              <a:gd name="f417" fmla="val 487"/>
              <a:gd name="f418" fmla="val 792"/>
              <a:gd name="f419" fmla="val 804"/>
              <a:gd name="f420" fmla="val 806"/>
              <a:gd name="f421" fmla="val 808"/>
              <a:gd name="f422" fmla="val 815"/>
              <a:gd name="f423" fmla="val 821"/>
              <a:gd name="f424" fmla="val 826"/>
              <a:gd name="f425" fmla="val 832"/>
              <a:gd name="f426" fmla="val 840"/>
              <a:gd name="f427" fmla="val 451"/>
              <a:gd name="f428" fmla="val 444"/>
              <a:gd name="f429" fmla="val 850"/>
              <a:gd name="f430" fmla="val 438"/>
              <a:gd name="f431" fmla="val 859"/>
              <a:gd name="f432" fmla="val 443"/>
              <a:gd name="f433" fmla="val 861"/>
              <a:gd name="f434" fmla="val 869"/>
              <a:gd name="f435" fmla="val 446"/>
              <a:gd name="f436" fmla="val 877"/>
              <a:gd name="f437" fmla="val 881"/>
              <a:gd name="f438" fmla="val 885"/>
              <a:gd name="f439" fmla="val 428"/>
              <a:gd name="f440" fmla="val 421"/>
              <a:gd name="f441" fmla="val 901"/>
              <a:gd name="f442" fmla="val 424"/>
              <a:gd name="f443" fmla="val 907"/>
              <a:gd name="f444" fmla="val 913"/>
              <a:gd name="f445" fmla="val 422"/>
              <a:gd name="f446" fmla="val 923"/>
              <a:gd name="f447" fmla="val 405"/>
              <a:gd name="f448" fmla="val 397"/>
              <a:gd name="f449" fmla="val 929"/>
              <a:gd name="f450" fmla="val 398"/>
              <a:gd name="f451" fmla="val 935"/>
              <a:gd name="f452" fmla="val 948"/>
              <a:gd name="f453" fmla="val 960"/>
              <a:gd name="f454" fmla="val 381"/>
              <a:gd name="f455" fmla="val 370"/>
              <a:gd name="f456" fmla="val 964"/>
              <a:gd name="f457" fmla="val 971"/>
              <a:gd name="f458" fmla="val 371"/>
              <a:gd name="f459" fmla="val 364"/>
              <a:gd name="f460" fmla="val 992"/>
              <a:gd name="f461" fmla="val 351"/>
              <a:gd name="f462" fmla="val 344"/>
              <a:gd name="f463" fmla="val 989"/>
              <a:gd name="f464" fmla="val 341"/>
              <a:gd name="f465" fmla="val 999"/>
              <a:gd name="f466" fmla="val 1002"/>
              <a:gd name="f467" fmla="val 333"/>
              <a:gd name="f468" fmla="val 340"/>
              <a:gd name="f469" fmla="val 1037"/>
              <a:gd name="f470" fmla="val 329"/>
              <a:gd name="f471" fmla="val 1057"/>
              <a:gd name="f472" fmla="val 315"/>
              <a:gd name="f473" fmla="val 1067"/>
              <a:gd name="f474" fmla="val 312"/>
              <a:gd name="f475" fmla="val 1069"/>
              <a:gd name="f476" fmla="val 309"/>
              <a:gd name="f477" fmla="val 1071"/>
              <a:gd name="f478" fmla="val 1072"/>
              <a:gd name="f479" fmla="val 1074"/>
              <a:gd name="f480" fmla="val 1081"/>
              <a:gd name="f481" fmla="val 1086"/>
              <a:gd name="f482" fmla="val 1087"/>
              <a:gd name="f483" fmla="val 1091"/>
              <a:gd name="f484" fmla="val 297"/>
              <a:gd name="f485" fmla="val 1097"/>
              <a:gd name="f486" fmla="val 320"/>
              <a:gd name="f487" fmla="val 1107"/>
              <a:gd name="f488" fmla="val 319"/>
              <a:gd name="f489" fmla="val 1122"/>
              <a:gd name="f490" fmla="val 1137"/>
              <a:gd name="f491" fmla="val 1147"/>
              <a:gd name="f492" fmla="val 295"/>
              <a:gd name="f493" fmla="val 1151"/>
              <a:gd name="f494" fmla="val 1152"/>
              <a:gd name="f495" fmla="val 1157"/>
              <a:gd name="f496" fmla="val 1161"/>
              <a:gd name="f497" fmla="val 1165"/>
              <a:gd name="f498" fmla="val 308"/>
              <a:gd name="f499" fmla="val 1171"/>
              <a:gd name="f500" fmla="val 1184"/>
              <a:gd name="f501" fmla="val 1191"/>
              <a:gd name="f502" fmla="val 292"/>
              <a:gd name="f503" fmla="val 1195"/>
              <a:gd name="f504" fmla="val 1198"/>
              <a:gd name="f505" fmla="val 1202"/>
              <a:gd name="f506" fmla="val 1210"/>
              <a:gd name="f507" fmla="val 1222"/>
              <a:gd name="f508" fmla="val 1229"/>
              <a:gd name="f509" fmla="val 1234"/>
              <a:gd name="f510" fmla="val 1238"/>
              <a:gd name="f511" fmla="val 1242"/>
              <a:gd name="f512" fmla="val 1249"/>
              <a:gd name="f513" fmla="val 1261"/>
              <a:gd name="f514" fmla="val 300"/>
              <a:gd name="f515" fmla="val 1268"/>
              <a:gd name="f516" fmla="val 1273"/>
              <a:gd name="f517" fmla="val 1278"/>
              <a:gd name="f518" fmla="val 1285"/>
              <a:gd name="f519" fmla="val 310"/>
              <a:gd name="f520" fmla="val 1290"/>
              <a:gd name="f521" fmla="val 1300"/>
              <a:gd name="f522" fmla="val 1316"/>
              <a:gd name="f523" fmla="val 1332"/>
              <a:gd name="f524" fmla="val 1342"/>
              <a:gd name="f525" fmla="val 1346"/>
              <a:gd name="f526" fmla="val 1353"/>
              <a:gd name="f527" fmla="val 1357"/>
              <a:gd name="f528" fmla="val 1361"/>
              <a:gd name="f529" fmla="val 1371"/>
              <a:gd name="f530" fmla="val 1386"/>
              <a:gd name="f531" fmla="val 1397"/>
              <a:gd name="f532" fmla="val 1400"/>
              <a:gd name="f533" fmla="val 1404"/>
              <a:gd name="f534" fmla="val 1406"/>
              <a:gd name="f535" fmla="val 1413"/>
              <a:gd name="f536" fmla="val 303"/>
              <a:gd name="f537" fmla="val 1418"/>
              <a:gd name="f538" fmla="val 1421"/>
              <a:gd name="f539" fmla="val 1427"/>
              <a:gd name="f540" fmla="val 1443"/>
              <a:gd name="f541" fmla="val 1448"/>
              <a:gd name="f542" fmla="val 1451"/>
              <a:gd name="f543" fmla="val 1454"/>
              <a:gd name="f544" fmla="val 1459"/>
              <a:gd name="f545" fmla="val 1464"/>
              <a:gd name="f546" fmla="val 1470"/>
              <a:gd name="f547" fmla="val 1477"/>
              <a:gd name="f548" fmla="val 326"/>
              <a:gd name="f549" fmla="val 1475"/>
              <a:gd name="f550" fmla="val 1473"/>
              <a:gd name="f551" fmla="val 332"/>
              <a:gd name="f552" fmla="val 1466"/>
              <a:gd name="f553" fmla="val 1462"/>
              <a:gd name="f554" fmla="val 345"/>
              <a:gd name="f555" fmla="val 1463"/>
              <a:gd name="f556" fmla="val 1468"/>
              <a:gd name="f557" fmla="val 1476"/>
              <a:gd name="f558" fmla="val 1478"/>
              <a:gd name="f559" fmla="val 363"/>
              <a:gd name="f560" fmla="val 1479"/>
              <a:gd name="f561" fmla="val 1481"/>
              <a:gd name="f562" fmla="val 1484"/>
              <a:gd name="f563" fmla="val 1487"/>
              <a:gd name="f564" fmla="val 1491"/>
              <a:gd name="f565" fmla="val 1494"/>
              <a:gd name="f566" fmla="val 368"/>
              <a:gd name="f567" fmla="val 1497"/>
              <a:gd name="f568" fmla="val 1500"/>
              <a:gd name="f569" fmla="val 1502"/>
              <a:gd name="f570" fmla="val 361"/>
              <a:gd name="f571" fmla="val 1504"/>
              <a:gd name="f572" fmla="val 359"/>
              <a:gd name="f573" fmla="val 1507"/>
              <a:gd name="f574" fmla="val 357"/>
              <a:gd name="f575" fmla="val 1513"/>
              <a:gd name="f576" fmla="val 352"/>
              <a:gd name="f577" fmla="val 1517"/>
              <a:gd name="f578" fmla="val 1518"/>
              <a:gd name="f579" fmla="val 1519"/>
              <a:gd name="f580" fmla="val 1516"/>
              <a:gd name="f581" fmla="val 1509"/>
              <a:gd name="f582" fmla="val 327"/>
              <a:gd name="f583" fmla="val 325"/>
              <a:gd name="f584" fmla="val 1503"/>
              <a:gd name="f585" fmla="val 314"/>
              <a:gd name="f586" fmla="val 1531"/>
              <a:gd name="f587" fmla="val 1557"/>
              <a:gd name="f588" fmla="val 1585"/>
              <a:gd name="f589" fmla="val 1588"/>
              <a:gd name="f590" fmla="val 1591"/>
              <a:gd name="f591" fmla="val 1602"/>
              <a:gd name="f592" fmla="val 316"/>
              <a:gd name="f593" fmla="val 1609"/>
              <a:gd name="f594" fmla="val 1614"/>
              <a:gd name="f595" fmla="val 1617"/>
              <a:gd name="f596" fmla="val 1619"/>
              <a:gd name="f597" fmla="val 1622"/>
              <a:gd name="f598" fmla="val 1624"/>
              <a:gd name="f599" fmla="val 1626"/>
              <a:gd name="f600" fmla="val 289"/>
              <a:gd name="f601" fmla="val 286"/>
              <a:gd name="f602" fmla="val 283"/>
              <a:gd name="f603" fmla="val 1625"/>
              <a:gd name="f604" fmla="val 280"/>
              <a:gd name="f605" fmla="val 1623"/>
              <a:gd name="f606" fmla="val 278"/>
              <a:gd name="f607" fmla="val 1621"/>
              <a:gd name="f608" fmla="val 277"/>
              <a:gd name="f609" fmla="val 1618"/>
              <a:gd name="f610" fmla="val 275"/>
              <a:gd name="f611" fmla="val 267"/>
              <a:gd name="f612" fmla="val 1616"/>
              <a:gd name="f613" fmla="val 1611"/>
              <a:gd name="f614" fmla="val 1603"/>
              <a:gd name="f615" fmla="val 261"/>
              <a:gd name="f616" fmla="val 1594"/>
              <a:gd name="f617" fmla="val 266"/>
              <a:gd name="f618" fmla="val 1589"/>
              <a:gd name="f619" fmla="val 1586"/>
              <a:gd name="f620" fmla="val 276"/>
              <a:gd name="f621" fmla="val 1558"/>
              <a:gd name="f622" fmla="val 1532"/>
              <a:gd name="f623" fmla="val 269"/>
              <a:gd name="f624" fmla="val 253"/>
              <a:gd name="f625" fmla="val 1506"/>
              <a:gd name="f626" fmla="val 1508"/>
              <a:gd name="f627" fmla="val 247"/>
              <a:gd name="f628" fmla="val 1515"/>
              <a:gd name="f629" fmla="val 1505"/>
              <a:gd name="f630" fmla="val 215"/>
              <a:gd name="f631" fmla="val 208"/>
              <a:gd name="f632" fmla="val 1488"/>
              <a:gd name="f633" fmla="val 1474"/>
              <a:gd name="f634" fmla="val 222"/>
              <a:gd name="f635" fmla="val 1467"/>
              <a:gd name="f636" fmla="val 239"/>
              <a:gd name="f637" fmla="val 245"/>
              <a:gd name="f638" fmla="val 248"/>
              <a:gd name="f639" fmla="val 256"/>
              <a:gd name="f640" fmla="val 1469"/>
              <a:gd name="f641" fmla="val 1461"/>
              <a:gd name="f642" fmla="val 1453"/>
              <a:gd name="f643" fmla="val 1452"/>
              <a:gd name="f644" fmla="val 1450"/>
              <a:gd name="f645" fmla="val 272"/>
              <a:gd name="f646" fmla="val 1449"/>
              <a:gd name="f647" fmla="val 1446"/>
              <a:gd name="f648" fmla="val 1441"/>
              <a:gd name="f649" fmla="val 1433"/>
              <a:gd name="f650" fmla="val 1425"/>
              <a:gd name="f651" fmla="val 268"/>
              <a:gd name="f652" fmla="val 1420"/>
              <a:gd name="f653" fmla="val 281"/>
              <a:gd name="f654" fmla="val 1416"/>
              <a:gd name="f655" fmla="val 285"/>
              <a:gd name="f656" fmla="val 1401"/>
              <a:gd name="f657" fmla="val 1392"/>
              <a:gd name="f658" fmla="val 1381"/>
              <a:gd name="f659" fmla="val 1370"/>
              <a:gd name="f660" fmla="val 1363"/>
              <a:gd name="f661" fmla="val 1333"/>
              <a:gd name="f662" fmla="val 1299"/>
              <a:gd name="f663" fmla="val 1289"/>
              <a:gd name="f664" fmla="val 284"/>
              <a:gd name="f665" fmla="val 1262"/>
              <a:gd name="f666" fmla="val 270"/>
              <a:gd name="f667" fmla="val 1248"/>
              <a:gd name="f668" fmla="val 1237"/>
              <a:gd name="f669" fmla="val 1235"/>
              <a:gd name="f670" fmla="val 1230"/>
              <a:gd name="f671" fmla="val 1209"/>
              <a:gd name="f672" fmla="val 1196"/>
              <a:gd name="f673" fmla="val 1192"/>
              <a:gd name="f674" fmla="val 1163"/>
              <a:gd name="f675" fmla="val 1158"/>
              <a:gd name="f676" fmla="val 1155"/>
              <a:gd name="f677" fmla="val 1153"/>
              <a:gd name="f678" fmla="val 1150"/>
              <a:gd name="f679" fmla="val 1145"/>
              <a:gd name="f680" fmla="val 1135"/>
              <a:gd name="f681" fmla="val 1121"/>
              <a:gd name="f682" fmla="val 1096"/>
              <a:gd name="f683" fmla="val 1092"/>
              <a:gd name="f684" fmla="val 1090"/>
              <a:gd name="f685" fmla="val 1082"/>
              <a:gd name="f686" fmla="val 1076"/>
              <a:gd name="f687" fmla="val 1073"/>
              <a:gd name="f688" fmla="val 1070"/>
              <a:gd name="f689" fmla="val 1061"/>
              <a:gd name="f690" fmla="val 1039"/>
              <a:gd name="f691" fmla="val 1018"/>
              <a:gd name="f692" fmla="val 1015"/>
              <a:gd name="f693" fmla="val 1013"/>
              <a:gd name="f694" fmla="val 986"/>
              <a:gd name="f695" fmla="val 985"/>
              <a:gd name="f696" fmla="val 339"/>
              <a:gd name="f697" fmla="val 979"/>
              <a:gd name="f698" fmla="val 956"/>
              <a:gd name="f699" fmla="val 955"/>
              <a:gd name="f700" fmla="val 947"/>
              <a:gd name="f701" fmla="val 936"/>
              <a:gd name="f702" fmla="val 928"/>
              <a:gd name="f703" fmla="val 389"/>
              <a:gd name="f704" fmla="val 921"/>
              <a:gd name="f705" fmla="val 391"/>
              <a:gd name="f706" fmla="val 390"/>
              <a:gd name="f707" fmla="val 903"/>
              <a:gd name="f708" fmla="val 897"/>
              <a:gd name="f709" fmla="val 894"/>
              <a:gd name="f710" fmla="val 409"/>
              <a:gd name="f711" fmla="val 892"/>
              <a:gd name="f712" fmla="val 414"/>
              <a:gd name="f713" fmla="val 883"/>
              <a:gd name="f714" fmla="val 412"/>
              <a:gd name="f715" fmla="val 866"/>
              <a:gd name="f716" fmla="val 856"/>
              <a:gd name="f717" fmla="val 430"/>
              <a:gd name="f718" fmla="val 854"/>
              <a:gd name="f719" fmla="val 435"/>
              <a:gd name="f720" fmla="val 837"/>
              <a:gd name="f721" fmla="val 819"/>
              <a:gd name="f722" fmla="val 445"/>
              <a:gd name="f723" fmla="val 452"/>
              <a:gd name="f724" fmla="val 812"/>
              <a:gd name="f725" fmla="val 455"/>
              <a:gd name="f726" fmla="val 797"/>
              <a:gd name="f727" fmla="val 448"/>
              <a:gd name="f728" fmla="val 787"/>
              <a:gd name="f729" fmla="val 778"/>
              <a:gd name="f730" fmla="val 774"/>
              <a:gd name="f731" fmla="val 772"/>
              <a:gd name="f732" fmla="val 474"/>
              <a:gd name="f733" fmla="val 766"/>
              <a:gd name="f734" fmla="val 758"/>
              <a:gd name="f735" fmla="val 748"/>
              <a:gd name="f736" fmla="val 732"/>
              <a:gd name="f737" fmla="val 490"/>
              <a:gd name="f738" fmla="val 728"/>
              <a:gd name="f739" fmla="val 486"/>
              <a:gd name="f740" fmla="val 721"/>
              <a:gd name="f741" fmla="val 710"/>
              <a:gd name="f742" fmla="val 697"/>
              <a:gd name="f743" fmla="val 695"/>
              <a:gd name="f744" fmla="val 694"/>
              <a:gd name="f745" fmla="val 691"/>
              <a:gd name="f746" fmla="val 672"/>
              <a:gd name="f747" fmla="val 665"/>
              <a:gd name="f748" fmla="val 659"/>
              <a:gd name="f749" fmla="val 654"/>
              <a:gd name="f750" fmla="val 516"/>
              <a:gd name="f751" fmla="val 651"/>
              <a:gd name="f752" fmla="val 517"/>
              <a:gd name="f753" fmla="val 649"/>
              <a:gd name="f754" fmla="val 646"/>
              <a:gd name="f755" fmla="val 643"/>
              <a:gd name="f756" fmla="val 640"/>
              <a:gd name="f757" fmla="val 616"/>
              <a:gd name="f758" fmla="val 613"/>
              <a:gd name="f759" fmla="val 606"/>
              <a:gd name="f760" fmla="val 531"/>
              <a:gd name="f761" fmla="val 599"/>
              <a:gd name="f762" fmla="val 528"/>
              <a:gd name="f763" fmla="val 592"/>
              <a:gd name="f764" fmla="val 508"/>
              <a:gd name="f765" fmla="val 552"/>
              <a:gd name="f766" fmla="val 542"/>
              <a:gd name="f767" fmla="val 540"/>
              <a:gd name="f768" fmla="val 545"/>
              <a:gd name="f769" fmla="val 537"/>
              <a:gd name="f770" fmla="val 534"/>
              <a:gd name="f771" fmla="val 544"/>
              <a:gd name="f772" fmla="val 518"/>
              <a:gd name="f773" fmla="val 468"/>
              <a:gd name="f774" fmla="val 427"/>
              <a:gd name="f775" fmla="val 556"/>
              <a:gd name="f776" fmla="val 557"/>
              <a:gd name="f777" fmla="val 378"/>
              <a:gd name="f778" fmla="val 347"/>
              <a:gd name="f779" fmla="val 551"/>
              <a:gd name="f780" fmla="val 263"/>
              <a:gd name="f781" fmla="val 257"/>
              <a:gd name="f782" fmla="val 252"/>
              <a:gd name="f783" fmla="val 242"/>
              <a:gd name="f784" fmla="val 197"/>
              <a:gd name="f785" fmla="val 190"/>
              <a:gd name="f786" fmla="val 185"/>
              <a:gd name="f787" fmla="val 171"/>
              <a:gd name="f788" fmla="val 156"/>
              <a:gd name="f789" fmla="val 153"/>
              <a:gd name="f790" fmla="val 155"/>
              <a:gd name="f791" fmla="val 127"/>
              <a:gd name="f792" fmla="val 98"/>
              <a:gd name="f793" fmla="val 96"/>
              <a:gd name="f794" fmla="val 78"/>
              <a:gd name="f795" fmla="val 429"/>
              <a:gd name="f796" fmla="val 410"/>
              <a:gd name="f797" fmla="val 403"/>
              <a:gd name="f798" fmla="val 401"/>
              <a:gd name="f799" fmla="val 50"/>
              <a:gd name="f800" fmla="val 366"/>
              <a:gd name="f801" fmla="val 32"/>
              <a:gd name="f802" fmla="val 31"/>
              <a:gd name="f803" fmla="val 46"/>
              <a:gd name="f804" fmla="val 336"/>
              <a:gd name="f805" fmla="val 291"/>
              <a:gd name="f806" fmla="val 20"/>
              <a:gd name="f807" fmla="val 287"/>
              <a:gd name="f808" fmla="val 260"/>
              <a:gd name="f809" fmla="val 231"/>
              <a:gd name="f810" fmla="val 216"/>
              <a:gd name="f811" fmla="val 203"/>
              <a:gd name="f812" fmla="val 45"/>
              <a:gd name="f813" fmla="val 72"/>
              <a:gd name="f814" fmla="val 151"/>
              <a:gd name="f815" fmla="val 143"/>
              <a:gd name="f816" fmla="val 129"/>
              <a:gd name="f817" fmla="val 122"/>
              <a:gd name="f818" fmla="val 123"/>
              <a:gd name="f819" fmla="val 124"/>
              <a:gd name="f820" fmla="val 100"/>
              <a:gd name="f821" fmla="val 102"/>
              <a:gd name="f822" fmla="val 84"/>
              <a:gd name="f823" fmla="val 163"/>
              <a:gd name="f824" fmla="val 169"/>
              <a:gd name="f825" fmla="val 86"/>
              <a:gd name="f826" fmla="val 194"/>
              <a:gd name="f827" fmla="val 71"/>
              <a:gd name="f828" fmla="val 228"/>
              <a:gd name="f829" fmla="val 58"/>
              <a:gd name="f830" fmla="val 240"/>
              <a:gd name="f831" fmla="val 259"/>
              <a:gd name="f832" fmla="val 29"/>
              <a:gd name="f833" fmla="val 305"/>
              <a:gd name="f834" fmla="val 321"/>
              <a:gd name="f835" fmla="val 350"/>
              <a:gd name="f836" fmla="val 356"/>
              <a:gd name="f837" fmla="val 374"/>
              <a:gd name="f838" fmla="val 385"/>
              <a:gd name="f839" fmla="val 418"/>
              <a:gd name="f840" fmla="val 458"/>
              <a:gd name="f841" fmla="val 483"/>
              <a:gd name="f842" fmla="val 492"/>
              <a:gd name="f843" fmla="val 493"/>
              <a:gd name="f844" fmla="val 43"/>
              <a:gd name="f845" fmla="val 568"/>
              <a:gd name="f846" fmla="val 581"/>
              <a:gd name="f847" fmla="val 593"/>
              <a:gd name="f848" fmla="val 602"/>
              <a:gd name="f849" fmla="val 605"/>
              <a:gd name="f850" fmla="val 608"/>
              <a:gd name="f851" fmla="val 49"/>
              <a:gd name="f852" fmla="val 614"/>
              <a:gd name="f853" fmla="val 624"/>
              <a:gd name="f854" fmla="val 73"/>
              <a:gd name="f855" fmla="val 634"/>
              <a:gd name="f856" fmla="val 641"/>
              <a:gd name="f857" fmla="val 645"/>
              <a:gd name="f858" fmla="val 652"/>
              <a:gd name="f859" fmla="val 655"/>
              <a:gd name="f860" fmla="val 653"/>
              <a:gd name="f861" fmla="val 88"/>
              <a:gd name="f862" fmla="val 680"/>
              <a:gd name="f863" fmla="val 688"/>
              <a:gd name="f864" fmla="val 693"/>
              <a:gd name="f865" fmla="val 718"/>
              <a:gd name="f866" fmla="val 734"/>
              <a:gd name="f867" fmla="val 736"/>
              <a:gd name="f868" fmla="val 750"/>
              <a:gd name="f869" fmla="val 109"/>
              <a:gd name="f870" fmla="val 760"/>
              <a:gd name="f871" fmla="val 105"/>
              <a:gd name="f872" fmla="val 128"/>
              <a:gd name="f873" fmla="val 133"/>
              <a:gd name="f874" fmla="val 791"/>
              <a:gd name="f875" fmla="val 130"/>
              <a:gd name="f876" fmla="val 798"/>
              <a:gd name="f877" fmla="val 813"/>
              <a:gd name="f878" fmla="val 814"/>
              <a:gd name="f879" fmla="val 816"/>
              <a:gd name="f880" fmla="val 827"/>
              <a:gd name="f881" fmla="val 146"/>
              <a:gd name="f882" fmla="val 841"/>
              <a:gd name="f883" fmla="val 845"/>
              <a:gd name="f884" fmla="val 168"/>
              <a:gd name="f885" fmla="val 865"/>
              <a:gd name="f886" fmla="val 166"/>
              <a:gd name="f887" fmla="val 165"/>
              <a:gd name="f888" fmla="val 886"/>
              <a:gd name="f889" fmla="val 893"/>
              <a:gd name="f890" fmla="val 905"/>
              <a:gd name="f891" fmla="val 189"/>
              <a:gd name="f892" fmla="val 918"/>
              <a:gd name="f893" fmla="val 924"/>
              <a:gd name="f894" fmla="val 937"/>
              <a:gd name="f895" fmla="val 213"/>
              <a:gd name="f896" fmla="val 954"/>
              <a:gd name="f897" fmla="val 957"/>
              <a:gd name="f898" fmla="val 232"/>
              <a:gd name="f899" fmla="val 962"/>
              <a:gd name="f900" fmla="val 969"/>
              <a:gd name="f901" fmla="val 977"/>
              <a:gd name="f902" fmla="val 988"/>
              <a:gd name="f903" fmla="val 983"/>
              <a:gd name="f904" fmla="+- 0 0 -90"/>
              <a:gd name="f905" fmla="*/ f4 1 583"/>
              <a:gd name="f906" fmla="*/ f5 1 1629"/>
              <a:gd name="f907" fmla="val f6"/>
              <a:gd name="f908" fmla="val f7"/>
              <a:gd name="f909" fmla="val f8"/>
              <a:gd name="f910" fmla="*/ f904 f0 1"/>
              <a:gd name="f911" fmla="+- f909 0 f907"/>
              <a:gd name="f912" fmla="+- f908 0 f907"/>
              <a:gd name="f913" fmla="*/ f910 1 f3"/>
              <a:gd name="f914" fmla="*/ f912 1 583"/>
              <a:gd name="f915" fmla="*/ f911 1 1629"/>
              <a:gd name="f916" fmla="*/ 182 f912 1"/>
              <a:gd name="f917" fmla="*/ 939 f911 1"/>
              <a:gd name="f918" fmla="*/ 118 f912 1"/>
              <a:gd name="f919" fmla="*/ 822 f911 1"/>
              <a:gd name="f920" fmla="*/ 66 f912 1"/>
              <a:gd name="f921" fmla="*/ 704 f911 1"/>
              <a:gd name="f922" fmla="*/ 19 f912 1"/>
              <a:gd name="f923" fmla="*/ 550 f911 1"/>
              <a:gd name="f924" fmla="*/ 7 f912 1"/>
              <a:gd name="f925" fmla="*/ 426 f911 1"/>
              <a:gd name="f926" fmla="*/ 13 f912 1"/>
              <a:gd name="f927" fmla="*/ 306 f911 1"/>
              <a:gd name="f928" fmla="*/ 48 f912 1"/>
              <a:gd name="f929" fmla="*/ 188 f911 1"/>
              <a:gd name="f930" fmla="*/ 80 f911 1"/>
              <a:gd name="f931" fmla="*/ 220 f912 1"/>
              <a:gd name="f932" fmla="*/ 17 f911 1"/>
              <a:gd name="f933" fmla="*/ 337 f912 1"/>
              <a:gd name="f934" fmla="*/ 11 f911 1"/>
              <a:gd name="f935" fmla="*/ 433 f912 1"/>
              <a:gd name="f936" fmla="*/ 55 f911 1"/>
              <a:gd name="f937" fmla="*/ 511 f912 1"/>
              <a:gd name="f938" fmla="*/ 152 f911 1"/>
              <a:gd name="f939" fmla="*/ 553 f912 1"/>
              <a:gd name="f940" fmla="*/ 254 f911 1"/>
              <a:gd name="f941" fmla="*/ 570 f912 1"/>
              <a:gd name="f942" fmla="*/ 376 f911 1"/>
              <a:gd name="f943" fmla="*/ 567 f912 1"/>
              <a:gd name="f944" fmla="*/ 491 f911 1"/>
              <a:gd name="f945" fmla="*/ 541 f912 1"/>
              <a:gd name="f946" fmla="*/ 619 f911 1"/>
              <a:gd name="f947" fmla="*/ 499 f912 1"/>
              <a:gd name="f948" fmla="*/ 740 f911 1"/>
              <a:gd name="f949" fmla="*/ 451 f912 1"/>
              <a:gd name="f950" fmla="*/ 847 f911 1"/>
              <a:gd name="f951" fmla="*/ 423 f912 1"/>
              <a:gd name="f952" fmla="*/ 913 f911 1"/>
              <a:gd name="f953" fmla="*/ 999 f911 1"/>
              <a:gd name="f954" fmla="*/ 319 f912 1"/>
              <a:gd name="f955" fmla="*/ 1122 f911 1"/>
              <a:gd name="f956" fmla="*/ 298 f912 1"/>
              <a:gd name="f957" fmla="*/ 1229 f911 1"/>
              <a:gd name="f958" fmla="*/ 299 f912 1"/>
              <a:gd name="f959" fmla="*/ 1361 f911 1"/>
              <a:gd name="f960" fmla="*/ 302 f912 1"/>
              <a:gd name="f961" fmla="*/ 1477 f911 1"/>
              <a:gd name="f962" fmla="*/ 371 f912 1"/>
              <a:gd name="f963" fmla="*/ 1491 f911 1"/>
              <a:gd name="f964" fmla="*/ 303 f912 1"/>
              <a:gd name="f965" fmla="*/ 1504 f911 1"/>
              <a:gd name="f966" fmla="*/ 280 f912 1"/>
              <a:gd name="f967" fmla="*/ 1623 f911 1"/>
              <a:gd name="f968" fmla="*/ 254 f912 1"/>
              <a:gd name="f969" fmla="*/ 214 f912 1"/>
              <a:gd name="f970" fmla="*/ 1481 f911 1"/>
              <a:gd name="f971" fmla="*/ 276 f912 1"/>
              <a:gd name="f972" fmla="*/ 1453 f911 1"/>
              <a:gd name="f973" fmla="*/ 283 f912 1"/>
              <a:gd name="f974" fmla="*/ 1346 f911 1"/>
              <a:gd name="f975" fmla="*/ 1202 f911 1"/>
              <a:gd name="f976" fmla="*/ 279 f912 1"/>
              <a:gd name="f977" fmla="*/ 1092 f911 1"/>
              <a:gd name="f978" fmla="*/ 333 f912 1"/>
              <a:gd name="f979" fmla="*/ 986 f911 1"/>
              <a:gd name="f980" fmla="*/ 404 f912 1"/>
              <a:gd name="f981" fmla="*/ 894 f911 1"/>
              <a:gd name="f982" fmla="*/ 463 f912 1"/>
              <a:gd name="f983" fmla="*/ 774 f911 1"/>
              <a:gd name="f984" fmla="*/ 497 f912 1"/>
              <a:gd name="f985" fmla="*/ 665 f911 1"/>
              <a:gd name="f986" fmla="*/ 528 f912 1"/>
              <a:gd name="f987" fmla="*/ 598 f911 1"/>
              <a:gd name="f988" fmla="*/ 548 f912 1"/>
              <a:gd name="f989" fmla="*/ 489 f911 1"/>
              <a:gd name="f990" fmla="*/ 557 f912 1"/>
              <a:gd name="f991" fmla="*/ 380 f911 1"/>
              <a:gd name="f992" fmla="*/ 538 f912 1"/>
              <a:gd name="f993" fmla="*/ 270 f911 1"/>
              <a:gd name="f994" fmla="*/ 496 f912 1"/>
              <a:gd name="f995" fmla="*/ 159 f911 1"/>
              <a:gd name="f996" fmla="*/ 421 f912 1"/>
              <a:gd name="f997" fmla="*/ 69 f911 1"/>
              <a:gd name="f998" fmla="*/ 328 f912 1"/>
              <a:gd name="f999" fmla="*/ 23 f911 1"/>
              <a:gd name="f1000" fmla="*/ 257 f912 1"/>
              <a:gd name="f1001" fmla="*/ 27 f911 1"/>
              <a:gd name="f1002" fmla="*/ 181 f912 1"/>
              <a:gd name="f1003" fmla="*/ 53 f911 1"/>
              <a:gd name="f1004" fmla="*/ 110 f912 1"/>
              <a:gd name="f1005" fmla="*/ 150 f911 1"/>
              <a:gd name="f1006" fmla="*/ 52 f912 1"/>
              <a:gd name="f1007" fmla="*/ 220 f911 1"/>
              <a:gd name="f1008" fmla="*/ 46 f912 1"/>
              <a:gd name="f1009" fmla="*/ 284 f911 1"/>
              <a:gd name="f1010" fmla="*/ 23 f912 1"/>
              <a:gd name="f1011" fmla="*/ 340 f911 1"/>
              <a:gd name="f1012" fmla="*/ 18 f912 1"/>
              <a:gd name="f1013" fmla="*/ 416 f911 1"/>
              <a:gd name="f1014" fmla="*/ 40 f912 1"/>
              <a:gd name="f1015" fmla="*/ 475 f911 1"/>
              <a:gd name="f1016" fmla="*/ 31 f912 1"/>
              <a:gd name="f1017" fmla="*/ 532 f911 1"/>
              <a:gd name="f1018" fmla="*/ 70 f912 1"/>
              <a:gd name="f1019" fmla="*/ 624 f911 1"/>
              <a:gd name="f1020" fmla="*/ 98 f912 1"/>
              <a:gd name="f1021" fmla="*/ 713 f911 1"/>
              <a:gd name="f1022" fmla="*/ 128 f912 1"/>
              <a:gd name="f1023" fmla="*/ 782 f911 1"/>
              <a:gd name="f1024" fmla="*/ 174 f912 1"/>
              <a:gd name="f1025" fmla="*/ 893 f911 1"/>
              <a:gd name="f1026" fmla="*/ 242 f912 1"/>
              <a:gd name="f1027" fmla="*/ 985 f911 1"/>
              <a:gd name="f1028" fmla="+- f913 0 f1"/>
              <a:gd name="f1029" fmla="*/ f916 1 583"/>
              <a:gd name="f1030" fmla="*/ f917 1 1629"/>
              <a:gd name="f1031" fmla="*/ f918 1 583"/>
              <a:gd name="f1032" fmla="*/ f919 1 1629"/>
              <a:gd name="f1033" fmla="*/ f920 1 583"/>
              <a:gd name="f1034" fmla="*/ f921 1 1629"/>
              <a:gd name="f1035" fmla="*/ f922 1 583"/>
              <a:gd name="f1036" fmla="*/ f923 1 1629"/>
              <a:gd name="f1037" fmla="*/ f924 1 583"/>
              <a:gd name="f1038" fmla="*/ f925 1 1629"/>
              <a:gd name="f1039" fmla="*/ f926 1 583"/>
              <a:gd name="f1040" fmla="*/ f927 1 1629"/>
              <a:gd name="f1041" fmla="*/ f928 1 583"/>
              <a:gd name="f1042" fmla="*/ f929 1 1629"/>
              <a:gd name="f1043" fmla="*/ f930 1 1629"/>
              <a:gd name="f1044" fmla="*/ f931 1 583"/>
              <a:gd name="f1045" fmla="*/ f932 1 1629"/>
              <a:gd name="f1046" fmla="*/ f933 1 583"/>
              <a:gd name="f1047" fmla="*/ f934 1 1629"/>
              <a:gd name="f1048" fmla="*/ f935 1 583"/>
              <a:gd name="f1049" fmla="*/ f936 1 1629"/>
              <a:gd name="f1050" fmla="*/ f937 1 583"/>
              <a:gd name="f1051" fmla="*/ f938 1 1629"/>
              <a:gd name="f1052" fmla="*/ f939 1 583"/>
              <a:gd name="f1053" fmla="*/ f940 1 1629"/>
              <a:gd name="f1054" fmla="*/ f941 1 583"/>
              <a:gd name="f1055" fmla="*/ f942 1 1629"/>
              <a:gd name="f1056" fmla="*/ f943 1 583"/>
              <a:gd name="f1057" fmla="*/ f944 1 1629"/>
              <a:gd name="f1058" fmla="*/ f945 1 583"/>
              <a:gd name="f1059" fmla="*/ f946 1 1629"/>
              <a:gd name="f1060" fmla="*/ f947 1 583"/>
              <a:gd name="f1061" fmla="*/ f948 1 1629"/>
              <a:gd name="f1062" fmla="*/ f949 1 583"/>
              <a:gd name="f1063" fmla="*/ f950 1 1629"/>
              <a:gd name="f1064" fmla="*/ f951 1 583"/>
              <a:gd name="f1065" fmla="*/ f952 1 1629"/>
              <a:gd name="f1066" fmla="*/ f953 1 1629"/>
              <a:gd name="f1067" fmla="*/ f954 1 583"/>
              <a:gd name="f1068" fmla="*/ f955 1 1629"/>
              <a:gd name="f1069" fmla="*/ f956 1 583"/>
              <a:gd name="f1070" fmla="*/ f957 1 1629"/>
              <a:gd name="f1071" fmla="*/ f958 1 583"/>
              <a:gd name="f1072" fmla="*/ f959 1 1629"/>
              <a:gd name="f1073" fmla="*/ f960 1 583"/>
              <a:gd name="f1074" fmla="*/ f961 1 1629"/>
              <a:gd name="f1075" fmla="*/ f962 1 583"/>
              <a:gd name="f1076" fmla="*/ f963 1 1629"/>
              <a:gd name="f1077" fmla="*/ f964 1 583"/>
              <a:gd name="f1078" fmla="*/ f965 1 1629"/>
              <a:gd name="f1079" fmla="*/ f966 1 583"/>
              <a:gd name="f1080" fmla="*/ f967 1 1629"/>
              <a:gd name="f1081" fmla="*/ f968 1 583"/>
              <a:gd name="f1082" fmla="*/ f969 1 583"/>
              <a:gd name="f1083" fmla="*/ f970 1 1629"/>
              <a:gd name="f1084" fmla="*/ f971 1 583"/>
              <a:gd name="f1085" fmla="*/ f972 1 1629"/>
              <a:gd name="f1086" fmla="*/ f973 1 583"/>
              <a:gd name="f1087" fmla="*/ f974 1 1629"/>
              <a:gd name="f1088" fmla="*/ f975 1 1629"/>
              <a:gd name="f1089" fmla="*/ f976 1 583"/>
              <a:gd name="f1090" fmla="*/ f977 1 1629"/>
              <a:gd name="f1091" fmla="*/ f978 1 583"/>
              <a:gd name="f1092" fmla="*/ f979 1 1629"/>
              <a:gd name="f1093" fmla="*/ f980 1 583"/>
              <a:gd name="f1094" fmla="*/ f981 1 1629"/>
              <a:gd name="f1095" fmla="*/ f982 1 583"/>
              <a:gd name="f1096" fmla="*/ f983 1 1629"/>
              <a:gd name="f1097" fmla="*/ f984 1 583"/>
              <a:gd name="f1098" fmla="*/ f985 1 1629"/>
              <a:gd name="f1099" fmla="*/ f986 1 583"/>
              <a:gd name="f1100" fmla="*/ f987 1 1629"/>
              <a:gd name="f1101" fmla="*/ f988 1 583"/>
              <a:gd name="f1102" fmla="*/ f989 1 1629"/>
              <a:gd name="f1103" fmla="*/ f990 1 583"/>
              <a:gd name="f1104" fmla="*/ f991 1 1629"/>
              <a:gd name="f1105" fmla="*/ f992 1 583"/>
              <a:gd name="f1106" fmla="*/ f993 1 1629"/>
              <a:gd name="f1107" fmla="*/ f994 1 583"/>
              <a:gd name="f1108" fmla="*/ f995 1 1629"/>
              <a:gd name="f1109" fmla="*/ f996 1 583"/>
              <a:gd name="f1110" fmla="*/ f997 1 1629"/>
              <a:gd name="f1111" fmla="*/ f998 1 583"/>
              <a:gd name="f1112" fmla="*/ f999 1 1629"/>
              <a:gd name="f1113" fmla="*/ f1000 1 583"/>
              <a:gd name="f1114" fmla="*/ f1001 1 1629"/>
              <a:gd name="f1115" fmla="*/ f1002 1 583"/>
              <a:gd name="f1116" fmla="*/ f1003 1 1629"/>
              <a:gd name="f1117" fmla="*/ f1004 1 583"/>
              <a:gd name="f1118" fmla="*/ f1005 1 1629"/>
              <a:gd name="f1119" fmla="*/ f1006 1 583"/>
              <a:gd name="f1120" fmla="*/ f1007 1 1629"/>
              <a:gd name="f1121" fmla="*/ f1008 1 583"/>
              <a:gd name="f1122" fmla="*/ f1009 1 1629"/>
              <a:gd name="f1123" fmla="*/ f1010 1 583"/>
              <a:gd name="f1124" fmla="*/ f1011 1 1629"/>
              <a:gd name="f1125" fmla="*/ f1012 1 583"/>
              <a:gd name="f1126" fmla="*/ f1013 1 1629"/>
              <a:gd name="f1127" fmla="*/ f1014 1 583"/>
              <a:gd name="f1128" fmla="*/ f1015 1 1629"/>
              <a:gd name="f1129" fmla="*/ f1016 1 583"/>
              <a:gd name="f1130" fmla="*/ f1017 1 1629"/>
              <a:gd name="f1131" fmla="*/ f1018 1 583"/>
              <a:gd name="f1132" fmla="*/ f1019 1 1629"/>
              <a:gd name="f1133" fmla="*/ f1020 1 583"/>
              <a:gd name="f1134" fmla="*/ f1021 1 1629"/>
              <a:gd name="f1135" fmla="*/ f1022 1 583"/>
              <a:gd name="f1136" fmla="*/ f1023 1 1629"/>
              <a:gd name="f1137" fmla="*/ f1024 1 583"/>
              <a:gd name="f1138" fmla="*/ f1025 1 1629"/>
              <a:gd name="f1139" fmla="*/ f1026 1 583"/>
              <a:gd name="f1140" fmla="*/ f1027 1 1629"/>
              <a:gd name="f1141" fmla="*/ 0 1 f914"/>
              <a:gd name="f1142" fmla="*/ f908 1 f914"/>
              <a:gd name="f1143" fmla="*/ 0 1 f915"/>
              <a:gd name="f1144" fmla="*/ f909 1 f915"/>
              <a:gd name="f1145" fmla="*/ f1029 1 f914"/>
              <a:gd name="f1146" fmla="*/ f1030 1 f915"/>
              <a:gd name="f1147" fmla="*/ f1031 1 f914"/>
              <a:gd name="f1148" fmla="*/ f1032 1 f915"/>
              <a:gd name="f1149" fmla="*/ f1033 1 f914"/>
              <a:gd name="f1150" fmla="*/ f1034 1 f915"/>
              <a:gd name="f1151" fmla="*/ f1035 1 f914"/>
              <a:gd name="f1152" fmla="*/ f1036 1 f915"/>
              <a:gd name="f1153" fmla="*/ f1037 1 f914"/>
              <a:gd name="f1154" fmla="*/ f1038 1 f915"/>
              <a:gd name="f1155" fmla="*/ f1039 1 f914"/>
              <a:gd name="f1156" fmla="*/ f1040 1 f915"/>
              <a:gd name="f1157" fmla="*/ f1041 1 f914"/>
              <a:gd name="f1158" fmla="*/ f1042 1 f915"/>
              <a:gd name="f1159" fmla="*/ f1043 1 f915"/>
              <a:gd name="f1160" fmla="*/ f1044 1 f914"/>
              <a:gd name="f1161" fmla="*/ f1045 1 f915"/>
              <a:gd name="f1162" fmla="*/ f1046 1 f914"/>
              <a:gd name="f1163" fmla="*/ f1047 1 f915"/>
              <a:gd name="f1164" fmla="*/ f1048 1 f914"/>
              <a:gd name="f1165" fmla="*/ f1049 1 f915"/>
              <a:gd name="f1166" fmla="*/ f1050 1 f914"/>
              <a:gd name="f1167" fmla="*/ f1051 1 f915"/>
              <a:gd name="f1168" fmla="*/ f1052 1 f914"/>
              <a:gd name="f1169" fmla="*/ f1053 1 f915"/>
              <a:gd name="f1170" fmla="*/ f1054 1 f914"/>
              <a:gd name="f1171" fmla="*/ f1055 1 f915"/>
              <a:gd name="f1172" fmla="*/ f1056 1 f914"/>
              <a:gd name="f1173" fmla="*/ f1057 1 f915"/>
              <a:gd name="f1174" fmla="*/ f1058 1 f914"/>
              <a:gd name="f1175" fmla="*/ f1059 1 f915"/>
              <a:gd name="f1176" fmla="*/ f1060 1 f914"/>
              <a:gd name="f1177" fmla="*/ f1061 1 f915"/>
              <a:gd name="f1178" fmla="*/ f1062 1 f914"/>
              <a:gd name="f1179" fmla="*/ f1063 1 f915"/>
              <a:gd name="f1180" fmla="*/ f1064 1 f914"/>
              <a:gd name="f1181" fmla="*/ f1065 1 f915"/>
              <a:gd name="f1182" fmla="*/ f1066 1 f915"/>
              <a:gd name="f1183" fmla="*/ f1067 1 f914"/>
              <a:gd name="f1184" fmla="*/ f1068 1 f915"/>
              <a:gd name="f1185" fmla="*/ f1069 1 f914"/>
              <a:gd name="f1186" fmla="*/ f1070 1 f915"/>
              <a:gd name="f1187" fmla="*/ f1071 1 f914"/>
              <a:gd name="f1188" fmla="*/ f1072 1 f915"/>
              <a:gd name="f1189" fmla="*/ f1073 1 f914"/>
              <a:gd name="f1190" fmla="*/ f1074 1 f915"/>
              <a:gd name="f1191" fmla="*/ f1075 1 f914"/>
              <a:gd name="f1192" fmla="*/ f1076 1 f915"/>
              <a:gd name="f1193" fmla="*/ f1077 1 f914"/>
              <a:gd name="f1194" fmla="*/ f1078 1 f915"/>
              <a:gd name="f1195" fmla="*/ f1079 1 f914"/>
              <a:gd name="f1196" fmla="*/ f1080 1 f915"/>
              <a:gd name="f1197" fmla="*/ f1081 1 f914"/>
              <a:gd name="f1198" fmla="*/ f1082 1 f914"/>
              <a:gd name="f1199" fmla="*/ f1083 1 f915"/>
              <a:gd name="f1200" fmla="*/ f1084 1 f914"/>
              <a:gd name="f1201" fmla="*/ f1085 1 f915"/>
              <a:gd name="f1202" fmla="*/ f1086 1 f914"/>
              <a:gd name="f1203" fmla="*/ f1087 1 f915"/>
              <a:gd name="f1204" fmla="*/ f1088 1 f915"/>
              <a:gd name="f1205" fmla="*/ f1089 1 f914"/>
              <a:gd name="f1206" fmla="*/ f1090 1 f915"/>
              <a:gd name="f1207" fmla="*/ f1091 1 f914"/>
              <a:gd name="f1208" fmla="*/ f1092 1 f915"/>
              <a:gd name="f1209" fmla="*/ f1093 1 f914"/>
              <a:gd name="f1210" fmla="*/ f1094 1 f915"/>
              <a:gd name="f1211" fmla="*/ f1095 1 f914"/>
              <a:gd name="f1212" fmla="*/ f1096 1 f915"/>
              <a:gd name="f1213" fmla="*/ f1097 1 f914"/>
              <a:gd name="f1214" fmla="*/ f1098 1 f915"/>
              <a:gd name="f1215" fmla="*/ f1099 1 f914"/>
              <a:gd name="f1216" fmla="*/ f1100 1 f915"/>
              <a:gd name="f1217" fmla="*/ f1101 1 f914"/>
              <a:gd name="f1218" fmla="*/ f1102 1 f915"/>
              <a:gd name="f1219" fmla="*/ f1103 1 f914"/>
              <a:gd name="f1220" fmla="*/ f1104 1 f915"/>
              <a:gd name="f1221" fmla="*/ f1105 1 f914"/>
              <a:gd name="f1222" fmla="*/ f1106 1 f915"/>
              <a:gd name="f1223" fmla="*/ f1107 1 f914"/>
              <a:gd name="f1224" fmla="*/ f1108 1 f915"/>
              <a:gd name="f1225" fmla="*/ f1109 1 f914"/>
              <a:gd name="f1226" fmla="*/ f1110 1 f915"/>
              <a:gd name="f1227" fmla="*/ f1111 1 f914"/>
              <a:gd name="f1228" fmla="*/ f1112 1 f915"/>
              <a:gd name="f1229" fmla="*/ f1113 1 f914"/>
              <a:gd name="f1230" fmla="*/ f1114 1 f915"/>
              <a:gd name="f1231" fmla="*/ f1115 1 f914"/>
              <a:gd name="f1232" fmla="*/ f1116 1 f915"/>
              <a:gd name="f1233" fmla="*/ f1117 1 f914"/>
              <a:gd name="f1234" fmla="*/ f1118 1 f915"/>
              <a:gd name="f1235" fmla="*/ f1119 1 f914"/>
              <a:gd name="f1236" fmla="*/ f1120 1 f915"/>
              <a:gd name="f1237" fmla="*/ f1121 1 f914"/>
              <a:gd name="f1238" fmla="*/ f1122 1 f915"/>
              <a:gd name="f1239" fmla="*/ f1123 1 f914"/>
              <a:gd name="f1240" fmla="*/ f1124 1 f915"/>
              <a:gd name="f1241" fmla="*/ f1125 1 f914"/>
              <a:gd name="f1242" fmla="*/ f1126 1 f915"/>
              <a:gd name="f1243" fmla="*/ f1127 1 f914"/>
              <a:gd name="f1244" fmla="*/ f1128 1 f915"/>
              <a:gd name="f1245" fmla="*/ f1129 1 f914"/>
              <a:gd name="f1246" fmla="*/ f1130 1 f915"/>
              <a:gd name="f1247" fmla="*/ f1131 1 f914"/>
              <a:gd name="f1248" fmla="*/ f1132 1 f915"/>
              <a:gd name="f1249" fmla="*/ f1133 1 f914"/>
              <a:gd name="f1250" fmla="*/ f1134 1 f915"/>
              <a:gd name="f1251" fmla="*/ f1135 1 f914"/>
              <a:gd name="f1252" fmla="*/ f1136 1 f915"/>
              <a:gd name="f1253" fmla="*/ f1137 1 f914"/>
              <a:gd name="f1254" fmla="*/ f1138 1 f915"/>
              <a:gd name="f1255" fmla="*/ f1139 1 f914"/>
              <a:gd name="f1256" fmla="*/ f1140 1 f915"/>
              <a:gd name="f1257" fmla="*/ f1141 f905 1"/>
              <a:gd name="f1258" fmla="*/ f1142 f905 1"/>
              <a:gd name="f1259" fmla="*/ f1144 f906 1"/>
              <a:gd name="f1260" fmla="*/ f1143 f906 1"/>
              <a:gd name="f1261" fmla="*/ f1145 f905 1"/>
              <a:gd name="f1262" fmla="*/ f1146 f906 1"/>
              <a:gd name="f1263" fmla="*/ f1147 f905 1"/>
              <a:gd name="f1264" fmla="*/ f1148 f906 1"/>
              <a:gd name="f1265" fmla="*/ f1149 f905 1"/>
              <a:gd name="f1266" fmla="*/ f1150 f906 1"/>
              <a:gd name="f1267" fmla="*/ f1151 f905 1"/>
              <a:gd name="f1268" fmla="*/ f1152 f906 1"/>
              <a:gd name="f1269" fmla="*/ f1153 f905 1"/>
              <a:gd name="f1270" fmla="*/ f1154 f906 1"/>
              <a:gd name="f1271" fmla="*/ f1155 f905 1"/>
              <a:gd name="f1272" fmla="*/ f1156 f906 1"/>
              <a:gd name="f1273" fmla="*/ f1157 f905 1"/>
              <a:gd name="f1274" fmla="*/ f1158 f906 1"/>
              <a:gd name="f1275" fmla="*/ f1159 f906 1"/>
              <a:gd name="f1276" fmla="*/ f1160 f905 1"/>
              <a:gd name="f1277" fmla="*/ f1161 f906 1"/>
              <a:gd name="f1278" fmla="*/ f1162 f905 1"/>
              <a:gd name="f1279" fmla="*/ f1163 f906 1"/>
              <a:gd name="f1280" fmla="*/ f1164 f905 1"/>
              <a:gd name="f1281" fmla="*/ f1165 f906 1"/>
              <a:gd name="f1282" fmla="*/ f1166 f905 1"/>
              <a:gd name="f1283" fmla="*/ f1167 f906 1"/>
              <a:gd name="f1284" fmla="*/ f1168 f905 1"/>
              <a:gd name="f1285" fmla="*/ f1169 f906 1"/>
              <a:gd name="f1286" fmla="*/ f1170 f905 1"/>
              <a:gd name="f1287" fmla="*/ f1171 f906 1"/>
              <a:gd name="f1288" fmla="*/ f1172 f905 1"/>
              <a:gd name="f1289" fmla="*/ f1173 f906 1"/>
              <a:gd name="f1290" fmla="*/ f1174 f905 1"/>
              <a:gd name="f1291" fmla="*/ f1175 f906 1"/>
              <a:gd name="f1292" fmla="*/ f1176 f905 1"/>
              <a:gd name="f1293" fmla="*/ f1177 f906 1"/>
              <a:gd name="f1294" fmla="*/ f1178 f905 1"/>
              <a:gd name="f1295" fmla="*/ f1179 f906 1"/>
              <a:gd name="f1296" fmla="*/ f1180 f905 1"/>
              <a:gd name="f1297" fmla="*/ f1181 f906 1"/>
              <a:gd name="f1298" fmla="*/ f1182 f906 1"/>
              <a:gd name="f1299" fmla="*/ f1183 f905 1"/>
              <a:gd name="f1300" fmla="*/ f1184 f906 1"/>
              <a:gd name="f1301" fmla="*/ f1185 f905 1"/>
              <a:gd name="f1302" fmla="*/ f1186 f906 1"/>
              <a:gd name="f1303" fmla="*/ f1187 f905 1"/>
              <a:gd name="f1304" fmla="*/ f1188 f906 1"/>
              <a:gd name="f1305" fmla="*/ f1189 f905 1"/>
              <a:gd name="f1306" fmla="*/ f1190 f906 1"/>
              <a:gd name="f1307" fmla="*/ f1191 f905 1"/>
              <a:gd name="f1308" fmla="*/ f1192 f906 1"/>
              <a:gd name="f1309" fmla="*/ f1193 f905 1"/>
              <a:gd name="f1310" fmla="*/ f1194 f906 1"/>
              <a:gd name="f1311" fmla="*/ f1195 f905 1"/>
              <a:gd name="f1312" fmla="*/ f1196 f906 1"/>
              <a:gd name="f1313" fmla="*/ f1197 f905 1"/>
              <a:gd name="f1314" fmla="*/ f1198 f905 1"/>
              <a:gd name="f1315" fmla="*/ f1199 f906 1"/>
              <a:gd name="f1316" fmla="*/ f1200 f905 1"/>
              <a:gd name="f1317" fmla="*/ f1201 f906 1"/>
              <a:gd name="f1318" fmla="*/ f1202 f905 1"/>
              <a:gd name="f1319" fmla="*/ f1203 f906 1"/>
              <a:gd name="f1320" fmla="*/ f1204 f906 1"/>
              <a:gd name="f1321" fmla="*/ f1205 f905 1"/>
              <a:gd name="f1322" fmla="*/ f1206 f906 1"/>
              <a:gd name="f1323" fmla="*/ f1207 f905 1"/>
              <a:gd name="f1324" fmla="*/ f1208 f906 1"/>
              <a:gd name="f1325" fmla="*/ f1209 f905 1"/>
              <a:gd name="f1326" fmla="*/ f1210 f906 1"/>
              <a:gd name="f1327" fmla="*/ f1211 f905 1"/>
              <a:gd name="f1328" fmla="*/ f1212 f906 1"/>
              <a:gd name="f1329" fmla="*/ f1213 f905 1"/>
              <a:gd name="f1330" fmla="*/ f1214 f906 1"/>
              <a:gd name="f1331" fmla="*/ f1215 f905 1"/>
              <a:gd name="f1332" fmla="*/ f1216 f906 1"/>
              <a:gd name="f1333" fmla="*/ f1217 f905 1"/>
              <a:gd name="f1334" fmla="*/ f1218 f906 1"/>
              <a:gd name="f1335" fmla="*/ f1219 f905 1"/>
              <a:gd name="f1336" fmla="*/ f1220 f906 1"/>
              <a:gd name="f1337" fmla="*/ f1221 f905 1"/>
              <a:gd name="f1338" fmla="*/ f1222 f906 1"/>
              <a:gd name="f1339" fmla="*/ f1223 f905 1"/>
              <a:gd name="f1340" fmla="*/ f1224 f906 1"/>
              <a:gd name="f1341" fmla="*/ f1225 f905 1"/>
              <a:gd name="f1342" fmla="*/ f1226 f906 1"/>
              <a:gd name="f1343" fmla="*/ f1227 f905 1"/>
              <a:gd name="f1344" fmla="*/ f1228 f906 1"/>
              <a:gd name="f1345" fmla="*/ f1229 f905 1"/>
              <a:gd name="f1346" fmla="*/ f1230 f906 1"/>
              <a:gd name="f1347" fmla="*/ f1231 f905 1"/>
              <a:gd name="f1348" fmla="*/ f1232 f906 1"/>
              <a:gd name="f1349" fmla="*/ f1233 f905 1"/>
              <a:gd name="f1350" fmla="*/ f1234 f906 1"/>
              <a:gd name="f1351" fmla="*/ f1235 f905 1"/>
              <a:gd name="f1352" fmla="*/ f1236 f906 1"/>
              <a:gd name="f1353" fmla="*/ f1237 f905 1"/>
              <a:gd name="f1354" fmla="*/ f1238 f906 1"/>
              <a:gd name="f1355" fmla="*/ f1239 f905 1"/>
              <a:gd name="f1356" fmla="*/ f1240 f906 1"/>
              <a:gd name="f1357" fmla="*/ f1241 f905 1"/>
              <a:gd name="f1358" fmla="*/ f1242 f906 1"/>
              <a:gd name="f1359" fmla="*/ f1243 f905 1"/>
              <a:gd name="f1360" fmla="*/ f1244 f906 1"/>
              <a:gd name="f1361" fmla="*/ f1245 f905 1"/>
              <a:gd name="f1362" fmla="*/ f1246 f906 1"/>
              <a:gd name="f1363" fmla="*/ f1247 f905 1"/>
              <a:gd name="f1364" fmla="*/ f1248 f906 1"/>
              <a:gd name="f1365" fmla="*/ f1249 f905 1"/>
              <a:gd name="f1366" fmla="*/ f1250 f906 1"/>
              <a:gd name="f1367" fmla="*/ f1251 f905 1"/>
              <a:gd name="f1368" fmla="*/ f1252 f906 1"/>
              <a:gd name="f1369" fmla="*/ f1253 f905 1"/>
              <a:gd name="f1370" fmla="*/ f1254 f906 1"/>
              <a:gd name="f1371" fmla="*/ f1255 f905 1"/>
              <a:gd name="f1372" fmla="*/ f1256 f906 1"/>
            </a:gdLst>
            <a:ahLst/>
            <a:cxnLst>
              <a:cxn ang="3cd4">
                <a:pos x="hc" y="t"/>
              </a:cxn>
              <a:cxn ang="0">
                <a:pos x="r" y="vc"/>
              </a:cxn>
              <a:cxn ang="cd4">
                <a:pos x="hc" y="b"/>
              </a:cxn>
              <a:cxn ang="cd2">
                <a:pos x="l" y="vc"/>
              </a:cxn>
              <a:cxn ang="f1028">
                <a:pos x="f1261" y="f1262"/>
              </a:cxn>
              <a:cxn ang="f1028">
                <a:pos x="f1263" y="f1264"/>
              </a:cxn>
              <a:cxn ang="f1028">
                <a:pos x="f1265" y="f1266"/>
              </a:cxn>
              <a:cxn ang="f1028">
                <a:pos x="f1267" y="f1268"/>
              </a:cxn>
              <a:cxn ang="f1028">
                <a:pos x="f1269" y="f1270"/>
              </a:cxn>
              <a:cxn ang="f1028">
                <a:pos x="f1271" y="f1272"/>
              </a:cxn>
              <a:cxn ang="f1028">
                <a:pos x="f1273" y="f1274"/>
              </a:cxn>
              <a:cxn ang="f1028">
                <a:pos x="f1263" y="f1275"/>
              </a:cxn>
              <a:cxn ang="f1028">
                <a:pos x="f1276" y="f1277"/>
              </a:cxn>
              <a:cxn ang="f1028">
                <a:pos x="f1278" y="f1279"/>
              </a:cxn>
              <a:cxn ang="f1028">
                <a:pos x="f1280" y="f1281"/>
              </a:cxn>
              <a:cxn ang="f1028">
                <a:pos x="f1282" y="f1283"/>
              </a:cxn>
              <a:cxn ang="f1028">
                <a:pos x="f1284" y="f1285"/>
              </a:cxn>
              <a:cxn ang="f1028">
                <a:pos x="f1286" y="f1287"/>
              </a:cxn>
              <a:cxn ang="f1028">
                <a:pos x="f1288" y="f1289"/>
              </a:cxn>
              <a:cxn ang="f1028">
                <a:pos x="f1290" y="f1291"/>
              </a:cxn>
              <a:cxn ang="f1028">
                <a:pos x="f1292" y="f1293"/>
              </a:cxn>
              <a:cxn ang="f1028">
                <a:pos x="f1294" y="f1295"/>
              </a:cxn>
              <a:cxn ang="f1028">
                <a:pos x="f1296" y="f1297"/>
              </a:cxn>
              <a:cxn ang="f1028">
                <a:pos x="f1278" y="f1298"/>
              </a:cxn>
              <a:cxn ang="f1028">
                <a:pos x="f1299" y="f1300"/>
              </a:cxn>
              <a:cxn ang="f1028">
                <a:pos x="f1301" y="f1302"/>
              </a:cxn>
              <a:cxn ang="f1028">
                <a:pos x="f1303" y="f1304"/>
              </a:cxn>
              <a:cxn ang="f1028">
                <a:pos x="f1305" y="f1306"/>
              </a:cxn>
              <a:cxn ang="f1028">
                <a:pos x="f1307" y="f1308"/>
              </a:cxn>
              <a:cxn ang="f1028">
                <a:pos x="f1309" y="f1310"/>
              </a:cxn>
              <a:cxn ang="f1028">
                <a:pos x="f1311" y="f1312"/>
              </a:cxn>
              <a:cxn ang="f1028">
                <a:pos x="f1313" y="f1310"/>
              </a:cxn>
              <a:cxn ang="f1028">
                <a:pos x="f1314" y="f1315"/>
              </a:cxn>
              <a:cxn ang="f1028">
                <a:pos x="f1316" y="f1317"/>
              </a:cxn>
              <a:cxn ang="f1028">
                <a:pos x="f1318" y="f1319"/>
              </a:cxn>
              <a:cxn ang="f1028">
                <a:pos x="f1311" y="f1320"/>
              </a:cxn>
              <a:cxn ang="f1028">
                <a:pos x="f1321" y="f1322"/>
              </a:cxn>
              <a:cxn ang="f1028">
                <a:pos x="f1323" y="f1324"/>
              </a:cxn>
              <a:cxn ang="f1028">
                <a:pos x="f1325" y="f1326"/>
              </a:cxn>
              <a:cxn ang="f1028">
                <a:pos x="f1327" y="f1328"/>
              </a:cxn>
              <a:cxn ang="f1028">
                <a:pos x="f1329" y="f1330"/>
              </a:cxn>
              <a:cxn ang="f1028">
                <a:pos x="f1331" y="f1332"/>
              </a:cxn>
              <a:cxn ang="f1028">
                <a:pos x="f1333" y="f1334"/>
              </a:cxn>
              <a:cxn ang="f1028">
                <a:pos x="f1335" y="f1336"/>
              </a:cxn>
              <a:cxn ang="f1028">
                <a:pos x="f1337" y="f1338"/>
              </a:cxn>
              <a:cxn ang="f1028">
                <a:pos x="f1339" y="f1340"/>
              </a:cxn>
              <a:cxn ang="f1028">
                <a:pos x="f1341" y="f1342"/>
              </a:cxn>
              <a:cxn ang="f1028">
                <a:pos x="f1343" y="f1344"/>
              </a:cxn>
              <a:cxn ang="f1028">
                <a:pos x="f1345" y="f1346"/>
              </a:cxn>
              <a:cxn ang="f1028">
                <a:pos x="f1347" y="f1348"/>
              </a:cxn>
              <a:cxn ang="f1028">
                <a:pos x="f1349" y="f1350"/>
              </a:cxn>
              <a:cxn ang="f1028">
                <a:pos x="f1351" y="f1352"/>
              </a:cxn>
              <a:cxn ang="f1028">
                <a:pos x="f1353" y="f1354"/>
              </a:cxn>
              <a:cxn ang="f1028">
                <a:pos x="f1355" y="f1356"/>
              </a:cxn>
              <a:cxn ang="f1028">
                <a:pos x="f1357" y="f1358"/>
              </a:cxn>
              <a:cxn ang="f1028">
                <a:pos x="f1359" y="f1360"/>
              </a:cxn>
              <a:cxn ang="f1028">
                <a:pos x="f1361" y="f1362"/>
              </a:cxn>
              <a:cxn ang="f1028">
                <a:pos x="f1363" y="f1364"/>
              </a:cxn>
              <a:cxn ang="f1028">
                <a:pos x="f1365" y="f1366"/>
              </a:cxn>
              <a:cxn ang="f1028">
                <a:pos x="f1367" y="f1368"/>
              </a:cxn>
              <a:cxn ang="f1028">
                <a:pos x="f1369" y="f1370"/>
              </a:cxn>
              <a:cxn ang="f1028">
                <a:pos x="f1371" y="f1372"/>
              </a:cxn>
            </a:cxnLst>
            <a:rect l="f1257" t="f1260" r="f1258" b="f1259"/>
            <a:pathLst>
              <a:path w="583" h="1629">
                <a:moveTo>
                  <a:pt x="f9" y="f10"/>
                </a:moveTo>
                <a:cubicBezTo>
                  <a:pt x="f11" y="f12"/>
                  <a:pt x="f13" y="f14"/>
                  <a:pt x="f15" y="f16"/>
                </a:cubicBezTo>
                <a:cubicBezTo>
                  <a:pt x="f17" y="f18"/>
                  <a:pt x="f19" y="f20"/>
                  <a:pt x="f21" y="f22"/>
                </a:cubicBezTo>
                <a:cubicBezTo>
                  <a:pt x="f23" y="f22"/>
                  <a:pt x="f24" y="f25"/>
                  <a:pt x="f26" y="f27"/>
                </a:cubicBezTo>
                <a:cubicBezTo>
                  <a:pt x="f28" y="f29"/>
                  <a:pt x="f30" y="f31"/>
                  <a:pt x="f32" y="f33"/>
                </a:cubicBezTo>
                <a:cubicBezTo>
                  <a:pt x="f34" y="f35"/>
                  <a:pt x="f3" y="f36"/>
                  <a:pt x="f37" y="f38"/>
                </a:cubicBezTo>
                <a:cubicBezTo>
                  <a:pt x="f39" y="f40"/>
                  <a:pt x="f3" y="f41"/>
                  <a:pt x="f42" y="f43"/>
                </a:cubicBezTo>
                <a:cubicBezTo>
                  <a:pt x="f44" y="f45"/>
                  <a:pt x="f46" y="f47"/>
                  <a:pt x="f48" y="f49"/>
                </a:cubicBezTo>
                <a:cubicBezTo>
                  <a:pt x="f50" y="f51"/>
                  <a:pt x="f48" y="f52"/>
                  <a:pt x="f53" y="f54"/>
                </a:cubicBezTo>
                <a:cubicBezTo>
                  <a:pt x="f55" y="f56"/>
                  <a:pt x="f57" y="f58"/>
                  <a:pt x="f59" y="f60"/>
                </a:cubicBezTo>
                <a:cubicBezTo>
                  <a:pt x="f61" y="f62"/>
                  <a:pt x="f59" y="f63"/>
                  <a:pt x="f64" y="f65"/>
                </a:cubicBezTo>
                <a:cubicBezTo>
                  <a:pt x="f66" y="f67"/>
                  <a:pt x="f68" y="f69"/>
                  <a:pt x="f70" y="f71"/>
                </a:cubicBezTo>
                <a:cubicBezTo>
                  <a:pt x="f72" y="f73"/>
                  <a:pt x="f74" y="f75"/>
                  <a:pt x="f76" y="f77"/>
                </a:cubicBezTo>
                <a:cubicBezTo>
                  <a:pt x="f78" y="f79"/>
                  <a:pt x="f80" y="f81"/>
                  <a:pt x="f78" y="f82"/>
                </a:cubicBezTo>
                <a:cubicBezTo>
                  <a:pt x="f83" y="f84"/>
                  <a:pt x="f85" y="f86"/>
                  <a:pt x="f87" y="f88"/>
                </a:cubicBezTo>
                <a:cubicBezTo>
                  <a:pt x="f89" y="f90"/>
                  <a:pt x="f91" y="f92"/>
                  <a:pt x="f93" y="f94"/>
                </a:cubicBezTo>
                <a:cubicBezTo>
                  <a:pt x="f95" y="f96"/>
                  <a:pt x="f89" y="f97"/>
                  <a:pt x="f98" y="f99"/>
                </a:cubicBezTo>
                <a:cubicBezTo>
                  <a:pt x="f100" y="f101"/>
                  <a:pt x="f102" y="f103"/>
                  <a:pt x="f104" y="f105"/>
                </a:cubicBezTo>
                <a:cubicBezTo>
                  <a:pt x="f100" y="f106"/>
                  <a:pt x="f107" y="f108"/>
                  <a:pt x="f109" y="f110"/>
                </a:cubicBezTo>
                <a:cubicBezTo>
                  <a:pt x="f111" y="f112"/>
                  <a:pt x="f113" y="f114"/>
                  <a:pt x="f115" y="f116"/>
                </a:cubicBezTo>
                <a:cubicBezTo>
                  <a:pt x="f117" y="f118"/>
                  <a:pt x="f113" y="f119"/>
                  <a:pt x="f120" y="f121"/>
                </a:cubicBezTo>
                <a:cubicBezTo>
                  <a:pt x="f122" y="f123"/>
                  <a:pt x="f124" y="f125"/>
                  <a:pt x="f126" y="f127"/>
                </a:cubicBezTo>
                <a:cubicBezTo>
                  <a:pt x="f128" y="f129"/>
                  <a:pt x="f122" y="f130"/>
                  <a:pt x="f131" y="f132"/>
                </a:cubicBezTo>
                <a:cubicBezTo>
                  <a:pt x="f133" y="f134"/>
                  <a:pt x="f135" y="f136"/>
                  <a:pt x="f137" y="f138"/>
                </a:cubicBezTo>
                <a:cubicBezTo>
                  <a:pt x="f139" y="f140"/>
                  <a:pt x="f139" y="f141"/>
                  <a:pt x="f142" y="f143"/>
                </a:cubicBezTo>
                <a:cubicBezTo>
                  <a:pt x="f133" y="f144"/>
                  <a:pt x="f145" y="f146"/>
                  <a:pt x="f147" y="f148"/>
                </a:cubicBezTo>
                <a:cubicBezTo>
                  <a:pt x="f149" y="f150"/>
                  <a:pt x="f142" y="f151"/>
                  <a:pt x="f152" y="f153"/>
                </a:cubicBezTo>
                <a:cubicBezTo>
                  <a:pt x="f154" y="f155"/>
                  <a:pt x="f135" y="f156"/>
                  <a:pt x="f157" y="f158"/>
                </a:cubicBezTo>
                <a:cubicBezTo>
                  <a:pt x="f159" y="f160"/>
                  <a:pt x="f159" y="f161"/>
                  <a:pt x="f133" y="f162"/>
                </a:cubicBezTo>
                <a:cubicBezTo>
                  <a:pt x="f163" y="f164"/>
                  <a:pt x="f165" y="f166"/>
                  <a:pt x="f167" y="f168"/>
                </a:cubicBezTo>
                <a:cubicBezTo>
                  <a:pt x="f169" y="f170"/>
                  <a:pt x="f169" y="f171"/>
                  <a:pt x="f167" y="f172"/>
                </a:cubicBezTo>
                <a:cubicBezTo>
                  <a:pt x="f173" y="f174"/>
                  <a:pt x="f165" y="f175"/>
                  <a:pt x="f167" y="f176"/>
                </a:cubicBezTo>
                <a:cubicBezTo>
                  <a:pt x="f169" y="f177"/>
                  <a:pt x="f152" y="f178"/>
                  <a:pt x="f167" y="f179"/>
                </a:cubicBezTo>
                <a:cubicBezTo>
                  <a:pt x="f6" y="f180"/>
                  <a:pt x="f181" y="f182"/>
                  <a:pt x="f145" y="f183"/>
                </a:cubicBezTo>
                <a:cubicBezTo>
                  <a:pt x="f147" y="f184"/>
                  <a:pt x="f185" y="f186"/>
                  <a:pt x="f157" y="f187"/>
                </a:cubicBezTo>
                <a:cubicBezTo>
                  <a:pt x="f163" y="f188"/>
                  <a:pt x="f135" y="f189"/>
                  <a:pt x="f159" y="f190"/>
                </a:cubicBezTo>
                <a:cubicBezTo>
                  <a:pt x="f137" y="f191"/>
                  <a:pt x="f137" y="f192"/>
                  <a:pt x="f142" y="f193"/>
                </a:cubicBezTo>
                <a:cubicBezTo>
                  <a:pt x="f169" y="f194"/>
                  <a:pt x="f159" y="f195"/>
                  <a:pt x="f196" y="f197"/>
                </a:cubicBezTo>
                <a:cubicBezTo>
                  <a:pt x="f198" y="f199"/>
                  <a:pt x="f200" y="f201"/>
                  <a:pt x="f202" y="f203"/>
                </a:cubicBezTo>
                <a:cubicBezTo>
                  <a:pt x="f204" y="f17"/>
                  <a:pt x="f205" y="f206"/>
                  <a:pt x="f207" y="f21"/>
                </a:cubicBezTo>
                <a:cubicBezTo>
                  <a:pt x="f126" y="f208"/>
                  <a:pt x="f209" y="f210"/>
                  <a:pt x="f122" y="f211"/>
                </a:cubicBezTo>
                <a:cubicBezTo>
                  <a:pt x="f212" y="f213"/>
                  <a:pt x="f207" y="f214"/>
                  <a:pt x="f215" y="f216"/>
                </a:cubicBezTo>
                <a:cubicBezTo>
                  <a:pt x="f217" y="f34"/>
                  <a:pt x="f218" y="f3"/>
                  <a:pt x="f217" y="f219"/>
                </a:cubicBezTo>
                <a:cubicBezTo>
                  <a:pt x="f117" y="f44"/>
                  <a:pt x="f218" y="f220"/>
                  <a:pt x="f221" y="f53"/>
                </a:cubicBezTo>
                <a:cubicBezTo>
                  <a:pt x="f222" y="f223"/>
                  <a:pt x="f91" y="f224"/>
                  <a:pt x="f222" y="f225"/>
                </a:cubicBezTo>
                <a:cubicBezTo>
                  <a:pt x="f226" y="f227"/>
                  <a:pt x="f226" y="f68"/>
                  <a:pt x="f228" y="f229"/>
                </a:cubicBezTo>
                <a:cubicBezTo>
                  <a:pt x="f230" y="f231"/>
                  <a:pt x="f232" y="f233"/>
                  <a:pt x="f234" y="f235"/>
                </a:cubicBezTo>
                <a:cubicBezTo>
                  <a:pt x="f74" y="f87"/>
                  <a:pt x="f70" y="f236"/>
                  <a:pt x="f70" y="f237"/>
                </a:cubicBezTo>
                <a:cubicBezTo>
                  <a:pt x="f70" y="f221"/>
                  <a:pt x="f238" y="f239"/>
                  <a:pt x="f59" y="f107"/>
                </a:cubicBezTo>
                <a:cubicBezTo>
                  <a:pt x="f240" y="f241"/>
                  <a:pt x="f242" y="f243"/>
                  <a:pt x="f244" y="f117"/>
                </a:cubicBezTo>
                <a:cubicBezTo>
                  <a:pt x="f244" y="f245"/>
                  <a:pt x="f246" y="f247"/>
                  <a:pt x="f248" y="f122"/>
                </a:cubicBezTo>
                <a:cubicBezTo>
                  <a:pt x="f249" y="f209"/>
                  <a:pt x="f250" y="f122"/>
                  <a:pt x="f251" y="f247"/>
                </a:cubicBezTo>
                <a:cubicBezTo>
                  <a:pt x="f216" y="f196"/>
                  <a:pt x="f32" y="f137"/>
                  <a:pt x="f252" y="f196"/>
                </a:cubicBezTo>
                <a:cubicBezTo>
                  <a:pt x="f24" y="f139"/>
                  <a:pt x="f253" y="f205"/>
                  <a:pt x="f254" y="f142"/>
                </a:cubicBezTo>
                <a:cubicBezTo>
                  <a:pt x="f255" y="f167"/>
                  <a:pt x="f256" y="f135"/>
                  <a:pt x="f13" y="f169"/>
                </a:cubicBezTo>
                <a:cubicBezTo>
                  <a:pt x="f257" y="f147"/>
                  <a:pt x="f258" y="f147"/>
                  <a:pt x="f259" y="f133"/>
                </a:cubicBezTo>
                <a:cubicBezTo>
                  <a:pt x="f197" y="f6"/>
                  <a:pt x="f260" y="f6"/>
                  <a:pt x="f261" y="f167"/>
                </a:cubicBezTo>
                <a:cubicBezTo>
                  <a:pt x="f262" y="f169"/>
                  <a:pt x="f263" y="f169"/>
                  <a:pt x="f264" y="f154"/>
                </a:cubicBezTo>
                <a:cubicBezTo>
                  <a:pt x="f265" y="f6"/>
                  <a:pt x="f266" y="f181"/>
                  <a:pt x="f267" y="f133"/>
                </a:cubicBezTo>
                <a:cubicBezTo>
                  <a:pt x="f268" y="f147"/>
                  <a:pt x="f269" y="f185"/>
                  <a:pt x="f186" y="f169"/>
                </a:cubicBezTo>
                <a:cubicBezTo>
                  <a:pt x="f270" y="f163"/>
                  <a:pt x="f271" y="f167"/>
                  <a:pt x="f272" y="f149"/>
                </a:cubicBezTo>
                <a:cubicBezTo>
                  <a:pt x="f180" y="f139"/>
                  <a:pt x="f273" y="f198"/>
                  <a:pt x="f274" y="f205"/>
                </a:cubicBezTo>
                <a:cubicBezTo>
                  <a:pt x="f275" y="f149"/>
                  <a:pt x="f276" y="f196"/>
                  <a:pt x="f277" y="f278"/>
                </a:cubicBezTo>
                <a:cubicBezTo>
                  <a:pt x="f174" y="f279"/>
                  <a:pt x="f280" y="f126"/>
                  <a:pt x="f281" y="f128"/>
                </a:cubicBezTo>
                <a:cubicBezTo>
                  <a:pt x="f282" y="f278"/>
                  <a:pt x="f283" y="f207"/>
                  <a:pt x="f284" y="f120"/>
                </a:cubicBezTo>
                <a:cubicBezTo>
                  <a:pt x="f166" y="f285"/>
                  <a:pt x="f166" y="f113"/>
                  <a:pt x="f166" y="f111"/>
                </a:cubicBezTo>
                <a:cubicBezTo>
                  <a:pt x="f166" y="f107"/>
                  <a:pt x="f286" y="f102"/>
                  <a:pt x="f287" y="f241"/>
                </a:cubicBezTo>
                <a:cubicBezTo>
                  <a:pt x="f288" y="f289"/>
                  <a:pt x="f290" y="f291"/>
                  <a:pt x="f292" y="f293"/>
                </a:cubicBezTo>
                <a:cubicBezTo>
                  <a:pt x="f294" y="f235"/>
                  <a:pt x="f295" y="f231"/>
                  <a:pt x="f296" y="f87"/>
                </a:cubicBezTo>
                <a:cubicBezTo>
                  <a:pt x="f297" y="f236"/>
                  <a:pt x="f298" y="f87"/>
                  <a:pt x="f299" y="f300"/>
                </a:cubicBezTo>
                <a:cubicBezTo>
                  <a:pt x="f301" y="f302"/>
                  <a:pt x="f301" y="f238"/>
                  <a:pt x="f148" y="f55"/>
                </a:cubicBezTo>
                <a:cubicBezTo>
                  <a:pt x="f303" y="f304"/>
                  <a:pt x="f299" y="f305"/>
                  <a:pt x="f306" y="f53"/>
                </a:cubicBezTo>
                <a:cubicBezTo>
                  <a:pt x="f307" y="f46"/>
                  <a:pt x="f308" y="f309"/>
                  <a:pt x="f307" y="f310"/>
                </a:cubicBezTo>
                <a:cubicBezTo>
                  <a:pt x="f311" y="f251"/>
                  <a:pt x="f312" y="f313"/>
                  <a:pt x="f308" y="f313"/>
                </a:cubicBezTo>
                <a:cubicBezTo>
                  <a:pt x="f314" y="f216"/>
                  <a:pt x="f140" y="f214"/>
                  <a:pt x="f315" y="f316"/>
                </a:cubicBezTo>
                <a:cubicBezTo>
                  <a:pt x="f317" y="f318"/>
                  <a:pt x="f319" y="f24"/>
                  <a:pt x="f320" y="f253"/>
                </a:cubicBezTo>
                <a:cubicBezTo>
                  <a:pt x="f321" y="f322"/>
                  <a:pt x="f323" y="f324"/>
                  <a:pt x="f140" y="f255"/>
                </a:cubicBezTo>
                <a:cubicBezTo>
                  <a:pt x="f325" y="f21"/>
                  <a:pt x="f326" y="f13"/>
                  <a:pt x="f327" y="f258"/>
                </a:cubicBezTo>
                <a:cubicBezTo>
                  <a:pt x="f317" y="f259"/>
                  <a:pt x="f138" y="f199"/>
                  <a:pt x="f328" y="f329"/>
                </a:cubicBezTo>
                <a:cubicBezTo>
                  <a:pt x="f330" y="f331"/>
                  <a:pt x="f332" y="f261"/>
                  <a:pt x="f333" y="f334"/>
                </a:cubicBezTo>
                <a:cubicBezTo>
                  <a:pt x="f325" y="f335"/>
                  <a:pt x="f325" y="f336"/>
                  <a:pt x="f337" y="f338"/>
                </a:cubicBezTo>
                <a:cubicBezTo>
                  <a:pt x="f339" y="f340"/>
                  <a:pt x="f341" y="f342"/>
                  <a:pt x="f343" y="f344"/>
                </a:cubicBezTo>
                <a:cubicBezTo>
                  <a:pt x="f326" y="f345"/>
                  <a:pt x="f337" y="f184"/>
                  <a:pt x="f346" y="f270"/>
                </a:cubicBezTo>
                <a:cubicBezTo>
                  <a:pt x="f347" y="f348"/>
                  <a:pt x="f7" y="f349"/>
                  <a:pt x="f330" y="f350"/>
                </a:cubicBezTo>
                <a:cubicBezTo>
                  <a:pt x="f351" y="f352"/>
                  <a:pt x="f343" y="f353"/>
                  <a:pt x="f330" y="f354"/>
                </a:cubicBezTo>
                <a:cubicBezTo>
                  <a:pt x="f355" y="f356"/>
                  <a:pt x="f355" y="f280"/>
                  <a:pt x="f330" y="f357"/>
                </a:cubicBezTo>
                <a:cubicBezTo>
                  <a:pt x="f136" y="f358"/>
                  <a:pt x="f351" y="f359"/>
                  <a:pt x="f360" y="f361"/>
                </a:cubicBezTo>
                <a:cubicBezTo>
                  <a:pt x="f355" y="f284"/>
                  <a:pt x="f341" y="f362"/>
                  <a:pt x="f330" y="f363"/>
                </a:cubicBezTo>
                <a:cubicBezTo>
                  <a:pt x="f337" y="f364"/>
                  <a:pt x="f337" y="f365"/>
                  <a:pt x="f346" y="f366"/>
                </a:cubicBezTo>
                <a:cubicBezTo>
                  <a:pt x="f367" y="f368"/>
                  <a:pt x="f339" y="f297"/>
                  <a:pt x="f343" y="f369"/>
                </a:cubicBezTo>
                <a:cubicBezTo>
                  <a:pt x="f370" y="f298"/>
                  <a:pt x="f370" y="f371"/>
                  <a:pt x="f351" y="f372"/>
                </a:cubicBezTo>
                <a:cubicBezTo>
                  <a:pt x="f373" y="f306"/>
                  <a:pt x="f374" y="f375"/>
                  <a:pt x="f333" y="f308"/>
                </a:cubicBezTo>
                <a:cubicBezTo>
                  <a:pt x="f376" y="f141"/>
                  <a:pt x="f327" y="f320"/>
                  <a:pt x="f377" y="f319"/>
                </a:cubicBezTo>
                <a:cubicBezTo>
                  <a:pt x="f346" y="f328"/>
                  <a:pt x="f374" y="f351"/>
                  <a:pt x="f330" y="f367"/>
                </a:cubicBezTo>
                <a:cubicBezTo>
                  <a:pt x="f343" y="f378"/>
                  <a:pt x="f370" y="f379"/>
                  <a:pt x="f380" y="f381"/>
                </a:cubicBezTo>
                <a:cubicBezTo>
                  <a:pt x="f323" y="f130"/>
                  <a:pt x="f321" y="f382"/>
                  <a:pt x="f320" y="f383"/>
                </a:cubicBezTo>
                <a:cubicBezTo>
                  <a:pt x="f319" y="f384"/>
                  <a:pt x="f140" y="f385"/>
                  <a:pt x="f386" y="f387"/>
                </a:cubicBezTo>
                <a:cubicBezTo>
                  <a:pt x="f388" y="f389"/>
                  <a:pt x="f307" y="f390"/>
                  <a:pt x="f388" y="f391"/>
                </a:cubicBezTo>
                <a:cubicBezTo>
                  <a:pt x="f392" y="f114"/>
                  <a:pt x="f143" y="f393"/>
                  <a:pt x="f394" y="f395"/>
                </a:cubicBezTo>
                <a:cubicBezTo>
                  <a:pt x="f396" y="f108"/>
                  <a:pt x="f397" y="f398"/>
                  <a:pt x="f301" y="f399"/>
                </a:cubicBezTo>
                <a:cubicBezTo>
                  <a:pt x="f394" y="f400"/>
                  <a:pt x="f401" y="f402"/>
                  <a:pt x="f299" y="f99"/>
                </a:cubicBezTo>
                <a:cubicBezTo>
                  <a:pt x="f403" y="f404"/>
                  <a:pt x="f298" y="f405"/>
                  <a:pt x="f150" y="f406"/>
                </a:cubicBezTo>
                <a:cubicBezTo>
                  <a:pt x="f407" y="f408"/>
                  <a:pt x="f409" y="f410"/>
                  <a:pt x="f411" y="f88"/>
                </a:cubicBezTo>
                <a:cubicBezTo>
                  <a:pt x="f412" y="f413"/>
                  <a:pt x="f414" y="f415"/>
                  <a:pt x="f416" y="f82"/>
                </a:cubicBezTo>
                <a:cubicBezTo>
                  <a:pt x="f417" y="f418"/>
                  <a:pt x="f416" y="f419"/>
                  <a:pt x="f368" y="f420"/>
                </a:cubicBezTo>
                <a:cubicBezTo>
                  <a:pt x="f292" y="f421"/>
                  <a:pt x="f292" y="f421"/>
                  <a:pt x="f160" y="f422"/>
                </a:cubicBezTo>
                <a:cubicBezTo>
                  <a:pt x="f294" y="f423"/>
                  <a:pt x="f295" y="f424"/>
                  <a:pt x="f295" y="f425"/>
                </a:cubicBezTo>
                <a:cubicBezTo>
                  <a:pt x="f290" y="f426"/>
                  <a:pt x="f365" y="f65"/>
                  <a:pt x="f427" y="f65"/>
                </a:cubicBezTo>
                <a:cubicBezTo>
                  <a:pt x="f428" y="f65"/>
                  <a:pt x="f164" y="f429"/>
                  <a:pt x="f430" y="f62"/>
                </a:cubicBezTo>
                <a:cubicBezTo>
                  <a:pt x="f164" y="f431"/>
                  <a:pt x="f432" y="f433"/>
                  <a:pt x="f432" y="f60"/>
                </a:cubicBezTo>
                <a:cubicBezTo>
                  <a:pt x="f428" y="f434"/>
                  <a:pt x="f435" y="f436"/>
                  <a:pt x="f432" y="f437"/>
                </a:cubicBezTo>
                <a:cubicBezTo>
                  <a:pt x="f164" y="f438"/>
                  <a:pt x="f166" y="f54"/>
                  <a:pt x="f439" y="f56"/>
                </a:cubicBezTo>
                <a:cubicBezTo>
                  <a:pt x="f440" y="f56"/>
                  <a:pt x="f359" y="f52"/>
                  <a:pt x="f359" y="f51"/>
                </a:cubicBezTo>
                <a:cubicBezTo>
                  <a:pt x="f440" y="f441"/>
                  <a:pt x="f442" y="f443"/>
                  <a:pt x="f361" y="f444"/>
                </a:cubicBezTo>
                <a:cubicBezTo>
                  <a:pt x="f445" y="f446"/>
                  <a:pt x="f358" y="f41"/>
                  <a:pt x="f447" y="f43"/>
                </a:cubicBezTo>
                <a:cubicBezTo>
                  <a:pt x="f448" y="f43"/>
                  <a:pt x="f276" y="f449"/>
                  <a:pt x="f450" y="f451"/>
                </a:cubicBezTo>
                <a:cubicBezTo>
                  <a:pt x="f281" y="f452"/>
                  <a:pt x="f276" y="f453"/>
                  <a:pt x="f454" y="f33"/>
                </a:cubicBezTo>
                <a:cubicBezTo>
                  <a:pt x="f274" y="f33"/>
                  <a:pt x="f455" y="f456"/>
                  <a:pt x="f455" y="f457"/>
                </a:cubicBezTo>
                <a:cubicBezTo>
                  <a:pt x="f458" y="f25"/>
                  <a:pt x="f459" y="f460"/>
                  <a:pt x="f461" y="f22"/>
                </a:cubicBezTo>
                <a:cubicBezTo>
                  <a:pt x="f462" y="f463"/>
                  <a:pt x="f464" y="f18"/>
                  <a:pt x="f186" y="f465"/>
                </a:cubicBezTo>
                <a:cubicBezTo>
                  <a:pt x="f344" y="f466"/>
                  <a:pt x="f467" y="f12"/>
                  <a:pt x="f187" y="f10"/>
                </a:cubicBezTo>
                <a:cubicBezTo>
                  <a:pt x="f468" y="f469"/>
                  <a:pt x="f470" y="f471"/>
                  <a:pt x="f472" y="f473"/>
                </a:cubicBezTo>
                <a:cubicBezTo>
                  <a:pt x="f474" y="f475"/>
                  <a:pt x="f476" y="f477"/>
                  <a:pt x="f190" y="f478"/>
                </a:cubicBezTo>
                <a:cubicBezTo>
                  <a:pt x="f335" y="f479"/>
                  <a:pt x="f335" y="f480"/>
                  <a:pt x="f334" y="f481"/>
                </a:cubicBezTo>
                <a:cubicBezTo>
                  <a:pt x="f334" y="f482"/>
                  <a:pt x="f192" y="f483"/>
                  <a:pt x="f484" y="f483"/>
                </a:cubicBezTo>
                <a:cubicBezTo>
                  <a:pt x="f340" y="f485"/>
                  <a:pt x="f486" y="f487"/>
                  <a:pt x="f488" y="f489"/>
                </a:cubicBezTo>
                <a:cubicBezTo>
                  <a:pt x="f488" y="f490"/>
                  <a:pt x="f476" y="f491"/>
                  <a:pt x="f492" y="f493"/>
                </a:cubicBezTo>
                <a:cubicBezTo>
                  <a:pt x="f492" y="f493"/>
                  <a:pt x="f492" y="f494"/>
                  <a:pt x="f492" y="f494"/>
                </a:cubicBezTo>
                <a:cubicBezTo>
                  <a:pt x="f263" y="f495"/>
                  <a:pt x="f334" y="f496"/>
                  <a:pt x="f264" y="f497"/>
                </a:cubicBezTo>
                <a:cubicBezTo>
                  <a:pt x="f498" y="f499"/>
                  <a:pt x="f265" y="f500"/>
                  <a:pt x="f335" y="f501"/>
                </a:cubicBezTo>
                <a:cubicBezTo>
                  <a:pt x="f502" y="f503"/>
                  <a:pt x="f502" y="f504"/>
                  <a:pt x="f335" y="f505"/>
                </a:cubicBezTo>
                <a:cubicBezTo>
                  <a:pt x="f498" y="f506"/>
                  <a:pt x="f498" y="f507"/>
                  <a:pt x="f335" y="f508"/>
                </a:cubicBezTo>
                <a:cubicBezTo>
                  <a:pt x="f502" y="f509"/>
                  <a:pt x="f502" y="f510"/>
                  <a:pt x="f335" y="f511"/>
                </a:cubicBezTo>
                <a:cubicBezTo>
                  <a:pt x="f265" y="f512"/>
                  <a:pt x="f498" y="f513"/>
                  <a:pt x="f514" y="f515"/>
                </a:cubicBezTo>
                <a:cubicBezTo>
                  <a:pt x="f263" y="f516"/>
                  <a:pt x="f334" y="f517"/>
                  <a:pt x="f334" y="f518"/>
                </a:cubicBezTo>
                <a:cubicBezTo>
                  <a:pt x="f519" y="f520"/>
                  <a:pt x="f488" y="f521"/>
                  <a:pt x="f488" y="f522"/>
                </a:cubicBezTo>
                <a:cubicBezTo>
                  <a:pt x="f488" y="f523"/>
                  <a:pt x="f476" y="f524"/>
                  <a:pt x="f492" y="f525"/>
                </a:cubicBezTo>
                <a:cubicBezTo>
                  <a:pt x="f263" y="f526"/>
                  <a:pt x="f492" y="f527"/>
                  <a:pt x="f264" y="f528"/>
                </a:cubicBezTo>
                <a:cubicBezTo>
                  <a:pt x="f476" y="f529"/>
                  <a:pt x="f476" y="f530"/>
                  <a:pt x="f336" y="f531"/>
                </a:cubicBezTo>
                <a:cubicBezTo>
                  <a:pt x="f335" y="f532"/>
                  <a:pt x="f192" y="f533"/>
                  <a:pt x="f492" y="f534"/>
                </a:cubicBezTo>
                <a:cubicBezTo>
                  <a:pt x="f335" y="f535"/>
                  <a:pt x="f536" y="f537"/>
                  <a:pt x="f476" y="f538"/>
                </a:cubicBezTo>
                <a:cubicBezTo>
                  <a:pt x="f486" y="f539"/>
                  <a:pt x="f488" y="f540"/>
                  <a:pt x="f498" y="f541"/>
                </a:cubicBezTo>
                <a:cubicBezTo>
                  <a:pt x="f536" y="f542"/>
                  <a:pt x="f191" y="f543"/>
                  <a:pt x="f191" y="f544"/>
                </a:cubicBezTo>
                <a:cubicBezTo>
                  <a:pt x="f191" y="f545"/>
                  <a:pt x="f191" y="f546"/>
                  <a:pt x="f191" y="f547"/>
                </a:cubicBezTo>
                <a:cubicBezTo>
                  <a:pt x="f519" y="f547"/>
                  <a:pt x="f266" y="f547"/>
                  <a:pt x="f267" y="f547"/>
                </a:cubicBezTo>
                <a:cubicBezTo>
                  <a:pt x="f548" y="f547"/>
                  <a:pt x="f268" y="f549"/>
                  <a:pt x="f470" y="f550"/>
                </a:cubicBezTo>
                <a:cubicBezTo>
                  <a:pt x="f551" y="f552"/>
                  <a:pt x="f345" y="f553"/>
                  <a:pt x="f554" y="f555"/>
                </a:cubicBezTo>
                <a:cubicBezTo>
                  <a:pt x="f348" y="f545"/>
                  <a:pt x="f271" y="f556"/>
                  <a:pt x="f2" y="f557"/>
                </a:cubicBezTo>
                <a:cubicBezTo>
                  <a:pt x="f2" y="f558"/>
                  <a:pt x="f559" y="f560"/>
                  <a:pt x="f180" y="f561"/>
                </a:cubicBezTo>
                <a:cubicBezTo>
                  <a:pt x="f349" y="f562"/>
                  <a:pt x="f458" y="f563"/>
                  <a:pt x="f458" y="f564"/>
                </a:cubicBezTo>
                <a:cubicBezTo>
                  <a:pt x="f179" y="f565"/>
                  <a:pt x="f566" y="f567"/>
                  <a:pt x="f180" y="f568"/>
                </a:cubicBezTo>
                <a:cubicBezTo>
                  <a:pt x="f559" y="f569"/>
                  <a:pt x="f570" y="f571"/>
                  <a:pt x="f572" y="f573"/>
                </a:cubicBezTo>
                <a:cubicBezTo>
                  <a:pt x="f574" y="f575"/>
                  <a:pt x="f576" y="f577"/>
                  <a:pt x="f554" y="f578"/>
                </a:cubicBezTo>
                <a:cubicBezTo>
                  <a:pt x="f345" y="f579"/>
                  <a:pt x="f551" y="f580"/>
                  <a:pt x="f187" y="f581"/>
                </a:cubicBezTo>
                <a:cubicBezTo>
                  <a:pt x="f582" y="f571"/>
                  <a:pt x="f583" y="f584"/>
                  <a:pt x="f486" y="f571"/>
                </a:cubicBezTo>
                <a:cubicBezTo>
                  <a:pt x="f585" y="f571"/>
                  <a:pt x="f476" y="f571"/>
                  <a:pt x="f536" y="f571"/>
                </a:cubicBezTo>
                <a:cubicBezTo>
                  <a:pt x="f536" y="f586"/>
                  <a:pt x="f536" y="f587"/>
                  <a:pt x="f536" y="f588"/>
                </a:cubicBezTo>
                <a:cubicBezTo>
                  <a:pt x="f476" y="f589"/>
                  <a:pt x="f266" y="f590"/>
                  <a:pt x="f266" y="f591"/>
                </a:cubicBezTo>
                <a:cubicBezTo>
                  <a:pt x="f592" y="f593"/>
                  <a:pt x="f189" y="f594"/>
                  <a:pt x="f190" y="f595"/>
                </a:cubicBezTo>
                <a:cubicBezTo>
                  <a:pt x="f536" y="f596"/>
                  <a:pt x="f336" y="f597"/>
                  <a:pt x="f264" y="f598"/>
                </a:cubicBezTo>
                <a:cubicBezTo>
                  <a:pt x="f492" y="f599"/>
                  <a:pt x="f502" y="f8"/>
                  <a:pt x="f600" y="f8"/>
                </a:cubicBezTo>
                <a:cubicBezTo>
                  <a:pt x="f601" y="f8"/>
                  <a:pt x="f602" y="f603"/>
                  <a:pt x="f604" y="f605"/>
                </a:cubicBezTo>
                <a:cubicBezTo>
                  <a:pt x="f606" y="f607"/>
                  <a:pt x="f608" y="f609"/>
                  <a:pt x="f610" y="f609"/>
                </a:cubicBezTo>
                <a:cubicBezTo>
                  <a:pt x="f611" y="f612"/>
                  <a:pt x="f199" y="f613"/>
                  <a:pt x="f199" y="f614"/>
                </a:cubicBezTo>
                <a:cubicBezTo>
                  <a:pt x="f615" y="f616"/>
                  <a:pt x="f617" y="f618"/>
                  <a:pt x="f260" y="f619"/>
                </a:cubicBezTo>
                <a:cubicBezTo>
                  <a:pt x="f195" y="f619"/>
                  <a:pt x="f610" y="f588"/>
                  <a:pt x="f620" y="f588"/>
                </a:cubicBezTo>
                <a:cubicBezTo>
                  <a:pt x="f620" y="f621"/>
                  <a:pt x="f620" y="f622"/>
                  <a:pt x="f620" y="f571"/>
                </a:cubicBezTo>
                <a:cubicBezTo>
                  <a:pt x="f623" y="f571"/>
                  <a:pt x="f615" y="f571"/>
                  <a:pt x="f258" y="f571"/>
                </a:cubicBezTo>
                <a:cubicBezTo>
                  <a:pt x="f624" y="f571"/>
                  <a:pt x="f203" y="f625"/>
                  <a:pt x="f257" y="f626"/>
                </a:cubicBezTo>
                <a:cubicBezTo>
                  <a:pt x="f627" y="f628"/>
                  <a:pt x="f15" y="f578"/>
                  <a:pt x="f206" y="f578"/>
                </a:cubicBezTo>
                <a:cubicBezTo>
                  <a:pt x="f21" y="f577"/>
                  <a:pt x="f322" y="f575"/>
                  <a:pt x="f210" y="f629"/>
                </a:cubicBezTo>
                <a:cubicBezTo>
                  <a:pt x="f23" y="f584"/>
                  <a:pt x="f630" y="f569"/>
                  <a:pt x="f211" y="f568"/>
                </a:cubicBezTo>
                <a:cubicBezTo>
                  <a:pt x="f24" y="f567"/>
                  <a:pt x="f631" y="f565"/>
                  <a:pt x="f631" y="f564"/>
                </a:cubicBezTo>
                <a:cubicBezTo>
                  <a:pt x="f631" y="f632"/>
                  <a:pt x="f26" y="f562"/>
                  <a:pt x="f211" y="f561"/>
                </a:cubicBezTo>
                <a:cubicBezTo>
                  <a:pt x="f630" y="f560"/>
                  <a:pt x="f23" y="f547"/>
                  <a:pt x="f210" y="f633"/>
                </a:cubicBezTo>
                <a:cubicBezTo>
                  <a:pt x="f634" y="f635"/>
                  <a:pt x="f21" y="f545"/>
                  <a:pt x="f206" y="f555"/>
                </a:cubicBezTo>
                <a:cubicBezTo>
                  <a:pt x="f636" y="f553"/>
                  <a:pt x="f637" y="f545"/>
                  <a:pt x="f638" y="f546"/>
                </a:cubicBezTo>
                <a:cubicBezTo>
                  <a:pt x="f203" y="f547"/>
                  <a:pt x="f639" y="f558"/>
                  <a:pt x="f199" y="f547"/>
                </a:cubicBezTo>
                <a:cubicBezTo>
                  <a:pt x="f617" y="f547"/>
                  <a:pt x="f331" y="f547"/>
                  <a:pt x="f620" y="f547"/>
                </a:cubicBezTo>
                <a:cubicBezTo>
                  <a:pt x="f620" y="f640"/>
                  <a:pt x="f620" y="f641"/>
                  <a:pt x="f620" y="f642"/>
                </a:cubicBezTo>
                <a:cubicBezTo>
                  <a:pt x="f620" y="f643"/>
                  <a:pt x="f260" y="f644"/>
                  <a:pt x="f645" y="f646"/>
                </a:cubicBezTo>
                <a:cubicBezTo>
                  <a:pt x="f197" y="f647"/>
                  <a:pt x="f199" y="f648"/>
                  <a:pt x="f199" y="f649"/>
                </a:cubicBezTo>
                <a:cubicBezTo>
                  <a:pt x="f199" y="f650"/>
                  <a:pt x="f651" y="f652"/>
                  <a:pt x="f610" y="f537"/>
                </a:cubicBezTo>
                <a:cubicBezTo>
                  <a:pt x="f653" y="f654"/>
                  <a:pt x="f655" y="f534"/>
                  <a:pt x="f604" y="f656"/>
                </a:cubicBezTo>
                <a:cubicBezTo>
                  <a:pt x="f651" y="f657"/>
                  <a:pt x="f331" y="f658"/>
                  <a:pt x="f608" y="f659"/>
                </a:cubicBezTo>
                <a:cubicBezTo>
                  <a:pt x="f604" y="f660"/>
                  <a:pt x="f262" y="f527"/>
                  <a:pt x="f602" y="f525"/>
                </a:cubicBezTo>
                <a:cubicBezTo>
                  <a:pt x="f623" y="f524"/>
                  <a:pt x="f259" y="f661"/>
                  <a:pt x="f259" y="f522"/>
                </a:cubicBezTo>
                <a:cubicBezTo>
                  <a:pt x="f259" y="f662"/>
                  <a:pt x="f651" y="f663"/>
                  <a:pt x="f664" y="f518"/>
                </a:cubicBezTo>
                <a:cubicBezTo>
                  <a:pt x="f655" y="f517"/>
                  <a:pt x="f655" y="f516"/>
                  <a:pt x="f606" y="f515"/>
                </a:cubicBezTo>
                <a:cubicBezTo>
                  <a:pt x="f623" y="f665"/>
                  <a:pt x="f666" y="f667"/>
                  <a:pt x="f604" y="f511"/>
                </a:cubicBezTo>
                <a:cubicBezTo>
                  <a:pt x="f601" y="f668"/>
                  <a:pt x="f601" y="f669"/>
                  <a:pt x="f194" y="f670"/>
                </a:cubicBezTo>
                <a:cubicBezTo>
                  <a:pt x="f623" y="f507"/>
                  <a:pt x="f623" y="f671"/>
                  <a:pt x="f604" y="f505"/>
                </a:cubicBezTo>
                <a:cubicBezTo>
                  <a:pt x="f601" y="f504"/>
                  <a:pt x="f601" y="f672"/>
                  <a:pt x="f604" y="f673"/>
                </a:cubicBezTo>
                <a:cubicBezTo>
                  <a:pt x="f623" y="f500"/>
                  <a:pt x="f623" y="f499"/>
                  <a:pt x="f604" y="f674"/>
                </a:cubicBezTo>
                <a:cubicBezTo>
                  <a:pt x="f261" y="f496"/>
                  <a:pt x="f664" y="f675"/>
                  <a:pt x="f664" y="f676"/>
                </a:cubicBezTo>
                <a:cubicBezTo>
                  <a:pt x="f664" y="f677"/>
                  <a:pt x="f653" y="f493"/>
                  <a:pt x="f194" y="f678"/>
                </a:cubicBezTo>
                <a:cubicBezTo>
                  <a:pt x="f617" y="f679"/>
                  <a:pt x="f259" y="f680"/>
                  <a:pt x="f259" y="f681"/>
                </a:cubicBezTo>
                <a:cubicBezTo>
                  <a:pt x="f259" y="f487"/>
                  <a:pt x="f617" y="f682"/>
                  <a:pt x="f194" y="f683"/>
                </a:cubicBezTo>
                <a:cubicBezTo>
                  <a:pt x="f601" y="f684"/>
                  <a:pt x="f655" y="f482"/>
                  <a:pt x="f261" y="f685"/>
                </a:cubicBezTo>
                <a:cubicBezTo>
                  <a:pt x="f194" y="f686"/>
                  <a:pt x="f610" y="f687"/>
                  <a:pt x="f623" y="f688"/>
                </a:cubicBezTo>
                <a:cubicBezTo>
                  <a:pt x="f257" y="f689"/>
                  <a:pt x="f15" y="f690"/>
                  <a:pt x="f627" y="f691"/>
                </a:cubicBezTo>
                <a:cubicBezTo>
                  <a:pt x="f638" y="f692"/>
                  <a:pt x="f9" y="f693"/>
                  <a:pt x="f9" y="f10"/>
                </a:cubicBezTo>
                <a:close/>
                <a:moveTo>
                  <a:pt x="f472" y="f18"/>
                </a:moveTo>
                <a:cubicBezTo>
                  <a:pt x="f188" y="f460"/>
                  <a:pt x="f268" y="f463"/>
                  <a:pt x="f467" y="f694"/>
                </a:cubicBezTo>
                <a:cubicBezTo>
                  <a:pt x="f345" y="f695"/>
                  <a:pt x="f696" y="f25"/>
                  <a:pt x="f345" y="f697"/>
                </a:cubicBezTo>
                <a:cubicBezTo>
                  <a:pt x="f344" y="f29"/>
                  <a:pt x="f462" y="f698"/>
                  <a:pt x="f574" y="f35"/>
                </a:cubicBezTo>
                <a:cubicBezTo>
                  <a:pt x="f180" y="f33"/>
                  <a:pt x="f273" y="f699"/>
                  <a:pt x="f349" y="f700"/>
                </a:cubicBezTo>
                <a:cubicBezTo>
                  <a:pt x="f180" y="f701"/>
                  <a:pt x="f458" y="f702"/>
                  <a:pt x="f354" y="f43"/>
                </a:cubicBezTo>
                <a:cubicBezTo>
                  <a:pt x="f703" y="f45"/>
                  <a:pt x="f356" y="f704"/>
                  <a:pt x="f705" y="f47"/>
                </a:cubicBezTo>
                <a:cubicBezTo>
                  <a:pt x="f706" y="f707"/>
                  <a:pt x="f175" y="f708"/>
                  <a:pt x="f281" y="f709"/>
                </a:cubicBezTo>
                <a:cubicBezTo>
                  <a:pt x="f710" y="f711"/>
                  <a:pt x="f712" y="f713"/>
                  <a:pt x="f171" y="f436"/>
                </a:cubicBezTo>
                <a:cubicBezTo>
                  <a:pt x="f714" y="f715"/>
                  <a:pt x="f712" y="f433"/>
                  <a:pt x="f442" y="f716"/>
                </a:cubicBezTo>
                <a:cubicBezTo>
                  <a:pt x="f717" y="f718"/>
                  <a:pt x="f719" y="f67"/>
                  <a:pt x="f286" y="f720"/>
                </a:cubicBezTo>
                <a:cubicBezTo>
                  <a:pt x="f284" y="f424"/>
                  <a:pt x="f286" y="f721"/>
                  <a:pt x="f722" y="f422"/>
                </a:cubicBezTo>
                <a:cubicBezTo>
                  <a:pt x="f723" y="f724"/>
                  <a:pt x="f725" y="f419"/>
                  <a:pt x="f723" y="f726"/>
                </a:cubicBezTo>
                <a:cubicBezTo>
                  <a:pt x="f727" y="f728"/>
                  <a:pt x="f161" y="f729"/>
                  <a:pt x="f292" y="f730"/>
                </a:cubicBezTo>
                <a:cubicBezTo>
                  <a:pt x="f296" y="f731"/>
                  <a:pt x="f732" y="f733"/>
                  <a:pt x="f296" y="f734"/>
                </a:cubicBezTo>
                <a:cubicBezTo>
                  <a:pt x="f158" y="f735"/>
                  <a:pt x="f368" y="f96"/>
                  <a:pt x="f155" y="f405"/>
                </a:cubicBezTo>
                <a:cubicBezTo>
                  <a:pt x="f153" y="f736"/>
                  <a:pt x="f737" y="f738"/>
                  <a:pt x="f739" y="f740"/>
                </a:cubicBezTo>
                <a:cubicBezTo>
                  <a:pt x="f412" y="f741"/>
                  <a:pt x="f297" y="f742"/>
                  <a:pt x="f298" y="f743"/>
                </a:cubicBezTo>
                <a:cubicBezTo>
                  <a:pt x="f409" y="f744"/>
                  <a:pt x="f299" y="f745"/>
                  <a:pt x="f299" y="f395"/>
                </a:cubicBezTo>
                <a:cubicBezTo>
                  <a:pt x="f371" y="f112"/>
                  <a:pt x="f151" y="f746"/>
                  <a:pt x="f371" y="f747"/>
                </a:cubicBezTo>
                <a:cubicBezTo>
                  <a:pt x="f150" y="f748"/>
                  <a:pt x="f299" y="f390"/>
                  <a:pt x="f397" y="f749"/>
                </a:cubicBezTo>
                <a:cubicBezTo>
                  <a:pt x="f301" y="f749"/>
                  <a:pt x="f750" y="f751"/>
                  <a:pt x="f752" y="f753"/>
                </a:cubicBezTo>
                <a:cubicBezTo>
                  <a:pt x="f394" y="f754"/>
                  <a:pt x="f394" y="f755"/>
                  <a:pt x="f401" y="f756"/>
                </a:cubicBezTo>
                <a:cubicBezTo>
                  <a:pt x="f407" y="f125"/>
                  <a:pt x="f397" y="f757"/>
                  <a:pt x="f144" y="f758"/>
                </a:cubicBezTo>
                <a:cubicBezTo>
                  <a:pt x="f308" y="f382"/>
                  <a:pt x="f308" y="f759"/>
                  <a:pt x="f760" y="f381"/>
                </a:cubicBezTo>
                <a:cubicBezTo>
                  <a:pt x="f308" y="f381"/>
                  <a:pt x="f143" y="f761"/>
                  <a:pt x="f762" y="f132"/>
                </a:cubicBezTo>
                <a:cubicBezTo>
                  <a:pt x="f401" y="f763"/>
                  <a:pt x="f764" y="f341"/>
                  <a:pt x="f397" y="f343"/>
                </a:cubicBezTo>
                <a:cubicBezTo>
                  <a:pt x="f396" y="f765"/>
                  <a:pt x="f312" y="f766"/>
                  <a:pt x="f314" y="f767"/>
                </a:cubicBezTo>
                <a:cubicBezTo>
                  <a:pt x="f767" y="f323"/>
                  <a:pt x="f768" y="f314"/>
                  <a:pt x="f768" y="f769"/>
                </a:cubicBezTo>
                <a:cubicBezTo>
                  <a:pt x="f768" y="f770"/>
                  <a:pt x="f771" y="f308"/>
                  <a:pt x="f140" y="f388"/>
                </a:cubicBezTo>
                <a:cubicBezTo>
                  <a:pt x="f141" y="f772"/>
                  <a:pt x="f769" y="f407"/>
                  <a:pt x="f315" y="f409"/>
                </a:cubicBezTo>
                <a:cubicBezTo>
                  <a:pt x="f376" y="f371"/>
                  <a:pt x="f376" y="f298"/>
                  <a:pt x="f380" y="f153"/>
                </a:cubicBezTo>
                <a:cubicBezTo>
                  <a:pt x="f323" y="f155"/>
                  <a:pt x="f767" y="f773"/>
                  <a:pt x="f138" y="f294"/>
                </a:cubicBezTo>
                <a:cubicBezTo>
                  <a:pt x="f325" y="f288"/>
                  <a:pt x="f325" y="f725"/>
                  <a:pt x="f138" y="f363"/>
                </a:cubicBezTo>
                <a:cubicBezTo>
                  <a:pt x="f320" y="f287"/>
                  <a:pt x="f766" y="f774"/>
                  <a:pt x="f765" y="f440"/>
                </a:cubicBezTo>
                <a:cubicBezTo>
                  <a:pt x="f370" y="f282"/>
                  <a:pt x="f370" y="f282"/>
                  <a:pt x="f765" y="f357"/>
                </a:cubicBezTo>
                <a:cubicBezTo>
                  <a:pt x="f320" y="f281"/>
                  <a:pt x="f766" y="f705"/>
                  <a:pt x="f327" y="f354"/>
                </a:cubicBezTo>
                <a:cubicBezTo>
                  <a:pt x="f376" y="f177"/>
                  <a:pt x="f775" y="f454"/>
                  <a:pt x="f776" y="f353"/>
                </a:cubicBezTo>
                <a:cubicBezTo>
                  <a:pt x="f776" y="f352"/>
                  <a:pt x="f776" y="f777"/>
                  <a:pt x="f776" y="f777"/>
                </a:cubicBezTo>
                <a:cubicBezTo>
                  <a:pt x="f140" y="f459"/>
                  <a:pt x="f140" y="f559"/>
                  <a:pt x="f327" y="f778"/>
                </a:cubicBezTo>
                <a:cubicBezTo>
                  <a:pt x="f775" y="f184"/>
                  <a:pt x="f775" y="f345"/>
                  <a:pt x="f779" y="f344"/>
                </a:cubicBezTo>
                <a:cubicBezTo>
                  <a:pt x="f767" y="f582"/>
                  <a:pt x="f323" y="f266"/>
                  <a:pt x="f319" y="f498"/>
                </a:cubicBezTo>
                <a:cubicBezTo>
                  <a:pt x="f779" y="f536"/>
                  <a:pt x="f779" y="f264"/>
                  <a:pt x="f768" y="f192"/>
                </a:cubicBezTo>
                <a:cubicBezTo>
                  <a:pt x="f141" y="f193"/>
                  <a:pt x="f392" y="f194"/>
                  <a:pt x="f314" y="f666"/>
                </a:cubicBezTo>
                <a:cubicBezTo>
                  <a:pt x="f771" y="f780"/>
                  <a:pt x="f140" y="f615"/>
                  <a:pt x="f141" y="f781"/>
                </a:cubicBezTo>
                <a:cubicBezTo>
                  <a:pt x="f375" y="f782"/>
                  <a:pt x="f144" y="f783"/>
                  <a:pt x="f762" y="f206"/>
                </a:cubicBezTo>
                <a:cubicBezTo>
                  <a:pt x="f392" y="f21"/>
                  <a:pt x="f760" y="f208"/>
                  <a:pt x="f307" y="f210"/>
                </a:cubicBezTo>
                <a:cubicBezTo>
                  <a:pt x="f401" y="f211"/>
                  <a:pt x="f396" y="f252"/>
                  <a:pt x="f750" y="f784"/>
                </a:cubicBezTo>
                <a:cubicBezTo>
                  <a:pt x="f772" y="f785"/>
                  <a:pt x="f401" y="f786"/>
                  <a:pt x="f764" y="f39"/>
                </a:cubicBezTo>
                <a:cubicBezTo>
                  <a:pt x="f298" y="f37"/>
                  <a:pt x="f737" y="f787"/>
                  <a:pt x="f403" y="f48"/>
                </a:cubicBezTo>
                <a:cubicBezTo>
                  <a:pt x="f371" y="f788"/>
                  <a:pt x="f403" y="f789"/>
                  <a:pt x="f371" y="f244"/>
                </a:cubicBezTo>
                <a:cubicBezTo>
                  <a:pt x="f412" y="f790"/>
                  <a:pt x="f295" y="f789"/>
                  <a:pt x="f725" y="f55"/>
                </a:cubicBezTo>
                <a:cubicBezTo>
                  <a:pt x="f435" y="f791"/>
                  <a:pt x="f162" y="f74"/>
                  <a:pt x="f365" y="f792"/>
                </a:cubicBezTo>
                <a:cubicBezTo>
                  <a:pt x="f725" y="f85"/>
                  <a:pt x="f723" y="f793"/>
                  <a:pt x="f363" y="f793"/>
                </a:cubicBezTo>
                <a:cubicBezTo>
                  <a:pt x="f430" y="f793"/>
                  <a:pt x="f717" y="f236"/>
                  <a:pt x="f717" y="f794"/>
                </a:cubicBezTo>
                <a:cubicBezTo>
                  <a:pt x="f717" y="f291"/>
                  <a:pt x="f795" y="f221"/>
                  <a:pt x="f440" y="f226"/>
                </a:cubicBezTo>
                <a:cubicBezTo>
                  <a:pt x="f796" y="f291"/>
                  <a:pt x="f797" y="f102"/>
                  <a:pt x="f798" y="f111"/>
                </a:cubicBezTo>
                <a:cubicBezTo>
                  <a:pt x="f174" y="f113"/>
                  <a:pt x="f450" y="f799"/>
                  <a:pt x="f448" y="f285"/>
                </a:cubicBezTo>
                <a:cubicBezTo>
                  <a:pt x="f454" y="f109"/>
                  <a:pt x="f273" y="f117"/>
                  <a:pt x="f800" y="f279"/>
                </a:cubicBezTo>
                <a:cubicBezTo>
                  <a:pt x="f180" y="f801"/>
                  <a:pt x="f559" y="f802"/>
                  <a:pt x="f2" y="f207"/>
                </a:cubicBezTo>
                <a:cubicBezTo>
                  <a:pt x="f778" y="f803"/>
                  <a:pt x="f804" y="f128"/>
                  <a:pt x="f187" y="f202"/>
                </a:cubicBezTo>
                <a:cubicBezTo>
                  <a:pt x="f187" y="f198"/>
                  <a:pt x="f470" y="f139"/>
                  <a:pt x="f268" y="f205"/>
                </a:cubicBezTo>
                <a:cubicBezTo>
                  <a:pt x="f548" y="f198"/>
                  <a:pt x="f583" y="f200"/>
                  <a:pt x="f267" y="f131"/>
                </a:cubicBezTo>
                <a:cubicBezTo>
                  <a:pt x="f592" y="f126"/>
                  <a:pt x="f336" y="f122"/>
                  <a:pt x="f492" y="f198"/>
                </a:cubicBezTo>
                <a:cubicBezTo>
                  <a:pt x="f334" y="f205"/>
                  <a:pt x="f502" y="f204"/>
                  <a:pt x="f805" y="f806"/>
                </a:cubicBezTo>
                <a:cubicBezTo>
                  <a:pt x="f600" y="f204"/>
                  <a:pt x="f807" y="f205"/>
                  <a:pt x="f601" y="f198"/>
                </a:cubicBezTo>
                <a:cubicBezTo>
                  <a:pt x="f664" y="f802"/>
                  <a:pt x="f194" y="f207"/>
                  <a:pt x="f645" y="f207"/>
                </a:cubicBezTo>
                <a:cubicBezTo>
                  <a:pt x="f617" y="f124"/>
                  <a:pt x="f808" y="f247"/>
                  <a:pt x="f781" y="f200"/>
                </a:cubicBezTo>
                <a:cubicBezTo>
                  <a:pt x="f639" y="f202"/>
                  <a:pt x="f201" y="f139"/>
                  <a:pt x="f782" y="f806"/>
                </a:cubicBezTo>
                <a:cubicBezTo>
                  <a:pt x="f203" y="f802"/>
                  <a:pt x="f627" y="f245"/>
                  <a:pt x="f17" y="f245"/>
                </a:cubicBezTo>
                <a:cubicBezTo>
                  <a:pt x="f809" y="f245"/>
                  <a:pt x="f324" y="f124"/>
                  <a:pt x="f810" y="f247"/>
                </a:cubicBezTo>
                <a:cubicBezTo>
                  <a:pt x="f810" y="f247"/>
                  <a:pt x="f810" y="f247"/>
                  <a:pt x="f810" y="f278"/>
                </a:cubicBezTo>
                <a:cubicBezTo>
                  <a:pt x="f211" y="f115"/>
                  <a:pt x="f811" y="f109"/>
                  <a:pt x="f34" y="f215"/>
                </a:cubicBezTo>
                <a:cubicBezTo>
                  <a:pt x="f37" y="f812"/>
                  <a:pt x="f250" y="f215"/>
                  <a:pt x="f250" y="f115"/>
                </a:cubicBezTo>
                <a:cubicBezTo>
                  <a:pt x="f3" y="f104"/>
                  <a:pt x="f787" y="f813"/>
                  <a:pt x="f246" y="f226"/>
                </a:cubicBezTo>
                <a:cubicBezTo>
                  <a:pt x="f814" y="f100"/>
                  <a:pt x="f223" y="f221"/>
                  <a:pt x="f305" y="f98"/>
                </a:cubicBezTo>
                <a:cubicBezTo>
                  <a:pt x="f789" y="f236"/>
                  <a:pt x="f815" y="f792"/>
                  <a:pt x="f816" y="f80"/>
                </a:cubicBezTo>
                <a:cubicBezTo>
                  <a:pt x="f791" y="f80"/>
                  <a:pt x="f227" y="f793"/>
                  <a:pt x="f817" y="f793"/>
                </a:cubicBezTo>
                <a:cubicBezTo>
                  <a:pt x="f818" y="f792"/>
                  <a:pt x="f819" y="f820"/>
                  <a:pt x="f227" y="f821"/>
                </a:cubicBezTo>
                <a:cubicBezTo>
                  <a:pt x="f55" y="f72"/>
                  <a:pt x="f57" y="f304"/>
                  <a:pt x="f76" y="f305"/>
                </a:cubicBezTo>
                <a:cubicBezTo>
                  <a:pt x="f821" y="f53"/>
                  <a:pt x="f232" y="f305"/>
                  <a:pt x="f822" y="f305"/>
                </a:cubicBezTo>
                <a:cubicBezTo>
                  <a:pt x="f237" y="f814"/>
                  <a:pt x="f93" y="f789"/>
                  <a:pt x="f822" y="f220"/>
                </a:cubicBezTo>
                <a:cubicBezTo>
                  <a:pt x="f233" y="f823"/>
                  <a:pt x="f233" y="f824"/>
                  <a:pt x="f825" y="f310"/>
                </a:cubicBezTo>
                <a:cubicBezTo>
                  <a:pt x="f93" y="f39"/>
                  <a:pt x="f222" y="f786"/>
                  <a:pt x="f107" y="f251"/>
                </a:cubicBezTo>
                <a:cubicBezTo>
                  <a:pt x="f107" y="f313"/>
                  <a:pt x="f107" y="f214"/>
                  <a:pt x="f241" y="f826"/>
                </a:cubicBezTo>
                <a:cubicBezTo>
                  <a:pt x="f827" y="f318"/>
                  <a:pt x="f100" y="f253"/>
                  <a:pt x="f113" y="f254"/>
                </a:cubicBezTo>
                <a:cubicBezTo>
                  <a:pt x="f285" y="f634"/>
                  <a:pt x="f812" y="f324"/>
                  <a:pt x="f799" y="f828"/>
                </a:cubicBezTo>
                <a:cubicBezTo>
                  <a:pt x="f217" y="f206"/>
                  <a:pt x="f829" y="f830"/>
                  <a:pt x="f111" y="f627"/>
                </a:cubicBezTo>
                <a:cubicBezTo>
                  <a:pt x="f115" y="f258"/>
                  <a:pt x="f215" y="f781"/>
                  <a:pt x="f209" y="f259"/>
                </a:cubicBezTo>
                <a:cubicBezTo>
                  <a:pt x="f126" y="f831"/>
                  <a:pt x="f279" y="f808"/>
                  <a:pt x="f124" y="f615"/>
                </a:cubicBezTo>
                <a:cubicBezTo>
                  <a:pt x="f124" y="f780"/>
                  <a:pt x="f279" y="f197"/>
                  <a:pt x="f126" y="f617"/>
                </a:cubicBezTo>
                <a:cubicBezTo>
                  <a:pt x="f812" y="f331"/>
                  <a:pt x="f215" y="f608"/>
                  <a:pt x="f803" y="f664"/>
                </a:cubicBezTo>
                <a:cubicBezTo>
                  <a:pt x="f812" y="f805"/>
                  <a:pt x="f245" y="f492"/>
                  <a:pt x="f801" y="f484"/>
                </a:cubicBezTo>
                <a:cubicBezTo>
                  <a:pt x="f802" y="f484"/>
                  <a:pt x="f832" y="f264"/>
                  <a:pt x="f131" y="f514"/>
                </a:cubicBezTo>
                <a:cubicBezTo>
                  <a:pt x="f832" y="f191"/>
                  <a:pt x="f212" y="f338"/>
                  <a:pt x="f802" y="f833"/>
                </a:cubicBezTo>
                <a:cubicBezTo>
                  <a:pt x="f279" y="f476"/>
                  <a:pt x="f245" y="f585"/>
                  <a:pt x="f245" y="f834"/>
                </a:cubicBezTo>
                <a:cubicBezTo>
                  <a:pt x="f126" y="f268"/>
                  <a:pt x="f207" y="f467"/>
                  <a:pt x="f131" y="f804"/>
                </a:cubicBezTo>
                <a:cubicBezTo>
                  <a:pt x="f202" y="f186"/>
                  <a:pt x="f205" y="f696"/>
                  <a:pt x="f205" y="f468"/>
                </a:cubicBezTo>
                <a:cubicBezTo>
                  <a:pt x="f205" y="f184"/>
                  <a:pt x="f198" y="f554"/>
                  <a:pt x="f200" y="f270"/>
                </a:cubicBezTo>
                <a:cubicBezTo>
                  <a:pt x="f247" y="f835"/>
                  <a:pt x="f124" y="f836"/>
                  <a:pt x="f207" y="f559"/>
                </a:cubicBezTo>
                <a:cubicBezTo>
                  <a:pt x="f207" y="f455"/>
                  <a:pt x="f802" y="f837"/>
                  <a:pt x="f139" y="f178"/>
                </a:cubicBezTo>
                <a:cubicBezTo>
                  <a:pt x="f205" y="f178"/>
                  <a:pt x="f196" y="f777"/>
                  <a:pt x="f806" y="f352"/>
                </a:cubicBezTo>
                <a:cubicBezTo>
                  <a:pt x="f247" y="f838"/>
                  <a:pt x="f122" y="f706"/>
                  <a:pt x="f279" y="f277"/>
                </a:cubicBezTo>
                <a:cubicBezTo>
                  <a:pt x="f124" y="f710"/>
                  <a:pt x="f131" y="f171"/>
                  <a:pt x="f149" y="f282"/>
                </a:cubicBezTo>
                <a:cubicBezTo>
                  <a:pt x="f204" y="f839"/>
                  <a:pt x="f204" y="f359"/>
                  <a:pt x="f196" y="f359"/>
                </a:cubicBezTo>
                <a:cubicBezTo>
                  <a:pt x="f802" y="f170"/>
                  <a:pt x="f279" y="f283"/>
                  <a:pt x="f122" y="f286"/>
                </a:cubicBezTo>
                <a:cubicBezTo>
                  <a:pt x="f122" y="f428"/>
                  <a:pt x="f247" y="f363"/>
                  <a:pt x="f198" y="f723"/>
                </a:cubicBezTo>
                <a:cubicBezTo>
                  <a:pt x="f205" y="f723"/>
                  <a:pt x="f196" y="f725"/>
                  <a:pt x="f196" y="f288"/>
                </a:cubicBezTo>
                <a:cubicBezTo>
                  <a:pt x="f196" y="f840"/>
                  <a:pt x="f139" y="f160"/>
                  <a:pt x="f202" y="f160"/>
                </a:cubicBezTo>
                <a:cubicBezTo>
                  <a:pt x="f278" y="f294"/>
                  <a:pt x="f126" y="f158"/>
                  <a:pt x="f245" y="f156"/>
                </a:cubicBezTo>
                <a:cubicBezTo>
                  <a:pt x="f209" y="f841"/>
                  <a:pt x="f124" y="f411"/>
                  <a:pt x="f212" y="f842"/>
                </a:cubicBezTo>
                <a:cubicBezTo>
                  <a:pt x="f131" y="f843"/>
                  <a:pt x="f200" y="f298"/>
                  <a:pt x="f202" y="f403"/>
                </a:cubicBezTo>
                <a:cubicBezTo>
                  <a:pt x="f200" y="f371"/>
                  <a:pt x="f832" y="f150"/>
                  <a:pt x="f212" y="f150"/>
                </a:cubicBezTo>
                <a:cubicBezTo>
                  <a:pt x="f279" y="f409"/>
                  <a:pt x="f128" y="f148"/>
                  <a:pt x="f844" y="f396"/>
                </a:cubicBezTo>
                <a:cubicBezTo>
                  <a:pt x="f120" y="f394"/>
                  <a:pt x="f128" y="f375"/>
                  <a:pt x="f279" y="f143"/>
                </a:cubicBezTo>
                <a:cubicBezTo>
                  <a:pt x="f207" y="f308"/>
                  <a:pt x="f247" y="f760"/>
                  <a:pt x="f802" y="f392"/>
                </a:cubicBezTo>
                <a:cubicBezTo>
                  <a:pt x="f801" y="f141"/>
                  <a:pt x="f801" y="f314"/>
                  <a:pt x="f247" y="f767"/>
                </a:cubicBezTo>
                <a:cubicBezTo>
                  <a:pt x="f117" y="f767"/>
                  <a:pt x="f104" y="f315"/>
                  <a:pt x="f291" y="f333"/>
                </a:cubicBezTo>
                <a:cubicBezTo>
                  <a:pt x="f813" y="f845"/>
                  <a:pt x="f827" y="f373"/>
                  <a:pt x="f291" y="f846"/>
                </a:cubicBezTo>
                <a:cubicBezTo>
                  <a:pt x="f100" y="f847"/>
                  <a:pt x="f218" y="f132"/>
                  <a:pt x="f803" y="f848"/>
                </a:cubicBezTo>
                <a:cubicBezTo>
                  <a:pt x="f285" y="f849"/>
                  <a:pt x="f215" y="f850"/>
                  <a:pt x="f851" y="f129"/>
                </a:cubicBezTo>
                <a:cubicBezTo>
                  <a:pt x="f109" y="f382"/>
                  <a:pt x="f100" y="f852"/>
                  <a:pt x="f291" y="f853"/>
                </a:cubicBezTo>
                <a:cubicBezTo>
                  <a:pt x="f854" y="f855"/>
                  <a:pt x="f221" y="f856"/>
                  <a:pt x="f109" y="f857"/>
                </a:cubicBezTo>
                <a:cubicBezTo>
                  <a:pt x="f243" y="f753"/>
                  <a:pt x="f289" y="f858"/>
                  <a:pt x="f239" y="f859"/>
                </a:cubicBezTo>
                <a:cubicBezTo>
                  <a:pt x="f813" y="f860"/>
                  <a:pt x="f237" y="f859"/>
                  <a:pt x="f822" y="f747"/>
                </a:cubicBezTo>
                <a:cubicBezTo>
                  <a:pt x="f861" y="f114"/>
                  <a:pt x="f822" y="f862"/>
                  <a:pt x="f222" y="f863"/>
                </a:cubicBezTo>
                <a:cubicBezTo>
                  <a:pt x="f222" y="f864"/>
                  <a:pt x="f91" y="f743"/>
                  <a:pt x="f95" y="f743"/>
                </a:cubicBezTo>
                <a:cubicBezTo>
                  <a:pt x="f232" y="f744"/>
                  <a:pt x="f83" y="f105"/>
                  <a:pt x="f792" y="f400"/>
                </a:cubicBezTo>
                <a:cubicBezTo>
                  <a:pt x="f85" y="f865"/>
                  <a:pt x="f232" y="f402"/>
                  <a:pt x="f233" y="f97"/>
                </a:cubicBezTo>
                <a:cubicBezTo>
                  <a:pt x="f233" y="f404"/>
                  <a:pt x="f235" y="f736"/>
                  <a:pt x="f87" y="f866"/>
                </a:cubicBezTo>
                <a:cubicBezTo>
                  <a:pt x="f232" y="f866"/>
                  <a:pt x="f80" y="f866"/>
                  <a:pt x="f793" y="f866"/>
                </a:cubicBezTo>
                <a:cubicBezTo>
                  <a:pt x="f76" y="f867"/>
                  <a:pt x="f66" y="f868"/>
                  <a:pt x="f869" y="f870"/>
                </a:cubicBezTo>
                <a:cubicBezTo>
                  <a:pt x="f871" y="f733"/>
                  <a:pt x="f234" y="f413"/>
                  <a:pt x="f869" y="f730"/>
                </a:cubicBezTo>
                <a:cubicBezTo>
                  <a:pt x="f66" y="f415"/>
                  <a:pt x="f819" y="f730"/>
                  <a:pt x="f872" y="f82"/>
                </a:cubicBezTo>
                <a:cubicBezTo>
                  <a:pt x="f873" y="f874"/>
                  <a:pt x="f875" y="f876"/>
                  <a:pt x="f817" y="f420"/>
                </a:cubicBezTo>
                <a:cubicBezTo>
                  <a:pt x="f238" y="f75"/>
                  <a:pt x="f816" y="f877"/>
                  <a:pt x="f57" y="f878"/>
                </a:cubicBezTo>
                <a:cubicBezTo>
                  <a:pt x="f242" y="f879"/>
                  <a:pt x="f789" y="f880"/>
                  <a:pt x="f881" y="f882"/>
                </a:cubicBezTo>
                <a:cubicBezTo>
                  <a:pt x="f240" y="f883"/>
                  <a:pt x="f242" y="f718"/>
                  <a:pt x="f789" y="f716"/>
                </a:cubicBezTo>
                <a:cubicBezTo>
                  <a:pt x="f884" y="f431"/>
                  <a:pt x="f787" y="f885"/>
                  <a:pt x="f886" y="f437"/>
                </a:cubicBezTo>
                <a:cubicBezTo>
                  <a:pt x="f887" y="f888"/>
                  <a:pt x="f824" y="f711"/>
                  <a:pt x="f219" y="f889"/>
                </a:cubicBezTo>
                <a:cubicBezTo>
                  <a:pt x="f216" y="f51"/>
                  <a:pt x="f826" y="f890"/>
                  <a:pt x="f891" y="f892"/>
                </a:cubicBezTo>
                <a:cubicBezTo>
                  <a:pt x="f34" y="f893"/>
                  <a:pt x="f891" y="f41"/>
                  <a:pt x="f32" y="f43"/>
                </a:cubicBezTo>
                <a:cubicBezTo>
                  <a:pt x="f631" y="f45"/>
                  <a:pt x="f23" y="f894"/>
                  <a:pt x="f895" y="f452"/>
                </a:cubicBezTo>
                <a:cubicBezTo>
                  <a:pt x="f26" y="f896"/>
                  <a:pt x="f26" y="f35"/>
                  <a:pt x="f253" y="f31"/>
                </a:cubicBezTo>
                <a:cubicBezTo>
                  <a:pt x="f324" y="f897"/>
                  <a:pt x="f898" y="f698"/>
                  <a:pt x="f636" y="f899"/>
                </a:cubicBezTo>
                <a:cubicBezTo>
                  <a:pt x="f627" y="f900"/>
                  <a:pt x="f637" y="f901"/>
                  <a:pt x="f783" y="f695"/>
                </a:cubicBezTo>
                <a:cubicBezTo>
                  <a:pt x="f9" y="f902"/>
                  <a:pt x="f201" y="f20"/>
                  <a:pt x="f780" y="f18"/>
                </a:cubicBezTo>
                <a:cubicBezTo>
                  <a:pt x="f604" y="f25"/>
                  <a:pt x="f335" y="f903"/>
                  <a:pt x="f472" y="f1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108">
    <p:spTree>
      <p:nvGrpSpPr>
        <p:cNvPr id="1" name=""/>
        <p:cNvGrpSpPr/>
        <p:nvPr/>
      </p:nvGrpSpPr>
      <p:grpSpPr>
        <a:xfrm>
          <a:off x="0" y="0"/>
          <a:ext cx="0" cy="0"/>
          <a:chOff x="0" y="0"/>
          <a:chExt cx="0" cy="0"/>
        </a:xfrm>
      </p:grpSpPr>
      <p:sp>
        <p:nvSpPr>
          <p:cNvPr id="2" name="Google Shape;2968;p70">
            <a:extLst>
              <a:ext uri="{FF2B5EF4-FFF2-40B4-BE49-F238E27FC236}">
                <a16:creationId xmlns:a16="http://schemas.microsoft.com/office/drawing/2014/main" id="{4C15092E-4C81-BB2C-4324-FC9EB9D33D3B}"/>
              </a:ext>
            </a:extLst>
          </p:cNvPr>
          <p:cNvSpPr txBox="1"/>
          <p:nvPr/>
        </p:nvSpPr>
        <p:spPr>
          <a:xfrm>
            <a:off x="417889" y="368878"/>
            <a:ext cx="3607701" cy="572697"/>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300" b="0" i="0" u="none" strike="noStrike" kern="1200" cap="none" spc="0" baseline="0">
                <a:solidFill>
                  <a:srgbClr val="42296B"/>
                </a:solidFill>
                <a:uFillTx/>
                <a:latin typeface="Prompt Black" pitchFamily="2"/>
                <a:cs typeface="Prompt Black" pitchFamily="2"/>
              </a:rPr>
              <a:t>RESOURCES</a:t>
            </a:r>
          </a:p>
        </p:txBody>
      </p:sp>
      <p:sp>
        <p:nvSpPr>
          <p:cNvPr id="3" name="Freeform 5">
            <a:extLst>
              <a:ext uri="{FF2B5EF4-FFF2-40B4-BE49-F238E27FC236}">
                <a16:creationId xmlns:a16="http://schemas.microsoft.com/office/drawing/2014/main" id="{63D18D19-BC16-9FBA-10F4-0B6C90B018B6}"/>
              </a:ext>
            </a:extLst>
          </p:cNvPr>
          <p:cNvSpPr/>
          <p:nvPr/>
        </p:nvSpPr>
        <p:spPr>
          <a:xfrm>
            <a:off x="414342" y="1203322"/>
            <a:ext cx="1663695" cy="1795460"/>
          </a:xfrm>
          <a:custGeom>
            <a:avLst/>
            <a:gdLst>
              <a:gd name="f0" fmla="val 10800000"/>
              <a:gd name="f1" fmla="val 5400000"/>
              <a:gd name="f2" fmla="val 360"/>
              <a:gd name="f3" fmla="val 180"/>
              <a:gd name="f4" fmla="val w"/>
              <a:gd name="f5" fmla="val h"/>
              <a:gd name="f6" fmla="val 0"/>
              <a:gd name="f7" fmla="val 676"/>
              <a:gd name="f8" fmla="val 728"/>
              <a:gd name="f9" fmla="val 352"/>
              <a:gd name="f10" fmla="val 358"/>
              <a:gd name="f11" fmla="val 385"/>
              <a:gd name="f12" fmla="val 363"/>
              <a:gd name="f13" fmla="val 395"/>
              <a:gd name="f14" fmla="val 414"/>
              <a:gd name="f15" fmla="val 433"/>
              <a:gd name="f16" fmla="val 455"/>
              <a:gd name="f17" fmla="val 404"/>
              <a:gd name="f18" fmla="val 420"/>
              <a:gd name="f19" fmla="val 456"/>
              <a:gd name="f20" fmla="val 436"/>
              <a:gd name="f21" fmla="val 454"/>
              <a:gd name="f22" fmla="val 462"/>
              <a:gd name="f23" fmla="val 460"/>
              <a:gd name="f24" fmla="val 480"/>
              <a:gd name="f25" fmla="val 459"/>
              <a:gd name="f26" fmla="val 496"/>
              <a:gd name="f27" fmla="val 512"/>
              <a:gd name="f28" fmla="val 528"/>
              <a:gd name="f29" fmla="val 461"/>
              <a:gd name="f30" fmla="val 544"/>
              <a:gd name="f31" fmla="val 453"/>
              <a:gd name="f32" fmla="val 549"/>
              <a:gd name="f33" fmla="val 439"/>
              <a:gd name="f34" fmla="val 422"/>
              <a:gd name="f35" fmla="val 405"/>
              <a:gd name="f36" fmla="val 576"/>
              <a:gd name="f37" fmla="val 600"/>
              <a:gd name="f38" fmla="val 625"/>
              <a:gd name="f39" fmla="val 651"/>
              <a:gd name="f40" fmla="val 384"/>
              <a:gd name="f41" fmla="val 678"/>
              <a:gd name="f42" fmla="val 705"/>
              <a:gd name="f43" fmla="val 386"/>
              <a:gd name="f44" fmla="val 721"/>
              <a:gd name="f45" fmla="val 379"/>
              <a:gd name="f46" fmla="val 362"/>
              <a:gd name="f47" fmla="val 727"/>
              <a:gd name="f48" fmla="val 346"/>
              <a:gd name="f49" fmla="val 726"/>
              <a:gd name="f50" fmla="val 330"/>
              <a:gd name="f51" fmla="val 314"/>
              <a:gd name="f52" fmla="val 298"/>
              <a:gd name="f53" fmla="val 292"/>
              <a:gd name="f54" fmla="val 661"/>
              <a:gd name="f55" fmla="val 618"/>
              <a:gd name="f56" fmla="val 575"/>
              <a:gd name="f57" fmla="val 567"/>
              <a:gd name="f58" fmla="val 560"/>
              <a:gd name="f59" fmla="val 276"/>
              <a:gd name="f60" fmla="val 261"/>
              <a:gd name="f61" fmla="val 246"/>
              <a:gd name="f62" fmla="val 219"/>
              <a:gd name="f63" fmla="val 217"/>
              <a:gd name="f64" fmla="val 547"/>
              <a:gd name="f65" fmla="val 521"/>
              <a:gd name="f66" fmla="val 505"/>
              <a:gd name="f67" fmla="val 489"/>
              <a:gd name="f68" fmla="val 473"/>
              <a:gd name="f69" fmla="val 223"/>
              <a:gd name="f70" fmla="val 235"/>
              <a:gd name="f71" fmla="val 253"/>
              <a:gd name="f72" fmla="val 271"/>
              <a:gd name="f73" fmla="val 435"/>
              <a:gd name="f74" fmla="val 417"/>
              <a:gd name="f75" fmla="val 398"/>
              <a:gd name="f76" fmla="val 325"/>
              <a:gd name="f77" fmla="val 326"/>
              <a:gd name="f78" fmla="val 338"/>
              <a:gd name="f79" fmla="val 334"/>
              <a:gd name="f80" fmla="val 316"/>
              <a:gd name="f81" fmla="val 306"/>
              <a:gd name="f82" fmla="val 305"/>
              <a:gd name="f83" fmla="val 303"/>
              <a:gd name="f84" fmla="val 304"/>
              <a:gd name="f85" fmla="val 300"/>
              <a:gd name="f86" fmla="val 301"/>
              <a:gd name="f87" fmla="val 299"/>
              <a:gd name="f88" fmla="val 293"/>
              <a:gd name="f89" fmla="val 274"/>
              <a:gd name="f90" fmla="val 273"/>
              <a:gd name="f91" fmla="val 272"/>
              <a:gd name="f92" fmla="val 269"/>
              <a:gd name="f93" fmla="val 242"/>
              <a:gd name="f94" fmla="val 267"/>
              <a:gd name="f95" fmla="val 230"/>
              <a:gd name="f96" fmla="val 263"/>
              <a:gd name="f97" fmla="val 259"/>
              <a:gd name="f98" fmla="val 199"/>
              <a:gd name="f99" fmla="val 251"/>
              <a:gd name="f100" fmla="val 183"/>
              <a:gd name="f101" fmla="val 247"/>
              <a:gd name="f102" fmla="val 160"/>
              <a:gd name="f103" fmla="val 258"/>
              <a:gd name="f104" fmla="val 130"/>
              <a:gd name="f105" fmla="val 95"/>
              <a:gd name="f106" fmla="val 97"/>
              <a:gd name="f107" fmla="val 211"/>
              <a:gd name="f108" fmla="val 98"/>
              <a:gd name="f109" fmla="val 197"/>
              <a:gd name="f110" fmla="val 94"/>
              <a:gd name="f111" fmla="val 188"/>
              <a:gd name="f112" fmla="val 84"/>
              <a:gd name="f113" fmla="val 178"/>
              <a:gd name="f114" fmla="val 42"/>
              <a:gd name="f115" fmla="val 138"/>
              <a:gd name="f116" fmla="val 12"/>
              <a:gd name="f117" fmla="val 92"/>
              <a:gd name="f118" fmla="val 3"/>
              <a:gd name="f119" fmla="val 33"/>
              <a:gd name="f120" fmla="val 2"/>
              <a:gd name="f121" fmla="val 28"/>
              <a:gd name="f122" fmla="val 22"/>
              <a:gd name="f123" fmla="val 17"/>
              <a:gd name="f124" fmla="val 4"/>
              <a:gd name="f125" fmla="val 11"/>
              <a:gd name="f126" fmla="val 10"/>
              <a:gd name="f127" fmla="val 6"/>
              <a:gd name="f128" fmla="val 14"/>
              <a:gd name="f129" fmla="val 5"/>
              <a:gd name="f130" fmla="val 24"/>
              <a:gd name="f131" fmla="val 25"/>
              <a:gd name="f132" fmla="val 16"/>
              <a:gd name="f133" fmla="val 30"/>
              <a:gd name="f134" fmla="val 76"/>
              <a:gd name="f135" fmla="val 61"/>
              <a:gd name="f136" fmla="val 122"/>
              <a:gd name="f137" fmla="val 103"/>
              <a:gd name="f138" fmla="val 162"/>
              <a:gd name="f139" fmla="val 110"/>
              <a:gd name="f140" fmla="val 169"/>
              <a:gd name="f141" fmla="val 116"/>
              <a:gd name="f142" fmla="val 172"/>
              <a:gd name="f143" fmla="val 127"/>
              <a:gd name="f144" fmla="val 167"/>
              <a:gd name="f145" fmla="val 153"/>
              <a:gd name="f146" fmla="val 193"/>
              <a:gd name="f147" fmla="val 174"/>
              <a:gd name="f148" fmla="val 195"/>
              <a:gd name="f149" fmla="val 210"/>
              <a:gd name="f150" fmla="val 196"/>
              <a:gd name="f151" fmla="val 222"/>
              <a:gd name="f152" fmla="val 200"/>
              <a:gd name="f153" fmla="val 227"/>
              <a:gd name="f154" fmla="val 226"/>
              <a:gd name="f155" fmla="val 239"/>
              <a:gd name="f156" fmla="val 245"/>
              <a:gd name="f157" fmla="val 290"/>
              <a:gd name="f158" fmla="val 252"/>
              <a:gd name="f159" fmla="val 233"/>
              <a:gd name="f160" fmla="val 322"/>
              <a:gd name="f161" fmla="val 209"/>
              <a:gd name="f162" fmla="val 361"/>
              <a:gd name="f163" fmla="val 214"/>
              <a:gd name="f164" fmla="val 249"/>
              <a:gd name="f165" fmla="val 391"/>
              <a:gd name="f166" fmla="val 403"/>
              <a:gd name="f167" fmla="val 244"/>
              <a:gd name="f168" fmla="val 432"/>
              <a:gd name="f169" fmla="val 241"/>
              <a:gd name="f170" fmla="val 447"/>
              <a:gd name="f171" fmla="val 237"/>
              <a:gd name="f172" fmla="val 466"/>
              <a:gd name="f173" fmla="val 231"/>
              <a:gd name="f174" fmla="val 481"/>
              <a:gd name="f175" fmla="val 484"/>
              <a:gd name="f176" fmla="val 487"/>
              <a:gd name="f177" fmla="val 522"/>
              <a:gd name="f178" fmla="val 155"/>
              <a:gd name="f179" fmla="val 551"/>
              <a:gd name="f180" fmla="val 561"/>
              <a:gd name="f181" fmla="val 566"/>
              <a:gd name="f182" fmla="val 170"/>
              <a:gd name="f183" fmla="val 573"/>
              <a:gd name="f184" fmla="val 163"/>
              <a:gd name="f185" fmla="val 615"/>
              <a:gd name="f186" fmla="val 123"/>
              <a:gd name="f187" fmla="val 646"/>
              <a:gd name="f188" fmla="val 77"/>
              <a:gd name="f189" fmla="val 652"/>
              <a:gd name="f190" fmla="val 653"/>
              <a:gd name="f191" fmla="val 660"/>
              <a:gd name="f192" fmla="val 664"/>
              <a:gd name="f193" fmla="val 668"/>
              <a:gd name="f194" fmla="val 13"/>
              <a:gd name="f195" fmla="val 675"/>
              <a:gd name="f196" fmla="val 20"/>
              <a:gd name="f197" fmla="val 674"/>
              <a:gd name="f198" fmla="val 55"/>
              <a:gd name="f199" fmla="val 663"/>
              <a:gd name="f200" fmla="val 88"/>
              <a:gd name="f201" fmla="val 643"/>
              <a:gd name="f202" fmla="val 117"/>
              <a:gd name="f203" fmla="val 628"/>
              <a:gd name="f204" fmla="val 139"/>
              <a:gd name="f205" fmla="val 610"/>
              <a:gd name="f206" fmla="val 591"/>
              <a:gd name="f207" fmla="val 583"/>
              <a:gd name="f208" fmla="val 578"/>
              <a:gd name="f209" fmla="val 580"/>
              <a:gd name="f210" fmla="val 207"/>
              <a:gd name="f211" fmla="val 228"/>
              <a:gd name="f212" fmla="val 574"/>
              <a:gd name="f213" fmla="val 556"/>
              <a:gd name="f214" fmla="val 255"/>
              <a:gd name="f215" fmla="val 537"/>
              <a:gd name="f216" fmla="val 266"/>
              <a:gd name="f217" fmla="val 519"/>
              <a:gd name="f218" fmla="val 264"/>
              <a:gd name="f219" fmla="val 501"/>
              <a:gd name="f220" fmla="val 488"/>
              <a:gd name="f221" fmla="val 482"/>
              <a:gd name="f222" fmla="val 427"/>
              <a:gd name="f223" fmla="val 400"/>
              <a:gd name="f224" fmla="val 275"/>
              <a:gd name="f225" fmla="val 394"/>
              <a:gd name="f226" fmla="val 389"/>
              <a:gd name="f227" fmla="val 282"/>
              <a:gd name="f228" fmla="val 286"/>
              <a:gd name="f229" fmla="val 376"/>
              <a:gd name="f230" fmla="val 369"/>
              <a:gd name="f231" fmla="val 351"/>
              <a:gd name="f232" fmla="val 349"/>
              <a:gd name="f233" fmla="val 327"/>
              <a:gd name="f234" fmla="val 343"/>
              <a:gd name="f235" fmla="val 348"/>
              <a:gd name="f236" fmla="val 479"/>
              <a:gd name="f237" fmla="val 495"/>
              <a:gd name="f238" fmla="val 508"/>
              <a:gd name="f239" fmla="val 525"/>
              <a:gd name="f240" fmla="val 291"/>
              <a:gd name="f241" fmla="val 317"/>
              <a:gd name="f242" fmla="val 585"/>
              <a:gd name="f243" fmla="val 701"/>
              <a:gd name="f244" fmla="val 332"/>
              <a:gd name="f245" fmla="val 642"/>
              <a:gd name="f246" fmla="val 584"/>
              <a:gd name="f247" fmla="val 523"/>
              <a:gd name="f248" fmla="val 388"/>
              <a:gd name="f249" fmla="val 411"/>
              <a:gd name="f250" fmla="val 494"/>
              <a:gd name="f251" fmla="val 478"/>
              <a:gd name="f252" fmla="val 410"/>
              <a:gd name="f253" fmla="val 446"/>
              <a:gd name="f254" fmla="val 416"/>
              <a:gd name="f255" fmla="val 344"/>
              <a:gd name="f256" fmla="val 331"/>
              <a:gd name="f257" fmla="val 315"/>
              <a:gd name="f258" fmla="val 418"/>
              <a:gd name="f259" fmla="val 120"/>
              <a:gd name="f260" fmla="val 213"/>
              <a:gd name="f261" fmla="val 229"/>
              <a:gd name="f262" fmla="val 131"/>
              <a:gd name="f263" fmla="val 238"/>
              <a:gd name="f264" fmla="val 146"/>
              <a:gd name="f265" fmla="val 161"/>
              <a:gd name="f266" fmla="val 171"/>
              <a:gd name="f267" fmla="val 212"/>
              <a:gd name="f268" fmla="val 173"/>
              <a:gd name="f269" fmla="val 158"/>
              <a:gd name="f270" fmla="val 185"/>
              <a:gd name="f271" fmla="val 144"/>
              <a:gd name="f272" fmla="val 187"/>
              <a:gd name="f273" fmla="val 129"/>
              <a:gd name="f274" fmla="val 121"/>
              <a:gd name="f275" fmla="val 198"/>
              <a:gd name="f276" fmla="val 557"/>
              <a:gd name="f277" fmla="val 555"/>
              <a:gd name="f278" fmla="val 532"/>
              <a:gd name="f279" fmla="val 518"/>
              <a:gd name="f280" fmla="val 186"/>
              <a:gd name="f281" fmla="val 504"/>
              <a:gd name="f282" fmla="val 507"/>
              <a:gd name="f283" fmla="val 517"/>
              <a:gd name="f284" fmla="val 354"/>
              <a:gd name="f285" fmla="val 364"/>
              <a:gd name="f286" fmla="val 284"/>
              <a:gd name="f287" fmla="val 365"/>
              <a:gd name="f288" fmla="val 254"/>
              <a:gd name="f289" fmla="val 356"/>
              <a:gd name="f290" fmla="val 340"/>
              <a:gd name="f291" fmla="val 243"/>
              <a:gd name="f292" fmla="val 312"/>
              <a:gd name="f293" fmla="val 313"/>
              <a:gd name="f294" fmla="val 268"/>
              <a:gd name="f295" fmla="val 283"/>
              <a:gd name="f296" fmla="+- 0 0 -90"/>
              <a:gd name="f297" fmla="*/ f4 1 676"/>
              <a:gd name="f298" fmla="*/ f5 1 728"/>
              <a:gd name="f299" fmla="val f6"/>
              <a:gd name="f300" fmla="val f7"/>
              <a:gd name="f301" fmla="val f8"/>
              <a:gd name="f302" fmla="*/ f296 f0 1"/>
              <a:gd name="f303" fmla="+- f301 0 f299"/>
              <a:gd name="f304" fmla="+- f300 0 f299"/>
              <a:gd name="f305" fmla="*/ f302 1 f3"/>
              <a:gd name="f306" fmla="*/ f304 1 676"/>
              <a:gd name="f307" fmla="*/ f303 1 728"/>
              <a:gd name="f308" fmla="*/ 385 f304 1"/>
              <a:gd name="f309" fmla="*/ 395 f303 1"/>
              <a:gd name="f310" fmla="*/ 436 f304 1"/>
              <a:gd name="f311" fmla="*/ 455 f303 1"/>
              <a:gd name="f312" fmla="*/ 460 f304 1"/>
              <a:gd name="f313" fmla="*/ 528 f303 1"/>
              <a:gd name="f314" fmla="*/ 549 f303 1"/>
              <a:gd name="f315" fmla="*/ 705 f303 1"/>
              <a:gd name="f316" fmla="*/ 314 f304 1"/>
              <a:gd name="f317" fmla="*/ 727 f303 1"/>
              <a:gd name="f318" fmla="*/ 292 f304 1"/>
              <a:gd name="f319" fmla="*/ 575 f303 1"/>
              <a:gd name="f320" fmla="*/ 246 f304 1"/>
              <a:gd name="f321" fmla="*/ 217 f304 1"/>
              <a:gd name="f322" fmla="*/ 473 f303 1"/>
              <a:gd name="f323" fmla="*/ 325 f304 1"/>
              <a:gd name="f324" fmla="*/ 358 f303 1"/>
              <a:gd name="f325" fmla="*/ 299 f304 1"/>
              <a:gd name="f326" fmla="*/ 298 f303 1"/>
              <a:gd name="f327" fmla="*/ 219 f304 1"/>
              <a:gd name="f328" fmla="*/ 259 f303 1"/>
              <a:gd name="f329" fmla="*/ 97 f304 1"/>
              <a:gd name="f330" fmla="*/ 211 f303 1"/>
              <a:gd name="f331" fmla="*/ 3 f304 1"/>
              <a:gd name="f332" fmla="*/ 33 f303 1"/>
              <a:gd name="f333" fmla="*/ 14 f304 1"/>
              <a:gd name="f334" fmla="*/ 0 f303 1"/>
              <a:gd name="f335" fmla="*/ 103 f304 1"/>
              <a:gd name="f336" fmla="*/ 162 f303 1"/>
              <a:gd name="f337" fmla="*/ 195 f304 1"/>
              <a:gd name="f338" fmla="*/ 210 f303 1"/>
              <a:gd name="f339" fmla="*/ 258 f304 1"/>
              <a:gd name="f340" fmla="*/ 245 f303 1"/>
              <a:gd name="f341" fmla="*/ 379 f304 1"/>
              <a:gd name="f342" fmla="*/ 239 f303 1"/>
              <a:gd name="f343" fmla="*/ 447 f304 1"/>
              <a:gd name="f344" fmla="*/ 237 f303 1"/>
              <a:gd name="f345" fmla="*/ 551 f304 1"/>
              <a:gd name="f346" fmla="*/ 167 f303 1"/>
              <a:gd name="f347" fmla="*/ 652 f304 1"/>
              <a:gd name="f348" fmla="*/ 17 f303 1"/>
              <a:gd name="f349" fmla="*/ 675 f304 1"/>
              <a:gd name="f350" fmla="*/ 20 f303 1"/>
              <a:gd name="f351" fmla="*/ 591 f304 1"/>
              <a:gd name="f352" fmla="*/ 180 f303 1"/>
              <a:gd name="f353" fmla="*/ 556 f304 1"/>
              <a:gd name="f354" fmla="*/ 255 f303 1"/>
              <a:gd name="f355" fmla="*/ 482 f304 1"/>
              <a:gd name="f356" fmla="*/ 251 f303 1"/>
              <a:gd name="f357" fmla="*/ 286 f303 1"/>
              <a:gd name="f358" fmla="*/ 351 f304 1"/>
              <a:gd name="f359" fmla="*/ 343 f303 1"/>
              <a:gd name="f360" fmla="*/ 242 f304 1"/>
              <a:gd name="f361" fmla="*/ 479 f303 1"/>
              <a:gd name="f362" fmla="*/ 317 f304 1"/>
              <a:gd name="f363" fmla="*/ 525 f303 1"/>
              <a:gd name="f364" fmla="*/ 362 f304 1"/>
              <a:gd name="f365" fmla="*/ 701 f303 1"/>
              <a:gd name="f366" fmla="*/ 435 f304 1"/>
              <a:gd name="f367" fmla="*/ 523 f303 1"/>
              <a:gd name="f368" fmla="*/ 360 f304 1"/>
              <a:gd name="f369" fmla="*/ 478 f303 1"/>
              <a:gd name="f370" fmla="*/ 315 f304 1"/>
              <a:gd name="f371" fmla="*/ 386 f303 1"/>
              <a:gd name="f372" fmla="*/ 146 f304 1"/>
              <a:gd name="f373" fmla="*/ 238 f303 1"/>
              <a:gd name="f374" fmla="*/ 144 f304 1"/>
              <a:gd name="f375" fmla="*/ 187 f303 1"/>
              <a:gd name="f376" fmla="*/ 557 f304 1"/>
              <a:gd name="f377" fmla="*/ 212 f303 1"/>
              <a:gd name="f378" fmla="*/ 505 f304 1"/>
              <a:gd name="f379" fmla="*/ 213 f303 1"/>
              <a:gd name="f380" fmla="*/ 364 f304 1"/>
              <a:gd name="f381" fmla="*/ 269 f303 1"/>
              <a:gd name="f382" fmla="*/ 313 f304 1"/>
              <a:gd name="f383" fmla="*/ 268 f303 1"/>
              <a:gd name="f384" fmla="+- f305 0 f1"/>
              <a:gd name="f385" fmla="*/ f308 1 676"/>
              <a:gd name="f386" fmla="*/ f309 1 728"/>
              <a:gd name="f387" fmla="*/ f310 1 676"/>
              <a:gd name="f388" fmla="*/ f311 1 728"/>
              <a:gd name="f389" fmla="*/ f312 1 676"/>
              <a:gd name="f390" fmla="*/ f313 1 728"/>
              <a:gd name="f391" fmla="*/ f314 1 728"/>
              <a:gd name="f392" fmla="*/ f315 1 728"/>
              <a:gd name="f393" fmla="*/ f316 1 676"/>
              <a:gd name="f394" fmla="*/ f317 1 728"/>
              <a:gd name="f395" fmla="*/ f318 1 676"/>
              <a:gd name="f396" fmla="*/ f319 1 728"/>
              <a:gd name="f397" fmla="*/ f320 1 676"/>
              <a:gd name="f398" fmla="*/ f321 1 676"/>
              <a:gd name="f399" fmla="*/ f322 1 728"/>
              <a:gd name="f400" fmla="*/ f323 1 676"/>
              <a:gd name="f401" fmla="*/ f324 1 728"/>
              <a:gd name="f402" fmla="*/ f325 1 676"/>
              <a:gd name="f403" fmla="*/ f326 1 728"/>
              <a:gd name="f404" fmla="*/ f327 1 676"/>
              <a:gd name="f405" fmla="*/ f328 1 728"/>
              <a:gd name="f406" fmla="*/ f329 1 676"/>
              <a:gd name="f407" fmla="*/ f330 1 728"/>
              <a:gd name="f408" fmla="*/ f331 1 676"/>
              <a:gd name="f409" fmla="*/ f332 1 728"/>
              <a:gd name="f410" fmla="*/ f333 1 676"/>
              <a:gd name="f411" fmla="*/ f334 1 728"/>
              <a:gd name="f412" fmla="*/ f335 1 676"/>
              <a:gd name="f413" fmla="*/ f336 1 728"/>
              <a:gd name="f414" fmla="*/ f337 1 676"/>
              <a:gd name="f415" fmla="*/ f338 1 728"/>
              <a:gd name="f416" fmla="*/ f339 1 676"/>
              <a:gd name="f417" fmla="*/ f340 1 728"/>
              <a:gd name="f418" fmla="*/ f341 1 676"/>
              <a:gd name="f419" fmla="*/ f342 1 728"/>
              <a:gd name="f420" fmla="*/ f343 1 676"/>
              <a:gd name="f421" fmla="*/ f344 1 728"/>
              <a:gd name="f422" fmla="*/ f345 1 676"/>
              <a:gd name="f423" fmla="*/ f346 1 728"/>
              <a:gd name="f424" fmla="*/ f347 1 676"/>
              <a:gd name="f425" fmla="*/ f348 1 728"/>
              <a:gd name="f426" fmla="*/ f349 1 676"/>
              <a:gd name="f427" fmla="*/ f350 1 728"/>
              <a:gd name="f428" fmla="*/ f351 1 676"/>
              <a:gd name="f429" fmla="*/ f352 1 728"/>
              <a:gd name="f430" fmla="*/ f353 1 676"/>
              <a:gd name="f431" fmla="*/ f354 1 728"/>
              <a:gd name="f432" fmla="*/ f355 1 676"/>
              <a:gd name="f433" fmla="*/ f356 1 728"/>
              <a:gd name="f434" fmla="*/ f357 1 728"/>
              <a:gd name="f435" fmla="*/ f358 1 676"/>
              <a:gd name="f436" fmla="*/ f359 1 728"/>
              <a:gd name="f437" fmla="*/ f360 1 676"/>
              <a:gd name="f438" fmla="*/ f361 1 728"/>
              <a:gd name="f439" fmla="*/ f362 1 676"/>
              <a:gd name="f440" fmla="*/ f363 1 728"/>
              <a:gd name="f441" fmla="*/ f364 1 676"/>
              <a:gd name="f442" fmla="*/ f365 1 728"/>
              <a:gd name="f443" fmla="*/ f366 1 676"/>
              <a:gd name="f444" fmla="*/ f367 1 728"/>
              <a:gd name="f445" fmla="*/ f368 1 676"/>
              <a:gd name="f446" fmla="*/ f369 1 728"/>
              <a:gd name="f447" fmla="*/ f370 1 676"/>
              <a:gd name="f448" fmla="*/ f371 1 728"/>
              <a:gd name="f449" fmla="*/ f372 1 676"/>
              <a:gd name="f450" fmla="*/ f373 1 728"/>
              <a:gd name="f451" fmla="*/ f374 1 676"/>
              <a:gd name="f452" fmla="*/ f375 1 728"/>
              <a:gd name="f453" fmla="*/ f376 1 676"/>
              <a:gd name="f454" fmla="*/ f377 1 728"/>
              <a:gd name="f455" fmla="*/ f378 1 676"/>
              <a:gd name="f456" fmla="*/ f379 1 728"/>
              <a:gd name="f457" fmla="*/ f380 1 676"/>
              <a:gd name="f458" fmla="*/ f381 1 728"/>
              <a:gd name="f459" fmla="*/ f382 1 676"/>
              <a:gd name="f460" fmla="*/ f383 1 728"/>
              <a:gd name="f461" fmla="*/ 0 1 f306"/>
              <a:gd name="f462" fmla="*/ f300 1 f306"/>
              <a:gd name="f463" fmla="*/ 0 1 f307"/>
              <a:gd name="f464" fmla="*/ f301 1 f307"/>
              <a:gd name="f465" fmla="*/ f385 1 f306"/>
              <a:gd name="f466" fmla="*/ f386 1 f307"/>
              <a:gd name="f467" fmla="*/ f387 1 f306"/>
              <a:gd name="f468" fmla="*/ f388 1 f307"/>
              <a:gd name="f469" fmla="*/ f389 1 f306"/>
              <a:gd name="f470" fmla="*/ f390 1 f307"/>
              <a:gd name="f471" fmla="*/ f391 1 f307"/>
              <a:gd name="f472" fmla="*/ f392 1 f307"/>
              <a:gd name="f473" fmla="*/ f393 1 f306"/>
              <a:gd name="f474" fmla="*/ f394 1 f307"/>
              <a:gd name="f475" fmla="*/ f395 1 f306"/>
              <a:gd name="f476" fmla="*/ f396 1 f307"/>
              <a:gd name="f477" fmla="*/ f397 1 f306"/>
              <a:gd name="f478" fmla="*/ f398 1 f306"/>
              <a:gd name="f479" fmla="*/ f399 1 f307"/>
              <a:gd name="f480" fmla="*/ f400 1 f306"/>
              <a:gd name="f481" fmla="*/ f401 1 f307"/>
              <a:gd name="f482" fmla="*/ f402 1 f306"/>
              <a:gd name="f483" fmla="*/ f403 1 f307"/>
              <a:gd name="f484" fmla="*/ f404 1 f306"/>
              <a:gd name="f485" fmla="*/ f405 1 f307"/>
              <a:gd name="f486" fmla="*/ f406 1 f306"/>
              <a:gd name="f487" fmla="*/ f407 1 f307"/>
              <a:gd name="f488" fmla="*/ f408 1 f306"/>
              <a:gd name="f489" fmla="*/ f409 1 f307"/>
              <a:gd name="f490" fmla="*/ f410 1 f306"/>
              <a:gd name="f491" fmla="*/ f411 1 f307"/>
              <a:gd name="f492" fmla="*/ f412 1 f306"/>
              <a:gd name="f493" fmla="*/ f413 1 f307"/>
              <a:gd name="f494" fmla="*/ f414 1 f306"/>
              <a:gd name="f495" fmla="*/ f415 1 f307"/>
              <a:gd name="f496" fmla="*/ f416 1 f306"/>
              <a:gd name="f497" fmla="*/ f417 1 f307"/>
              <a:gd name="f498" fmla="*/ f418 1 f306"/>
              <a:gd name="f499" fmla="*/ f419 1 f307"/>
              <a:gd name="f500" fmla="*/ f420 1 f306"/>
              <a:gd name="f501" fmla="*/ f421 1 f307"/>
              <a:gd name="f502" fmla="*/ f422 1 f306"/>
              <a:gd name="f503" fmla="*/ f423 1 f307"/>
              <a:gd name="f504" fmla="*/ f424 1 f306"/>
              <a:gd name="f505" fmla="*/ f425 1 f307"/>
              <a:gd name="f506" fmla="*/ f426 1 f306"/>
              <a:gd name="f507" fmla="*/ f427 1 f307"/>
              <a:gd name="f508" fmla="*/ f428 1 f306"/>
              <a:gd name="f509" fmla="*/ f429 1 f307"/>
              <a:gd name="f510" fmla="*/ f430 1 f306"/>
              <a:gd name="f511" fmla="*/ f431 1 f307"/>
              <a:gd name="f512" fmla="*/ f432 1 f306"/>
              <a:gd name="f513" fmla="*/ f433 1 f307"/>
              <a:gd name="f514" fmla="*/ f434 1 f307"/>
              <a:gd name="f515" fmla="*/ f435 1 f306"/>
              <a:gd name="f516" fmla="*/ f436 1 f307"/>
              <a:gd name="f517" fmla="*/ f437 1 f306"/>
              <a:gd name="f518" fmla="*/ f438 1 f307"/>
              <a:gd name="f519" fmla="*/ f439 1 f306"/>
              <a:gd name="f520" fmla="*/ f440 1 f307"/>
              <a:gd name="f521" fmla="*/ f441 1 f306"/>
              <a:gd name="f522" fmla="*/ f442 1 f307"/>
              <a:gd name="f523" fmla="*/ f443 1 f306"/>
              <a:gd name="f524" fmla="*/ f444 1 f307"/>
              <a:gd name="f525" fmla="*/ f445 1 f306"/>
              <a:gd name="f526" fmla="*/ f446 1 f307"/>
              <a:gd name="f527" fmla="*/ f447 1 f306"/>
              <a:gd name="f528" fmla="*/ f448 1 f307"/>
              <a:gd name="f529" fmla="*/ f449 1 f306"/>
              <a:gd name="f530" fmla="*/ f450 1 f307"/>
              <a:gd name="f531" fmla="*/ f451 1 f306"/>
              <a:gd name="f532" fmla="*/ f452 1 f307"/>
              <a:gd name="f533" fmla="*/ f453 1 f306"/>
              <a:gd name="f534" fmla="*/ f454 1 f307"/>
              <a:gd name="f535" fmla="*/ f455 1 f306"/>
              <a:gd name="f536" fmla="*/ f456 1 f307"/>
              <a:gd name="f537" fmla="*/ f457 1 f306"/>
              <a:gd name="f538" fmla="*/ f458 1 f307"/>
              <a:gd name="f539" fmla="*/ f459 1 f306"/>
              <a:gd name="f540" fmla="*/ f460 1 f307"/>
              <a:gd name="f541" fmla="*/ f461 f297 1"/>
              <a:gd name="f542" fmla="*/ f462 f297 1"/>
              <a:gd name="f543" fmla="*/ f464 f298 1"/>
              <a:gd name="f544" fmla="*/ f463 f298 1"/>
              <a:gd name="f545" fmla="*/ f465 f297 1"/>
              <a:gd name="f546" fmla="*/ f466 f298 1"/>
              <a:gd name="f547" fmla="*/ f467 f297 1"/>
              <a:gd name="f548" fmla="*/ f468 f298 1"/>
              <a:gd name="f549" fmla="*/ f469 f297 1"/>
              <a:gd name="f550" fmla="*/ f470 f298 1"/>
              <a:gd name="f551" fmla="*/ f471 f298 1"/>
              <a:gd name="f552" fmla="*/ f472 f298 1"/>
              <a:gd name="f553" fmla="*/ f473 f297 1"/>
              <a:gd name="f554" fmla="*/ f474 f298 1"/>
              <a:gd name="f555" fmla="*/ f475 f297 1"/>
              <a:gd name="f556" fmla="*/ f476 f298 1"/>
              <a:gd name="f557" fmla="*/ f477 f297 1"/>
              <a:gd name="f558" fmla="*/ f478 f297 1"/>
              <a:gd name="f559" fmla="*/ f479 f298 1"/>
              <a:gd name="f560" fmla="*/ f480 f297 1"/>
              <a:gd name="f561" fmla="*/ f481 f298 1"/>
              <a:gd name="f562" fmla="*/ f482 f297 1"/>
              <a:gd name="f563" fmla="*/ f483 f298 1"/>
              <a:gd name="f564" fmla="*/ f484 f297 1"/>
              <a:gd name="f565" fmla="*/ f485 f298 1"/>
              <a:gd name="f566" fmla="*/ f486 f297 1"/>
              <a:gd name="f567" fmla="*/ f487 f298 1"/>
              <a:gd name="f568" fmla="*/ f488 f297 1"/>
              <a:gd name="f569" fmla="*/ f489 f298 1"/>
              <a:gd name="f570" fmla="*/ f490 f297 1"/>
              <a:gd name="f571" fmla="*/ f491 f298 1"/>
              <a:gd name="f572" fmla="*/ f492 f297 1"/>
              <a:gd name="f573" fmla="*/ f493 f298 1"/>
              <a:gd name="f574" fmla="*/ f494 f297 1"/>
              <a:gd name="f575" fmla="*/ f495 f298 1"/>
              <a:gd name="f576" fmla="*/ f496 f297 1"/>
              <a:gd name="f577" fmla="*/ f497 f298 1"/>
              <a:gd name="f578" fmla="*/ f498 f297 1"/>
              <a:gd name="f579" fmla="*/ f499 f298 1"/>
              <a:gd name="f580" fmla="*/ f500 f297 1"/>
              <a:gd name="f581" fmla="*/ f501 f298 1"/>
              <a:gd name="f582" fmla="*/ f502 f297 1"/>
              <a:gd name="f583" fmla="*/ f503 f298 1"/>
              <a:gd name="f584" fmla="*/ f504 f297 1"/>
              <a:gd name="f585" fmla="*/ f505 f298 1"/>
              <a:gd name="f586" fmla="*/ f506 f297 1"/>
              <a:gd name="f587" fmla="*/ f507 f298 1"/>
              <a:gd name="f588" fmla="*/ f508 f297 1"/>
              <a:gd name="f589" fmla="*/ f509 f298 1"/>
              <a:gd name="f590" fmla="*/ f510 f297 1"/>
              <a:gd name="f591" fmla="*/ f511 f298 1"/>
              <a:gd name="f592" fmla="*/ f512 f297 1"/>
              <a:gd name="f593" fmla="*/ f513 f298 1"/>
              <a:gd name="f594" fmla="*/ f514 f298 1"/>
              <a:gd name="f595" fmla="*/ f515 f297 1"/>
              <a:gd name="f596" fmla="*/ f516 f298 1"/>
              <a:gd name="f597" fmla="*/ f517 f297 1"/>
              <a:gd name="f598" fmla="*/ f518 f298 1"/>
              <a:gd name="f599" fmla="*/ f519 f297 1"/>
              <a:gd name="f600" fmla="*/ f520 f298 1"/>
              <a:gd name="f601" fmla="*/ f521 f297 1"/>
              <a:gd name="f602" fmla="*/ f522 f298 1"/>
              <a:gd name="f603" fmla="*/ f523 f297 1"/>
              <a:gd name="f604" fmla="*/ f524 f298 1"/>
              <a:gd name="f605" fmla="*/ f525 f297 1"/>
              <a:gd name="f606" fmla="*/ f526 f298 1"/>
              <a:gd name="f607" fmla="*/ f527 f297 1"/>
              <a:gd name="f608" fmla="*/ f528 f298 1"/>
              <a:gd name="f609" fmla="*/ f529 f297 1"/>
              <a:gd name="f610" fmla="*/ f530 f298 1"/>
              <a:gd name="f611" fmla="*/ f531 f297 1"/>
              <a:gd name="f612" fmla="*/ f532 f298 1"/>
              <a:gd name="f613" fmla="*/ f533 f297 1"/>
              <a:gd name="f614" fmla="*/ f534 f298 1"/>
              <a:gd name="f615" fmla="*/ f535 f297 1"/>
              <a:gd name="f616" fmla="*/ f536 f298 1"/>
              <a:gd name="f617" fmla="*/ f537 f297 1"/>
              <a:gd name="f618" fmla="*/ f538 f298 1"/>
              <a:gd name="f619" fmla="*/ f539 f297 1"/>
              <a:gd name="f620" fmla="*/ f540 f298 1"/>
            </a:gdLst>
            <a:ahLst/>
            <a:cxnLst>
              <a:cxn ang="3cd4">
                <a:pos x="hc" y="t"/>
              </a:cxn>
              <a:cxn ang="0">
                <a:pos x="r" y="vc"/>
              </a:cxn>
              <a:cxn ang="cd4">
                <a:pos x="hc" y="b"/>
              </a:cxn>
              <a:cxn ang="cd2">
                <a:pos x="l" y="vc"/>
              </a:cxn>
              <a:cxn ang="f384">
                <a:pos x="f545" y="f546"/>
              </a:cxn>
              <a:cxn ang="f384">
                <a:pos x="f547" y="f548"/>
              </a:cxn>
              <a:cxn ang="f384">
                <a:pos x="f549" y="f550"/>
              </a:cxn>
              <a:cxn ang="f384">
                <a:pos x="f545" y="f551"/>
              </a:cxn>
              <a:cxn ang="f384">
                <a:pos x="f545" y="f552"/>
              </a:cxn>
              <a:cxn ang="f384">
                <a:pos x="f553" y="f554"/>
              </a:cxn>
              <a:cxn ang="f384">
                <a:pos x="f555" y="f556"/>
              </a:cxn>
              <a:cxn ang="f384">
                <a:pos x="f557" y="f551"/>
              </a:cxn>
              <a:cxn ang="f384">
                <a:pos x="f558" y="f559"/>
              </a:cxn>
              <a:cxn ang="f384">
                <a:pos x="f555" y="f548"/>
              </a:cxn>
              <a:cxn ang="f384">
                <a:pos x="f560" y="f561"/>
              </a:cxn>
              <a:cxn ang="f384">
                <a:pos x="f562" y="f563"/>
              </a:cxn>
              <a:cxn ang="f384">
                <a:pos x="f564" y="f565"/>
              </a:cxn>
              <a:cxn ang="f384">
                <a:pos x="f566" y="f567"/>
              </a:cxn>
              <a:cxn ang="f384">
                <a:pos x="f568" y="f569"/>
              </a:cxn>
              <a:cxn ang="f384">
                <a:pos x="f570" y="f571"/>
              </a:cxn>
              <a:cxn ang="f384">
                <a:pos x="f572" y="f573"/>
              </a:cxn>
              <a:cxn ang="f384">
                <a:pos x="f574" y="f575"/>
              </a:cxn>
              <a:cxn ang="f384">
                <a:pos x="f576" y="f577"/>
              </a:cxn>
              <a:cxn ang="f384">
                <a:pos x="f578" y="f579"/>
              </a:cxn>
              <a:cxn ang="f384">
                <a:pos x="f580" y="f581"/>
              </a:cxn>
              <a:cxn ang="f384">
                <a:pos x="f582" y="f583"/>
              </a:cxn>
              <a:cxn ang="f384">
                <a:pos x="f584" y="f585"/>
              </a:cxn>
              <a:cxn ang="f384">
                <a:pos x="f586" y="f587"/>
              </a:cxn>
              <a:cxn ang="f384">
                <a:pos x="f588" y="f589"/>
              </a:cxn>
              <a:cxn ang="f384">
                <a:pos x="f590" y="f591"/>
              </a:cxn>
              <a:cxn ang="f384">
                <a:pos x="f592" y="f593"/>
              </a:cxn>
              <a:cxn ang="f384">
                <a:pos x="f545" y="f594"/>
              </a:cxn>
              <a:cxn ang="f384">
                <a:pos x="f595" y="f596"/>
              </a:cxn>
              <a:cxn ang="f384">
                <a:pos x="f597" y="f598"/>
              </a:cxn>
              <a:cxn ang="f384">
                <a:pos x="f599" y="f600"/>
              </a:cxn>
              <a:cxn ang="f384">
                <a:pos x="f601" y="f602"/>
              </a:cxn>
              <a:cxn ang="f384">
                <a:pos x="f603" y="f604"/>
              </a:cxn>
              <a:cxn ang="f384">
                <a:pos x="f605" y="f606"/>
              </a:cxn>
              <a:cxn ang="f384">
                <a:pos x="f607" y="f608"/>
              </a:cxn>
              <a:cxn ang="f384">
                <a:pos x="f597" y="f598"/>
              </a:cxn>
              <a:cxn ang="f384">
                <a:pos x="f609" y="f610"/>
              </a:cxn>
              <a:cxn ang="f384">
                <a:pos x="f611" y="f612"/>
              </a:cxn>
              <a:cxn ang="f384">
                <a:pos x="f613" y="f614"/>
              </a:cxn>
              <a:cxn ang="f384">
                <a:pos x="f615" y="f616"/>
              </a:cxn>
              <a:cxn ang="f384">
                <a:pos x="f613" y="f614"/>
              </a:cxn>
              <a:cxn ang="f384">
                <a:pos x="f617" y="f618"/>
              </a:cxn>
              <a:cxn ang="f384">
                <a:pos x="f619" y="f620"/>
              </a:cxn>
            </a:cxnLst>
            <a:rect l="f541" t="f544" r="f542" b="f543"/>
            <a:pathLst>
              <a:path w="676" h="728">
                <a:moveTo>
                  <a:pt x="f9" y="f10"/>
                </a:moveTo>
                <a:cubicBezTo>
                  <a:pt x="f11" y="f12"/>
                  <a:pt x="f11" y="f12"/>
                  <a:pt x="f11" y="f13"/>
                </a:cubicBezTo>
                <a:cubicBezTo>
                  <a:pt x="f11" y="f14"/>
                  <a:pt x="f11" y="f15"/>
                  <a:pt x="f11" y="f16"/>
                </a:cubicBezTo>
                <a:cubicBezTo>
                  <a:pt x="f17" y="f16"/>
                  <a:pt x="f18" y="f19"/>
                  <a:pt x="f20" y="f16"/>
                </a:cubicBezTo>
                <a:cubicBezTo>
                  <a:pt x="f16" y="f21"/>
                  <a:pt x="f22" y="f22"/>
                  <a:pt x="f23" y="f24"/>
                </a:cubicBezTo>
                <a:cubicBezTo>
                  <a:pt x="f25" y="f26"/>
                  <a:pt x="f25" y="f27"/>
                  <a:pt x="f23" y="f28"/>
                </a:cubicBezTo>
                <a:cubicBezTo>
                  <a:pt x="f29" y="f30"/>
                  <a:pt x="f31" y="f32"/>
                  <a:pt x="f33" y="f32"/>
                </a:cubicBezTo>
                <a:cubicBezTo>
                  <a:pt x="f34" y="f32"/>
                  <a:pt x="f35" y="f32"/>
                  <a:pt x="f11" y="f32"/>
                </a:cubicBezTo>
                <a:cubicBezTo>
                  <a:pt x="f11" y="f36"/>
                  <a:pt x="f11" y="f37"/>
                  <a:pt x="f11" y="f38"/>
                </a:cubicBezTo>
                <a:cubicBezTo>
                  <a:pt x="f11" y="f39"/>
                  <a:pt x="f40" y="f41"/>
                  <a:pt x="f11" y="f42"/>
                </a:cubicBezTo>
                <a:cubicBezTo>
                  <a:pt x="f43" y="f44"/>
                  <a:pt x="f45" y="f8"/>
                  <a:pt x="f46" y="f47"/>
                </a:cubicBezTo>
                <a:cubicBezTo>
                  <a:pt x="f48" y="f49"/>
                  <a:pt x="f50" y="f49"/>
                  <a:pt x="f51" y="f47"/>
                </a:cubicBezTo>
                <a:cubicBezTo>
                  <a:pt x="f52" y="f8"/>
                  <a:pt x="f53" y="f44"/>
                  <a:pt x="f53" y="f42"/>
                </a:cubicBezTo>
                <a:cubicBezTo>
                  <a:pt x="f53" y="f54"/>
                  <a:pt x="f53" y="f55"/>
                  <a:pt x="f53" y="f56"/>
                </a:cubicBezTo>
                <a:cubicBezTo>
                  <a:pt x="f53" y="f57"/>
                  <a:pt x="f53" y="f58"/>
                  <a:pt x="f53" y="f32"/>
                </a:cubicBezTo>
                <a:cubicBezTo>
                  <a:pt x="f59" y="f32"/>
                  <a:pt x="f60" y="f32"/>
                  <a:pt x="f61" y="f32"/>
                </a:cubicBezTo>
                <a:cubicBezTo>
                  <a:pt x="f62" y="f32"/>
                  <a:pt x="f63" y="f64"/>
                  <a:pt x="f63" y="f65"/>
                </a:cubicBezTo>
                <a:cubicBezTo>
                  <a:pt x="f63" y="f66"/>
                  <a:pt x="f63" y="f67"/>
                  <a:pt x="f63" y="f68"/>
                </a:cubicBezTo>
                <a:cubicBezTo>
                  <a:pt x="f63" y="f29"/>
                  <a:pt x="f69" y="f16"/>
                  <a:pt x="f70" y="f16"/>
                </a:cubicBezTo>
                <a:cubicBezTo>
                  <a:pt x="f71" y="f19"/>
                  <a:pt x="f72" y="f16"/>
                  <a:pt x="f53" y="f16"/>
                </a:cubicBezTo>
                <a:cubicBezTo>
                  <a:pt x="f53" y="f73"/>
                  <a:pt x="f53" y="f74"/>
                  <a:pt x="f53" y="f75"/>
                </a:cubicBezTo>
                <a:cubicBezTo>
                  <a:pt x="f53" y="f12"/>
                  <a:pt x="f53" y="f12"/>
                  <a:pt x="f76" y="f10"/>
                </a:cubicBezTo>
                <a:cubicBezTo>
                  <a:pt x="f77" y="f78"/>
                  <a:pt x="f79" y="f80"/>
                  <a:pt x="f81" y="f82"/>
                </a:cubicBezTo>
                <a:cubicBezTo>
                  <a:pt x="f83" y="f84"/>
                  <a:pt x="f85" y="f86"/>
                  <a:pt x="f87" y="f52"/>
                </a:cubicBezTo>
                <a:cubicBezTo>
                  <a:pt x="f88" y="f89"/>
                  <a:pt x="f90" y="f91"/>
                  <a:pt x="f71" y="f92"/>
                </a:cubicBezTo>
                <a:cubicBezTo>
                  <a:pt x="f93" y="f94"/>
                  <a:pt x="f95" y="f96"/>
                  <a:pt x="f62" y="f97"/>
                </a:cubicBezTo>
                <a:cubicBezTo>
                  <a:pt x="f98" y="f99"/>
                  <a:pt x="f100" y="f101"/>
                  <a:pt x="f102" y="f103"/>
                </a:cubicBezTo>
                <a:cubicBezTo>
                  <a:pt x="f104" y="f89"/>
                  <a:pt x="f105" y="f61"/>
                  <a:pt x="f106" y="f107"/>
                </a:cubicBezTo>
                <a:cubicBezTo>
                  <a:pt x="f108" y="f109"/>
                  <a:pt x="f110" y="f111"/>
                  <a:pt x="f112" y="f113"/>
                </a:cubicBezTo>
                <a:cubicBezTo>
                  <a:pt x="f114" y="f115"/>
                  <a:pt x="f116" y="f117"/>
                  <a:pt x="f118" y="f119"/>
                </a:cubicBezTo>
                <a:cubicBezTo>
                  <a:pt x="f120" y="f121"/>
                  <a:pt x="f6" y="f122"/>
                  <a:pt x="f120" y="f123"/>
                </a:cubicBezTo>
                <a:cubicBezTo>
                  <a:pt x="f124" y="f125"/>
                  <a:pt x="f126" y="f127"/>
                  <a:pt x="f128" y="f6"/>
                </a:cubicBezTo>
                <a:cubicBezTo>
                  <a:pt x="f123" y="f129"/>
                  <a:pt x="f130" y="f126"/>
                  <a:pt x="f131" y="f132"/>
                </a:cubicBezTo>
                <a:cubicBezTo>
                  <a:pt x="f133" y="f134"/>
                  <a:pt x="f135" y="f136"/>
                  <a:pt x="f137" y="f138"/>
                </a:cubicBezTo>
                <a:cubicBezTo>
                  <a:pt x="f139" y="f140"/>
                  <a:pt x="f141" y="f142"/>
                  <a:pt x="f143" y="f144"/>
                </a:cubicBezTo>
                <a:cubicBezTo>
                  <a:pt x="f102" y="f145"/>
                  <a:pt x="f146" y="f147"/>
                  <a:pt x="f148" y="f149"/>
                </a:cubicBezTo>
                <a:cubicBezTo>
                  <a:pt x="f150" y="f151"/>
                  <a:pt x="f152" y="f153"/>
                  <a:pt x="f149" y="f95"/>
                </a:cubicBezTo>
                <a:cubicBezTo>
                  <a:pt x="f154" y="f70"/>
                  <a:pt x="f93" y="f155"/>
                  <a:pt x="f103" y="f156"/>
                </a:cubicBezTo>
                <a:cubicBezTo>
                  <a:pt x="f59" y="f99"/>
                  <a:pt x="f157" y="f158"/>
                  <a:pt x="f84" y="f159"/>
                </a:cubicBezTo>
                <a:cubicBezTo>
                  <a:pt x="f160" y="f161"/>
                  <a:pt x="f162" y="f163"/>
                  <a:pt x="f45" y="f155"/>
                </a:cubicBezTo>
                <a:cubicBezTo>
                  <a:pt x="f11" y="f164"/>
                  <a:pt x="f165" y="f71"/>
                  <a:pt x="f166" y="f164"/>
                </a:cubicBezTo>
                <a:cubicBezTo>
                  <a:pt x="f74" y="f167"/>
                  <a:pt x="f168" y="f169"/>
                  <a:pt x="f170" y="f171"/>
                </a:cubicBezTo>
                <a:cubicBezTo>
                  <a:pt x="f172" y="f173"/>
                  <a:pt x="f174" y="f153"/>
                  <a:pt x="f175" y="f152"/>
                </a:cubicBezTo>
                <a:cubicBezTo>
                  <a:pt x="f176" y="f140"/>
                  <a:pt x="f177" y="f178"/>
                  <a:pt x="f179" y="f144"/>
                </a:cubicBezTo>
                <a:cubicBezTo>
                  <a:pt x="f180" y="f142"/>
                  <a:pt x="f181" y="f182"/>
                  <a:pt x="f183" y="f184"/>
                </a:cubicBezTo>
                <a:cubicBezTo>
                  <a:pt x="f185" y="f186"/>
                  <a:pt x="f187" y="f188"/>
                  <a:pt x="f189" y="f123"/>
                </a:cubicBezTo>
                <a:cubicBezTo>
                  <a:pt x="f190" y="f125"/>
                  <a:pt x="f191" y="f127"/>
                  <a:pt x="f192" y="f6"/>
                </a:cubicBezTo>
                <a:cubicBezTo>
                  <a:pt x="f193" y="f127"/>
                  <a:pt x="f7" y="f194"/>
                  <a:pt x="f195" y="f196"/>
                </a:cubicBezTo>
                <a:cubicBezTo>
                  <a:pt x="f197" y="f198"/>
                  <a:pt x="f199" y="f200"/>
                  <a:pt x="f201" y="f202"/>
                </a:cubicBezTo>
                <a:cubicBezTo>
                  <a:pt x="f203" y="f204"/>
                  <a:pt x="f205" y="f102"/>
                  <a:pt x="f206" y="f3"/>
                </a:cubicBezTo>
                <a:cubicBezTo>
                  <a:pt x="f207" y="f111"/>
                  <a:pt x="f208" y="f148"/>
                  <a:pt x="f209" y="f210"/>
                </a:cubicBezTo>
                <a:cubicBezTo>
                  <a:pt x="f207" y="f211"/>
                  <a:pt x="f212" y="f156"/>
                  <a:pt x="f213" y="f214"/>
                </a:cubicBezTo>
                <a:cubicBezTo>
                  <a:pt x="f215" y="f216"/>
                  <a:pt x="f217" y="f218"/>
                  <a:pt x="f219" y="f71"/>
                </a:cubicBezTo>
                <a:cubicBezTo>
                  <a:pt x="f26" y="f164"/>
                  <a:pt x="f220" y="f164"/>
                  <a:pt x="f221" y="f99"/>
                </a:cubicBezTo>
                <a:cubicBezTo>
                  <a:pt x="f16" y="f103"/>
                  <a:pt x="f222" y="f216"/>
                  <a:pt x="f223" y="f224"/>
                </a:cubicBezTo>
                <a:cubicBezTo>
                  <a:pt x="f225" y="f59"/>
                  <a:pt x="f226" y="f227"/>
                  <a:pt x="f11" y="f228"/>
                </a:cubicBezTo>
                <a:cubicBezTo>
                  <a:pt x="f45" y="f88"/>
                  <a:pt x="f229" y="f83"/>
                  <a:pt x="f230" y="f81"/>
                </a:cubicBezTo>
                <a:cubicBezTo>
                  <a:pt x="f231" y="f51"/>
                  <a:pt x="f232" y="f233"/>
                  <a:pt x="f231" y="f234"/>
                </a:cubicBezTo>
                <a:cubicBezTo>
                  <a:pt x="f9" y="f235"/>
                  <a:pt x="f9" y="f9"/>
                  <a:pt x="f9" y="f10"/>
                </a:cubicBezTo>
                <a:close/>
                <a:moveTo>
                  <a:pt x="f93" y="f236"/>
                </a:moveTo>
                <a:cubicBezTo>
                  <a:pt x="f93" y="f237"/>
                  <a:pt x="f93" y="f238"/>
                  <a:pt x="f93" y="f239"/>
                </a:cubicBezTo>
                <a:cubicBezTo>
                  <a:pt x="f94" y="f239"/>
                  <a:pt x="f240" y="f239"/>
                  <a:pt x="f241" y="f239"/>
                </a:cubicBezTo>
                <a:cubicBezTo>
                  <a:pt x="f241" y="f242"/>
                  <a:pt x="f241" y="f201"/>
                  <a:pt x="f241" y="f243"/>
                </a:cubicBezTo>
                <a:cubicBezTo>
                  <a:pt x="f244" y="f243"/>
                  <a:pt x="f48" y="f243"/>
                  <a:pt x="f46" y="f243"/>
                </a:cubicBezTo>
                <a:cubicBezTo>
                  <a:pt x="f46" y="f245"/>
                  <a:pt x="f46" y="f246"/>
                  <a:pt x="f46" y="f247"/>
                </a:cubicBezTo>
                <a:cubicBezTo>
                  <a:pt x="f248" y="f247"/>
                  <a:pt x="f249" y="f247"/>
                  <a:pt x="f73" y="f247"/>
                </a:cubicBezTo>
                <a:cubicBezTo>
                  <a:pt x="f73" y="f238"/>
                  <a:pt x="f73" y="f250"/>
                  <a:pt x="f73" y="f251"/>
                </a:cubicBezTo>
                <a:cubicBezTo>
                  <a:pt x="f252" y="f251"/>
                  <a:pt x="f43" y="f251"/>
                  <a:pt x="f2" y="f251"/>
                </a:cubicBezTo>
                <a:cubicBezTo>
                  <a:pt x="f2" y="f253"/>
                  <a:pt x="f2" y="f254"/>
                  <a:pt x="f2" y="f43"/>
                </a:cubicBezTo>
                <a:cubicBezTo>
                  <a:pt x="f255" y="f43"/>
                  <a:pt x="f256" y="f43"/>
                  <a:pt x="f257" y="f43"/>
                </a:cubicBezTo>
                <a:cubicBezTo>
                  <a:pt x="f257" y="f258"/>
                  <a:pt x="f257" y="f170"/>
                  <a:pt x="f257" y="f236"/>
                </a:cubicBezTo>
                <a:cubicBezTo>
                  <a:pt x="f157" y="f236"/>
                  <a:pt x="f94" y="f236"/>
                  <a:pt x="f93" y="f236"/>
                </a:cubicBezTo>
                <a:close/>
                <a:moveTo>
                  <a:pt x="f259" y="f260"/>
                </a:moveTo>
                <a:cubicBezTo>
                  <a:pt x="f136" y="f261"/>
                  <a:pt x="f262" y="f263"/>
                  <a:pt x="f264" y="f263"/>
                </a:cubicBezTo>
                <a:cubicBezTo>
                  <a:pt x="f265" y="f263"/>
                  <a:pt x="f266" y="f211"/>
                  <a:pt x="f142" y="f267"/>
                </a:cubicBezTo>
                <a:cubicBezTo>
                  <a:pt x="f268" y="f98"/>
                  <a:pt x="f269" y="f270"/>
                  <a:pt x="f271" y="f272"/>
                </a:cubicBezTo>
                <a:cubicBezTo>
                  <a:pt x="f273" y="f111"/>
                  <a:pt x="f274" y="f275"/>
                  <a:pt x="f259" y="f260"/>
                </a:cubicBezTo>
                <a:close/>
                <a:moveTo>
                  <a:pt x="f276" y="f267"/>
                </a:moveTo>
                <a:cubicBezTo>
                  <a:pt x="f277" y="f109"/>
                  <a:pt x="f64" y="f111"/>
                  <a:pt x="f278" y="f272"/>
                </a:cubicBezTo>
                <a:cubicBezTo>
                  <a:pt x="f279" y="f280"/>
                  <a:pt x="f281" y="f152"/>
                  <a:pt x="f66" y="f260"/>
                </a:cubicBezTo>
                <a:cubicBezTo>
                  <a:pt x="f282" y="f261"/>
                  <a:pt x="f283" y="f263"/>
                  <a:pt x="f278" y="f263"/>
                </a:cubicBezTo>
                <a:cubicBezTo>
                  <a:pt x="f64" y="f171"/>
                  <a:pt x="f213" y="f211"/>
                  <a:pt x="f276" y="f267"/>
                </a:cubicBezTo>
                <a:close/>
                <a:moveTo>
                  <a:pt x="f78" y="f88"/>
                </a:moveTo>
                <a:cubicBezTo>
                  <a:pt x="f284" y="f88"/>
                  <a:pt x="f285" y="f286"/>
                  <a:pt x="f285" y="f92"/>
                </a:cubicBezTo>
                <a:cubicBezTo>
                  <a:pt x="f287" y="f288"/>
                  <a:pt x="f289" y="f167"/>
                  <a:pt x="f290" y="f291"/>
                </a:cubicBezTo>
                <a:cubicBezTo>
                  <a:pt x="f76" y="f169"/>
                  <a:pt x="f292" y="f71"/>
                  <a:pt x="f293" y="f294"/>
                </a:cubicBezTo>
                <a:cubicBezTo>
                  <a:pt x="f51" y="f295"/>
                  <a:pt x="f160" y="f53"/>
                  <a:pt x="f78" y="f8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 name="Freeform 6">
            <a:extLst>
              <a:ext uri="{FF2B5EF4-FFF2-40B4-BE49-F238E27FC236}">
                <a16:creationId xmlns:a16="http://schemas.microsoft.com/office/drawing/2014/main" id="{F395B7F3-825C-5429-22D9-3F8D2AC35A9B}"/>
              </a:ext>
            </a:extLst>
          </p:cNvPr>
          <p:cNvSpPr/>
          <p:nvPr/>
        </p:nvSpPr>
        <p:spPr>
          <a:xfrm>
            <a:off x="2882902" y="2024060"/>
            <a:ext cx="541333" cy="969958"/>
          </a:xfrm>
          <a:custGeom>
            <a:avLst/>
            <a:gdLst>
              <a:gd name="f0" fmla="val 10800000"/>
              <a:gd name="f1" fmla="val 5400000"/>
              <a:gd name="f2" fmla="val 180"/>
              <a:gd name="f3" fmla="val w"/>
              <a:gd name="f4" fmla="val h"/>
              <a:gd name="f5" fmla="val 0"/>
              <a:gd name="f6" fmla="val 220"/>
              <a:gd name="f7" fmla="val 393"/>
              <a:gd name="f8" fmla="val 145"/>
              <a:gd name="f9" fmla="val 121"/>
              <a:gd name="f10" fmla="val 99"/>
              <a:gd name="f11" fmla="val 75"/>
              <a:gd name="f12" fmla="val 334"/>
              <a:gd name="f13" fmla="val 275"/>
              <a:gd name="f14" fmla="val 214"/>
              <a:gd name="f15" fmla="val 49"/>
              <a:gd name="f16" fmla="val 25"/>
              <a:gd name="f17" fmla="val 190"/>
              <a:gd name="f18" fmla="val 168"/>
              <a:gd name="f19" fmla="val 143"/>
              <a:gd name="f20" fmla="val 24"/>
              <a:gd name="f21" fmla="val 48"/>
              <a:gd name="f22" fmla="val 74"/>
              <a:gd name="f23" fmla="val 111"/>
              <a:gd name="f24" fmla="val 80"/>
              <a:gd name="f25" fmla="val 82"/>
              <a:gd name="f26" fmla="val 89"/>
              <a:gd name="f27" fmla="val 46"/>
              <a:gd name="f28" fmla="val 97"/>
              <a:gd name="f29" fmla="val 45"/>
              <a:gd name="f30" fmla="val 30"/>
              <a:gd name="f31" fmla="val 16"/>
              <a:gd name="f32" fmla="val 106"/>
              <a:gd name="f33" fmla="val 112"/>
              <a:gd name="f34" fmla="val 15"/>
              <a:gd name="f35" fmla="val 129"/>
              <a:gd name="f36" fmla="val 47"/>
              <a:gd name="f37" fmla="val 136"/>
              <a:gd name="f38" fmla="val 144"/>
              <a:gd name="f39" fmla="val 79"/>
              <a:gd name="f40" fmla="val 109"/>
              <a:gd name="f41" fmla="val 142"/>
              <a:gd name="f42" fmla="val 170"/>
              <a:gd name="f43" fmla="val 194"/>
              <a:gd name="f44" fmla="val 167"/>
              <a:gd name="f45" fmla="val 188"/>
              <a:gd name="f46" fmla="val 213"/>
              <a:gd name="f47" fmla="val 196"/>
              <a:gd name="f48" fmla="val 171"/>
              <a:gd name="f49" fmla="val 274"/>
              <a:gd name="f50" fmla="val 333"/>
              <a:gd name="f51" fmla="+- 0 0 -90"/>
              <a:gd name="f52" fmla="*/ f3 1 220"/>
              <a:gd name="f53" fmla="*/ f4 1 393"/>
              <a:gd name="f54" fmla="val f5"/>
              <a:gd name="f55" fmla="val f6"/>
              <a:gd name="f56" fmla="val f7"/>
              <a:gd name="f57" fmla="*/ f51 f0 1"/>
              <a:gd name="f58" fmla="+- f56 0 f54"/>
              <a:gd name="f59" fmla="+- f55 0 f54"/>
              <a:gd name="f60" fmla="*/ f57 1 f2"/>
              <a:gd name="f61" fmla="*/ f59 1 220"/>
              <a:gd name="f62" fmla="*/ f58 1 393"/>
              <a:gd name="f63" fmla="*/ 145 f59 1"/>
              <a:gd name="f64" fmla="*/ 393 f58 1"/>
              <a:gd name="f65" fmla="*/ 75 f59 1"/>
              <a:gd name="f66" fmla="*/ 214 f58 1"/>
              <a:gd name="f67" fmla="*/ 0 f59 1"/>
              <a:gd name="f68" fmla="*/ 143 f58 1"/>
              <a:gd name="f69" fmla="*/ 74 f59 1"/>
              <a:gd name="f70" fmla="*/ 49 f58 1"/>
              <a:gd name="f71" fmla="*/ 97 f59 1"/>
              <a:gd name="f72" fmla="*/ 45 f58 1"/>
              <a:gd name="f73" fmla="*/ 0 f58 1"/>
              <a:gd name="f74" fmla="*/ 121 f59 1"/>
              <a:gd name="f75" fmla="*/ 46 f58 1"/>
              <a:gd name="f76" fmla="*/ 144 f59 1"/>
              <a:gd name="f77" fmla="*/ 48 f58 1"/>
              <a:gd name="f78" fmla="*/ 142 f58 1"/>
              <a:gd name="f79" fmla="*/ 220 f59 1"/>
              <a:gd name="f80" fmla="*/ 213 f58 1"/>
              <a:gd name="f81" fmla="+- f60 0 f1"/>
              <a:gd name="f82" fmla="*/ f63 1 220"/>
              <a:gd name="f83" fmla="*/ f64 1 393"/>
              <a:gd name="f84" fmla="*/ f65 1 220"/>
              <a:gd name="f85" fmla="*/ f66 1 393"/>
              <a:gd name="f86" fmla="*/ f67 1 220"/>
              <a:gd name="f87" fmla="*/ f68 1 393"/>
              <a:gd name="f88" fmla="*/ f69 1 220"/>
              <a:gd name="f89" fmla="*/ f70 1 393"/>
              <a:gd name="f90" fmla="*/ f71 1 220"/>
              <a:gd name="f91" fmla="*/ f72 1 393"/>
              <a:gd name="f92" fmla="*/ f73 1 393"/>
              <a:gd name="f93" fmla="*/ f74 1 220"/>
              <a:gd name="f94" fmla="*/ f75 1 393"/>
              <a:gd name="f95" fmla="*/ f76 1 220"/>
              <a:gd name="f96" fmla="*/ f77 1 393"/>
              <a:gd name="f97" fmla="*/ f78 1 393"/>
              <a:gd name="f98" fmla="*/ f79 1 220"/>
              <a:gd name="f99" fmla="*/ f80 1 393"/>
              <a:gd name="f100" fmla="*/ 0 1 f61"/>
              <a:gd name="f101" fmla="*/ f55 1 f61"/>
              <a:gd name="f102" fmla="*/ 0 1 f62"/>
              <a:gd name="f103" fmla="*/ f56 1 f62"/>
              <a:gd name="f104" fmla="*/ f82 1 f61"/>
              <a:gd name="f105" fmla="*/ f83 1 f62"/>
              <a:gd name="f106" fmla="*/ f84 1 f61"/>
              <a:gd name="f107" fmla="*/ f85 1 f62"/>
              <a:gd name="f108" fmla="*/ f86 1 f61"/>
              <a:gd name="f109" fmla="*/ f87 1 f62"/>
              <a:gd name="f110" fmla="*/ f88 1 f61"/>
              <a:gd name="f111" fmla="*/ f89 1 f62"/>
              <a:gd name="f112" fmla="*/ f90 1 f61"/>
              <a:gd name="f113" fmla="*/ f91 1 f62"/>
              <a:gd name="f114" fmla="*/ f92 1 f62"/>
              <a:gd name="f115" fmla="*/ f93 1 f61"/>
              <a:gd name="f116" fmla="*/ f94 1 f62"/>
              <a:gd name="f117" fmla="*/ f95 1 f61"/>
              <a:gd name="f118" fmla="*/ f96 1 f62"/>
              <a:gd name="f119" fmla="*/ f97 1 f62"/>
              <a:gd name="f120" fmla="*/ f98 1 f61"/>
              <a:gd name="f121" fmla="*/ f99 1 f62"/>
              <a:gd name="f122" fmla="*/ f100 f52 1"/>
              <a:gd name="f123" fmla="*/ f101 f52 1"/>
              <a:gd name="f124" fmla="*/ f103 f53 1"/>
              <a:gd name="f125" fmla="*/ f102 f53 1"/>
              <a:gd name="f126" fmla="*/ f104 f52 1"/>
              <a:gd name="f127" fmla="*/ f105 f53 1"/>
              <a:gd name="f128" fmla="*/ f106 f52 1"/>
              <a:gd name="f129" fmla="*/ f107 f53 1"/>
              <a:gd name="f130" fmla="*/ f108 f52 1"/>
              <a:gd name="f131" fmla="*/ f109 f53 1"/>
              <a:gd name="f132" fmla="*/ f110 f52 1"/>
              <a:gd name="f133" fmla="*/ f111 f53 1"/>
              <a:gd name="f134" fmla="*/ f112 f52 1"/>
              <a:gd name="f135" fmla="*/ f113 f53 1"/>
              <a:gd name="f136" fmla="*/ f114 f53 1"/>
              <a:gd name="f137" fmla="*/ f115 f52 1"/>
              <a:gd name="f138" fmla="*/ f116 f53 1"/>
              <a:gd name="f139" fmla="*/ f117 f52 1"/>
              <a:gd name="f140" fmla="*/ f118 f53 1"/>
              <a:gd name="f141" fmla="*/ f119 f53 1"/>
              <a:gd name="f142" fmla="*/ f120 f52 1"/>
              <a:gd name="f143" fmla="*/ f121 f53 1"/>
            </a:gdLst>
            <a:ahLst/>
            <a:cxnLst>
              <a:cxn ang="3cd4">
                <a:pos x="hc" y="t"/>
              </a:cxn>
              <a:cxn ang="0">
                <a:pos x="r" y="vc"/>
              </a:cxn>
              <a:cxn ang="cd4">
                <a:pos x="hc" y="b"/>
              </a:cxn>
              <a:cxn ang="cd2">
                <a:pos x="l" y="vc"/>
              </a:cxn>
              <a:cxn ang="f81">
                <a:pos x="f126" y="f127"/>
              </a:cxn>
              <a:cxn ang="f81">
                <a:pos x="f128" y="f127"/>
              </a:cxn>
              <a:cxn ang="f81">
                <a:pos x="f128" y="f129"/>
              </a:cxn>
              <a:cxn ang="f81">
                <a:pos x="f130" y="f129"/>
              </a:cxn>
              <a:cxn ang="f81">
                <a:pos x="f130" y="f131"/>
              </a:cxn>
              <a:cxn ang="f81">
                <a:pos x="f132" y="f131"/>
              </a:cxn>
              <a:cxn ang="f81">
                <a:pos x="f132" y="f133"/>
              </a:cxn>
              <a:cxn ang="f81">
                <a:pos x="f134" y="f135"/>
              </a:cxn>
              <a:cxn ang="f81">
                <a:pos x="f134" y="f136"/>
              </a:cxn>
              <a:cxn ang="f81">
                <a:pos x="f137" y="f136"/>
              </a:cxn>
              <a:cxn ang="f81">
                <a:pos x="f137" y="f138"/>
              </a:cxn>
              <a:cxn ang="f81">
                <a:pos x="f139" y="f140"/>
              </a:cxn>
              <a:cxn ang="f81">
                <a:pos x="f139" y="f141"/>
              </a:cxn>
              <a:cxn ang="f81">
                <a:pos x="f142" y="f141"/>
              </a:cxn>
              <a:cxn ang="f81">
                <a:pos x="f142" y="f143"/>
              </a:cxn>
              <a:cxn ang="f81">
                <a:pos x="f126" y="f143"/>
              </a:cxn>
              <a:cxn ang="f81">
                <a:pos x="f126" y="f127"/>
              </a:cxn>
            </a:cxnLst>
            <a:rect l="f122" t="f125" r="f123" b="f124"/>
            <a:pathLst>
              <a:path w="220" h="393">
                <a:moveTo>
                  <a:pt x="f8" y="f7"/>
                </a:moveTo>
                <a:cubicBezTo>
                  <a:pt x="f9" y="f7"/>
                  <a:pt x="f10" y="f7"/>
                  <a:pt x="f11" y="f7"/>
                </a:cubicBezTo>
                <a:cubicBezTo>
                  <a:pt x="f11" y="f12"/>
                  <a:pt x="f11" y="f13"/>
                  <a:pt x="f11" y="f14"/>
                </a:cubicBezTo>
                <a:cubicBezTo>
                  <a:pt x="f15" y="f14"/>
                  <a:pt x="f16" y="f14"/>
                  <a:pt x="f5" y="f14"/>
                </a:cubicBezTo>
                <a:cubicBezTo>
                  <a:pt x="f5" y="f17"/>
                  <a:pt x="f5" y="f18"/>
                  <a:pt x="f5" y="f19"/>
                </a:cubicBezTo>
                <a:cubicBezTo>
                  <a:pt x="f20" y="f19"/>
                  <a:pt x="f21" y="f19"/>
                  <a:pt x="f22" y="f19"/>
                </a:cubicBezTo>
                <a:cubicBezTo>
                  <a:pt x="f22" y="f23"/>
                  <a:pt x="f22" y="f24"/>
                  <a:pt x="f22" y="f15"/>
                </a:cubicBezTo>
                <a:cubicBezTo>
                  <a:pt x="f25" y="f21"/>
                  <a:pt x="f26" y="f27"/>
                  <a:pt x="f28" y="f29"/>
                </a:cubicBezTo>
                <a:cubicBezTo>
                  <a:pt x="f28" y="f30"/>
                  <a:pt x="f28" y="f31"/>
                  <a:pt x="f28" y="f5"/>
                </a:cubicBezTo>
                <a:cubicBezTo>
                  <a:pt x="f32" y="f5"/>
                  <a:pt x="f33" y="f5"/>
                  <a:pt x="f9" y="f5"/>
                </a:cubicBezTo>
                <a:cubicBezTo>
                  <a:pt x="f9" y="f34"/>
                  <a:pt x="f9" y="f30"/>
                  <a:pt x="f9" y="f27"/>
                </a:cubicBezTo>
                <a:cubicBezTo>
                  <a:pt x="f35" y="f36"/>
                  <a:pt x="f37" y="f36"/>
                  <a:pt x="f38" y="f21"/>
                </a:cubicBezTo>
                <a:cubicBezTo>
                  <a:pt x="f38" y="f39"/>
                  <a:pt x="f38" y="f40"/>
                  <a:pt x="f38" y="f41"/>
                </a:cubicBezTo>
                <a:cubicBezTo>
                  <a:pt x="f42" y="f41"/>
                  <a:pt x="f43" y="f41"/>
                  <a:pt x="f6" y="f41"/>
                </a:cubicBezTo>
                <a:cubicBezTo>
                  <a:pt x="f6" y="f44"/>
                  <a:pt x="f6" y="f45"/>
                  <a:pt x="f6" y="f46"/>
                </a:cubicBezTo>
                <a:cubicBezTo>
                  <a:pt x="f47" y="f46"/>
                  <a:pt x="f48" y="f46"/>
                  <a:pt x="f8" y="f46"/>
                </a:cubicBezTo>
                <a:cubicBezTo>
                  <a:pt x="f8" y="f49"/>
                  <a:pt x="f8" y="f50"/>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 name="Freeform 7">
            <a:extLst>
              <a:ext uri="{FF2B5EF4-FFF2-40B4-BE49-F238E27FC236}">
                <a16:creationId xmlns:a16="http://schemas.microsoft.com/office/drawing/2014/main" id="{5036A3BE-9818-B066-7A77-3A6EABA3F9DB}"/>
              </a:ext>
            </a:extLst>
          </p:cNvPr>
          <p:cNvSpPr/>
          <p:nvPr/>
        </p:nvSpPr>
        <p:spPr>
          <a:xfrm>
            <a:off x="2306638" y="1203322"/>
            <a:ext cx="266703" cy="468309"/>
          </a:xfrm>
          <a:custGeom>
            <a:avLst/>
            <a:gdLst>
              <a:gd name="f0" fmla="val 10800000"/>
              <a:gd name="f1" fmla="val 5400000"/>
              <a:gd name="f2" fmla="val 180"/>
              <a:gd name="f3" fmla="val w"/>
              <a:gd name="f4" fmla="val h"/>
              <a:gd name="f5" fmla="val 0"/>
              <a:gd name="f6" fmla="val 108"/>
              <a:gd name="f7" fmla="val 190"/>
              <a:gd name="f8" fmla="val 171"/>
              <a:gd name="f9" fmla="val 103"/>
              <a:gd name="f10" fmla="val 177"/>
              <a:gd name="f11" fmla="val 99"/>
              <a:gd name="f12" fmla="val 183"/>
              <a:gd name="f13" fmla="val 93"/>
              <a:gd name="f14" fmla="val 43"/>
              <a:gd name="f15" fmla="val 143"/>
              <a:gd name="f16" fmla="val 5"/>
              <a:gd name="f17" fmla="val 91"/>
              <a:gd name="f18" fmla="val 1"/>
              <a:gd name="f19" fmla="val 20"/>
              <a:gd name="f20" fmla="val 14"/>
              <a:gd name="f21" fmla="val 7"/>
              <a:gd name="f22" fmla="val 11"/>
              <a:gd name="f23" fmla="val 15"/>
              <a:gd name="f24" fmla="val 6"/>
              <a:gd name="f25" fmla="val 22"/>
              <a:gd name="f26" fmla="val 12"/>
              <a:gd name="f27" fmla="val 23"/>
              <a:gd name="f28" fmla="val 19"/>
              <a:gd name="f29" fmla="val 28"/>
              <a:gd name="f30" fmla="val 66"/>
              <a:gd name="f31" fmla="val 49"/>
              <a:gd name="f32" fmla="val 106"/>
              <a:gd name="f33" fmla="val 80"/>
              <a:gd name="f34" fmla="val 141"/>
              <a:gd name="f35" fmla="val 89"/>
              <a:gd name="f36" fmla="val 151"/>
              <a:gd name="f37" fmla="val 98"/>
              <a:gd name="f38" fmla="val 161"/>
              <a:gd name="f39" fmla="+- 0 0 -90"/>
              <a:gd name="f40" fmla="*/ f3 1 108"/>
              <a:gd name="f41" fmla="*/ f4 1 190"/>
              <a:gd name="f42" fmla="val f5"/>
              <a:gd name="f43" fmla="val f6"/>
              <a:gd name="f44" fmla="val f7"/>
              <a:gd name="f45" fmla="*/ f39 f0 1"/>
              <a:gd name="f46" fmla="+- f44 0 f42"/>
              <a:gd name="f47" fmla="+- f43 0 f42"/>
              <a:gd name="f48" fmla="*/ f45 1 f2"/>
              <a:gd name="f49" fmla="*/ f47 1 108"/>
              <a:gd name="f50" fmla="*/ f46 1 190"/>
              <a:gd name="f51" fmla="*/ 108 f47 1"/>
              <a:gd name="f52" fmla="*/ 171 f46 1"/>
              <a:gd name="f53" fmla="*/ 93 f47 1"/>
              <a:gd name="f54" fmla="*/ 190 f46 1"/>
              <a:gd name="f55" fmla="*/ 1 f47 1"/>
              <a:gd name="f56" fmla="*/ 20 f46 1"/>
              <a:gd name="f57" fmla="*/ 11 f47 1"/>
              <a:gd name="f58" fmla="*/ 0 f46 1"/>
              <a:gd name="f59" fmla="*/ 23 f47 1"/>
              <a:gd name="f60" fmla="*/ 19 f46 1"/>
              <a:gd name="f61" fmla="*/ 80 f47 1"/>
              <a:gd name="f62" fmla="*/ 141 f46 1"/>
              <a:gd name="f63" fmla="+- f48 0 f1"/>
              <a:gd name="f64" fmla="*/ f51 1 108"/>
              <a:gd name="f65" fmla="*/ f52 1 190"/>
              <a:gd name="f66" fmla="*/ f53 1 108"/>
              <a:gd name="f67" fmla="*/ f54 1 190"/>
              <a:gd name="f68" fmla="*/ f55 1 108"/>
              <a:gd name="f69" fmla="*/ f56 1 190"/>
              <a:gd name="f70" fmla="*/ f57 1 108"/>
              <a:gd name="f71" fmla="*/ f58 1 190"/>
              <a:gd name="f72" fmla="*/ f59 1 108"/>
              <a:gd name="f73" fmla="*/ f60 1 190"/>
              <a:gd name="f74" fmla="*/ f61 1 108"/>
              <a:gd name="f75" fmla="*/ f62 1 190"/>
              <a:gd name="f76" fmla="*/ 0 1 f49"/>
              <a:gd name="f77" fmla="*/ f43 1 f49"/>
              <a:gd name="f78" fmla="*/ 0 1 f50"/>
              <a:gd name="f79" fmla="*/ f44 1 f50"/>
              <a:gd name="f80" fmla="*/ f64 1 f49"/>
              <a:gd name="f81" fmla="*/ f65 1 f50"/>
              <a:gd name="f82" fmla="*/ f66 1 f49"/>
              <a:gd name="f83" fmla="*/ f67 1 f50"/>
              <a:gd name="f84" fmla="*/ f68 1 f49"/>
              <a:gd name="f85" fmla="*/ f69 1 f50"/>
              <a:gd name="f86" fmla="*/ f70 1 f49"/>
              <a:gd name="f87" fmla="*/ f71 1 f50"/>
              <a:gd name="f88" fmla="*/ f72 1 f49"/>
              <a:gd name="f89" fmla="*/ f73 1 f50"/>
              <a:gd name="f90" fmla="*/ f74 1 f49"/>
              <a:gd name="f91" fmla="*/ f75 1 f50"/>
              <a:gd name="f92" fmla="*/ f76 f40 1"/>
              <a:gd name="f93" fmla="*/ f77 f40 1"/>
              <a:gd name="f94" fmla="*/ f79 f41 1"/>
              <a:gd name="f95" fmla="*/ f78 f41 1"/>
              <a:gd name="f96" fmla="*/ f80 f40 1"/>
              <a:gd name="f97" fmla="*/ f81 f41 1"/>
              <a:gd name="f98" fmla="*/ f82 f40 1"/>
              <a:gd name="f99" fmla="*/ f83 f41 1"/>
              <a:gd name="f100" fmla="*/ f84 f40 1"/>
              <a:gd name="f101" fmla="*/ f85 f41 1"/>
              <a:gd name="f102" fmla="*/ f86 f40 1"/>
              <a:gd name="f103" fmla="*/ f87 f41 1"/>
              <a:gd name="f104" fmla="*/ f88 f40 1"/>
              <a:gd name="f105" fmla="*/ f89 f41 1"/>
              <a:gd name="f106" fmla="*/ f90 f40 1"/>
              <a:gd name="f107" fmla="*/ f91 f41 1"/>
            </a:gdLst>
            <a:ahLst/>
            <a:cxnLst>
              <a:cxn ang="3cd4">
                <a:pos x="hc" y="t"/>
              </a:cxn>
              <a:cxn ang="0">
                <a:pos x="r" y="vc"/>
              </a:cxn>
              <a:cxn ang="cd4">
                <a:pos x="hc" y="b"/>
              </a:cxn>
              <a:cxn ang="cd2">
                <a:pos x="l" y="vc"/>
              </a:cxn>
              <a:cxn ang="f63">
                <a:pos x="f96" y="f97"/>
              </a:cxn>
              <a:cxn ang="f63">
                <a:pos x="f98" y="f99"/>
              </a:cxn>
              <a:cxn ang="f63">
                <a:pos x="f100" y="f101"/>
              </a:cxn>
              <a:cxn ang="f63">
                <a:pos x="f102" y="f103"/>
              </a:cxn>
              <a:cxn ang="f63">
                <a:pos x="f104" y="f105"/>
              </a:cxn>
              <a:cxn ang="f63">
                <a:pos x="f106" y="f107"/>
              </a:cxn>
              <a:cxn ang="f63">
                <a:pos x="f96" y="f97"/>
              </a:cxn>
            </a:cxnLst>
            <a:rect l="f92" t="f95" r="f93" b="f94"/>
            <a:pathLst>
              <a:path w="108" h="190">
                <a:moveTo>
                  <a:pt x="f6" y="f8"/>
                </a:moveTo>
                <a:cubicBezTo>
                  <a:pt x="f9" y="f10"/>
                  <a:pt x="f11" y="f12"/>
                  <a:pt x="f13" y="f7"/>
                </a:cubicBezTo>
                <a:cubicBezTo>
                  <a:pt x="f14" y="f15"/>
                  <a:pt x="f16" y="f17"/>
                  <a:pt x="f18" y="f19"/>
                </a:cubicBezTo>
                <a:cubicBezTo>
                  <a:pt x="f5" y="f20"/>
                  <a:pt x="f21" y="f21"/>
                  <a:pt x="f22" y="f5"/>
                </a:cubicBezTo>
                <a:cubicBezTo>
                  <a:pt x="f23" y="f24"/>
                  <a:pt x="f25" y="f26"/>
                  <a:pt x="f27" y="f28"/>
                </a:cubicBezTo>
                <a:cubicBezTo>
                  <a:pt x="f29" y="f30"/>
                  <a:pt x="f31" y="f32"/>
                  <a:pt x="f33" y="f34"/>
                </a:cubicBezTo>
                <a:cubicBezTo>
                  <a:pt x="f35" y="f36"/>
                  <a:pt x="f37" y="f38"/>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6" name="Freeform 8">
            <a:extLst>
              <a:ext uri="{FF2B5EF4-FFF2-40B4-BE49-F238E27FC236}">
                <a16:creationId xmlns:a16="http://schemas.microsoft.com/office/drawing/2014/main" id="{FB3B6B3D-6090-D89B-A76A-A31FB6F9AF4E}"/>
              </a:ext>
            </a:extLst>
          </p:cNvPr>
          <p:cNvSpPr/>
          <p:nvPr/>
        </p:nvSpPr>
        <p:spPr>
          <a:xfrm>
            <a:off x="3732215" y="1203322"/>
            <a:ext cx="265111" cy="468309"/>
          </a:xfrm>
          <a:custGeom>
            <a:avLst/>
            <a:gdLst>
              <a:gd name="f0" fmla="val 10800000"/>
              <a:gd name="f1" fmla="val 5400000"/>
              <a:gd name="f2" fmla="val 180"/>
              <a:gd name="f3" fmla="val w"/>
              <a:gd name="f4" fmla="val h"/>
              <a:gd name="f5" fmla="val 0"/>
              <a:gd name="f6" fmla="val 108"/>
              <a:gd name="f7" fmla="val 190"/>
              <a:gd name="f8" fmla="val 15"/>
              <a:gd name="f9" fmla="val 10"/>
              <a:gd name="f10" fmla="val 183"/>
              <a:gd name="f11" fmla="val 5"/>
              <a:gd name="f12" fmla="val 177"/>
              <a:gd name="f13" fmla="val 171"/>
              <a:gd name="f14" fmla="val 11"/>
              <a:gd name="f15" fmla="val 159"/>
              <a:gd name="f16" fmla="val 23"/>
              <a:gd name="f17" fmla="val 147"/>
              <a:gd name="f18" fmla="val 33"/>
              <a:gd name="f19" fmla="val 135"/>
              <a:gd name="f20" fmla="val 61"/>
              <a:gd name="f21" fmla="val 101"/>
              <a:gd name="f22" fmla="val 80"/>
              <a:gd name="f23" fmla="val 63"/>
              <a:gd name="f24" fmla="val 85"/>
              <a:gd name="f25" fmla="val 19"/>
              <a:gd name="f26" fmla="val 12"/>
              <a:gd name="f27" fmla="val 92"/>
              <a:gd name="f28" fmla="val 6"/>
              <a:gd name="f29" fmla="val 97"/>
              <a:gd name="f30" fmla="val 100"/>
              <a:gd name="f31" fmla="val 7"/>
              <a:gd name="f32" fmla="val 107"/>
              <a:gd name="f33" fmla="val 22"/>
              <a:gd name="f34" fmla="val 104"/>
              <a:gd name="f35" fmla="val 76"/>
              <a:gd name="f36" fmla="val 79"/>
              <a:gd name="f37" fmla="val 121"/>
              <a:gd name="f38" fmla="val 44"/>
              <a:gd name="f39" fmla="val 161"/>
              <a:gd name="f40" fmla="val 35"/>
              <a:gd name="f41" fmla="val 26"/>
              <a:gd name="f42" fmla="+- 0 0 -90"/>
              <a:gd name="f43" fmla="*/ f3 1 108"/>
              <a:gd name="f44" fmla="*/ f4 1 190"/>
              <a:gd name="f45" fmla="val f5"/>
              <a:gd name="f46" fmla="val f6"/>
              <a:gd name="f47" fmla="val f7"/>
              <a:gd name="f48" fmla="*/ f42 f0 1"/>
              <a:gd name="f49" fmla="+- f47 0 f45"/>
              <a:gd name="f50" fmla="+- f46 0 f45"/>
              <a:gd name="f51" fmla="*/ f48 1 f2"/>
              <a:gd name="f52" fmla="*/ f50 1 108"/>
              <a:gd name="f53" fmla="*/ f49 1 190"/>
              <a:gd name="f54" fmla="*/ 15 f50 1"/>
              <a:gd name="f55" fmla="*/ 190 f49 1"/>
              <a:gd name="f56" fmla="*/ 0 f50 1"/>
              <a:gd name="f57" fmla="*/ 171 f49 1"/>
              <a:gd name="f58" fmla="*/ 33 f50 1"/>
              <a:gd name="f59" fmla="*/ 135 f49 1"/>
              <a:gd name="f60" fmla="*/ 85 f50 1"/>
              <a:gd name="f61" fmla="*/ 19 f49 1"/>
              <a:gd name="f62" fmla="*/ 97 f50 1"/>
              <a:gd name="f63" fmla="*/ 0 f49 1"/>
              <a:gd name="f64" fmla="*/ 107 f50 1"/>
              <a:gd name="f65" fmla="*/ 22 f49 1"/>
              <a:gd name="f66" fmla="*/ 44 f50 1"/>
              <a:gd name="f67" fmla="*/ 161 f49 1"/>
              <a:gd name="f68" fmla="+- f51 0 f1"/>
              <a:gd name="f69" fmla="*/ f54 1 108"/>
              <a:gd name="f70" fmla="*/ f55 1 190"/>
              <a:gd name="f71" fmla="*/ f56 1 108"/>
              <a:gd name="f72" fmla="*/ f57 1 190"/>
              <a:gd name="f73" fmla="*/ f58 1 108"/>
              <a:gd name="f74" fmla="*/ f59 1 190"/>
              <a:gd name="f75" fmla="*/ f60 1 108"/>
              <a:gd name="f76" fmla="*/ f61 1 190"/>
              <a:gd name="f77" fmla="*/ f62 1 108"/>
              <a:gd name="f78" fmla="*/ f63 1 190"/>
              <a:gd name="f79" fmla="*/ f64 1 108"/>
              <a:gd name="f80" fmla="*/ f65 1 190"/>
              <a:gd name="f81" fmla="*/ f66 1 108"/>
              <a:gd name="f82" fmla="*/ f67 1 190"/>
              <a:gd name="f83" fmla="*/ 0 1 f52"/>
              <a:gd name="f84" fmla="*/ f46 1 f52"/>
              <a:gd name="f85" fmla="*/ 0 1 f53"/>
              <a:gd name="f86" fmla="*/ f47 1 f53"/>
              <a:gd name="f87" fmla="*/ f69 1 f52"/>
              <a:gd name="f88" fmla="*/ f70 1 f53"/>
              <a:gd name="f89" fmla="*/ f71 1 f52"/>
              <a:gd name="f90" fmla="*/ f72 1 f53"/>
              <a:gd name="f91" fmla="*/ f73 1 f52"/>
              <a:gd name="f92" fmla="*/ f74 1 f53"/>
              <a:gd name="f93" fmla="*/ f75 1 f52"/>
              <a:gd name="f94" fmla="*/ f76 1 f53"/>
              <a:gd name="f95" fmla="*/ f77 1 f52"/>
              <a:gd name="f96" fmla="*/ f78 1 f53"/>
              <a:gd name="f97" fmla="*/ f79 1 f52"/>
              <a:gd name="f98" fmla="*/ f80 1 f53"/>
              <a:gd name="f99" fmla="*/ f81 1 f52"/>
              <a:gd name="f100" fmla="*/ f82 1 f53"/>
              <a:gd name="f101" fmla="*/ f83 f43 1"/>
              <a:gd name="f102" fmla="*/ f84 f43 1"/>
              <a:gd name="f103" fmla="*/ f86 f44 1"/>
              <a:gd name="f104" fmla="*/ f85 f44 1"/>
              <a:gd name="f105" fmla="*/ f87 f43 1"/>
              <a:gd name="f106" fmla="*/ f88 f44 1"/>
              <a:gd name="f107" fmla="*/ f89 f43 1"/>
              <a:gd name="f108" fmla="*/ f90 f44 1"/>
              <a:gd name="f109" fmla="*/ f91 f43 1"/>
              <a:gd name="f110" fmla="*/ f92 f44 1"/>
              <a:gd name="f111" fmla="*/ f93 f43 1"/>
              <a:gd name="f112" fmla="*/ f94 f44 1"/>
              <a:gd name="f113" fmla="*/ f95 f43 1"/>
              <a:gd name="f114" fmla="*/ f96 f44 1"/>
              <a:gd name="f115" fmla="*/ f97 f43 1"/>
              <a:gd name="f116" fmla="*/ f98 f44 1"/>
              <a:gd name="f117" fmla="*/ f99 f43 1"/>
              <a:gd name="f118" fmla="*/ f100 f44 1"/>
            </a:gdLst>
            <a:ahLst/>
            <a:cxnLst>
              <a:cxn ang="3cd4">
                <a:pos x="hc" y="t"/>
              </a:cxn>
              <a:cxn ang="0">
                <a:pos x="r" y="vc"/>
              </a:cxn>
              <a:cxn ang="cd4">
                <a:pos x="hc" y="b"/>
              </a:cxn>
              <a:cxn ang="cd2">
                <a:pos x="l" y="vc"/>
              </a:cxn>
              <a:cxn ang="f68">
                <a:pos x="f105" y="f106"/>
              </a:cxn>
              <a:cxn ang="f68">
                <a:pos x="f107" y="f108"/>
              </a:cxn>
              <a:cxn ang="f68">
                <a:pos x="f109" y="f110"/>
              </a:cxn>
              <a:cxn ang="f68">
                <a:pos x="f111" y="f112"/>
              </a:cxn>
              <a:cxn ang="f68">
                <a:pos x="f113" y="f114"/>
              </a:cxn>
              <a:cxn ang="f68">
                <a:pos x="f115" y="f116"/>
              </a:cxn>
              <a:cxn ang="f68">
                <a:pos x="f117" y="f118"/>
              </a:cxn>
              <a:cxn ang="f68">
                <a:pos x="f105" y="f106"/>
              </a:cxn>
            </a:cxnLst>
            <a:rect l="f101" t="f104" r="f102" b="f103"/>
            <a:pathLst>
              <a:path w="108" h="190">
                <a:moveTo>
                  <a:pt x="f8" y="f7"/>
                </a:moveTo>
                <a:cubicBezTo>
                  <a:pt x="f9" y="f10"/>
                  <a:pt x="f11" y="f12"/>
                  <a:pt x="f5" y="f13"/>
                </a:cubicBezTo>
                <a:cubicBezTo>
                  <a:pt x="f14" y="f15"/>
                  <a:pt x="f16" y="f17"/>
                  <a:pt x="f18" y="f19"/>
                </a:cubicBezTo>
                <a:cubicBezTo>
                  <a:pt x="f20" y="f21"/>
                  <a:pt x="f22" y="f23"/>
                  <a:pt x="f24" y="f25"/>
                </a:cubicBezTo>
                <a:cubicBezTo>
                  <a:pt x="f24" y="f26"/>
                  <a:pt x="f27" y="f28"/>
                  <a:pt x="f29" y="f5"/>
                </a:cubicBezTo>
                <a:cubicBezTo>
                  <a:pt x="f30" y="f31"/>
                  <a:pt x="f6" y="f8"/>
                  <a:pt x="f32" y="f33"/>
                </a:cubicBezTo>
                <a:cubicBezTo>
                  <a:pt x="f34" y="f35"/>
                  <a:pt x="f36" y="f37"/>
                  <a:pt x="f38" y="f39"/>
                </a:cubicBezTo>
                <a:cubicBezTo>
                  <a:pt x="f40" y="f13"/>
                  <a:pt x="f41" y="f2"/>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 name="Freeform 9">
            <a:extLst>
              <a:ext uri="{FF2B5EF4-FFF2-40B4-BE49-F238E27FC236}">
                <a16:creationId xmlns:a16="http://schemas.microsoft.com/office/drawing/2014/main" id="{275CC8A9-3B71-9DAB-4E01-6E2E20A88C23}"/>
              </a:ext>
            </a:extLst>
          </p:cNvPr>
          <p:cNvSpPr/>
          <p:nvPr/>
        </p:nvSpPr>
        <p:spPr>
          <a:xfrm>
            <a:off x="2573341" y="1644648"/>
            <a:ext cx="185732" cy="187323"/>
          </a:xfrm>
          <a:custGeom>
            <a:avLst/>
            <a:gdLst>
              <a:gd name="f0" fmla="val 10800000"/>
              <a:gd name="f1" fmla="val 5400000"/>
              <a:gd name="f2" fmla="val 180"/>
              <a:gd name="f3" fmla="val w"/>
              <a:gd name="f4" fmla="val h"/>
              <a:gd name="f5" fmla="val 0"/>
              <a:gd name="f6" fmla="val 76"/>
              <a:gd name="f7" fmla="val 38"/>
              <a:gd name="f8" fmla="val 61"/>
              <a:gd name="f9" fmla="val 15"/>
              <a:gd name="f10" fmla="val 37"/>
              <a:gd name="f11" fmla="val 59"/>
              <a:gd name="f12" fmla="val 75"/>
              <a:gd name="f13" fmla="val 19"/>
              <a:gd name="f14" fmla="val 1"/>
              <a:gd name="f15" fmla="val 57"/>
              <a:gd name="f16" fmla="val 17"/>
              <a:gd name="f17" fmla="+- 0 0 -90"/>
              <a:gd name="f18" fmla="*/ f3 1 76"/>
              <a:gd name="f19" fmla="*/ f4 1 76"/>
              <a:gd name="f20" fmla="val f5"/>
              <a:gd name="f21" fmla="val f6"/>
              <a:gd name="f22" fmla="*/ f17 f0 1"/>
              <a:gd name="f23" fmla="+- f21 0 f20"/>
              <a:gd name="f24" fmla="*/ f22 1 f2"/>
              <a:gd name="f25" fmla="*/ f23 1 76"/>
              <a:gd name="f26" fmla="*/ 38 f23 1"/>
              <a:gd name="f27" fmla="*/ 0 f23 1"/>
              <a:gd name="f28" fmla="*/ 76 f23 1"/>
              <a:gd name="f29" fmla="*/ 37 f23 1"/>
              <a:gd name="f30" fmla="*/ 75 f23 1"/>
              <a:gd name="f31" fmla="*/ 1 f23 1"/>
              <a:gd name="f32" fmla="+- f24 0 f1"/>
              <a:gd name="f33" fmla="*/ f26 1 76"/>
              <a:gd name="f34" fmla="*/ f27 1 76"/>
              <a:gd name="f35" fmla="*/ f28 1 76"/>
              <a:gd name="f36" fmla="*/ f29 1 76"/>
              <a:gd name="f37" fmla="*/ f30 1 76"/>
              <a:gd name="f38" fmla="*/ f31 1 76"/>
              <a:gd name="f39" fmla="*/ 0 1 f25"/>
              <a:gd name="f40" fmla="*/ f21 1 f25"/>
              <a:gd name="f41" fmla="*/ f33 1 f25"/>
              <a:gd name="f42" fmla="*/ f34 1 f25"/>
              <a:gd name="f43" fmla="*/ f35 1 f25"/>
              <a:gd name="f44" fmla="*/ f36 1 f25"/>
              <a:gd name="f45" fmla="*/ f37 1 f25"/>
              <a:gd name="f46" fmla="*/ f38 1 f25"/>
              <a:gd name="f47" fmla="*/ f39 f18 1"/>
              <a:gd name="f48" fmla="*/ f40 f18 1"/>
              <a:gd name="f49" fmla="*/ f40 f19 1"/>
              <a:gd name="f50" fmla="*/ f39 f19 1"/>
              <a:gd name="f51" fmla="*/ f41 f18 1"/>
              <a:gd name="f52" fmla="*/ f42 f19 1"/>
              <a:gd name="f53" fmla="*/ f43 f18 1"/>
              <a:gd name="f54" fmla="*/ f44 f19 1"/>
              <a:gd name="f55" fmla="*/ f45 f19 1"/>
              <a:gd name="f56" fmla="*/ f46 f18 1"/>
              <a:gd name="f57" fmla="*/ f41 f19 1"/>
            </a:gdLst>
            <a:ahLst/>
            <a:cxnLst>
              <a:cxn ang="3cd4">
                <a:pos x="hc" y="t"/>
              </a:cxn>
              <a:cxn ang="0">
                <a:pos x="r" y="vc"/>
              </a:cxn>
              <a:cxn ang="cd4">
                <a:pos x="hc" y="b"/>
              </a:cxn>
              <a:cxn ang="cd2">
                <a:pos x="l" y="vc"/>
              </a:cxn>
              <a:cxn ang="f32">
                <a:pos x="f51" y="f52"/>
              </a:cxn>
              <a:cxn ang="f32">
                <a:pos x="f53" y="f54"/>
              </a:cxn>
              <a:cxn ang="f32">
                <a:pos x="f51" y="f55"/>
              </a:cxn>
              <a:cxn ang="f32">
                <a:pos x="f56" y="f57"/>
              </a:cxn>
              <a:cxn ang="f32">
                <a:pos x="f51" y="f52"/>
              </a:cxn>
            </a:cxnLst>
            <a:rect l="f47" t="f50" r="f48" b="f49"/>
            <a:pathLst>
              <a:path w="76" h="76">
                <a:moveTo>
                  <a:pt x="f7" y="f5"/>
                </a:moveTo>
                <a:cubicBezTo>
                  <a:pt x="f8" y="f5"/>
                  <a:pt x="f6" y="f9"/>
                  <a:pt x="f6" y="f10"/>
                </a:cubicBezTo>
                <a:cubicBezTo>
                  <a:pt x="f6" y="f11"/>
                  <a:pt x="f11" y="f6"/>
                  <a:pt x="f7" y="f12"/>
                </a:cubicBezTo>
                <a:cubicBezTo>
                  <a:pt x="f13" y="f12"/>
                  <a:pt x="f14" y="f15"/>
                  <a:pt x="f14" y="f7"/>
                </a:cubicBezTo>
                <a:cubicBezTo>
                  <a:pt x="f5" y="f16"/>
                  <a:pt x="f16" y="f5"/>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 name="Freeform 10">
            <a:extLst>
              <a:ext uri="{FF2B5EF4-FFF2-40B4-BE49-F238E27FC236}">
                <a16:creationId xmlns:a16="http://schemas.microsoft.com/office/drawing/2014/main" id="{6206AD91-D719-7EC2-0975-D09A153E8C1A}"/>
              </a:ext>
            </a:extLst>
          </p:cNvPr>
          <p:cNvSpPr/>
          <p:nvPr/>
        </p:nvSpPr>
        <p:spPr>
          <a:xfrm>
            <a:off x="3540127" y="1644648"/>
            <a:ext cx="188915" cy="187323"/>
          </a:xfrm>
          <a:custGeom>
            <a:avLst/>
            <a:gdLst>
              <a:gd name="f0" fmla="val 10800000"/>
              <a:gd name="f1" fmla="val 5400000"/>
              <a:gd name="f2" fmla="val 180"/>
              <a:gd name="f3" fmla="val w"/>
              <a:gd name="f4" fmla="val h"/>
              <a:gd name="f5" fmla="val 0"/>
              <a:gd name="f6" fmla="val 77"/>
              <a:gd name="f7" fmla="val 76"/>
              <a:gd name="f8" fmla="val 38"/>
              <a:gd name="f9" fmla="val 60"/>
              <a:gd name="f10" fmla="val 16"/>
              <a:gd name="f11" fmla="val 37"/>
              <a:gd name="f12" fmla="val 57"/>
              <a:gd name="f13" fmla="val 59"/>
              <a:gd name="f14" fmla="val 75"/>
              <a:gd name="f15" fmla="val 19"/>
              <a:gd name="f16" fmla="val 1"/>
              <a:gd name="f17" fmla="val 58"/>
              <a:gd name="f18" fmla="val 17"/>
              <a:gd name="f19" fmla="+- 0 0 -90"/>
              <a:gd name="f20" fmla="*/ f3 1 77"/>
              <a:gd name="f21" fmla="*/ f4 1 76"/>
              <a:gd name="f22" fmla="val f5"/>
              <a:gd name="f23" fmla="val f6"/>
              <a:gd name="f24" fmla="val f7"/>
              <a:gd name="f25" fmla="*/ f19 f0 1"/>
              <a:gd name="f26" fmla="+- f24 0 f22"/>
              <a:gd name="f27" fmla="+- f23 0 f22"/>
              <a:gd name="f28" fmla="*/ f25 1 f2"/>
              <a:gd name="f29" fmla="*/ f27 1 77"/>
              <a:gd name="f30" fmla="*/ f26 1 76"/>
              <a:gd name="f31" fmla="*/ 38 f27 1"/>
              <a:gd name="f32" fmla="*/ 0 f26 1"/>
              <a:gd name="f33" fmla="*/ 77 f27 1"/>
              <a:gd name="f34" fmla="*/ 37 f26 1"/>
              <a:gd name="f35" fmla="*/ 75 f26 1"/>
              <a:gd name="f36" fmla="*/ 1 f27 1"/>
              <a:gd name="f37" fmla="*/ 38 f26 1"/>
              <a:gd name="f38" fmla="+- f28 0 f1"/>
              <a:gd name="f39" fmla="*/ f31 1 77"/>
              <a:gd name="f40" fmla="*/ f32 1 76"/>
              <a:gd name="f41" fmla="*/ f33 1 77"/>
              <a:gd name="f42" fmla="*/ f34 1 76"/>
              <a:gd name="f43" fmla="*/ f35 1 76"/>
              <a:gd name="f44" fmla="*/ f36 1 77"/>
              <a:gd name="f45" fmla="*/ f37 1 76"/>
              <a:gd name="f46" fmla="*/ 0 1 f29"/>
              <a:gd name="f47" fmla="*/ f23 1 f29"/>
              <a:gd name="f48" fmla="*/ 0 1 f30"/>
              <a:gd name="f49" fmla="*/ f24 1 f30"/>
              <a:gd name="f50" fmla="*/ f39 1 f29"/>
              <a:gd name="f51" fmla="*/ f40 1 f30"/>
              <a:gd name="f52" fmla="*/ f41 1 f29"/>
              <a:gd name="f53" fmla="*/ f42 1 f30"/>
              <a:gd name="f54" fmla="*/ f43 1 f30"/>
              <a:gd name="f55" fmla="*/ f44 1 f29"/>
              <a:gd name="f56" fmla="*/ f45 1 f30"/>
              <a:gd name="f57" fmla="*/ f46 f20 1"/>
              <a:gd name="f58" fmla="*/ f47 f20 1"/>
              <a:gd name="f59" fmla="*/ f49 f21 1"/>
              <a:gd name="f60" fmla="*/ f48 f21 1"/>
              <a:gd name="f61" fmla="*/ f50 f20 1"/>
              <a:gd name="f62" fmla="*/ f51 f21 1"/>
              <a:gd name="f63" fmla="*/ f52 f20 1"/>
              <a:gd name="f64" fmla="*/ f53 f21 1"/>
              <a:gd name="f65" fmla="*/ f54 f21 1"/>
              <a:gd name="f66" fmla="*/ f55 f20 1"/>
              <a:gd name="f67" fmla="*/ f56 f21 1"/>
            </a:gdLst>
            <a:ahLst/>
            <a:cxnLst>
              <a:cxn ang="3cd4">
                <a:pos x="hc" y="t"/>
              </a:cxn>
              <a:cxn ang="0">
                <a:pos x="r" y="vc"/>
              </a:cxn>
              <a:cxn ang="cd4">
                <a:pos x="hc" y="b"/>
              </a:cxn>
              <a:cxn ang="cd2">
                <a:pos x="l" y="vc"/>
              </a:cxn>
              <a:cxn ang="f38">
                <a:pos x="f61" y="f62"/>
              </a:cxn>
              <a:cxn ang="f38">
                <a:pos x="f63" y="f64"/>
              </a:cxn>
              <a:cxn ang="f38">
                <a:pos x="f61" y="f65"/>
              </a:cxn>
              <a:cxn ang="f38">
                <a:pos x="f66" y="f67"/>
              </a:cxn>
              <a:cxn ang="f38">
                <a:pos x="f61" y="f62"/>
              </a:cxn>
            </a:cxnLst>
            <a:rect l="f57" t="f60" r="f58" b="f59"/>
            <a:pathLst>
              <a:path w="77" h="76">
                <a:moveTo>
                  <a:pt x="f8" y="f5"/>
                </a:moveTo>
                <a:cubicBezTo>
                  <a:pt x="f9" y="f5"/>
                  <a:pt x="f6" y="f10"/>
                  <a:pt x="f6" y="f11"/>
                </a:cubicBezTo>
                <a:cubicBezTo>
                  <a:pt x="f6" y="f12"/>
                  <a:pt x="f13" y="f7"/>
                  <a:pt x="f8" y="f14"/>
                </a:cubicBezTo>
                <a:cubicBezTo>
                  <a:pt x="f15" y="f14"/>
                  <a:pt x="f16" y="f17"/>
                  <a:pt x="f16" y="f8"/>
                </a:cubicBezTo>
                <a:cubicBezTo>
                  <a:pt x="f5" y="f18"/>
                  <a:pt x="f18"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 name="Freeform 11">
            <a:extLst>
              <a:ext uri="{FF2B5EF4-FFF2-40B4-BE49-F238E27FC236}">
                <a16:creationId xmlns:a16="http://schemas.microsoft.com/office/drawing/2014/main" id="{254D4154-F12D-3152-7677-EFCC929A9661}"/>
              </a:ext>
            </a:extLst>
          </p:cNvPr>
          <p:cNvSpPr/>
          <p:nvPr/>
        </p:nvSpPr>
        <p:spPr>
          <a:xfrm>
            <a:off x="3057525" y="1782759"/>
            <a:ext cx="187323" cy="187323"/>
          </a:xfrm>
          <a:custGeom>
            <a:avLst/>
            <a:gdLst>
              <a:gd name="f0" fmla="val 10800000"/>
              <a:gd name="f1" fmla="val 5400000"/>
              <a:gd name="f2" fmla="val 180"/>
              <a:gd name="f3" fmla="val w"/>
              <a:gd name="f4" fmla="val h"/>
              <a:gd name="f5" fmla="val 0"/>
              <a:gd name="f6" fmla="val 76"/>
              <a:gd name="f7" fmla="val 38"/>
              <a:gd name="f8" fmla="val 60"/>
              <a:gd name="f9" fmla="val 16"/>
              <a:gd name="f10" fmla="val 58"/>
              <a:gd name="f11" fmla="val 59"/>
              <a:gd name="f12" fmla="val 75"/>
              <a:gd name="f13" fmla="val 39"/>
              <a:gd name="f14" fmla="val 19"/>
              <a:gd name="f15" fmla="val 17"/>
              <a:gd name="f16" fmla="+- 0 0 -90"/>
              <a:gd name="f17" fmla="*/ f3 1 76"/>
              <a:gd name="f18" fmla="*/ f4 1 76"/>
              <a:gd name="f19" fmla="val f5"/>
              <a:gd name="f20" fmla="val f6"/>
              <a:gd name="f21" fmla="*/ f16 f0 1"/>
              <a:gd name="f22" fmla="+- f20 0 f19"/>
              <a:gd name="f23" fmla="*/ f21 1 f2"/>
              <a:gd name="f24" fmla="*/ f22 1 76"/>
              <a:gd name="f25" fmla="*/ 38 f22 1"/>
              <a:gd name="f26" fmla="*/ 0 f22 1"/>
              <a:gd name="f27" fmla="*/ 76 f22 1"/>
              <a:gd name="f28" fmla="*/ 39 f22 1"/>
              <a:gd name="f29" fmla="*/ 75 f22 1"/>
              <a:gd name="f30" fmla="+- f23 0 f1"/>
              <a:gd name="f31" fmla="*/ f25 1 76"/>
              <a:gd name="f32" fmla="*/ f26 1 76"/>
              <a:gd name="f33" fmla="*/ f27 1 76"/>
              <a:gd name="f34" fmla="*/ f28 1 76"/>
              <a:gd name="f35" fmla="*/ f29 1 76"/>
              <a:gd name="f36" fmla="*/ 0 1 f24"/>
              <a:gd name="f37" fmla="*/ f20 1 f24"/>
              <a:gd name="f38" fmla="*/ f31 1 f24"/>
              <a:gd name="f39" fmla="*/ f32 1 f24"/>
              <a:gd name="f40" fmla="*/ f33 1 f24"/>
              <a:gd name="f41" fmla="*/ f34 1 f24"/>
              <a:gd name="f42" fmla="*/ f35 1 f24"/>
              <a:gd name="f43" fmla="*/ f36 f17 1"/>
              <a:gd name="f44" fmla="*/ f37 f17 1"/>
              <a:gd name="f45" fmla="*/ f37 f18 1"/>
              <a:gd name="f46" fmla="*/ f36 f18 1"/>
              <a:gd name="f47" fmla="*/ f38 f17 1"/>
              <a:gd name="f48" fmla="*/ f39 f18 1"/>
              <a:gd name="f49" fmla="*/ f40 f17 1"/>
              <a:gd name="f50" fmla="*/ f38 f18 1"/>
              <a:gd name="f51" fmla="*/ f41 f17 1"/>
              <a:gd name="f52" fmla="*/ f42 f18 1"/>
              <a:gd name="f53" fmla="*/ f39 f17 1"/>
            </a:gdLst>
            <a:ahLst/>
            <a:cxnLst>
              <a:cxn ang="3cd4">
                <a:pos x="hc" y="t"/>
              </a:cxn>
              <a:cxn ang="0">
                <a:pos x="r" y="vc"/>
              </a:cxn>
              <a:cxn ang="cd4">
                <a:pos x="hc" y="b"/>
              </a:cxn>
              <a:cxn ang="cd2">
                <a:pos x="l" y="vc"/>
              </a:cxn>
              <a:cxn ang="f30">
                <a:pos x="f47" y="f48"/>
              </a:cxn>
              <a:cxn ang="f30">
                <a:pos x="f49" y="f50"/>
              </a:cxn>
              <a:cxn ang="f30">
                <a:pos x="f51" y="f52"/>
              </a:cxn>
              <a:cxn ang="f30">
                <a:pos x="f53" y="f50"/>
              </a:cxn>
              <a:cxn ang="f30">
                <a:pos x="f47" y="f48"/>
              </a:cxn>
            </a:cxnLst>
            <a:rect l="f43" t="f46" r="f44" b="f45"/>
            <a:pathLst>
              <a:path w="76" h="76">
                <a:moveTo>
                  <a:pt x="f7" y="f5"/>
                </a:moveTo>
                <a:cubicBezTo>
                  <a:pt x="f8" y="f5"/>
                  <a:pt x="f6" y="f9"/>
                  <a:pt x="f6" y="f7"/>
                </a:cubicBezTo>
                <a:cubicBezTo>
                  <a:pt x="f6" y="f10"/>
                  <a:pt x="f11" y="f12"/>
                  <a:pt x="f13" y="f12"/>
                </a:cubicBezTo>
                <a:cubicBezTo>
                  <a:pt x="f14" y="f6"/>
                  <a:pt x="f5" y="f10"/>
                  <a:pt x="f5" y="f7"/>
                </a:cubicBezTo>
                <a:cubicBezTo>
                  <a:pt x="f5" y="f15"/>
                  <a:pt x="f15" y="f5"/>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 name="Freeform 12">
            <a:extLst>
              <a:ext uri="{FF2B5EF4-FFF2-40B4-BE49-F238E27FC236}">
                <a16:creationId xmlns:a16="http://schemas.microsoft.com/office/drawing/2014/main" id="{BC3EC469-A681-D925-0D50-65466E1A5386}"/>
              </a:ext>
            </a:extLst>
          </p:cNvPr>
          <p:cNvSpPr/>
          <p:nvPr/>
        </p:nvSpPr>
        <p:spPr>
          <a:xfrm>
            <a:off x="2781303" y="1777995"/>
            <a:ext cx="227008" cy="115891"/>
          </a:xfrm>
          <a:custGeom>
            <a:avLst/>
            <a:gdLst>
              <a:gd name="f0" fmla="val 10800000"/>
              <a:gd name="f1" fmla="val 5400000"/>
              <a:gd name="f2" fmla="val 180"/>
              <a:gd name="f3" fmla="val w"/>
              <a:gd name="f4" fmla="val h"/>
              <a:gd name="f5" fmla="val 0"/>
              <a:gd name="f6" fmla="val 92"/>
              <a:gd name="f7" fmla="val 47"/>
              <a:gd name="f8" fmla="val 11"/>
              <a:gd name="f9" fmla="val 40"/>
              <a:gd name="f10" fmla="val 8"/>
              <a:gd name="f11" fmla="val 66"/>
              <a:gd name="f12" fmla="val 16"/>
              <a:gd name="f13" fmla="val 23"/>
              <a:gd name="f14" fmla="val 30"/>
              <a:gd name="f15" fmla="val 91"/>
              <a:gd name="f16" fmla="val 37"/>
              <a:gd name="f17" fmla="val 89"/>
              <a:gd name="f18" fmla="val 60"/>
              <a:gd name="f19" fmla="val 39"/>
              <a:gd name="f20" fmla="val 31"/>
              <a:gd name="f21" fmla="val 22"/>
              <a:gd name="f22" fmla="val 5"/>
              <a:gd name="f23" fmla="val 13"/>
              <a:gd name="f24" fmla="val 6"/>
              <a:gd name="f25" fmla="+- 0 0 -90"/>
              <a:gd name="f26" fmla="*/ f3 1 92"/>
              <a:gd name="f27" fmla="*/ f4 1 47"/>
              <a:gd name="f28" fmla="val f5"/>
              <a:gd name="f29" fmla="val f6"/>
              <a:gd name="f30" fmla="val f7"/>
              <a:gd name="f31" fmla="*/ f25 f0 1"/>
              <a:gd name="f32" fmla="+- f30 0 f28"/>
              <a:gd name="f33" fmla="+- f29 0 f28"/>
              <a:gd name="f34" fmla="*/ f31 1 f2"/>
              <a:gd name="f35" fmla="*/ f33 1 92"/>
              <a:gd name="f36" fmla="*/ f32 1 47"/>
              <a:gd name="f37" fmla="*/ 11 f33 1"/>
              <a:gd name="f38" fmla="*/ 0 f32 1"/>
              <a:gd name="f39" fmla="*/ 92 f33 1"/>
              <a:gd name="f40" fmla="*/ 23 f32 1"/>
              <a:gd name="f41" fmla="*/ 89 f33 1"/>
              <a:gd name="f42" fmla="*/ 47 f32 1"/>
              <a:gd name="f43" fmla="*/ 0 f33 1"/>
              <a:gd name="f44" fmla="*/ 22 f32 1"/>
              <a:gd name="f45" fmla="+- f34 0 f1"/>
              <a:gd name="f46" fmla="*/ f37 1 92"/>
              <a:gd name="f47" fmla="*/ f38 1 47"/>
              <a:gd name="f48" fmla="*/ f39 1 92"/>
              <a:gd name="f49" fmla="*/ f40 1 47"/>
              <a:gd name="f50" fmla="*/ f41 1 92"/>
              <a:gd name="f51" fmla="*/ f42 1 47"/>
              <a:gd name="f52" fmla="*/ f43 1 92"/>
              <a:gd name="f53" fmla="*/ f44 1 47"/>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92" h="47">
                <a:moveTo>
                  <a:pt x="f8" y="f5"/>
                </a:moveTo>
                <a:cubicBezTo>
                  <a:pt x="f9" y="f10"/>
                  <a:pt x="f11" y="f12"/>
                  <a:pt x="f6" y="f13"/>
                </a:cubicBezTo>
                <a:cubicBezTo>
                  <a:pt x="f6" y="f14"/>
                  <a:pt x="f15" y="f16"/>
                  <a:pt x="f17" y="f7"/>
                </a:cubicBezTo>
                <a:cubicBezTo>
                  <a:pt x="f18" y="f19"/>
                  <a:pt x="f20" y="f20"/>
                  <a:pt x="f5" y="f21"/>
                </a:cubicBezTo>
                <a:cubicBezTo>
                  <a:pt x="f22" y="f23"/>
                  <a:pt x="f10" y="f24"/>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13">
            <a:extLst>
              <a:ext uri="{FF2B5EF4-FFF2-40B4-BE49-F238E27FC236}">
                <a16:creationId xmlns:a16="http://schemas.microsoft.com/office/drawing/2014/main" id="{4A34E380-8C73-AEE0-96F8-58F07ADB859A}"/>
              </a:ext>
            </a:extLst>
          </p:cNvPr>
          <p:cNvSpPr/>
          <p:nvPr/>
        </p:nvSpPr>
        <p:spPr>
          <a:xfrm>
            <a:off x="3294061" y="1777995"/>
            <a:ext cx="225427" cy="119064"/>
          </a:xfrm>
          <a:custGeom>
            <a:avLst/>
            <a:gdLst>
              <a:gd name="f0" fmla="val 10800000"/>
              <a:gd name="f1" fmla="val 5400000"/>
              <a:gd name="f2" fmla="val 180"/>
              <a:gd name="f3" fmla="val w"/>
              <a:gd name="f4" fmla="val h"/>
              <a:gd name="f5" fmla="val 0"/>
              <a:gd name="f6" fmla="val 92"/>
              <a:gd name="f7" fmla="val 48"/>
              <a:gd name="f8" fmla="val 4"/>
              <a:gd name="f9" fmla="val 2"/>
              <a:gd name="f10" fmla="val 38"/>
              <a:gd name="f11" fmla="val 1"/>
              <a:gd name="f12" fmla="val 31"/>
              <a:gd name="f13" fmla="val 24"/>
              <a:gd name="f14" fmla="val 27"/>
              <a:gd name="f15" fmla="val 16"/>
              <a:gd name="f16" fmla="val 53"/>
              <a:gd name="f17" fmla="val 8"/>
              <a:gd name="f18" fmla="val 81"/>
              <a:gd name="f19" fmla="val 84"/>
              <a:gd name="f20" fmla="val 5"/>
              <a:gd name="f21" fmla="val 87"/>
              <a:gd name="f22" fmla="val 12"/>
              <a:gd name="f23" fmla="val 22"/>
              <a:gd name="f24" fmla="val 63"/>
              <a:gd name="f25" fmla="val 30"/>
              <a:gd name="f26" fmla="val 34"/>
              <a:gd name="f27" fmla="val 39"/>
              <a:gd name="f28" fmla="+- 0 0 -90"/>
              <a:gd name="f29" fmla="*/ f3 1 92"/>
              <a:gd name="f30" fmla="*/ f4 1 48"/>
              <a:gd name="f31" fmla="val f5"/>
              <a:gd name="f32" fmla="val f6"/>
              <a:gd name="f33" fmla="val f7"/>
              <a:gd name="f34" fmla="*/ f28 f0 1"/>
              <a:gd name="f35" fmla="+- f33 0 f31"/>
              <a:gd name="f36" fmla="+- f32 0 f31"/>
              <a:gd name="f37" fmla="*/ f34 1 f2"/>
              <a:gd name="f38" fmla="*/ f36 1 92"/>
              <a:gd name="f39" fmla="*/ f35 1 48"/>
              <a:gd name="f40" fmla="*/ 4 f36 1"/>
              <a:gd name="f41" fmla="*/ 48 f35 1"/>
              <a:gd name="f42" fmla="*/ 0 f36 1"/>
              <a:gd name="f43" fmla="*/ 24 f35 1"/>
              <a:gd name="f44" fmla="*/ 81 f36 1"/>
              <a:gd name="f45" fmla="*/ 0 f35 1"/>
              <a:gd name="f46" fmla="*/ 92 f36 1"/>
              <a:gd name="f47" fmla="*/ 22 f35 1"/>
              <a:gd name="f48" fmla="+- f37 0 f1"/>
              <a:gd name="f49" fmla="*/ f40 1 92"/>
              <a:gd name="f50" fmla="*/ f41 1 48"/>
              <a:gd name="f51" fmla="*/ f42 1 92"/>
              <a:gd name="f52" fmla="*/ f43 1 48"/>
              <a:gd name="f53" fmla="*/ f44 1 92"/>
              <a:gd name="f54" fmla="*/ f45 1 48"/>
              <a:gd name="f55" fmla="*/ f46 1 92"/>
              <a:gd name="f56" fmla="*/ f47 1 48"/>
              <a:gd name="f57" fmla="*/ 0 1 f38"/>
              <a:gd name="f58" fmla="*/ f32 1 f38"/>
              <a:gd name="f59" fmla="*/ 0 1 f39"/>
              <a:gd name="f60" fmla="*/ f33 1 f39"/>
              <a:gd name="f61" fmla="*/ f49 1 f38"/>
              <a:gd name="f62" fmla="*/ f50 1 f39"/>
              <a:gd name="f63" fmla="*/ f51 1 f38"/>
              <a:gd name="f64" fmla="*/ f52 1 f39"/>
              <a:gd name="f65" fmla="*/ f53 1 f38"/>
              <a:gd name="f66" fmla="*/ f54 1 f39"/>
              <a:gd name="f67" fmla="*/ f55 1 f38"/>
              <a:gd name="f68" fmla="*/ f56 1 f39"/>
              <a:gd name="f69" fmla="*/ f57 f29 1"/>
              <a:gd name="f70" fmla="*/ f58 f29 1"/>
              <a:gd name="f71" fmla="*/ f60 f30 1"/>
              <a:gd name="f72" fmla="*/ f59 f30 1"/>
              <a:gd name="f73" fmla="*/ f61 f29 1"/>
              <a:gd name="f74" fmla="*/ f62 f30 1"/>
              <a:gd name="f75" fmla="*/ f63 f29 1"/>
              <a:gd name="f76" fmla="*/ f64 f30 1"/>
              <a:gd name="f77" fmla="*/ f65 f29 1"/>
              <a:gd name="f78" fmla="*/ f66 f30 1"/>
              <a:gd name="f79" fmla="*/ f67 f29 1"/>
              <a:gd name="f80" fmla="*/ f68 f30 1"/>
            </a:gdLst>
            <a:ahLst/>
            <a:cxnLst>
              <a:cxn ang="3cd4">
                <a:pos x="hc" y="t"/>
              </a:cxn>
              <a:cxn ang="0">
                <a:pos x="r" y="vc"/>
              </a:cxn>
              <a:cxn ang="cd4">
                <a:pos x="hc" y="b"/>
              </a:cxn>
              <a:cxn ang="cd2">
                <a:pos x="l" y="vc"/>
              </a:cxn>
              <a:cxn ang="f48">
                <a:pos x="f73" y="f74"/>
              </a:cxn>
              <a:cxn ang="f48">
                <a:pos x="f75" y="f76"/>
              </a:cxn>
              <a:cxn ang="f48">
                <a:pos x="f77" y="f78"/>
              </a:cxn>
              <a:cxn ang="f48">
                <a:pos x="f79" y="f80"/>
              </a:cxn>
              <a:cxn ang="f48">
                <a:pos x="f73" y="f74"/>
              </a:cxn>
            </a:cxnLst>
            <a:rect l="f69" t="f72" r="f70" b="f71"/>
            <a:pathLst>
              <a:path w="92" h="48">
                <a:moveTo>
                  <a:pt x="f8" y="f7"/>
                </a:moveTo>
                <a:cubicBezTo>
                  <a:pt x="f9" y="f10"/>
                  <a:pt x="f11" y="f12"/>
                  <a:pt x="f5" y="f13"/>
                </a:cubicBezTo>
                <a:cubicBezTo>
                  <a:pt x="f14" y="f15"/>
                  <a:pt x="f16" y="f17"/>
                  <a:pt x="f18" y="f5"/>
                </a:cubicBezTo>
                <a:cubicBezTo>
                  <a:pt x="f19" y="f20"/>
                  <a:pt x="f21" y="f22"/>
                  <a:pt x="f6" y="f23"/>
                </a:cubicBezTo>
                <a:cubicBezTo>
                  <a:pt x="f24" y="f25"/>
                  <a:pt x="f26" y="f2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17">
            <a:extLst>
              <a:ext uri="{FF2B5EF4-FFF2-40B4-BE49-F238E27FC236}">
                <a16:creationId xmlns:a16="http://schemas.microsoft.com/office/drawing/2014/main" id="{C7AA046C-F929-E846-F057-88BD9CE28018}"/>
              </a:ext>
            </a:extLst>
          </p:cNvPr>
          <p:cNvSpPr/>
          <p:nvPr/>
        </p:nvSpPr>
        <p:spPr>
          <a:xfrm>
            <a:off x="4433889" y="368302"/>
            <a:ext cx="4278313" cy="4502148"/>
          </a:xfrm>
          <a:custGeom>
            <a:avLst/>
            <a:gdLst>
              <a:gd name="f0" fmla="val 10800000"/>
              <a:gd name="f1" fmla="val 5400000"/>
              <a:gd name="f2" fmla="val 180"/>
              <a:gd name="f3" fmla="val w"/>
              <a:gd name="f4" fmla="val h"/>
              <a:gd name="f5" fmla="val 0"/>
              <a:gd name="f6" fmla="val 1134"/>
              <a:gd name="f7" fmla="val 1193"/>
              <a:gd name="f8" fmla="val 878"/>
              <a:gd name="f9" fmla="val 890"/>
              <a:gd name="f10" fmla="val 6"/>
              <a:gd name="f11" fmla="val 904"/>
              <a:gd name="f12" fmla="val 10"/>
              <a:gd name="f13" fmla="val 915"/>
              <a:gd name="f14" fmla="val 18"/>
              <a:gd name="f15" fmla="val 937"/>
              <a:gd name="f16" fmla="val 34"/>
              <a:gd name="f17" fmla="val 947"/>
              <a:gd name="f18" fmla="val 57"/>
              <a:gd name="f19" fmla="val 948"/>
              <a:gd name="f20" fmla="val 85"/>
              <a:gd name="f21" fmla="val 961"/>
              <a:gd name="f22" fmla="val 77"/>
              <a:gd name="f23" fmla="val 972"/>
              <a:gd name="f24" fmla="val 69"/>
              <a:gd name="f25" fmla="val 983"/>
              <a:gd name="f26" fmla="val 62"/>
              <a:gd name="f27" fmla="val 1035"/>
              <a:gd name="f28" fmla="val 31"/>
              <a:gd name="f29" fmla="val 1099"/>
              <a:gd name="f30" fmla="val 1112"/>
              <a:gd name="f31" fmla="val 116"/>
              <a:gd name="f32" fmla="val 1119"/>
              <a:gd name="f33" fmla="val 150"/>
              <a:gd name="f34" fmla="val 1107"/>
              <a:gd name="f35" fmla="val 179"/>
              <a:gd name="f36" fmla="val 1081"/>
              <a:gd name="f37" fmla="val 201"/>
              <a:gd name="f38" fmla="val 1091"/>
              <a:gd name="f39" fmla="val 210"/>
              <a:gd name="f40" fmla="val 1102"/>
              <a:gd name="f41" fmla="val 219"/>
              <a:gd name="f42" fmla="val 1111"/>
              <a:gd name="f43" fmla="val 229"/>
              <a:gd name="f44" fmla="val 1128"/>
              <a:gd name="f45" fmla="val 251"/>
              <a:gd name="f46" fmla="val 276"/>
              <a:gd name="f47" fmla="val 1127"/>
              <a:gd name="f48" fmla="val 304"/>
              <a:gd name="f49" fmla="val 1123"/>
              <a:gd name="f50" fmla="val 322"/>
              <a:gd name="f51" fmla="val 1113"/>
              <a:gd name="f52" fmla="val 336"/>
              <a:gd name="f53" fmla="val 1097"/>
              <a:gd name="f54" fmla="val 347"/>
              <a:gd name="f55" fmla="val 1075"/>
              <a:gd name="f56" fmla="val 361"/>
              <a:gd name="f57" fmla="val 1053"/>
              <a:gd name="f58" fmla="val 375"/>
              <a:gd name="f59" fmla="val 1031"/>
              <a:gd name="f60" fmla="val 389"/>
              <a:gd name="f61" fmla="val 1028"/>
              <a:gd name="f62" fmla="val 391"/>
              <a:gd name="f63" fmla="val 1025"/>
              <a:gd name="f64" fmla="val 394"/>
              <a:gd name="f65" fmla="val 1021"/>
              <a:gd name="f66" fmla="val 397"/>
              <a:gd name="f67" fmla="val 1042"/>
              <a:gd name="f68" fmla="val 409"/>
              <a:gd name="f69" fmla="val 1055"/>
              <a:gd name="f70" fmla="val 426"/>
              <a:gd name="f71" fmla="val 1060"/>
              <a:gd name="f72" fmla="val 449"/>
              <a:gd name="f73" fmla="val 1066"/>
              <a:gd name="f74" fmla="val 482"/>
              <a:gd name="f75" fmla="val 1054"/>
              <a:gd name="f76" fmla="val 509"/>
              <a:gd name="f77" fmla="val 1026"/>
              <a:gd name="f78" fmla="val 527"/>
              <a:gd name="f79" fmla="val 977"/>
              <a:gd name="f80" fmla="val 560"/>
              <a:gd name="f81" fmla="val 926"/>
              <a:gd name="f82" fmla="val 592"/>
              <a:gd name="f83" fmla="val 876"/>
              <a:gd name="f84" fmla="val 625"/>
              <a:gd name="f85" fmla="val 869"/>
              <a:gd name="f86" fmla="val 629"/>
              <a:gd name="f87" fmla="val 863"/>
              <a:gd name="f88" fmla="val 635"/>
              <a:gd name="f89" fmla="val 856"/>
              <a:gd name="f90" fmla="val 638"/>
              <a:gd name="f91" fmla="val 844"/>
              <a:gd name="f92" fmla="val 643"/>
              <a:gd name="f93" fmla="val 842"/>
              <a:gd name="f94" fmla="val 651"/>
              <a:gd name="f95" fmla="val 843"/>
              <a:gd name="f96" fmla="val 663"/>
              <a:gd name="f97" fmla="val 850"/>
              <a:gd name="f98" fmla="val 753"/>
              <a:gd name="f99" fmla="val 837"/>
              <a:gd name="f100" fmla="val 840"/>
              <a:gd name="f101" fmla="val 813"/>
              <a:gd name="f102" fmla="val 810"/>
              <a:gd name="f103" fmla="val 936"/>
              <a:gd name="f104" fmla="val 811"/>
              <a:gd name="f105" fmla="val 946"/>
              <a:gd name="f106" fmla="val 956"/>
              <a:gd name="f107" fmla="val 965"/>
              <a:gd name="f108" fmla="val 975"/>
              <a:gd name="f109" fmla="val 986"/>
              <a:gd name="f110" fmla="val 822"/>
              <a:gd name="f111" fmla="val 833"/>
              <a:gd name="f112" fmla="val 860"/>
              <a:gd name="f113" fmla="val 987"/>
              <a:gd name="f114" fmla="val 867"/>
              <a:gd name="f115" fmla="val 993"/>
              <a:gd name="f116" fmla="val 1010"/>
              <a:gd name="f117" fmla="val 1032"/>
              <a:gd name="f118" fmla="val 1077"/>
              <a:gd name="f119" fmla="val 1093"/>
              <a:gd name="f120" fmla="val 1100"/>
              <a:gd name="f121" fmla="val 1124"/>
              <a:gd name="f122" fmla="val 1146"/>
              <a:gd name="f123" fmla="val 1169"/>
              <a:gd name="f124" fmla="val 1188"/>
              <a:gd name="f125" fmla="val 805"/>
              <a:gd name="f126" fmla="val 786"/>
              <a:gd name="f127" fmla="val 764"/>
              <a:gd name="f128" fmla="val 743"/>
              <a:gd name="f129" fmla="val 721"/>
              <a:gd name="f130" fmla="val 704"/>
              <a:gd name="f131" fmla="val 698"/>
              <a:gd name="f132" fmla="val 1187"/>
              <a:gd name="f133" fmla="val 1170"/>
              <a:gd name="f134" fmla="val 1151"/>
              <a:gd name="f135" fmla="val 1132"/>
              <a:gd name="f136" fmla="val 1109"/>
              <a:gd name="f137" fmla="val 697"/>
              <a:gd name="f138" fmla="val 1105"/>
              <a:gd name="f139" fmla="val 686"/>
              <a:gd name="f140" fmla="val 675"/>
              <a:gd name="f141" fmla="val 665"/>
              <a:gd name="f142" fmla="val 648"/>
              <a:gd name="f143" fmla="val 641"/>
              <a:gd name="f144" fmla="val 1076"/>
              <a:gd name="f145" fmla="val 1061"/>
              <a:gd name="f146" fmla="val 1046"/>
              <a:gd name="f147" fmla="val 640"/>
              <a:gd name="f148" fmla="val 637"/>
              <a:gd name="f149" fmla="val 1023"/>
              <a:gd name="f150" fmla="val 634"/>
              <a:gd name="f151" fmla="val 1022"/>
              <a:gd name="f152" fmla="val 547"/>
              <a:gd name="f153" fmla="val 1001"/>
              <a:gd name="f154" fmla="val 476"/>
              <a:gd name="f155" fmla="val 954"/>
              <a:gd name="f156" fmla="val 413"/>
              <a:gd name="f157" fmla="val 893"/>
              <a:gd name="f158" fmla="val 412"/>
              <a:gd name="f159" fmla="val 892"/>
              <a:gd name="f160" fmla="val 411"/>
              <a:gd name="f161" fmla="val 891"/>
              <a:gd name="f162" fmla="val 382"/>
              <a:gd name="f163" fmla="val 908"/>
              <a:gd name="f164" fmla="val 355"/>
              <a:gd name="f165" fmla="val 925"/>
              <a:gd name="f166" fmla="val 327"/>
              <a:gd name="f167" fmla="val 943"/>
              <a:gd name="f168" fmla="val 316"/>
              <a:gd name="f169" fmla="val 950"/>
              <a:gd name="f170" fmla="val 305"/>
              <a:gd name="f171" fmla="val 957"/>
              <a:gd name="f172" fmla="val 294"/>
              <a:gd name="f173" fmla="val 277"/>
              <a:gd name="f174" fmla="val 976"/>
              <a:gd name="f175" fmla="val 269"/>
              <a:gd name="f176" fmla="val 974"/>
              <a:gd name="f177" fmla="val 258"/>
              <a:gd name="f178" fmla="val 189"/>
              <a:gd name="f179" fmla="val 119"/>
              <a:gd name="f180" fmla="val 50"/>
              <a:gd name="f181" fmla="val 636"/>
              <a:gd name="f182" fmla="val 36"/>
              <a:gd name="f183" fmla="val 615"/>
              <a:gd name="f184" fmla="val 23"/>
              <a:gd name="f185" fmla="val 594"/>
              <a:gd name="f186" fmla="val 9"/>
              <a:gd name="f187" fmla="val 573"/>
              <a:gd name="f188" fmla="val 558"/>
              <a:gd name="f189" fmla="val 2"/>
              <a:gd name="f190" fmla="val 549"/>
              <a:gd name="f191" fmla="val 16"/>
              <a:gd name="f192" fmla="val 540"/>
              <a:gd name="f193" fmla="val 75"/>
              <a:gd name="f194" fmla="val 502"/>
              <a:gd name="f195" fmla="val 134"/>
              <a:gd name="f196" fmla="val 463"/>
              <a:gd name="f197" fmla="val 193"/>
              <a:gd name="f198" fmla="val 425"/>
              <a:gd name="f199" fmla="val 414"/>
              <a:gd name="f200" fmla="val 214"/>
              <a:gd name="f201" fmla="val 232"/>
              <a:gd name="f202" fmla="val 428"/>
              <a:gd name="f203" fmla="val 261"/>
              <a:gd name="f204" fmla="val 387"/>
              <a:gd name="f205" fmla="val 292"/>
              <a:gd name="f206" fmla="val 348"/>
              <a:gd name="f207" fmla="val 320"/>
              <a:gd name="f208" fmla="val 340"/>
              <a:gd name="f209" fmla="val 274"/>
              <a:gd name="f210" fmla="val 238"/>
              <a:gd name="f211" fmla="val 204"/>
              <a:gd name="f212" fmla="val 318"/>
              <a:gd name="f213" fmla="val 169"/>
              <a:gd name="f214" fmla="val 309"/>
              <a:gd name="f215" fmla="val 297"/>
              <a:gd name="f216" fmla="val 100"/>
              <a:gd name="f217" fmla="val 285"/>
              <a:gd name="f218" fmla="val 65"/>
              <a:gd name="f219" fmla="val 301"/>
              <a:gd name="f220" fmla="val 30"/>
              <a:gd name="f221" fmla="val 396"/>
              <a:gd name="f222" fmla="val 27"/>
              <a:gd name="f223" fmla="val 435"/>
              <a:gd name="f224" fmla="val 45"/>
              <a:gd name="f225" fmla="val 464"/>
              <a:gd name="f226" fmla="val 86"/>
              <a:gd name="f227" fmla="val 465"/>
              <a:gd name="f228" fmla="val 88"/>
              <a:gd name="f229" fmla="val 467"/>
              <a:gd name="f230" fmla="val 91"/>
              <a:gd name="f231" fmla="val 469"/>
              <a:gd name="f232" fmla="val 508"/>
              <a:gd name="f233" fmla="val 107"/>
              <a:gd name="f234" fmla="val 538"/>
              <a:gd name="f235" fmla="val 135"/>
              <a:gd name="f236" fmla="val 571"/>
              <a:gd name="f237" fmla="val 161"/>
              <a:gd name="f238" fmla="val 577"/>
              <a:gd name="f239" fmla="val 166"/>
              <a:gd name="f240" fmla="val 581"/>
              <a:gd name="f241" fmla="val 167"/>
              <a:gd name="f242" fmla="val 589"/>
              <a:gd name="f243" fmla="val 162"/>
              <a:gd name="f244" fmla="val 113"/>
              <a:gd name="f245" fmla="val 737"/>
              <a:gd name="f246" fmla="val 835"/>
              <a:gd name="f247" fmla="val 848"/>
              <a:gd name="f248" fmla="val 858"/>
              <a:gd name="f249" fmla="val 868"/>
              <a:gd name="f250" fmla="val 459"/>
              <a:gd name="f251" fmla="val 783"/>
              <a:gd name="f252" fmla="val 478"/>
              <a:gd name="f253" fmla="val 770"/>
              <a:gd name="f254" fmla="val 497"/>
              <a:gd name="f255" fmla="val 758"/>
              <a:gd name="f256" fmla="val 515"/>
              <a:gd name="f257" fmla="val 746"/>
              <a:gd name="f258" fmla="val 523"/>
              <a:gd name="f259" fmla="val 741"/>
              <a:gd name="f260" fmla="val 531"/>
              <a:gd name="f261" fmla="val 740"/>
              <a:gd name="f262" fmla="val 539"/>
              <a:gd name="f263" fmla="val 576"/>
              <a:gd name="f264" fmla="val 757"/>
              <a:gd name="f265" fmla="val 610"/>
              <a:gd name="f266" fmla="val 642"/>
              <a:gd name="f267" fmla="val 731"/>
              <a:gd name="f268" fmla="val 688"/>
              <a:gd name="f269" fmla="val 701"/>
              <a:gd name="f270" fmla="val 734"/>
              <a:gd name="f271" fmla="val 672"/>
              <a:gd name="f272" fmla="val 780"/>
              <a:gd name="f273" fmla="val 801"/>
              <a:gd name="f274" fmla="val 628"/>
              <a:gd name="f275" fmla="val 797"/>
              <a:gd name="f276" fmla="val 603"/>
              <a:gd name="f277" fmla="val 450"/>
              <a:gd name="f278" fmla="val 693"/>
              <a:gd name="f279" fmla="val 326"/>
              <a:gd name="f280" fmla="val 582"/>
              <a:gd name="f281" fmla="val 221"/>
              <a:gd name="f282" fmla="val 216"/>
              <a:gd name="f283" fmla="val 574"/>
              <a:gd name="f284" fmla="val 569"/>
              <a:gd name="f285" fmla="val 220"/>
              <a:gd name="f286" fmla="val 553"/>
              <a:gd name="f287" fmla="val 231"/>
              <a:gd name="f288" fmla="val 536"/>
              <a:gd name="f289" fmla="val 241"/>
              <a:gd name="f290" fmla="val 520"/>
              <a:gd name="f291" fmla="val 252"/>
              <a:gd name="f292" fmla="val 263"/>
              <a:gd name="f293" fmla="val 492"/>
              <a:gd name="f294" fmla="val 260"/>
              <a:gd name="f295" fmla="val 484"/>
              <a:gd name="f296" fmla="val 240"/>
              <a:gd name="f297" fmla="val 470"/>
              <a:gd name="f298" fmla="val 202"/>
              <a:gd name="f299" fmla="val 456"/>
              <a:gd name="f300" fmla="val 164"/>
              <a:gd name="f301" fmla="val 442"/>
              <a:gd name="f302" fmla="val 127"/>
              <a:gd name="f303" fmla="val 427"/>
              <a:gd name="f304" fmla="val 386"/>
              <a:gd name="f305" fmla="val 344"/>
              <a:gd name="f306" fmla="val 70"/>
              <a:gd name="f307" fmla="val 330"/>
              <a:gd name="f308" fmla="val 72"/>
              <a:gd name="f309" fmla="val 74"/>
              <a:gd name="f310" fmla="val 333"/>
              <a:gd name="f311" fmla="val 87"/>
              <a:gd name="f312" fmla="val 343"/>
              <a:gd name="f313" fmla="val 120"/>
              <a:gd name="f314" fmla="val 353"/>
              <a:gd name="f315" fmla="val 153"/>
              <a:gd name="f316" fmla="val 186"/>
              <a:gd name="f317" fmla="val 372"/>
              <a:gd name="f318" fmla="val 225"/>
              <a:gd name="f319" fmla="val 379"/>
              <a:gd name="f320" fmla="val 265"/>
              <a:gd name="f321" fmla="val 362"/>
              <a:gd name="f322" fmla="val 350"/>
              <a:gd name="f323" fmla="val 329"/>
              <a:gd name="f324" fmla="val 335"/>
              <a:gd name="f325" fmla="val 319"/>
              <a:gd name="f326" fmla="val 376"/>
              <a:gd name="f327" fmla="val 298"/>
              <a:gd name="f328" fmla="val 405"/>
              <a:gd name="f329" fmla="val 433"/>
              <a:gd name="f330" fmla="val 321"/>
              <a:gd name="f331" fmla="val 390"/>
              <a:gd name="f332" fmla="val 676"/>
              <a:gd name="f333" fmla="val 49"/>
              <a:gd name="f334" fmla="val 564"/>
              <a:gd name="f335" fmla="val 128"/>
              <a:gd name="f336" fmla="val 205"/>
              <a:gd name="f337" fmla="val 806"/>
              <a:gd name="f338" fmla="val 284"/>
              <a:gd name="f339" fmla="val 388"/>
              <a:gd name="f340" fmla="val 441"/>
              <a:gd name="f341" fmla="val 824"/>
              <a:gd name="f342" fmla="val 703"/>
              <a:gd name="f343" fmla="val 583"/>
              <a:gd name="f344" fmla="val 206"/>
              <a:gd name="f345" fmla="val 462"/>
              <a:gd name="f346" fmla="val 101"/>
              <a:gd name="f347" fmla="val 530"/>
              <a:gd name="f348" fmla="val 671"/>
              <a:gd name="f349" fmla="val 800"/>
              <a:gd name="f350" fmla="val 796"/>
              <a:gd name="f351" fmla="val 677"/>
              <a:gd name="f352" fmla="val 792"/>
              <a:gd name="f353" fmla="val 679"/>
              <a:gd name="f354" fmla="val 749"/>
              <a:gd name="f355" fmla="val 707"/>
              <a:gd name="f356" fmla="val 706"/>
              <a:gd name="f357" fmla="val 735"/>
              <a:gd name="f358" fmla="val 624"/>
              <a:gd name="f359" fmla="val 789"/>
              <a:gd name="f360" fmla="val 535"/>
              <a:gd name="f361" fmla="val 782"/>
              <a:gd name="f362" fmla="val 529"/>
              <a:gd name="f363" fmla="val 513"/>
              <a:gd name="f364" fmla="val 793"/>
              <a:gd name="f365" fmla="val 804"/>
              <a:gd name="f366" fmla="val 481"/>
              <a:gd name="f367" fmla="val 814"/>
              <a:gd name="f368" fmla="val 489"/>
              <a:gd name="f369" fmla="val 488"/>
              <a:gd name="f370" fmla="val 839"/>
              <a:gd name="f371" fmla="val 851"/>
              <a:gd name="f372" fmla="val 461"/>
              <a:gd name="f373" fmla="val 857"/>
              <a:gd name="f374" fmla="val 452"/>
              <a:gd name="f375" fmla="val 862"/>
              <a:gd name="f376" fmla="val 443"/>
              <a:gd name="f377" fmla="val 544"/>
              <a:gd name="f378" fmla="val 952"/>
              <a:gd name="f379" fmla="val 607"/>
              <a:gd name="f380" fmla="val 985"/>
              <a:gd name="f381" fmla="val 666"/>
              <a:gd name="f382" fmla="val 989"/>
              <a:gd name="f383" fmla="val 963"/>
              <a:gd name="f384" fmla="val 705"/>
              <a:gd name="f385" fmla="val 930"/>
              <a:gd name="f386" fmla="val 720"/>
              <a:gd name="f387" fmla="val 733"/>
              <a:gd name="f388" fmla="val 760"/>
              <a:gd name="f389" fmla="val 769"/>
              <a:gd name="f390" fmla="val 931"/>
              <a:gd name="f391" fmla="val 773"/>
              <a:gd name="f392" fmla="val 928"/>
              <a:gd name="f393" fmla="val 775"/>
              <a:gd name="f394" fmla="val 919"/>
              <a:gd name="f395" fmla="val 791"/>
              <a:gd name="f396" fmla="val 864"/>
              <a:gd name="f397" fmla="val 802"/>
              <a:gd name="f398" fmla="val 808"/>
              <a:gd name="f399" fmla="val 751"/>
              <a:gd name="f400" fmla="val 807"/>
              <a:gd name="f401" fmla="val 725"/>
              <a:gd name="f402" fmla="val 699"/>
              <a:gd name="f403" fmla="val 752"/>
              <a:gd name="f404" fmla="val 369"/>
              <a:gd name="f405" fmla="val 755"/>
              <a:gd name="f406" fmla="val 367"/>
              <a:gd name="f407" fmla="val 365"/>
              <a:gd name="f408" fmla="val 762"/>
              <a:gd name="f409" fmla="val 363"/>
              <a:gd name="f410" fmla="val 817"/>
              <a:gd name="f411" fmla="val 872"/>
              <a:gd name="f412" fmla="val 291"/>
              <a:gd name="f413" fmla="val 927"/>
              <a:gd name="f414" fmla="val 255"/>
              <a:gd name="f415" fmla="val 970"/>
              <a:gd name="f416" fmla="val 228"/>
              <a:gd name="f417" fmla="val 1012"/>
              <a:gd name="f418" fmla="val 173"/>
              <a:gd name="f419" fmla="val 1082"/>
              <a:gd name="f420" fmla="val 154"/>
              <a:gd name="f421" fmla="val 1083"/>
              <a:gd name="f422" fmla="val 117"/>
              <a:gd name="f423" fmla="val 1057"/>
              <a:gd name="f424" fmla="val 97"/>
              <a:gd name="f425" fmla="val 1040"/>
              <a:gd name="f426" fmla="val 83"/>
              <a:gd name="f427" fmla="val 84"/>
              <a:gd name="f428" fmla="val 999"/>
              <a:gd name="f429" fmla="val 914"/>
              <a:gd name="f430" fmla="val 152"/>
              <a:gd name="f431" fmla="val 829"/>
              <a:gd name="f432" fmla="val 208"/>
              <a:gd name="f433" fmla="val 744"/>
              <a:gd name="f434" fmla="val 729"/>
              <a:gd name="f435" fmla="val 272"/>
              <a:gd name="f436" fmla="val 714"/>
              <a:gd name="f437" fmla="val 282"/>
              <a:gd name="f438" fmla="val 717"/>
              <a:gd name="f439" fmla="val 486"/>
              <a:gd name="f440" fmla="val 816"/>
              <a:gd name="f441" fmla="val 483"/>
              <a:gd name="f442" fmla="val 901"/>
              <a:gd name="f443" fmla="val 373"/>
              <a:gd name="f444" fmla="val 1072"/>
              <a:gd name="f445" fmla="val 1090"/>
              <a:gd name="f446" fmla="val 306"/>
              <a:gd name="f447" fmla="val 1096"/>
              <a:gd name="f448" fmla="val 1089"/>
              <a:gd name="f449" fmla="val 270"/>
              <a:gd name="f450" fmla="val 1079"/>
              <a:gd name="f451" fmla="val 234"/>
              <a:gd name="f452" fmla="val 1047"/>
              <a:gd name="f453" fmla="val 223"/>
              <a:gd name="f454" fmla="val 1017"/>
              <a:gd name="f455" fmla="val 242"/>
              <a:gd name="f456" fmla="val 958"/>
              <a:gd name="f457" fmla="val 281"/>
              <a:gd name="f458" fmla="val 899"/>
              <a:gd name="f459" fmla="val 358"/>
              <a:gd name="f460" fmla="val 403"/>
              <a:gd name="f461" fmla="val 431"/>
              <a:gd name="f462" fmla="val 795"/>
              <a:gd name="f463" fmla="val 262"/>
              <a:gd name="f464" fmla="val 247"/>
              <a:gd name="f465" fmla="val 722"/>
              <a:gd name="f466" fmla="val 745"/>
              <a:gd name="f467" fmla="val 217"/>
              <a:gd name="f468" fmla="val 187"/>
              <a:gd name="f469" fmla="val 838"/>
              <a:gd name="f470" fmla="val 156"/>
              <a:gd name="f471" fmla="val 885"/>
              <a:gd name="f472" fmla="val 126"/>
              <a:gd name="f473" fmla="val 902"/>
              <a:gd name="f474" fmla="val 115"/>
              <a:gd name="f475" fmla="val 911"/>
              <a:gd name="f476" fmla="val 909"/>
              <a:gd name="f477" fmla="val 81"/>
              <a:gd name="f478" fmla="val 906"/>
              <a:gd name="f479" fmla="val 44"/>
              <a:gd name="f480" fmla="val 26"/>
              <a:gd name="f481" fmla="val 836"/>
              <a:gd name="f482" fmla="val 47"/>
              <a:gd name="f483" fmla="val 766"/>
              <a:gd name="f484" fmla="val 92"/>
              <a:gd name="f485" fmla="val 696"/>
              <a:gd name="f486" fmla="val 137"/>
              <a:gd name="f487" fmla="val 627"/>
              <a:gd name="f488" fmla="val 182"/>
              <a:gd name="f489" fmla="val 621"/>
              <a:gd name="f490" fmla="val 190"/>
              <a:gd name="f491" fmla="val 194"/>
              <a:gd name="f492" fmla="val 631"/>
              <a:gd name="f493" fmla="val 653"/>
              <a:gd name="f494" fmla="val 239"/>
              <a:gd name="f495" fmla="val 896"/>
              <a:gd name="f496" fmla="val 567"/>
              <a:gd name="f497" fmla="val 951"/>
              <a:gd name="f498" fmla="val 1007"/>
              <a:gd name="f499" fmla="val 494"/>
              <a:gd name="f500" fmla="val 1024"/>
              <a:gd name="f501" fmla="val 460"/>
              <a:gd name="f502" fmla="val 1006"/>
              <a:gd name="f503" fmla="val 984"/>
              <a:gd name="f504" fmla="val 421"/>
              <a:gd name="f505" fmla="val 966"/>
              <a:gd name="f506" fmla="val 825"/>
              <a:gd name="f507" fmla="val 522"/>
              <a:gd name="f508" fmla="val 820"/>
              <a:gd name="f509" fmla="val 525"/>
              <a:gd name="f510" fmla="val 819"/>
              <a:gd name="f511" fmla="val 528"/>
              <a:gd name="f512" fmla="val 821"/>
              <a:gd name="f513" fmla="val 534"/>
              <a:gd name="f514" fmla="val 827"/>
              <a:gd name="f515" fmla="val 557"/>
              <a:gd name="f516" fmla="val 832"/>
              <a:gd name="f517" fmla="val 580"/>
              <a:gd name="f518" fmla="val 680"/>
              <a:gd name="f519" fmla="val 690"/>
              <a:gd name="f520" fmla="val 730"/>
              <a:gd name="f521" fmla="val 1062"/>
              <a:gd name="f522" fmla="val 736"/>
              <a:gd name="f523" fmla="val 1067"/>
              <a:gd name="f524" fmla="val 1133"/>
              <a:gd name="f525" fmla="val 1155"/>
              <a:gd name="f526" fmla="val 761"/>
              <a:gd name="f527" fmla="val 1131"/>
              <a:gd name="f528" fmla="val 1108"/>
              <a:gd name="f529" fmla="val 1086"/>
              <a:gd name="f530" fmla="val 1068"/>
              <a:gd name="f531" fmla="val 779"/>
              <a:gd name="f532" fmla="val 818"/>
              <a:gd name="f533" fmla="val 828"/>
              <a:gd name="f534" fmla="val 1049"/>
              <a:gd name="f535" fmla="val 1037"/>
              <a:gd name="f536" fmla="val 1018"/>
              <a:gd name="f537" fmla="val 1003"/>
              <a:gd name="f538" fmla="val 992"/>
              <a:gd name="f539" fmla="val 981"/>
              <a:gd name="f540" fmla="val 969"/>
              <a:gd name="f541" fmla="val 748"/>
              <a:gd name="f542" fmla="val 980"/>
              <a:gd name="f543" fmla="val 990"/>
              <a:gd name="f544" fmla="val 712"/>
              <a:gd name="f545" fmla="val 691"/>
              <a:gd name="f546" fmla="val 1038"/>
              <a:gd name="f547" fmla="val 514"/>
              <a:gd name="f548" fmla="val 203"/>
              <a:gd name="f549" fmla="val 197"/>
              <a:gd name="f550" fmla="val 546"/>
              <a:gd name="f551" fmla="val 175"/>
              <a:gd name="f552" fmla="val 511"/>
              <a:gd name="f553" fmla="val 149"/>
              <a:gd name="f554" fmla="val 493"/>
              <a:gd name="f555" fmla="val 151"/>
              <a:gd name="f556" fmla="val 499"/>
              <a:gd name="f557" fmla="val 170"/>
              <a:gd name="f558" fmla="val 506"/>
              <a:gd name="f559" fmla="+- 0 0 -90"/>
              <a:gd name="f560" fmla="*/ f3 1 1134"/>
              <a:gd name="f561" fmla="*/ f4 1 1193"/>
              <a:gd name="f562" fmla="val f5"/>
              <a:gd name="f563" fmla="val f6"/>
              <a:gd name="f564" fmla="val f7"/>
              <a:gd name="f565" fmla="*/ f559 f0 1"/>
              <a:gd name="f566" fmla="+- f564 0 f562"/>
              <a:gd name="f567" fmla="+- f563 0 f562"/>
              <a:gd name="f568" fmla="*/ f565 1 f2"/>
              <a:gd name="f569" fmla="*/ f567 1 1134"/>
              <a:gd name="f570" fmla="*/ f566 1 1193"/>
              <a:gd name="f571" fmla="*/ 948 f567 1"/>
              <a:gd name="f572" fmla="*/ 85 f566 1"/>
              <a:gd name="f573" fmla="*/ 1081 f567 1"/>
              <a:gd name="f574" fmla="*/ 201 f566 1"/>
              <a:gd name="f575" fmla="*/ 1097 f567 1"/>
              <a:gd name="f576" fmla="*/ 347 f566 1"/>
              <a:gd name="f577" fmla="*/ 1060 f567 1"/>
              <a:gd name="f578" fmla="*/ 449 f566 1"/>
              <a:gd name="f579" fmla="*/ 856 f567 1"/>
              <a:gd name="f580" fmla="*/ 638 f566 1"/>
              <a:gd name="f581" fmla="*/ 811 f567 1"/>
              <a:gd name="f582" fmla="*/ 956 f566 1"/>
              <a:gd name="f583" fmla="*/ 867 f567 1"/>
              <a:gd name="f584" fmla="*/ 1010 f566 1"/>
              <a:gd name="f585" fmla="*/ 810 f567 1"/>
              <a:gd name="f586" fmla="*/ 1100 f566 1"/>
              <a:gd name="f587" fmla="*/ 721 f567 1"/>
              <a:gd name="f588" fmla="*/ 1193 f566 1"/>
              <a:gd name="f589" fmla="*/ 697 f567 1"/>
              <a:gd name="f590" fmla="*/ 641 f567 1"/>
              <a:gd name="f591" fmla="*/ 1032 f566 1"/>
              <a:gd name="f592" fmla="*/ 409 f567 1"/>
              <a:gd name="f593" fmla="*/ 890 f566 1"/>
              <a:gd name="f594" fmla="*/ 258 f567 1"/>
              <a:gd name="f595" fmla="*/ 957 f566 1"/>
              <a:gd name="f596" fmla="*/ 16 f567 1"/>
              <a:gd name="f597" fmla="*/ 540 f566 1"/>
              <a:gd name="f598" fmla="*/ 320 f567 1"/>
              <a:gd name="f599" fmla="*/ 305 f566 1"/>
              <a:gd name="f600" fmla="*/ 347 f567 1"/>
              <a:gd name="f601" fmla="*/ 30 f566 1"/>
              <a:gd name="f602" fmla="*/ 571 f567 1"/>
              <a:gd name="f603" fmla="*/ 161 f566 1"/>
              <a:gd name="f604" fmla="*/ 848 f567 1"/>
              <a:gd name="f605" fmla="*/ 0 f566 1"/>
              <a:gd name="f606" fmla="*/ 515 f567 1"/>
              <a:gd name="f607" fmla="*/ 746 f566 1"/>
              <a:gd name="f608" fmla="*/ 780 f567 1"/>
              <a:gd name="f609" fmla="*/ 642 f566 1"/>
              <a:gd name="f610" fmla="*/ 569 f567 1"/>
              <a:gd name="f611" fmla="*/ 220 f566 1"/>
              <a:gd name="f612" fmla="*/ 442 f567 1"/>
              <a:gd name="f613" fmla="*/ 127 f566 1"/>
              <a:gd name="f614" fmla="*/ 361 f567 1"/>
              <a:gd name="f615" fmla="*/ 186 f566 1"/>
              <a:gd name="f616" fmla="*/ 251 f567 1"/>
              <a:gd name="f617" fmla="*/ 463 f566 1"/>
              <a:gd name="f618" fmla="*/ 284 f567 1"/>
              <a:gd name="f619" fmla="*/ 926 f566 1"/>
              <a:gd name="f620" fmla="*/ 49 f567 1"/>
              <a:gd name="f621" fmla="*/ 564 f566 1"/>
              <a:gd name="f622" fmla="*/ 663 f567 1"/>
              <a:gd name="f623" fmla="*/ 764 f566 1"/>
              <a:gd name="f624" fmla="*/ 481 f567 1"/>
              <a:gd name="f625" fmla="*/ 814 f566 1"/>
              <a:gd name="f626" fmla="*/ 607 f567 1"/>
              <a:gd name="f627" fmla="*/ 975 f566 1"/>
              <a:gd name="f628" fmla="*/ 720 f567 1"/>
              <a:gd name="f629" fmla="*/ 930 f566 1"/>
              <a:gd name="f630" fmla="*/ 805 f567 1"/>
              <a:gd name="f631" fmla="*/ 751 f566 1"/>
              <a:gd name="f632" fmla="*/ 762 f567 1"/>
              <a:gd name="f633" fmla="*/ 363 f566 1"/>
              <a:gd name="f634" fmla="*/ 1057 f567 1"/>
              <a:gd name="f635" fmla="*/ 97 f566 1"/>
              <a:gd name="f636" fmla="*/ 699 f567 1"/>
              <a:gd name="f637" fmla="*/ 292 f566 1"/>
              <a:gd name="f638" fmla="*/ 816 f567 1"/>
              <a:gd name="f639" fmla="*/ 483 f566 1"/>
              <a:gd name="f640" fmla="*/ 1017 f567 1"/>
              <a:gd name="f641" fmla="*/ 242 f566 1"/>
              <a:gd name="f642" fmla="*/ 808 f567 1"/>
              <a:gd name="f643" fmla="*/ 488 f566 1"/>
              <a:gd name="f644" fmla="*/ 885 f567 1"/>
              <a:gd name="f645" fmla="*/ 126 f566 1"/>
              <a:gd name="f646" fmla="*/ 627 f567 1"/>
              <a:gd name="f647" fmla="*/ 182 f566 1"/>
              <a:gd name="f648" fmla="*/ 837 f567 1"/>
              <a:gd name="f649" fmla="*/ 603 f566 1"/>
              <a:gd name="f650" fmla="*/ 443 f566 1"/>
              <a:gd name="f651" fmla="*/ 821 f567 1"/>
              <a:gd name="f652" fmla="*/ 534 f566 1"/>
              <a:gd name="f653" fmla="*/ 707 f567 1"/>
              <a:gd name="f654" fmla="*/ 1061 f566 1"/>
              <a:gd name="f655" fmla="*/ 773 f567 1"/>
              <a:gd name="f656" fmla="*/ 1155 f566 1"/>
              <a:gd name="f657" fmla="*/ 828 f567 1"/>
              <a:gd name="f658" fmla="*/ 1062 f566 1"/>
              <a:gd name="f659" fmla="*/ 1003 f566 1"/>
              <a:gd name="f660" fmla="*/ 736 f567 1"/>
              <a:gd name="f661" fmla="*/ 1001 f566 1"/>
              <a:gd name="f662" fmla="*/ 680 f567 1"/>
              <a:gd name="f663" fmla="*/ 494 f567 1"/>
              <a:gd name="f664" fmla="*/ 149 f566 1"/>
              <a:gd name="f665" fmla="+- f568 0 f1"/>
              <a:gd name="f666" fmla="*/ f571 1 1134"/>
              <a:gd name="f667" fmla="*/ f572 1 1193"/>
              <a:gd name="f668" fmla="*/ f573 1 1134"/>
              <a:gd name="f669" fmla="*/ f574 1 1193"/>
              <a:gd name="f670" fmla="*/ f575 1 1134"/>
              <a:gd name="f671" fmla="*/ f576 1 1193"/>
              <a:gd name="f672" fmla="*/ f577 1 1134"/>
              <a:gd name="f673" fmla="*/ f578 1 1193"/>
              <a:gd name="f674" fmla="*/ f579 1 1134"/>
              <a:gd name="f675" fmla="*/ f580 1 1193"/>
              <a:gd name="f676" fmla="*/ f581 1 1134"/>
              <a:gd name="f677" fmla="*/ f582 1 1193"/>
              <a:gd name="f678" fmla="*/ f583 1 1134"/>
              <a:gd name="f679" fmla="*/ f584 1 1193"/>
              <a:gd name="f680" fmla="*/ f585 1 1134"/>
              <a:gd name="f681" fmla="*/ f586 1 1193"/>
              <a:gd name="f682" fmla="*/ f587 1 1134"/>
              <a:gd name="f683" fmla="*/ f588 1 1193"/>
              <a:gd name="f684" fmla="*/ f589 1 1134"/>
              <a:gd name="f685" fmla="*/ f590 1 1134"/>
              <a:gd name="f686" fmla="*/ f591 1 1193"/>
              <a:gd name="f687" fmla="*/ f592 1 1134"/>
              <a:gd name="f688" fmla="*/ f593 1 1193"/>
              <a:gd name="f689" fmla="*/ f594 1 1134"/>
              <a:gd name="f690" fmla="*/ f595 1 1193"/>
              <a:gd name="f691" fmla="*/ f596 1 1134"/>
              <a:gd name="f692" fmla="*/ f597 1 1193"/>
              <a:gd name="f693" fmla="*/ f598 1 1134"/>
              <a:gd name="f694" fmla="*/ f599 1 1193"/>
              <a:gd name="f695" fmla="*/ f600 1 1134"/>
              <a:gd name="f696" fmla="*/ f601 1 1193"/>
              <a:gd name="f697" fmla="*/ f602 1 1134"/>
              <a:gd name="f698" fmla="*/ f603 1 1193"/>
              <a:gd name="f699" fmla="*/ f604 1 1134"/>
              <a:gd name="f700" fmla="*/ f605 1 1193"/>
              <a:gd name="f701" fmla="*/ f606 1 1134"/>
              <a:gd name="f702" fmla="*/ f607 1 1193"/>
              <a:gd name="f703" fmla="*/ f608 1 1134"/>
              <a:gd name="f704" fmla="*/ f609 1 1193"/>
              <a:gd name="f705" fmla="*/ f610 1 1134"/>
              <a:gd name="f706" fmla="*/ f611 1 1193"/>
              <a:gd name="f707" fmla="*/ f612 1 1134"/>
              <a:gd name="f708" fmla="*/ f613 1 1193"/>
              <a:gd name="f709" fmla="*/ f614 1 1134"/>
              <a:gd name="f710" fmla="*/ f615 1 1193"/>
              <a:gd name="f711" fmla="*/ f616 1 1134"/>
              <a:gd name="f712" fmla="*/ f617 1 1193"/>
              <a:gd name="f713" fmla="*/ f618 1 1134"/>
              <a:gd name="f714" fmla="*/ f619 1 1193"/>
              <a:gd name="f715" fmla="*/ f620 1 1134"/>
              <a:gd name="f716" fmla="*/ f621 1 1193"/>
              <a:gd name="f717" fmla="*/ f622 1 1134"/>
              <a:gd name="f718" fmla="*/ f623 1 1193"/>
              <a:gd name="f719" fmla="*/ f624 1 1134"/>
              <a:gd name="f720" fmla="*/ f625 1 1193"/>
              <a:gd name="f721" fmla="*/ f626 1 1134"/>
              <a:gd name="f722" fmla="*/ f627 1 1193"/>
              <a:gd name="f723" fmla="*/ f628 1 1134"/>
              <a:gd name="f724" fmla="*/ f629 1 1193"/>
              <a:gd name="f725" fmla="*/ f630 1 1134"/>
              <a:gd name="f726" fmla="*/ f631 1 1193"/>
              <a:gd name="f727" fmla="*/ f632 1 1134"/>
              <a:gd name="f728" fmla="*/ f633 1 1193"/>
              <a:gd name="f729" fmla="*/ f634 1 1134"/>
              <a:gd name="f730" fmla="*/ f635 1 1193"/>
              <a:gd name="f731" fmla="*/ f636 1 1134"/>
              <a:gd name="f732" fmla="*/ f637 1 1193"/>
              <a:gd name="f733" fmla="*/ f638 1 1134"/>
              <a:gd name="f734" fmla="*/ f639 1 1193"/>
              <a:gd name="f735" fmla="*/ f640 1 1134"/>
              <a:gd name="f736" fmla="*/ f641 1 1193"/>
              <a:gd name="f737" fmla="*/ f642 1 1134"/>
              <a:gd name="f738" fmla="*/ f643 1 1193"/>
              <a:gd name="f739" fmla="*/ f644 1 1134"/>
              <a:gd name="f740" fmla="*/ f645 1 1193"/>
              <a:gd name="f741" fmla="*/ f646 1 1134"/>
              <a:gd name="f742" fmla="*/ f647 1 1193"/>
              <a:gd name="f743" fmla="*/ f648 1 1134"/>
              <a:gd name="f744" fmla="*/ f649 1 1193"/>
              <a:gd name="f745" fmla="*/ f650 1 1193"/>
              <a:gd name="f746" fmla="*/ f651 1 1134"/>
              <a:gd name="f747" fmla="*/ f652 1 1193"/>
              <a:gd name="f748" fmla="*/ f653 1 1134"/>
              <a:gd name="f749" fmla="*/ f654 1 1193"/>
              <a:gd name="f750" fmla="*/ f655 1 1134"/>
              <a:gd name="f751" fmla="*/ f656 1 1193"/>
              <a:gd name="f752" fmla="*/ f657 1 1134"/>
              <a:gd name="f753" fmla="*/ f658 1 1193"/>
              <a:gd name="f754" fmla="*/ f659 1 1193"/>
              <a:gd name="f755" fmla="*/ f660 1 1134"/>
              <a:gd name="f756" fmla="*/ f661 1 1193"/>
              <a:gd name="f757" fmla="*/ f662 1 1134"/>
              <a:gd name="f758" fmla="*/ f663 1 1134"/>
              <a:gd name="f759" fmla="*/ f664 1 1193"/>
              <a:gd name="f760" fmla="*/ 0 1 f569"/>
              <a:gd name="f761" fmla="*/ f563 1 f569"/>
              <a:gd name="f762" fmla="*/ 0 1 f570"/>
              <a:gd name="f763" fmla="*/ f564 1 f570"/>
              <a:gd name="f764" fmla="*/ f666 1 f569"/>
              <a:gd name="f765" fmla="*/ f667 1 f570"/>
              <a:gd name="f766" fmla="*/ f668 1 f569"/>
              <a:gd name="f767" fmla="*/ f669 1 f570"/>
              <a:gd name="f768" fmla="*/ f670 1 f569"/>
              <a:gd name="f769" fmla="*/ f671 1 f570"/>
              <a:gd name="f770" fmla="*/ f672 1 f569"/>
              <a:gd name="f771" fmla="*/ f673 1 f570"/>
              <a:gd name="f772" fmla="*/ f674 1 f569"/>
              <a:gd name="f773" fmla="*/ f675 1 f570"/>
              <a:gd name="f774" fmla="*/ f676 1 f569"/>
              <a:gd name="f775" fmla="*/ f677 1 f570"/>
              <a:gd name="f776" fmla="*/ f678 1 f569"/>
              <a:gd name="f777" fmla="*/ f679 1 f570"/>
              <a:gd name="f778" fmla="*/ f680 1 f569"/>
              <a:gd name="f779" fmla="*/ f681 1 f570"/>
              <a:gd name="f780" fmla="*/ f682 1 f569"/>
              <a:gd name="f781" fmla="*/ f683 1 f570"/>
              <a:gd name="f782" fmla="*/ f684 1 f569"/>
              <a:gd name="f783" fmla="*/ f685 1 f569"/>
              <a:gd name="f784" fmla="*/ f686 1 f570"/>
              <a:gd name="f785" fmla="*/ f687 1 f569"/>
              <a:gd name="f786" fmla="*/ f688 1 f570"/>
              <a:gd name="f787" fmla="*/ f689 1 f569"/>
              <a:gd name="f788" fmla="*/ f690 1 f570"/>
              <a:gd name="f789" fmla="*/ f691 1 f569"/>
              <a:gd name="f790" fmla="*/ f692 1 f570"/>
              <a:gd name="f791" fmla="*/ f693 1 f569"/>
              <a:gd name="f792" fmla="*/ f694 1 f570"/>
              <a:gd name="f793" fmla="*/ f695 1 f569"/>
              <a:gd name="f794" fmla="*/ f696 1 f570"/>
              <a:gd name="f795" fmla="*/ f697 1 f569"/>
              <a:gd name="f796" fmla="*/ f698 1 f570"/>
              <a:gd name="f797" fmla="*/ f699 1 f569"/>
              <a:gd name="f798" fmla="*/ f700 1 f570"/>
              <a:gd name="f799" fmla="*/ f701 1 f569"/>
              <a:gd name="f800" fmla="*/ f702 1 f570"/>
              <a:gd name="f801" fmla="*/ f703 1 f569"/>
              <a:gd name="f802" fmla="*/ f704 1 f570"/>
              <a:gd name="f803" fmla="*/ f705 1 f569"/>
              <a:gd name="f804" fmla="*/ f706 1 f570"/>
              <a:gd name="f805" fmla="*/ f707 1 f569"/>
              <a:gd name="f806" fmla="*/ f708 1 f570"/>
              <a:gd name="f807" fmla="*/ f709 1 f569"/>
              <a:gd name="f808" fmla="*/ f710 1 f570"/>
              <a:gd name="f809" fmla="*/ f711 1 f569"/>
              <a:gd name="f810" fmla="*/ f712 1 f570"/>
              <a:gd name="f811" fmla="*/ f713 1 f569"/>
              <a:gd name="f812" fmla="*/ f714 1 f570"/>
              <a:gd name="f813" fmla="*/ f715 1 f569"/>
              <a:gd name="f814" fmla="*/ f716 1 f570"/>
              <a:gd name="f815" fmla="*/ f717 1 f569"/>
              <a:gd name="f816" fmla="*/ f718 1 f570"/>
              <a:gd name="f817" fmla="*/ f719 1 f569"/>
              <a:gd name="f818" fmla="*/ f720 1 f570"/>
              <a:gd name="f819" fmla="*/ f721 1 f569"/>
              <a:gd name="f820" fmla="*/ f722 1 f570"/>
              <a:gd name="f821" fmla="*/ f723 1 f569"/>
              <a:gd name="f822" fmla="*/ f724 1 f570"/>
              <a:gd name="f823" fmla="*/ f725 1 f569"/>
              <a:gd name="f824" fmla="*/ f726 1 f570"/>
              <a:gd name="f825" fmla="*/ f727 1 f569"/>
              <a:gd name="f826" fmla="*/ f728 1 f570"/>
              <a:gd name="f827" fmla="*/ f729 1 f569"/>
              <a:gd name="f828" fmla="*/ f730 1 f570"/>
              <a:gd name="f829" fmla="*/ f731 1 f569"/>
              <a:gd name="f830" fmla="*/ f732 1 f570"/>
              <a:gd name="f831" fmla="*/ f733 1 f569"/>
              <a:gd name="f832" fmla="*/ f734 1 f570"/>
              <a:gd name="f833" fmla="*/ f735 1 f569"/>
              <a:gd name="f834" fmla="*/ f736 1 f570"/>
              <a:gd name="f835" fmla="*/ f737 1 f569"/>
              <a:gd name="f836" fmla="*/ f738 1 f570"/>
              <a:gd name="f837" fmla="*/ f739 1 f569"/>
              <a:gd name="f838" fmla="*/ f740 1 f570"/>
              <a:gd name="f839" fmla="*/ f741 1 f569"/>
              <a:gd name="f840" fmla="*/ f742 1 f570"/>
              <a:gd name="f841" fmla="*/ f743 1 f569"/>
              <a:gd name="f842" fmla="*/ f744 1 f570"/>
              <a:gd name="f843" fmla="*/ f745 1 f570"/>
              <a:gd name="f844" fmla="*/ f746 1 f569"/>
              <a:gd name="f845" fmla="*/ f747 1 f570"/>
              <a:gd name="f846" fmla="*/ f748 1 f569"/>
              <a:gd name="f847" fmla="*/ f749 1 f570"/>
              <a:gd name="f848" fmla="*/ f750 1 f569"/>
              <a:gd name="f849" fmla="*/ f751 1 f570"/>
              <a:gd name="f850" fmla="*/ f752 1 f569"/>
              <a:gd name="f851" fmla="*/ f753 1 f570"/>
              <a:gd name="f852" fmla="*/ f754 1 f570"/>
              <a:gd name="f853" fmla="*/ f755 1 f569"/>
              <a:gd name="f854" fmla="*/ f756 1 f570"/>
              <a:gd name="f855" fmla="*/ f757 1 f569"/>
              <a:gd name="f856" fmla="*/ f758 1 f569"/>
              <a:gd name="f857" fmla="*/ f759 1 f570"/>
              <a:gd name="f858" fmla="*/ f760 f560 1"/>
              <a:gd name="f859" fmla="*/ f761 f560 1"/>
              <a:gd name="f860" fmla="*/ f763 f561 1"/>
              <a:gd name="f861" fmla="*/ f762 f561 1"/>
              <a:gd name="f862" fmla="*/ f764 f560 1"/>
              <a:gd name="f863" fmla="*/ f765 f561 1"/>
              <a:gd name="f864" fmla="*/ f766 f560 1"/>
              <a:gd name="f865" fmla="*/ f767 f561 1"/>
              <a:gd name="f866" fmla="*/ f768 f560 1"/>
              <a:gd name="f867" fmla="*/ f769 f561 1"/>
              <a:gd name="f868" fmla="*/ f770 f560 1"/>
              <a:gd name="f869" fmla="*/ f771 f561 1"/>
              <a:gd name="f870" fmla="*/ f772 f560 1"/>
              <a:gd name="f871" fmla="*/ f773 f561 1"/>
              <a:gd name="f872" fmla="*/ f774 f560 1"/>
              <a:gd name="f873" fmla="*/ f775 f561 1"/>
              <a:gd name="f874" fmla="*/ f776 f560 1"/>
              <a:gd name="f875" fmla="*/ f777 f561 1"/>
              <a:gd name="f876" fmla="*/ f778 f560 1"/>
              <a:gd name="f877" fmla="*/ f779 f561 1"/>
              <a:gd name="f878" fmla="*/ f780 f560 1"/>
              <a:gd name="f879" fmla="*/ f781 f561 1"/>
              <a:gd name="f880" fmla="*/ f782 f560 1"/>
              <a:gd name="f881" fmla="*/ f783 f560 1"/>
              <a:gd name="f882" fmla="*/ f784 f561 1"/>
              <a:gd name="f883" fmla="*/ f785 f560 1"/>
              <a:gd name="f884" fmla="*/ f786 f561 1"/>
              <a:gd name="f885" fmla="*/ f787 f560 1"/>
              <a:gd name="f886" fmla="*/ f788 f561 1"/>
              <a:gd name="f887" fmla="*/ f789 f560 1"/>
              <a:gd name="f888" fmla="*/ f790 f561 1"/>
              <a:gd name="f889" fmla="*/ f791 f560 1"/>
              <a:gd name="f890" fmla="*/ f792 f561 1"/>
              <a:gd name="f891" fmla="*/ f793 f560 1"/>
              <a:gd name="f892" fmla="*/ f794 f561 1"/>
              <a:gd name="f893" fmla="*/ f795 f560 1"/>
              <a:gd name="f894" fmla="*/ f796 f561 1"/>
              <a:gd name="f895" fmla="*/ f797 f560 1"/>
              <a:gd name="f896" fmla="*/ f798 f561 1"/>
              <a:gd name="f897" fmla="*/ f799 f560 1"/>
              <a:gd name="f898" fmla="*/ f800 f561 1"/>
              <a:gd name="f899" fmla="*/ f801 f560 1"/>
              <a:gd name="f900" fmla="*/ f802 f561 1"/>
              <a:gd name="f901" fmla="*/ f803 f560 1"/>
              <a:gd name="f902" fmla="*/ f804 f561 1"/>
              <a:gd name="f903" fmla="*/ f805 f560 1"/>
              <a:gd name="f904" fmla="*/ f806 f561 1"/>
              <a:gd name="f905" fmla="*/ f807 f560 1"/>
              <a:gd name="f906" fmla="*/ f808 f561 1"/>
              <a:gd name="f907" fmla="*/ f809 f560 1"/>
              <a:gd name="f908" fmla="*/ f810 f561 1"/>
              <a:gd name="f909" fmla="*/ f811 f560 1"/>
              <a:gd name="f910" fmla="*/ f812 f561 1"/>
              <a:gd name="f911" fmla="*/ f813 f560 1"/>
              <a:gd name="f912" fmla="*/ f814 f561 1"/>
              <a:gd name="f913" fmla="*/ f815 f560 1"/>
              <a:gd name="f914" fmla="*/ f816 f561 1"/>
              <a:gd name="f915" fmla="*/ f817 f560 1"/>
              <a:gd name="f916" fmla="*/ f818 f561 1"/>
              <a:gd name="f917" fmla="*/ f819 f560 1"/>
              <a:gd name="f918" fmla="*/ f820 f561 1"/>
              <a:gd name="f919" fmla="*/ f821 f560 1"/>
              <a:gd name="f920" fmla="*/ f822 f561 1"/>
              <a:gd name="f921" fmla="*/ f823 f560 1"/>
              <a:gd name="f922" fmla="*/ f824 f561 1"/>
              <a:gd name="f923" fmla="*/ f825 f560 1"/>
              <a:gd name="f924" fmla="*/ f826 f561 1"/>
              <a:gd name="f925" fmla="*/ f827 f560 1"/>
              <a:gd name="f926" fmla="*/ f828 f561 1"/>
              <a:gd name="f927" fmla="*/ f829 f560 1"/>
              <a:gd name="f928" fmla="*/ f830 f561 1"/>
              <a:gd name="f929" fmla="*/ f831 f560 1"/>
              <a:gd name="f930" fmla="*/ f832 f561 1"/>
              <a:gd name="f931" fmla="*/ f833 f560 1"/>
              <a:gd name="f932" fmla="*/ f834 f561 1"/>
              <a:gd name="f933" fmla="*/ f835 f560 1"/>
              <a:gd name="f934" fmla="*/ f836 f561 1"/>
              <a:gd name="f935" fmla="*/ f837 f560 1"/>
              <a:gd name="f936" fmla="*/ f838 f561 1"/>
              <a:gd name="f937" fmla="*/ f839 f560 1"/>
              <a:gd name="f938" fmla="*/ f840 f561 1"/>
              <a:gd name="f939" fmla="*/ f841 f560 1"/>
              <a:gd name="f940" fmla="*/ f842 f561 1"/>
              <a:gd name="f941" fmla="*/ f843 f561 1"/>
              <a:gd name="f942" fmla="*/ f844 f560 1"/>
              <a:gd name="f943" fmla="*/ f845 f561 1"/>
              <a:gd name="f944" fmla="*/ f846 f560 1"/>
              <a:gd name="f945" fmla="*/ f847 f561 1"/>
              <a:gd name="f946" fmla="*/ f848 f560 1"/>
              <a:gd name="f947" fmla="*/ f849 f561 1"/>
              <a:gd name="f948" fmla="*/ f850 f560 1"/>
              <a:gd name="f949" fmla="*/ f851 f561 1"/>
              <a:gd name="f950" fmla="*/ f852 f561 1"/>
              <a:gd name="f951" fmla="*/ f853 f560 1"/>
              <a:gd name="f952" fmla="*/ f854 f561 1"/>
              <a:gd name="f953" fmla="*/ f855 f560 1"/>
              <a:gd name="f954" fmla="*/ f856 f560 1"/>
              <a:gd name="f955" fmla="*/ f857 f561 1"/>
            </a:gdLst>
            <a:ahLst/>
            <a:cxnLst>
              <a:cxn ang="3cd4">
                <a:pos x="hc" y="t"/>
              </a:cxn>
              <a:cxn ang="0">
                <a:pos x="r" y="vc"/>
              </a:cxn>
              <a:cxn ang="cd4">
                <a:pos x="hc" y="b"/>
              </a:cxn>
              <a:cxn ang="cd2">
                <a:pos x="l" y="vc"/>
              </a:cxn>
              <a:cxn ang="f665">
                <a:pos x="f862" y="f863"/>
              </a:cxn>
              <a:cxn ang="f665">
                <a:pos x="f864" y="f865"/>
              </a:cxn>
              <a:cxn ang="f665">
                <a:pos x="f866" y="f867"/>
              </a:cxn>
              <a:cxn ang="f665">
                <a:pos x="f868" y="f869"/>
              </a:cxn>
              <a:cxn ang="f665">
                <a:pos x="f870" y="f871"/>
              </a:cxn>
              <a:cxn ang="f665">
                <a:pos x="f872" y="f873"/>
              </a:cxn>
              <a:cxn ang="f665">
                <a:pos x="f874" y="f875"/>
              </a:cxn>
              <a:cxn ang="f665">
                <a:pos x="f876" y="f877"/>
              </a:cxn>
              <a:cxn ang="f665">
                <a:pos x="f878" y="f879"/>
              </a:cxn>
              <a:cxn ang="f665">
                <a:pos x="f880" y="f877"/>
              </a:cxn>
              <a:cxn ang="f665">
                <a:pos x="f881" y="f882"/>
              </a:cxn>
              <a:cxn ang="f665">
                <a:pos x="f883" y="f884"/>
              </a:cxn>
              <a:cxn ang="f665">
                <a:pos x="f885" y="f886"/>
              </a:cxn>
              <a:cxn ang="f665">
                <a:pos x="f887" y="f888"/>
              </a:cxn>
              <a:cxn ang="f665">
                <a:pos x="f889" y="f890"/>
              </a:cxn>
              <a:cxn ang="f665">
                <a:pos x="f891" y="f892"/>
              </a:cxn>
              <a:cxn ang="f665">
                <a:pos x="f893" y="f894"/>
              </a:cxn>
              <a:cxn ang="f665">
                <a:pos x="f895" y="f896"/>
              </a:cxn>
              <a:cxn ang="f665">
                <a:pos x="f897" y="f898"/>
              </a:cxn>
              <a:cxn ang="f665">
                <a:pos x="f899" y="f900"/>
              </a:cxn>
              <a:cxn ang="f665">
                <a:pos x="f901" y="f902"/>
              </a:cxn>
              <a:cxn ang="f665">
                <a:pos x="f903" y="f904"/>
              </a:cxn>
              <a:cxn ang="f665">
                <a:pos x="f905" y="f906"/>
              </a:cxn>
              <a:cxn ang="f665">
                <a:pos x="f907" y="f908"/>
              </a:cxn>
              <a:cxn ang="f665">
                <a:pos x="f909" y="f910"/>
              </a:cxn>
              <a:cxn ang="f665">
                <a:pos x="f911" y="f912"/>
              </a:cxn>
              <a:cxn ang="f665">
                <a:pos x="f913" y="f914"/>
              </a:cxn>
              <a:cxn ang="f665">
                <a:pos x="f915" y="f916"/>
              </a:cxn>
              <a:cxn ang="f665">
                <a:pos x="f917" y="f918"/>
              </a:cxn>
              <a:cxn ang="f665">
                <a:pos x="f919" y="f920"/>
              </a:cxn>
              <a:cxn ang="f665">
                <a:pos x="f921" y="f922"/>
              </a:cxn>
              <a:cxn ang="f665">
                <a:pos x="f923" y="f924"/>
              </a:cxn>
              <a:cxn ang="f665">
                <a:pos x="f925" y="f926"/>
              </a:cxn>
              <a:cxn ang="f665">
                <a:pos x="f927" y="f928"/>
              </a:cxn>
              <a:cxn ang="f665">
                <a:pos x="f929" y="f930"/>
              </a:cxn>
              <a:cxn ang="f665">
                <a:pos x="f931" y="f932"/>
              </a:cxn>
              <a:cxn ang="f665">
                <a:pos x="f933" y="f934"/>
              </a:cxn>
              <a:cxn ang="f665">
                <a:pos x="f935" y="f936"/>
              </a:cxn>
              <a:cxn ang="f665">
                <a:pos x="f937" y="f938"/>
              </a:cxn>
              <a:cxn ang="f665">
                <a:pos x="f939" y="f940"/>
              </a:cxn>
              <a:cxn ang="f665">
                <a:pos x="f931" y="f941"/>
              </a:cxn>
              <a:cxn ang="f665">
                <a:pos x="f942" y="f943"/>
              </a:cxn>
              <a:cxn ang="f665">
                <a:pos x="f944" y="f945"/>
              </a:cxn>
              <a:cxn ang="f665">
                <a:pos x="f946" y="f947"/>
              </a:cxn>
              <a:cxn ang="f665">
                <a:pos x="f948" y="f949"/>
              </a:cxn>
              <a:cxn ang="f665">
                <a:pos x="f946" y="f950"/>
              </a:cxn>
              <a:cxn ang="f665">
                <a:pos x="f951" y="f952"/>
              </a:cxn>
              <a:cxn ang="f665">
                <a:pos x="f953" y="f945"/>
              </a:cxn>
              <a:cxn ang="f665">
                <a:pos x="f954" y="f955"/>
              </a:cxn>
            </a:cxnLst>
            <a:rect l="f858" t="f861" r="f859" b="f860"/>
            <a:pathLst>
              <a:path w="1134" h="1193">
                <a:moveTo>
                  <a:pt x="f8" y="f5"/>
                </a:moveTo>
                <a:cubicBezTo>
                  <a:pt x="f9" y="f10"/>
                  <a:pt x="f11" y="f12"/>
                  <a:pt x="f13" y="f14"/>
                </a:cubicBezTo>
                <a:cubicBezTo>
                  <a:pt x="f15" y="f16"/>
                  <a:pt x="f17" y="f18"/>
                  <a:pt x="f19" y="f20"/>
                </a:cubicBezTo>
                <a:cubicBezTo>
                  <a:pt x="f21" y="f22"/>
                  <a:pt x="f23" y="f24"/>
                  <a:pt x="f25" y="f26"/>
                </a:cubicBezTo>
                <a:cubicBezTo>
                  <a:pt x="f27" y="f28"/>
                  <a:pt x="f29" y="f18"/>
                  <a:pt x="f30" y="f31"/>
                </a:cubicBezTo>
                <a:cubicBezTo>
                  <a:pt x="f32" y="f33"/>
                  <a:pt x="f34" y="f35"/>
                  <a:pt x="f36" y="f37"/>
                </a:cubicBezTo>
                <a:cubicBezTo>
                  <a:pt x="f38" y="f39"/>
                  <a:pt x="f40" y="f41"/>
                  <a:pt x="f42" y="f43"/>
                </a:cubicBezTo>
                <a:cubicBezTo>
                  <a:pt x="f44" y="f45"/>
                  <a:pt x="f6" y="f46"/>
                  <a:pt x="f47" y="f48"/>
                </a:cubicBezTo>
                <a:cubicBezTo>
                  <a:pt x="f49" y="f50"/>
                  <a:pt x="f51" y="f52"/>
                  <a:pt x="f53" y="f54"/>
                </a:cubicBezTo>
                <a:cubicBezTo>
                  <a:pt x="f55" y="f56"/>
                  <a:pt x="f57" y="f58"/>
                  <a:pt x="f59" y="f60"/>
                </a:cubicBezTo>
                <a:cubicBezTo>
                  <a:pt x="f61" y="f62"/>
                  <a:pt x="f63" y="f64"/>
                  <a:pt x="f65" y="f66"/>
                </a:cubicBezTo>
                <a:cubicBezTo>
                  <a:pt x="f67" y="f68"/>
                  <a:pt x="f69" y="f70"/>
                  <a:pt x="f71" y="f72"/>
                </a:cubicBezTo>
                <a:cubicBezTo>
                  <a:pt x="f73" y="f74"/>
                  <a:pt x="f75" y="f76"/>
                  <a:pt x="f77" y="f78"/>
                </a:cubicBezTo>
                <a:cubicBezTo>
                  <a:pt x="f79" y="f80"/>
                  <a:pt x="f81" y="f82"/>
                  <a:pt x="f83" y="f84"/>
                </a:cubicBezTo>
                <a:cubicBezTo>
                  <a:pt x="f85" y="f86"/>
                  <a:pt x="f87" y="f88"/>
                  <a:pt x="f89" y="f90"/>
                </a:cubicBezTo>
                <a:cubicBezTo>
                  <a:pt x="f91" y="f92"/>
                  <a:pt x="f93" y="f94"/>
                  <a:pt x="f95" y="f96"/>
                </a:cubicBezTo>
                <a:cubicBezTo>
                  <a:pt x="f97" y="f98"/>
                  <a:pt x="f99" y="f100"/>
                  <a:pt x="f101" y="f81"/>
                </a:cubicBezTo>
                <a:cubicBezTo>
                  <a:pt x="f102" y="f103"/>
                  <a:pt x="f104" y="f105"/>
                  <a:pt x="f104" y="f106"/>
                </a:cubicBezTo>
                <a:cubicBezTo>
                  <a:pt x="f102" y="f107"/>
                  <a:pt x="f102" y="f108"/>
                  <a:pt x="f102" y="f109"/>
                </a:cubicBezTo>
                <a:cubicBezTo>
                  <a:pt x="f110" y="f109"/>
                  <a:pt x="f111" y="f109"/>
                  <a:pt x="f95" y="f109"/>
                </a:cubicBezTo>
                <a:cubicBezTo>
                  <a:pt x="f112" y="f113"/>
                  <a:pt x="f114" y="f115"/>
                  <a:pt x="f114" y="f116"/>
                </a:cubicBezTo>
                <a:cubicBezTo>
                  <a:pt x="f114" y="f117"/>
                  <a:pt x="f114" y="f69"/>
                  <a:pt x="f114" y="f118"/>
                </a:cubicBezTo>
                <a:cubicBezTo>
                  <a:pt x="f114" y="f119"/>
                  <a:pt x="f112" y="f120"/>
                  <a:pt x="f91" y="f120"/>
                </a:cubicBezTo>
                <a:cubicBezTo>
                  <a:pt x="f111" y="f120"/>
                  <a:pt x="f110" y="f120"/>
                  <a:pt x="f102" y="f120"/>
                </a:cubicBezTo>
                <a:cubicBezTo>
                  <a:pt x="f102" y="f121"/>
                  <a:pt x="f102" y="f122"/>
                  <a:pt x="f102" y="f123"/>
                </a:cubicBezTo>
                <a:cubicBezTo>
                  <a:pt x="f102" y="f124"/>
                  <a:pt x="f125" y="f7"/>
                  <a:pt x="f126" y="f7"/>
                </a:cubicBezTo>
                <a:cubicBezTo>
                  <a:pt x="f127" y="f7"/>
                  <a:pt x="f128" y="f7"/>
                  <a:pt x="f129" y="f7"/>
                </a:cubicBezTo>
                <a:cubicBezTo>
                  <a:pt x="f130" y="f7"/>
                  <a:pt x="f131" y="f132"/>
                  <a:pt x="f131" y="f133"/>
                </a:cubicBezTo>
                <a:cubicBezTo>
                  <a:pt x="f131" y="f134"/>
                  <a:pt x="f131" y="f135"/>
                  <a:pt x="f131" y="f51"/>
                </a:cubicBezTo>
                <a:cubicBezTo>
                  <a:pt x="f131" y="f136"/>
                  <a:pt x="f137" y="f138"/>
                  <a:pt x="f137" y="f120"/>
                </a:cubicBezTo>
                <a:cubicBezTo>
                  <a:pt x="f139" y="f120"/>
                  <a:pt x="f140" y="f120"/>
                  <a:pt x="f141" y="f120"/>
                </a:cubicBezTo>
                <a:cubicBezTo>
                  <a:pt x="f142" y="f120"/>
                  <a:pt x="f143" y="f119"/>
                  <a:pt x="f143" y="f144"/>
                </a:cubicBezTo>
                <a:cubicBezTo>
                  <a:pt x="f143" y="f145"/>
                  <a:pt x="f143" y="f146"/>
                  <a:pt x="f143" y="f117"/>
                </a:cubicBezTo>
                <a:cubicBezTo>
                  <a:pt x="f147" y="f61"/>
                  <a:pt x="f148" y="f149"/>
                  <a:pt x="f150" y="f151"/>
                </a:cubicBezTo>
                <a:cubicBezTo>
                  <a:pt x="f152" y="f153"/>
                  <a:pt x="f154" y="f155"/>
                  <a:pt x="f156" y="f157"/>
                </a:cubicBezTo>
                <a:cubicBezTo>
                  <a:pt x="f158" y="f159"/>
                  <a:pt x="f160" y="f161"/>
                  <a:pt x="f68" y="f9"/>
                </a:cubicBezTo>
                <a:cubicBezTo>
                  <a:pt x="f162" y="f163"/>
                  <a:pt x="f164" y="f165"/>
                  <a:pt x="f166" y="f167"/>
                </a:cubicBezTo>
                <a:cubicBezTo>
                  <a:pt x="f168" y="f169"/>
                  <a:pt x="f170" y="f171"/>
                  <a:pt x="f172" y="f107"/>
                </a:cubicBezTo>
                <a:cubicBezTo>
                  <a:pt x="f173" y="f174"/>
                  <a:pt x="f175" y="f176"/>
                  <a:pt x="f177" y="f171"/>
                </a:cubicBezTo>
                <a:cubicBezTo>
                  <a:pt x="f178" y="f97"/>
                  <a:pt x="f179" y="f128"/>
                  <a:pt x="f180" y="f181"/>
                </a:cubicBezTo>
                <a:cubicBezTo>
                  <a:pt x="f182" y="f183"/>
                  <a:pt x="f184" y="f185"/>
                  <a:pt x="f186" y="f187"/>
                </a:cubicBezTo>
                <a:cubicBezTo>
                  <a:pt x="f5" y="f188"/>
                  <a:pt x="f189" y="f190"/>
                  <a:pt x="f191" y="f192"/>
                </a:cubicBezTo>
                <a:cubicBezTo>
                  <a:pt x="f193" y="f194"/>
                  <a:pt x="f195" y="f196"/>
                  <a:pt x="f197" y="f198"/>
                </a:cubicBezTo>
                <a:cubicBezTo>
                  <a:pt x="f39" y="f199"/>
                  <a:pt x="f200" y="f199"/>
                  <a:pt x="f201" y="f202"/>
                </a:cubicBezTo>
                <a:cubicBezTo>
                  <a:pt x="f203" y="f204"/>
                  <a:pt x="f205" y="f206"/>
                  <a:pt x="f207" y="f170"/>
                </a:cubicBezTo>
                <a:cubicBezTo>
                  <a:pt x="f208" y="f209"/>
                  <a:pt x="f52" y="f210"/>
                  <a:pt x="f166" y="f211"/>
                </a:cubicBezTo>
                <a:cubicBezTo>
                  <a:pt x="f212" y="f213"/>
                  <a:pt x="f214" y="f195"/>
                  <a:pt x="f215" y="f216"/>
                </a:cubicBezTo>
                <a:cubicBezTo>
                  <a:pt x="f217" y="f218"/>
                  <a:pt x="f219" y="f16"/>
                  <a:pt x="f54" y="f220"/>
                </a:cubicBezTo>
                <a:cubicBezTo>
                  <a:pt x="f221" y="f222"/>
                  <a:pt x="f223" y="f224"/>
                  <a:pt x="f225" y="f226"/>
                </a:cubicBezTo>
                <a:cubicBezTo>
                  <a:pt x="f227" y="f228"/>
                  <a:pt x="f229" y="f230"/>
                  <a:pt x="f231" y="f230"/>
                </a:cubicBezTo>
                <a:cubicBezTo>
                  <a:pt x="f232" y="f233"/>
                  <a:pt x="f234" y="f235"/>
                  <a:pt x="f236" y="f237"/>
                </a:cubicBezTo>
                <a:cubicBezTo>
                  <a:pt x="f238" y="f239"/>
                  <a:pt x="f240" y="f241"/>
                  <a:pt x="f242" y="f243"/>
                </a:cubicBezTo>
                <a:cubicBezTo>
                  <a:pt x="f96" y="f244"/>
                  <a:pt x="f245" y="f218"/>
                  <a:pt x="f104" y="f14"/>
                </a:cubicBezTo>
                <a:cubicBezTo>
                  <a:pt x="f110" y="f12"/>
                  <a:pt x="f246" y="f10"/>
                  <a:pt x="f247" y="f5"/>
                </a:cubicBezTo>
                <a:cubicBezTo>
                  <a:pt x="f248" y="f5"/>
                  <a:pt x="f249" y="f5"/>
                  <a:pt x="f8" y="f5"/>
                </a:cubicBezTo>
                <a:close/>
                <a:moveTo>
                  <a:pt x="f250" y="f251"/>
                </a:moveTo>
                <a:cubicBezTo>
                  <a:pt x="f252" y="f253"/>
                  <a:pt x="f254" y="f255"/>
                  <a:pt x="f256" y="f257"/>
                </a:cubicBezTo>
                <a:cubicBezTo>
                  <a:pt x="f258" y="f259"/>
                  <a:pt x="f260" y="f261"/>
                  <a:pt x="f262" y="f128"/>
                </a:cubicBezTo>
                <a:cubicBezTo>
                  <a:pt x="f263" y="f264"/>
                  <a:pt x="f265" y="f98"/>
                  <a:pt x="f266" y="f267"/>
                </a:cubicBezTo>
                <a:cubicBezTo>
                  <a:pt x="f268" y="f269"/>
                  <a:pt x="f270" y="f271"/>
                  <a:pt x="f272" y="f266"/>
                </a:cubicBezTo>
                <a:cubicBezTo>
                  <a:pt x="f273" y="f274"/>
                  <a:pt x="f273" y="f274"/>
                  <a:pt x="f275" y="f276"/>
                </a:cubicBezTo>
                <a:cubicBezTo>
                  <a:pt x="f253" y="f277"/>
                  <a:pt x="f278" y="f279"/>
                  <a:pt x="f280" y="f281"/>
                </a:cubicBezTo>
                <a:cubicBezTo>
                  <a:pt x="f238" y="f282"/>
                  <a:pt x="f283" y="f282"/>
                  <a:pt x="f284" y="f285"/>
                </a:cubicBezTo>
                <a:cubicBezTo>
                  <a:pt x="f286" y="f287"/>
                  <a:pt x="f288" y="f289"/>
                  <a:pt x="f290" y="f291"/>
                </a:cubicBezTo>
                <a:cubicBezTo>
                  <a:pt x="f194" y="f292"/>
                  <a:pt x="f293" y="f294"/>
                  <a:pt x="f295" y="f296"/>
                </a:cubicBezTo>
                <a:cubicBezTo>
                  <a:pt x="f297" y="f298"/>
                  <a:pt x="f299" y="f300"/>
                  <a:pt x="f301" y="f302"/>
                </a:cubicBezTo>
                <a:cubicBezTo>
                  <a:pt x="f303" y="f20"/>
                  <a:pt x="f304" y="f26"/>
                  <a:pt x="f305" y="f306"/>
                </a:cubicBezTo>
                <a:cubicBezTo>
                  <a:pt x="f307" y="f308"/>
                  <a:pt x="f307" y="f309"/>
                  <a:pt x="f310" y="f311"/>
                </a:cubicBezTo>
                <a:cubicBezTo>
                  <a:pt x="f312" y="f313"/>
                  <a:pt x="f314" y="f315"/>
                  <a:pt x="f56" y="f316"/>
                </a:cubicBezTo>
                <a:cubicBezTo>
                  <a:pt x="f317" y="f318"/>
                  <a:pt x="f319" y="f320"/>
                  <a:pt x="f321" y="f48"/>
                </a:cubicBezTo>
                <a:cubicBezTo>
                  <a:pt x="f322" y="f323"/>
                  <a:pt x="f324" y="f314"/>
                  <a:pt x="f325" y="f326"/>
                </a:cubicBezTo>
                <a:cubicBezTo>
                  <a:pt x="f327" y="f328"/>
                  <a:pt x="f209" y="f329"/>
                  <a:pt x="f45" y="f196"/>
                </a:cubicBezTo>
                <a:cubicBezTo>
                  <a:pt x="f330" y="f284"/>
                  <a:pt x="f331" y="f332"/>
                  <a:pt x="f250" y="f251"/>
                </a:cubicBezTo>
                <a:close/>
                <a:moveTo>
                  <a:pt x="f333" y="f334"/>
                </a:moveTo>
                <a:cubicBezTo>
                  <a:pt x="f335" y="f139"/>
                  <a:pt x="f336" y="f337"/>
                  <a:pt x="f338" y="f81"/>
                </a:cubicBezTo>
                <a:cubicBezTo>
                  <a:pt x="f52" y="f159"/>
                  <a:pt x="f339" y="f248"/>
                  <a:pt x="f340" y="f341"/>
                </a:cubicBezTo>
                <a:cubicBezTo>
                  <a:pt x="f321" y="f342"/>
                  <a:pt x="f338" y="f343"/>
                  <a:pt x="f344" y="f345"/>
                </a:cubicBezTo>
                <a:cubicBezTo>
                  <a:pt x="f315" y="f254"/>
                  <a:pt x="f346" y="f347"/>
                  <a:pt x="f333" y="f334"/>
                </a:cubicBezTo>
                <a:close/>
                <a:moveTo>
                  <a:pt x="f125" y="f348"/>
                </a:moveTo>
                <a:cubicBezTo>
                  <a:pt x="f349" y="f140"/>
                  <a:pt x="f350" y="f351"/>
                  <a:pt x="f352" y="f353"/>
                </a:cubicBezTo>
                <a:cubicBezTo>
                  <a:pt x="f354" y="f355"/>
                  <a:pt x="f356" y="f357"/>
                  <a:pt x="f96" y="f127"/>
                </a:cubicBezTo>
                <a:cubicBezTo>
                  <a:pt x="f358" y="f359"/>
                  <a:pt x="f343" y="f350"/>
                  <a:pt x="f234" y="f251"/>
                </a:cubicBezTo>
                <a:cubicBezTo>
                  <a:pt x="f360" y="f361"/>
                  <a:pt x="f260" y="f361"/>
                  <a:pt x="f362" y="f251"/>
                </a:cubicBezTo>
                <a:cubicBezTo>
                  <a:pt x="f363" y="f364"/>
                  <a:pt x="f254" y="f365"/>
                  <a:pt x="f366" y="f367"/>
                </a:cubicBezTo>
                <a:cubicBezTo>
                  <a:pt x="f368" y="f246"/>
                  <a:pt x="f369" y="f370"/>
                  <a:pt x="f231" y="f371"/>
                </a:cubicBezTo>
                <a:cubicBezTo>
                  <a:pt x="f372" y="f373"/>
                  <a:pt x="f374" y="f375"/>
                  <a:pt x="f376" y="f85"/>
                </a:cubicBezTo>
                <a:cubicBezTo>
                  <a:pt x="f293" y="f13"/>
                  <a:pt x="f377" y="f378"/>
                  <a:pt x="f379" y="f108"/>
                </a:cubicBezTo>
                <a:cubicBezTo>
                  <a:pt x="f181" y="f380"/>
                  <a:pt x="f381" y="f382"/>
                  <a:pt x="f131" y="f380"/>
                </a:cubicBezTo>
                <a:cubicBezTo>
                  <a:pt x="f131" y="f176"/>
                  <a:pt x="f137" y="f383"/>
                  <a:pt x="f131" y="f378"/>
                </a:cubicBezTo>
                <a:cubicBezTo>
                  <a:pt x="f131" y="f15"/>
                  <a:pt x="f384" y="f385"/>
                  <a:pt x="f386" y="f385"/>
                </a:cubicBezTo>
                <a:cubicBezTo>
                  <a:pt x="f387" y="f385"/>
                  <a:pt x="f257" y="f385"/>
                  <a:pt x="f388" y="f385"/>
                </a:cubicBezTo>
                <a:cubicBezTo>
                  <a:pt x="f389" y="f390"/>
                  <a:pt x="f391" y="f392"/>
                  <a:pt x="f393" y="f394"/>
                </a:cubicBezTo>
                <a:cubicBezTo>
                  <a:pt x="f395" y="f396"/>
                  <a:pt x="f397" y="f398"/>
                  <a:pt x="f125" y="f399"/>
                </a:cubicBezTo>
                <a:cubicBezTo>
                  <a:pt x="f400" y="f401"/>
                  <a:pt x="f125" y="f402"/>
                  <a:pt x="f125" y="f348"/>
                </a:cubicBezTo>
                <a:close/>
                <a:moveTo>
                  <a:pt x="f403" y="f404"/>
                </a:moveTo>
                <a:cubicBezTo>
                  <a:pt x="f405" y="f406"/>
                  <a:pt x="f255" y="f407"/>
                  <a:pt x="f408" y="f409"/>
                </a:cubicBezTo>
                <a:cubicBezTo>
                  <a:pt x="f410" y="f166"/>
                  <a:pt x="f411" y="f412"/>
                  <a:pt x="f413" y="f414"/>
                </a:cubicBezTo>
                <a:cubicBezTo>
                  <a:pt x="f415" y="f416"/>
                  <a:pt x="f417" y="f37"/>
                  <a:pt x="f75" y="f418"/>
                </a:cubicBezTo>
                <a:cubicBezTo>
                  <a:pt x="f419" y="f420"/>
                  <a:pt x="f421" y="f422"/>
                  <a:pt x="f423" y="f424"/>
                </a:cubicBezTo>
                <a:cubicBezTo>
                  <a:pt x="f425" y="f426"/>
                  <a:pt x="f65" y="f427"/>
                  <a:pt x="f428" y="f424"/>
                </a:cubicBezTo>
                <a:cubicBezTo>
                  <a:pt x="f429" y="f430"/>
                  <a:pt x="f431" y="f432"/>
                  <a:pt x="f433" y="f292"/>
                </a:cubicBezTo>
                <a:cubicBezTo>
                  <a:pt x="f434" y="f435"/>
                  <a:pt x="f436" y="f437"/>
                  <a:pt x="f402" y="f205"/>
                </a:cubicBezTo>
                <a:cubicBezTo>
                  <a:pt x="f438" y="f212"/>
                  <a:pt x="f270" y="f312"/>
                  <a:pt x="f403" y="f404"/>
                </a:cubicBezTo>
                <a:close/>
                <a:moveTo>
                  <a:pt x="f398" y="f369"/>
                </a:moveTo>
                <a:cubicBezTo>
                  <a:pt x="f102" y="f439"/>
                  <a:pt x="f101" y="f295"/>
                  <a:pt x="f440" y="f441"/>
                </a:cubicBezTo>
                <a:cubicBezTo>
                  <a:pt x="f442" y="f202"/>
                  <a:pt x="f113" y="f443"/>
                  <a:pt x="f444" y="f212"/>
                </a:cubicBezTo>
                <a:cubicBezTo>
                  <a:pt x="f445" y="f446"/>
                  <a:pt x="f447" y="f412"/>
                  <a:pt x="f448" y="f449"/>
                </a:cubicBezTo>
                <a:cubicBezTo>
                  <a:pt x="f450" y="f451"/>
                  <a:pt x="f452" y="f453"/>
                  <a:pt x="f454" y="f455"/>
                </a:cubicBezTo>
                <a:cubicBezTo>
                  <a:pt x="f456" y="f457"/>
                  <a:pt x="f458" y="f325"/>
                  <a:pt x="f370" y="f459"/>
                </a:cubicBezTo>
                <a:cubicBezTo>
                  <a:pt x="f440" y="f443"/>
                  <a:pt x="f364" y="f339"/>
                  <a:pt x="f253" y="f460"/>
                </a:cubicBezTo>
                <a:cubicBezTo>
                  <a:pt x="f251" y="f461"/>
                  <a:pt x="f462" y="f250"/>
                  <a:pt x="f398" y="f369"/>
                </a:cubicBezTo>
                <a:close/>
                <a:moveTo>
                  <a:pt x="f140" y="f463"/>
                </a:moveTo>
                <a:cubicBezTo>
                  <a:pt x="f131" y="f464"/>
                  <a:pt x="f465" y="f201"/>
                  <a:pt x="f466" y="f467"/>
                </a:cubicBezTo>
                <a:cubicBezTo>
                  <a:pt x="f352" y="f468"/>
                  <a:pt x="f469" y="f470"/>
                  <a:pt x="f471" y="f472"/>
                </a:cubicBezTo>
                <a:cubicBezTo>
                  <a:pt x="f473" y="f474"/>
                  <a:pt x="f475" y="f346"/>
                  <a:pt x="f476" y="f477"/>
                </a:cubicBezTo>
                <a:cubicBezTo>
                  <a:pt x="f478" y="f479"/>
                  <a:pt x="f114" y="f480"/>
                  <a:pt x="f481" y="f482"/>
                </a:cubicBezTo>
                <a:cubicBezTo>
                  <a:pt x="f483" y="f484"/>
                  <a:pt x="f485" y="f486"/>
                  <a:pt x="f487" y="f488"/>
                </a:cubicBezTo>
                <a:cubicBezTo>
                  <a:pt x="f489" y="f316"/>
                  <a:pt x="f183" y="f490"/>
                  <a:pt x="f265" y="f491"/>
                </a:cubicBezTo>
                <a:cubicBezTo>
                  <a:pt x="f492" y="f467"/>
                  <a:pt x="f493" y="f494"/>
                  <a:pt x="f140" y="f463"/>
                </a:cubicBezTo>
                <a:close/>
                <a:moveTo>
                  <a:pt x="f99" y="f276"/>
                </a:moveTo>
                <a:cubicBezTo>
                  <a:pt x="f469" y="f276"/>
                  <a:pt x="f370" y="f276"/>
                  <a:pt x="f100" y="f276"/>
                </a:cubicBezTo>
                <a:cubicBezTo>
                  <a:pt x="f495" y="f496"/>
                  <a:pt x="f497" y="f260"/>
                  <a:pt x="f498" y="f499"/>
                </a:cubicBezTo>
                <a:cubicBezTo>
                  <a:pt x="f500" y="f441"/>
                  <a:pt x="f61" y="f501"/>
                  <a:pt x="f454" y="f376"/>
                </a:cubicBezTo>
                <a:cubicBezTo>
                  <a:pt x="f502" y="f70"/>
                  <a:pt x="f503" y="f504"/>
                  <a:pt x="f505" y="f329"/>
                </a:cubicBezTo>
                <a:cubicBezTo>
                  <a:pt x="f394" y="f345"/>
                  <a:pt x="f411" y="f293"/>
                  <a:pt x="f506" y="f507"/>
                </a:cubicBezTo>
                <a:cubicBezTo>
                  <a:pt x="f508" y="f509"/>
                  <a:pt x="f510" y="f511"/>
                  <a:pt x="f512" y="f513"/>
                </a:cubicBezTo>
                <a:cubicBezTo>
                  <a:pt x="f514" y="f515"/>
                  <a:pt x="f516" y="f517"/>
                  <a:pt x="f99" y="f276"/>
                </a:cubicBezTo>
                <a:close/>
                <a:moveTo>
                  <a:pt x="f518" y="f145"/>
                </a:moveTo>
                <a:cubicBezTo>
                  <a:pt x="f519" y="f145"/>
                  <a:pt x="f131" y="f145"/>
                  <a:pt x="f355" y="f145"/>
                </a:cubicBezTo>
                <a:cubicBezTo>
                  <a:pt x="f520" y="f521"/>
                  <a:pt x="f522" y="f523"/>
                  <a:pt x="f522" y="f445"/>
                </a:cubicBezTo>
                <a:cubicBezTo>
                  <a:pt x="f522" y="f30"/>
                  <a:pt x="f522" y="f524"/>
                  <a:pt x="f522" y="f525"/>
                </a:cubicBezTo>
                <a:cubicBezTo>
                  <a:pt x="f354" y="f525"/>
                  <a:pt x="f526" y="f525"/>
                  <a:pt x="f391" y="f525"/>
                </a:cubicBezTo>
                <a:cubicBezTo>
                  <a:pt x="f391" y="f527"/>
                  <a:pt x="f391" y="f528"/>
                  <a:pt x="f391" y="f529"/>
                </a:cubicBezTo>
                <a:cubicBezTo>
                  <a:pt x="f391" y="f530"/>
                  <a:pt x="f531" y="f521"/>
                  <a:pt x="f275" y="f521"/>
                </a:cubicBezTo>
                <a:cubicBezTo>
                  <a:pt x="f400" y="f145"/>
                  <a:pt x="f532" y="f521"/>
                  <a:pt x="f533" y="f521"/>
                </a:cubicBezTo>
                <a:cubicBezTo>
                  <a:pt x="f533" y="f534"/>
                  <a:pt x="f533" y="f535"/>
                  <a:pt x="f533" y="f63"/>
                </a:cubicBezTo>
                <a:cubicBezTo>
                  <a:pt x="f410" y="f63"/>
                  <a:pt x="f337" y="f63"/>
                  <a:pt x="f462" y="f63"/>
                </a:cubicBezTo>
                <a:cubicBezTo>
                  <a:pt x="f272" y="f63"/>
                  <a:pt x="f391" y="f536"/>
                  <a:pt x="f391" y="f537"/>
                </a:cubicBezTo>
                <a:cubicBezTo>
                  <a:pt x="f391" y="f538"/>
                  <a:pt x="f391" y="f539"/>
                  <a:pt x="f391" y="f540"/>
                </a:cubicBezTo>
                <a:cubicBezTo>
                  <a:pt x="f388" y="f540"/>
                  <a:pt x="f541" y="f540"/>
                  <a:pt x="f522" y="f540"/>
                </a:cubicBezTo>
                <a:cubicBezTo>
                  <a:pt x="f522" y="f542"/>
                  <a:pt x="f522" y="f543"/>
                  <a:pt x="f522" y="f153"/>
                </a:cubicBezTo>
                <a:cubicBezTo>
                  <a:pt x="f357" y="f536"/>
                  <a:pt x="f434" y="f63"/>
                  <a:pt x="f544" y="f63"/>
                </a:cubicBezTo>
                <a:cubicBezTo>
                  <a:pt x="f269" y="f63"/>
                  <a:pt x="f545" y="f63"/>
                  <a:pt x="f518" y="f63"/>
                </a:cubicBezTo>
                <a:cubicBezTo>
                  <a:pt x="f518" y="f546"/>
                  <a:pt x="f518" y="f534"/>
                  <a:pt x="f518" y="f145"/>
                </a:cubicBezTo>
                <a:close/>
                <a:moveTo>
                  <a:pt x="f547" y="f39"/>
                </a:moveTo>
                <a:cubicBezTo>
                  <a:pt x="f509" y="f548"/>
                  <a:pt x="f360" y="f549"/>
                  <a:pt x="f550" y="f178"/>
                </a:cubicBezTo>
                <a:cubicBezTo>
                  <a:pt x="f511" y="f551"/>
                  <a:pt x="f552" y="f243"/>
                  <a:pt x="f499" y="f553"/>
                </a:cubicBezTo>
                <a:cubicBezTo>
                  <a:pt x="f554" y="f33"/>
                  <a:pt x="f293" y="f33"/>
                  <a:pt x="f293" y="f555"/>
                </a:cubicBezTo>
                <a:cubicBezTo>
                  <a:pt x="f556" y="f557"/>
                  <a:pt x="f558" y="f490"/>
                  <a:pt x="f547" y="f3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18">
            <a:extLst>
              <a:ext uri="{FF2B5EF4-FFF2-40B4-BE49-F238E27FC236}">
                <a16:creationId xmlns:a16="http://schemas.microsoft.com/office/drawing/2014/main" id="{CB0B8E58-FFA5-8B1B-D9A5-DEA9F61209D1}"/>
              </a:ext>
            </a:extLst>
          </p:cNvPr>
          <p:cNvSpPr/>
          <p:nvPr/>
        </p:nvSpPr>
        <p:spPr>
          <a:xfrm>
            <a:off x="4960940" y="2459041"/>
            <a:ext cx="287341" cy="287341"/>
          </a:xfrm>
          <a:custGeom>
            <a:avLst/>
            <a:gdLst>
              <a:gd name="f0" fmla="val 10800000"/>
              <a:gd name="f1" fmla="val 5400000"/>
              <a:gd name="f2" fmla="val 180"/>
              <a:gd name="f3" fmla="val w"/>
              <a:gd name="f4" fmla="val h"/>
              <a:gd name="f5" fmla="val 0"/>
              <a:gd name="f6" fmla="val 76"/>
              <a:gd name="f7" fmla="val 39"/>
              <a:gd name="f8" fmla="val 75"/>
              <a:gd name="f9" fmla="val 60"/>
              <a:gd name="f10" fmla="val 58"/>
              <a:gd name="f11" fmla="val 37"/>
              <a:gd name="f12" fmla="val 16"/>
              <a:gd name="f13" fmla="val 1"/>
              <a:gd name="f14" fmla="val 18"/>
              <a:gd name="f15" fmla="val 17"/>
              <a:gd name="f16" fmla="+- 0 0 -90"/>
              <a:gd name="f17" fmla="*/ f3 1 76"/>
              <a:gd name="f18" fmla="*/ f4 1 76"/>
              <a:gd name="f19" fmla="val f5"/>
              <a:gd name="f20" fmla="val f6"/>
              <a:gd name="f21" fmla="*/ f16 f0 1"/>
              <a:gd name="f22" fmla="+- f20 0 f19"/>
              <a:gd name="f23" fmla="*/ f21 1 f2"/>
              <a:gd name="f24" fmla="*/ f22 1 76"/>
              <a:gd name="f25" fmla="*/ 76 f22 1"/>
              <a:gd name="f26" fmla="*/ 39 f22 1"/>
              <a:gd name="f27" fmla="*/ 37 f22 1"/>
              <a:gd name="f28" fmla="*/ 75 f22 1"/>
              <a:gd name="f29" fmla="*/ 1 f22 1"/>
              <a:gd name="f30" fmla="*/ 0 f22 1"/>
              <a:gd name="f31" fmla="+- f23 0 f1"/>
              <a:gd name="f32" fmla="*/ f25 1 76"/>
              <a:gd name="f33" fmla="*/ f26 1 76"/>
              <a:gd name="f34" fmla="*/ f27 1 76"/>
              <a:gd name="f35" fmla="*/ f28 1 76"/>
              <a:gd name="f36" fmla="*/ f29 1 76"/>
              <a:gd name="f37" fmla="*/ f30 1 76"/>
              <a:gd name="f38" fmla="*/ 0 1 f24"/>
              <a:gd name="f39" fmla="*/ f20 1 f24"/>
              <a:gd name="f40" fmla="*/ f32 1 f24"/>
              <a:gd name="f41" fmla="*/ f33 1 f24"/>
              <a:gd name="f42" fmla="*/ f34 1 f24"/>
              <a:gd name="f43" fmla="*/ f35 1 f24"/>
              <a:gd name="f44" fmla="*/ f36 1 f24"/>
              <a:gd name="f45" fmla="*/ f37 1 f24"/>
              <a:gd name="f46" fmla="*/ f38 f17 1"/>
              <a:gd name="f47" fmla="*/ f39 f17 1"/>
              <a:gd name="f48" fmla="*/ f39 f18 1"/>
              <a:gd name="f49" fmla="*/ f38 f18 1"/>
              <a:gd name="f50" fmla="*/ f40 f17 1"/>
              <a:gd name="f51" fmla="*/ f41 f18 1"/>
              <a:gd name="f52" fmla="*/ f42 f17 1"/>
              <a:gd name="f53" fmla="*/ f43 f18 1"/>
              <a:gd name="f54" fmla="*/ f44 f17 1"/>
              <a:gd name="f55" fmla="*/ f42 f18 1"/>
              <a:gd name="f56" fmla="*/ f41 f17 1"/>
              <a:gd name="f57" fmla="*/ f45 f18 1"/>
            </a:gdLst>
            <a:ahLst/>
            <a:cxnLst>
              <a:cxn ang="3cd4">
                <a:pos x="hc" y="t"/>
              </a:cxn>
              <a:cxn ang="0">
                <a:pos x="r" y="vc"/>
              </a:cxn>
              <a:cxn ang="cd4">
                <a:pos x="hc" y="b"/>
              </a:cxn>
              <a:cxn ang="cd2">
                <a:pos x="l" y="vc"/>
              </a:cxn>
              <a:cxn ang="f31">
                <a:pos x="f50" y="f51"/>
              </a:cxn>
              <a:cxn ang="f31">
                <a:pos x="f52" y="f53"/>
              </a:cxn>
              <a:cxn ang="f31">
                <a:pos x="f54" y="f55"/>
              </a:cxn>
              <a:cxn ang="f31">
                <a:pos x="f56" y="f57"/>
              </a:cxn>
              <a:cxn ang="f31">
                <a:pos x="f50" y="f51"/>
              </a:cxn>
            </a:cxnLst>
            <a:rect l="f46" t="f49" r="f47" b="f48"/>
            <a:pathLst>
              <a:path w="76" h="76">
                <a:moveTo>
                  <a:pt x="f6" y="f7"/>
                </a:moveTo>
                <a:cubicBezTo>
                  <a:pt x="f8" y="f9"/>
                  <a:pt x="f10" y="f6"/>
                  <a:pt x="f11" y="f8"/>
                </a:cubicBezTo>
                <a:cubicBezTo>
                  <a:pt x="f12" y="f8"/>
                  <a:pt x="f5" y="f10"/>
                  <a:pt x="f13" y="f11"/>
                </a:cubicBezTo>
                <a:cubicBezTo>
                  <a:pt x="f13" y="f12"/>
                  <a:pt x="f14" y="f5"/>
                  <a:pt x="f7" y="f5"/>
                </a:cubicBezTo>
                <a:cubicBezTo>
                  <a:pt x="f9" y="f13"/>
                  <a:pt x="f6" y="f15"/>
                  <a:pt x="f6"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14" name="Grupo 26">
            <a:extLst>
              <a:ext uri="{FF2B5EF4-FFF2-40B4-BE49-F238E27FC236}">
                <a16:creationId xmlns:a16="http://schemas.microsoft.com/office/drawing/2014/main" id="{F6FE7C75-983A-EAC1-F310-B8C583ED451B}"/>
              </a:ext>
            </a:extLst>
          </p:cNvPr>
          <p:cNvGrpSpPr/>
          <p:nvPr/>
        </p:nvGrpSpPr>
        <p:grpSpPr>
          <a:xfrm>
            <a:off x="596106" y="3095628"/>
            <a:ext cx="1300157" cy="1774822"/>
            <a:chOff x="596106" y="3095628"/>
            <a:chExt cx="1300157" cy="1774822"/>
          </a:xfrm>
        </p:grpSpPr>
        <p:sp>
          <p:nvSpPr>
            <p:cNvPr id="15" name="Freeform 22">
              <a:extLst>
                <a:ext uri="{FF2B5EF4-FFF2-40B4-BE49-F238E27FC236}">
                  <a16:creationId xmlns:a16="http://schemas.microsoft.com/office/drawing/2014/main" id="{71F166E7-F621-23A5-7D61-A566B2A9A718}"/>
                </a:ext>
              </a:extLst>
            </p:cNvPr>
            <p:cNvSpPr/>
            <p:nvPr/>
          </p:nvSpPr>
          <p:spPr>
            <a:xfrm>
              <a:off x="596106" y="3095628"/>
              <a:ext cx="901698" cy="1774822"/>
            </a:xfrm>
            <a:custGeom>
              <a:avLst/>
              <a:gdLst>
                <a:gd name="f0" fmla="val 10800000"/>
                <a:gd name="f1" fmla="val 5400000"/>
                <a:gd name="f2" fmla="val 180"/>
                <a:gd name="f3" fmla="val w"/>
                <a:gd name="f4" fmla="val h"/>
                <a:gd name="f5" fmla="val 0"/>
                <a:gd name="f6" fmla="val 807"/>
                <a:gd name="f7" fmla="val 1590"/>
                <a:gd name="f8" fmla="val 53"/>
                <a:gd name="f9" fmla="val 192"/>
                <a:gd name="f10" fmla="val 37"/>
                <a:gd name="f11" fmla="val 174"/>
                <a:gd name="f12" fmla="val 29"/>
                <a:gd name="f13" fmla="val 153"/>
                <a:gd name="f14" fmla="val 32"/>
                <a:gd name="f15" fmla="val 128"/>
                <a:gd name="f16" fmla="val 33"/>
                <a:gd name="f17" fmla="val 120"/>
                <a:gd name="f18" fmla="val 39"/>
                <a:gd name="f19" fmla="val 109"/>
                <a:gd name="f20" fmla="val 45"/>
                <a:gd name="f21" fmla="val 106"/>
                <a:gd name="f22" fmla="val 51"/>
                <a:gd name="f23" fmla="val 103"/>
                <a:gd name="f24" fmla="val 64"/>
                <a:gd name="f25" fmla="val 107"/>
                <a:gd name="f26" fmla="val 69"/>
                <a:gd name="f27" fmla="val 113"/>
                <a:gd name="f28" fmla="val 97"/>
                <a:gd name="f29" fmla="val 139"/>
                <a:gd name="f30" fmla="val 122"/>
                <a:gd name="f31" fmla="val 168"/>
                <a:gd name="f32" fmla="val 150"/>
                <a:gd name="f33" fmla="val 194"/>
                <a:gd name="f34" fmla="val 181"/>
                <a:gd name="f35" fmla="val 223"/>
                <a:gd name="f36" fmla="val 214"/>
                <a:gd name="f37" fmla="val 252"/>
                <a:gd name="f38" fmla="val 248"/>
                <a:gd name="f39" fmla="val 279"/>
                <a:gd name="f40" fmla="val 280"/>
                <a:gd name="f41" fmla="val 304"/>
                <a:gd name="f42" fmla="val 337"/>
                <a:gd name="f43" fmla="val 326"/>
                <a:gd name="f44" fmla="val 371"/>
                <a:gd name="f45" fmla="val 346"/>
                <a:gd name="f46" fmla="val 405"/>
                <a:gd name="f47" fmla="val 367"/>
                <a:gd name="f48" fmla="val 438"/>
                <a:gd name="f49" fmla="val 390"/>
                <a:gd name="f50" fmla="val 476"/>
                <a:gd name="f51" fmla="val 469"/>
                <a:gd name="f52" fmla="val 391"/>
                <a:gd name="f53" fmla="val 466"/>
                <a:gd name="f54" fmla="val 465"/>
                <a:gd name="f55" fmla="val 342"/>
                <a:gd name="f56" fmla="val 366"/>
                <a:gd name="f57" fmla="val 278"/>
                <a:gd name="f58" fmla="val 189"/>
                <a:gd name="f59" fmla="val 213"/>
                <a:gd name="f60" fmla="val 166"/>
                <a:gd name="f61" fmla="val 197"/>
                <a:gd name="f62" fmla="val 145"/>
                <a:gd name="f63" fmla="val 176"/>
                <a:gd name="f64" fmla="val 126"/>
                <a:gd name="f65" fmla="val 155"/>
                <a:gd name="f66" fmla="val 102"/>
                <a:gd name="f67" fmla="val 131"/>
                <a:gd name="f68" fmla="val 82"/>
                <a:gd name="f69" fmla="val 104"/>
                <a:gd name="f70" fmla="val 49"/>
                <a:gd name="f71" fmla="val 90"/>
                <a:gd name="f72" fmla="val 24"/>
                <a:gd name="f73" fmla="val 80"/>
                <a:gd name="f74" fmla="val 18"/>
                <a:gd name="f75" fmla="val 4"/>
                <a:gd name="f76" fmla="val 40"/>
                <a:gd name="f77" fmla="val 1"/>
                <a:gd name="f78" fmla="val 50"/>
                <a:gd name="f79" fmla="val 54"/>
                <a:gd name="f80" fmla="val 2"/>
                <a:gd name="f81" fmla="val 63"/>
                <a:gd name="f82" fmla="val 7"/>
                <a:gd name="f83" fmla="val 72"/>
                <a:gd name="f84" fmla="val 14"/>
                <a:gd name="f85" fmla="val 79"/>
                <a:gd name="f86" fmla="val 21"/>
                <a:gd name="f87" fmla="val 137"/>
                <a:gd name="f88" fmla="val 83"/>
                <a:gd name="f89" fmla="val 201"/>
                <a:gd name="f90" fmla="val 269"/>
                <a:gd name="f91" fmla="val 187"/>
                <a:gd name="f92" fmla="val 319"/>
                <a:gd name="f93" fmla="val 224"/>
                <a:gd name="f94" fmla="val 357"/>
                <a:gd name="f95" fmla="val 273"/>
                <a:gd name="f96" fmla="val 393"/>
                <a:gd name="f97" fmla="val 325"/>
                <a:gd name="f98" fmla="val 412"/>
                <a:gd name="f99" fmla="val 352"/>
                <a:gd name="f100" fmla="val 431"/>
                <a:gd name="f101" fmla="val 379"/>
                <a:gd name="f102" fmla="val 451"/>
                <a:gd name="f103" fmla="val 406"/>
                <a:gd name="f104" fmla="val 456"/>
                <a:gd name="f105" fmla="val 414"/>
                <a:gd name="f106" fmla="val 463"/>
                <a:gd name="f107" fmla="val 421"/>
                <a:gd name="f108" fmla="val 471"/>
                <a:gd name="f109" fmla="val 432"/>
                <a:gd name="f110" fmla="val 425"/>
                <a:gd name="f111" fmla="val 472"/>
                <a:gd name="f112" fmla="val 423"/>
                <a:gd name="f113" fmla="val 422"/>
                <a:gd name="f114" fmla="val 419"/>
                <a:gd name="f115" fmla="val 343"/>
                <a:gd name="f116" fmla="val 370"/>
                <a:gd name="f117" fmla="val 262"/>
                <a:gd name="f118" fmla="val 297"/>
                <a:gd name="f119" fmla="val 259"/>
                <a:gd name="f120" fmla="val 169"/>
                <a:gd name="f121" fmla="val 218"/>
                <a:gd name="f122" fmla="val 108"/>
                <a:gd name="f123" fmla="val 164"/>
                <a:gd name="f124" fmla="val 95"/>
                <a:gd name="f125" fmla="val 81"/>
                <a:gd name="f126" fmla="val 66"/>
                <a:gd name="f127" fmla="val 132"/>
                <a:gd name="f128" fmla="val 61"/>
                <a:gd name="f129" fmla="val 130"/>
                <a:gd name="f130" fmla="val 125"/>
                <a:gd name="f131" fmla="val 46"/>
                <a:gd name="f132" fmla="val 149"/>
                <a:gd name="f133" fmla="val 41"/>
                <a:gd name="f134" fmla="val 165"/>
                <a:gd name="f135" fmla="val 59"/>
                <a:gd name="f136" fmla="val 249"/>
                <a:gd name="f137" fmla="val 101"/>
                <a:gd name="f138" fmla="val 316"/>
                <a:gd name="f139" fmla="val 144"/>
                <a:gd name="f140" fmla="val 384"/>
                <a:gd name="f141" fmla="val 394"/>
                <a:gd name="f142" fmla="val 193"/>
                <a:gd name="f143" fmla="val 402"/>
                <a:gd name="f144" fmla="val 202"/>
                <a:gd name="f145" fmla="val 410"/>
                <a:gd name="f146" fmla="val 211"/>
                <a:gd name="f147" fmla="val 237"/>
                <a:gd name="f148" fmla="val 453"/>
                <a:gd name="f149" fmla="val 263"/>
                <a:gd name="f150" fmla="val 289"/>
                <a:gd name="f151" fmla="val 470"/>
                <a:gd name="f152" fmla="val 260"/>
                <a:gd name="f153" fmla="val 235"/>
                <a:gd name="f154" fmla="val 494"/>
                <a:gd name="f155" fmla="val 499"/>
                <a:gd name="f156" fmla="val 207"/>
                <a:gd name="f157" fmla="val 509"/>
                <a:gd name="f158" fmla="val 200"/>
                <a:gd name="f159" fmla="val 516"/>
                <a:gd name="f160" fmla="val 522"/>
                <a:gd name="f161" fmla="val 530"/>
                <a:gd name="f162" fmla="val 220"/>
                <a:gd name="f163" fmla="val 534"/>
                <a:gd name="f164" fmla="val 306"/>
                <a:gd name="f165" fmla="val 586"/>
                <a:gd name="f166" fmla="val 637"/>
                <a:gd name="f167" fmla="val 428"/>
                <a:gd name="f168" fmla="val 639"/>
                <a:gd name="f169" fmla="val 430"/>
                <a:gd name="f170" fmla="val 641"/>
                <a:gd name="f171" fmla="val 433"/>
                <a:gd name="f172" fmla="val 643"/>
                <a:gd name="f173" fmla="val 435"/>
                <a:gd name="f174" fmla="val 712"/>
                <a:gd name="f175" fmla="val 506"/>
                <a:gd name="f176" fmla="val 741"/>
                <a:gd name="f177" fmla="val 591"/>
                <a:gd name="f178" fmla="val 731"/>
                <a:gd name="f179" fmla="val 689"/>
                <a:gd name="f180" fmla="val 727"/>
                <a:gd name="f181" fmla="val 729"/>
                <a:gd name="f182" fmla="val 752"/>
                <a:gd name="f183" fmla="val 755"/>
                <a:gd name="f184" fmla="val 776"/>
                <a:gd name="f185" fmla="val 781"/>
                <a:gd name="f186" fmla="val 815"/>
                <a:gd name="f187" fmla="val 805"/>
                <a:gd name="f188" fmla="val 813"/>
                <a:gd name="f189" fmla="val 775"/>
                <a:gd name="f190" fmla="val 846"/>
                <a:gd name="f191" fmla="val 757"/>
                <a:gd name="f192" fmla="val 866"/>
                <a:gd name="f193" fmla="val 743"/>
                <a:gd name="f194" fmla="val 891"/>
                <a:gd name="f195" fmla="val 732"/>
                <a:gd name="f196" fmla="val 915"/>
                <a:gd name="f197" fmla="val 706"/>
                <a:gd name="f198" fmla="val 971"/>
                <a:gd name="f199" fmla="val 668"/>
                <a:gd name="f200" fmla="val 1017"/>
                <a:gd name="f201" fmla="val 630"/>
                <a:gd name="f202" fmla="val 1069"/>
                <a:gd name="f203" fmla="val 624"/>
                <a:gd name="f204" fmla="val 1062"/>
                <a:gd name="f205" fmla="val 620"/>
                <a:gd name="f206" fmla="val 1058"/>
                <a:gd name="f207" fmla="val 616"/>
                <a:gd name="f208" fmla="val 1053"/>
                <a:gd name="f209" fmla="val 609"/>
                <a:gd name="f210" fmla="val 1044"/>
                <a:gd name="f211" fmla="val 602"/>
                <a:gd name="f212" fmla="val 1035"/>
                <a:gd name="f213" fmla="val 596"/>
                <a:gd name="f214" fmla="val 1026"/>
                <a:gd name="f215" fmla="val 577"/>
                <a:gd name="f216" fmla="val 1001"/>
                <a:gd name="f217" fmla="val 562"/>
                <a:gd name="f218" fmla="val 974"/>
                <a:gd name="f219" fmla="val 520"/>
                <a:gd name="f220" fmla="val 991"/>
                <a:gd name="f221" fmla="val 496"/>
                <a:gd name="f222" fmla="val 986"/>
                <a:gd name="f223" fmla="val 449"/>
                <a:gd name="f224" fmla="val 966"/>
                <a:gd name="f225" fmla="val 993"/>
                <a:gd name="f226" fmla="val 455"/>
                <a:gd name="f227" fmla="val 997"/>
                <a:gd name="f228" fmla="val 517"/>
                <a:gd name="f229" fmla="val 1011"/>
                <a:gd name="f230" fmla="val 511"/>
                <a:gd name="f231" fmla="val 1042"/>
                <a:gd name="f232" fmla="val 492"/>
                <a:gd name="f233" fmla="val 1067"/>
                <a:gd name="f234" fmla="val 473"/>
                <a:gd name="f235" fmla="val 1090"/>
                <a:gd name="f236" fmla="val 454"/>
                <a:gd name="f237" fmla="val 1113"/>
                <a:gd name="f238" fmla="val 429"/>
                <a:gd name="f239" fmla="val 1131"/>
                <a:gd name="f240" fmla="val 408"/>
                <a:gd name="f241" fmla="val 1153"/>
                <a:gd name="f242" fmla="val 478"/>
                <a:gd name="f243" fmla="val 1128"/>
                <a:gd name="f244" fmla="val 519"/>
                <a:gd name="f245" fmla="val 1075"/>
                <a:gd name="f246" fmla="val 547"/>
                <a:gd name="f247" fmla="val 1007"/>
                <a:gd name="f248" fmla="val 578"/>
                <a:gd name="f249" fmla="val 1025"/>
                <a:gd name="f250" fmla="val 600"/>
                <a:gd name="f251" fmla="val 1049"/>
                <a:gd name="f252" fmla="val 618"/>
                <a:gd name="f253" fmla="val 1078"/>
                <a:gd name="f254" fmla="val 1081"/>
                <a:gd name="f255" fmla="val 621"/>
                <a:gd name="f256" fmla="val 1088"/>
                <a:gd name="f257" fmla="val 619"/>
                <a:gd name="f258" fmla="val 1091"/>
                <a:gd name="f259" fmla="val 605"/>
                <a:gd name="f260" fmla="val 1114"/>
                <a:gd name="f261" fmla="val 612"/>
                <a:gd name="f262" fmla="val 1138"/>
                <a:gd name="f263" fmla="val 614"/>
                <a:gd name="f264" fmla="val 1161"/>
                <a:gd name="f265" fmla="val 615"/>
                <a:gd name="f266" fmla="val 1178"/>
                <a:gd name="f267" fmla="val 611"/>
                <a:gd name="f268" fmla="val 1189"/>
                <a:gd name="f269" fmla="val 1200"/>
                <a:gd name="f270" fmla="val 567"/>
                <a:gd name="f271" fmla="val 1220"/>
                <a:gd name="f272" fmla="val 540"/>
                <a:gd name="f273" fmla="val 1242"/>
                <a:gd name="f274" fmla="val 514"/>
                <a:gd name="f275" fmla="val 1267"/>
                <a:gd name="f276" fmla="val 484"/>
                <a:gd name="f277" fmla="val 1295"/>
                <a:gd name="f278" fmla="val 1317"/>
                <a:gd name="f279" fmla="val 413"/>
                <a:gd name="f280" fmla="val 1333"/>
                <a:gd name="f281" fmla="val 401"/>
                <a:gd name="f282" fmla="val 1338"/>
                <a:gd name="f283" fmla="val 1345"/>
                <a:gd name="f284" fmla="val 400"/>
                <a:gd name="f285" fmla="val 1360"/>
                <a:gd name="f286" fmla="val 418"/>
                <a:gd name="f287" fmla="val 436"/>
                <a:gd name="f288" fmla="val 1378"/>
                <a:gd name="f289" fmla="val 1393"/>
                <a:gd name="f290" fmla="val 1412"/>
                <a:gd name="f291" fmla="val 420"/>
                <a:gd name="f292" fmla="val 399"/>
                <a:gd name="f293" fmla="val 1472"/>
                <a:gd name="f294" fmla="val 1530"/>
                <a:gd name="f295" fmla="val 382"/>
                <a:gd name="f296" fmla="val 350"/>
                <a:gd name="f297" fmla="val 1532"/>
                <a:gd name="f298" fmla="val 1474"/>
                <a:gd name="f299" fmla="val 1413"/>
                <a:gd name="f300" fmla="val 329"/>
                <a:gd name="f301" fmla="val 309"/>
                <a:gd name="f302" fmla="val 288"/>
                <a:gd name="f303" fmla="val 1395"/>
                <a:gd name="f304" fmla="val 1379"/>
                <a:gd name="f305" fmla="val 1361"/>
                <a:gd name="f306" fmla="val 308"/>
                <a:gd name="f307" fmla="val 327"/>
                <a:gd name="f308" fmla="val 347"/>
                <a:gd name="f309" fmla="val 1354"/>
                <a:gd name="f310" fmla="val 1349"/>
                <a:gd name="f311" fmla="val 1342"/>
                <a:gd name="f312" fmla="val 332"/>
                <a:gd name="f313" fmla="val 1337"/>
                <a:gd name="f314" fmla="val 322"/>
                <a:gd name="f315" fmla="val 1324"/>
                <a:gd name="f316" fmla="val 317"/>
                <a:gd name="f317" fmla="val 1311"/>
                <a:gd name="f318" fmla="val 1301"/>
                <a:gd name="f319" fmla="val 295"/>
                <a:gd name="f320" fmla="val 1287"/>
                <a:gd name="f321" fmla="val 1286"/>
                <a:gd name="f322" fmla="val 313"/>
                <a:gd name="f323" fmla="val 320"/>
                <a:gd name="f324" fmla="val 1284"/>
                <a:gd name="f325" fmla="val 1282"/>
                <a:gd name="f326" fmla="val 1276"/>
                <a:gd name="f327" fmla="val 334"/>
                <a:gd name="f328" fmla="val 1272"/>
                <a:gd name="f329" fmla="val 1269"/>
                <a:gd name="f330" fmla="val 1264"/>
                <a:gd name="f331" fmla="val 1263"/>
                <a:gd name="f332" fmla="val 300"/>
                <a:gd name="f333" fmla="val 1258"/>
                <a:gd name="f334" fmla="val 1255"/>
                <a:gd name="f335" fmla="val 1250"/>
                <a:gd name="f336" fmla="val 1240"/>
                <a:gd name="f337" fmla="val 208"/>
                <a:gd name="f338" fmla="val 1214"/>
                <a:gd name="f339" fmla="val 1180"/>
                <a:gd name="f340" fmla="val 1147"/>
                <a:gd name="f341" fmla="val 210"/>
                <a:gd name="f342" fmla="val 1080"/>
                <a:gd name="f343" fmla="val 225"/>
                <a:gd name="f344" fmla="val 1009"/>
                <a:gd name="f345" fmla="val 231"/>
                <a:gd name="f346" fmla="val 973"/>
                <a:gd name="f347" fmla="val 268"/>
                <a:gd name="f348" fmla="val 266"/>
                <a:gd name="f349" fmla="val 1031"/>
                <a:gd name="f350" fmla="val 1055"/>
                <a:gd name="f351" fmla="val 258"/>
                <a:gd name="f352" fmla="val 1105"/>
                <a:gd name="f353" fmla="val 1132"/>
                <a:gd name="f354" fmla="val 1156"/>
                <a:gd name="f355" fmla="val 1158"/>
                <a:gd name="f356" fmla="val 323"/>
                <a:gd name="f357" fmla="val 1159"/>
                <a:gd name="f358" fmla="val 1157"/>
                <a:gd name="f359" fmla="val 335"/>
                <a:gd name="f360" fmla="val 1152"/>
                <a:gd name="f361" fmla="val 1151"/>
                <a:gd name="f362" fmla="val 1149"/>
                <a:gd name="f363" fmla="val 1146"/>
                <a:gd name="f364" fmla="val 284"/>
                <a:gd name="f365" fmla="val 281"/>
                <a:gd name="f366" fmla="val 1107"/>
                <a:gd name="f367" fmla="val 277"/>
                <a:gd name="f368" fmla="val 1048"/>
                <a:gd name="f369" fmla="val 276"/>
                <a:gd name="f370" fmla="val 1014"/>
                <a:gd name="f371" fmla="val 290"/>
                <a:gd name="f372" fmla="val 1022"/>
                <a:gd name="f373" fmla="val 298"/>
                <a:gd name="f374" fmla="val 1027"/>
                <a:gd name="f375" fmla="val 307"/>
                <a:gd name="f376" fmla="val 1034"/>
                <a:gd name="f377" fmla="val 1038"/>
                <a:gd name="f378" fmla="val 336"/>
                <a:gd name="f379" fmla="val 1036"/>
                <a:gd name="f380" fmla="val 1033"/>
                <a:gd name="f381" fmla="val 338"/>
                <a:gd name="f382" fmla="val 1024"/>
                <a:gd name="f383" fmla="val 1015"/>
                <a:gd name="f384" fmla="val 312"/>
                <a:gd name="f385" fmla="val 977"/>
                <a:gd name="f386" fmla="val 934"/>
                <a:gd name="f387" fmla="val 198"/>
                <a:gd name="f388" fmla="val 881"/>
                <a:gd name="f389" fmla="val 195"/>
                <a:gd name="f390" fmla="val 874"/>
                <a:gd name="f391" fmla="val 190"/>
                <a:gd name="f392" fmla="val 868"/>
                <a:gd name="f393" fmla="val 862"/>
                <a:gd name="f394" fmla="val 179"/>
                <a:gd name="f395" fmla="val 850"/>
                <a:gd name="f396" fmla="val 171"/>
                <a:gd name="f397" fmla="val 844"/>
                <a:gd name="f398" fmla="val 154"/>
                <a:gd name="f399" fmla="val 848"/>
                <a:gd name="f400" fmla="val 853"/>
                <a:gd name="f401" fmla="val 121"/>
                <a:gd name="f402" fmla="val 841"/>
                <a:gd name="f403" fmla="val 124"/>
                <a:gd name="f404" fmla="val 817"/>
                <a:gd name="f405" fmla="val 811"/>
                <a:gd name="f406" fmla="val 127"/>
                <a:gd name="f407" fmla="val 806"/>
                <a:gd name="f408" fmla="val 800"/>
                <a:gd name="f409" fmla="val 87"/>
                <a:gd name="f410" fmla="val 84"/>
                <a:gd name="f411" fmla="val 749"/>
                <a:gd name="f412" fmla="val 722"/>
                <a:gd name="f413" fmla="val 678"/>
                <a:gd name="f414" fmla="val 73"/>
                <a:gd name="f415" fmla="val 633"/>
                <a:gd name="f416" fmla="val 44"/>
                <a:gd name="f417" fmla="val 590"/>
                <a:gd name="f418" fmla="val 12"/>
                <a:gd name="f419" fmla="val 544"/>
                <a:gd name="f420" fmla="val 497"/>
                <a:gd name="f421" fmla="val 11"/>
                <a:gd name="f422" fmla="val 442"/>
                <a:gd name="f423" fmla="val 20"/>
                <a:gd name="f424" fmla="val 397"/>
                <a:gd name="f425" fmla="val 23"/>
                <a:gd name="f426" fmla="val 351"/>
                <a:gd name="f427" fmla="val 305"/>
                <a:gd name="f428" fmla="val 31"/>
                <a:gd name="f429" fmla="val 36"/>
                <a:gd name="f430" fmla="val 283"/>
                <a:gd name="f431" fmla="val 47"/>
                <a:gd name="f432" fmla="val 57"/>
                <a:gd name="f433" fmla="val 291"/>
                <a:gd name="f434" fmla="val 68"/>
                <a:gd name="f435" fmla="val 311"/>
                <a:gd name="f436" fmla="val 74"/>
                <a:gd name="f437" fmla="val 75"/>
                <a:gd name="f438" fmla="val 341"/>
                <a:gd name="f439" fmla="val 378"/>
                <a:gd name="f440" fmla="val 416"/>
                <a:gd name="f441" fmla="val 482"/>
                <a:gd name="f442" fmla="val 91"/>
                <a:gd name="f443" fmla="val 508"/>
                <a:gd name="f444" fmla="val 531"/>
                <a:gd name="f445" fmla="val 554"/>
                <a:gd name="f446" fmla="val 138"/>
                <a:gd name="f447" fmla="val 601"/>
                <a:gd name="f448" fmla="val 157"/>
                <a:gd name="f449" fmla="val 158"/>
                <a:gd name="f450" fmla="val 599"/>
                <a:gd name="f451" fmla="val 148"/>
                <a:gd name="f452" fmla="val 557"/>
                <a:gd name="f453" fmla="val 535"/>
                <a:gd name="f454" fmla="val 114"/>
                <a:gd name="f455" fmla="val 510"/>
                <a:gd name="f456" fmla="val 98"/>
                <a:gd name="f457" fmla="val 485"/>
                <a:gd name="f458" fmla="val 459"/>
                <a:gd name="f459" fmla="val 396"/>
                <a:gd name="f460" fmla="val 361"/>
                <a:gd name="f461" fmla="val 105"/>
                <a:gd name="f462" fmla="val 110"/>
                <a:gd name="f463" fmla="val 375"/>
                <a:gd name="f464" fmla="val 441"/>
                <a:gd name="f465" fmla="val 173"/>
                <a:gd name="f466" fmla="val 188"/>
                <a:gd name="f467" fmla="val 204"/>
                <a:gd name="f468" fmla="val 648"/>
                <a:gd name="f469" fmla="val 772"/>
                <a:gd name="f470" fmla="val 773"/>
                <a:gd name="f471" fmla="val 774"/>
                <a:gd name="f472" fmla="val 286"/>
                <a:gd name="f473" fmla="val 779"/>
                <a:gd name="f474" fmla="val 764"/>
                <a:gd name="f475" fmla="val 753"/>
                <a:gd name="f476" fmla="val 272"/>
                <a:gd name="f477" fmla="val 662"/>
                <a:gd name="f478" fmla="val 156"/>
                <a:gd name="f479" fmla="val 377"/>
                <a:gd name="f480" fmla="val 89"/>
                <a:gd name="f481" fmla="val 328"/>
                <a:gd name="f482" fmla="val 67"/>
                <a:gd name="f483" fmla="val 56"/>
                <a:gd name="f484" fmla="val 267"/>
                <a:gd name="f485" fmla="val 221"/>
                <a:gd name="f486" fmla="val 205"/>
                <a:gd name="f487" fmla="val 86"/>
                <a:gd name="f488" fmla="val 96"/>
                <a:gd name="f489" fmla="val 100"/>
                <a:gd name="f490" fmla="val 143"/>
                <a:gd name="f491" fmla="val 363"/>
                <a:gd name="f492" fmla="val 458"/>
                <a:gd name="f493" fmla="val 293"/>
                <a:gd name="f494" fmla="val 490"/>
                <a:gd name="f495" fmla="val 310"/>
                <a:gd name="f496" fmla="val 489"/>
                <a:gd name="f497" fmla="val 448"/>
                <a:gd name="f498" fmla="val 383"/>
                <a:gd name="f499" fmla="val 191"/>
                <a:gd name="f500" fmla="val 285"/>
                <a:gd name="f501" fmla="val 117"/>
                <a:gd name="f502" fmla="val 227"/>
                <a:gd name="f503" fmla="val 362"/>
                <a:gd name="f504" fmla="val 1306"/>
                <a:gd name="f505" fmla="val 1329"/>
                <a:gd name="f506" fmla="val 1350"/>
                <a:gd name="f507" fmla="val 1374"/>
                <a:gd name="f508" fmla="val 340"/>
                <a:gd name="f509" fmla="val 299"/>
                <a:gd name="f510" fmla="val 1384"/>
                <a:gd name="f511" fmla="val 1391"/>
                <a:gd name="f512" fmla="val 1400"/>
                <a:gd name="f513" fmla="val 364"/>
                <a:gd name="f514" fmla="val 1461"/>
                <a:gd name="f515" fmla="val 1520"/>
                <a:gd name="f516" fmla="val 1580"/>
                <a:gd name="f517" fmla="val 372"/>
                <a:gd name="f518" fmla="val 1579"/>
                <a:gd name="f519" fmla="val 385"/>
                <a:gd name="f520" fmla="val 1519"/>
                <a:gd name="f521" fmla="val 426"/>
                <a:gd name="f522" fmla="val 445"/>
                <a:gd name="f523" fmla="val 1390"/>
                <a:gd name="f524" fmla="val 1382"/>
                <a:gd name="f525" fmla="val 1372"/>
                <a:gd name="f526" fmla="val 424"/>
                <a:gd name="f527" fmla="val 1348"/>
                <a:gd name="f528" fmla="val 1327"/>
                <a:gd name="f529" fmla="val 376"/>
                <a:gd name="f530" fmla="val 1013"/>
                <a:gd name="f531" fmla="val 998"/>
                <a:gd name="f532" fmla="val 389"/>
                <a:gd name="f533" fmla="val 985"/>
                <a:gd name="f534" fmla="val 374"/>
                <a:gd name="f535" fmla="val 984"/>
                <a:gd name="f536" fmla="val 359"/>
                <a:gd name="f537" fmla="val 345"/>
                <a:gd name="f538" fmla="val 358"/>
                <a:gd name="f539" fmla="val 1041"/>
                <a:gd name="f540" fmla="val 1040"/>
                <a:gd name="f541" fmla="val 1028"/>
                <a:gd name="f542" fmla="val 488"/>
                <a:gd name="f543" fmla="val 587"/>
                <a:gd name="f544" fmla="val 504"/>
                <a:gd name="f545" fmla="val 588"/>
                <a:gd name="f546" fmla="val 576"/>
                <a:gd name="f547" fmla="val 561"/>
                <a:gd name="f548" fmla="val 545"/>
                <a:gd name="f549" fmla="val 507"/>
                <a:gd name="f550" fmla="val 532"/>
                <a:gd name="f551" fmla="val 491"/>
                <a:gd name="f552" fmla="val 475"/>
                <a:gd name="f553" fmla="val 461"/>
                <a:gd name="f554" fmla="val 543"/>
                <a:gd name="f555" fmla="val 559"/>
                <a:gd name="f556" fmla="val 574"/>
                <a:gd name="f557" fmla="val 623"/>
                <a:gd name="f558" fmla="val 638"/>
                <a:gd name="f559" fmla="val 651"/>
                <a:gd name="f560" fmla="val 479"/>
                <a:gd name="f561" fmla="val 464"/>
                <a:gd name="f562" fmla="val 452"/>
                <a:gd name="f563" fmla="val 594"/>
                <a:gd name="f564" fmla="val 481"/>
                <a:gd name="f565" fmla="val 595"/>
                <a:gd name="f566" fmla="val 608"/>
                <a:gd name="f567" fmla="val 1261"/>
                <a:gd name="f568" fmla="val 1246"/>
                <a:gd name="f569" fmla="val 1233"/>
                <a:gd name="f570" fmla="val 1232"/>
                <a:gd name="f571" fmla="val 1247"/>
                <a:gd name="f572" fmla="val 1262"/>
                <a:gd name="f573" fmla="val 1277"/>
                <a:gd name="f574" fmla="val 1289"/>
                <a:gd name="f575" fmla="val 571"/>
                <a:gd name="f576" fmla="val 568"/>
                <a:gd name="f577" fmla="val 558"/>
                <a:gd name="f578" fmla="val 439"/>
                <a:gd name="f579" fmla="val 447"/>
                <a:gd name="f580" fmla="val 598"/>
                <a:gd name="f581" fmla="val 592"/>
                <a:gd name="f582" fmla="val 440"/>
                <a:gd name="f583" fmla="val 930"/>
                <a:gd name="f584" fmla="val 443"/>
                <a:gd name="f585" fmla="val 922"/>
                <a:gd name="f586" fmla="val 914"/>
                <a:gd name="f587" fmla="val 907"/>
                <a:gd name="f588" fmla="val 901"/>
                <a:gd name="f589" fmla="val 890"/>
                <a:gd name="f590" fmla="val 444"/>
                <a:gd name="f591" fmla="val 437"/>
                <a:gd name="f592" fmla="val 892"/>
                <a:gd name="f593" fmla="val 427"/>
                <a:gd name="f594" fmla="val 908"/>
                <a:gd name="f595" fmla="val 923"/>
                <a:gd name="f596" fmla="val 950"/>
                <a:gd name="f597" fmla="val 942"/>
                <a:gd name="f598" fmla="val 933"/>
                <a:gd name="f599" fmla="val 935"/>
                <a:gd name="f600" fmla="val 946"/>
                <a:gd name="f601" fmla="val 953"/>
                <a:gd name="f602" fmla="val 958"/>
                <a:gd name="f603" fmla="val 969"/>
                <a:gd name="f604" fmla="val 415"/>
                <a:gd name="f605" fmla="val 960"/>
                <a:gd name="f606" fmla="val 541"/>
                <a:gd name="f607" fmla="val 542"/>
                <a:gd name="f608" fmla="val 527"/>
                <a:gd name="f609" fmla="val 502"/>
                <a:gd name="f610" fmla="val 434"/>
                <a:gd name="f611" fmla="val 503"/>
                <a:gd name="f612" fmla="val 446"/>
                <a:gd name="f613" fmla="val 512"/>
                <a:gd name="f614" fmla="val 457"/>
                <a:gd name="f615" fmla="val 525"/>
                <a:gd name="f616" fmla="val 450"/>
                <a:gd name="f617" fmla="val 789"/>
                <a:gd name="f618" fmla="val 796"/>
                <a:gd name="f619" fmla="val 802"/>
                <a:gd name="f620" fmla="val 814"/>
                <a:gd name="f621" fmla="val 812"/>
                <a:gd name="f622" fmla="val 330"/>
                <a:gd name="f623" fmla="val 803"/>
                <a:gd name="f624" fmla="val 331"/>
                <a:gd name="f625" fmla="val 790"/>
                <a:gd name="f626" fmla="val 324"/>
                <a:gd name="f627" fmla="val 782"/>
                <a:gd name="f628" fmla="val 686"/>
                <a:gd name="f629" fmla="val 671"/>
                <a:gd name="f630" fmla="val 663"/>
                <a:gd name="f631" fmla="val 657"/>
                <a:gd name="f632" fmla="val 646"/>
                <a:gd name="f633" fmla="val 647"/>
                <a:gd name="f634" fmla="val 649"/>
                <a:gd name="f635" fmla="val 658"/>
                <a:gd name="f636" fmla="val 409"/>
                <a:gd name="f637" fmla="val 665"/>
                <a:gd name="f638" fmla="val 679"/>
                <a:gd name="f639" fmla="val 569"/>
                <a:gd name="f640" fmla="val 768"/>
                <a:gd name="f641" fmla="val 766"/>
                <a:gd name="f642" fmla="val 763"/>
                <a:gd name="f643" fmla="val 760"/>
                <a:gd name="f644" fmla="val 756"/>
                <a:gd name="f645" fmla="val 553"/>
                <a:gd name="f646" fmla="val 748"/>
                <a:gd name="f647" fmla="val 546"/>
                <a:gd name="f648" fmla="val 529"/>
                <a:gd name="f649" fmla="val 761"/>
                <a:gd name="f650" fmla="val 765"/>
                <a:gd name="f651" fmla="val 548"/>
                <a:gd name="f652" fmla="val 783"/>
                <a:gd name="f653" fmla="val 212"/>
                <a:gd name="f654" fmla="val 199"/>
                <a:gd name="f655" fmla="val 824"/>
                <a:gd name="f656" fmla="val 831"/>
                <a:gd name="f657" fmla="val 838"/>
                <a:gd name="f658" fmla="val 845"/>
                <a:gd name="f659" fmla="val 856"/>
                <a:gd name="f660" fmla="val 855"/>
                <a:gd name="f661" fmla="val 854"/>
                <a:gd name="f662" fmla="val 226"/>
                <a:gd name="f663" fmla="val 832"/>
                <a:gd name="f664" fmla="val 217"/>
                <a:gd name="f665" fmla="val 177"/>
                <a:gd name="f666" fmla="val 821"/>
                <a:gd name="f667" fmla="val 819"/>
                <a:gd name="f668" fmla="val 816"/>
                <a:gd name="f669" fmla="val 170"/>
                <a:gd name="f670" fmla="val 808"/>
                <a:gd name="f671" fmla="val 163"/>
                <a:gd name="f672" fmla="val 140"/>
                <a:gd name="f673" fmla="val 823"/>
                <a:gd name="f674" fmla="val 833"/>
                <a:gd name="f675" fmla="val 834"/>
                <a:gd name="f676" fmla="val 161"/>
                <a:gd name="f677" fmla="val 835"/>
                <a:gd name="f678" fmla="val 826"/>
                <a:gd name="f679" fmla="val 261"/>
                <a:gd name="f680" fmla="val 264"/>
                <a:gd name="f681" fmla="val 274"/>
                <a:gd name="f682" fmla="val 843"/>
                <a:gd name="f683" fmla="val 282"/>
                <a:gd name="f684" fmla="val 828"/>
                <a:gd name="f685" fmla="val 822"/>
                <a:gd name="f686" fmla="val 270"/>
                <a:gd name="f687" fmla="val 247"/>
                <a:gd name="f688" fmla="val 829"/>
                <a:gd name="f689" fmla="val 836"/>
                <a:gd name="f690" fmla="val 256"/>
                <a:gd name="f691" fmla="val 733"/>
                <a:gd name="f692" fmla="val 356"/>
                <a:gd name="f693" fmla="val 353"/>
                <a:gd name="f694" fmla="val 339"/>
                <a:gd name="f695" fmla="val 762"/>
                <a:gd name="f696" fmla="val 355"/>
                <a:gd name="f697" fmla="val 771"/>
                <a:gd name="f698" fmla="val 770"/>
                <a:gd name="f699" fmla="val 373"/>
                <a:gd name="f700" fmla="val 754"/>
                <a:gd name="f701" fmla="val 747"/>
                <a:gd name="f702" fmla="val 740"/>
                <a:gd name="f703" fmla="val 526"/>
                <a:gd name="f704" fmla="val 505"/>
                <a:gd name="f705" fmla="val 498"/>
                <a:gd name="f706" fmla="val 486"/>
                <a:gd name="f707" fmla="val 480"/>
                <a:gd name="f708" fmla="val 493"/>
                <a:gd name="f709" fmla="val 501"/>
                <a:gd name="f710" fmla="val 513"/>
                <a:gd name="f711" fmla="val 460"/>
                <a:gd name="f712" fmla="val 603"/>
                <a:gd name="f713" fmla="val 635"/>
                <a:gd name="f714" fmla="val 634"/>
                <a:gd name="f715" fmla="val 617"/>
                <a:gd name="f716" fmla="val 477"/>
                <a:gd name="f717" fmla="val 467"/>
                <a:gd name="f718" fmla="val 863"/>
                <a:gd name="f719" fmla="val 860"/>
                <a:gd name="f720" fmla="val 495"/>
                <a:gd name="f721" fmla="val 474"/>
                <a:gd name="f722" fmla="val 857"/>
                <a:gd name="f723" fmla="val 864"/>
                <a:gd name="f724" fmla="val 869"/>
                <a:gd name="f725" fmla="val 880"/>
                <a:gd name="f726" fmla="val 487"/>
                <a:gd name="f727" fmla="val 873"/>
                <a:gd name="f728" fmla="val 354"/>
                <a:gd name="f729" fmla="val 900"/>
                <a:gd name="f730" fmla="val 898"/>
                <a:gd name="f731" fmla="val 895"/>
                <a:gd name="f732" fmla="val 887"/>
                <a:gd name="f733" fmla="val 878"/>
                <a:gd name="f734" fmla="val 333"/>
                <a:gd name="f735" fmla="val 315"/>
                <a:gd name="f736" fmla="val 889"/>
                <a:gd name="f737" fmla="val 894"/>
                <a:gd name="f738" fmla="val 912"/>
                <a:gd name="f739" fmla="val 913"/>
                <a:gd name="f740" fmla="val 905"/>
                <a:gd name="f741" fmla="val 956"/>
                <a:gd name="f742" fmla="val 954"/>
                <a:gd name="f743" fmla="val 951"/>
                <a:gd name="f744" fmla="val 948"/>
                <a:gd name="f745" fmla="val 943"/>
                <a:gd name="f746" fmla="val 936"/>
                <a:gd name="f747" fmla="val 947"/>
                <a:gd name="f748" fmla="val 952"/>
                <a:gd name="f749" fmla="val 959"/>
                <a:gd name="f750" fmla="val 970"/>
                <a:gd name="f751" fmla="val 961"/>
                <a:gd name="f752" fmla="val 1057"/>
                <a:gd name="f753" fmla="val 369"/>
                <a:gd name="f754" fmla="val 365"/>
                <a:gd name="f755" fmla="val 1064"/>
                <a:gd name="f756" fmla="val 1071"/>
                <a:gd name="f757" fmla="val 1085"/>
                <a:gd name="f758" fmla="val 368"/>
                <a:gd name="f759" fmla="val 1096"/>
                <a:gd name="f760" fmla="val 1095"/>
                <a:gd name="f761" fmla="val 1094"/>
                <a:gd name="f762" fmla="val 1079"/>
                <a:gd name="f763" fmla="val 392"/>
                <a:gd name="f764" fmla="val 1072"/>
                <a:gd name="f765" fmla="val 1225"/>
                <a:gd name="f766" fmla="val 1212"/>
                <a:gd name="f767" fmla="val 1204"/>
                <a:gd name="f768" fmla="val 1197"/>
                <a:gd name="f769" fmla="val 1191"/>
                <a:gd name="f770" fmla="val 1181"/>
                <a:gd name="f771" fmla="val 1182"/>
                <a:gd name="f772" fmla="val 1198"/>
                <a:gd name="f773" fmla="val 1211"/>
                <a:gd name="f774" fmla="val 717"/>
                <a:gd name="f775" fmla="val 714"/>
                <a:gd name="f776" fmla="val 711"/>
                <a:gd name="f777" fmla="val 709"/>
                <a:gd name="f778" fmla="val 703"/>
                <a:gd name="f779" fmla="val 585"/>
                <a:gd name="f780" fmla="val 694"/>
                <a:gd name="f781" fmla="val 572"/>
                <a:gd name="f782" fmla="val 693"/>
                <a:gd name="f783" fmla="val 560"/>
                <a:gd name="f784" fmla="val 708"/>
                <a:gd name="f785" fmla="val 716"/>
                <a:gd name="f786" fmla="val 575"/>
                <a:gd name="f787" fmla="val 728"/>
                <a:gd name="f788" fmla="val 581"/>
                <a:gd name="f789" fmla="val 721"/>
                <a:gd name="f790" fmla="val 404"/>
                <a:gd name="f791" fmla="val 515"/>
                <a:gd name="f792" fmla="val 528"/>
                <a:gd name="f793" fmla="val 388"/>
                <a:gd name="f794" fmla="val 632"/>
                <a:gd name="f795" fmla="val 539"/>
                <a:gd name="f796" fmla="val 551"/>
                <a:gd name="f797" fmla="val 625"/>
                <a:gd name="f798" fmla="val 563"/>
                <a:gd name="f799" fmla="val 644"/>
                <a:gd name="f800" fmla="val 631"/>
                <a:gd name="f801" fmla="val 593"/>
                <a:gd name="f802" fmla="val 584"/>
                <a:gd name="f803" fmla="val 610"/>
                <a:gd name="f804" fmla="val 1129"/>
                <a:gd name="f805" fmla="val 381"/>
                <a:gd name="f806" fmla="val 1120"/>
                <a:gd name="f807" fmla="val 1121"/>
                <a:gd name="f808" fmla="val 1136"/>
                <a:gd name="f809" fmla="val 1143"/>
                <a:gd name="f810" fmla="val 1154"/>
                <a:gd name="f811" fmla="val 380"/>
                <a:gd name="f812" fmla="val 659"/>
                <a:gd name="f813" fmla="val 656"/>
                <a:gd name="f814" fmla="val 653"/>
                <a:gd name="f815" fmla="val 640"/>
                <a:gd name="f816" fmla="val 652"/>
                <a:gd name="f817" fmla="val 664"/>
                <a:gd name="f818" fmla="val 674"/>
                <a:gd name="f819" fmla="val 675"/>
                <a:gd name="f820" fmla="val 676"/>
                <a:gd name="f821" fmla="val 667"/>
                <a:gd name="f822" fmla="val 736"/>
                <a:gd name="f823" fmla="val 725"/>
                <a:gd name="f824" fmla="val 411"/>
                <a:gd name="f825" fmla="val 718"/>
                <a:gd name="f826" fmla="val 705"/>
                <a:gd name="f827" fmla="val 699"/>
                <a:gd name="f828" fmla="val 692"/>
                <a:gd name="f829" fmla="val 387"/>
                <a:gd name="f830" fmla="val 698"/>
                <a:gd name="f831" fmla="val 704"/>
                <a:gd name="f832" fmla="val 724"/>
                <a:gd name="f833" fmla="val 818"/>
                <a:gd name="f834" fmla="val 521"/>
                <a:gd name="f835" fmla="val 799"/>
                <a:gd name="f836" fmla="val 810"/>
                <a:gd name="f837" fmla="val 314"/>
                <a:gd name="f838" fmla="val 318"/>
                <a:gd name="f839" fmla="val 742"/>
                <a:gd name="f840" fmla="val 123"/>
                <a:gd name="f841" fmla="val 118"/>
                <a:gd name="f842" fmla="val 112"/>
                <a:gd name="f843" fmla="val 769"/>
                <a:gd name="f844" fmla="val 785"/>
                <a:gd name="f845" fmla="val 135"/>
                <a:gd name="f846" fmla="val 784"/>
                <a:gd name="f847" fmla="val 136"/>
                <a:gd name="f848" fmla="val 827"/>
                <a:gd name="f849" fmla="val 830"/>
                <a:gd name="f850" fmla="val 842"/>
                <a:gd name="f851" fmla="val 861"/>
                <a:gd name="f852" fmla="val 858"/>
                <a:gd name="f853" fmla="val 837"/>
                <a:gd name="f854" fmla="+- 0 0 -90"/>
                <a:gd name="f855" fmla="*/ f3 1 807"/>
                <a:gd name="f856" fmla="*/ f4 1 1590"/>
                <a:gd name="f857" fmla="val f5"/>
                <a:gd name="f858" fmla="val f6"/>
                <a:gd name="f859" fmla="val f7"/>
                <a:gd name="f860" fmla="*/ f854 f0 1"/>
                <a:gd name="f861" fmla="+- f859 0 f857"/>
                <a:gd name="f862" fmla="+- f858 0 f857"/>
                <a:gd name="f863" fmla="*/ f860 1 f2"/>
                <a:gd name="f864" fmla="*/ f862 1 807"/>
                <a:gd name="f865" fmla="*/ f861 1 1590"/>
                <a:gd name="f866" fmla="*/ 150 f862 1"/>
                <a:gd name="f867" fmla="*/ 194 f861 1"/>
                <a:gd name="f868" fmla="*/ 189 f862 1"/>
                <a:gd name="f869" fmla="*/ 213 f861 1"/>
                <a:gd name="f870" fmla="*/ 79 f862 1"/>
                <a:gd name="f871" fmla="*/ 21 f861 1"/>
                <a:gd name="f872" fmla="*/ 471 f862 1"/>
                <a:gd name="f873" fmla="*/ 422 f861 1"/>
                <a:gd name="f874" fmla="*/ 181 f862 1"/>
                <a:gd name="f875" fmla="*/ 59 f861 1"/>
                <a:gd name="f876" fmla="*/ 516 f862 1"/>
                <a:gd name="f877" fmla="*/ 201 f861 1"/>
                <a:gd name="f878" fmla="*/ 776 f862 1"/>
                <a:gd name="f879" fmla="*/ 781 f861 1"/>
                <a:gd name="f880" fmla="*/ 596 f862 1"/>
                <a:gd name="f881" fmla="*/ 1026 f861 1"/>
                <a:gd name="f882" fmla="*/ 408 f862 1"/>
                <a:gd name="f883" fmla="*/ 1153 f861 1"/>
                <a:gd name="f884" fmla="*/ 1200 f861 1"/>
                <a:gd name="f885" fmla="*/ 456 f862 1"/>
                <a:gd name="f886" fmla="*/ 1412 f861 1"/>
                <a:gd name="f887" fmla="*/ 288 f862 1"/>
                <a:gd name="f888" fmla="*/ 1413 f861 1"/>
                <a:gd name="f889" fmla="*/ 295 f862 1"/>
                <a:gd name="f890" fmla="*/ 1287 f861 1"/>
                <a:gd name="f891" fmla="*/ 208 f862 1"/>
                <a:gd name="f892" fmla="*/ 1180 f861 1"/>
                <a:gd name="f893" fmla="*/ 317 f862 1"/>
                <a:gd name="f894" fmla="*/ 1158 f861 1"/>
                <a:gd name="f895" fmla="*/ 307 f862 1"/>
                <a:gd name="f896" fmla="*/ 1031 f861 1"/>
                <a:gd name="f897" fmla="*/ 187 f862 1"/>
                <a:gd name="f898" fmla="*/ 862 f861 1"/>
                <a:gd name="f899" fmla="*/ 44 f862 1"/>
                <a:gd name="f900" fmla="*/ 590 f861 1"/>
                <a:gd name="f901" fmla="*/ 75 f862 1"/>
                <a:gd name="f902" fmla="*/ 341 f861 1"/>
                <a:gd name="f903" fmla="*/ 127 f862 1"/>
                <a:gd name="f904" fmla="*/ 535 f861 1"/>
                <a:gd name="f905" fmla="*/ 277 f862 1"/>
                <a:gd name="f906" fmla="*/ 772 f861 1"/>
                <a:gd name="f907" fmla="*/ 64 f862 1"/>
                <a:gd name="f908" fmla="*/ 231 f861 1"/>
                <a:gd name="f909" fmla="*/ 304 f862 1"/>
                <a:gd name="f910" fmla="*/ 489 f861 1"/>
                <a:gd name="f911" fmla="*/ 362 f862 1"/>
                <a:gd name="f912" fmla="*/ 1306 f861 1"/>
                <a:gd name="f913" fmla="*/ 364 f862 1"/>
                <a:gd name="f914" fmla="*/ 1580 f861 1"/>
                <a:gd name="f915" fmla="*/ 383 f862 1"/>
                <a:gd name="f916" fmla="*/ 1372 f861 1"/>
                <a:gd name="f917" fmla="*/ 345 f862 1"/>
                <a:gd name="f918" fmla="*/ 1011 f861 1"/>
                <a:gd name="f919" fmla="*/ 491 f862 1"/>
                <a:gd name="f920" fmla="*/ 532 f861 1"/>
                <a:gd name="f921" fmla="*/ 621 f862 1"/>
                <a:gd name="f922" fmla="*/ 452 f861 1"/>
                <a:gd name="f923" fmla="*/ 1262 f861 1"/>
                <a:gd name="f924" fmla="*/ 586 f862 1"/>
                <a:gd name="f925" fmla="*/ 447 f861 1"/>
                <a:gd name="f926" fmla="*/ 461 f862 1"/>
                <a:gd name="f927" fmla="*/ 907 f861 1"/>
                <a:gd name="f928" fmla="*/ 406 f862 1"/>
                <a:gd name="f929" fmla="*/ 934 f861 1"/>
                <a:gd name="f930" fmla="*/ 542 f862 1"/>
                <a:gd name="f931" fmla="*/ 437 f861 1"/>
                <a:gd name="f932" fmla="*/ 319 f862 1"/>
                <a:gd name="f933" fmla="*/ 774 f861 1"/>
                <a:gd name="f934" fmla="*/ 409 f862 1"/>
                <a:gd name="f935" fmla="*/ 665 f861 1"/>
                <a:gd name="f936" fmla="*/ 530 f862 1"/>
                <a:gd name="f937" fmla="*/ 765 f861 1"/>
                <a:gd name="f938" fmla="*/ 191 f862 1"/>
                <a:gd name="f939" fmla="*/ 838 f861 1"/>
                <a:gd name="f940" fmla="*/ 177 f862 1"/>
                <a:gd name="f941" fmla="*/ 813 f861 1"/>
                <a:gd name="f942" fmla="*/ 261 f862 1"/>
                <a:gd name="f943" fmla="*/ 850 f861 1"/>
                <a:gd name="f944" fmla="*/ 373 f862 1"/>
                <a:gd name="f945" fmla="*/ 754 f861 1"/>
                <a:gd name="f946" fmla="*/ 493 f862 1"/>
                <a:gd name="f947" fmla="*/ 499 f861 1"/>
                <a:gd name="f948" fmla="*/ 458 f862 1"/>
                <a:gd name="f949" fmla="*/ 634 f861 1"/>
                <a:gd name="f950" fmla="*/ 481 f862 1"/>
                <a:gd name="f951" fmla="*/ 846 f861 1"/>
                <a:gd name="f952" fmla="*/ 354 f862 1"/>
                <a:gd name="f953" fmla="*/ 892 f861 1"/>
                <a:gd name="f954" fmla="*/ 366 f862 1"/>
                <a:gd name="f955" fmla="*/ 956 f861 1"/>
                <a:gd name="f956" fmla="*/ 391 f862 1"/>
                <a:gd name="f957" fmla="*/ 1079 f861 1"/>
                <a:gd name="f958" fmla="*/ 357 f862 1"/>
                <a:gd name="f959" fmla="*/ 1198 f861 1"/>
                <a:gd name="f960" fmla="*/ 560 f862 1"/>
                <a:gd name="f961" fmla="*/ 708 f861 1"/>
                <a:gd name="f962" fmla="*/ 528 f862 1"/>
                <a:gd name="f963" fmla="*/ 383 f861 1"/>
                <a:gd name="f964" fmla="*/ 639 f862 1"/>
                <a:gd name="f965" fmla="*/ 540 f861 1"/>
                <a:gd name="f966" fmla="*/ 644 f862 1"/>
                <a:gd name="f967" fmla="*/ 602 f861 1"/>
                <a:gd name="f968" fmla="*/ 399 f862 1"/>
                <a:gd name="f969" fmla="*/ 1138 f861 1"/>
                <a:gd name="f970" fmla="*/ 624 f862 1"/>
                <a:gd name="f971" fmla="*/ 662 f861 1"/>
                <a:gd name="f972" fmla="*/ 392 f862 1"/>
                <a:gd name="f973" fmla="*/ 736 f861 1"/>
                <a:gd name="f974" fmla="*/ 513 f862 1"/>
                <a:gd name="f975" fmla="*/ 834 f861 1"/>
                <a:gd name="f976" fmla="*/ 478 f862 1"/>
                <a:gd name="f977" fmla="*/ 320 f861 1"/>
                <a:gd name="f978" fmla="*/ 126 f862 1"/>
                <a:gd name="f979" fmla="*/ 783 f861 1"/>
                <a:gd name="f980" fmla="*/ 305 f862 1"/>
                <a:gd name="f981" fmla="*/ 831 f861 1"/>
                <a:gd name="f982" fmla="+- f863 0 f1"/>
                <a:gd name="f983" fmla="*/ f866 1 807"/>
                <a:gd name="f984" fmla="*/ f867 1 1590"/>
                <a:gd name="f985" fmla="*/ f868 1 807"/>
                <a:gd name="f986" fmla="*/ f869 1 1590"/>
                <a:gd name="f987" fmla="*/ f870 1 807"/>
                <a:gd name="f988" fmla="*/ f871 1 1590"/>
                <a:gd name="f989" fmla="*/ f872 1 807"/>
                <a:gd name="f990" fmla="*/ f873 1 1590"/>
                <a:gd name="f991" fmla="*/ f874 1 807"/>
                <a:gd name="f992" fmla="*/ f875 1 1590"/>
                <a:gd name="f993" fmla="*/ f876 1 807"/>
                <a:gd name="f994" fmla="*/ f877 1 1590"/>
                <a:gd name="f995" fmla="*/ f878 1 807"/>
                <a:gd name="f996" fmla="*/ f879 1 1590"/>
                <a:gd name="f997" fmla="*/ f880 1 807"/>
                <a:gd name="f998" fmla="*/ f881 1 1590"/>
                <a:gd name="f999" fmla="*/ f882 1 807"/>
                <a:gd name="f1000" fmla="*/ f883 1 1590"/>
                <a:gd name="f1001" fmla="*/ f884 1 1590"/>
                <a:gd name="f1002" fmla="*/ f885 1 807"/>
                <a:gd name="f1003" fmla="*/ f886 1 1590"/>
                <a:gd name="f1004" fmla="*/ f887 1 807"/>
                <a:gd name="f1005" fmla="*/ f888 1 1590"/>
                <a:gd name="f1006" fmla="*/ f889 1 807"/>
                <a:gd name="f1007" fmla="*/ f890 1 1590"/>
                <a:gd name="f1008" fmla="*/ f891 1 807"/>
                <a:gd name="f1009" fmla="*/ f892 1 1590"/>
                <a:gd name="f1010" fmla="*/ f893 1 807"/>
                <a:gd name="f1011" fmla="*/ f894 1 1590"/>
                <a:gd name="f1012" fmla="*/ f895 1 807"/>
                <a:gd name="f1013" fmla="*/ f896 1 1590"/>
                <a:gd name="f1014" fmla="*/ f897 1 807"/>
                <a:gd name="f1015" fmla="*/ f898 1 1590"/>
                <a:gd name="f1016" fmla="*/ f899 1 807"/>
                <a:gd name="f1017" fmla="*/ f900 1 1590"/>
                <a:gd name="f1018" fmla="*/ f901 1 807"/>
                <a:gd name="f1019" fmla="*/ f902 1 1590"/>
                <a:gd name="f1020" fmla="*/ f903 1 807"/>
                <a:gd name="f1021" fmla="*/ f904 1 1590"/>
                <a:gd name="f1022" fmla="*/ f905 1 807"/>
                <a:gd name="f1023" fmla="*/ f906 1 1590"/>
                <a:gd name="f1024" fmla="*/ f907 1 807"/>
                <a:gd name="f1025" fmla="*/ f908 1 1590"/>
                <a:gd name="f1026" fmla="*/ f909 1 807"/>
                <a:gd name="f1027" fmla="*/ f910 1 1590"/>
                <a:gd name="f1028" fmla="*/ f911 1 807"/>
                <a:gd name="f1029" fmla="*/ f912 1 1590"/>
                <a:gd name="f1030" fmla="*/ f913 1 807"/>
                <a:gd name="f1031" fmla="*/ f914 1 1590"/>
                <a:gd name="f1032" fmla="*/ f915 1 807"/>
                <a:gd name="f1033" fmla="*/ f916 1 1590"/>
                <a:gd name="f1034" fmla="*/ f917 1 807"/>
                <a:gd name="f1035" fmla="*/ f918 1 1590"/>
                <a:gd name="f1036" fmla="*/ f919 1 807"/>
                <a:gd name="f1037" fmla="*/ f920 1 1590"/>
                <a:gd name="f1038" fmla="*/ f921 1 807"/>
                <a:gd name="f1039" fmla="*/ f922 1 1590"/>
                <a:gd name="f1040" fmla="*/ f923 1 1590"/>
                <a:gd name="f1041" fmla="*/ f924 1 807"/>
                <a:gd name="f1042" fmla="*/ f925 1 1590"/>
                <a:gd name="f1043" fmla="*/ f926 1 807"/>
                <a:gd name="f1044" fmla="*/ f927 1 1590"/>
                <a:gd name="f1045" fmla="*/ f928 1 807"/>
                <a:gd name="f1046" fmla="*/ f929 1 1590"/>
                <a:gd name="f1047" fmla="*/ f930 1 807"/>
                <a:gd name="f1048" fmla="*/ f931 1 1590"/>
                <a:gd name="f1049" fmla="*/ f932 1 807"/>
                <a:gd name="f1050" fmla="*/ f933 1 1590"/>
                <a:gd name="f1051" fmla="*/ f934 1 807"/>
                <a:gd name="f1052" fmla="*/ f935 1 1590"/>
                <a:gd name="f1053" fmla="*/ f936 1 807"/>
                <a:gd name="f1054" fmla="*/ f937 1 1590"/>
                <a:gd name="f1055" fmla="*/ f938 1 807"/>
                <a:gd name="f1056" fmla="*/ f939 1 1590"/>
                <a:gd name="f1057" fmla="*/ f940 1 807"/>
                <a:gd name="f1058" fmla="*/ f941 1 1590"/>
                <a:gd name="f1059" fmla="*/ f942 1 807"/>
                <a:gd name="f1060" fmla="*/ f943 1 1590"/>
                <a:gd name="f1061" fmla="*/ f944 1 807"/>
                <a:gd name="f1062" fmla="*/ f945 1 1590"/>
                <a:gd name="f1063" fmla="*/ f946 1 807"/>
                <a:gd name="f1064" fmla="*/ f947 1 1590"/>
                <a:gd name="f1065" fmla="*/ f948 1 807"/>
                <a:gd name="f1066" fmla="*/ f949 1 1590"/>
                <a:gd name="f1067" fmla="*/ f950 1 807"/>
                <a:gd name="f1068" fmla="*/ f951 1 1590"/>
                <a:gd name="f1069" fmla="*/ f952 1 807"/>
                <a:gd name="f1070" fmla="*/ f953 1 1590"/>
                <a:gd name="f1071" fmla="*/ f954 1 807"/>
                <a:gd name="f1072" fmla="*/ f955 1 1590"/>
                <a:gd name="f1073" fmla="*/ f956 1 807"/>
                <a:gd name="f1074" fmla="*/ f957 1 1590"/>
                <a:gd name="f1075" fmla="*/ f958 1 807"/>
                <a:gd name="f1076" fmla="*/ f959 1 1590"/>
                <a:gd name="f1077" fmla="*/ f960 1 807"/>
                <a:gd name="f1078" fmla="*/ f961 1 1590"/>
                <a:gd name="f1079" fmla="*/ f962 1 807"/>
                <a:gd name="f1080" fmla="*/ f963 1 1590"/>
                <a:gd name="f1081" fmla="*/ f964 1 807"/>
                <a:gd name="f1082" fmla="*/ f965 1 1590"/>
                <a:gd name="f1083" fmla="*/ f966 1 807"/>
                <a:gd name="f1084" fmla="*/ f967 1 1590"/>
                <a:gd name="f1085" fmla="*/ f968 1 807"/>
                <a:gd name="f1086" fmla="*/ f969 1 1590"/>
                <a:gd name="f1087" fmla="*/ f970 1 807"/>
                <a:gd name="f1088" fmla="*/ f971 1 1590"/>
                <a:gd name="f1089" fmla="*/ f972 1 807"/>
                <a:gd name="f1090" fmla="*/ f973 1 1590"/>
                <a:gd name="f1091" fmla="*/ f974 1 807"/>
                <a:gd name="f1092" fmla="*/ f975 1 1590"/>
                <a:gd name="f1093" fmla="*/ f976 1 807"/>
                <a:gd name="f1094" fmla="*/ f977 1 1590"/>
                <a:gd name="f1095" fmla="*/ f978 1 807"/>
                <a:gd name="f1096" fmla="*/ f979 1 1590"/>
                <a:gd name="f1097" fmla="*/ f980 1 807"/>
                <a:gd name="f1098" fmla="*/ f981 1 1590"/>
                <a:gd name="f1099" fmla="*/ 0 1 f864"/>
                <a:gd name="f1100" fmla="*/ f858 1 f864"/>
                <a:gd name="f1101" fmla="*/ 0 1 f865"/>
                <a:gd name="f1102" fmla="*/ f859 1 f865"/>
                <a:gd name="f1103" fmla="*/ f983 1 f864"/>
                <a:gd name="f1104" fmla="*/ f984 1 f865"/>
                <a:gd name="f1105" fmla="*/ f985 1 f864"/>
                <a:gd name="f1106" fmla="*/ f986 1 f865"/>
                <a:gd name="f1107" fmla="*/ f987 1 f864"/>
                <a:gd name="f1108" fmla="*/ f988 1 f865"/>
                <a:gd name="f1109" fmla="*/ f989 1 f864"/>
                <a:gd name="f1110" fmla="*/ f990 1 f865"/>
                <a:gd name="f1111" fmla="*/ f991 1 f864"/>
                <a:gd name="f1112" fmla="*/ f992 1 f865"/>
                <a:gd name="f1113" fmla="*/ f993 1 f864"/>
                <a:gd name="f1114" fmla="*/ f994 1 f865"/>
                <a:gd name="f1115" fmla="*/ f995 1 f864"/>
                <a:gd name="f1116" fmla="*/ f996 1 f865"/>
                <a:gd name="f1117" fmla="*/ f997 1 f864"/>
                <a:gd name="f1118" fmla="*/ f998 1 f865"/>
                <a:gd name="f1119" fmla="*/ f999 1 f864"/>
                <a:gd name="f1120" fmla="*/ f1000 1 f865"/>
                <a:gd name="f1121" fmla="*/ f1001 1 f865"/>
                <a:gd name="f1122" fmla="*/ f1002 1 f864"/>
                <a:gd name="f1123" fmla="*/ f1003 1 f865"/>
                <a:gd name="f1124" fmla="*/ f1004 1 f864"/>
                <a:gd name="f1125" fmla="*/ f1005 1 f865"/>
                <a:gd name="f1126" fmla="*/ f1006 1 f864"/>
                <a:gd name="f1127" fmla="*/ f1007 1 f865"/>
                <a:gd name="f1128" fmla="*/ f1008 1 f864"/>
                <a:gd name="f1129" fmla="*/ f1009 1 f865"/>
                <a:gd name="f1130" fmla="*/ f1010 1 f864"/>
                <a:gd name="f1131" fmla="*/ f1011 1 f865"/>
                <a:gd name="f1132" fmla="*/ f1012 1 f864"/>
                <a:gd name="f1133" fmla="*/ f1013 1 f865"/>
                <a:gd name="f1134" fmla="*/ f1014 1 f864"/>
                <a:gd name="f1135" fmla="*/ f1015 1 f865"/>
                <a:gd name="f1136" fmla="*/ f1016 1 f864"/>
                <a:gd name="f1137" fmla="*/ f1017 1 f865"/>
                <a:gd name="f1138" fmla="*/ f1018 1 f864"/>
                <a:gd name="f1139" fmla="*/ f1019 1 f865"/>
                <a:gd name="f1140" fmla="*/ f1020 1 f864"/>
                <a:gd name="f1141" fmla="*/ f1021 1 f865"/>
                <a:gd name="f1142" fmla="*/ f1022 1 f864"/>
                <a:gd name="f1143" fmla="*/ f1023 1 f865"/>
                <a:gd name="f1144" fmla="*/ f1024 1 f864"/>
                <a:gd name="f1145" fmla="*/ f1025 1 f865"/>
                <a:gd name="f1146" fmla="*/ f1026 1 f864"/>
                <a:gd name="f1147" fmla="*/ f1027 1 f865"/>
                <a:gd name="f1148" fmla="*/ f1028 1 f864"/>
                <a:gd name="f1149" fmla="*/ f1029 1 f865"/>
                <a:gd name="f1150" fmla="*/ f1030 1 f864"/>
                <a:gd name="f1151" fmla="*/ f1031 1 f865"/>
                <a:gd name="f1152" fmla="*/ f1032 1 f864"/>
                <a:gd name="f1153" fmla="*/ f1033 1 f865"/>
                <a:gd name="f1154" fmla="*/ f1034 1 f864"/>
                <a:gd name="f1155" fmla="*/ f1035 1 f865"/>
                <a:gd name="f1156" fmla="*/ f1036 1 f864"/>
                <a:gd name="f1157" fmla="*/ f1037 1 f865"/>
                <a:gd name="f1158" fmla="*/ f1038 1 f864"/>
                <a:gd name="f1159" fmla="*/ f1039 1 f865"/>
                <a:gd name="f1160" fmla="*/ f1040 1 f865"/>
                <a:gd name="f1161" fmla="*/ f1041 1 f864"/>
                <a:gd name="f1162" fmla="*/ f1042 1 f865"/>
                <a:gd name="f1163" fmla="*/ f1043 1 f864"/>
                <a:gd name="f1164" fmla="*/ f1044 1 f865"/>
                <a:gd name="f1165" fmla="*/ f1045 1 f864"/>
                <a:gd name="f1166" fmla="*/ f1046 1 f865"/>
                <a:gd name="f1167" fmla="*/ f1047 1 f864"/>
                <a:gd name="f1168" fmla="*/ f1048 1 f865"/>
                <a:gd name="f1169" fmla="*/ f1049 1 f864"/>
                <a:gd name="f1170" fmla="*/ f1050 1 f865"/>
                <a:gd name="f1171" fmla="*/ f1051 1 f864"/>
                <a:gd name="f1172" fmla="*/ f1052 1 f865"/>
                <a:gd name="f1173" fmla="*/ f1053 1 f864"/>
                <a:gd name="f1174" fmla="*/ f1054 1 f865"/>
                <a:gd name="f1175" fmla="*/ f1055 1 f864"/>
                <a:gd name="f1176" fmla="*/ f1056 1 f865"/>
                <a:gd name="f1177" fmla="*/ f1057 1 f864"/>
                <a:gd name="f1178" fmla="*/ f1058 1 f865"/>
                <a:gd name="f1179" fmla="*/ f1059 1 f864"/>
                <a:gd name="f1180" fmla="*/ f1060 1 f865"/>
                <a:gd name="f1181" fmla="*/ f1061 1 f864"/>
                <a:gd name="f1182" fmla="*/ f1062 1 f865"/>
                <a:gd name="f1183" fmla="*/ f1063 1 f864"/>
                <a:gd name="f1184" fmla="*/ f1064 1 f865"/>
                <a:gd name="f1185" fmla="*/ f1065 1 f864"/>
                <a:gd name="f1186" fmla="*/ f1066 1 f865"/>
                <a:gd name="f1187" fmla="*/ f1067 1 f864"/>
                <a:gd name="f1188" fmla="*/ f1068 1 f865"/>
                <a:gd name="f1189" fmla="*/ f1069 1 f864"/>
                <a:gd name="f1190" fmla="*/ f1070 1 f865"/>
                <a:gd name="f1191" fmla="*/ f1071 1 f864"/>
                <a:gd name="f1192" fmla="*/ f1072 1 f865"/>
                <a:gd name="f1193" fmla="*/ f1073 1 f864"/>
                <a:gd name="f1194" fmla="*/ f1074 1 f865"/>
                <a:gd name="f1195" fmla="*/ f1075 1 f864"/>
                <a:gd name="f1196" fmla="*/ f1076 1 f865"/>
                <a:gd name="f1197" fmla="*/ f1077 1 f864"/>
                <a:gd name="f1198" fmla="*/ f1078 1 f865"/>
                <a:gd name="f1199" fmla="*/ f1079 1 f864"/>
                <a:gd name="f1200" fmla="*/ f1080 1 f865"/>
                <a:gd name="f1201" fmla="*/ f1081 1 f864"/>
                <a:gd name="f1202" fmla="*/ f1082 1 f865"/>
                <a:gd name="f1203" fmla="*/ f1083 1 f864"/>
                <a:gd name="f1204" fmla="*/ f1084 1 f865"/>
                <a:gd name="f1205" fmla="*/ f1085 1 f864"/>
                <a:gd name="f1206" fmla="*/ f1086 1 f865"/>
                <a:gd name="f1207" fmla="*/ f1087 1 f864"/>
                <a:gd name="f1208" fmla="*/ f1088 1 f865"/>
                <a:gd name="f1209" fmla="*/ f1089 1 f864"/>
                <a:gd name="f1210" fmla="*/ f1090 1 f865"/>
                <a:gd name="f1211" fmla="*/ f1091 1 f864"/>
                <a:gd name="f1212" fmla="*/ f1092 1 f865"/>
                <a:gd name="f1213" fmla="*/ f1093 1 f864"/>
                <a:gd name="f1214" fmla="*/ f1094 1 f865"/>
                <a:gd name="f1215" fmla="*/ f1095 1 f864"/>
                <a:gd name="f1216" fmla="*/ f1096 1 f865"/>
                <a:gd name="f1217" fmla="*/ f1097 1 f864"/>
                <a:gd name="f1218" fmla="*/ f1098 1 f865"/>
                <a:gd name="f1219" fmla="*/ f1099 f855 1"/>
                <a:gd name="f1220" fmla="*/ f1100 f855 1"/>
                <a:gd name="f1221" fmla="*/ f1102 f856 1"/>
                <a:gd name="f1222" fmla="*/ f1101 f856 1"/>
                <a:gd name="f1223" fmla="*/ f1103 f855 1"/>
                <a:gd name="f1224" fmla="*/ f1104 f856 1"/>
                <a:gd name="f1225" fmla="*/ f1105 f855 1"/>
                <a:gd name="f1226" fmla="*/ f1106 f856 1"/>
                <a:gd name="f1227" fmla="*/ f1107 f855 1"/>
                <a:gd name="f1228" fmla="*/ f1108 f856 1"/>
                <a:gd name="f1229" fmla="*/ f1109 f855 1"/>
                <a:gd name="f1230" fmla="*/ f1110 f856 1"/>
                <a:gd name="f1231" fmla="*/ f1111 f855 1"/>
                <a:gd name="f1232" fmla="*/ f1112 f856 1"/>
                <a:gd name="f1233" fmla="*/ f1113 f855 1"/>
                <a:gd name="f1234" fmla="*/ f1114 f856 1"/>
                <a:gd name="f1235" fmla="*/ f1115 f855 1"/>
                <a:gd name="f1236" fmla="*/ f1116 f856 1"/>
                <a:gd name="f1237" fmla="*/ f1117 f855 1"/>
                <a:gd name="f1238" fmla="*/ f1118 f856 1"/>
                <a:gd name="f1239" fmla="*/ f1119 f855 1"/>
                <a:gd name="f1240" fmla="*/ f1120 f856 1"/>
                <a:gd name="f1241" fmla="*/ f1121 f856 1"/>
                <a:gd name="f1242" fmla="*/ f1122 f855 1"/>
                <a:gd name="f1243" fmla="*/ f1123 f856 1"/>
                <a:gd name="f1244" fmla="*/ f1124 f855 1"/>
                <a:gd name="f1245" fmla="*/ f1125 f856 1"/>
                <a:gd name="f1246" fmla="*/ f1126 f855 1"/>
                <a:gd name="f1247" fmla="*/ f1127 f856 1"/>
                <a:gd name="f1248" fmla="*/ f1128 f855 1"/>
                <a:gd name="f1249" fmla="*/ f1129 f856 1"/>
                <a:gd name="f1250" fmla="*/ f1130 f855 1"/>
                <a:gd name="f1251" fmla="*/ f1131 f856 1"/>
                <a:gd name="f1252" fmla="*/ f1132 f855 1"/>
                <a:gd name="f1253" fmla="*/ f1133 f856 1"/>
                <a:gd name="f1254" fmla="*/ f1134 f855 1"/>
                <a:gd name="f1255" fmla="*/ f1135 f856 1"/>
                <a:gd name="f1256" fmla="*/ f1136 f855 1"/>
                <a:gd name="f1257" fmla="*/ f1137 f856 1"/>
                <a:gd name="f1258" fmla="*/ f1138 f855 1"/>
                <a:gd name="f1259" fmla="*/ f1139 f856 1"/>
                <a:gd name="f1260" fmla="*/ f1140 f855 1"/>
                <a:gd name="f1261" fmla="*/ f1141 f856 1"/>
                <a:gd name="f1262" fmla="*/ f1142 f855 1"/>
                <a:gd name="f1263" fmla="*/ f1143 f856 1"/>
                <a:gd name="f1264" fmla="*/ f1144 f855 1"/>
                <a:gd name="f1265" fmla="*/ f1145 f856 1"/>
                <a:gd name="f1266" fmla="*/ f1146 f855 1"/>
                <a:gd name="f1267" fmla="*/ f1147 f856 1"/>
                <a:gd name="f1268" fmla="*/ f1148 f855 1"/>
                <a:gd name="f1269" fmla="*/ f1149 f856 1"/>
                <a:gd name="f1270" fmla="*/ f1150 f855 1"/>
                <a:gd name="f1271" fmla="*/ f1151 f856 1"/>
                <a:gd name="f1272" fmla="*/ f1152 f855 1"/>
                <a:gd name="f1273" fmla="*/ f1153 f856 1"/>
                <a:gd name="f1274" fmla="*/ f1154 f855 1"/>
                <a:gd name="f1275" fmla="*/ f1155 f856 1"/>
                <a:gd name="f1276" fmla="*/ f1156 f855 1"/>
                <a:gd name="f1277" fmla="*/ f1157 f856 1"/>
                <a:gd name="f1278" fmla="*/ f1158 f855 1"/>
                <a:gd name="f1279" fmla="*/ f1159 f856 1"/>
                <a:gd name="f1280" fmla="*/ f1160 f856 1"/>
                <a:gd name="f1281" fmla="*/ f1161 f855 1"/>
                <a:gd name="f1282" fmla="*/ f1162 f856 1"/>
                <a:gd name="f1283" fmla="*/ f1163 f855 1"/>
                <a:gd name="f1284" fmla="*/ f1164 f856 1"/>
                <a:gd name="f1285" fmla="*/ f1165 f855 1"/>
                <a:gd name="f1286" fmla="*/ f1166 f856 1"/>
                <a:gd name="f1287" fmla="*/ f1167 f855 1"/>
                <a:gd name="f1288" fmla="*/ f1168 f856 1"/>
                <a:gd name="f1289" fmla="*/ f1169 f855 1"/>
                <a:gd name="f1290" fmla="*/ f1170 f856 1"/>
                <a:gd name="f1291" fmla="*/ f1171 f855 1"/>
                <a:gd name="f1292" fmla="*/ f1172 f856 1"/>
                <a:gd name="f1293" fmla="*/ f1173 f855 1"/>
                <a:gd name="f1294" fmla="*/ f1174 f856 1"/>
                <a:gd name="f1295" fmla="*/ f1175 f855 1"/>
                <a:gd name="f1296" fmla="*/ f1176 f856 1"/>
                <a:gd name="f1297" fmla="*/ f1177 f855 1"/>
                <a:gd name="f1298" fmla="*/ f1178 f856 1"/>
                <a:gd name="f1299" fmla="*/ f1179 f855 1"/>
                <a:gd name="f1300" fmla="*/ f1180 f856 1"/>
                <a:gd name="f1301" fmla="*/ f1181 f855 1"/>
                <a:gd name="f1302" fmla="*/ f1182 f856 1"/>
                <a:gd name="f1303" fmla="*/ f1183 f855 1"/>
                <a:gd name="f1304" fmla="*/ f1184 f856 1"/>
                <a:gd name="f1305" fmla="*/ f1185 f855 1"/>
                <a:gd name="f1306" fmla="*/ f1186 f856 1"/>
                <a:gd name="f1307" fmla="*/ f1187 f855 1"/>
                <a:gd name="f1308" fmla="*/ f1188 f856 1"/>
                <a:gd name="f1309" fmla="*/ f1189 f855 1"/>
                <a:gd name="f1310" fmla="*/ f1190 f856 1"/>
                <a:gd name="f1311" fmla="*/ f1191 f855 1"/>
                <a:gd name="f1312" fmla="*/ f1192 f856 1"/>
                <a:gd name="f1313" fmla="*/ f1193 f855 1"/>
                <a:gd name="f1314" fmla="*/ f1194 f856 1"/>
                <a:gd name="f1315" fmla="*/ f1195 f855 1"/>
                <a:gd name="f1316" fmla="*/ f1196 f856 1"/>
                <a:gd name="f1317" fmla="*/ f1197 f855 1"/>
                <a:gd name="f1318" fmla="*/ f1198 f856 1"/>
                <a:gd name="f1319" fmla="*/ f1199 f855 1"/>
                <a:gd name="f1320" fmla="*/ f1200 f856 1"/>
                <a:gd name="f1321" fmla="*/ f1201 f855 1"/>
                <a:gd name="f1322" fmla="*/ f1202 f856 1"/>
                <a:gd name="f1323" fmla="*/ f1203 f855 1"/>
                <a:gd name="f1324" fmla="*/ f1204 f856 1"/>
                <a:gd name="f1325" fmla="*/ f1205 f855 1"/>
                <a:gd name="f1326" fmla="*/ f1206 f856 1"/>
                <a:gd name="f1327" fmla="*/ f1207 f855 1"/>
                <a:gd name="f1328" fmla="*/ f1208 f856 1"/>
                <a:gd name="f1329" fmla="*/ f1209 f855 1"/>
                <a:gd name="f1330" fmla="*/ f1210 f856 1"/>
                <a:gd name="f1331" fmla="*/ f1211 f855 1"/>
                <a:gd name="f1332" fmla="*/ f1212 f856 1"/>
                <a:gd name="f1333" fmla="*/ f1213 f855 1"/>
                <a:gd name="f1334" fmla="*/ f1214 f856 1"/>
                <a:gd name="f1335" fmla="*/ f1215 f855 1"/>
                <a:gd name="f1336" fmla="*/ f1216 f856 1"/>
                <a:gd name="f1337" fmla="*/ f1217 f855 1"/>
                <a:gd name="f1338" fmla="*/ f1218 f856 1"/>
              </a:gdLst>
              <a:ahLst/>
              <a:cxnLst>
                <a:cxn ang="3cd4">
                  <a:pos x="hc" y="t"/>
                </a:cxn>
                <a:cxn ang="0">
                  <a:pos x="r" y="vc"/>
                </a:cxn>
                <a:cxn ang="cd4">
                  <a:pos x="hc" y="b"/>
                </a:cxn>
                <a:cxn ang="cd2">
                  <a:pos x="l" y="vc"/>
                </a:cxn>
                <a:cxn ang="f982">
                  <a:pos x="f1223" y="f1224"/>
                </a:cxn>
                <a:cxn ang="f982">
                  <a:pos x="f1225" y="f1226"/>
                </a:cxn>
                <a:cxn ang="f982">
                  <a:pos x="f1227" y="f1228"/>
                </a:cxn>
                <a:cxn ang="f982">
                  <a:pos x="f1229" y="f1230"/>
                </a:cxn>
                <a:cxn ang="f982">
                  <a:pos x="f1231" y="f1232"/>
                </a:cxn>
                <a:cxn ang="f982">
                  <a:pos x="f1233" y="f1234"/>
                </a:cxn>
                <a:cxn ang="f982">
                  <a:pos x="f1235" y="f1236"/>
                </a:cxn>
                <a:cxn ang="f982">
                  <a:pos x="f1237" y="f1238"/>
                </a:cxn>
                <a:cxn ang="f982">
                  <a:pos x="f1239" y="f1240"/>
                </a:cxn>
                <a:cxn ang="f982">
                  <a:pos x="f1237" y="f1241"/>
                </a:cxn>
                <a:cxn ang="f982">
                  <a:pos x="f1242" y="f1243"/>
                </a:cxn>
                <a:cxn ang="f982">
                  <a:pos x="f1244" y="f1245"/>
                </a:cxn>
                <a:cxn ang="f982">
                  <a:pos x="f1246" y="f1247"/>
                </a:cxn>
                <a:cxn ang="f982">
                  <a:pos x="f1248" y="f1249"/>
                </a:cxn>
                <a:cxn ang="f982">
                  <a:pos x="f1250" y="f1251"/>
                </a:cxn>
                <a:cxn ang="f982">
                  <a:pos x="f1252" y="f1253"/>
                </a:cxn>
                <a:cxn ang="f982">
                  <a:pos x="f1254" y="f1255"/>
                </a:cxn>
                <a:cxn ang="f982">
                  <a:pos x="f1256" y="f1257"/>
                </a:cxn>
                <a:cxn ang="f982">
                  <a:pos x="f1258" y="f1259"/>
                </a:cxn>
                <a:cxn ang="f982">
                  <a:pos x="f1260" y="f1261"/>
                </a:cxn>
                <a:cxn ang="f982">
                  <a:pos x="f1262" y="f1263"/>
                </a:cxn>
                <a:cxn ang="f982">
                  <a:pos x="f1264" y="f1265"/>
                </a:cxn>
                <a:cxn ang="f982">
                  <a:pos x="f1266" y="f1267"/>
                </a:cxn>
                <a:cxn ang="f982">
                  <a:pos x="f1268" y="f1269"/>
                </a:cxn>
                <a:cxn ang="f982">
                  <a:pos x="f1270" y="f1271"/>
                </a:cxn>
                <a:cxn ang="f982">
                  <a:pos x="f1272" y="f1273"/>
                </a:cxn>
                <a:cxn ang="f982">
                  <a:pos x="f1274" y="f1275"/>
                </a:cxn>
                <a:cxn ang="f982">
                  <a:pos x="f1276" y="f1277"/>
                </a:cxn>
                <a:cxn ang="f982">
                  <a:pos x="f1278" y="f1279"/>
                </a:cxn>
                <a:cxn ang="f982">
                  <a:pos x="f1274" y="f1280"/>
                </a:cxn>
                <a:cxn ang="f982">
                  <a:pos x="f1281" y="f1282"/>
                </a:cxn>
                <a:cxn ang="f982">
                  <a:pos x="f1283" y="f1284"/>
                </a:cxn>
                <a:cxn ang="f982">
                  <a:pos x="f1285" y="f1286"/>
                </a:cxn>
                <a:cxn ang="f982">
                  <a:pos x="f1287" y="f1288"/>
                </a:cxn>
                <a:cxn ang="f982">
                  <a:pos x="f1289" y="f1290"/>
                </a:cxn>
                <a:cxn ang="f982">
                  <a:pos x="f1289" y="f1290"/>
                </a:cxn>
                <a:cxn ang="f982">
                  <a:pos x="f1291" y="f1292"/>
                </a:cxn>
                <a:cxn ang="f982">
                  <a:pos x="f1293" y="f1294"/>
                </a:cxn>
                <a:cxn ang="f982">
                  <a:pos x="f1295" y="f1296"/>
                </a:cxn>
                <a:cxn ang="f982">
                  <a:pos x="f1297" y="f1298"/>
                </a:cxn>
                <a:cxn ang="f982">
                  <a:pos x="f1299" y="f1300"/>
                </a:cxn>
                <a:cxn ang="f982">
                  <a:pos x="f1299" y="f1300"/>
                </a:cxn>
                <a:cxn ang="f982">
                  <a:pos x="f1301" y="f1302"/>
                </a:cxn>
                <a:cxn ang="f982">
                  <a:pos x="f1303" y="f1304"/>
                </a:cxn>
                <a:cxn ang="f982">
                  <a:pos x="f1305" y="f1306"/>
                </a:cxn>
                <a:cxn ang="f982">
                  <a:pos x="f1307" y="f1308"/>
                </a:cxn>
                <a:cxn ang="f982">
                  <a:pos x="f1309" y="f1310"/>
                </a:cxn>
                <a:cxn ang="f982">
                  <a:pos x="f1311" y="f1312"/>
                </a:cxn>
                <a:cxn ang="f982">
                  <a:pos x="f1311" y="f1312"/>
                </a:cxn>
                <a:cxn ang="f982">
                  <a:pos x="f1313" y="f1314"/>
                </a:cxn>
                <a:cxn ang="f982">
                  <a:pos x="f1315" y="f1316"/>
                </a:cxn>
                <a:cxn ang="f982">
                  <a:pos x="f1317" y="f1318"/>
                </a:cxn>
                <a:cxn ang="f982">
                  <a:pos x="f1319" y="f1320"/>
                </a:cxn>
                <a:cxn ang="f982">
                  <a:pos x="f1321" y="f1322"/>
                </a:cxn>
                <a:cxn ang="f982">
                  <a:pos x="f1323" y="f1324"/>
                </a:cxn>
                <a:cxn ang="f982">
                  <a:pos x="f1325" y="f1326"/>
                </a:cxn>
                <a:cxn ang="f982">
                  <a:pos x="f1327" y="f1328"/>
                </a:cxn>
                <a:cxn ang="f982">
                  <a:pos x="f1327" y="f1328"/>
                </a:cxn>
                <a:cxn ang="f982">
                  <a:pos x="f1329" y="f1330"/>
                </a:cxn>
                <a:cxn ang="f982">
                  <a:pos x="f1331" y="f1332"/>
                </a:cxn>
                <a:cxn ang="f982">
                  <a:pos x="f1333" y="f1334"/>
                </a:cxn>
                <a:cxn ang="f982">
                  <a:pos x="f1335" y="f1336"/>
                </a:cxn>
                <a:cxn ang="f982">
                  <a:pos x="f1337" y="f1338"/>
                </a:cxn>
              </a:cxnLst>
              <a:rect l="f1219" t="f1222" r="f1220" b="f1221"/>
              <a:pathLst>
                <a:path w="807" h="159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1" y="f42"/>
                    <a:pt x="f43" y="f44"/>
                  </a:cubicBezTo>
                  <a:cubicBezTo>
                    <a:pt x="f45" y="f46"/>
                    <a:pt x="f47" y="f48"/>
                    <a:pt x="f49" y="f50"/>
                  </a:cubicBezTo>
                  <a:cubicBezTo>
                    <a:pt x="f49" y="f51"/>
                    <a:pt x="f52" y="f53"/>
                    <a:pt x="f49" y="f54"/>
                  </a:cubicBezTo>
                  <a:cubicBezTo>
                    <a:pt x="f55" y="f56"/>
                    <a:pt x="f40" y="f57"/>
                    <a:pt x="f58" y="f59"/>
                  </a:cubicBezTo>
                  <a:cubicBezTo>
                    <a:pt x="f60" y="f61"/>
                    <a:pt x="f62" y="f63"/>
                    <a:pt x="f64" y="f65"/>
                  </a:cubicBezTo>
                  <a:cubicBezTo>
                    <a:pt x="f66" y="f67"/>
                    <a:pt x="f68" y="f69"/>
                    <a:pt x="f70" y="f71"/>
                  </a:cubicBezTo>
                  <a:cubicBezTo>
                    <a:pt x="f72" y="f73"/>
                    <a:pt x="f74" y="f72"/>
                    <a:pt x="f10" y="f75"/>
                  </a:cubicBezTo>
                  <a:cubicBezTo>
                    <a:pt x="f76" y="f77"/>
                    <a:pt x="f78" y="f5"/>
                    <a:pt x="f79" y="f80"/>
                  </a:cubicBezTo>
                  <a:cubicBezTo>
                    <a:pt x="f81" y="f82"/>
                    <a:pt x="f83" y="f84"/>
                    <a:pt x="f85" y="f86"/>
                  </a:cubicBezTo>
                  <a:cubicBezTo>
                    <a:pt x="f87" y="f88"/>
                    <a:pt x="f89" y="f87"/>
                    <a:pt x="f90" y="f91"/>
                  </a:cubicBezTo>
                  <a:cubicBezTo>
                    <a:pt x="f92" y="f93"/>
                    <a:pt x="f94" y="f95"/>
                    <a:pt x="f96" y="f97"/>
                  </a:cubicBezTo>
                  <a:cubicBezTo>
                    <a:pt x="f98" y="f99"/>
                    <a:pt x="f100" y="f101"/>
                    <a:pt x="f102" y="f103"/>
                  </a:cubicBezTo>
                  <a:cubicBezTo>
                    <a:pt x="f104" y="f105"/>
                    <a:pt x="f106" y="f107"/>
                    <a:pt x="f108" y="f109"/>
                  </a:cubicBezTo>
                  <a:cubicBezTo>
                    <a:pt x="f108" y="f110"/>
                    <a:pt x="f111" y="f112"/>
                    <a:pt x="f108" y="f113"/>
                  </a:cubicBezTo>
                  <a:cubicBezTo>
                    <a:pt x="f114" y="f115"/>
                    <a:pt x="f116" y="f117"/>
                    <a:pt x="f118" y="f89"/>
                  </a:cubicBezTo>
                  <a:cubicBezTo>
                    <a:pt x="f119" y="f120"/>
                    <a:pt x="f121" y="f29"/>
                    <a:pt x="f2" y="f122"/>
                  </a:cubicBezTo>
                  <a:cubicBezTo>
                    <a:pt x="f123" y="f124"/>
                    <a:pt x="f32" y="f125"/>
                    <a:pt x="f87" y="f126"/>
                  </a:cubicBezTo>
                  <a:cubicBezTo>
                    <a:pt x="f127" y="f128"/>
                    <a:pt x="f129" y="f79"/>
                    <a:pt x="f130" y="f131"/>
                  </a:cubicBezTo>
                  <a:cubicBezTo>
                    <a:pt x="f132" y="f133"/>
                    <a:pt x="f134" y="f70"/>
                    <a:pt x="f34" y="f135"/>
                  </a:cubicBezTo>
                  <a:cubicBezTo>
                    <a:pt x="f136" y="f137"/>
                    <a:pt x="f138" y="f139"/>
                    <a:pt x="f140" y="f91"/>
                  </a:cubicBezTo>
                  <a:cubicBezTo>
                    <a:pt x="f141" y="f142"/>
                    <a:pt x="f143" y="f144"/>
                    <a:pt x="f145" y="f146"/>
                  </a:cubicBezTo>
                  <a:cubicBezTo>
                    <a:pt x="f109" y="f147"/>
                    <a:pt x="f148" y="f149"/>
                    <a:pt x="f50" y="f150"/>
                  </a:cubicBezTo>
                  <a:cubicBezTo>
                    <a:pt x="f151" y="f152"/>
                    <a:pt x="f50" y="f153"/>
                    <a:pt x="f154" y="f59"/>
                  </a:cubicBezTo>
                  <a:cubicBezTo>
                    <a:pt x="f155" y="f156"/>
                    <a:pt x="f157" y="f158"/>
                    <a:pt x="f159" y="f89"/>
                  </a:cubicBezTo>
                  <a:cubicBezTo>
                    <a:pt x="f160" y="f89"/>
                    <a:pt x="f161" y="f59"/>
                    <a:pt x="f161" y="f162"/>
                  </a:cubicBezTo>
                  <a:cubicBezTo>
                    <a:pt x="f163" y="f164"/>
                    <a:pt x="f165" y="f47"/>
                    <a:pt x="f166" y="f167"/>
                  </a:cubicBezTo>
                  <a:cubicBezTo>
                    <a:pt x="f168" y="f169"/>
                    <a:pt x="f170" y="f171"/>
                    <a:pt x="f172" y="f173"/>
                  </a:cubicBezTo>
                  <a:cubicBezTo>
                    <a:pt x="f174" y="f175"/>
                    <a:pt x="f176" y="f177"/>
                    <a:pt x="f178" y="f179"/>
                  </a:cubicBezTo>
                  <a:cubicBezTo>
                    <a:pt x="f180" y="f181"/>
                    <a:pt x="f182" y="f183"/>
                    <a:pt x="f184" y="f185"/>
                  </a:cubicBezTo>
                  <a:cubicBezTo>
                    <a:pt x="f6" y="f186"/>
                    <a:pt x="f187" y="f188"/>
                    <a:pt x="f189" y="f190"/>
                  </a:cubicBezTo>
                  <a:cubicBezTo>
                    <a:pt x="f191" y="f192"/>
                    <a:pt x="f193" y="f194"/>
                    <a:pt x="f195" y="f196"/>
                  </a:cubicBezTo>
                  <a:cubicBezTo>
                    <a:pt x="f197" y="f198"/>
                    <a:pt x="f199" y="f200"/>
                    <a:pt x="f201" y="f202"/>
                  </a:cubicBezTo>
                  <a:cubicBezTo>
                    <a:pt x="f203" y="f204"/>
                    <a:pt x="f205" y="f206"/>
                    <a:pt x="f207" y="f208"/>
                  </a:cubicBezTo>
                  <a:cubicBezTo>
                    <a:pt x="f209" y="f210"/>
                    <a:pt x="f211" y="f212"/>
                    <a:pt x="f213" y="f214"/>
                  </a:cubicBezTo>
                  <a:cubicBezTo>
                    <a:pt x="f215" y="f216"/>
                    <a:pt x="f217" y="f218"/>
                    <a:pt x="f219" y="f220"/>
                  </a:cubicBezTo>
                  <a:cubicBezTo>
                    <a:pt x="f221" y="f216"/>
                    <a:pt x="f151" y="f222"/>
                    <a:pt x="f223" y="f224"/>
                  </a:cubicBezTo>
                  <a:cubicBezTo>
                    <a:pt x="f223" y="f225"/>
                    <a:pt x="f226" y="f227"/>
                    <a:pt x="f228" y="f229"/>
                  </a:cubicBezTo>
                  <a:cubicBezTo>
                    <a:pt x="f230" y="f231"/>
                    <a:pt x="f232" y="f233"/>
                    <a:pt x="f234" y="f235"/>
                  </a:cubicBezTo>
                  <a:cubicBezTo>
                    <a:pt x="f236" y="f237"/>
                    <a:pt x="f238" y="f239"/>
                    <a:pt x="f240" y="f241"/>
                  </a:cubicBezTo>
                  <a:cubicBezTo>
                    <a:pt x="f242" y="f243"/>
                    <a:pt x="f244" y="f245"/>
                    <a:pt x="f246" y="f247"/>
                  </a:cubicBezTo>
                  <a:cubicBezTo>
                    <a:pt x="f248" y="f249"/>
                    <a:pt x="f250" y="f251"/>
                    <a:pt x="f252" y="f253"/>
                  </a:cubicBezTo>
                  <a:cubicBezTo>
                    <a:pt x="f205" y="f254"/>
                    <a:pt x="f255" y="f256"/>
                    <a:pt x="f257" y="f258"/>
                  </a:cubicBezTo>
                  <a:cubicBezTo>
                    <a:pt x="f259" y="f260"/>
                    <a:pt x="f261" y="f262"/>
                    <a:pt x="f263" y="f264"/>
                  </a:cubicBezTo>
                  <a:cubicBezTo>
                    <a:pt x="f265" y="f266"/>
                    <a:pt x="f267" y="f268"/>
                    <a:pt x="f213" y="f269"/>
                  </a:cubicBezTo>
                  <a:cubicBezTo>
                    <a:pt x="f270" y="f271"/>
                    <a:pt x="f272" y="f273"/>
                    <a:pt x="f274" y="f275"/>
                  </a:cubicBezTo>
                  <a:cubicBezTo>
                    <a:pt x="f276" y="f277"/>
                    <a:pt x="f102" y="f278"/>
                    <a:pt x="f279" y="f280"/>
                  </a:cubicBezTo>
                  <a:cubicBezTo>
                    <a:pt x="f281" y="f282"/>
                    <a:pt x="f141" y="f283"/>
                    <a:pt x="f284" y="f285"/>
                  </a:cubicBezTo>
                  <a:cubicBezTo>
                    <a:pt x="f286" y="f285"/>
                    <a:pt x="f287" y="f285"/>
                    <a:pt x="f104" y="f285"/>
                  </a:cubicBezTo>
                  <a:cubicBezTo>
                    <a:pt x="f104" y="f288"/>
                    <a:pt x="f104" y="f289"/>
                    <a:pt x="f104" y="f290"/>
                  </a:cubicBezTo>
                  <a:cubicBezTo>
                    <a:pt x="f48" y="f290"/>
                    <a:pt x="f291" y="f290"/>
                    <a:pt x="f292" y="f290"/>
                  </a:cubicBezTo>
                  <a:cubicBezTo>
                    <a:pt x="f292" y="f293"/>
                    <a:pt x="f292" y="f294"/>
                    <a:pt x="f292" y="f7"/>
                  </a:cubicBezTo>
                  <a:cubicBezTo>
                    <a:pt x="f295" y="f7"/>
                    <a:pt x="f47" y="f7"/>
                    <a:pt x="f296" y="f7"/>
                  </a:cubicBezTo>
                  <a:cubicBezTo>
                    <a:pt x="f296" y="f297"/>
                    <a:pt x="f296" y="f298"/>
                    <a:pt x="f296" y="f299"/>
                  </a:cubicBezTo>
                  <a:cubicBezTo>
                    <a:pt x="f300" y="f299"/>
                    <a:pt x="f301" y="f299"/>
                    <a:pt x="f302" y="f299"/>
                  </a:cubicBezTo>
                  <a:cubicBezTo>
                    <a:pt x="f302" y="f303"/>
                    <a:pt x="f302" y="f304"/>
                    <a:pt x="f302" y="f305"/>
                  </a:cubicBezTo>
                  <a:cubicBezTo>
                    <a:pt x="f306" y="f305"/>
                    <a:pt x="f307" y="f305"/>
                    <a:pt x="f308" y="f305"/>
                  </a:cubicBezTo>
                  <a:cubicBezTo>
                    <a:pt x="f308" y="f309"/>
                    <a:pt x="f308" y="f310"/>
                    <a:pt x="f308" y="f311"/>
                  </a:cubicBezTo>
                  <a:cubicBezTo>
                    <a:pt x="f312" y="f283"/>
                    <a:pt x="f307" y="f313"/>
                    <a:pt x="f314" y="f315"/>
                  </a:cubicBezTo>
                  <a:cubicBezTo>
                    <a:pt x="f316" y="f317"/>
                    <a:pt x="f164" y="f318"/>
                    <a:pt x="f319" y="f320"/>
                  </a:cubicBezTo>
                  <a:cubicBezTo>
                    <a:pt x="f41" y="f321"/>
                    <a:pt x="f322" y="f321"/>
                    <a:pt x="f323" y="f324"/>
                  </a:cubicBezTo>
                  <a:cubicBezTo>
                    <a:pt x="f97" y="f325"/>
                    <a:pt x="f300" y="f326"/>
                    <a:pt x="f327" y="f328"/>
                  </a:cubicBezTo>
                  <a:cubicBezTo>
                    <a:pt x="f300" y="f329"/>
                    <a:pt x="f97" y="f330"/>
                    <a:pt x="f323" y="f331"/>
                  </a:cubicBezTo>
                  <a:cubicBezTo>
                    <a:pt x="f332" y="f333"/>
                    <a:pt x="f39" y="f334"/>
                    <a:pt x="f119" y="f335"/>
                  </a:cubicBezTo>
                  <a:cubicBezTo>
                    <a:pt x="f93" y="f336"/>
                    <a:pt x="f337" y="f338"/>
                    <a:pt x="f337" y="f339"/>
                  </a:cubicBezTo>
                  <a:cubicBezTo>
                    <a:pt x="f337" y="f340"/>
                    <a:pt x="f341" y="f237"/>
                    <a:pt x="f36" y="f342"/>
                  </a:cubicBezTo>
                  <a:cubicBezTo>
                    <a:pt x="f121" y="f210"/>
                    <a:pt x="f343" y="f344"/>
                    <a:pt x="f345" y="f346"/>
                  </a:cubicBezTo>
                  <a:cubicBezTo>
                    <a:pt x="f347" y="f220"/>
                    <a:pt x="f348" y="f220"/>
                    <a:pt x="f117" y="f349"/>
                  </a:cubicBezTo>
                  <a:cubicBezTo>
                    <a:pt x="f119" y="f350"/>
                    <a:pt x="f351" y="f342"/>
                    <a:pt x="f152" y="f352"/>
                  </a:cubicBezTo>
                  <a:cubicBezTo>
                    <a:pt x="f117" y="f353"/>
                    <a:pt x="f150" y="f354"/>
                    <a:pt x="f316" y="f355"/>
                  </a:cubicBezTo>
                  <a:cubicBezTo>
                    <a:pt x="f356" y="f357"/>
                    <a:pt x="f300" y="f358"/>
                    <a:pt x="f359" y="f360"/>
                  </a:cubicBezTo>
                  <a:cubicBezTo>
                    <a:pt x="f312" y="f361"/>
                    <a:pt x="f300" y="f362"/>
                    <a:pt x="f97" y="f362"/>
                  </a:cubicBezTo>
                  <a:cubicBezTo>
                    <a:pt x="f332" y="f363"/>
                    <a:pt x="f364" y="f239"/>
                    <a:pt x="f365" y="f366"/>
                  </a:cubicBezTo>
                  <a:cubicBezTo>
                    <a:pt x="f367" y="f253"/>
                    <a:pt x="f367" y="f368"/>
                    <a:pt x="f369" y="f370"/>
                  </a:cubicBezTo>
                  <a:cubicBezTo>
                    <a:pt x="f371" y="f372"/>
                    <a:pt x="f373" y="f374"/>
                    <a:pt x="f375" y="f349"/>
                  </a:cubicBezTo>
                  <a:cubicBezTo>
                    <a:pt x="f138" y="f376"/>
                    <a:pt x="f97" y="f212"/>
                    <a:pt x="f327" y="f377"/>
                  </a:cubicBezTo>
                  <a:cubicBezTo>
                    <a:pt x="f378" y="f379"/>
                    <a:pt x="f42" y="f380"/>
                    <a:pt x="f381" y="f349"/>
                  </a:cubicBezTo>
                  <a:cubicBezTo>
                    <a:pt x="f300" y="f382"/>
                    <a:pt x="f314" y="f383"/>
                    <a:pt x="f384" y="f344"/>
                  </a:cubicBezTo>
                  <a:cubicBezTo>
                    <a:pt x="f117" y="f385"/>
                    <a:pt x="f93" y="f386"/>
                    <a:pt x="f387" y="f388"/>
                  </a:cubicBezTo>
                  <a:cubicBezTo>
                    <a:pt x="f389" y="f390"/>
                    <a:pt x="f391" y="f392"/>
                    <a:pt x="f91" y="f393"/>
                  </a:cubicBezTo>
                  <a:cubicBezTo>
                    <a:pt x="f394" y="f395"/>
                    <a:pt x="f396" y="f397"/>
                    <a:pt x="f398" y="f399"/>
                  </a:cubicBezTo>
                  <a:cubicBezTo>
                    <a:pt x="f67" y="f400"/>
                    <a:pt x="f401" y="f402"/>
                    <a:pt x="f403" y="f404"/>
                  </a:cubicBezTo>
                  <a:cubicBezTo>
                    <a:pt x="f130" y="f405"/>
                    <a:pt x="f406" y="f407"/>
                    <a:pt x="f15" y="f408"/>
                  </a:cubicBezTo>
                  <a:cubicBezTo>
                    <a:pt x="f409" y="f189"/>
                    <a:pt x="f410" y="f411"/>
                    <a:pt x="f30" y="f412"/>
                  </a:cubicBezTo>
                  <a:cubicBezTo>
                    <a:pt x="f28" y="f413"/>
                    <a:pt x="f414" y="f415"/>
                    <a:pt x="f416" y="f417"/>
                  </a:cubicBezTo>
                  <a:cubicBezTo>
                    <a:pt x="f418" y="f419"/>
                    <a:pt x="f5" y="f420"/>
                    <a:pt x="f421" y="f422"/>
                  </a:cubicBezTo>
                  <a:cubicBezTo>
                    <a:pt x="f423" y="f424"/>
                    <a:pt x="f425" y="f426"/>
                    <a:pt x="f12" y="f427"/>
                  </a:cubicBezTo>
                  <a:cubicBezTo>
                    <a:pt x="f428" y="f118"/>
                    <a:pt x="f429" y="f371"/>
                    <a:pt x="f18" y="f430"/>
                  </a:cubicBezTo>
                  <a:cubicBezTo>
                    <a:pt x="f431" y="f302"/>
                    <a:pt x="f432" y="f433"/>
                    <a:pt x="f128" y="f373"/>
                  </a:cubicBezTo>
                  <a:cubicBezTo>
                    <a:pt x="f434" y="f435"/>
                    <a:pt x="f436" y="f307"/>
                    <a:pt x="f437" y="f438"/>
                  </a:cubicBezTo>
                  <a:cubicBezTo>
                    <a:pt x="f85" y="f439"/>
                    <a:pt x="f68" y="f440"/>
                    <a:pt x="f88" y="f148"/>
                  </a:cubicBezTo>
                  <a:cubicBezTo>
                    <a:pt x="f410" y="f441"/>
                    <a:pt x="f442" y="f443"/>
                    <a:pt x="f122" y="f444"/>
                  </a:cubicBezTo>
                  <a:cubicBezTo>
                    <a:pt x="f403" y="f445"/>
                    <a:pt x="f446" y="f248"/>
                    <a:pt x="f13" y="f447"/>
                  </a:cubicBezTo>
                  <a:cubicBezTo>
                    <a:pt x="f65" y="f447"/>
                    <a:pt x="f448" y="f250"/>
                    <a:pt x="f449" y="f450"/>
                  </a:cubicBezTo>
                  <a:cubicBezTo>
                    <a:pt x="f451" y="f248"/>
                    <a:pt x="f87" y="f452"/>
                    <a:pt x="f406" y="f453"/>
                  </a:cubicBezTo>
                  <a:cubicBezTo>
                    <a:pt x="f454" y="f455"/>
                    <a:pt x="f456" y="f457"/>
                    <a:pt x="f442" y="f458"/>
                  </a:cubicBezTo>
                  <a:cubicBezTo>
                    <a:pt x="f88" y="f167"/>
                    <a:pt x="f410" y="f459"/>
                    <a:pt x="f456" y="f460"/>
                  </a:cubicBezTo>
                  <a:cubicBezTo>
                    <a:pt x="f461" y="f116"/>
                    <a:pt x="f462" y="f463"/>
                    <a:pt x="f454" y="f295"/>
                  </a:cubicBezTo>
                  <a:cubicBezTo>
                    <a:pt x="f13" y="f464"/>
                    <a:pt x="f465" y="f443"/>
                    <a:pt x="f466" y="f215"/>
                  </a:cubicBezTo>
                  <a:cubicBezTo>
                    <a:pt x="f467" y="f468"/>
                    <a:pt x="f147" y="f174"/>
                    <a:pt x="f367" y="f469"/>
                  </a:cubicBezTo>
                  <a:cubicBezTo>
                    <a:pt x="f57" y="f470"/>
                    <a:pt x="f40" y="f471"/>
                    <a:pt x="f472" y="f473"/>
                  </a:cubicBezTo>
                  <a:cubicBezTo>
                    <a:pt x="f40" y="f474"/>
                    <a:pt x="f367" y="f475"/>
                    <a:pt x="f476" y="f193"/>
                  </a:cubicBezTo>
                  <a:cubicBezTo>
                    <a:pt x="f345" y="f477"/>
                    <a:pt x="f158" y="f248"/>
                    <a:pt x="f11" y="f232"/>
                  </a:cubicBezTo>
                  <a:cubicBezTo>
                    <a:pt x="f478" y="f109"/>
                    <a:pt x="f406" y="f479"/>
                    <a:pt x="f480" y="f481"/>
                  </a:cubicBezTo>
                  <a:cubicBezTo>
                    <a:pt x="f482" y="f373"/>
                    <a:pt x="f483" y="f484"/>
                    <a:pt x="f24" y="f345"/>
                  </a:cubicBezTo>
                  <a:cubicBezTo>
                    <a:pt x="f126" y="f485"/>
                    <a:pt x="f436" y="f59"/>
                    <a:pt x="f85" y="f486"/>
                  </a:cubicBezTo>
                  <a:cubicBezTo>
                    <a:pt x="f487" y="f341"/>
                    <a:pt x="f488" y="f36"/>
                    <a:pt x="f489" y="f162"/>
                  </a:cubicBezTo>
                  <a:cubicBezTo>
                    <a:pt x="f490" y="f373"/>
                    <a:pt x="f467" y="f491"/>
                    <a:pt x="f152" y="f109"/>
                  </a:cubicBezTo>
                  <a:cubicBezTo>
                    <a:pt x="f40" y="f492"/>
                    <a:pt x="f493" y="f494"/>
                    <a:pt x="f495" y="f219"/>
                  </a:cubicBezTo>
                  <a:cubicBezTo>
                    <a:pt x="f306" y="f455"/>
                    <a:pt x="f306" y="f155"/>
                    <a:pt x="f41" y="f496"/>
                  </a:cubicBezTo>
                  <a:cubicBezTo>
                    <a:pt x="f371" y="f497"/>
                    <a:pt x="f484" y="f105"/>
                    <a:pt x="f147" y="f498"/>
                  </a:cubicBezTo>
                  <a:cubicBezTo>
                    <a:pt x="f499" y="f378"/>
                    <a:pt x="f132" y="f500"/>
                    <a:pt x="f501" y="f502"/>
                  </a:cubicBezTo>
                  <a:cubicBezTo>
                    <a:pt x="f23" y="f144"/>
                    <a:pt x="f68" y="f9"/>
                    <a:pt x="f79" y="f142"/>
                  </a:cubicBezTo>
                  <a:lnTo>
                    <a:pt x="f8" y="f9"/>
                  </a:lnTo>
                  <a:close/>
                  <a:moveTo>
                    <a:pt x="f503" y="f504"/>
                  </a:moveTo>
                  <a:cubicBezTo>
                    <a:pt x="f503" y="f505"/>
                    <a:pt x="f503" y="f506"/>
                    <a:pt x="f503" y="f507"/>
                  </a:cubicBezTo>
                  <a:cubicBezTo>
                    <a:pt x="f508" y="f507"/>
                    <a:pt x="f323" y="f507"/>
                    <a:pt x="f373" y="f507"/>
                  </a:cubicBezTo>
                  <a:cubicBezTo>
                    <a:pt x="f509" y="f510"/>
                    <a:pt x="f509" y="f511"/>
                    <a:pt x="f332" y="f512"/>
                  </a:cubicBezTo>
                  <a:cubicBezTo>
                    <a:pt x="f314" y="f512"/>
                    <a:pt x="f438" y="f512"/>
                    <a:pt x="f513" y="f512"/>
                  </a:cubicBezTo>
                  <a:cubicBezTo>
                    <a:pt x="f513" y="f514"/>
                    <a:pt x="f513" y="f515"/>
                    <a:pt x="f513" y="f516"/>
                  </a:cubicBezTo>
                  <a:cubicBezTo>
                    <a:pt x="f517" y="f518"/>
                    <a:pt x="f479" y="f518"/>
                    <a:pt x="f519" y="f518"/>
                  </a:cubicBezTo>
                  <a:cubicBezTo>
                    <a:pt x="f519" y="f520"/>
                    <a:pt x="f519" y="f514"/>
                    <a:pt x="f519" y="f512"/>
                  </a:cubicBezTo>
                  <a:cubicBezTo>
                    <a:pt x="f103" y="f512"/>
                    <a:pt x="f521" y="f512"/>
                    <a:pt x="f522" y="f512"/>
                  </a:cubicBezTo>
                  <a:cubicBezTo>
                    <a:pt x="f522" y="f523"/>
                    <a:pt x="f522" y="f524"/>
                    <a:pt x="f522" y="f525"/>
                  </a:cubicBezTo>
                  <a:cubicBezTo>
                    <a:pt x="f526" y="f525"/>
                    <a:pt x="f46" y="f525"/>
                    <a:pt x="f498" y="f525"/>
                  </a:cubicBezTo>
                  <a:cubicBezTo>
                    <a:pt x="f498" y="f527"/>
                    <a:pt x="f498" y="f528"/>
                    <a:pt x="f498" y="f504"/>
                  </a:cubicBezTo>
                  <a:cubicBezTo>
                    <a:pt x="f529" y="f504"/>
                    <a:pt x="f44" y="f504"/>
                    <a:pt x="f503" y="f504"/>
                  </a:cubicBezTo>
                  <a:close/>
                  <a:moveTo>
                    <a:pt x="f143" y="f530"/>
                  </a:moveTo>
                  <a:cubicBezTo>
                    <a:pt x="f143" y="f531"/>
                    <a:pt x="f532" y="f533"/>
                    <a:pt x="f534" y="f535"/>
                  </a:cubicBezTo>
                  <a:cubicBezTo>
                    <a:pt x="f536" y="f535"/>
                    <a:pt x="f45" y="f227"/>
                    <a:pt x="f537" y="f229"/>
                  </a:cubicBezTo>
                  <a:cubicBezTo>
                    <a:pt x="f537" y="f374"/>
                    <a:pt x="f538" y="f539"/>
                    <a:pt x="f534" y="f539"/>
                  </a:cubicBezTo>
                  <a:cubicBezTo>
                    <a:pt x="f532" y="f540"/>
                    <a:pt x="f143" y="f541"/>
                    <a:pt x="f143" y="f530"/>
                  </a:cubicBezTo>
                  <a:close/>
                  <a:moveTo>
                    <a:pt x="f542" y="f543"/>
                  </a:moveTo>
                  <a:cubicBezTo>
                    <a:pt x="f544" y="f545"/>
                    <a:pt x="f159" y="f546"/>
                    <a:pt x="f228" y="f547"/>
                  </a:cubicBezTo>
                  <a:cubicBezTo>
                    <a:pt x="f228" y="f548"/>
                    <a:pt x="f549" y="f550"/>
                    <a:pt x="f551" y="f550"/>
                  </a:cubicBezTo>
                  <a:cubicBezTo>
                    <a:pt x="f552" y="f444"/>
                    <a:pt x="f553" y="f554"/>
                    <a:pt x="f553" y="f555"/>
                  </a:cubicBezTo>
                  <a:cubicBezTo>
                    <a:pt x="f553" y="f556"/>
                    <a:pt x="f234" y="f543"/>
                    <a:pt x="f542" y="f543"/>
                  </a:cubicBezTo>
                  <a:close/>
                  <a:moveTo>
                    <a:pt x="f557" y="f443"/>
                  </a:moveTo>
                  <a:cubicBezTo>
                    <a:pt x="f558" y="f549"/>
                    <a:pt x="f559" y="f154"/>
                    <a:pt x="f559" y="f560"/>
                  </a:cubicBezTo>
                  <a:cubicBezTo>
                    <a:pt x="f559" y="f561"/>
                    <a:pt x="f166" y="f102"/>
                    <a:pt x="f255" y="f562"/>
                  </a:cubicBezTo>
                  <a:cubicBezTo>
                    <a:pt x="f259" y="f562"/>
                    <a:pt x="f563" y="f54"/>
                    <a:pt x="f563" y="f564"/>
                  </a:cubicBezTo>
                  <a:cubicBezTo>
                    <a:pt x="f565" y="f221"/>
                    <a:pt x="f566" y="f443"/>
                    <a:pt x="f557" y="f443"/>
                  </a:cubicBezTo>
                  <a:close/>
                  <a:moveTo>
                    <a:pt x="f143" y="f567"/>
                  </a:moveTo>
                  <a:cubicBezTo>
                    <a:pt x="f143" y="f568"/>
                    <a:pt x="f532" y="f569"/>
                    <a:pt x="f534" y="f569"/>
                  </a:cubicBezTo>
                  <a:cubicBezTo>
                    <a:pt x="f536" y="f570"/>
                    <a:pt x="f537" y="f571"/>
                    <a:pt x="f537" y="f572"/>
                  </a:cubicBezTo>
                  <a:cubicBezTo>
                    <a:pt x="f537" y="f573"/>
                    <a:pt x="f536" y="f574"/>
                    <a:pt x="f534" y="f574"/>
                  </a:cubicBezTo>
                  <a:cubicBezTo>
                    <a:pt x="f532" y="f574"/>
                    <a:pt x="f143" y="f573"/>
                    <a:pt x="f143" y="f567"/>
                  </a:cubicBezTo>
                  <a:close/>
                  <a:moveTo>
                    <a:pt x="f575" y="f103"/>
                  </a:moveTo>
                  <a:cubicBezTo>
                    <a:pt x="f576" y="f145"/>
                    <a:pt x="f577" y="f114"/>
                    <a:pt x="f555" y="f107"/>
                  </a:cubicBezTo>
                  <a:cubicBezTo>
                    <a:pt x="f270" y="f169"/>
                    <a:pt x="f215" y="f578"/>
                    <a:pt x="f165" y="f579"/>
                  </a:cubicBezTo>
                  <a:cubicBezTo>
                    <a:pt x="f417" y="f422"/>
                    <a:pt x="f450" y="f287"/>
                    <a:pt x="f580" y="f100"/>
                  </a:cubicBezTo>
                  <a:cubicBezTo>
                    <a:pt x="f580" y="f286"/>
                    <a:pt x="f581" y="f103"/>
                    <a:pt x="f575" y="f103"/>
                  </a:cubicBezTo>
                  <a:close/>
                  <a:moveTo>
                    <a:pt x="f582" y="f583"/>
                  </a:moveTo>
                  <a:cubicBezTo>
                    <a:pt x="f584" y="f583"/>
                    <a:pt x="f522" y="f583"/>
                    <a:pt x="f497" y="f583"/>
                  </a:cubicBezTo>
                  <a:cubicBezTo>
                    <a:pt x="f148" y="f585"/>
                    <a:pt x="f553" y="f586"/>
                    <a:pt x="f553" y="f587"/>
                  </a:cubicBezTo>
                  <a:cubicBezTo>
                    <a:pt x="f553" y="f588"/>
                    <a:pt x="f223" y="f589"/>
                    <a:pt x="f590" y="f194"/>
                  </a:cubicBezTo>
                  <a:cubicBezTo>
                    <a:pt x="f591" y="f592"/>
                    <a:pt x="f593" y="f588"/>
                    <a:pt x="f521" y="f594"/>
                  </a:cubicBezTo>
                  <a:cubicBezTo>
                    <a:pt x="f110" y="f196"/>
                    <a:pt x="f173" y="f595"/>
                    <a:pt x="f582" y="f583"/>
                  </a:cubicBezTo>
                  <a:close/>
                  <a:moveTo>
                    <a:pt x="f173" y="f596"/>
                  </a:moveTo>
                  <a:cubicBezTo>
                    <a:pt x="f107" y="f597"/>
                    <a:pt x="f279" y="f598"/>
                    <a:pt x="f103" y="f386"/>
                  </a:cubicBezTo>
                  <a:cubicBezTo>
                    <a:pt x="f284" y="f599"/>
                    <a:pt x="f52" y="f600"/>
                    <a:pt x="f49" y="f601"/>
                  </a:cubicBezTo>
                  <a:cubicBezTo>
                    <a:pt x="f49" y="f602"/>
                    <a:pt x="f143" y="f603"/>
                    <a:pt x="f240" y="f603"/>
                  </a:cubicBezTo>
                  <a:cubicBezTo>
                    <a:pt x="f604" y="f603"/>
                    <a:pt x="f113" y="f605"/>
                    <a:pt x="f173" y="f596"/>
                  </a:cubicBezTo>
                  <a:close/>
                  <a:moveTo>
                    <a:pt x="f606" y="f522"/>
                  </a:moveTo>
                  <a:cubicBezTo>
                    <a:pt x="f606" y="f584"/>
                    <a:pt x="f607" y="f582"/>
                    <a:pt x="f607" y="f591"/>
                  </a:cubicBezTo>
                  <a:cubicBezTo>
                    <a:pt x="f163" y="f109"/>
                    <a:pt x="f608" y="f112"/>
                    <a:pt x="f219" y="f112"/>
                  </a:cubicBezTo>
                  <a:cubicBezTo>
                    <a:pt x="f274" y="f112"/>
                    <a:pt x="f609" y="f610"/>
                    <a:pt x="f609" y="f578"/>
                  </a:cubicBezTo>
                  <a:cubicBezTo>
                    <a:pt x="f611" y="f612"/>
                    <a:pt x="f613" y="f614"/>
                    <a:pt x="f244" y="f492"/>
                  </a:cubicBezTo>
                  <a:cubicBezTo>
                    <a:pt x="f615" y="f458"/>
                    <a:pt x="f163" y="f616"/>
                    <a:pt x="f606" y="f522"/>
                  </a:cubicBezTo>
                  <a:close/>
                  <a:moveTo>
                    <a:pt x="f92" y="f471"/>
                  </a:moveTo>
                  <a:cubicBezTo>
                    <a:pt x="f138" y="f471"/>
                    <a:pt x="f322" y="f471"/>
                    <a:pt x="f435" y="f471"/>
                  </a:cubicBezTo>
                  <a:cubicBezTo>
                    <a:pt x="f164" y="f185"/>
                    <a:pt x="f118" y="f617"/>
                    <a:pt x="f118" y="f618"/>
                  </a:cubicBezTo>
                  <a:cubicBezTo>
                    <a:pt x="f118" y="f619"/>
                    <a:pt x="f306" y="f620"/>
                    <a:pt x="f322" y="f188"/>
                  </a:cubicBezTo>
                  <a:cubicBezTo>
                    <a:pt x="f323" y="f621"/>
                    <a:pt x="f622" y="f623"/>
                    <a:pt x="f624" y="f618"/>
                  </a:cubicBezTo>
                  <a:cubicBezTo>
                    <a:pt x="f312" y="f625"/>
                    <a:pt x="f626" y="f627"/>
                    <a:pt x="f92" y="f471"/>
                  </a:cubicBezTo>
                  <a:close/>
                  <a:moveTo>
                    <a:pt x="f526" y="f628"/>
                  </a:moveTo>
                  <a:cubicBezTo>
                    <a:pt x="f521" y="f628"/>
                    <a:pt x="f238" y="f628"/>
                    <a:pt x="f109" y="f628"/>
                  </a:cubicBezTo>
                  <a:cubicBezTo>
                    <a:pt x="f287" y="f413"/>
                    <a:pt x="f590" y="f629"/>
                    <a:pt x="f590" y="f630"/>
                  </a:cubicBezTo>
                  <a:cubicBezTo>
                    <a:pt x="f584" y="f631"/>
                    <a:pt x="f109" y="f632"/>
                    <a:pt x="f167" y="f633"/>
                  </a:cubicBezTo>
                  <a:cubicBezTo>
                    <a:pt x="f291" y="f634"/>
                    <a:pt x="f145" y="f635"/>
                    <a:pt x="f636" y="f637"/>
                  </a:cubicBezTo>
                  <a:cubicBezTo>
                    <a:pt x="f636" y="f629"/>
                    <a:pt x="f286" y="f638"/>
                    <a:pt x="f526" y="f628"/>
                  </a:cubicBezTo>
                  <a:close/>
                  <a:moveTo>
                    <a:pt x="f639" y="f640"/>
                  </a:moveTo>
                  <a:cubicBezTo>
                    <a:pt x="f639" y="f641"/>
                    <a:pt x="f639" y="f642"/>
                    <a:pt x="f639" y="f643"/>
                  </a:cubicBezTo>
                  <a:cubicBezTo>
                    <a:pt x="f547" y="f644"/>
                    <a:pt x="f645" y="f646"/>
                    <a:pt x="f647" y="f646"/>
                  </a:cubicBezTo>
                  <a:cubicBezTo>
                    <a:pt x="f272" y="f411"/>
                    <a:pt x="f648" y="f649"/>
                    <a:pt x="f161" y="f650"/>
                  </a:cubicBezTo>
                  <a:cubicBezTo>
                    <a:pt x="f550" y="f469"/>
                    <a:pt x="f606" y="f627"/>
                    <a:pt x="f651" y="f652"/>
                  </a:cubicBezTo>
                  <a:cubicBezTo>
                    <a:pt x="f445" y="f652"/>
                    <a:pt x="f217" y="f471"/>
                    <a:pt x="f639" y="f640"/>
                  </a:cubicBezTo>
                  <a:close/>
                  <a:moveTo>
                    <a:pt x="f653" y="f404"/>
                  </a:moveTo>
                  <a:cubicBezTo>
                    <a:pt x="f341" y="f404"/>
                    <a:pt x="f156" y="f404"/>
                    <a:pt x="f467" y="f404"/>
                  </a:cubicBezTo>
                  <a:cubicBezTo>
                    <a:pt x="f654" y="f655"/>
                    <a:pt x="f391" y="f656"/>
                    <a:pt x="f499" y="f657"/>
                  </a:cubicBezTo>
                  <a:cubicBezTo>
                    <a:pt x="f499" y="f658"/>
                    <a:pt x="f144" y="f659"/>
                    <a:pt x="f156" y="f660"/>
                  </a:cubicBezTo>
                  <a:cubicBezTo>
                    <a:pt x="f36" y="f661"/>
                    <a:pt x="f343" y="f658"/>
                    <a:pt x="f662" y="f657"/>
                  </a:cubicBezTo>
                  <a:cubicBezTo>
                    <a:pt x="f502" y="f663"/>
                    <a:pt x="f664" y="f655"/>
                    <a:pt x="f653" y="f404"/>
                  </a:cubicBezTo>
                  <a:close/>
                  <a:moveTo>
                    <a:pt x="f665" y="f666"/>
                  </a:moveTo>
                  <a:cubicBezTo>
                    <a:pt x="f665" y="f667"/>
                    <a:pt x="f665" y="f668"/>
                    <a:pt x="f665" y="f188"/>
                  </a:cubicBezTo>
                  <a:cubicBezTo>
                    <a:pt x="f669" y="f670"/>
                    <a:pt x="f671" y="f408"/>
                    <a:pt x="f478" y="f408"/>
                  </a:cubicBezTo>
                  <a:cubicBezTo>
                    <a:pt x="f132" y="f408"/>
                    <a:pt x="f446" y="f405"/>
                    <a:pt x="f446" y="f186"/>
                  </a:cubicBezTo>
                  <a:cubicBezTo>
                    <a:pt x="f672" y="f673"/>
                    <a:pt x="f451" y="f674"/>
                    <a:pt x="f65" y="f675"/>
                  </a:cubicBezTo>
                  <a:cubicBezTo>
                    <a:pt x="f676" y="f677"/>
                    <a:pt x="f669" y="f678"/>
                    <a:pt x="f665" y="f666"/>
                  </a:cubicBezTo>
                  <a:close/>
                  <a:moveTo>
                    <a:pt x="f679" y="f395"/>
                  </a:moveTo>
                  <a:cubicBezTo>
                    <a:pt x="f680" y="f395"/>
                    <a:pt x="f348" y="f395"/>
                    <a:pt x="f90" y="f395"/>
                  </a:cubicBezTo>
                  <a:cubicBezTo>
                    <a:pt x="f681" y="f682"/>
                    <a:pt x="f430" y="f677"/>
                    <a:pt x="f683" y="f684"/>
                  </a:cubicBezTo>
                  <a:cubicBezTo>
                    <a:pt x="f365" y="f685"/>
                    <a:pt x="f686" y="f188"/>
                    <a:pt x="f149" y="f621"/>
                  </a:cubicBezTo>
                  <a:cubicBezTo>
                    <a:pt x="f351" y="f405"/>
                    <a:pt x="f687" y="f673"/>
                    <a:pt x="f687" y="f688"/>
                  </a:cubicBezTo>
                  <a:cubicBezTo>
                    <a:pt x="f687" y="f689"/>
                    <a:pt x="f690" y="f682"/>
                    <a:pt x="f679" y="f395"/>
                  </a:cubicBezTo>
                  <a:close/>
                  <a:moveTo>
                    <a:pt x="f538" y="f691"/>
                  </a:moveTo>
                  <a:cubicBezTo>
                    <a:pt x="f692" y="f691"/>
                    <a:pt x="f693" y="f691"/>
                    <a:pt x="f296" y="f691"/>
                  </a:cubicBezTo>
                  <a:cubicBezTo>
                    <a:pt x="f45" y="f176"/>
                    <a:pt x="f381" y="f646"/>
                    <a:pt x="f381" y="f183"/>
                  </a:cubicBezTo>
                  <a:cubicBezTo>
                    <a:pt x="f694" y="f695"/>
                    <a:pt x="f296" y="f469"/>
                    <a:pt x="f696" y="f697"/>
                  </a:cubicBezTo>
                  <a:cubicBezTo>
                    <a:pt x="f503" y="f698"/>
                    <a:pt x="f517" y="f643"/>
                    <a:pt x="f699" y="f700"/>
                  </a:cubicBezTo>
                  <a:cubicBezTo>
                    <a:pt x="f534" y="f701"/>
                    <a:pt x="f513" y="f702"/>
                    <a:pt x="f538" y="f691"/>
                  </a:cubicBezTo>
                  <a:close/>
                  <a:moveTo>
                    <a:pt x="f455" y="f703"/>
                  </a:moveTo>
                  <a:cubicBezTo>
                    <a:pt x="f244" y="f613"/>
                    <a:pt x="f608" y="f704"/>
                    <a:pt x="f608" y="f705"/>
                  </a:cubicBezTo>
                  <a:cubicBezTo>
                    <a:pt x="f608" y="f232"/>
                    <a:pt x="f159" y="f706"/>
                    <a:pt x="f455" y="f707"/>
                  </a:cubicBezTo>
                  <a:cubicBezTo>
                    <a:pt x="f544" y="f706"/>
                    <a:pt x="f154" y="f232"/>
                    <a:pt x="f708" y="f155"/>
                  </a:cubicBezTo>
                  <a:cubicBezTo>
                    <a:pt x="f232" y="f704"/>
                    <a:pt x="f709" y="f710"/>
                    <a:pt x="f455" y="f703"/>
                  </a:cubicBezTo>
                  <a:close/>
                  <a:moveTo>
                    <a:pt x="f106" y="f213"/>
                  </a:moveTo>
                  <a:cubicBezTo>
                    <a:pt x="f711" y="f213"/>
                    <a:pt x="f614" y="f213"/>
                    <a:pt x="f236" y="f213"/>
                  </a:cubicBezTo>
                  <a:cubicBezTo>
                    <a:pt x="f223" y="f712"/>
                    <a:pt x="f464" y="f267"/>
                    <a:pt x="f464" y="f252"/>
                  </a:cubicBezTo>
                  <a:cubicBezTo>
                    <a:pt x="f422" y="f203"/>
                    <a:pt x="f148" y="f713"/>
                    <a:pt x="f492" y="f714"/>
                  </a:cubicBezTo>
                  <a:cubicBezTo>
                    <a:pt x="f54" y="f415"/>
                    <a:pt x="f552" y="f203"/>
                    <a:pt x="f50" y="f715"/>
                  </a:cubicBezTo>
                  <a:cubicBezTo>
                    <a:pt x="f716" y="f267"/>
                    <a:pt x="f717" y="f712"/>
                    <a:pt x="f106" y="f213"/>
                  </a:cubicBezTo>
                  <a:close/>
                  <a:moveTo>
                    <a:pt x="f609" y="f392"/>
                  </a:moveTo>
                  <a:cubicBezTo>
                    <a:pt x="f609" y="f192"/>
                    <a:pt x="f609" y="f718"/>
                    <a:pt x="f609" y="f719"/>
                  </a:cubicBezTo>
                  <a:cubicBezTo>
                    <a:pt x="f720" y="f660"/>
                    <a:pt x="f542" y="f658"/>
                    <a:pt x="f564" y="f190"/>
                  </a:cubicBezTo>
                  <a:cubicBezTo>
                    <a:pt x="f721" y="f190"/>
                    <a:pt x="f54" y="f722"/>
                    <a:pt x="f561" y="f723"/>
                  </a:cubicBezTo>
                  <a:cubicBezTo>
                    <a:pt x="f106" y="f724"/>
                    <a:pt x="f721" y="f725"/>
                    <a:pt x="f707" y="f388"/>
                  </a:cubicBezTo>
                  <a:cubicBezTo>
                    <a:pt x="f726" y="f388"/>
                    <a:pt x="f154" y="f727"/>
                    <a:pt x="f609" y="f392"/>
                  </a:cubicBezTo>
                  <a:close/>
                  <a:moveTo>
                    <a:pt x="f728" y="f729"/>
                  </a:moveTo>
                  <a:cubicBezTo>
                    <a:pt x="f728" y="f730"/>
                    <a:pt x="f728" y="f731"/>
                    <a:pt x="f728" y="f592"/>
                  </a:cubicBezTo>
                  <a:cubicBezTo>
                    <a:pt x="f308" y="f732"/>
                    <a:pt x="f508" y="f733"/>
                    <a:pt x="f734" y="f733"/>
                  </a:cubicBezTo>
                  <a:cubicBezTo>
                    <a:pt x="f307" y="f733"/>
                    <a:pt x="f735" y="f736"/>
                    <a:pt x="f735" y="f737"/>
                  </a:cubicBezTo>
                  <a:cubicBezTo>
                    <a:pt x="f138" y="f588"/>
                    <a:pt x="f97" y="f738"/>
                    <a:pt x="f312" y="f739"/>
                  </a:cubicBezTo>
                  <a:cubicBezTo>
                    <a:pt x="f381" y="f586"/>
                    <a:pt x="f45" y="f740"/>
                    <a:pt x="f728" y="f729"/>
                  </a:cubicBezTo>
                  <a:close/>
                  <a:moveTo>
                    <a:pt x="f56" y="f741"/>
                  </a:moveTo>
                  <a:cubicBezTo>
                    <a:pt x="f56" y="f742"/>
                    <a:pt x="f56" y="f743"/>
                    <a:pt x="f56" y="f744"/>
                  </a:cubicBezTo>
                  <a:cubicBezTo>
                    <a:pt x="f536" y="f745"/>
                    <a:pt x="f99" y="f599"/>
                    <a:pt x="f537" y="f599"/>
                  </a:cubicBezTo>
                  <a:cubicBezTo>
                    <a:pt x="f381" y="f746"/>
                    <a:pt x="f307" y="f747"/>
                    <a:pt x="f481" y="f748"/>
                  </a:cubicBezTo>
                  <a:cubicBezTo>
                    <a:pt x="f300" y="f749"/>
                    <a:pt x="f381" y="f603"/>
                    <a:pt x="f537" y="f750"/>
                  </a:cubicBezTo>
                  <a:cubicBezTo>
                    <a:pt x="f99" y="f198"/>
                    <a:pt x="f536" y="f751"/>
                    <a:pt x="f56" y="f741"/>
                  </a:cubicBezTo>
                  <a:close/>
                  <a:moveTo>
                    <a:pt x="f439" y="f752"/>
                  </a:moveTo>
                  <a:cubicBezTo>
                    <a:pt x="f463" y="f752"/>
                    <a:pt x="f517" y="f752"/>
                    <a:pt x="f753" y="f752"/>
                  </a:cubicBezTo>
                  <a:cubicBezTo>
                    <a:pt x="f754" y="f755"/>
                    <a:pt x="f692" y="f756"/>
                    <a:pt x="f94" y="f253"/>
                  </a:cubicBezTo>
                  <a:cubicBezTo>
                    <a:pt x="f94" y="f757"/>
                    <a:pt x="f758" y="f759"/>
                    <a:pt x="f517" y="f760"/>
                  </a:cubicBezTo>
                  <a:cubicBezTo>
                    <a:pt x="f101" y="f761"/>
                    <a:pt x="f49" y="f757"/>
                    <a:pt x="f52" y="f762"/>
                  </a:cubicBezTo>
                  <a:cubicBezTo>
                    <a:pt x="f763" y="f764"/>
                    <a:pt x="f498" y="f755"/>
                    <a:pt x="f439" y="f752"/>
                  </a:cubicBezTo>
                  <a:close/>
                  <a:moveTo>
                    <a:pt x="f699" y="f765"/>
                  </a:moveTo>
                  <a:cubicBezTo>
                    <a:pt x="f295" y="f766"/>
                    <a:pt x="f52" y="f767"/>
                    <a:pt x="f52" y="f768"/>
                  </a:cubicBezTo>
                  <a:cubicBezTo>
                    <a:pt x="f52" y="f769"/>
                    <a:pt x="f101" y="f339"/>
                    <a:pt x="f463" y="f770"/>
                  </a:cubicBezTo>
                  <a:cubicBezTo>
                    <a:pt x="f47" y="f771"/>
                    <a:pt x="f538" y="f769"/>
                    <a:pt x="f94" y="f772"/>
                  </a:cubicBezTo>
                  <a:cubicBezTo>
                    <a:pt x="f696" y="f767"/>
                    <a:pt x="f754" y="f773"/>
                    <a:pt x="f699" y="f765"/>
                  </a:cubicBezTo>
                  <a:close/>
                  <a:moveTo>
                    <a:pt x="f580" y="f774"/>
                  </a:moveTo>
                  <a:cubicBezTo>
                    <a:pt x="f580" y="f775"/>
                    <a:pt x="f580" y="f776"/>
                    <a:pt x="f580" y="f777"/>
                  </a:cubicBezTo>
                  <a:cubicBezTo>
                    <a:pt x="f581" y="f778"/>
                    <a:pt x="f779" y="f780"/>
                    <a:pt x="f248" y="f780"/>
                  </a:cubicBezTo>
                  <a:cubicBezTo>
                    <a:pt x="f781" y="f782"/>
                    <a:pt x="f783" y="f778"/>
                    <a:pt x="f783" y="f784"/>
                  </a:cubicBezTo>
                  <a:cubicBezTo>
                    <a:pt x="f783" y="f785"/>
                    <a:pt x="f576" y="f180"/>
                    <a:pt x="f786" y="f787"/>
                  </a:cubicBezTo>
                  <a:cubicBezTo>
                    <a:pt x="f788" y="f181"/>
                    <a:pt x="f417" y="f789"/>
                    <a:pt x="f580" y="f774"/>
                  </a:cubicBezTo>
                  <a:close/>
                  <a:moveTo>
                    <a:pt x="f175" y="f790"/>
                  </a:moveTo>
                  <a:cubicBezTo>
                    <a:pt x="f157" y="f790"/>
                    <a:pt x="f613" y="f790"/>
                    <a:pt x="f791" y="f790"/>
                  </a:cubicBezTo>
                  <a:cubicBezTo>
                    <a:pt x="f244" y="f424"/>
                    <a:pt x="f792" y="f49"/>
                    <a:pt x="f792" y="f498"/>
                  </a:cubicBezTo>
                  <a:cubicBezTo>
                    <a:pt x="f792" y="f529"/>
                    <a:pt x="f228" y="f754"/>
                    <a:pt x="f613" y="f754"/>
                  </a:cubicBezTo>
                  <a:cubicBezTo>
                    <a:pt x="f704" y="f56"/>
                    <a:pt x="f720" y="f463"/>
                    <a:pt x="f708" y="f295"/>
                  </a:cubicBezTo>
                  <a:cubicBezTo>
                    <a:pt x="f232" y="f793"/>
                    <a:pt x="f709" y="f459"/>
                    <a:pt x="f175" y="f790"/>
                  </a:cubicBezTo>
                  <a:close/>
                  <a:moveTo>
                    <a:pt x="f168" y="f651"/>
                  </a:moveTo>
                  <a:cubicBezTo>
                    <a:pt x="f168" y="f548"/>
                    <a:pt x="f168" y="f607"/>
                    <a:pt x="f168" y="f272"/>
                  </a:cubicBezTo>
                  <a:cubicBezTo>
                    <a:pt x="f794" y="f453"/>
                    <a:pt x="f203" y="f608"/>
                    <a:pt x="f715" y="f608"/>
                  </a:cubicBezTo>
                  <a:cubicBezTo>
                    <a:pt x="f267" y="f792"/>
                    <a:pt x="f250" y="f795"/>
                    <a:pt x="f447" y="f419"/>
                  </a:cubicBezTo>
                  <a:cubicBezTo>
                    <a:pt x="f211" y="f796"/>
                    <a:pt x="f261" y="f547"/>
                    <a:pt x="f252" y="f217"/>
                  </a:cubicBezTo>
                  <a:cubicBezTo>
                    <a:pt x="f797" y="f798"/>
                    <a:pt x="f794" y="f645"/>
                    <a:pt x="f168" y="f651"/>
                  </a:cubicBezTo>
                  <a:close/>
                  <a:moveTo>
                    <a:pt x="f799" y="f211"/>
                  </a:moveTo>
                  <a:cubicBezTo>
                    <a:pt x="f800" y="f801"/>
                    <a:pt x="f203" y="f802"/>
                    <a:pt x="f252" y="f779"/>
                  </a:cubicBezTo>
                  <a:cubicBezTo>
                    <a:pt x="f267" y="f165"/>
                    <a:pt x="f259" y="f213"/>
                    <a:pt x="f450" y="f211"/>
                  </a:cubicBezTo>
                  <a:cubicBezTo>
                    <a:pt x="f259" y="f566"/>
                    <a:pt x="f803" y="f252"/>
                    <a:pt x="f207" y="f257"/>
                  </a:cubicBezTo>
                  <a:cubicBezTo>
                    <a:pt x="f557" y="f257"/>
                    <a:pt x="f800" y="f803"/>
                    <a:pt x="f799" y="f211"/>
                  </a:cubicBezTo>
                  <a:close/>
                  <a:moveTo>
                    <a:pt x="f292" y="f262"/>
                  </a:moveTo>
                  <a:cubicBezTo>
                    <a:pt x="f793" y="f804"/>
                    <a:pt x="f805" y="f806"/>
                    <a:pt x="f529" y="f806"/>
                  </a:cubicBezTo>
                  <a:cubicBezTo>
                    <a:pt x="f758" y="f807"/>
                    <a:pt x="f503" y="f239"/>
                    <a:pt x="f696" y="f808"/>
                  </a:cubicBezTo>
                  <a:cubicBezTo>
                    <a:pt x="f460" y="f809"/>
                    <a:pt x="f47" y="f241"/>
                    <a:pt x="f534" y="f810"/>
                  </a:cubicBezTo>
                  <a:cubicBezTo>
                    <a:pt x="f811" y="f354"/>
                    <a:pt x="f793" y="f363"/>
                    <a:pt x="f292" y="f262"/>
                  </a:cubicBezTo>
                  <a:close/>
                  <a:moveTo>
                    <a:pt x="f203" y="f477"/>
                  </a:moveTo>
                  <a:cubicBezTo>
                    <a:pt x="f203" y="f812"/>
                    <a:pt x="f203" y="f813"/>
                    <a:pt x="f203" y="f814"/>
                  </a:cubicBezTo>
                  <a:cubicBezTo>
                    <a:pt x="f715" y="f634"/>
                    <a:pt x="f209" y="f815"/>
                    <a:pt x="f211" y="f815"/>
                  </a:cubicBezTo>
                  <a:cubicBezTo>
                    <a:pt x="f213" y="f170"/>
                    <a:pt x="f779" y="f816"/>
                    <a:pt x="f165" y="f813"/>
                  </a:cubicBezTo>
                  <a:cubicBezTo>
                    <a:pt x="f543" y="f817"/>
                    <a:pt x="f213" y="f818"/>
                    <a:pt x="f211" y="f819"/>
                  </a:cubicBezTo>
                  <a:cubicBezTo>
                    <a:pt x="f209" y="f820"/>
                    <a:pt x="f715" y="f821"/>
                    <a:pt x="f203" y="f477"/>
                  </a:cubicBezTo>
                  <a:close/>
                  <a:moveTo>
                    <a:pt x="f763" y="f822"/>
                  </a:moveTo>
                  <a:cubicBezTo>
                    <a:pt x="f281" y="f823"/>
                    <a:pt x="f824" y="f825"/>
                    <a:pt x="f145" y="f174"/>
                  </a:cubicBezTo>
                  <a:cubicBezTo>
                    <a:pt x="f636" y="f826"/>
                    <a:pt x="f292" y="f827"/>
                    <a:pt x="f96" y="f828"/>
                  </a:cubicBezTo>
                  <a:cubicBezTo>
                    <a:pt x="f829" y="f830"/>
                    <a:pt x="f479" y="f831"/>
                    <a:pt x="f529" y="f776"/>
                  </a:cubicBezTo>
                  <a:cubicBezTo>
                    <a:pt x="f463" y="f774"/>
                    <a:pt x="f140" y="f832"/>
                    <a:pt x="f763" y="f822"/>
                  </a:cubicBezTo>
                  <a:close/>
                  <a:moveTo>
                    <a:pt x="f453" y="f666"/>
                  </a:moveTo>
                  <a:cubicBezTo>
                    <a:pt x="f453" y="f833"/>
                    <a:pt x="f453" y="f186"/>
                    <a:pt x="f453" y="f621"/>
                  </a:cubicBezTo>
                  <a:cubicBezTo>
                    <a:pt x="f792" y="f670"/>
                    <a:pt x="f834" y="f835"/>
                    <a:pt x="f274" y="f835"/>
                  </a:cubicBezTo>
                  <a:cubicBezTo>
                    <a:pt x="f549" y="f835"/>
                    <a:pt x="f221" y="f836"/>
                    <a:pt x="f420" y="f186"/>
                  </a:cubicBezTo>
                  <a:cubicBezTo>
                    <a:pt x="f705" y="f685"/>
                    <a:pt x="f549" y="f674"/>
                    <a:pt x="f710" y="f675"/>
                  </a:cubicBezTo>
                  <a:cubicBezTo>
                    <a:pt x="f219" y="f677"/>
                    <a:pt x="f792" y="f678"/>
                    <a:pt x="f453" y="f666"/>
                  </a:cubicBezTo>
                  <a:close/>
                  <a:moveTo>
                    <a:pt x="f221" y="f308"/>
                  </a:moveTo>
                  <a:cubicBezTo>
                    <a:pt x="f611" y="f381"/>
                    <a:pt x="f613" y="f622"/>
                    <a:pt x="f230" y="f481"/>
                  </a:cubicBezTo>
                  <a:cubicBezTo>
                    <a:pt x="f175" y="f323"/>
                    <a:pt x="f705" y="f837"/>
                    <a:pt x="f551" y="f375"/>
                  </a:cubicBezTo>
                  <a:cubicBezTo>
                    <a:pt x="f706" y="f435"/>
                    <a:pt x="f716" y="f838"/>
                    <a:pt x="f242" y="f323"/>
                  </a:cubicBezTo>
                  <a:cubicBezTo>
                    <a:pt x="f564" y="f300"/>
                    <a:pt x="f542" y="f378"/>
                    <a:pt x="f221" y="f308"/>
                  </a:cubicBezTo>
                  <a:close/>
                  <a:moveTo>
                    <a:pt x="f406" y="f193"/>
                  </a:moveTo>
                  <a:cubicBezTo>
                    <a:pt x="f130" y="f839"/>
                    <a:pt x="f840" y="f839"/>
                    <a:pt x="f401" y="f176"/>
                  </a:cubicBezTo>
                  <a:cubicBezTo>
                    <a:pt x="f841" y="f646"/>
                    <a:pt x="f842" y="f183"/>
                    <a:pt x="f27" y="f649"/>
                  </a:cubicBezTo>
                  <a:cubicBezTo>
                    <a:pt x="f454" y="f843"/>
                    <a:pt x="f17" y="f184"/>
                    <a:pt x="f64" y="f652"/>
                  </a:cubicBezTo>
                  <a:cubicBezTo>
                    <a:pt x="f406" y="f844"/>
                    <a:pt x="f845" y="f846"/>
                    <a:pt x="f87" y="f627"/>
                  </a:cubicBezTo>
                  <a:cubicBezTo>
                    <a:pt x="f29" y="f473"/>
                    <a:pt x="f672" y="f470"/>
                    <a:pt x="f29" y="f698"/>
                  </a:cubicBezTo>
                  <a:cubicBezTo>
                    <a:pt x="f847" y="f643"/>
                    <a:pt x="f67" y="f182"/>
                    <a:pt x="f406" y="f193"/>
                  </a:cubicBezTo>
                  <a:close/>
                  <a:moveTo>
                    <a:pt x="f384" y="f848"/>
                  </a:moveTo>
                  <a:cubicBezTo>
                    <a:pt x="f495" y="f688"/>
                    <a:pt x="f375" y="f849"/>
                    <a:pt x="f427" y="f656"/>
                  </a:cubicBezTo>
                  <a:cubicBezTo>
                    <a:pt x="f435" y="f850"/>
                    <a:pt x="f138" y="f400"/>
                    <a:pt x="f314" y="f723"/>
                  </a:cubicBezTo>
                  <a:cubicBezTo>
                    <a:pt x="f43" y="f851"/>
                    <a:pt x="f327" y="f852"/>
                    <a:pt x="f327" y="f661"/>
                  </a:cubicBezTo>
                  <a:cubicBezTo>
                    <a:pt x="f378" y="f853"/>
                    <a:pt x="f314" y="f675"/>
                    <a:pt x="f384" y="f84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23">
              <a:extLst>
                <a:ext uri="{FF2B5EF4-FFF2-40B4-BE49-F238E27FC236}">
                  <a16:creationId xmlns:a16="http://schemas.microsoft.com/office/drawing/2014/main" id="{FD7D3F30-569E-176F-1637-B303151E1B7C}"/>
                </a:ext>
              </a:extLst>
            </p:cNvPr>
            <p:cNvSpPr/>
            <p:nvPr/>
          </p:nvSpPr>
          <p:spPr>
            <a:xfrm>
              <a:off x="1289843" y="3967160"/>
              <a:ext cx="606420" cy="709610"/>
            </a:xfrm>
            <a:custGeom>
              <a:avLst/>
              <a:gdLst>
                <a:gd name="f0" fmla="val 10800000"/>
                <a:gd name="f1" fmla="val 5400000"/>
                <a:gd name="f2" fmla="val 180"/>
                <a:gd name="f3" fmla="val w"/>
                <a:gd name="f4" fmla="val h"/>
                <a:gd name="f5" fmla="val 0"/>
                <a:gd name="f6" fmla="val 543"/>
                <a:gd name="f7" fmla="val 637"/>
                <a:gd name="f8" fmla="val 492"/>
                <a:gd name="f9" fmla="val 83"/>
                <a:gd name="f10" fmla="val 517"/>
                <a:gd name="f11" fmla="val 132"/>
                <a:gd name="f12" fmla="val 462"/>
                <a:gd name="f13" fmla="val 187"/>
                <a:gd name="f14" fmla="val 423"/>
                <a:gd name="f15" fmla="val 170"/>
                <a:gd name="f16" fmla="val 430"/>
                <a:gd name="f17" fmla="val 154"/>
                <a:gd name="f18" fmla="val 437"/>
                <a:gd name="f19" fmla="val 137"/>
                <a:gd name="f20" fmla="val 443"/>
                <a:gd name="f21" fmla="val 105"/>
                <a:gd name="f22" fmla="val 454"/>
                <a:gd name="f23" fmla="val 74"/>
                <a:gd name="f24" fmla="val 466"/>
                <a:gd name="f25" fmla="val 43"/>
                <a:gd name="f26" fmla="val 477"/>
                <a:gd name="f27" fmla="val 30"/>
                <a:gd name="f28" fmla="val 481"/>
                <a:gd name="f29" fmla="val 23"/>
                <a:gd name="f30" fmla="val 478"/>
                <a:gd name="f31" fmla="val 22"/>
                <a:gd name="f32" fmla="val 463"/>
                <a:gd name="f33" fmla="val 19"/>
                <a:gd name="f34" fmla="val 422"/>
                <a:gd name="f35" fmla="val 15"/>
                <a:gd name="f36" fmla="val 382"/>
                <a:gd name="f37" fmla="val 12"/>
                <a:gd name="f38" fmla="val 341"/>
                <a:gd name="f39" fmla="val 11"/>
                <a:gd name="f40" fmla="val 319"/>
                <a:gd name="f41" fmla="val 20"/>
                <a:gd name="f42" fmla="val 300"/>
                <a:gd name="f43" fmla="val 34"/>
                <a:gd name="f44" fmla="val 281"/>
                <a:gd name="f45" fmla="val 57"/>
                <a:gd name="f46" fmla="val 252"/>
                <a:gd name="f47" fmla="val 75"/>
                <a:gd name="f48" fmla="val 219"/>
                <a:gd name="f49" fmla="val 94"/>
                <a:gd name="f50" fmla="val 113"/>
                <a:gd name="f51" fmla="val 157"/>
                <a:gd name="f52" fmla="val 130"/>
                <a:gd name="f53" fmla="val 126"/>
                <a:gd name="f54" fmla="val 150"/>
                <a:gd name="f55" fmla="val 97"/>
                <a:gd name="f56" fmla="val 164"/>
                <a:gd name="f57" fmla="val 77"/>
                <a:gd name="f58" fmla="val 182"/>
                <a:gd name="f59" fmla="val 58"/>
                <a:gd name="f60" fmla="val 200"/>
                <a:gd name="f61" fmla="val 41"/>
                <a:gd name="f62" fmla="val 242"/>
                <a:gd name="f63" fmla="val 4"/>
                <a:gd name="f64" fmla="val 290"/>
                <a:gd name="f65" fmla="val 339"/>
                <a:gd name="f66" fmla="val 26"/>
                <a:gd name="f67" fmla="val 357"/>
                <a:gd name="f68" fmla="val 374"/>
                <a:gd name="f69" fmla="val 44"/>
                <a:gd name="f70" fmla="val 394"/>
                <a:gd name="f71" fmla="val 55"/>
                <a:gd name="f72" fmla="val 389"/>
                <a:gd name="f73" fmla="val 62"/>
                <a:gd name="f74" fmla="val 385"/>
                <a:gd name="f75" fmla="val 68"/>
                <a:gd name="f76" fmla="val 381"/>
                <a:gd name="f77" fmla="val 73"/>
                <a:gd name="f78" fmla="val 372"/>
                <a:gd name="f79" fmla="val 82"/>
                <a:gd name="f80" fmla="val 364"/>
                <a:gd name="f81" fmla="val 91"/>
                <a:gd name="f82" fmla="val 355"/>
                <a:gd name="f83" fmla="val 98"/>
                <a:gd name="f84" fmla="val 309"/>
                <a:gd name="f85" fmla="val 131"/>
                <a:gd name="f86" fmla="val 294"/>
                <a:gd name="f87" fmla="val 287"/>
                <a:gd name="f88" fmla="val 234"/>
                <a:gd name="f89" fmla="val 293"/>
                <a:gd name="f90" fmla="val 224"/>
                <a:gd name="f91" fmla="val 298"/>
                <a:gd name="f92" fmla="val 214"/>
                <a:gd name="f93" fmla="val 303"/>
                <a:gd name="f94" fmla="val 204"/>
                <a:gd name="f95" fmla="val 328"/>
                <a:gd name="f96" fmla="val 362"/>
                <a:gd name="f97" fmla="val 102"/>
                <a:gd name="f98" fmla="val 409"/>
                <a:gd name="f99" fmla="val 63"/>
                <a:gd name="f100" fmla="val 53"/>
                <a:gd name="f101" fmla="val 452"/>
                <a:gd name="f102" fmla="val 35"/>
                <a:gd name="f103" fmla="val 468"/>
                <a:gd name="f104" fmla="val 27"/>
                <a:gd name="f105" fmla="val 482"/>
                <a:gd name="f106" fmla="val 31"/>
                <a:gd name="f107" fmla="val 489"/>
                <a:gd name="f108" fmla="val 47"/>
                <a:gd name="f109" fmla="val 506"/>
                <a:gd name="f110" fmla="val 86"/>
                <a:gd name="f111" fmla="val 522"/>
                <a:gd name="f112" fmla="val 125"/>
                <a:gd name="f113" fmla="val 538"/>
                <a:gd name="f114" fmla="val 165"/>
                <a:gd name="f115" fmla="val 176"/>
                <a:gd name="f116" fmla="val 541"/>
                <a:gd name="f117" fmla="val 184"/>
                <a:gd name="f118" fmla="val 525"/>
                <a:gd name="f119" fmla="val 515"/>
                <a:gd name="f120" fmla="val 189"/>
                <a:gd name="f121" fmla="val 507"/>
                <a:gd name="f122" fmla="val 197"/>
                <a:gd name="f123" fmla="val 498"/>
                <a:gd name="f124" fmla="val 203"/>
                <a:gd name="f125" fmla="val 488"/>
                <a:gd name="f126" fmla="val 210"/>
                <a:gd name="f127" fmla="val 217"/>
                <a:gd name="f128" fmla="val 223"/>
                <a:gd name="f129" fmla="val 465"/>
                <a:gd name="f130" fmla="val 221"/>
                <a:gd name="f131" fmla="val 220"/>
                <a:gd name="f132" fmla="val 472"/>
                <a:gd name="f133" fmla="val 205"/>
                <a:gd name="f134" fmla="val 191"/>
                <a:gd name="f135" fmla="val 493"/>
                <a:gd name="f136" fmla="val 174"/>
                <a:gd name="f137" fmla="val 449"/>
                <a:gd name="f138" fmla="val 421"/>
                <a:gd name="f139" fmla="val 254"/>
                <a:gd name="f140" fmla="val 313"/>
                <a:gd name="f141" fmla="val 373"/>
                <a:gd name="f142" fmla="val 371"/>
                <a:gd name="f143" fmla="val 241"/>
                <a:gd name="f144" fmla="val 549"/>
                <a:gd name="f145" fmla="val 597"/>
                <a:gd name="f146" fmla="val 156"/>
                <a:gd name="f147" fmla="val 612"/>
                <a:gd name="f148" fmla="val 622"/>
                <a:gd name="f149" fmla="val 107"/>
                <a:gd name="f150" fmla="val 631"/>
                <a:gd name="f151" fmla="val 90"/>
                <a:gd name="f152" fmla="val 69"/>
                <a:gd name="f153" fmla="val 613"/>
                <a:gd name="f154" fmla="val 596"/>
                <a:gd name="f155" fmla="val 51"/>
                <a:gd name="f156" fmla="val 586"/>
                <a:gd name="f157" fmla="val 584"/>
                <a:gd name="f158" fmla="val 582"/>
                <a:gd name="f159" fmla="val 5"/>
                <a:gd name="f160" fmla="val 570"/>
                <a:gd name="f161" fmla="val 3"/>
                <a:gd name="f162" fmla="val 553"/>
                <a:gd name="f163" fmla="val 1"/>
                <a:gd name="f164" fmla="val 535"/>
                <a:gd name="f165" fmla="val 516"/>
                <a:gd name="f166" fmla="+- 0 0 -90"/>
                <a:gd name="f167" fmla="*/ f3 1 543"/>
                <a:gd name="f168" fmla="*/ f4 1 637"/>
                <a:gd name="f169" fmla="val f5"/>
                <a:gd name="f170" fmla="val f6"/>
                <a:gd name="f171" fmla="val f7"/>
                <a:gd name="f172" fmla="*/ f166 f0 1"/>
                <a:gd name="f173" fmla="+- f171 0 f169"/>
                <a:gd name="f174" fmla="+- f170 0 f169"/>
                <a:gd name="f175" fmla="*/ f172 1 f2"/>
                <a:gd name="f176" fmla="*/ f174 1 543"/>
                <a:gd name="f177" fmla="*/ f173 1 637"/>
                <a:gd name="f178" fmla="*/ 0 f174 1"/>
                <a:gd name="f179" fmla="*/ 492 f173 1"/>
                <a:gd name="f180" fmla="*/ 187 f174 1"/>
                <a:gd name="f181" fmla="*/ 423 f173 1"/>
                <a:gd name="f182" fmla="*/ 137 f174 1"/>
                <a:gd name="f183" fmla="*/ 443 f173 1"/>
                <a:gd name="f184" fmla="*/ 43 f174 1"/>
                <a:gd name="f185" fmla="*/ 477 f173 1"/>
                <a:gd name="f186" fmla="*/ 22 f174 1"/>
                <a:gd name="f187" fmla="*/ 463 f173 1"/>
                <a:gd name="f188" fmla="*/ 12 f174 1"/>
                <a:gd name="f189" fmla="*/ 341 f173 1"/>
                <a:gd name="f190" fmla="*/ 34 f174 1"/>
                <a:gd name="f191" fmla="*/ 281 f173 1"/>
                <a:gd name="f192" fmla="*/ 94 f174 1"/>
                <a:gd name="f193" fmla="*/ 187 f173 1"/>
                <a:gd name="f194" fmla="*/ 150 f174 1"/>
                <a:gd name="f195" fmla="*/ 97 f173 1"/>
                <a:gd name="f196" fmla="*/ 200 f174 1"/>
                <a:gd name="f197" fmla="*/ 41 f173 1"/>
                <a:gd name="f198" fmla="*/ 339 f174 1"/>
                <a:gd name="f199" fmla="*/ 26 f173 1"/>
                <a:gd name="f200" fmla="*/ 394 f174 1"/>
                <a:gd name="f201" fmla="*/ 55 f173 1"/>
                <a:gd name="f202" fmla="*/ 381 f174 1"/>
                <a:gd name="f203" fmla="*/ 73 f173 1"/>
                <a:gd name="f204" fmla="*/ 355 f174 1"/>
                <a:gd name="f205" fmla="*/ 98 f173 1"/>
                <a:gd name="f206" fmla="*/ 287 f174 1"/>
                <a:gd name="f207" fmla="*/ 234 f173 1"/>
                <a:gd name="f208" fmla="*/ 303 f174 1"/>
                <a:gd name="f209" fmla="*/ 204 f173 1"/>
                <a:gd name="f210" fmla="*/ 409 f174 1"/>
                <a:gd name="f211" fmla="*/ 63 f173 1"/>
                <a:gd name="f212" fmla="*/ 452 f174 1"/>
                <a:gd name="f213" fmla="*/ 35 f173 1"/>
                <a:gd name="f214" fmla="*/ 489 f174 1"/>
                <a:gd name="f215" fmla="*/ 47 f173 1"/>
                <a:gd name="f216" fmla="*/ 538 f174 1"/>
                <a:gd name="f217" fmla="*/ 165 f173 1"/>
                <a:gd name="f218" fmla="*/ 525 f174 1"/>
                <a:gd name="f219" fmla="*/ 498 f174 1"/>
                <a:gd name="f220" fmla="*/ 203 f173 1"/>
                <a:gd name="f221" fmla="*/ 468 f174 1"/>
                <a:gd name="f222" fmla="*/ 224 f173 1"/>
                <a:gd name="f223" fmla="*/ 463 f174 1"/>
                <a:gd name="f224" fmla="*/ 220 f173 1"/>
                <a:gd name="f225" fmla="*/ 493 f174 1"/>
                <a:gd name="f226" fmla="*/ 174 f173 1"/>
                <a:gd name="f227" fmla="*/ 254 f173 1"/>
                <a:gd name="f228" fmla="*/ 422 f173 1"/>
                <a:gd name="f229" fmla="*/ 176 f174 1"/>
                <a:gd name="f230" fmla="*/ 597 f173 1"/>
                <a:gd name="f231" fmla="*/ 107 f174 1"/>
                <a:gd name="f232" fmla="*/ 631 f173 1"/>
                <a:gd name="f233" fmla="*/ 69 f174 1"/>
                <a:gd name="f234" fmla="*/ 613 f173 1"/>
                <a:gd name="f235" fmla="*/ 584 f173 1"/>
                <a:gd name="f236" fmla="*/ 3 f174 1"/>
                <a:gd name="f237" fmla="*/ 553 f173 1"/>
                <a:gd name="f238" fmla="+- f175 0 f1"/>
                <a:gd name="f239" fmla="*/ f178 1 543"/>
                <a:gd name="f240" fmla="*/ f179 1 637"/>
                <a:gd name="f241" fmla="*/ f180 1 543"/>
                <a:gd name="f242" fmla="*/ f181 1 637"/>
                <a:gd name="f243" fmla="*/ f182 1 543"/>
                <a:gd name="f244" fmla="*/ f183 1 637"/>
                <a:gd name="f245" fmla="*/ f184 1 543"/>
                <a:gd name="f246" fmla="*/ f185 1 637"/>
                <a:gd name="f247" fmla="*/ f186 1 543"/>
                <a:gd name="f248" fmla="*/ f187 1 637"/>
                <a:gd name="f249" fmla="*/ f188 1 543"/>
                <a:gd name="f250" fmla="*/ f189 1 637"/>
                <a:gd name="f251" fmla="*/ f190 1 543"/>
                <a:gd name="f252" fmla="*/ f191 1 637"/>
                <a:gd name="f253" fmla="*/ f192 1 543"/>
                <a:gd name="f254" fmla="*/ f193 1 637"/>
                <a:gd name="f255" fmla="*/ f194 1 543"/>
                <a:gd name="f256" fmla="*/ f195 1 637"/>
                <a:gd name="f257" fmla="*/ f196 1 543"/>
                <a:gd name="f258" fmla="*/ f197 1 637"/>
                <a:gd name="f259" fmla="*/ f198 1 543"/>
                <a:gd name="f260" fmla="*/ f199 1 637"/>
                <a:gd name="f261" fmla="*/ f200 1 543"/>
                <a:gd name="f262" fmla="*/ f201 1 637"/>
                <a:gd name="f263" fmla="*/ f202 1 543"/>
                <a:gd name="f264" fmla="*/ f203 1 637"/>
                <a:gd name="f265" fmla="*/ f204 1 543"/>
                <a:gd name="f266" fmla="*/ f205 1 637"/>
                <a:gd name="f267" fmla="*/ f206 1 543"/>
                <a:gd name="f268" fmla="*/ f207 1 637"/>
                <a:gd name="f269" fmla="*/ f208 1 543"/>
                <a:gd name="f270" fmla="*/ f209 1 637"/>
                <a:gd name="f271" fmla="*/ f210 1 543"/>
                <a:gd name="f272" fmla="*/ f211 1 637"/>
                <a:gd name="f273" fmla="*/ f212 1 543"/>
                <a:gd name="f274" fmla="*/ f213 1 637"/>
                <a:gd name="f275" fmla="*/ f214 1 543"/>
                <a:gd name="f276" fmla="*/ f215 1 637"/>
                <a:gd name="f277" fmla="*/ f216 1 543"/>
                <a:gd name="f278" fmla="*/ f217 1 637"/>
                <a:gd name="f279" fmla="*/ f218 1 543"/>
                <a:gd name="f280" fmla="*/ f219 1 543"/>
                <a:gd name="f281" fmla="*/ f220 1 637"/>
                <a:gd name="f282" fmla="*/ f221 1 543"/>
                <a:gd name="f283" fmla="*/ f222 1 637"/>
                <a:gd name="f284" fmla="*/ f223 1 543"/>
                <a:gd name="f285" fmla="*/ f224 1 637"/>
                <a:gd name="f286" fmla="*/ f225 1 543"/>
                <a:gd name="f287" fmla="*/ f226 1 637"/>
                <a:gd name="f288" fmla="*/ f227 1 637"/>
                <a:gd name="f289" fmla="*/ f228 1 637"/>
                <a:gd name="f290" fmla="*/ f229 1 543"/>
                <a:gd name="f291" fmla="*/ f230 1 637"/>
                <a:gd name="f292" fmla="*/ f231 1 543"/>
                <a:gd name="f293" fmla="*/ f232 1 637"/>
                <a:gd name="f294" fmla="*/ f233 1 543"/>
                <a:gd name="f295" fmla="*/ f234 1 637"/>
                <a:gd name="f296" fmla="*/ f235 1 637"/>
                <a:gd name="f297" fmla="*/ f236 1 543"/>
                <a:gd name="f298" fmla="*/ f237 1 637"/>
                <a:gd name="f299" fmla="*/ 0 1 f176"/>
                <a:gd name="f300" fmla="*/ f170 1 f176"/>
                <a:gd name="f301" fmla="*/ 0 1 f177"/>
                <a:gd name="f302" fmla="*/ f171 1 f177"/>
                <a:gd name="f303" fmla="*/ f239 1 f176"/>
                <a:gd name="f304" fmla="*/ f240 1 f177"/>
                <a:gd name="f305" fmla="*/ f241 1 f176"/>
                <a:gd name="f306" fmla="*/ f242 1 f177"/>
                <a:gd name="f307" fmla="*/ f243 1 f176"/>
                <a:gd name="f308" fmla="*/ f244 1 f177"/>
                <a:gd name="f309" fmla="*/ f245 1 f176"/>
                <a:gd name="f310" fmla="*/ f246 1 f177"/>
                <a:gd name="f311" fmla="*/ f247 1 f176"/>
                <a:gd name="f312" fmla="*/ f248 1 f177"/>
                <a:gd name="f313" fmla="*/ f249 1 f176"/>
                <a:gd name="f314" fmla="*/ f250 1 f177"/>
                <a:gd name="f315" fmla="*/ f251 1 f176"/>
                <a:gd name="f316" fmla="*/ f252 1 f177"/>
                <a:gd name="f317" fmla="*/ f253 1 f176"/>
                <a:gd name="f318" fmla="*/ f254 1 f177"/>
                <a:gd name="f319" fmla="*/ f255 1 f176"/>
                <a:gd name="f320" fmla="*/ f256 1 f177"/>
                <a:gd name="f321" fmla="*/ f257 1 f176"/>
                <a:gd name="f322" fmla="*/ f258 1 f177"/>
                <a:gd name="f323" fmla="*/ f259 1 f176"/>
                <a:gd name="f324" fmla="*/ f260 1 f177"/>
                <a:gd name="f325" fmla="*/ f261 1 f176"/>
                <a:gd name="f326" fmla="*/ f262 1 f177"/>
                <a:gd name="f327" fmla="*/ f263 1 f176"/>
                <a:gd name="f328" fmla="*/ f264 1 f177"/>
                <a:gd name="f329" fmla="*/ f265 1 f176"/>
                <a:gd name="f330" fmla="*/ f266 1 f177"/>
                <a:gd name="f331" fmla="*/ f267 1 f176"/>
                <a:gd name="f332" fmla="*/ f268 1 f177"/>
                <a:gd name="f333" fmla="*/ f269 1 f176"/>
                <a:gd name="f334" fmla="*/ f270 1 f177"/>
                <a:gd name="f335" fmla="*/ f271 1 f176"/>
                <a:gd name="f336" fmla="*/ f272 1 f177"/>
                <a:gd name="f337" fmla="*/ f273 1 f176"/>
                <a:gd name="f338" fmla="*/ f274 1 f177"/>
                <a:gd name="f339" fmla="*/ f275 1 f176"/>
                <a:gd name="f340" fmla="*/ f276 1 f177"/>
                <a:gd name="f341" fmla="*/ f277 1 f176"/>
                <a:gd name="f342" fmla="*/ f278 1 f177"/>
                <a:gd name="f343" fmla="*/ f279 1 f176"/>
                <a:gd name="f344" fmla="*/ f280 1 f176"/>
                <a:gd name="f345" fmla="*/ f281 1 f177"/>
                <a:gd name="f346" fmla="*/ f282 1 f176"/>
                <a:gd name="f347" fmla="*/ f283 1 f177"/>
                <a:gd name="f348" fmla="*/ f284 1 f176"/>
                <a:gd name="f349" fmla="*/ f285 1 f177"/>
                <a:gd name="f350" fmla="*/ f286 1 f176"/>
                <a:gd name="f351" fmla="*/ f287 1 f177"/>
                <a:gd name="f352" fmla="*/ f288 1 f177"/>
                <a:gd name="f353" fmla="*/ f289 1 f177"/>
                <a:gd name="f354" fmla="*/ f290 1 f176"/>
                <a:gd name="f355" fmla="*/ f291 1 f177"/>
                <a:gd name="f356" fmla="*/ f292 1 f176"/>
                <a:gd name="f357" fmla="*/ f293 1 f177"/>
                <a:gd name="f358" fmla="*/ f294 1 f176"/>
                <a:gd name="f359" fmla="*/ f295 1 f177"/>
                <a:gd name="f360" fmla="*/ f296 1 f177"/>
                <a:gd name="f361" fmla="*/ f297 1 f176"/>
                <a:gd name="f362" fmla="*/ f298 1 f177"/>
                <a:gd name="f363" fmla="*/ f299 f167 1"/>
                <a:gd name="f364" fmla="*/ f300 f167 1"/>
                <a:gd name="f365" fmla="*/ f302 f168 1"/>
                <a:gd name="f366" fmla="*/ f301 f168 1"/>
                <a:gd name="f367" fmla="*/ f303 f167 1"/>
                <a:gd name="f368" fmla="*/ f304 f168 1"/>
                <a:gd name="f369" fmla="*/ f305 f167 1"/>
                <a:gd name="f370" fmla="*/ f306 f168 1"/>
                <a:gd name="f371" fmla="*/ f307 f167 1"/>
                <a:gd name="f372" fmla="*/ f308 f168 1"/>
                <a:gd name="f373" fmla="*/ f309 f167 1"/>
                <a:gd name="f374" fmla="*/ f310 f168 1"/>
                <a:gd name="f375" fmla="*/ f311 f167 1"/>
                <a:gd name="f376" fmla="*/ f312 f168 1"/>
                <a:gd name="f377" fmla="*/ f313 f167 1"/>
                <a:gd name="f378" fmla="*/ f314 f168 1"/>
                <a:gd name="f379" fmla="*/ f315 f167 1"/>
                <a:gd name="f380" fmla="*/ f316 f168 1"/>
                <a:gd name="f381" fmla="*/ f317 f167 1"/>
                <a:gd name="f382" fmla="*/ f318 f168 1"/>
                <a:gd name="f383" fmla="*/ f319 f167 1"/>
                <a:gd name="f384" fmla="*/ f320 f168 1"/>
                <a:gd name="f385" fmla="*/ f321 f167 1"/>
                <a:gd name="f386" fmla="*/ f322 f168 1"/>
                <a:gd name="f387" fmla="*/ f323 f167 1"/>
                <a:gd name="f388" fmla="*/ f324 f168 1"/>
                <a:gd name="f389" fmla="*/ f325 f167 1"/>
                <a:gd name="f390" fmla="*/ f326 f168 1"/>
                <a:gd name="f391" fmla="*/ f327 f167 1"/>
                <a:gd name="f392" fmla="*/ f328 f168 1"/>
                <a:gd name="f393" fmla="*/ f329 f167 1"/>
                <a:gd name="f394" fmla="*/ f330 f168 1"/>
                <a:gd name="f395" fmla="*/ f331 f167 1"/>
                <a:gd name="f396" fmla="*/ f332 f168 1"/>
                <a:gd name="f397" fmla="*/ f333 f167 1"/>
                <a:gd name="f398" fmla="*/ f334 f168 1"/>
                <a:gd name="f399" fmla="*/ f335 f167 1"/>
                <a:gd name="f400" fmla="*/ f336 f168 1"/>
                <a:gd name="f401" fmla="*/ f337 f167 1"/>
                <a:gd name="f402" fmla="*/ f338 f168 1"/>
                <a:gd name="f403" fmla="*/ f339 f167 1"/>
                <a:gd name="f404" fmla="*/ f340 f168 1"/>
                <a:gd name="f405" fmla="*/ f341 f167 1"/>
                <a:gd name="f406" fmla="*/ f342 f168 1"/>
                <a:gd name="f407" fmla="*/ f343 f167 1"/>
                <a:gd name="f408" fmla="*/ f344 f167 1"/>
                <a:gd name="f409" fmla="*/ f345 f168 1"/>
                <a:gd name="f410" fmla="*/ f346 f167 1"/>
                <a:gd name="f411" fmla="*/ f347 f168 1"/>
                <a:gd name="f412" fmla="*/ f348 f167 1"/>
                <a:gd name="f413" fmla="*/ f349 f168 1"/>
                <a:gd name="f414" fmla="*/ f350 f167 1"/>
                <a:gd name="f415" fmla="*/ f351 f168 1"/>
                <a:gd name="f416" fmla="*/ f352 f168 1"/>
                <a:gd name="f417" fmla="*/ f353 f168 1"/>
                <a:gd name="f418" fmla="*/ f354 f167 1"/>
                <a:gd name="f419" fmla="*/ f355 f168 1"/>
                <a:gd name="f420" fmla="*/ f356 f167 1"/>
                <a:gd name="f421" fmla="*/ f357 f168 1"/>
                <a:gd name="f422" fmla="*/ f358 f167 1"/>
                <a:gd name="f423" fmla="*/ f359 f168 1"/>
                <a:gd name="f424" fmla="*/ f360 f168 1"/>
                <a:gd name="f425" fmla="*/ f361 f167 1"/>
                <a:gd name="f426" fmla="*/ f362 f168 1"/>
              </a:gdLst>
              <a:ahLst/>
              <a:cxnLst>
                <a:cxn ang="3cd4">
                  <a:pos x="hc" y="t"/>
                </a:cxn>
                <a:cxn ang="0">
                  <a:pos x="r" y="vc"/>
                </a:cxn>
                <a:cxn ang="cd4">
                  <a:pos x="hc" y="b"/>
                </a:cxn>
                <a:cxn ang="cd2">
                  <a:pos x="l" y="vc"/>
                </a:cxn>
                <a:cxn ang="f238">
                  <a:pos x="f367" y="f368"/>
                </a:cxn>
                <a:cxn ang="f238">
                  <a:pos x="f369" y="f370"/>
                </a:cxn>
                <a:cxn ang="f238">
                  <a:pos x="f371" y="f372"/>
                </a:cxn>
                <a:cxn ang="f238">
                  <a:pos x="f373" y="f374"/>
                </a:cxn>
                <a:cxn ang="f238">
                  <a:pos x="f375" y="f376"/>
                </a:cxn>
                <a:cxn ang="f238">
                  <a:pos x="f377" y="f378"/>
                </a:cxn>
                <a:cxn ang="f238">
                  <a:pos x="f379" y="f380"/>
                </a:cxn>
                <a:cxn ang="f238">
                  <a:pos x="f381" y="f382"/>
                </a:cxn>
                <a:cxn ang="f238">
                  <a:pos x="f383" y="f384"/>
                </a:cxn>
                <a:cxn ang="f238">
                  <a:pos x="f385" y="f386"/>
                </a:cxn>
                <a:cxn ang="f238">
                  <a:pos x="f387" y="f388"/>
                </a:cxn>
                <a:cxn ang="f238">
                  <a:pos x="f389" y="f390"/>
                </a:cxn>
                <a:cxn ang="f238">
                  <a:pos x="f391" y="f392"/>
                </a:cxn>
                <a:cxn ang="f238">
                  <a:pos x="f393" y="f394"/>
                </a:cxn>
                <a:cxn ang="f238">
                  <a:pos x="f395" y="f396"/>
                </a:cxn>
                <a:cxn ang="f238">
                  <a:pos x="f397" y="f398"/>
                </a:cxn>
                <a:cxn ang="f238">
                  <a:pos x="f399" y="f400"/>
                </a:cxn>
                <a:cxn ang="f238">
                  <a:pos x="f401" y="f402"/>
                </a:cxn>
                <a:cxn ang="f238">
                  <a:pos x="f403" y="f404"/>
                </a:cxn>
                <a:cxn ang="f238">
                  <a:pos x="f405" y="f406"/>
                </a:cxn>
                <a:cxn ang="f238">
                  <a:pos x="f407" y="f382"/>
                </a:cxn>
                <a:cxn ang="f238">
                  <a:pos x="f408" y="f409"/>
                </a:cxn>
                <a:cxn ang="f238">
                  <a:pos x="f410" y="f411"/>
                </a:cxn>
                <a:cxn ang="f238">
                  <a:pos x="f412" y="f413"/>
                </a:cxn>
                <a:cxn ang="f238">
                  <a:pos x="f414" y="f415"/>
                </a:cxn>
                <a:cxn ang="f238">
                  <a:pos x="f399" y="f416"/>
                </a:cxn>
                <a:cxn ang="f238">
                  <a:pos x="f387" y="f417"/>
                </a:cxn>
                <a:cxn ang="f238">
                  <a:pos x="f418" y="f419"/>
                </a:cxn>
                <a:cxn ang="f238">
                  <a:pos x="f420" y="f421"/>
                </a:cxn>
                <a:cxn ang="f238">
                  <a:pos x="f422" y="f423"/>
                </a:cxn>
                <a:cxn ang="f238">
                  <a:pos x="f379" y="f424"/>
                </a:cxn>
                <a:cxn ang="f238">
                  <a:pos x="f425" y="f426"/>
                </a:cxn>
                <a:cxn ang="f238">
                  <a:pos x="f367" y="f368"/>
                </a:cxn>
              </a:cxnLst>
              <a:rect l="f363" t="f366" r="f364" b="f365"/>
              <a:pathLst>
                <a:path w="543" h="637">
                  <a:moveTo>
                    <a:pt x="f5"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47" y="f48"/>
                    <a:pt x="f49" y="f13"/>
                  </a:cubicBezTo>
                  <a:cubicBezTo>
                    <a:pt x="f50" y="f51"/>
                    <a:pt x="f52" y="f53"/>
                    <a:pt x="f54" y="f55"/>
                  </a:cubicBezTo>
                  <a:cubicBezTo>
                    <a:pt x="f56" y="f57"/>
                    <a:pt x="f58" y="f59"/>
                    <a:pt x="f60" y="f61"/>
                  </a:cubicBezTo>
                  <a:cubicBezTo>
                    <a:pt x="f62" y="f63"/>
                    <a:pt x="f64" y="f5"/>
                    <a:pt x="f65" y="f66"/>
                  </a:cubicBezTo>
                  <a:cubicBezTo>
                    <a:pt x="f67" y="f43"/>
                    <a:pt x="f68" y="f69"/>
                    <a:pt x="f70" y="f71"/>
                  </a:cubicBezTo>
                  <a:cubicBezTo>
                    <a:pt x="f72" y="f73"/>
                    <a:pt x="f74" y="f75"/>
                    <a:pt x="f76" y="f77"/>
                  </a:cubicBezTo>
                  <a:cubicBezTo>
                    <a:pt x="f78" y="f79"/>
                    <a:pt x="f80" y="f81"/>
                    <a:pt x="f82" y="f83"/>
                  </a:cubicBezTo>
                  <a:cubicBezTo>
                    <a:pt x="f84" y="f85"/>
                    <a:pt x="f86" y="f2"/>
                    <a:pt x="f87" y="f88"/>
                  </a:cubicBezTo>
                  <a:cubicBezTo>
                    <a:pt x="f89" y="f90"/>
                    <a:pt x="f91" y="f92"/>
                    <a:pt x="f93" y="f94"/>
                  </a:cubicBezTo>
                  <a:cubicBezTo>
                    <a:pt x="f95" y="f54"/>
                    <a:pt x="f96" y="f97"/>
                    <a:pt x="f98" y="f99"/>
                  </a:cubicBezTo>
                  <a:cubicBezTo>
                    <a:pt x="f34" y="f100"/>
                    <a:pt x="f18" y="f69"/>
                    <a:pt x="f101" y="f102"/>
                  </a:cubicBezTo>
                  <a:cubicBezTo>
                    <a:pt x="f103" y="f104"/>
                    <a:pt x="f105" y="f106"/>
                    <a:pt x="f107" y="f108"/>
                  </a:cubicBezTo>
                  <a:cubicBezTo>
                    <a:pt x="f109" y="f110"/>
                    <a:pt x="f111" y="f112"/>
                    <a:pt x="f113" y="f114"/>
                  </a:cubicBezTo>
                  <a:cubicBezTo>
                    <a:pt x="f6" y="f115"/>
                    <a:pt x="f116" y="f117"/>
                    <a:pt x="f118" y="f13"/>
                  </a:cubicBezTo>
                  <a:cubicBezTo>
                    <a:pt x="f119" y="f120"/>
                    <a:pt x="f121" y="f122"/>
                    <a:pt x="f123" y="f124"/>
                  </a:cubicBezTo>
                  <a:cubicBezTo>
                    <a:pt x="f125" y="f126"/>
                    <a:pt x="f30" y="f127"/>
                    <a:pt x="f103" y="f90"/>
                  </a:cubicBezTo>
                  <a:cubicBezTo>
                    <a:pt x="f24" y="f128"/>
                    <a:pt x="f129" y="f130"/>
                    <a:pt x="f32" y="f131"/>
                  </a:cubicBezTo>
                  <a:cubicBezTo>
                    <a:pt x="f132" y="f133"/>
                    <a:pt x="f105" y="f134"/>
                    <a:pt x="f135" y="f136"/>
                  </a:cubicBezTo>
                  <a:cubicBezTo>
                    <a:pt x="f137" y="f13"/>
                    <a:pt x="f138" y="f126"/>
                    <a:pt x="f98" y="f139"/>
                  </a:cubicBezTo>
                  <a:cubicBezTo>
                    <a:pt x="f70" y="f140"/>
                    <a:pt x="f141" y="f142"/>
                    <a:pt x="f65" y="f34"/>
                  </a:cubicBezTo>
                  <a:cubicBezTo>
                    <a:pt x="f86" y="f107"/>
                    <a:pt x="f143" y="f144"/>
                    <a:pt x="f115" y="f145"/>
                  </a:cubicBezTo>
                  <a:cubicBezTo>
                    <a:pt x="f146" y="f147"/>
                    <a:pt x="f85" y="f148"/>
                    <a:pt x="f149" y="f150"/>
                  </a:cubicBezTo>
                  <a:cubicBezTo>
                    <a:pt x="f151" y="f7"/>
                    <a:pt x="f47" y="f150"/>
                    <a:pt x="f152" y="f153"/>
                  </a:cubicBezTo>
                  <a:cubicBezTo>
                    <a:pt x="f99" y="f154"/>
                    <a:pt x="f155" y="f156"/>
                    <a:pt x="f43" y="f157"/>
                  </a:cubicBezTo>
                  <a:cubicBezTo>
                    <a:pt x="f35" y="f158"/>
                    <a:pt x="f159" y="f160"/>
                    <a:pt x="f161" y="f162"/>
                  </a:cubicBezTo>
                  <a:cubicBezTo>
                    <a:pt x="f163" y="f164"/>
                    <a:pt x="f163" y="f165"/>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
        <p:nvSpPr>
          <p:cNvPr id="17" name="Freeform 27">
            <a:extLst>
              <a:ext uri="{FF2B5EF4-FFF2-40B4-BE49-F238E27FC236}">
                <a16:creationId xmlns:a16="http://schemas.microsoft.com/office/drawing/2014/main" id="{1527F125-E5DC-6BDD-D557-EFC5D2FB05CA}"/>
              </a:ext>
            </a:extLst>
          </p:cNvPr>
          <p:cNvSpPr/>
          <p:nvPr/>
        </p:nvSpPr>
        <p:spPr>
          <a:xfrm>
            <a:off x="2882902" y="3189098"/>
            <a:ext cx="1862139" cy="1774822"/>
          </a:xfrm>
          <a:custGeom>
            <a:avLst/>
            <a:gdLst>
              <a:gd name="f0" fmla="val 10800000"/>
              <a:gd name="f1" fmla="val 5400000"/>
              <a:gd name="f2" fmla="val 360"/>
              <a:gd name="f3" fmla="val 180"/>
              <a:gd name="f4" fmla="val w"/>
              <a:gd name="f5" fmla="val h"/>
              <a:gd name="f6" fmla="val 0"/>
              <a:gd name="f7" fmla="val 1446"/>
              <a:gd name="f8" fmla="val 1378"/>
              <a:gd name="f9" fmla="val 1093"/>
              <a:gd name="f10" fmla="val 832"/>
              <a:gd name="f11" fmla="val 1075"/>
              <a:gd name="f12" fmla="val 881"/>
              <a:gd name="f13" fmla="val 1050"/>
              <a:gd name="f14" fmla="val 901"/>
              <a:gd name="f15" fmla="val 1012"/>
              <a:gd name="f16" fmla="val 899"/>
              <a:gd name="f17" fmla="val 976"/>
              <a:gd name="f18" fmla="val 897"/>
              <a:gd name="f19" fmla="val 951"/>
              <a:gd name="f20" fmla="val 873"/>
              <a:gd name="f21" fmla="val 941"/>
              <a:gd name="f22" fmla="val 829"/>
              <a:gd name="f23" fmla="val 926"/>
              <a:gd name="f24" fmla="val 854"/>
              <a:gd name="f25" fmla="val 906"/>
              <a:gd name="f26" fmla="val 877"/>
              <a:gd name="f27" fmla="val 876"/>
              <a:gd name="f28" fmla="val 849"/>
              <a:gd name="f29" fmla="val 878"/>
              <a:gd name="f30" fmla="val 826"/>
              <a:gd name="f31" fmla="val 867"/>
              <a:gd name="f32" fmla="val 808"/>
              <a:gd name="f33" fmla="val 844"/>
              <a:gd name="f34" fmla="val 791"/>
              <a:gd name="f35" fmla="val 919"/>
              <a:gd name="f36" fmla="val 748"/>
              <a:gd name="f37" fmla="val 684"/>
              <a:gd name="f38" fmla="val 909"/>
              <a:gd name="f39" fmla="val 698"/>
              <a:gd name="f40" fmla="val 947"/>
              <a:gd name="f41" fmla="val 694"/>
              <a:gd name="f42" fmla="val 981"/>
              <a:gd name="f43" fmla="val 662"/>
              <a:gd name="f44" fmla="val 1005"/>
              <a:gd name="f45" fmla="val 631"/>
              <a:gd name="f46" fmla="val 1028"/>
              <a:gd name="f47" fmla="val 598"/>
              <a:gd name="f48" fmla="val 1024"/>
              <a:gd name="f49" fmla="val 566"/>
              <a:gd name="f50" fmla="val 1001"/>
              <a:gd name="f51" fmla="val 575"/>
              <a:gd name="f52" fmla="val 1053"/>
              <a:gd name="f53" fmla="val 560"/>
              <a:gd name="f54" fmla="val 1087"/>
              <a:gd name="f55" fmla="val 523"/>
              <a:gd name="f56" fmla="val 1101"/>
              <a:gd name="f57" fmla="val 485"/>
              <a:gd name="f58" fmla="val 1116"/>
              <a:gd name="f59" fmla="val 452"/>
              <a:gd name="f60" fmla="val 423"/>
              <a:gd name="f61" fmla="val 1054"/>
              <a:gd name="f62" fmla="val 405"/>
              <a:gd name="f63" fmla="val 1089"/>
              <a:gd name="f64" fmla="val 379"/>
              <a:gd name="f65" fmla="val 1107"/>
              <a:gd name="f66" fmla="val 340"/>
              <a:gd name="f67" fmla="val 299"/>
              <a:gd name="f68" fmla="val 1095"/>
              <a:gd name="f69" fmla="val 281"/>
              <a:gd name="f70" fmla="val 1066"/>
              <a:gd name="f71" fmla="val 276"/>
              <a:gd name="f72" fmla="val 1029"/>
              <a:gd name="f73" fmla="val 260"/>
              <a:gd name="f74" fmla="val 1052"/>
              <a:gd name="f75" fmla="val 244"/>
              <a:gd name="f76" fmla="val 227"/>
              <a:gd name="f77" fmla="val 1097"/>
              <a:gd name="f78" fmla="val 226"/>
              <a:gd name="f79" fmla="val 1099"/>
              <a:gd name="f80" fmla="val 224"/>
              <a:gd name="f81" fmla="val 1102"/>
              <a:gd name="f82" fmla="val 232"/>
              <a:gd name="f83" fmla="val 1134"/>
              <a:gd name="f84" fmla="val 204"/>
              <a:gd name="f85" fmla="val 1153"/>
              <a:gd name="f86" fmla="val 195"/>
              <a:gd name="f87" fmla="val 1182"/>
              <a:gd name="f88" fmla="val 210"/>
              <a:gd name="f89" fmla="val 1188"/>
              <a:gd name="f90" fmla="val 1195"/>
              <a:gd name="f91" fmla="val 242"/>
              <a:gd name="f92" fmla="val 1201"/>
              <a:gd name="f93" fmla="val 258"/>
              <a:gd name="f94" fmla="val 1207"/>
              <a:gd name="f95" fmla="val 261"/>
              <a:gd name="f96" fmla="val 1218"/>
              <a:gd name="f97" fmla="val 254"/>
              <a:gd name="f98" fmla="val 1232"/>
              <a:gd name="f99" fmla="val 231"/>
              <a:gd name="f100" fmla="val 1276"/>
              <a:gd name="f101" fmla="val 233"/>
              <a:gd name="f102" fmla="val 1288"/>
              <a:gd name="f103" fmla="val 185"/>
              <a:gd name="f104" fmla="val 1255"/>
              <a:gd name="f105" fmla="val 177"/>
              <a:gd name="f106" fmla="val 1250"/>
              <a:gd name="f107" fmla="val 170"/>
              <a:gd name="f108" fmla="val 1246"/>
              <a:gd name="f109" fmla="val 159"/>
              <a:gd name="f110" fmla="val 1241"/>
              <a:gd name="f111" fmla="val 142"/>
              <a:gd name="f112" fmla="val 1278"/>
              <a:gd name="f113" fmla="val 125"/>
              <a:gd name="f114" fmla="val 1315"/>
              <a:gd name="f115" fmla="val 108"/>
              <a:gd name="f116" fmla="val 1352"/>
              <a:gd name="f117" fmla="val 97"/>
              <a:gd name="f118" fmla="val 1376"/>
              <a:gd name="f119" fmla="val 92"/>
              <a:gd name="f120" fmla="val 68"/>
              <a:gd name="f121" fmla="val 1367"/>
              <a:gd name="f122" fmla="val 24"/>
              <a:gd name="f123" fmla="val 1345"/>
              <a:gd name="f124" fmla="val 25"/>
              <a:gd name="f125" fmla="val 1343"/>
              <a:gd name="f126" fmla="val 49"/>
              <a:gd name="f127" fmla="val 1304"/>
              <a:gd name="f128" fmla="val 67"/>
              <a:gd name="f129" fmla="val 1274"/>
              <a:gd name="f130" fmla="val 83"/>
              <a:gd name="f131" fmla="val 1243"/>
              <a:gd name="f132" fmla="val 102"/>
              <a:gd name="f133" fmla="val 1210"/>
              <a:gd name="f134" fmla="val 84"/>
              <a:gd name="f135" fmla="val 1202"/>
              <a:gd name="f136" fmla="val 1196"/>
              <a:gd name="f137" fmla="val 52"/>
              <a:gd name="f138" fmla="val 1189"/>
              <a:gd name="f139" fmla="val 35"/>
              <a:gd name="f140" fmla="val 1181"/>
              <a:gd name="f141" fmla="val 32"/>
              <a:gd name="f142" fmla="val 1173"/>
              <a:gd name="f143" fmla="val 40"/>
              <a:gd name="f144" fmla="val 1156"/>
              <a:gd name="f145" fmla="val 64"/>
              <a:gd name="f146" fmla="val 109"/>
              <a:gd name="f147" fmla="val 1135"/>
              <a:gd name="f148" fmla="val 116"/>
              <a:gd name="f149" fmla="val 1140"/>
              <a:gd name="f150" fmla="val 122"/>
              <a:gd name="f151" fmla="val 1143"/>
              <a:gd name="f152" fmla="val 131"/>
              <a:gd name="f153" fmla="val 1149"/>
              <a:gd name="f154" fmla="val 139"/>
              <a:gd name="f155" fmla="val 1132"/>
              <a:gd name="f156" fmla="val 146"/>
              <a:gd name="f157" fmla="val 153"/>
              <a:gd name="f158" fmla="val 1100"/>
              <a:gd name="f159" fmla="val 155"/>
              <a:gd name="f160" fmla="val 163"/>
              <a:gd name="f161" fmla="val 1086"/>
              <a:gd name="f162" fmla="val 186"/>
              <a:gd name="f163" fmla="val 1085"/>
              <a:gd name="f164" fmla="val 188"/>
              <a:gd name="f165" fmla="val 1065"/>
              <a:gd name="f166" fmla="val 197"/>
              <a:gd name="f167" fmla="val 1051"/>
              <a:gd name="f168" fmla="val 205"/>
              <a:gd name="f169" fmla="val 1037"/>
              <a:gd name="f170" fmla="val 214"/>
              <a:gd name="f171" fmla="val 1023"/>
              <a:gd name="f172" fmla="val 221"/>
              <a:gd name="f173" fmla="val 202"/>
              <a:gd name="f174" fmla="val 1007"/>
              <a:gd name="f175" fmla="val 161"/>
              <a:gd name="f176" fmla="val 997"/>
              <a:gd name="f177" fmla="val 141"/>
              <a:gd name="f178" fmla="val 988"/>
              <a:gd name="f179" fmla="val 968"/>
              <a:gd name="f180" fmla="val 127"/>
              <a:gd name="f181" fmla="val 946"/>
              <a:gd name="f182" fmla="val 120"/>
              <a:gd name="f183" fmla="val 907"/>
              <a:gd name="f184" fmla="val 189"/>
              <a:gd name="f185" fmla="val 859"/>
              <a:gd name="f186" fmla="val 150"/>
              <a:gd name="f187" fmla="val 841"/>
              <a:gd name="f188" fmla="val 811"/>
              <a:gd name="f189" fmla="val 769"/>
              <a:gd name="f190" fmla="val 151"/>
              <a:gd name="f191" fmla="val 730"/>
              <a:gd name="f192" fmla="val 714"/>
              <a:gd name="f193" fmla="val 222"/>
              <a:gd name="f194" fmla="val 713"/>
              <a:gd name="f195" fmla="val 688"/>
              <a:gd name="f196" fmla="val 175"/>
              <a:gd name="f197" fmla="val 657"/>
              <a:gd name="f198" fmla="val 187"/>
              <a:gd name="f199" fmla="val 617"/>
              <a:gd name="f200" fmla="val 628"/>
              <a:gd name="f201" fmla="val 118"/>
              <a:gd name="f202" fmla="val 626"/>
              <a:gd name="f203" fmla="val 95"/>
              <a:gd name="f204" fmla="val 596"/>
              <a:gd name="f205" fmla="val 71"/>
              <a:gd name="f206" fmla="val 73"/>
              <a:gd name="f207" fmla="val 535"/>
              <a:gd name="f208" fmla="val 503"/>
              <a:gd name="f209" fmla="val 30"/>
              <a:gd name="f210" fmla="val 498"/>
              <a:gd name="f211" fmla="val 1"/>
              <a:gd name="f212" fmla="val 474"/>
              <a:gd name="f213" fmla="val 429"/>
              <a:gd name="f214" fmla="val 387"/>
              <a:gd name="f215" fmla="val 29"/>
              <a:gd name="f216" fmla="val 358"/>
              <a:gd name="f217" fmla="val 76"/>
              <a:gd name="f218" fmla="val 353"/>
              <a:gd name="f219" fmla="val 66"/>
              <a:gd name="f220" fmla="val 336"/>
              <a:gd name="f221" fmla="val 320"/>
              <a:gd name="f222" fmla="val 44"/>
              <a:gd name="f223" fmla="val 301"/>
              <a:gd name="f224" fmla="val 36"/>
              <a:gd name="f225" fmla="val 279"/>
              <a:gd name="f226" fmla="val 42"/>
              <a:gd name="f227" fmla="val 257"/>
              <a:gd name="f228" fmla="val 56"/>
              <a:gd name="f229" fmla="val 238"/>
              <a:gd name="f230" fmla="val 80"/>
              <a:gd name="f231" fmla="val 207"/>
              <a:gd name="f232" fmla="val 117"/>
              <a:gd name="f233" fmla="val 144"/>
              <a:gd name="f234" fmla="val 182"/>
              <a:gd name="f235" fmla="val 145"/>
              <a:gd name="f236" fmla="val 183"/>
              <a:gd name="f237" fmla="val 211"/>
              <a:gd name="f238" fmla="val 98"/>
              <a:gd name="f239" fmla="val 243"/>
              <a:gd name="f240" fmla="val 101"/>
              <a:gd name="f241" fmla="val 280"/>
              <a:gd name="f242" fmla="val 90"/>
              <a:gd name="f243" fmla="val 293"/>
              <a:gd name="f244" fmla="val 61"/>
              <a:gd name="f245" fmla="val 328"/>
              <a:gd name="f246" fmla="val 48"/>
              <a:gd name="f247" fmla="val 364"/>
              <a:gd name="f248" fmla="val 34"/>
              <a:gd name="f249" fmla="val 393"/>
              <a:gd name="f250" fmla="val 46"/>
              <a:gd name="f251" fmla="val 419"/>
              <a:gd name="f252" fmla="val 77"/>
              <a:gd name="f253" fmla="val 430"/>
              <a:gd name="f254" fmla="val 9"/>
              <a:gd name="f255" fmla="val 496"/>
              <a:gd name="f256" fmla="val 10"/>
              <a:gd name="f257" fmla="val 532"/>
              <a:gd name="f258" fmla="val 556"/>
              <a:gd name="f259" fmla="val 31"/>
              <a:gd name="f260" fmla="val 568"/>
              <a:gd name="f261" fmla="val 70"/>
              <a:gd name="f262" fmla="val 581"/>
              <a:gd name="f263" fmla="val 603"/>
              <a:gd name="f264" fmla="val 641"/>
              <a:gd name="f265" fmla="val 8"/>
              <a:gd name="f266" fmla="val 676"/>
              <a:gd name="f267" fmla="val 6"/>
              <a:gd name="f268" fmla="val 699"/>
              <a:gd name="f269" fmla="val 715"/>
              <a:gd name="f270" fmla="val 58"/>
              <a:gd name="f271" fmla="val 733"/>
              <a:gd name="f272" fmla="val 21"/>
              <a:gd name="f273" fmla="val 760"/>
              <a:gd name="f274" fmla="val 801"/>
              <a:gd name="f275" fmla="val 7"/>
              <a:gd name="f276" fmla="val 834"/>
              <a:gd name="f277" fmla="val 13"/>
              <a:gd name="f278" fmla="val 852"/>
              <a:gd name="f279" fmla="val 33"/>
              <a:gd name="f280" fmla="val 864"/>
              <a:gd name="f281" fmla="val 886"/>
              <a:gd name="f282" fmla="val 43"/>
              <a:gd name="f283" fmla="val 915"/>
              <a:gd name="f284" fmla="val 26"/>
              <a:gd name="f285" fmla="val 954"/>
              <a:gd name="f286" fmla="val 38"/>
              <a:gd name="f287" fmla="val 990"/>
              <a:gd name="f288" fmla="val 115"/>
              <a:gd name="f289" fmla="val 1034"/>
              <a:gd name="f290" fmla="val 82"/>
              <a:gd name="f291" fmla="val 1104"/>
              <a:gd name="f292" fmla="val 86"/>
              <a:gd name="f293" fmla="val 100"/>
              <a:gd name="f294" fmla="val 128"/>
              <a:gd name="f295" fmla="val 1146"/>
              <a:gd name="f296" fmla="val 171"/>
              <a:gd name="f297" fmla="val 1194"/>
              <a:gd name="f298" fmla="val 1225"/>
              <a:gd name="f299" fmla="val 1252"/>
              <a:gd name="f300" fmla="val 172"/>
              <a:gd name="f301" fmla="val 1277"/>
              <a:gd name="f302" fmla="val 1280"/>
              <a:gd name="f303" fmla="val 229"/>
              <a:gd name="f304" fmla="val 1259"/>
              <a:gd name="f305" fmla="val 273"/>
              <a:gd name="f306" fmla="val 1298"/>
              <a:gd name="f307" fmla="val 1332"/>
              <a:gd name="f308" fmla="val 263"/>
              <a:gd name="f309" fmla="val 1356"/>
              <a:gd name="f310" fmla="val 296"/>
              <a:gd name="f311" fmla="val 1380"/>
              <a:gd name="f312" fmla="val 330"/>
              <a:gd name="f313" fmla="val 1373"/>
              <a:gd name="f314" fmla="val 1347"/>
              <a:gd name="f315" fmla="val 395"/>
              <a:gd name="f316" fmla="val 1407"/>
              <a:gd name="f317" fmla="val 400"/>
              <a:gd name="f318" fmla="val 1434"/>
              <a:gd name="f319" fmla="val 418"/>
              <a:gd name="f320" fmla="val 1440"/>
              <a:gd name="f321" fmla="val 458"/>
              <a:gd name="f322" fmla="val 1427"/>
              <a:gd name="f323" fmla="val 526"/>
              <a:gd name="f324" fmla="val 544"/>
              <a:gd name="f325" fmla="val 1414"/>
              <a:gd name="f326" fmla="val 567"/>
              <a:gd name="f327" fmla="val 1429"/>
              <a:gd name="f328" fmla="val 597"/>
              <a:gd name="f329" fmla="val 1416"/>
              <a:gd name="f330" fmla="val 637"/>
              <a:gd name="f331" fmla="val 1405"/>
              <a:gd name="f332" fmla="val 671"/>
              <a:gd name="f333" fmla="val 686"/>
              <a:gd name="f334" fmla="val 1341"/>
              <a:gd name="f335" fmla="val 687"/>
              <a:gd name="f336" fmla="val 1366"/>
              <a:gd name="f337" fmla="val 723"/>
              <a:gd name="f338" fmla="val 1372"/>
              <a:gd name="f339" fmla="val 758"/>
              <a:gd name="f340" fmla="val 1342"/>
              <a:gd name="f341" fmla="val 792"/>
              <a:gd name="f342" fmla="val 1318"/>
              <a:gd name="f343" fmla="val 820"/>
              <a:gd name="f344" fmla="val 1287"/>
              <a:gd name="f345" fmla="val 822"/>
              <a:gd name="f346" fmla="val 1239"/>
              <a:gd name="f347" fmla="val 1237"/>
              <a:gd name="f348" fmla="val 1219"/>
              <a:gd name="f349" fmla="val 874"/>
              <a:gd name="f350" fmla="val 1174"/>
              <a:gd name="f351" fmla="val 1137"/>
              <a:gd name="f352" fmla="val 887"/>
              <a:gd name="f353" fmla="val 1110"/>
              <a:gd name="f354" fmla="val 869"/>
              <a:gd name="f355" fmla="val 1296"/>
              <a:gd name="f356" fmla="val 667"/>
              <a:gd name="f357" fmla="val 1275"/>
              <a:gd name="f358" fmla="val 643"/>
              <a:gd name="f359" fmla="val 1267"/>
              <a:gd name="f360" fmla="val 619"/>
              <a:gd name="f361" fmla="val 591"/>
              <a:gd name="f362" fmla="val 1284"/>
              <a:gd name="f363" fmla="val 563"/>
              <a:gd name="f364" fmla="val 1305"/>
              <a:gd name="f365" fmla="val 547"/>
              <a:gd name="f366" fmla="val 1335"/>
              <a:gd name="f367" fmla="val 538"/>
              <a:gd name="f368" fmla="val 1310"/>
              <a:gd name="f369" fmla="val 1297"/>
              <a:gd name="f370" fmla="val 504"/>
              <a:gd name="f371" fmla="val 1293"/>
              <a:gd name="f372" fmla="val 479"/>
              <a:gd name="f373" fmla="val 1289"/>
              <a:gd name="f374" fmla="val 453"/>
              <a:gd name="f375" fmla="val 1301"/>
              <a:gd name="f376" fmla="val 432"/>
              <a:gd name="f377" fmla="val 1319"/>
              <a:gd name="f378" fmla="val 411"/>
              <a:gd name="f379" fmla="val 1282"/>
              <a:gd name="f380" fmla="val 417"/>
              <a:gd name="f381" fmla="val 1254"/>
              <a:gd name="f382" fmla="val 408"/>
              <a:gd name="f383" fmla="val 1235"/>
              <a:gd name="f384" fmla="val 380"/>
              <a:gd name="f385" fmla="val 1215"/>
              <a:gd name="f386" fmla="val 352"/>
              <a:gd name="f387" fmla="val 1220"/>
              <a:gd name="f388" fmla="val 322"/>
              <a:gd name="f389" fmla="val 291"/>
              <a:gd name="f390" fmla="val 1206"/>
              <a:gd name="f391" fmla="val 304"/>
              <a:gd name="f392" fmla="val 1179"/>
              <a:gd name="f393" fmla="val 303"/>
              <a:gd name="f394" fmla="val 1154"/>
              <a:gd name="f395" fmla="val 284"/>
              <a:gd name="f396" fmla="val 1130"/>
              <a:gd name="f397" fmla="val 264"/>
              <a:gd name="f398" fmla="val 1123"/>
              <a:gd name="f399" fmla="val 1127"/>
              <a:gd name="f400" fmla="val 1072"/>
              <a:gd name="f401" fmla="val 234"/>
              <a:gd name="f402" fmla="val 1041"/>
              <a:gd name="f403" fmla="val 220"/>
              <a:gd name="f404" fmla="val 1011"/>
              <a:gd name="f405" fmla="val 999"/>
              <a:gd name="f406" fmla="val 181"/>
              <a:gd name="f407" fmla="val 998"/>
              <a:gd name="f408" fmla="val 975"/>
              <a:gd name="f409" fmla="val 913"/>
              <a:gd name="f410" fmla="val 880"/>
              <a:gd name="f411" fmla="val 863"/>
              <a:gd name="f412" fmla="val 147"/>
              <a:gd name="f413" fmla="val 856"/>
              <a:gd name="f414" fmla="val 111"/>
              <a:gd name="f415" fmla="val 837"/>
              <a:gd name="f416" fmla="val 814"/>
              <a:gd name="f417" fmla="val 782"/>
              <a:gd name="f418" fmla="val 750"/>
              <a:gd name="f419" fmla="val 132"/>
              <a:gd name="f420" fmla="val 103"/>
              <a:gd name="f421" fmla="val 701"/>
              <a:gd name="f422" fmla="val 137"/>
              <a:gd name="f423" fmla="val 677"/>
              <a:gd name="f424" fmla="val 606"/>
              <a:gd name="f425" fmla="val 583"/>
              <a:gd name="f426" fmla="val 133"/>
              <a:gd name="f427" fmla="val 570"/>
              <a:gd name="f428" fmla="val 546"/>
              <a:gd name="f429" fmla="val 164"/>
              <a:gd name="f430" fmla="val 477"/>
              <a:gd name="f431" fmla="val 179"/>
              <a:gd name="f432" fmla="val 414"/>
              <a:gd name="f433" fmla="val 300"/>
              <a:gd name="f434" fmla="val 203"/>
              <a:gd name="f435" fmla="val 289"/>
              <a:gd name="f436" fmla="val 174"/>
              <a:gd name="f437" fmla="val 236"/>
              <a:gd name="f438" fmla="val 193"/>
              <a:gd name="f439" fmla="val 267"/>
              <a:gd name="f440" fmla="val 294"/>
              <a:gd name="f441" fmla="val 321"/>
              <a:gd name="f442" fmla="val 348"/>
              <a:gd name="f443" fmla="val 138"/>
              <a:gd name="f444" fmla="val 113"/>
              <a:gd name="f445" fmla="val 124"/>
              <a:gd name="f446" fmla="val 375"/>
              <a:gd name="f447" fmla="val 392"/>
              <a:gd name="f448" fmla="val 431"/>
              <a:gd name="f449" fmla="val 454"/>
              <a:gd name="f450" fmla="val 140"/>
              <a:gd name="f451" fmla="val 475"/>
              <a:gd name="f452" fmla="val 201"/>
              <a:gd name="f453" fmla="val 473"/>
              <a:gd name="f454" fmla="val 502"/>
              <a:gd name="f455" fmla="val 576"/>
              <a:gd name="f456" fmla="val 565"/>
              <a:gd name="f457" fmla="val 318"/>
              <a:gd name="f458" fmla="val 584"/>
              <a:gd name="f459" fmla="val 339"/>
              <a:gd name="f460" fmla="val 314"/>
              <a:gd name="f461" fmla="val 706"/>
              <a:gd name="f462" fmla="val 250"/>
              <a:gd name="f463" fmla="val 722"/>
              <a:gd name="f464" fmla="val 277"/>
              <a:gd name="f465" fmla="val 742"/>
              <a:gd name="f466" fmla="val 292"/>
              <a:gd name="f467" fmla="val 768"/>
              <a:gd name="f468" fmla="val 285"/>
              <a:gd name="f469" fmla="val 835"/>
              <a:gd name="f470" fmla="val 256"/>
              <a:gd name="f471" fmla="val 853"/>
              <a:gd name="f472" fmla="val 223"/>
              <a:gd name="f473" fmla="val 862"/>
              <a:gd name="f474" fmla="val 271"/>
              <a:gd name="f475" fmla="val 892"/>
              <a:gd name="f476" fmla="val 914"/>
              <a:gd name="f477" fmla="val 270"/>
              <a:gd name="f478" fmla="val 960"/>
              <a:gd name="f479" fmla="val 970"/>
              <a:gd name="f480" fmla="val 977"/>
              <a:gd name="f481" fmla="val 983"/>
              <a:gd name="f482" fmla="val 938"/>
              <a:gd name="f483" fmla="val 382"/>
              <a:gd name="f484" fmla="val 944"/>
              <a:gd name="f485" fmla="val 425"/>
              <a:gd name="f486" fmla="val 959"/>
              <a:gd name="f487" fmla="val 492"/>
              <a:gd name="f488" fmla="val 549"/>
              <a:gd name="f489" fmla="val 543"/>
              <a:gd name="f490" fmla="val 910"/>
              <a:gd name="f491" fmla="val 572"/>
              <a:gd name="f492" fmla="val 888"/>
              <a:gd name="f493" fmla="val 600"/>
              <a:gd name="f494" fmla="val 866"/>
              <a:gd name="f495" fmla="val 868"/>
              <a:gd name="f496" fmla="val 665"/>
              <a:gd name="f497" fmla="val 650"/>
              <a:gd name="f498" fmla="val 847"/>
              <a:gd name="f499" fmla="val 655"/>
              <a:gd name="f500" fmla="val 813"/>
              <a:gd name="f501" fmla="val 790"/>
              <a:gd name="f502" fmla="val 727"/>
              <a:gd name="f503" fmla="val 763"/>
              <a:gd name="f504" fmla="val 774"/>
              <a:gd name="f505" fmla="val 795"/>
              <a:gd name="f506" fmla="val 807"/>
              <a:gd name="f507" fmla="val 798"/>
              <a:gd name="f508" fmla="val 761"/>
              <a:gd name="f509" fmla="val 860"/>
              <a:gd name="f510" fmla="val 728"/>
              <a:gd name="f511" fmla="val 902"/>
              <a:gd name="f512" fmla="val 930"/>
              <a:gd name="f513" fmla="val 746"/>
              <a:gd name="f514" fmla="val 799"/>
              <a:gd name="f515" fmla="val 961"/>
              <a:gd name="f516" fmla="val 984"/>
              <a:gd name="f517" fmla="val 751"/>
              <a:gd name="f518" fmla="val 1017"/>
              <a:gd name="f519" fmla="val 1073"/>
              <a:gd name="f520" fmla="val 770"/>
              <a:gd name="f521" fmla="val 804"/>
              <a:gd name="f522" fmla="val 749"/>
              <a:gd name="f523" fmla="val 739"/>
              <a:gd name="f524" fmla="val 1164"/>
              <a:gd name="f525" fmla="val 736"/>
              <a:gd name="f526" fmla="val 1213"/>
              <a:gd name="f527" fmla="val 1240"/>
              <a:gd name="f528" fmla="val 672"/>
              <a:gd name="f529" fmla="val 927"/>
              <a:gd name="f530" fmla="val 588"/>
              <a:gd name="f531" fmla="val 908"/>
              <a:gd name="f532" fmla="val 602"/>
              <a:gd name="f533" fmla="val 903"/>
              <a:gd name="f534" fmla="val 616"/>
              <a:gd name="f535" fmla="val 632"/>
              <a:gd name="f536" fmla="val 896"/>
              <a:gd name="f537" fmla="val 647"/>
              <a:gd name="f538" fmla="val 893"/>
              <a:gd name="f539" fmla="val 622"/>
              <a:gd name="f540" fmla="val 890"/>
              <a:gd name="f541" fmla="val 586"/>
              <a:gd name="f542" fmla="val 78"/>
              <a:gd name="f543" fmla="val 604"/>
              <a:gd name="f544" fmla="val 47"/>
              <a:gd name="f545" fmla="val 629"/>
              <a:gd name="f546" fmla="val 621"/>
              <a:gd name="f547" fmla="val 41"/>
              <a:gd name="f548" fmla="val 381"/>
              <a:gd name="f549" fmla="val 377"/>
              <a:gd name="f550" fmla="val 406"/>
              <a:gd name="f551" fmla="val 114"/>
              <a:gd name="f552" fmla="val 363"/>
              <a:gd name="f553" fmla="val 75"/>
              <a:gd name="f554" fmla="val 354"/>
              <a:gd name="f555" fmla="val 557"/>
              <a:gd name="f556" fmla="val 219"/>
              <a:gd name="f557" fmla="val 512"/>
              <a:gd name="f558" fmla="val 480"/>
              <a:gd name="f559" fmla="val 143"/>
              <a:gd name="f560" fmla="val 493"/>
              <a:gd name="f561" fmla="val 176"/>
              <a:gd name="f562" fmla="val 198"/>
              <a:gd name="f563" fmla="val 683"/>
              <a:gd name="f564" fmla="val 675"/>
              <a:gd name="f565" fmla="val 1262"/>
              <a:gd name="f566" fmla="val 680"/>
              <a:gd name="f567" fmla="val 707"/>
              <a:gd name="f568" fmla="val 1227"/>
              <a:gd name="f569" fmla="val 725"/>
              <a:gd name="f570" fmla="val 711"/>
              <a:gd name="f571" fmla="val 1270"/>
              <a:gd name="f572" fmla="val 692"/>
              <a:gd name="f573" fmla="val 1032"/>
              <a:gd name="f574" fmla="val 1096"/>
              <a:gd name="f575" fmla="val 107"/>
              <a:gd name="f576" fmla="val 1126"/>
              <a:gd name="f577" fmla="val 1105"/>
              <a:gd name="f578" fmla="val 1060"/>
              <a:gd name="f579" fmla="val 79"/>
              <a:gd name="f580" fmla="val 1399"/>
              <a:gd name="f581" fmla="val 582"/>
              <a:gd name="f582" fmla="val 1385"/>
              <a:gd name="f583" fmla="val 1324"/>
              <a:gd name="f584" fmla="val 1306"/>
              <a:gd name="f585" fmla="val 573"/>
              <a:gd name="f586" fmla="val 1338"/>
              <a:gd name="f587" fmla="val 1368"/>
              <a:gd name="f588" fmla="val 564"/>
              <a:gd name="f589" fmla="val 917"/>
              <a:gd name="f590" fmla="val 764"/>
              <a:gd name="f591" fmla="val 842"/>
              <a:gd name="f592" fmla="val 731"/>
              <a:gd name="f593" fmla="val 823"/>
              <a:gd name="f594" fmla="val 752"/>
              <a:gd name="f595" fmla="val 883"/>
              <a:gd name="f596" fmla="val 1111"/>
              <a:gd name="f597" fmla="val 786"/>
              <a:gd name="f598" fmla="val 1166"/>
              <a:gd name="f599" fmla="val 756"/>
              <a:gd name="f600" fmla="val 1168"/>
              <a:gd name="f601" fmla="val 732"/>
              <a:gd name="f602" fmla="val 745"/>
              <a:gd name="f603" fmla="val 830"/>
              <a:gd name="f604" fmla="val 690"/>
              <a:gd name="f605" fmla="val 821"/>
              <a:gd name="f606" fmla="val 702"/>
              <a:gd name="f607" fmla="val 716"/>
              <a:gd name="f608" fmla="val 806"/>
              <a:gd name="f609" fmla="val 800"/>
              <a:gd name="f610" fmla="val 797"/>
              <a:gd name="f611" fmla="val 726"/>
              <a:gd name="f612" fmla="val 39"/>
              <a:gd name="f613" fmla="val 783"/>
              <a:gd name="f614" fmla="val 28"/>
              <a:gd name="f615" fmla="val 819"/>
              <a:gd name="f616" fmla="val 780"/>
              <a:gd name="f617" fmla="val 4"/>
              <a:gd name="f618" fmla="val 22"/>
              <a:gd name="f619" fmla="val 440"/>
              <a:gd name="f620" fmla="val 1018"/>
              <a:gd name="f621" fmla="val 465"/>
              <a:gd name="f622" fmla="val 980"/>
              <a:gd name="f623" fmla="val 529"/>
              <a:gd name="f624" fmla="val 491"/>
              <a:gd name="f625" fmla="val 956"/>
              <a:gd name="f626" fmla="val 450"/>
              <a:gd name="f627" fmla="val 973"/>
              <a:gd name="f628" fmla="val 516"/>
              <a:gd name="f629" fmla="val 19"/>
              <a:gd name="f630" fmla="val 497"/>
              <a:gd name="f631" fmla="val 17"/>
              <a:gd name="f632" fmla="val 478"/>
              <a:gd name="f633" fmla="val 459"/>
              <a:gd name="f634" fmla="val 27"/>
              <a:gd name="f635" fmla="val 449"/>
              <a:gd name="f636" fmla="val 446"/>
              <a:gd name="f637" fmla="val 57"/>
              <a:gd name="f638" fmla="val 471"/>
              <a:gd name="f639" fmla="val 37"/>
              <a:gd name="f640" fmla="val 499"/>
              <a:gd name="f641" fmla="val 212"/>
              <a:gd name="f642" fmla="val 1249"/>
              <a:gd name="f643" fmla="val 167"/>
              <a:gd name="f644" fmla="val 1204"/>
              <a:gd name="f645" fmla="val 149"/>
              <a:gd name="f646" fmla="val 1208"/>
              <a:gd name="f647" fmla="val 316"/>
              <a:gd name="f648" fmla="val 653"/>
              <a:gd name="f649" fmla="val 324"/>
              <a:gd name="f650" fmla="val 610"/>
              <a:gd name="f651" fmla="val 577"/>
              <a:gd name="f652" fmla="val 247"/>
              <a:gd name="f653" fmla="val 589"/>
              <a:gd name="f654" fmla="val 599"/>
              <a:gd name="f655" fmla="val 302"/>
              <a:gd name="f656" fmla="val 1062"/>
              <a:gd name="f657" fmla="val 784"/>
              <a:gd name="f658" fmla="val 1033"/>
              <a:gd name="f659" fmla="val 754"/>
              <a:gd name="f660" fmla="val 972"/>
              <a:gd name="f661" fmla="val 788"/>
              <a:gd name="f662" fmla="val 987"/>
              <a:gd name="f663" fmla="val 785"/>
              <a:gd name="f664" fmla="val 779"/>
              <a:gd name="f665" fmla="val 1016"/>
              <a:gd name="f666" fmla="val 1031"/>
              <a:gd name="f667" fmla="val 778"/>
              <a:gd name="f668" fmla="val 1046"/>
              <a:gd name="f669" fmla="val 366"/>
              <a:gd name="f670" fmla="val 962"/>
              <a:gd name="f671" fmla="val 349"/>
              <a:gd name="f672" fmla="val 333"/>
              <a:gd name="f673" fmla="val 297"/>
              <a:gd name="f674" fmla="val 323"/>
              <a:gd name="f675" fmla="val 994"/>
              <a:gd name="f676" fmla="val 351"/>
              <a:gd name="f677" fmla="val 963"/>
              <a:gd name="f678" fmla="val 945"/>
              <a:gd name="f679" fmla="val 929"/>
              <a:gd name="f680" fmla="val 912"/>
              <a:gd name="f681" fmla="val 879"/>
              <a:gd name="f682" fmla="val 69"/>
              <a:gd name="f683" fmla="val 875"/>
              <a:gd name="f684" fmla="val 96"/>
              <a:gd name="f685" fmla="val 900"/>
              <a:gd name="f686" fmla="val 162"/>
              <a:gd name="f687" fmla="val 246"/>
              <a:gd name="f688" fmla="val 130"/>
              <a:gd name="f689" fmla="val 1362"/>
              <a:gd name="f690" fmla="val 1325"/>
              <a:gd name="f691" fmla="val 269"/>
              <a:gd name="f692" fmla="val 283"/>
              <a:gd name="f693" fmla="val 1320"/>
              <a:gd name="f694" fmla="val 313"/>
              <a:gd name="f695" fmla="val 416"/>
              <a:gd name="f696" fmla="val 1383"/>
              <a:gd name="f697" fmla="val 420"/>
              <a:gd name="f698" fmla="val 437"/>
              <a:gd name="f699" fmla="val 1426"/>
              <a:gd name="f700" fmla="val 422"/>
              <a:gd name="f701" fmla="val 1387"/>
              <a:gd name="f702" fmla="val 397"/>
              <a:gd name="f703" fmla="val 368"/>
              <a:gd name="f704" fmla="val 298"/>
              <a:gd name="f705" fmla="val 311"/>
              <a:gd name="f706" fmla="val 89"/>
              <a:gd name="f707" fmla="val 237"/>
              <a:gd name="f708" fmla="val 259"/>
              <a:gd name="f709" fmla="val 274"/>
              <a:gd name="f710" fmla="val 248"/>
              <a:gd name="f711" fmla="val 916"/>
              <a:gd name="f712" fmla="val 872"/>
              <a:gd name="f713" fmla="val 169"/>
              <a:gd name="f714" fmla="val 230"/>
              <a:gd name="f715" fmla="val 249"/>
              <a:gd name="f716" fmla="val 225"/>
              <a:gd name="f717" fmla="val 206"/>
              <a:gd name="f718" fmla="val 190"/>
              <a:gd name="f719" fmla="val 168"/>
              <a:gd name="f720" fmla="val 215"/>
              <a:gd name="f721" fmla="+- 0 0 -90"/>
              <a:gd name="f722" fmla="*/ f4 1 1446"/>
              <a:gd name="f723" fmla="*/ f5 1 1378"/>
              <a:gd name="f724" fmla="val f6"/>
              <a:gd name="f725" fmla="val f7"/>
              <a:gd name="f726" fmla="val f8"/>
              <a:gd name="f727" fmla="*/ f721 f0 1"/>
              <a:gd name="f728" fmla="+- f726 0 f724"/>
              <a:gd name="f729" fmla="+- f725 0 f724"/>
              <a:gd name="f730" fmla="*/ f727 1 f3"/>
              <a:gd name="f731" fmla="*/ f729 1 1446"/>
              <a:gd name="f732" fmla="*/ f728 1 1378"/>
              <a:gd name="f733" fmla="*/ 877 f729 1"/>
              <a:gd name="f734" fmla="*/ 876 f728 1"/>
              <a:gd name="f735" fmla="*/ 566 f729 1"/>
              <a:gd name="f736" fmla="*/ 1001 f728 1"/>
              <a:gd name="f737" fmla="*/ 276 f729 1"/>
              <a:gd name="f738" fmla="*/ 1029 f728 1"/>
              <a:gd name="f739" fmla="*/ 242 f729 1"/>
              <a:gd name="f740" fmla="*/ 1201 f728 1"/>
              <a:gd name="f741" fmla="*/ 108 f729 1"/>
              <a:gd name="f742" fmla="*/ 1352 f728 1"/>
              <a:gd name="f743" fmla="*/ 52 f729 1"/>
              <a:gd name="f744" fmla="*/ 1189 f728 1"/>
              <a:gd name="f745" fmla="*/ 153 f729 1"/>
              <a:gd name="f746" fmla="*/ 1100 f728 1"/>
              <a:gd name="f747" fmla="*/ 161 f729 1"/>
              <a:gd name="f748" fmla="*/ 997 f728 1"/>
              <a:gd name="f749" fmla="*/ 222 f729 1"/>
              <a:gd name="f750" fmla="*/ 713 f728 1"/>
              <a:gd name="f751" fmla="*/ 0 f729 1"/>
              <a:gd name="f752" fmla="*/ 429 f728 1"/>
              <a:gd name="f753" fmla="*/ 163 f729 1"/>
              <a:gd name="f754" fmla="*/ 224 f728 1"/>
              <a:gd name="f755" fmla="*/ 419 f729 1"/>
              <a:gd name="f756" fmla="*/ 77 f728 1"/>
              <a:gd name="f757" fmla="*/ 715 f729 1"/>
              <a:gd name="f758" fmla="*/ 58 f728 1"/>
              <a:gd name="f759" fmla="*/ 1007 f729 1"/>
              <a:gd name="f760" fmla="*/ 115 f728 1"/>
              <a:gd name="f761" fmla="*/ 1259 f729 1"/>
              <a:gd name="f762" fmla="*/ 273 f728 1"/>
              <a:gd name="f763" fmla="*/ 1380 f729 1"/>
              <a:gd name="f764" fmla="*/ 544 f728 1"/>
              <a:gd name="f765" fmla="*/ 1239 f729 1"/>
              <a:gd name="f766" fmla="*/ 801 f728 1"/>
              <a:gd name="f767" fmla="*/ 1276 f729 1"/>
              <a:gd name="f768" fmla="*/ 591 f728 1"/>
              <a:gd name="f769" fmla="*/ 1235 f729 1"/>
              <a:gd name="f770" fmla="*/ 380 f728 1"/>
              <a:gd name="f771" fmla="*/ 1041 f729 1"/>
              <a:gd name="f772" fmla="*/ 220 f728 1"/>
              <a:gd name="f773" fmla="*/ 782 f729 1"/>
              <a:gd name="f774" fmla="*/ 153 f728 1"/>
              <a:gd name="f775" fmla="*/ 430 f729 1"/>
              <a:gd name="f776" fmla="*/ 125 f728 1"/>
              <a:gd name="f777" fmla="*/ 179 f729 1"/>
              <a:gd name="f778" fmla="*/ 321 f728 1"/>
              <a:gd name="f779" fmla="*/ 224 f729 1"/>
              <a:gd name="f780" fmla="*/ 576 f728 1"/>
              <a:gd name="f781" fmla="*/ 223 f729 1"/>
              <a:gd name="f782" fmla="*/ 862 f728 1"/>
              <a:gd name="f783" fmla="*/ 549 f729 1"/>
              <a:gd name="f784" fmla="*/ 976 f728 1"/>
              <a:gd name="f785" fmla="*/ 795 f729 1"/>
              <a:gd name="f786" fmla="*/ 807 f728 1"/>
              <a:gd name="f787" fmla="*/ 1089 f729 1"/>
              <a:gd name="f788" fmla="*/ 804 f728 1"/>
              <a:gd name="f789" fmla="*/ 563 f729 1"/>
              <a:gd name="f790" fmla="*/ 927 f728 1"/>
              <a:gd name="f791" fmla="*/ 586 f729 1"/>
              <a:gd name="f792" fmla="*/ 78 f728 1"/>
              <a:gd name="f793" fmla="*/ 131 f729 1"/>
              <a:gd name="f794" fmla="*/ 406 f728 1"/>
              <a:gd name="f795" fmla="*/ 211 f729 1"/>
              <a:gd name="f796" fmla="*/ 557 f728 1"/>
              <a:gd name="f797" fmla="*/ 1305 f729 1"/>
              <a:gd name="f798" fmla="*/ 683 f728 1"/>
              <a:gd name="f799" fmla="*/ 1399 f729 1"/>
              <a:gd name="f800" fmla="*/ 582 f728 1"/>
              <a:gd name="f801" fmla="*/ 823 f729 1"/>
              <a:gd name="f802" fmla="*/ 770 f728 1"/>
              <a:gd name="f803" fmla="*/ 1111 f729 1"/>
              <a:gd name="f804" fmla="*/ 786 f728 1"/>
              <a:gd name="f805" fmla="*/ 677 f729 1"/>
              <a:gd name="f806" fmla="*/ 830 f728 1"/>
              <a:gd name="f807" fmla="*/ 440 f729 1"/>
              <a:gd name="f808" fmla="*/ 1018 f728 1"/>
              <a:gd name="f809" fmla="*/ 478 f729 1"/>
              <a:gd name="f810" fmla="*/ 22 f728 1"/>
              <a:gd name="f811" fmla="*/ 1173 f729 1"/>
              <a:gd name="f812" fmla="*/ 176 f728 1"/>
              <a:gd name="f813" fmla="*/ 316 f729 1"/>
              <a:gd name="f814" fmla="*/ 653 f728 1"/>
              <a:gd name="f815" fmla="*/ 1062 f729 1"/>
              <a:gd name="f816" fmla="*/ 784 f728 1"/>
              <a:gd name="f817" fmla="*/ 377 f729 1"/>
              <a:gd name="f818" fmla="*/ 972 f728 1"/>
              <a:gd name="f819" fmla="*/ 963 f729 1"/>
              <a:gd name="f820" fmla="*/ 57 f728 1"/>
              <a:gd name="f821" fmla="*/ 1356 f729 1"/>
              <a:gd name="f822" fmla="*/ 348 f728 1"/>
              <a:gd name="f823" fmla="*/ 1427 f729 1"/>
              <a:gd name="f824" fmla="*/ 465 f728 1"/>
              <a:gd name="f825" fmla="*/ 368 f729 1"/>
              <a:gd name="f826" fmla="*/ 257 f729 1"/>
              <a:gd name="f827" fmla="*/ 916 f728 1"/>
              <a:gd name="f828" fmla="*/ 190 f729 1"/>
              <a:gd name="f829" fmla="*/ 127 f728 1"/>
              <a:gd name="f830" fmla="+- f730 0 f1"/>
              <a:gd name="f831" fmla="*/ f733 1 1446"/>
              <a:gd name="f832" fmla="*/ f734 1 1378"/>
              <a:gd name="f833" fmla="*/ f735 1 1446"/>
              <a:gd name="f834" fmla="*/ f736 1 1378"/>
              <a:gd name="f835" fmla="*/ f737 1 1446"/>
              <a:gd name="f836" fmla="*/ f738 1 1378"/>
              <a:gd name="f837" fmla="*/ f739 1 1446"/>
              <a:gd name="f838" fmla="*/ f740 1 1378"/>
              <a:gd name="f839" fmla="*/ f741 1 1446"/>
              <a:gd name="f840" fmla="*/ f742 1 1378"/>
              <a:gd name="f841" fmla="*/ f743 1 1446"/>
              <a:gd name="f842" fmla="*/ f744 1 1378"/>
              <a:gd name="f843" fmla="*/ f745 1 1446"/>
              <a:gd name="f844" fmla="*/ f746 1 1378"/>
              <a:gd name="f845" fmla="*/ f747 1 1446"/>
              <a:gd name="f846" fmla="*/ f748 1 1378"/>
              <a:gd name="f847" fmla="*/ f749 1 1446"/>
              <a:gd name="f848" fmla="*/ f750 1 1378"/>
              <a:gd name="f849" fmla="*/ f751 1 1446"/>
              <a:gd name="f850" fmla="*/ f752 1 1378"/>
              <a:gd name="f851" fmla="*/ f753 1 1446"/>
              <a:gd name="f852" fmla="*/ f754 1 1378"/>
              <a:gd name="f853" fmla="*/ f755 1 1446"/>
              <a:gd name="f854" fmla="*/ f756 1 1378"/>
              <a:gd name="f855" fmla="*/ f757 1 1446"/>
              <a:gd name="f856" fmla="*/ f758 1 1378"/>
              <a:gd name="f857" fmla="*/ f759 1 1446"/>
              <a:gd name="f858" fmla="*/ f760 1 1378"/>
              <a:gd name="f859" fmla="*/ f761 1 1446"/>
              <a:gd name="f860" fmla="*/ f762 1 1378"/>
              <a:gd name="f861" fmla="*/ f763 1 1446"/>
              <a:gd name="f862" fmla="*/ f764 1 1378"/>
              <a:gd name="f863" fmla="*/ f765 1 1446"/>
              <a:gd name="f864" fmla="*/ f766 1 1378"/>
              <a:gd name="f865" fmla="*/ f767 1 1446"/>
              <a:gd name="f866" fmla="*/ f768 1 1378"/>
              <a:gd name="f867" fmla="*/ f769 1 1446"/>
              <a:gd name="f868" fmla="*/ f770 1 1378"/>
              <a:gd name="f869" fmla="*/ f771 1 1446"/>
              <a:gd name="f870" fmla="*/ f772 1 1378"/>
              <a:gd name="f871" fmla="*/ f773 1 1446"/>
              <a:gd name="f872" fmla="*/ f774 1 1378"/>
              <a:gd name="f873" fmla="*/ f775 1 1446"/>
              <a:gd name="f874" fmla="*/ f776 1 1378"/>
              <a:gd name="f875" fmla="*/ f777 1 1446"/>
              <a:gd name="f876" fmla="*/ f778 1 1378"/>
              <a:gd name="f877" fmla="*/ f779 1 1446"/>
              <a:gd name="f878" fmla="*/ f780 1 1378"/>
              <a:gd name="f879" fmla="*/ f781 1 1446"/>
              <a:gd name="f880" fmla="*/ f782 1 1378"/>
              <a:gd name="f881" fmla="*/ f783 1 1446"/>
              <a:gd name="f882" fmla="*/ f784 1 1378"/>
              <a:gd name="f883" fmla="*/ f785 1 1446"/>
              <a:gd name="f884" fmla="*/ f786 1 1378"/>
              <a:gd name="f885" fmla="*/ f787 1 1446"/>
              <a:gd name="f886" fmla="*/ f788 1 1378"/>
              <a:gd name="f887" fmla="*/ f789 1 1446"/>
              <a:gd name="f888" fmla="*/ f790 1 1378"/>
              <a:gd name="f889" fmla="*/ f791 1 1446"/>
              <a:gd name="f890" fmla="*/ f792 1 1378"/>
              <a:gd name="f891" fmla="*/ f793 1 1446"/>
              <a:gd name="f892" fmla="*/ f794 1 1378"/>
              <a:gd name="f893" fmla="*/ f795 1 1446"/>
              <a:gd name="f894" fmla="*/ f796 1 1378"/>
              <a:gd name="f895" fmla="*/ f797 1 1446"/>
              <a:gd name="f896" fmla="*/ f798 1 1378"/>
              <a:gd name="f897" fmla="*/ f799 1 1446"/>
              <a:gd name="f898" fmla="*/ f800 1 1378"/>
              <a:gd name="f899" fmla="*/ f801 1 1446"/>
              <a:gd name="f900" fmla="*/ f802 1 1378"/>
              <a:gd name="f901" fmla="*/ f803 1 1446"/>
              <a:gd name="f902" fmla="*/ f804 1 1378"/>
              <a:gd name="f903" fmla="*/ f805 1 1446"/>
              <a:gd name="f904" fmla="*/ f806 1 1378"/>
              <a:gd name="f905" fmla="*/ f807 1 1446"/>
              <a:gd name="f906" fmla="*/ f808 1 1378"/>
              <a:gd name="f907" fmla="*/ f809 1 1446"/>
              <a:gd name="f908" fmla="*/ f810 1 1378"/>
              <a:gd name="f909" fmla="*/ f811 1 1446"/>
              <a:gd name="f910" fmla="*/ f812 1 1378"/>
              <a:gd name="f911" fmla="*/ f813 1 1446"/>
              <a:gd name="f912" fmla="*/ f814 1 1378"/>
              <a:gd name="f913" fmla="*/ f815 1 1446"/>
              <a:gd name="f914" fmla="*/ f816 1 1378"/>
              <a:gd name="f915" fmla="*/ f817 1 1446"/>
              <a:gd name="f916" fmla="*/ f818 1 1378"/>
              <a:gd name="f917" fmla="*/ f819 1 1446"/>
              <a:gd name="f918" fmla="*/ f820 1 1378"/>
              <a:gd name="f919" fmla="*/ f821 1 1446"/>
              <a:gd name="f920" fmla="*/ f822 1 1378"/>
              <a:gd name="f921" fmla="*/ f823 1 1446"/>
              <a:gd name="f922" fmla="*/ f824 1 1378"/>
              <a:gd name="f923" fmla="*/ f825 1 1446"/>
              <a:gd name="f924" fmla="*/ f826 1 1446"/>
              <a:gd name="f925" fmla="*/ f827 1 1378"/>
              <a:gd name="f926" fmla="*/ f828 1 1446"/>
              <a:gd name="f927" fmla="*/ f829 1 1378"/>
              <a:gd name="f928" fmla="*/ 0 1 f731"/>
              <a:gd name="f929" fmla="*/ f725 1 f731"/>
              <a:gd name="f930" fmla="*/ 0 1 f732"/>
              <a:gd name="f931" fmla="*/ f726 1 f732"/>
              <a:gd name="f932" fmla="*/ f831 1 f731"/>
              <a:gd name="f933" fmla="*/ f832 1 f732"/>
              <a:gd name="f934" fmla="*/ f833 1 f731"/>
              <a:gd name="f935" fmla="*/ f834 1 f732"/>
              <a:gd name="f936" fmla="*/ f835 1 f731"/>
              <a:gd name="f937" fmla="*/ f836 1 f732"/>
              <a:gd name="f938" fmla="*/ f837 1 f731"/>
              <a:gd name="f939" fmla="*/ f838 1 f732"/>
              <a:gd name="f940" fmla="*/ f839 1 f731"/>
              <a:gd name="f941" fmla="*/ f840 1 f732"/>
              <a:gd name="f942" fmla="*/ f841 1 f731"/>
              <a:gd name="f943" fmla="*/ f842 1 f732"/>
              <a:gd name="f944" fmla="*/ f843 1 f731"/>
              <a:gd name="f945" fmla="*/ f844 1 f732"/>
              <a:gd name="f946" fmla="*/ f845 1 f731"/>
              <a:gd name="f947" fmla="*/ f846 1 f732"/>
              <a:gd name="f948" fmla="*/ f847 1 f731"/>
              <a:gd name="f949" fmla="*/ f848 1 f732"/>
              <a:gd name="f950" fmla="*/ f849 1 f731"/>
              <a:gd name="f951" fmla="*/ f850 1 f732"/>
              <a:gd name="f952" fmla="*/ f851 1 f731"/>
              <a:gd name="f953" fmla="*/ f852 1 f732"/>
              <a:gd name="f954" fmla="*/ f853 1 f731"/>
              <a:gd name="f955" fmla="*/ f854 1 f732"/>
              <a:gd name="f956" fmla="*/ f855 1 f731"/>
              <a:gd name="f957" fmla="*/ f856 1 f732"/>
              <a:gd name="f958" fmla="*/ f857 1 f731"/>
              <a:gd name="f959" fmla="*/ f858 1 f732"/>
              <a:gd name="f960" fmla="*/ f859 1 f731"/>
              <a:gd name="f961" fmla="*/ f860 1 f732"/>
              <a:gd name="f962" fmla="*/ f861 1 f731"/>
              <a:gd name="f963" fmla="*/ f862 1 f732"/>
              <a:gd name="f964" fmla="*/ f863 1 f731"/>
              <a:gd name="f965" fmla="*/ f864 1 f732"/>
              <a:gd name="f966" fmla="*/ f865 1 f731"/>
              <a:gd name="f967" fmla="*/ f866 1 f732"/>
              <a:gd name="f968" fmla="*/ f867 1 f731"/>
              <a:gd name="f969" fmla="*/ f868 1 f732"/>
              <a:gd name="f970" fmla="*/ f869 1 f731"/>
              <a:gd name="f971" fmla="*/ f870 1 f732"/>
              <a:gd name="f972" fmla="*/ f871 1 f731"/>
              <a:gd name="f973" fmla="*/ f872 1 f732"/>
              <a:gd name="f974" fmla="*/ f873 1 f731"/>
              <a:gd name="f975" fmla="*/ f874 1 f732"/>
              <a:gd name="f976" fmla="*/ f875 1 f731"/>
              <a:gd name="f977" fmla="*/ f876 1 f732"/>
              <a:gd name="f978" fmla="*/ f877 1 f731"/>
              <a:gd name="f979" fmla="*/ f878 1 f732"/>
              <a:gd name="f980" fmla="*/ f879 1 f731"/>
              <a:gd name="f981" fmla="*/ f880 1 f732"/>
              <a:gd name="f982" fmla="*/ f881 1 f731"/>
              <a:gd name="f983" fmla="*/ f882 1 f732"/>
              <a:gd name="f984" fmla="*/ f883 1 f731"/>
              <a:gd name="f985" fmla="*/ f884 1 f732"/>
              <a:gd name="f986" fmla="*/ f885 1 f731"/>
              <a:gd name="f987" fmla="*/ f886 1 f732"/>
              <a:gd name="f988" fmla="*/ f887 1 f731"/>
              <a:gd name="f989" fmla="*/ f888 1 f732"/>
              <a:gd name="f990" fmla="*/ f889 1 f731"/>
              <a:gd name="f991" fmla="*/ f890 1 f732"/>
              <a:gd name="f992" fmla="*/ f891 1 f731"/>
              <a:gd name="f993" fmla="*/ f892 1 f732"/>
              <a:gd name="f994" fmla="*/ f893 1 f731"/>
              <a:gd name="f995" fmla="*/ f894 1 f732"/>
              <a:gd name="f996" fmla="*/ f895 1 f731"/>
              <a:gd name="f997" fmla="*/ f896 1 f732"/>
              <a:gd name="f998" fmla="*/ f897 1 f731"/>
              <a:gd name="f999" fmla="*/ f898 1 f732"/>
              <a:gd name="f1000" fmla="*/ f899 1 f731"/>
              <a:gd name="f1001" fmla="*/ f900 1 f732"/>
              <a:gd name="f1002" fmla="*/ f901 1 f731"/>
              <a:gd name="f1003" fmla="*/ f902 1 f732"/>
              <a:gd name="f1004" fmla="*/ f903 1 f731"/>
              <a:gd name="f1005" fmla="*/ f904 1 f732"/>
              <a:gd name="f1006" fmla="*/ f905 1 f731"/>
              <a:gd name="f1007" fmla="*/ f906 1 f732"/>
              <a:gd name="f1008" fmla="*/ f907 1 f731"/>
              <a:gd name="f1009" fmla="*/ f908 1 f732"/>
              <a:gd name="f1010" fmla="*/ f909 1 f731"/>
              <a:gd name="f1011" fmla="*/ f910 1 f732"/>
              <a:gd name="f1012" fmla="*/ f911 1 f731"/>
              <a:gd name="f1013" fmla="*/ f912 1 f732"/>
              <a:gd name="f1014" fmla="*/ f913 1 f731"/>
              <a:gd name="f1015" fmla="*/ f914 1 f732"/>
              <a:gd name="f1016" fmla="*/ f915 1 f731"/>
              <a:gd name="f1017" fmla="*/ f916 1 f732"/>
              <a:gd name="f1018" fmla="*/ f917 1 f731"/>
              <a:gd name="f1019" fmla="*/ f918 1 f732"/>
              <a:gd name="f1020" fmla="*/ f919 1 f731"/>
              <a:gd name="f1021" fmla="*/ f920 1 f732"/>
              <a:gd name="f1022" fmla="*/ f921 1 f731"/>
              <a:gd name="f1023" fmla="*/ f922 1 f732"/>
              <a:gd name="f1024" fmla="*/ f923 1 f731"/>
              <a:gd name="f1025" fmla="*/ f924 1 f731"/>
              <a:gd name="f1026" fmla="*/ f925 1 f732"/>
              <a:gd name="f1027" fmla="*/ f926 1 f731"/>
              <a:gd name="f1028" fmla="*/ f927 1 f732"/>
              <a:gd name="f1029" fmla="*/ f928 f722 1"/>
              <a:gd name="f1030" fmla="*/ f929 f722 1"/>
              <a:gd name="f1031" fmla="*/ f931 f723 1"/>
              <a:gd name="f1032" fmla="*/ f930 f723 1"/>
              <a:gd name="f1033" fmla="*/ f932 f722 1"/>
              <a:gd name="f1034" fmla="*/ f933 f723 1"/>
              <a:gd name="f1035" fmla="*/ f934 f722 1"/>
              <a:gd name="f1036" fmla="*/ f935 f723 1"/>
              <a:gd name="f1037" fmla="*/ f936 f722 1"/>
              <a:gd name="f1038" fmla="*/ f937 f723 1"/>
              <a:gd name="f1039" fmla="*/ f938 f722 1"/>
              <a:gd name="f1040" fmla="*/ f939 f723 1"/>
              <a:gd name="f1041" fmla="*/ f940 f722 1"/>
              <a:gd name="f1042" fmla="*/ f941 f723 1"/>
              <a:gd name="f1043" fmla="*/ f942 f722 1"/>
              <a:gd name="f1044" fmla="*/ f943 f723 1"/>
              <a:gd name="f1045" fmla="*/ f944 f722 1"/>
              <a:gd name="f1046" fmla="*/ f945 f723 1"/>
              <a:gd name="f1047" fmla="*/ f946 f722 1"/>
              <a:gd name="f1048" fmla="*/ f947 f723 1"/>
              <a:gd name="f1049" fmla="*/ f948 f722 1"/>
              <a:gd name="f1050" fmla="*/ f949 f723 1"/>
              <a:gd name="f1051" fmla="*/ f950 f722 1"/>
              <a:gd name="f1052" fmla="*/ f951 f723 1"/>
              <a:gd name="f1053" fmla="*/ f952 f722 1"/>
              <a:gd name="f1054" fmla="*/ f953 f723 1"/>
              <a:gd name="f1055" fmla="*/ f954 f722 1"/>
              <a:gd name="f1056" fmla="*/ f955 f723 1"/>
              <a:gd name="f1057" fmla="*/ f956 f722 1"/>
              <a:gd name="f1058" fmla="*/ f957 f723 1"/>
              <a:gd name="f1059" fmla="*/ f958 f722 1"/>
              <a:gd name="f1060" fmla="*/ f959 f723 1"/>
              <a:gd name="f1061" fmla="*/ f960 f722 1"/>
              <a:gd name="f1062" fmla="*/ f961 f723 1"/>
              <a:gd name="f1063" fmla="*/ f962 f722 1"/>
              <a:gd name="f1064" fmla="*/ f963 f723 1"/>
              <a:gd name="f1065" fmla="*/ f964 f722 1"/>
              <a:gd name="f1066" fmla="*/ f965 f723 1"/>
              <a:gd name="f1067" fmla="*/ f966 f722 1"/>
              <a:gd name="f1068" fmla="*/ f967 f723 1"/>
              <a:gd name="f1069" fmla="*/ f968 f722 1"/>
              <a:gd name="f1070" fmla="*/ f969 f723 1"/>
              <a:gd name="f1071" fmla="*/ f970 f722 1"/>
              <a:gd name="f1072" fmla="*/ f971 f723 1"/>
              <a:gd name="f1073" fmla="*/ f972 f722 1"/>
              <a:gd name="f1074" fmla="*/ f973 f723 1"/>
              <a:gd name="f1075" fmla="*/ f974 f722 1"/>
              <a:gd name="f1076" fmla="*/ f975 f723 1"/>
              <a:gd name="f1077" fmla="*/ f976 f722 1"/>
              <a:gd name="f1078" fmla="*/ f977 f723 1"/>
              <a:gd name="f1079" fmla="*/ f978 f722 1"/>
              <a:gd name="f1080" fmla="*/ f979 f723 1"/>
              <a:gd name="f1081" fmla="*/ f980 f722 1"/>
              <a:gd name="f1082" fmla="*/ f981 f723 1"/>
              <a:gd name="f1083" fmla="*/ f982 f722 1"/>
              <a:gd name="f1084" fmla="*/ f983 f723 1"/>
              <a:gd name="f1085" fmla="*/ f984 f722 1"/>
              <a:gd name="f1086" fmla="*/ f985 f723 1"/>
              <a:gd name="f1087" fmla="*/ f986 f722 1"/>
              <a:gd name="f1088" fmla="*/ f987 f723 1"/>
              <a:gd name="f1089" fmla="*/ f988 f722 1"/>
              <a:gd name="f1090" fmla="*/ f989 f723 1"/>
              <a:gd name="f1091" fmla="*/ f990 f722 1"/>
              <a:gd name="f1092" fmla="*/ f991 f723 1"/>
              <a:gd name="f1093" fmla="*/ f992 f722 1"/>
              <a:gd name="f1094" fmla="*/ f993 f723 1"/>
              <a:gd name="f1095" fmla="*/ f994 f722 1"/>
              <a:gd name="f1096" fmla="*/ f995 f723 1"/>
              <a:gd name="f1097" fmla="*/ f996 f722 1"/>
              <a:gd name="f1098" fmla="*/ f997 f723 1"/>
              <a:gd name="f1099" fmla="*/ f998 f722 1"/>
              <a:gd name="f1100" fmla="*/ f999 f723 1"/>
              <a:gd name="f1101" fmla="*/ f1000 f722 1"/>
              <a:gd name="f1102" fmla="*/ f1001 f723 1"/>
              <a:gd name="f1103" fmla="*/ f1002 f722 1"/>
              <a:gd name="f1104" fmla="*/ f1003 f723 1"/>
              <a:gd name="f1105" fmla="*/ f1004 f722 1"/>
              <a:gd name="f1106" fmla="*/ f1005 f723 1"/>
              <a:gd name="f1107" fmla="*/ f1006 f722 1"/>
              <a:gd name="f1108" fmla="*/ f1007 f723 1"/>
              <a:gd name="f1109" fmla="*/ f1008 f722 1"/>
              <a:gd name="f1110" fmla="*/ f1009 f723 1"/>
              <a:gd name="f1111" fmla="*/ f1010 f722 1"/>
              <a:gd name="f1112" fmla="*/ f1011 f723 1"/>
              <a:gd name="f1113" fmla="*/ f1012 f722 1"/>
              <a:gd name="f1114" fmla="*/ f1013 f723 1"/>
              <a:gd name="f1115" fmla="*/ f1014 f722 1"/>
              <a:gd name="f1116" fmla="*/ f1015 f723 1"/>
              <a:gd name="f1117" fmla="*/ f1016 f722 1"/>
              <a:gd name="f1118" fmla="*/ f1017 f723 1"/>
              <a:gd name="f1119" fmla="*/ f1018 f722 1"/>
              <a:gd name="f1120" fmla="*/ f1019 f723 1"/>
              <a:gd name="f1121" fmla="*/ f1020 f722 1"/>
              <a:gd name="f1122" fmla="*/ f1021 f723 1"/>
              <a:gd name="f1123" fmla="*/ f1022 f722 1"/>
              <a:gd name="f1124" fmla="*/ f1023 f723 1"/>
              <a:gd name="f1125" fmla="*/ f1024 f722 1"/>
              <a:gd name="f1126" fmla="*/ f1025 f722 1"/>
              <a:gd name="f1127" fmla="*/ f1026 f723 1"/>
              <a:gd name="f1128" fmla="*/ f1027 f722 1"/>
              <a:gd name="f1129" fmla="*/ f1028 f723 1"/>
            </a:gdLst>
            <a:ahLst/>
            <a:cxnLst>
              <a:cxn ang="3cd4">
                <a:pos x="hc" y="t"/>
              </a:cxn>
              <a:cxn ang="0">
                <a:pos x="r" y="vc"/>
              </a:cxn>
              <a:cxn ang="cd4">
                <a:pos x="hc" y="b"/>
              </a:cxn>
              <a:cxn ang="cd2">
                <a:pos x="l" y="vc"/>
              </a:cxn>
              <a:cxn ang="f830">
                <a:pos x="f1033" y="f1034"/>
              </a:cxn>
              <a:cxn ang="f830">
                <a:pos x="f1035" y="f1036"/>
              </a:cxn>
              <a:cxn ang="f830">
                <a:pos x="f1037" y="f1038"/>
              </a:cxn>
              <a:cxn ang="f830">
                <a:pos x="f1039" y="f1040"/>
              </a:cxn>
              <a:cxn ang="f830">
                <a:pos x="f1041" y="f1042"/>
              </a:cxn>
              <a:cxn ang="f830">
                <a:pos x="f1043" y="f1044"/>
              </a:cxn>
              <a:cxn ang="f830">
                <a:pos x="f1045" y="f1046"/>
              </a:cxn>
              <a:cxn ang="f830">
                <a:pos x="f1047" y="f1048"/>
              </a:cxn>
              <a:cxn ang="f830">
                <a:pos x="f1049" y="f1050"/>
              </a:cxn>
              <a:cxn ang="f830">
                <a:pos x="f1051" y="f1052"/>
              </a:cxn>
              <a:cxn ang="f830">
                <a:pos x="f1053" y="f1054"/>
              </a:cxn>
              <a:cxn ang="f830">
                <a:pos x="f1055" y="f1056"/>
              </a:cxn>
              <a:cxn ang="f830">
                <a:pos x="f1057" y="f1058"/>
              </a:cxn>
              <a:cxn ang="f830">
                <a:pos x="f1059" y="f1060"/>
              </a:cxn>
              <a:cxn ang="f830">
                <a:pos x="f1061" y="f1062"/>
              </a:cxn>
              <a:cxn ang="f830">
                <a:pos x="f1063" y="f1064"/>
              </a:cxn>
              <a:cxn ang="f830">
                <a:pos x="f1065" y="f1066"/>
              </a:cxn>
              <a:cxn ang="f830">
                <a:pos x="f1067" y="f1068"/>
              </a:cxn>
              <a:cxn ang="f830">
                <a:pos x="f1069" y="f1070"/>
              </a:cxn>
              <a:cxn ang="f830">
                <a:pos x="f1071" y="f1072"/>
              </a:cxn>
              <a:cxn ang="f830">
                <a:pos x="f1073" y="f1074"/>
              </a:cxn>
              <a:cxn ang="f830">
                <a:pos x="f1075" y="f1076"/>
              </a:cxn>
              <a:cxn ang="f830">
                <a:pos x="f1077" y="f1078"/>
              </a:cxn>
              <a:cxn ang="f830">
                <a:pos x="f1079" y="f1080"/>
              </a:cxn>
              <a:cxn ang="f830">
                <a:pos x="f1081" y="f1082"/>
              </a:cxn>
              <a:cxn ang="f830">
                <a:pos x="f1083" y="f1084"/>
              </a:cxn>
              <a:cxn ang="f830">
                <a:pos x="f1085" y="f1086"/>
              </a:cxn>
              <a:cxn ang="f830">
                <a:pos x="f1087" y="f1088"/>
              </a:cxn>
              <a:cxn ang="f830">
                <a:pos x="f1089" y="f1090"/>
              </a:cxn>
              <a:cxn ang="f830">
                <a:pos x="f1091" y="f1092"/>
              </a:cxn>
              <a:cxn ang="f830">
                <a:pos x="f1093" y="f1094"/>
              </a:cxn>
              <a:cxn ang="f830">
                <a:pos x="f1095" y="f1096"/>
              </a:cxn>
              <a:cxn ang="f830">
                <a:pos x="f1097" y="f1098"/>
              </a:cxn>
              <a:cxn ang="f830">
                <a:pos x="f1099" y="f1100"/>
              </a:cxn>
              <a:cxn ang="f830">
                <a:pos x="f1101" y="f1102"/>
              </a:cxn>
              <a:cxn ang="f830">
                <a:pos x="f1103" y="f1104"/>
              </a:cxn>
              <a:cxn ang="f830">
                <a:pos x="f1105" y="f1106"/>
              </a:cxn>
              <a:cxn ang="f830">
                <a:pos x="f1107" y="f1108"/>
              </a:cxn>
              <a:cxn ang="f830">
                <a:pos x="f1109" y="f1110"/>
              </a:cxn>
              <a:cxn ang="f830">
                <a:pos x="f1111" y="f1112"/>
              </a:cxn>
              <a:cxn ang="f830">
                <a:pos x="f1113" y="f1114"/>
              </a:cxn>
              <a:cxn ang="f830">
                <a:pos x="f1115" y="f1116"/>
              </a:cxn>
              <a:cxn ang="f830">
                <a:pos x="f1117" y="f1118"/>
              </a:cxn>
              <a:cxn ang="f830">
                <a:pos x="f1119" y="f1120"/>
              </a:cxn>
              <a:cxn ang="f830">
                <a:pos x="f1121" y="f1122"/>
              </a:cxn>
              <a:cxn ang="f830">
                <a:pos x="f1123" y="f1124"/>
              </a:cxn>
              <a:cxn ang="f830">
                <a:pos x="f1125" y="f1058"/>
              </a:cxn>
              <a:cxn ang="f830">
                <a:pos x="f1126" y="f1127"/>
              </a:cxn>
              <a:cxn ang="f830">
                <a:pos x="f1128" y="f1129"/>
              </a:cxn>
            </a:cxnLst>
            <a:rect l="f1029" t="f1032" r="f1030" b="f1031"/>
            <a:pathLst>
              <a:path w="1446" h="1378">
                <a:moveTo>
                  <a:pt x="f9" y="f10"/>
                </a:moveTo>
                <a:cubicBezTo>
                  <a:pt x="f11" y="f12"/>
                  <a:pt x="f13" y="f14"/>
                  <a:pt x="f15" y="f16"/>
                </a:cubicBezTo>
                <a:cubicBezTo>
                  <a:pt x="f17" y="f18"/>
                  <a:pt x="f19" y="f20"/>
                  <a:pt x="f21" y="f22"/>
                </a:cubicBezTo>
                <a:cubicBezTo>
                  <a:pt x="f23" y="f24"/>
                  <a:pt x="f25" y="f20"/>
                  <a:pt x="f26" y="f27"/>
                </a:cubicBezTo>
                <a:cubicBezTo>
                  <a:pt x="f28" y="f29"/>
                  <a:pt x="f30" y="f31"/>
                  <a:pt x="f32" y="f33"/>
                </a:cubicBezTo>
                <a:cubicBezTo>
                  <a:pt x="f34" y="f35"/>
                  <a:pt x="f36" y="f21"/>
                  <a:pt x="f37" y="f38"/>
                </a:cubicBezTo>
                <a:cubicBezTo>
                  <a:pt x="f39" y="f40"/>
                  <a:pt x="f41" y="f42"/>
                  <a:pt x="f43" y="f44"/>
                </a:cubicBezTo>
                <a:cubicBezTo>
                  <a:pt x="f45" y="f46"/>
                  <a:pt x="f47" y="f48"/>
                  <a:pt x="f49" y="f50"/>
                </a:cubicBezTo>
                <a:cubicBezTo>
                  <a:pt x="f51" y="f52"/>
                  <a:pt x="f53" y="f54"/>
                  <a:pt x="f55" y="f56"/>
                </a:cubicBezTo>
                <a:cubicBezTo>
                  <a:pt x="f57" y="f58"/>
                  <a:pt x="f59" y="f56"/>
                  <a:pt x="f60" y="f61"/>
                </a:cubicBezTo>
                <a:cubicBezTo>
                  <a:pt x="f62" y="f63"/>
                  <a:pt x="f64" y="f65"/>
                  <a:pt x="f66" y="f56"/>
                </a:cubicBezTo>
                <a:cubicBezTo>
                  <a:pt x="f67" y="f68"/>
                  <a:pt x="f69" y="f70"/>
                  <a:pt x="f71" y="f72"/>
                </a:cubicBezTo>
                <a:cubicBezTo>
                  <a:pt x="f73" y="f74"/>
                  <a:pt x="f75" y="f11"/>
                  <a:pt x="f76" y="f77"/>
                </a:cubicBezTo>
                <a:cubicBezTo>
                  <a:pt x="f78" y="f79"/>
                  <a:pt x="f80" y="f56"/>
                  <a:pt x="f80" y="f81"/>
                </a:cubicBezTo>
                <a:cubicBezTo>
                  <a:pt x="f82" y="f83"/>
                  <a:pt x="f84" y="f85"/>
                  <a:pt x="f86" y="f87"/>
                </a:cubicBezTo>
                <a:cubicBezTo>
                  <a:pt x="f88" y="f89"/>
                  <a:pt x="f78" y="f90"/>
                  <a:pt x="f91" y="f92"/>
                </a:cubicBezTo>
                <a:cubicBezTo>
                  <a:pt x="f93" y="f94"/>
                  <a:pt x="f95" y="f96"/>
                  <a:pt x="f97" y="f98"/>
                </a:cubicBezTo>
                <a:cubicBezTo>
                  <a:pt x="f99" y="f100"/>
                  <a:pt x="f101" y="f102"/>
                  <a:pt x="f103" y="f104"/>
                </a:cubicBezTo>
                <a:cubicBezTo>
                  <a:pt x="f105" y="f106"/>
                  <a:pt x="f107" y="f108"/>
                  <a:pt x="f109" y="f110"/>
                </a:cubicBezTo>
                <a:cubicBezTo>
                  <a:pt x="f111" y="f112"/>
                  <a:pt x="f113" y="f114"/>
                  <a:pt x="f115" y="f116"/>
                </a:cubicBezTo>
                <a:cubicBezTo>
                  <a:pt x="f117" y="f118"/>
                  <a:pt x="f119" y="f8"/>
                  <a:pt x="f120" y="f121"/>
                </a:cubicBezTo>
                <a:cubicBezTo>
                  <a:pt x="f122" y="f123"/>
                  <a:pt x="f124" y="f125"/>
                  <a:pt x="f126" y="f127"/>
                </a:cubicBezTo>
                <a:cubicBezTo>
                  <a:pt x="f128" y="f129"/>
                  <a:pt x="f130" y="f131"/>
                  <a:pt x="f132" y="f133"/>
                </a:cubicBezTo>
                <a:cubicBezTo>
                  <a:pt x="f134" y="f135"/>
                  <a:pt x="f120" y="f136"/>
                  <a:pt x="f137" y="f138"/>
                </a:cubicBezTo>
                <a:cubicBezTo>
                  <a:pt x="f139" y="f140"/>
                  <a:pt x="f141" y="f142"/>
                  <a:pt x="f143" y="f144"/>
                </a:cubicBezTo>
                <a:cubicBezTo>
                  <a:pt x="f145" y="f65"/>
                  <a:pt x="f145" y="f65"/>
                  <a:pt x="f146" y="f147"/>
                </a:cubicBezTo>
                <a:cubicBezTo>
                  <a:pt x="f148" y="f149"/>
                  <a:pt x="f150" y="f151"/>
                  <a:pt x="f152" y="f153"/>
                </a:cubicBezTo>
                <a:cubicBezTo>
                  <a:pt x="f154" y="f155"/>
                  <a:pt x="f156" y="f58"/>
                  <a:pt x="f157" y="f158"/>
                </a:cubicBezTo>
                <a:cubicBezTo>
                  <a:pt x="f159" y="f68"/>
                  <a:pt x="f109" y="f54"/>
                  <a:pt x="f160" y="f161"/>
                </a:cubicBezTo>
                <a:cubicBezTo>
                  <a:pt x="f162" y="f163"/>
                  <a:pt x="f164" y="f165"/>
                  <a:pt x="f166" y="f167"/>
                </a:cubicBezTo>
                <a:cubicBezTo>
                  <a:pt x="f168" y="f169"/>
                  <a:pt x="f170" y="f171"/>
                  <a:pt x="f172" y="f15"/>
                </a:cubicBezTo>
                <a:cubicBezTo>
                  <a:pt x="f173" y="f174"/>
                  <a:pt x="f3" y="f44"/>
                  <a:pt x="f175" y="f176"/>
                </a:cubicBezTo>
                <a:cubicBezTo>
                  <a:pt x="f177" y="f178"/>
                  <a:pt x="f152" y="f179"/>
                  <a:pt x="f180" y="f181"/>
                </a:cubicBezTo>
                <a:cubicBezTo>
                  <a:pt x="f182" y="f183"/>
                  <a:pt x="f177" y="f29"/>
                  <a:pt x="f184" y="f185"/>
                </a:cubicBezTo>
                <a:cubicBezTo>
                  <a:pt x="f186" y="f187"/>
                  <a:pt x="f152" y="f188"/>
                  <a:pt x="f177" y="f189"/>
                </a:cubicBezTo>
                <a:cubicBezTo>
                  <a:pt x="f190" y="f191"/>
                  <a:pt x="f3" y="f192"/>
                  <a:pt x="f193" y="f194"/>
                </a:cubicBezTo>
                <a:cubicBezTo>
                  <a:pt x="f162" y="f195"/>
                  <a:pt x="f196" y="f197"/>
                  <a:pt x="f198" y="f199"/>
                </a:cubicBezTo>
                <a:cubicBezTo>
                  <a:pt x="f186" y="f200"/>
                  <a:pt x="f201" y="f202"/>
                  <a:pt x="f203" y="f204"/>
                </a:cubicBezTo>
                <a:cubicBezTo>
                  <a:pt x="f205" y="f49"/>
                  <a:pt x="f206" y="f207"/>
                  <a:pt x="f119" y="f208"/>
                </a:cubicBezTo>
                <a:cubicBezTo>
                  <a:pt x="f209" y="f210"/>
                  <a:pt x="f211" y="f212"/>
                  <a:pt x="f6" y="f213"/>
                </a:cubicBezTo>
                <a:cubicBezTo>
                  <a:pt x="f6" y="f214"/>
                  <a:pt x="f215" y="f216"/>
                  <a:pt x="f217" y="f218"/>
                </a:cubicBezTo>
                <a:cubicBezTo>
                  <a:pt x="f219" y="f220"/>
                  <a:pt x="f137" y="f221"/>
                  <a:pt x="f222" y="f223"/>
                </a:cubicBezTo>
                <a:cubicBezTo>
                  <a:pt x="f224" y="f225"/>
                  <a:pt x="f226" y="f227"/>
                  <a:pt x="f228" y="f229"/>
                </a:cubicBezTo>
                <a:cubicBezTo>
                  <a:pt x="f230" y="f231"/>
                  <a:pt x="f232" y="f173"/>
                  <a:pt x="f160" y="f80"/>
                </a:cubicBezTo>
                <a:cubicBezTo>
                  <a:pt x="f233" y="f234"/>
                  <a:pt x="f235" y="f156"/>
                  <a:pt x="f236" y="f201"/>
                </a:cubicBezTo>
                <a:cubicBezTo>
                  <a:pt x="f237" y="f238"/>
                  <a:pt x="f239" y="f240"/>
                  <a:pt x="f225" y="f180"/>
                </a:cubicBezTo>
                <a:cubicBezTo>
                  <a:pt x="f241" y="f242"/>
                  <a:pt x="f243" y="f244"/>
                  <a:pt x="f245" y="f246"/>
                </a:cubicBezTo>
                <a:cubicBezTo>
                  <a:pt x="f247" y="f248"/>
                  <a:pt x="f249" y="f250"/>
                  <a:pt x="f251" y="f252"/>
                </a:cubicBezTo>
                <a:cubicBezTo>
                  <a:pt x="f253" y="f224"/>
                  <a:pt x="f59" y="f254"/>
                  <a:pt x="f255" y="f256"/>
                </a:cubicBezTo>
                <a:cubicBezTo>
                  <a:pt x="f257" y="f256"/>
                  <a:pt x="f258" y="f259"/>
                  <a:pt x="f260" y="f261"/>
                </a:cubicBezTo>
                <a:cubicBezTo>
                  <a:pt x="f262" y="f259"/>
                  <a:pt x="f263" y="f254"/>
                  <a:pt x="f264" y="f265"/>
                </a:cubicBezTo>
                <a:cubicBezTo>
                  <a:pt x="f266" y="f267"/>
                  <a:pt x="f268" y="f124"/>
                  <a:pt x="f269" y="f270"/>
                </a:cubicBezTo>
                <a:cubicBezTo>
                  <a:pt x="f271" y="f272"/>
                  <a:pt x="f273" y="f6"/>
                  <a:pt x="f274" y="f275"/>
                </a:cubicBezTo>
                <a:cubicBezTo>
                  <a:pt x="f276" y="f277"/>
                  <a:pt x="f278" y="f279"/>
                  <a:pt x="f280" y="f217"/>
                </a:cubicBezTo>
                <a:cubicBezTo>
                  <a:pt x="f281" y="f282"/>
                  <a:pt x="f283" y="f284"/>
                  <a:pt x="f285" y="f286"/>
                </a:cubicBezTo>
                <a:cubicBezTo>
                  <a:pt x="f287" y="f126"/>
                  <a:pt x="f44" y="f217"/>
                  <a:pt x="f174" y="f288"/>
                </a:cubicBezTo>
                <a:cubicBezTo>
                  <a:pt x="f289" y="f290"/>
                  <a:pt x="f70" y="f261"/>
                  <a:pt x="f291" y="f292"/>
                </a:cubicBezTo>
                <a:cubicBezTo>
                  <a:pt x="f147" y="f293"/>
                  <a:pt x="f153" y="f294"/>
                  <a:pt x="f295" y="f296"/>
                </a:cubicBezTo>
                <a:cubicBezTo>
                  <a:pt x="f297" y="f235"/>
                  <a:pt x="f298" y="f156"/>
                  <a:pt x="f299" y="f300"/>
                </a:cubicBezTo>
                <a:cubicBezTo>
                  <a:pt x="f301" y="f166"/>
                  <a:pt x="f302" y="f303"/>
                  <a:pt x="f304" y="f305"/>
                </a:cubicBezTo>
                <a:cubicBezTo>
                  <a:pt x="f306" y="f227"/>
                  <a:pt x="f307" y="f308"/>
                  <a:pt x="f309" y="f310"/>
                </a:cubicBezTo>
                <a:cubicBezTo>
                  <a:pt x="f311" y="f312"/>
                  <a:pt x="f313" y="f247"/>
                  <a:pt x="f314" y="f315"/>
                </a:cubicBezTo>
                <a:cubicBezTo>
                  <a:pt x="f316" y="f317"/>
                  <a:pt x="f318" y="f319"/>
                  <a:pt x="f320" y="f321"/>
                </a:cubicBezTo>
                <a:cubicBezTo>
                  <a:pt x="f7" y="f210"/>
                  <a:pt x="f322" y="f323"/>
                  <a:pt x="f311" y="f324"/>
                </a:cubicBezTo>
                <a:cubicBezTo>
                  <a:pt x="f325" y="f326"/>
                  <a:pt x="f327" y="f328"/>
                  <a:pt x="f329" y="f330"/>
                </a:cubicBezTo>
                <a:cubicBezTo>
                  <a:pt x="f331" y="f332"/>
                  <a:pt x="f8" y="f333"/>
                  <a:pt x="f334" y="f335"/>
                </a:cubicBezTo>
                <a:cubicBezTo>
                  <a:pt x="f336" y="f337"/>
                  <a:pt x="f338" y="f339"/>
                  <a:pt x="f340" y="f341"/>
                </a:cubicBezTo>
                <a:cubicBezTo>
                  <a:pt x="f342" y="f343"/>
                  <a:pt x="f344" y="f345"/>
                  <a:pt x="f346" y="f274"/>
                </a:cubicBezTo>
                <a:cubicBezTo>
                  <a:pt x="f347" y="f33"/>
                  <a:pt x="f348" y="f349"/>
                  <a:pt x="f350" y="f12"/>
                </a:cubicBezTo>
                <a:cubicBezTo>
                  <a:pt x="f351" y="f352"/>
                  <a:pt x="f353" y="f354"/>
                  <a:pt x="f9" y="f10"/>
                </a:cubicBezTo>
                <a:close/>
                <a:moveTo>
                  <a:pt x="f355" y="f356"/>
                </a:moveTo>
                <a:cubicBezTo>
                  <a:pt x="f357" y="f358"/>
                  <a:pt x="f359" y="f360"/>
                  <a:pt x="f100" y="f361"/>
                </a:cubicBezTo>
                <a:cubicBezTo>
                  <a:pt x="f362" y="f363"/>
                  <a:pt x="f364" y="f365"/>
                  <a:pt x="f366" y="f367"/>
                </a:cubicBezTo>
                <a:cubicBezTo>
                  <a:pt x="f368" y="f55"/>
                  <a:pt x="f369" y="f370"/>
                  <a:pt x="f371" y="f372"/>
                </a:cubicBezTo>
                <a:cubicBezTo>
                  <a:pt x="f373" y="f374"/>
                  <a:pt x="f375" y="f376"/>
                  <a:pt x="f377" y="f378"/>
                </a:cubicBezTo>
                <a:cubicBezTo>
                  <a:pt x="f379" y="f380"/>
                  <a:pt x="f381" y="f382"/>
                  <a:pt x="f383" y="f384"/>
                </a:cubicBezTo>
                <a:cubicBezTo>
                  <a:pt x="f385" y="f386"/>
                  <a:pt x="f387" y="f388"/>
                  <a:pt x="f347" y="f389"/>
                </a:cubicBezTo>
                <a:cubicBezTo>
                  <a:pt x="f390" y="f391"/>
                  <a:pt x="f392" y="f393"/>
                  <a:pt x="f394" y="f395"/>
                </a:cubicBezTo>
                <a:cubicBezTo>
                  <a:pt x="f396" y="f397"/>
                  <a:pt x="f398" y="f229"/>
                  <a:pt x="f399" y="f168"/>
                </a:cubicBezTo>
                <a:cubicBezTo>
                  <a:pt x="f158" y="f76"/>
                  <a:pt x="f400" y="f401"/>
                  <a:pt x="f402" y="f403"/>
                </a:cubicBezTo>
                <a:cubicBezTo>
                  <a:pt x="f404" y="f231"/>
                  <a:pt x="f405" y="f406"/>
                  <a:pt x="f407" y="f233"/>
                </a:cubicBezTo>
                <a:cubicBezTo>
                  <a:pt x="f408" y="f105"/>
                  <a:pt x="f40" y="f164"/>
                  <a:pt x="f409" y="f3"/>
                </a:cubicBezTo>
                <a:cubicBezTo>
                  <a:pt x="f410" y="f300"/>
                  <a:pt x="f411" y="f412"/>
                  <a:pt x="f413" y="f414"/>
                </a:cubicBezTo>
                <a:cubicBezTo>
                  <a:pt x="f415" y="f177"/>
                  <a:pt x="f416" y="f159"/>
                  <a:pt x="f417" y="f157"/>
                </a:cubicBezTo>
                <a:cubicBezTo>
                  <a:pt x="f418" y="f190"/>
                  <a:pt x="f191" y="f419"/>
                  <a:pt x="f269" y="f420"/>
                </a:cubicBezTo>
                <a:cubicBezTo>
                  <a:pt x="f421" y="f422"/>
                  <a:pt x="f423" y="f159"/>
                  <a:pt x="f358" y="f159"/>
                </a:cubicBezTo>
                <a:cubicBezTo>
                  <a:pt x="f424" y="f159"/>
                  <a:pt x="f425" y="f426"/>
                  <a:pt x="f427" y="f238"/>
                </a:cubicBezTo>
                <a:cubicBezTo>
                  <a:pt x="f428" y="f429"/>
                  <a:pt x="f430" y="f431"/>
                  <a:pt x="f253" y="f113"/>
                </a:cubicBezTo>
                <a:cubicBezTo>
                  <a:pt x="f432" y="f162"/>
                  <a:pt x="f2" y="f237"/>
                  <a:pt x="f433" y="f296"/>
                </a:cubicBezTo>
                <a:cubicBezTo>
                  <a:pt x="f67" y="f434"/>
                  <a:pt x="f435" y="f303"/>
                  <a:pt x="f73" y="f75"/>
                </a:cubicBezTo>
                <a:cubicBezTo>
                  <a:pt x="f82" y="f73"/>
                  <a:pt x="f84" y="f97"/>
                  <a:pt x="f436" y="f437"/>
                </a:cubicBezTo>
                <a:cubicBezTo>
                  <a:pt x="f438" y="f439"/>
                  <a:pt x="f86" y="f440"/>
                  <a:pt x="f431" y="f441"/>
                </a:cubicBezTo>
                <a:cubicBezTo>
                  <a:pt x="f429" y="f442"/>
                  <a:pt x="f443" y="f216"/>
                  <a:pt x="f444" y="f216"/>
                </a:cubicBezTo>
                <a:cubicBezTo>
                  <a:pt x="f445" y="f446"/>
                  <a:pt x="f177" y="f447"/>
                  <a:pt x="f235" y="f378"/>
                </a:cubicBezTo>
                <a:cubicBezTo>
                  <a:pt x="f186" y="f448"/>
                  <a:pt x="f111" y="f449"/>
                  <a:pt x="f450" y="f451"/>
                </a:cubicBezTo>
                <a:cubicBezTo>
                  <a:pt x="f452" y="f453"/>
                  <a:pt x="f78" y="f454"/>
                  <a:pt x="f80" y="f455"/>
                </a:cubicBezTo>
                <a:cubicBezTo>
                  <a:pt x="f69" y="f456"/>
                  <a:pt x="f457" y="f458"/>
                  <a:pt x="f245" y="f200"/>
                </a:cubicBezTo>
                <a:cubicBezTo>
                  <a:pt x="f459" y="f266"/>
                  <a:pt x="f460" y="f461"/>
                  <a:pt x="f462" y="f463"/>
                </a:cubicBezTo>
                <a:cubicBezTo>
                  <a:pt x="f464" y="f465"/>
                  <a:pt x="f466" y="f467"/>
                  <a:pt x="f468" y="f274"/>
                </a:cubicBezTo>
                <a:cubicBezTo>
                  <a:pt x="f225" y="f469"/>
                  <a:pt x="f470" y="f471"/>
                  <a:pt x="f472" y="f473"/>
                </a:cubicBezTo>
                <a:cubicBezTo>
                  <a:pt x="f474" y="f475"/>
                  <a:pt x="f241" y="f476"/>
                  <a:pt x="f477" y="f478"/>
                </a:cubicBezTo>
                <a:cubicBezTo>
                  <a:pt x="f225" y="f479"/>
                  <a:pt x="f468" y="f480"/>
                  <a:pt x="f466" y="f481"/>
                </a:cubicBezTo>
                <a:cubicBezTo>
                  <a:pt x="f459" y="f482"/>
                  <a:pt x="f483" y="f484"/>
                  <a:pt x="f485" y="f44"/>
                </a:cubicBezTo>
                <a:cubicBezTo>
                  <a:pt x="f59" y="f486"/>
                  <a:pt x="f487" y="f21"/>
                  <a:pt x="f488" y="f17"/>
                </a:cubicBezTo>
                <a:cubicBezTo>
                  <a:pt x="f367" y="f21"/>
                  <a:pt x="f489" y="f490"/>
                  <a:pt x="f491" y="f492"/>
                </a:cubicBezTo>
                <a:cubicBezTo>
                  <a:pt x="f493" y="f494"/>
                  <a:pt x="f45" y="f495"/>
                  <a:pt x="f496" y="f352"/>
                </a:cubicBezTo>
                <a:cubicBezTo>
                  <a:pt x="f497" y="f498"/>
                  <a:pt x="f499" y="f500"/>
                  <a:pt x="f195" y="f501"/>
                </a:cubicBezTo>
                <a:cubicBezTo>
                  <a:pt x="f502" y="f503"/>
                  <a:pt x="f503" y="f504"/>
                  <a:pt x="f505" y="f506"/>
                </a:cubicBezTo>
                <a:cubicBezTo>
                  <a:pt x="f507" y="f508"/>
                  <a:pt x="f345" y="f271"/>
                  <a:pt x="f509" y="f510"/>
                </a:cubicBezTo>
                <a:cubicBezTo>
                  <a:pt x="f511" y="f337"/>
                  <a:pt x="f512" y="f513"/>
                  <a:pt x="f181" y="f514"/>
                </a:cubicBezTo>
                <a:cubicBezTo>
                  <a:pt x="f515" y="f467"/>
                  <a:pt x="f516" y="f517"/>
                  <a:pt x="f518" y="f517"/>
                </a:cubicBezTo>
                <a:cubicBezTo>
                  <a:pt x="f13" y="f517"/>
                  <a:pt x="f519" y="f520"/>
                  <a:pt x="f63" y="f521"/>
                </a:cubicBezTo>
                <a:cubicBezTo>
                  <a:pt x="f68" y="f520"/>
                  <a:pt x="f353" y="f522"/>
                  <a:pt x="f351" y="f523"/>
                </a:cubicBezTo>
                <a:cubicBezTo>
                  <a:pt x="f524" y="f510"/>
                  <a:pt x="f138" y="f525"/>
                  <a:pt x="f526" y="f418"/>
                </a:cubicBezTo>
                <a:cubicBezTo>
                  <a:pt x="f387" y="f41"/>
                  <a:pt x="f527" y="f528"/>
                  <a:pt x="f355" y="f356"/>
                </a:cubicBezTo>
                <a:close/>
                <a:moveTo>
                  <a:pt x="f363" y="f529"/>
                </a:moveTo>
                <a:cubicBezTo>
                  <a:pt x="f455" y="f35"/>
                  <a:pt x="f530" y="f531"/>
                  <a:pt x="f532" y="f533"/>
                </a:cubicBezTo>
                <a:cubicBezTo>
                  <a:pt x="f534" y="f18"/>
                  <a:pt x="f535" y="f536"/>
                  <a:pt x="f537" y="f538"/>
                </a:cubicBezTo>
                <a:cubicBezTo>
                  <a:pt x="f539" y="f494"/>
                  <a:pt x="f456" y="f540"/>
                  <a:pt x="f363" y="f529"/>
                </a:cubicBezTo>
                <a:close/>
                <a:moveTo>
                  <a:pt x="f541" y="f542"/>
                </a:moveTo>
                <a:cubicBezTo>
                  <a:pt x="f543" y="f544"/>
                  <a:pt x="f545" y="f209"/>
                  <a:pt x="f356" y="f124"/>
                </a:cubicBezTo>
                <a:cubicBezTo>
                  <a:pt x="f546" y="f265"/>
                  <a:pt x="f541" y="f141"/>
                  <a:pt x="f541" y="f542"/>
                </a:cubicBezTo>
                <a:close/>
                <a:moveTo>
                  <a:pt x="f547" y="f548"/>
                </a:moveTo>
                <a:cubicBezTo>
                  <a:pt x="f206" y="f549"/>
                  <a:pt x="f132" y="f483"/>
                  <a:pt x="f152" y="f550"/>
                </a:cubicBezTo>
                <a:cubicBezTo>
                  <a:pt x="f551" y="f552"/>
                  <a:pt x="f553" y="f554"/>
                  <a:pt x="f547" y="f548"/>
                </a:cubicBezTo>
                <a:close/>
                <a:moveTo>
                  <a:pt x="f237" y="f555"/>
                </a:moveTo>
                <a:cubicBezTo>
                  <a:pt x="f556" y="f557"/>
                  <a:pt x="f236" y="f558"/>
                  <a:pt x="f559" y="f560"/>
                </a:cubicBezTo>
                <a:cubicBezTo>
                  <a:pt x="f561" y="f208"/>
                  <a:pt x="f562" y="f55"/>
                  <a:pt x="f237" y="f555"/>
                </a:cubicBezTo>
                <a:close/>
                <a:moveTo>
                  <a:pt x="f364" y="f563"/>
                </a:moveTo>
                <a:cubicBezTo>
                  <a:pt x="f302" y="f564"/>
                  <a:pt x="f565" y="f566"/>
                  <a:pt x="f108" y="f41"/>
                </a:cubicBezTo>
                <a:cubicBezTo>
                  <a:pt x="f98" y="f567"/>
                  <a:pt x="f568" y="f569"/>
                  <a:pt x="f98" y="f465"/>
                </a:cubicBezTo>
                <a:cubicBezTo>
                  <a:pt x="f108" y="f570"/>
                  <a:pt x="f571" y="f572"/>
                  <a:pt x="f364" y="f563"/>
                </a:cubicBezTo>
                <a:close/>
                <a:moveTo>
                  <a:pt x="f573" y="f444"/>
                </a:moveTo>
                <a:cubicBezTo>
                  <a:pt x="f70" y="f240"/>
                  <a:pt x="f574" y="f575"/>
                  <a:pt x="f576" y="f445"/>
                </a:cubicBezTo>
                <a:cubicBezTo>
                  <a:pt x="f577" y="f134"/>
                  <a:pt x="f578" y="f579"/>
                  <a:pt x="f573" y="f444"/>
                </a:cubicBezTo>
                <a:close/>
                <a:moveTo>
                  <a:pt x="f580" y="f581"/>
                </a:moveTo>
                <a:cubicBezTo>
                  <a:pt x="f582" y="f324"/>
                  <a:pt x="f583" y="f367"/>
                  <a:pt x="f584" y="f585"/>
                </a:cubicBezTo>
                <a:cubicBezTo>
                  <a:pt x="f586" y="f53"/>
                  <a:pt x="f587" y="f588"/>
                  <a:pt x="f580" y="f581"/>
                </a:cubicBezTo>
                <a:close/>
                <a:moveTo>
                  <a:pt x="f589" y="f590"/>
                </a:moveTo>
                <a:cubicBezTo>
                  <a:pt x="f492" y="f502"/>
                  <a:pt x="f591" y="f592"/>
                  <a:pt x="f593" y="f520"/>
                </a:cubicBezTo>
                <a:cubicBezTo>
                  <a:pt x="f471" y="f594"/>
                  <a:pt x="f595" y="f517"/>
                  <a:pt x="f589" y="f590"/>
                </a:cubicBezTo>
                <a:close/>
                <a:moveTo>
                  <a:pt x="f596" y="f597"/>
                </a:moveTo>
                <a:cubicBezTo>
                  <a:pt x="f351" y="f503"/>
                  <a:pt x="f598" y="f599"/>
                  <a:pt x="f92" y="f508"/>
                </a:cubicBezTo>
                <a:cubicBezTo>
                  <a:pt x="f600" y="f601"/>
                  <a:pt x="f398" y="f602"/>
                  <a:pt x="f596" y="f597"/>
                </a:cubicBezTo>
                <a:close/>
                <a:moveTo>
                  <a:pt x="f423" y="f603"/>
                </a:moveTo>
                <a:cubicBezTo>
                  <a:pt x="f604" y="f605"/>
                  <a:pt x="f606" y="f188"/>
                  <a:pt x="f607" y="f608"/>
                </a:cubicBezTo>
                <a:cubicBezTo>
                  <a:pt x="f191" y="f274"/>
                  <a:pt x="f602" y="f609"/>
                  <a:pt x="f508" y="f610"/>
                </a:cubicBezTo>
                <a:cubicBezTo>
                  <a:pt x="f611" y="f504"/>
                  <a:pt x="f333" y="f501"/>
                  <a:pt x="f423" y="f603"/>
                </a:cubicBezTo>
                <a:close/>
                <a:moveTo>
                  <a:pt x="f601" y="f219"/>
                </a:moveTo>
                <a:cubicBezTo>
                  <a:pt x="f599" y="f612"/>
                  <a:pt x="f613" y="f614"/>
                  <a:pt x="f615" y="f614"/>
                </a:cubicBezTo>
                <a:cubicBezTo>
                  <a:pt x="f616" y="f617"/>
                  <a:pt x="f523" y="f618"/>
                  <a:pt x="f601" y="f219"/>
                </a:cubicBezTo>
                <a:close/>
                <a:moveTo>
                  <a:pt x="f619" y="f620"/>
                </a:moveTo>
                <a:cubicBezTo>
                  <a:pt x="f621" y="f287"/>
                  <a:pt x="f560" y="f622"/>
                  <a:pt x="f623" y="f42"/>
                </a:cubicBezTo>
                <a:cubicBezTo>
                  <a:pt x="f624" y="f625"/>
                  <a:pt x="f626" y="f627"/>
                  <a:pt x="f619" y="f620"/>
                </a:cubicBezTo>
                <a:close/>
                <a:moveTo>
                  <a:pt x="f207" y="f612"/>
                </a:moveTo>
                <a:cubicBezTo>
                  <a:pt x="f628" y="f629"/>
                  <a:pt x="f630" y="f631"/>
                  <a:pt x="f632" y="f618"/>
                </a:cubicBezTo>
                <a:cubicBezTo>
                  <a:pt x="f633" y="f634"/>
                  <a:pt x="f635" y="f612"/>
                  <a:pt x="f636" y="f637"/>
                </a:cubicBezTo>
                <a:cubicBezTo>
                  <a:pt x="f638" y="f639"/>
                  <a:pt x="f640" y="f279"/>
                  <a:pt x="f207" y="f612"/>
                </a:cubicBezTo>
                <a:close/>
                <a:moveTo>
                  <a:pt x="f304" y="f641"/>
                </a:moveTo>
                <a:cubicBezTo>
                  <a:pt x="f642" y="f643"/>
                  <a:pt x="f644" y="f645"/>
                  <a:pt x="f142" y="f561"/>
                </a:cubicBezTo>
                <a:cubicBezTo>
                  <a:pt x="f646" y="f436"/>
                  <a:pt x="f383" y="f198"/>
                  <a:pt x="f304" y="f641"/>
                </a:cubicBezTo>
                <a:close/>
                <a:moveTo>
                  <a:pt x="f647" y="f648"/>
                </a:moveTo>
                <a:cubicBezTo>
                  <a:pt x="f649" y="f650"/>
                  <a:pt x="f435" y="f651"/>
                  <a:pt x="f652" y="f653"/>
                </a:cubicBezTo>
                <a:cubicBezTo>
                  <a:pt x="f69" y="f654"/>
                  <a:pt x="f655" y="f546"/>
                  <a:pt x="f647" y="f648"/>
                </a:cubicBezTo>
                <a:close/>
                <a:moveTo>
                  <a:pt x="f656" y="f657"/>
                </a:moveTo>
                <a:cubicBezTo>
                  <a:pt x="f658" y="f594"/>
                  <a:pt x="f287" y="f659"/>
                  <a:pt x="f660" y="f661"/>
                </a:cubicBezTo>
                <a:cubicBezTo>
                  <a:pt x="f662" y="f663"/>
                  <a:pt x="f50" y="f664"/>
                  <a:pt x="f665" y="f664"/>
                </a:cubicBezTo>
                <a:cubicBezTo>
                  <a:pt x="f666" y="f667"/>
                  <a:pt x="f668" y="f417"/>
                  <a:pt x="f656" y="f657"/>
                </a:cubicBezTo>
                <a:close/>
                <a:moveTo>
                  <a:pt x="f549" y="f660"/>
                </a:moveTo>
                <a:cubicBezTo>
                  <a:pt x="f669" y="f670"/>
                  <a:pt x="f671" y="f670"/>
                  <a:pt x="f672" y="f179"/>
                </a:cubicBezTo>
                <a:cubicBezTo>
                  <a:pt x="f460" y="f408"/>
                  <a:pt x="f67" y="f178"/>
                  <a:pt x="f673" y="f44"/>
                </a:cubicBezTo>
                <a:cubicBezTo>
                  <a:pt x="f674" y="f675"/>
                  <a:pt x="f676" y="f481"/>
                  <a:pt x="f549" y="f660"/>
                </a:cubicBezTo>
                <a:close/>
                <a:moveTo>
                  <a:pt x="f677" y="f637"/>
                </a:moveTo>
                <a:cubicBezTo>
                  <a:pt x="f678" y="f226"/>
                  <a:pt x="f679" y="f226"/>
                  <a:pt x="f680" y="f246"/>
                </a:cubicBezTo>
                <a:cubicBezTo>
                  <a:pt x="f538" y="f228"/>
                  <a:pt x="f681" y="f682"/>
                  <a:pt x="f683" y="f684"/>
                </a:cubicBezTo>
                <a:cubicBezTo>
                  <a:pt x="f685" y="f120"/>
                  <a:pt x="f529" y="f228"/>
                  <a:pt x="f677" y="f637"/>
                </a:cubicBezTo>
                <a:close/>
                <a:moveTo>
                  <a:pt x="f686" y="f687"/>
                </a:moveTo>
                <a:cubicBezTo>
                  <a:pt x="f154" y="f88"/>
                  <a:pt x="f242" y="f641"/>
                  <a:pt x="f682" y="f462"/>
                </a:cubicBezTo>
                <a:cubicBezTo>
                  <a:pt x="f293" y="f401"/>
                  <a:pt x="f688" y="f82"/>
                  <a:pt x="f686" y="f687"/>
                </a:cubicBezTo>
                <a:close/>
                <a:moveTo>
                  <a:pt x="f309" y="f442"/>
                </a:moveTo>
                <a:cubicBezTo>
                  <a:pt x="f689" y="f433"/>
                  <a:pt x="f690" y="f691"/>
                  <a:pt x="f373" y="f692"/>
                </a:cubicBezTo>
                <a:cubicBezTo>
                  <a:pt x="f693" y="f440"/>
                  <a:pt x="f340" y="f694"/>
                  <a:pt x="f309" y="f442"/>
                </a:cubicBezTo>
                <a:close/>
                <a:moveTo>
                  <a:pt x="f314" y="f695"/>
                </a:moveTo>
                <a:cubicBezTo>
                  <a:pt x="f696" y="f697"/>
                  <a:pt x="f316" y="f698"/>
                  <a:pt x="f322" y="f621"/>
                </a:cubicBezTo>
                <a:cubicBezTo>
                  <a:pt x="f699" y="f700"/>
                  <a:pt x="f701" y="f702"/>
                  <a:pt x="f314" y="f695"/>
                </a:cubicBezTo>
                <a:close/>
                <a:moveTo>
                  <a:pt x="f703" y="f270"/>
                </a:moveTo>
                <a:cubicBezTo>
                  <a:pt x="f649" y="f544"/>
                  <a:pt x="f435" y="f579"/>
                  <a:pt x="f704" y="f182"/>
                </a:cubicBezTo>
                <a:cubicBezTo>
                  <a:pt x="f705" y="f706"/>
                  <a:pt x="f672" y="f682"/>
                  <a:pt x="f703" y="f270"/>
                </a:cubicBezTo>
                <a:close/>
                <a:moveTo>
                  <a:pt x="f231" y="f592"/>
                </a:moveTo>
                <a:cubicBezTo>
                  <a:pt x="f707" y="f465"/>
                  <a:pt x="f708" y="f503"/>
                  <a:pt x="f709" y="f507"/>
                </a:cubicBezTo>
                <a:cubicBezTo>
                  <a:pt x="f464" y="f522"/>
                  <a:pt x="f710" y="f337"/>
                  <a:pt x="f231" y="f592"/>
                </a:cubicBezTo>
                <a:close/>
                <a:moveTo>
                  <a:pt x="f227" y="f711"/>
                </a:moveTo>
                <a:cubicBezTo>
                  <a:pt x="f91" y="f712"/>
                  <a:pt x="f166" y="f185"/>
                  <a:pt x="f713" y="f492"/>
                </a:cubicBezTo>
                <a:cubicBezTo>
                  <a:pt x="f173" y="f595"/>
                  <a:pt x="f714" y="f475"/>
                  <a:pt x="f227" y="f711"/>
                </a:cubicBezTo>
                <a:close/>
                <a:moveTo>
                  <a:pt x="f715" y="f445"/>
                </a:moveTo>
                <a:cubicBezTo>
                  <a:pt x="f716" y="f444"/>
                  <a:pt x="f717" y="f551"/>
                  <a:pt x="f718" y="f180"/>
                </a:cubicBezTo>
                <a:cubicBezTo>
                  <a:pt x="f436" y="f443"/>
                  <a:pt x="f719" y="f190"/>
                  <a:pt x="f107" y="f713"/>
                </a:cubicBezTo>
                <a:cubicBezTo>
                  <a:pt x="f184" y="f111"/>
                  <a:pt x="f720" y="f294"/>
                  <a:pt x="f715" y="f44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109">
    <p:spTree>
      <p:nvGrpSpPr>
        <p:cNvPr id="1" name=""/>
        <p:cNvGrpSpPr/>
        <p:nvPr/>
      </p:nvGrpSpPr>
      <p:grpSpPr>
        <a:xfrm>
          <a:off x="0" y="0"/>
          <a:ext cx="0" cy="0"/>
          <a:chOff x="0" y="0"/>
          <a:chExt cx="0" cy="0"/>
        </a:xfrm>
      </p:grpSpPr>
      <p:sp>
        <p:nvSpPr>
          <p:cNvPr id="2" name="Google Shape;2968;p70">
            <a:extLst>
              <a:ext uri="{FF2B5EF4-FFF2-40B4-BE49-F238E27FC236}">
                <a16:creationId xmlns:a16="http://schemas.microsoft.com/office/drawing/2014/main" id="{5FBFF7F6-0DD8-3CD2-6E9B-3295C175CB0C}"/>
              </a:ext>
            </a:extLst>
          </p:cNvPr>
          <p:cNvSpPr txBox="1"/>
          <p:nvPr/>
        </p:nvSpPr>
        <p:spPr>
          <a:xfrm>
            <a:off x="417889" y="368878"/>
            <a:ext cx="3607701" cy="572697"/>
          </a:xfrm>
          <a:prstGeom prst="rect">
            <a:avLst/>
          </a:prstGeom>
          <a:noFill/>
          <a:ln cap="flat">
            <a:noFill/>
          </a:ln>
        </p:spPr>
        <p:txBody>
          <a:bodyPr vert="horz" wrap="square" lIns="91421" tIns="91421" rIns="91421" bIns="91421" anchor="t"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es-PE" sz="3300" b="0" i="0" u="none" strike="noStrike" kern="1200" cap="none" spc="0" baseline="0">
                <a:solidFill>
                  <a:srgbClr val="42296B"/>
                </a:solidFill>
                <a:uFillTx/>
                <a:latin typeface="Prompt Black" pitchFamily="2"/>
                <a:cs typeface="Prompt Black" pitchFamily="2"/>
              </a:rPr>
              <a:t>RESOURCES</a:t>
            </a:r>
          </a:p>
        </p:txBody>
      </p:sp>
      <p:sp>
        <p:nvSpPr>
          <p:cNvPr id="3" name="Freeform 5">
            <a:extLst>
              <a:ext uri="{FF2B5EF4-FFF2-40B4-BE49-F238E27FC236}">
                <a16:creationId xmlns:a16="http://schemas.microsoft.com/office/drawing/2014/main" id="{41F82436-3778-0F41-A96C-565387F52EE1}"/>
              </a:ext>
            </a:extLst>
          </p:cNvPr>
          <p:cNvSpPr/>
          <p:nvPr/>
        </p:nvSpPr>
        <p:spPr>
          <a:xfrm>
            <a:off x="523119" y="1040605"/>
            <a:ext cx="1698626" cy="3062289"/>
          </a:xfrm>
          <a:custGeom>
            <a:avLst/>
            <a:gdLst>
              <a:gd name="f0" fmla="val 10800000"/>
              <a:gd name="f1" fmla="val 5400000"/>
              <a:gd name="f2" fmla="val 360"/>
              <a:gd name="f3" fmla="val 180"/>
              <a:gd name="f4" fmla="val w"/>
              <a:gd name="f5" fmla="val h"/>
              <a:gd name="f6" fmla="val 0"/>
              <a:gd name="f7" fmla="val 448"/>
              <a:gd name="f8" fmla="val 811"/>
              <a:gd name="f9" fmla="val 228"/>
              <a:gd name="f10" fmla="val 700"/>
              <a:gd name="f11" fmla="val 217"/>
              <a:gd name="f12" fmla="val 737"/>
              <a:gd name="f13" fmla="val 198"/>
              <a:gd name="f14" fmla="val 767"/>
              <a:gd name="f15" fmla="val 222"/>
              <a:gd name="f16" fmla="val 799"/>
              <a:gd name="f17" fmla="val 189"/>
              <a:gd name="f18" fmla="val 182"/>
              <a:gd name="f19" fmla="val 810"/>
              <a:gd name="f20" fmla="val 160"/>
              <a:gd name="f21" fmla="val 784"/>
              <a:gd name="f22" fmla="val 195"/>
              <a:gd name="f23" fmla="val 766"/>
              <a:gd name="f24" fmla="val 192"/>
              <a:gd name="f25" fmla="val 730"/>
              <a:gd name="f26" fmla="val 201"/>
              <a:gd name="f27" fmla="val 689"/>
              <a:gd name="f28" fmla="val 162"/>
              <a:gd name="f29" fmla="val 694"/>
              <a:gd name="f30" fmla="val 144"/>
              <a:gd name="f31" fmla="val 705"/>
              <a:gd name="f32" fmla="val 129"/>
              <a:gd name="f33" fmla="val 677"/>
              <a:gd name="f34" fmla="val 131"/>
              <a:gd name="f35" fmla="val 666"/>
              <a:gd name="f36" fmla="val 155"/>
              <a:gd name="f37" fmla="val 647"/>
              <a:gd name="f38" fmla="val 171"/>
              <a:gd name="f39" fmla="val 658"/>
              <a:gd name="f40" fmla="val 186"/>
              <a:gd name="f41" fmla="val 669"/>
              <a:gd name="f42" fmla="val 202"/>
              <a:gd name="f43" fmla="val 680"/>
              <a:gd name="f44" fmla="val 204"/>
              <a:gd name="f45" fmla="val 678"/>
              <a:gd name="f46" fmla="val 207"/>
              <a:gd name="f47" fmla="val 209"/>
              <a:gd name="f48" fmla="val 676"/>
              <a:gd name="f49" fmla="val 659"/>
              <a:gd name="f50" fmla="val 205"/>
              <a:gd name="f51" fmla="val 642"/>
              <a:gd name="f52" fmla="val 623"/>
              <a:gd name="f53" fmla="val 621"/>
              <a:gd name="f54" fmla="val 216"/>
              <a:gd name="f55" fmla="val 618"/>
              <a:gd name="f56" fmla="val 226"/>
              <a:gd name="f57" fmla="val 615"/>
              <a:gd name="f58" fmla="val 599"/>
              <a:gd name="f59" fmla="val 236"/>
              <a:gd name="f60" fmla="val 584"/>
              <a:gd name="f61" fmla="val 579"/>
              <a:gd name="f62" fmla="val 577"/>
              <a:gd name="f63" fmla="val 187"/>
              <a:gd name="f64" fmla="val 553"/>
              <a:gd name="f65" fmla="val 196"/>
              <a:gd name="f66" fmla="val 541"/>
              <a:gd name="f67" fmla="val 208"/>
              <a:gd name="f68" fmla="val 526"/>
              <a:gd name="f69" fmla="val 212"/>
              <a:gd name="f70" fmla="val 512"/>
              <a:gd name="f71" fmla="val 494"/>
              <a:gd name="f72" fmla="val 492"/>
              <a:gd name="f73" fmla="val 210"/>
              <a:gd name="f74" fmla="val 488"/>
              <a:gd name="f75" fmla="val 211"/>
              <a:gd name="f76" fmla="val 485"/>
              <a:gd name="f77" fmla="val 188"/>
              <a:gd name="f78" fmla="val 471"/>
              <a:gd name="f79" fmla="val 451"/>
              <a:gd name="f80" fmla="val 183"/>
              <a:gd name="f81" fmla="val 426"/>
              <a:gd name="f82" fmla="val 184"/>
              <a:gd name="f83" fmla="val 421"/>
              <a:gd name="f84" fmla="val 413"/>
              <a:gd name="f85" fmla="val 179"/>
              <a:gd name="f86" fmla="val 411"/>
              <a:gd name="f87" fmla="val 401"/>
              <a:gd name="f88" fmla="val 145"/>
              <a:gd name="f89" fmla="val 385"/>
              <a:gd name="f90" fmla="val 118"/>
              <a:gd name="f91" fmla="val 396"/>
              <a:gd name="f92" fmla="val 91"/>
              <a:gd name="f93" fmla="val 408"/>
              <a:gd name="f94" fmla="val 66"/>
              <a:gd name="f95" fmla="val 382"/>
              <a:gd name="f96" fmla="val 72"/>
              <a:gd name="f97" fmla="val 352"/>
              <a:gd name="f98" fmla="val 75"/>
              <a:gd name="f99" fmla="val 335"/>
              <a:gd name="f100" fmla="val 68"/>
              <a:gd name="f101" fmla="val 326"/>
              <a:gd name="f102" fmla="val 52"/>
              <a:gd name="f103" fmla="val 35"/>
              <a:gd name="f104" fmla="val 325"/>
              <a:gd name="f105" fmla="val 22"/>
              <a:gd name="f106" fmla="val 317"/>
              <a:gd name="f107" fmla="val 16"/>
              <a:gd name="f108" fmla="val 302"/>
              <a:gd name="f109" fmla="val 11"/>
              <a:gd name="f110" fmla="val 287"/>
              <a:gd name="f111" fmla="val 14"/>
              <a:gd name="f112" fmla="val 273"/>
              <a:gd name="f113" fmla="val 25"/>
              <a:gd name="f114" fmla="val 261"/>
              <a:gd name="f115" fmla="val 36"/>
              <a:gd name="f116" fmla="val 251"/>
              <a:gd name="f117" fmla="val 34"/>
              <a:gd name="f118" fmla="val 229"/>
              <a:gd name="f119" fmla="val 23"/>
              <a:gd name="f120" fmla="val 8"/>
              <a:gd name="f121" fmla="val 213"/>
              <a:gd name="f122" fmla="val 200"/>
              <a:gd name="f123" fmla="val 3"/>
              <a:gd name="f124" fmla="val 6"/>
              <a:gd name="f125" fmla="val 167"/>
              <a:gd name="f126" fmla="val 18"/>
              <a:gd name="f127" fmla="val 33"/>
              <a:gd name="f128" fmla="val 152"/>
              <a:gd name="f129" fmla="val 42"/>
              <a:gd name="f130" fmla="val 148"/>
              <a:gd name="f131" fmla="val 50"/>
              <a:gd name="f132" fmla="val 119"/>
              <a:gd name="f133" fmla="val 40"/>
              <a:gd name="f134" fmla="val 81"/>
              <a:gd name="f135" fmla="val 54"/>
              <a:gd name="f136" fmla="val 62"/>
              <a:gd name="f137" fmla="val 95"/>
              <a:gd name="f138" fmla="val 109"/>
              <a:gd name="f139" fmla="val 67"/>
              <a:gd name="f140" fmla="val 123"/>
              <a:gd name="f141" fmla="val 38"/>
              <a:gd name="f142" fmla="val 134"/>
              <a:gd name="f143" fmla="val 27"/>
              <a:gd name="f144" fmla="val 142"/>
              <a:gd name="f145" fmla="val 13"/>
              <a:gd name="f146" fmla="val 153"/>
              <a:gd name="f147" fmla="val 7"/>
              <a:gd name="f148" fmla="val 166"/>
              <a:gd name="f149" fmla="val 181"/>
              <a:gd name="f150" fmla="val 5"/>
              <a:gd name="f151" fmla="val 193"/>
              <a:gd name="f152" fmla="val 17"/>
              <a:gd name="f153" fmla="val 30"/>
              <a:gd name="f154" fmla="val 241"/>
              <a:gd name="f155" fmla="val 253"/>
              <a:gd name="f156" fmla="val 265"/>
              <a:gd name="f157" fmla="val 4"/>
              <a:gd name="f158" fmla="val 280"/>
              <a:gd name="f159" fmla="val 1"/>
              <a:gd name="f160" fmla="val 293"/>
              <a:gd name="f161" fmla="val 304"/>
              <a:gd name="f162" fmla="val 312"/>
              <a:gd name="f163" fmla="val 39"/>
              <a:gd name="f164" fmla="val 322"/>
              <a:gd name="f165" fmla="val 337"/>
              <a:gd name="f166" fmla="val 353"/>
              <a:gd name="f167" fmla="val 65"/>
              <a:gd name="f168" fmla="val 388"/>
              <a:gd name="f169" fmla="val 60"/>
              <a:gd name="f170" fmla="val 85"/>
              <a:gd name="f171" fmla="val 395"/>
              <a:gd name="f172" fmla="val 117"/>
              <a:gd name="f173" fmla="val 390"/>
              <a:gd name="f174" fmla="val 130"/>
              <a:gd name="f175" fmla="val 147"/>
              <a:gd name="f176" fmla="val 154"/>
              <a:gd name="f177" fmla="val 424"/>
              <a:gd name="f178" fmla="val 161"/>
              <a:gd name="f179" fmla="val 436"/>
              <a:gd name="f180" fmla="val 172"/>
              <a:gd name="f181" fmla="val 441"/>
              <a:gd name="f182" fmla="val 438"/>
              <a:gd name="f183" fmla="val 425"/>
              <a:gd name="f184" fmla="val 221"/>
              <a:gd name="f185" fmla="val 231"/>
              <a:gd name="f186" fmla="val 409"/>
              <a:gd name="f187" fmla="val 249"/>
              <a:gd name="f188" fmla="val 262"/>
              <a:gd name="f189" fmla="val 432"/>
              <a:gd name="f190" fmla="val 274"/>
              <a:gd name="f191" fmla="val 290"/>
              <a:gd name="f192" fmla="val 428"/>
              <a:gd name="f193" fmla="val 422"/>
              <a:gd name="f194" fmla="val 313"/>
              <a:gd name="f195" fmla="val 375"/>
              <a:gd name="f196" fmla="val 329"/>
              <a:gd name="f197" fmla="val 373"/>
              <a:gd name="f198" fmla="val 332"/>
              <a:gd name="f199" fmla="val 374"/>
              <a:gd name="f200" fmla="val 355"/>
              <a:gd name="f201" fmla="val 367"/>
              <a:gd name="f202" fmla="val 369"/>
              <a:gd name="f203" fmla="val 383"/>
              <a:gd name="f204" fmla="val 361"/>
              <a:gd name="f205" fmla="val 389"/>
              <a:gd name="f206" fmla="val 397"/>
              <a:gd name="f207" fmla="val 394"/>
              <a:gd name="f208" fmla="val 307"/>
              <a:gd name="f209" fmla="val 391"/>
              <a:gd name="f210" fmla="val 270"/>
              <a:gd name="f211" fmla="val 400"/>
              <a:gd name="f212" fmla="val 415"/>
              <a:gd name="f213" fmla="val 260"/>
              <a:gd name="f214" fmla="val 417"/>
              <a:gd name="f215" fmla="val 453"/>
              <a:gd name="f216" fmla="val 258"/>
              <a:gd name="f217" fmla="val 468"/>
              <a:gd name="f218" fmla="val 242"/>
              <a:gd name="f219" fmla="val 479"/>
              <a:gd name="f220" fmla="val 234"/>
              <a:gd name="f221" fmla="val 497"/>
              <a:gd name="f222" fmla="val 509"/>
              <a:gd name="f223" fmla="val 223"/>
              <a:gd name="f224" fmla="val 521"/>
              <a:gd name="f225" fmla="val 250"/>
              <a:gd name="f226" fmla="val 536"/>
              <a:gd name="f227" fmla="val 256"/>
              <a:gd name="f228" fmla="val 549"/>
              <a:gd name="f229" fmla="val 567"/>
              <a:gd name="f230" fmla="val 245"/>
              <a:gd name="f231" fmla="val 576"/>
              <a:gd name="f232" fmla="val 586"/>
              <a:gd name="f233" fmla="val 596"/>
              <a:gd name="f234" fmla="val 237"/>
              <a:gd name="f235" fmla="val 614"/>
              <a:gd name="f236" fmla="val 627"/>
              <a:gd name="f237" fmla="val 636"/>
              <a:gd name="f238" fmla="val 246"/>
              <a:gd name="f239" fmla="val 651"/>
              <a:gd name="f240" fmla="val 664"/>
              <a:gd name="f241" fmla="val 227"/>
              <a:gd name="f242" fmla="val 681"/>
              <a:gd name="f243" fmla="val 683"/>
              <a:gd name="f244" fmla="val 230"/>
              <a:gd name="f245" fmla="val 686"/>
              <a:gd name="f246" fmla="val 684"/>
              <a:gd name="f247" fmla="val 267"/>
              <a:gd name="f248" fmla="val 682"/>
              <a:gd name="f249" fmla="val 679"/>
              <a:gd name="f250" fmla="val 300"/>
              <a:gd name="f251" fmla="val 704"/>
              <a:gd name="f252" fmla="val 298"/>
              <a:gd name="f253" fmla="val 712"/>
              <a:gd name="f254" fmla="val 275"/>
              <a:gd name="f255" fmla="val 733"/>
              <a:gd name="f256" fmla="val 259"/>
              <a:gd name="f257" fmla="val 722"/>
              <a:gd name="f258" fmla="val 244"/>
              <a:gd name="f259" fmla="val 711"/>
              <a:gd name="f260" fmla="val 323"/>
              <a:gd name="f261" fmla="val 70"/>
              <a:gd name="f262" fmla="val 305"/>
              <a:gd name="f263" fmla="val 69"/>
              <a:gd name="f264" fmla="val 277"/>
              <a:gd name="f265" fmla="val 79"/>
              <a:gd name="f266" fmla="val 44"/>
              <a:gd name="f267" fmla="val 43"/>
              <a:gd name="f268" fmla="val 49"/>
              <a:gd name="f269" fmla="val 82"/>
              <a:gd name="f270" fmla="val 164"/>
              <a:gd name="f271" fmla="val 87"/>
              <a:gd name="f272" fmla="val 133"/>
              <a:gd name="f273" fmla="val 63"/>
              <a:gd name="f274" fmla="val 126"/>
              <a:gd name="f275" fmla="val 112"/>
              <a:gd name="f276" fmla="val 77"/>
              <a:gd name="f277" fmla="val 120"/>
              <a:gd name="f278" fmla="val 93"/>
              <a:gd name="f279" fmla="val 108"/>
              <a:gd name="f280" fmla="val 122"/>
              <a:gd name="f281" fmla="val 99"/>
              <a:gd name="f282" fmla="val 138"/>
              <a:gd name="f283" fmla="val 83"/>
              <a:gd name="f284" fmla="val 140"/>
              <a:gd name="f285" fmla="val 57"/>
              <a:gd name="f286" fmla="val 165"/>
              <a:gd name="f287" fmla="val 219"/>
              <a:gd name="f288" fmla="val 51"/>
              <a:gd name="f289" fmla="val 64"/>
              <a:gd name="f290" fmla="val 257"/>
              <a:gd name="f291" fmla="val 84"/>
              <a:gd name="f292" fmla="val 88"/>
              <a:gd name="f293" fmla="val 289"/>
              <a:gd name="f294" fmla="val 80"/>
              <a:gd name="f295" fmla="val 319"/>
              <a:gd name="f296" fmla="val 78"/>
              <a:gd name="f297" fmla="val 327"/>
              <a:gd name="f298" fmla="val 86"/>
              <a:gd name="f299" fmla="val 331"/>
              <a:gd name="f300" fmla="val 121"/>
              <a:gd name="f301" fmla="val 318"/>
              <a:gd name="f302" fmla="val 143"/>
              <a:gd name="f303" fmla="val 368"/>
              <a:gd name="f304" fmla="val 149"/>
              <a:gd name="f305" fmla="val 381"/>
              <a:gd name="f306" fmla="val 174"/>
              <a:gd name="f307" fmla="val 386"/>
              <a:gd name="f308" fmla="val 194"/>
              <a:gd name="f309" fmla="val 215"/>
              <a:gd name="f310" fmla="val 387"/>
              <a:gd name="f311" fmla="val 384"/>
              <a:gd name="f312" fmla="val 288"/>
              <a:gd name="f313" fmla="val 321"/>
              <a:gd name="f314" fmla="val 364"/>
              <a:gd name="f315" fmla="val 371"/>
              <a:gd name="f316" fmla="val 348"/>
              <a:gd name="f317" fmla="val 284"/>
              <a:gd name="f318" fmla="val 358"/>
              <a:gd name="f319" fmla="val 402"/>
              <a:gd name="f320" fmla="val 218"/>
              <a:gd name="f321" fmla="val 378"/>
              <a:gd name="f322" fmla="val 214"/>
              <a:gd name="f323" fmla="val 191"/>
              <a:gd name="f324" fmla="val 372"/>
              <a:gd name="f325" fmla="val 178"/>
              <a:gd name="f326" fmla="val 380"/>
              <a:gd name="f327" fmla="val 146"/>
              <a:gd name="f328" fmla="val 132"/>
              <a:gd name="f329" fmla="val 362"/>
              <a:gd name="f330" fmla="val 141"/>
              <a:gd name="f331" fmla="val 137"/>
              <a:gd name="f332" fmla="val 336"/>
              <a:gd name="f333" fmla="val 124"/>
              <a:gd name="f334" fmla="val 110"/>
              <a:gd name="f335" fmla="val 94"/>
              <a:gd name="f336" fmla="val 460"/>
              <a:gd name="f337" fmla="val 477"/>
              <a:gd name="f338" fmla="val 478"/>
              <a:gd name="f339" fmla="val 239"/>
              <a:gd name="f340" fmla="val 254"/>
              <a:gd name="f341" fmla="val 255"/>
              <a:gd name="f342" fmla="val 439"/>
              <a:gd name="f343" fmla="val 240"/>
              <a:gd name="f344" fmla="val 398"/>
              <a:gd name="f345" fmla="val 399"/>
              <a:gd name="f346" fmla="val 190"/>
              <a:gd name="f347" fmla="+- 0 0 -90"/>
              <a:gd name="f348" fmla="*/ f4 1 448"/>
              <a:gd name="f349" fmla="*/ f5 1 811"/>
              <a:gd name="f350" fmla="val f6"/>
              <a:gd name="f351" fmla="val f7"/>
              <a:gd name="f352" fmla="val f8"/>
              <a:gd name="f353" fmla="*/ f347 f0 1"/>
              <a:gd name="f354" fmla="+- f352 0 f350"/>
              <a:gd name="f355" fmla="+- f351 0 f350"/>
              <a:gd name="f356" fmla="*/ f353 1 f3"/>
              <a:gd name="f357" fmla="*/ f355 1 448"/>
              <a:gd name="f358" fmla="*/ f354 1 811"/>
              <a:gd name="f359" fmla="*/ 222 f355 1"/>
              <a:gd name="f360" fmla="*/ 799 f354 1"/>
              <a:gd name="f361" fmla="*/ 201 f355 1"/>
              <a:gd name="f362" fmla="*/ 700 f354 1"/>
              <a:gd name="f363" fmla="*/ 155 f355 1"/>
              <a:gd name="f364" fmla="*/ 647 f354 1"/>
              <a:gd name="f365" fmla="*/ 209 f355 1"/>
              <a:gd name="f366" fmla="*/ 676 f354 1"/>
              <a:gd name="f367" fmla="*/ 226 f355 1"/>
              <a:gd name="f368" fmla="*/ 615 f354 1"/>
              <a:gd name="f369" fmla="*/ 196 f355 1"/>
              <a:gd name="f370" fmla="*/ 541 f354 1"/>
              <a:gd name="f371" fmla="*/ 211 f355 1"/>
              <a:gd name="f372" fmla="*/ 485 f354 1"/>
              <a:gd name="f373" fmla="*/ 179 f355 1"/>
              <a:gd name="f374" fmla="*/ 411 f354 1"/>
              <a:gd name="f375" fmla="*/ 72 f355 1"/>
              <a:gd name="f376" fmla="*/ 352 f354 1"/>
              <a:gd name="f377" fmla="*/ 16 f355 1"/>
              <a:gd name="f378" fmla="*/ 302 f354 1"/>
              <a:gd name="f379" fmla="*/ 23 f355 1"/>
              <a:gd name="f380" fmla="*/ 222 f354 1"/>
              <a:gd name="f381" fmla="*/ 33 f355 1"/>
              <a:gd name="f382" fmla="*/ 152 f354 1"/>
              <a:gd name="f383" fmla="*/ 95 f355 1"/>
              <a:gd name="f384" fmla="*/ 66 f354 1"/>
              <a:gd name="f385" fmla="*/ 153 f355 1"/>
              <a:gd name="f386" fmla="*/ 7 f354 1"/>
              <a:gd name="f387" fmla="*/ 253 f355 1"/>
              <a:gd name="f388" fmla="*/ 17 f354 1"/>
              <a:gd name="f389" fmla="*/ 317 f355 1"/>
              <a:gd name="f390" fmla="*/ 39 f354 1"/>
              <a:gd name="f391" fmla="*/ 395 f355 1"/>
              <a:gd name="f392" fmla="*/ 117 f354 1"/>
              <a:gd name="f393" fmla="*/ 441 f355 1"/>
              <a:gd name="f394" fmla="*/ 183 f354 1"/>
              <a:gd name="f395" fmla="*/ 421 f355 1"/>
              <a:gd name="f396" fmla="*/ 262 f354 1"/>
              <a:gd name="f397" fmla="*/ 396 f355 1"/>
              <a:gd name="f398" fmla="*/ 325 f354 1"/>
              <a:gd name="f399" fmla="*/ 361 f355 1"/>
              <a:gd name="f400" fmla="*/ 389 f354 1"/>
              <a:gd name="f401" fmla="*/ 261 f355 1"/>
              <a:gd name="f402" fmla="*/ 415 f354 1"/>
              <a:gd name="f403" fmla="*/ 242 f355 1"/>
              <a:gd name="f404" fmla="*/ 479 f354 1"/>
              <a:gd name="f405" fmla="*/ 249 f355 1"/>
              <a:gd name="f406" fmla="*/ 567 f354 1"/>
              <a:gd name="f407" fmla="*/ 256 f355 1"/>
              <a:gd name="f408" fmla="*/ 636 f354 1"/>
              <a:gd name="f409" fmla="*/ 230 f355 1"/>
              <a:gd name="f410" fmla="*/ 686 f354 1"/>
              <a:gd name="f411" fmla="*/ 275 f355 1"/>
              <a:gd name="f412" fmla="*/ 733 f354 1"/>
              <a:gd name="f413" fmla="*/ 335 f355 1"/>
              <a:gd name="f414" fmla="*/ 72 f354 1"/>
              <a:gd name="f415" fmla="*/ 244 f355 1"/>
              <a:gd name="f416" fmla="*/ 50 f354 1"/>
              <a:gd name="f417" fmla="*/ 202 f355 1"/>
              <a:gd name="f418" fmla="*/ 49 f354 1"/>
              <a:gd name="f419" fmla="*/ 112 f355 1"/>
              <a:gd name="f420" fmla="*/ 77 f354 1"/>
              <a:gd name="f421" fmla="*/ 66 f355 1"/>
              <a:gd name="f422" fmla="*/ 133 f354 1"/>
              <a:gd name="f423" fmla="*/ 60 f355 1"/>
              <a:gd name="f424" fmla="*/ 219 f354 1"/>
              <a:gd name="f425" fmla="*/ 84 f355 1"/>
              <a:gd name="f426" fmla="*/ 277 f354 1"/>
              <a:gd name="f427" fmla="*/ 75 f355 1"/>
              <a:gd name="f428" fmla="*/ 319 f354 1"/>
              <a:gd name="f429" fmla="*/ 143 f355 1"/>
              <a:gd name="f430" fmla="*/ 368 f354 1"/>
              <a:gd name="f431" fmla="*/ 215 f355 1"/>
              <a:gd name="f432" fmla="*/ 391 f354 1"/>
              <a:gd name="f433" fmla="*/ 302 f355 1"/>
              <a:gd name="f434" fmla="*/ 382 f354 1"/>
              <a:gd name="f435" fmla="*/ 371 f355 1"/>
              <a:gd name="f436" fmla="*/ 318 f354 1"/>
              <a:gd name="f437" fmla="*/ 386 f355 1"/>
              <a:gd name="f438" fmla="*/ 218 f354 1"/>
              <a:gd name="f439" fmla="*/ 387 f355 1"/>
              <a:gd name="f440" fmla="*/ 148 f354 1"/>
              <a:gd name="f441" fmla="*/ 336 f355 1"/>
              <a:gd name="f442" fmla="*/ 124 f354 1"/>
              <a:gd name="f443" fmla="*/ 191 f355 1"/>
              <a:gd name="f444" fmla="*/ 438 f354 1"/>
              <a:gd name="f445" fmla="*/ 255 f355 1"/>
              <a:gd name="f446" fmla="*/ 439 f354 1"/>
              <a:gd name="f447" fmla="+- f356 0 f1"/>
              <a:gd name="f448" fmla="*/ f359 1 448"/>
              <a:gd name="f449" fmla="*/ f360 1 811"/>
              <a:gd name="f450" fmla="*/ f361 1 448"/>
              <a:gd name="f451" fmla="*/ f362 1 811"/>
              <a:gd name="f452" fmla="*/ f363 1 448"/>
              <a:gd name="f453" fmla="*/ f364 1 811"/>
              <a:gd name="f454" fmla="*/ f365 1 448"/>
              <a:gd name="f455" fmla="*/ f366 1 811"/>
              <a:gd name="f456" fmla="*/ f367 1 448"/>
              <a:gd name="f457" fmla="*/ f368 1 811"/>
              <a:gd name="f458" fmla="*/ f369 1 448"/>
              <a:gd name="f459" fmla="*/ f370 1 811"/>
              <a:gd name="f460" fmla="*/ f371 1 448"/>
              <a:gd name="f461" fmla="*/ f372 1 811"/>
              <a:gd name="f462" fmla="*/ f373 1 448"/>
              <a:gd name="f463" fmla="*/ f374 1 811"/>
              <a:gd name="f464" fmla="*/ f375 1 448"/>
              <a:gd name="f465" fmla="*/ f376 1 811"/>
              <a:gd name="f466" fmla="*/ f377 1 448"/>
              <a:gd name="f467" fmla="*/ f378 1 811"/>
              <a:gd name="f468" fmla="*/ f379 1 448"/>
              <a:gd name="f469" fmla="*/ f380 1 811"/>
              <a:gd name="f470" fmla="*/ f381 1 448"/>
              <a:gd name="f471" fmla="*/ f382 1 811"/>
              <a:gd name="f472" fmla="*/ f383 1 448"/>
              <a:gd name="f473" fmla="*/ f384 1 811"/>
              <a:gd name="f474" fmla="*/ f385 1 448"/>
              <a:gd name="f475" fmla="*/ f386 1 811"/>
              <a:gd name="f476" fmla="*/ f387 1 448"/>
              <a:gd name="f477" fmla="*/ f388 1 811"/>
              <a:gd name="f478" fmla="*/ f389 1 448"/>
              <a:gd name="f479" fmla="*/ f390 1 811"/>
              <a:gd name="f480" fmla="*/ f391 1 448"/>
              <a:gd name="f481" fmla="*/ f392 1 811"/>
              <a:gd name="f482" fmla="*/ f393 1 448"/>
              <a:gd name="f483" fmla="*/ f394 1 811"/>
              <a:gd name="f484" fmla="*/ f395 1 448"/>
              <a:gd name="f485" fmla="*/ f396 1 811"/>
              <a:gd name="f486" fmla="*/ f397 1 448"/>
              <a:gd name="f487" fmla="*/ f398 1 811"/>
              <a:gd name="f488" fmla="*/ f399 1 448"/>
              <a:gd name="f489" fmla="*/ f400 1 811"/>
              <a:gd name="f490" fmla="*/ f401 1 448"/>
              <a:gd name="f491" fmla="*/ f402 1 811"/>
              <a:gd name="f492" fmla="*/ f403 1 448"/>
              <a:gd name="f493" fmla="*/ f404 1 811"/>
              <a:gd name="f494" fmla="*/ f405 1 448"/>
              <a:gd name="f495" fmla="*/ f406 1 811"/>
              <a:gd name="f496" fmla="*/ f407 1 448"/>
              <a:gd name="f497" fmla="*/ f408 1 811"/>
              <a:gd name="f498" fmla="*/ f409 1 448"/>
              <a:gd name="f499" fmla="*/ f410 1 811"/>
              <a:gd name="f500" fmla="*/ f411 1 448"/>
              <a:gd name="f501" fmla="*/ f412 1 811"/>
              <a:gd name="f502" fmla="*/ f413 1 448"/>
              <a:gd name="f503" fmla="*/ f414 1 811"/>
              <a:gd name="f504" fmla="*/ f415 1 448"/>
              <a:gd name="f505" fmla="*/ f416 1 811"/>
              <a:gd name="f506" fmla="*/ f417 1 448"/>
              <a:gd name="f507" fmla="*/ f418 1 811"/>
              <a:gd name="f508" fmla="*/ f419 1 448"/>
              <a:gd name="f509" fmla="*/ f420 1 811"/>
              <a:gd name="f510" fmla="*/ f421 1 448"/>
              <a:gd name="f511" fmla="*/ f422 1 811"/>
              <a:gd name="f512" fmla="*/ f423 1 448"/>
              <a:gd name="f513" fmla="*/ f424 1 811"/>
              <a:gd name="f514" fmla="*/ f425 1 448"/>
              <a:gd name="f515" fmla="*/ f426 1 811"/>
              <a:gd name="f516" fmla="*/ f427 1 448"/>
              <a:gd name="f517" fmla="*/ f428 1 811"/>
              <a:gd name="f518" fmla="*/ f429 1 448"/>
              <a:gd name="f519" fmla="*/ f430 1 811"/>
              <a:gd name="f520" fmla="*/ f431 1 448"/>
              <a:gd name="f521" fmla="*/ f432 1 811"/>
              <a:gd name="f522" fmla="*/ f433 1 448"/>
              <a:gd name="f523" fmla="*/ f434 1 811"/>
              <a:gd name="f524" fmla="*/ f435 1 448"/>
              <a:gd name="f525" fmla="*/ f436 1 811"/>
              <a:gd name="f526" fmla="*/ f437 1 448"/>
              <a:gd name="f527" fmla="*/ f438 1 811"/>
              <a:gd name="f528" fmla="*/ f439 1 448"/>
              <a:gd name="f529" fmla="*/ f440 1 811"/>
              <a:gd name="f530" fmla="*/ f441 1 448"/>
              <a:gd name="f531" fmla="*/ f442 1 811"/>
              <a:gd name="f532" fmla="*/ f443 1 448"/>
              <a:gd name="f533" fmla="*/ f444 1 811"/>
              <a:gd name="f534" fmla="*/ f445 1 448"/>
              <a:gd name="f535" fmla="*/ f446 1 811"/>
              <a:gd name="f536" fmla="*/ 0 1 f357"/>
              <a:gd name="f537" fmla="*/ f351 1 f357"/>
              <a:gd name="f538" fmla="*/ 0 1 f358"/>
              <a:gd name="f539" fmla="*/ f352 1 f358"/>
              <a:gd name="f540" fmla="*/ f448 1 f357"/>
              <a:gd name="f541" fmla="*/ f449 1 f358"/>
              <a:gd name="f542" fmla="*/ f450 1 f357"/>
              <a:gd name="f543" fmla="*/ f451 1 f358"/>
              <a:gd name="f544" fmla="*/ f452 1 f357"/>
              <a:gd name="f545" fmla="*/ f453 1 f358"/>
              <a:gd name="f546" fmla="*/ f454 1 f357"/>
              <a:gd name="f547" fmla="*/ f455 1 f358"/>
              <a:gd name="f548" fmla="*/ f456 1 f357"/>
              <a:gd name="f549" fmla="*/ f457 1 f358"/>
              <a:gd name="f550" fmla="*/ f458 1 f357"/>
              <a:gd name="f551" fmla="*/ f459 1 f358"/>
              <a:gd name="f552" fmla="*/ f460 1 f357"/>
              <a:gd name="f553" fmla="*/ f461 1 f358"/>
              <a:gd name="f554" fmla="*/ f462 1 f357"/>
              <a:gd name="f555" fmla="*/ f463 1 f358"/>
              <a:gd name="f556" fmla="*/ f464 1 f357"/>
              <a:gd name="f557" fmla="*/ f465 1 f358"/>
              <a:gd name="f558" fmla="*/ f466 1 f357"/>
              <a:gd name="f559" fmla="*/ f467 1 f358"/>
              <a:gd name="f560" fmla="*/ f468 1 f357"/>
              <a:gd name="f561" fmla="*/ f469 1 f358"/>
              <a:gd name="f562" fmla="*/ f470 1 f357"/>
              <a:gd name="f563" fmla="*/ f471 1 f358"/>
              <a:gd name="f564" fmla="*/ f472 1 f357"/>
              <a:gd name="f565" fmla="*/ f473 1 f358"/>
              <a:gd name="f566" fmla="*/ f474 1 f357"/>
              <a:gd name="f567" fmla="*/ f475 1 f358"/>
              <a:gd name="f568" fmla="*/ f476 1 f357"/>
              <a:gd name="f569" fmla="*/ f477 1 f358"/>
              <a:gd name="f570" fmla="*/ f478 1 f357"/>
              <a:gd name="f571" fmla="*/ f479 1 f358"/>
              <a:gd name="f572" fmla="*/ f480 1 f357"/>
              <a:gd name="f573" fmla="*/ f481 1 f358"/>
              <a:gd name="f574" fmla="*/ f482 1 f357"/>
              <a:gd name="f575" fmla="*/ f483 1 f358"/>
              <a:gd name="f576" fmla="*/ f484 1 f357"/>
              <a:gd name="f577" fmla="*/ f485 1 f358"/>
              <a:gd name="f578" fmla="*/ f486 1 f357"/>
              <a:gd name="f579" fmla="*/ f487 1 f358"/>
              <a:gd name="f580" fmla="*/ f488 1 f357"/>
              <a:gd name="f581" fmla="*/ f489 1 f358"/>
              <a:gd name="f582" fmla="*/ f490 1 f357"/>
              <a:gd name="f583" fmla="*/ f491 1 f358"/>
              <a:gd name="f584" fmla="*/ f492 1 f357"/>
              <a:gd name="f585" fmla="*/ f493 1 f358"/>
              <a:gd name="f586" fmla="*/ f494 1 f357"/>
              <a:gd name="f587" fmla="*/ f495 1 f358"/>
              <a:gd name="f588" fmla="*/ f496 1 f357"/>
              <a:gd name="f589" fmla="*/ f497 1 f358"/>
              <a:gd name="f590" fmla="*/ f498 1 f357"/>
              <a:gd name="f591" fmla="*/ f499 1 f358"/>
              <a:gd name="f592" fmla="*/ f500 1 f357"/>
              <a:gd name="f593" fmla="*/ f501 1 f358"/>
              <a:gd name="f594" fmla="*/ f502 1 f357"/>
              <a:gd name="f595" fmla="*/ f503 1 f358"/>
              <a:gd name="f596" fmla="*/ f504 1 f357"/>
              <a:gd name="f597" fmla="*/ f505 1 f358"/>
              <a:gd name="f598" fmla="*/ f506 1 f357"/>
              <a:gd name="f599" fmla="*/ f507 1 f358"/>
              <a:gd name="f600" fmla="*/ f508 1 f357"/>
              <a:gd name="f601" fmla="*/ f509 1 f358"/>
              <a:gd name="f602" fmla="*/ f510 1 f357"/>
              <a:gd name="f603" fmla="*/ f511 1 f358"/>
              <a:gd name="f604" fmla="*/ f512 1 f357"/>
              <a:gd name="f605" fmla="*/ f513 1 f358"/>
              <a:gd name="f606" fmla="*/ f514 1 f357"/>
              <a:gd name="f607" fmla="*/ f515 1 f358"/>
              <a:gd name="f608" fmla="*/ f516 1 f357"/>
              <a:gd name="f609" fmla="*/ f517 1 f358"/>
              <a:gd name="f610" fmla="*/ f518 1 f357"/>
              <a:gd name="f611" fmla="*/ f519 1 f358"/>
              <a:gd name="f612" fmla="*/ f520 1 f357"/>
              <a:gd name="f613" fmla="*/ f521 1 f358"/>
              <a:gd name="f614" fmla="*/ f522 1 f357"/>
              <a:gd name="f615" fmla="*/ f523 1 f358"/>
              <a:gd name="f616" fmla="*/ f524 1 f357"/>
              <a:gd name="f617" fmla="*/ f525 1 f358"/>
              <a:gd name="f618" fmla="*/ f526 1 f357"/>
              <a:gd name="f619" fmla="*/ f527 1 f358"/>
              <a:gd name="f620" fmla="*/ f528 1 f357"/>
              <a:gd name="f621" fmla="*/ f529 1 f358"/>
              <a:gd name="f622" fmla="*/ f530 1 f357"/>
              <a:gd name="f623" fmla="*/ f531 1 f358"/>
              <a:gd name="f624" fmla="*/ f532 1 f357"/>
              <a:gd name="f625" fmla="*/ f533 1 f358"/>
              <a:gd name="f626" fmla="*/ f534 1 f357"/>
              <a:gd name="f627" fmla="*/ f535 1 f358"/>
              <a:gd name="f628" fmla="*/ f536 f348 1"/>
              <a:gd name="f629" fmla="*/ f537 f348 1"/>
              <a:gd name="f630" fmla="*/ f539 f349 1"/>
              <a:gd name="f631" fmla="*/ f538 f349 1"/>
              <a:gd name="f632" fmla="*/ f540 f348 1"/>
              <a:gd name="f633" fmla="*/ f541 f349 1"/>
              <a:gd name="f634" fmla="*/ f542 f348 1"/>
              <a:gd name="f635" fmla="*/ f543 f349 1"/>
              <a:gd name="f636" fmla="*/ f544 f348 1"/>
              <a:gd name="f637" fmla="*/ f545 f349 1"/>
              <a:gd name="f638" fmla="*/ f546 f348 1"/>
              <a:gd name="f639" fmla="*/ f547 f349 1"/>
              <a:gd name="f640" fmla="*/ f548 f348 1"/>
              <a:gd name="f641" fmla="*/ f549 f349 1"/>
              <a:gd name="f642" fmla="*/ f550 f348 1"/>
              <a:gd name="f643" fmla="*/ f551 f349 1"/>
              <a:gd name="f644" fmla="*/ f552 f348 1"/>
              <a:gd name="f645" fmla="*/ f553 f349 1"/>
              <a:gd name="f646" fmla="*/ f554 f348 1"/>
              <a:gd name="f647" fmla="*/ f555 f349 1"/>
              <a:gd name="f648" fmla="*/ f556 f348 1"/>
              <a:gd name="f649" fmla="*/ f557 f349 1"/>
              <a:gd name="f650" fmla="*/ f558 f348 1"/>
              <a:gd name="f651" fmla="*/ f559 f349 1"/>
              <a:gd name="f652" fmla="*/ f560 f348 1"/>
              <a:gd name="f653" fmla="*/ f561 f349 1"/>
              <a:gd name="f654" fmla="*/ f562 f348 1"/>
              <a:gd name="f655" fmla="*/ f563 f349 1"/>
              <a:gd name="f656" fmla="*/ f564 f348 1"/>
              <a:gd name="f657" fmla="*/ f565 f349 1"/>
              <a:gd name="f658" fmla="*/ f566 f348 1"/>
              <a:gd name="f659" fmla="*/ f567 f349 1"/>
              <a:gd name="f660" fmla="*/ f568 f348 1"/>
              <a:gd name="f661" fmla="*/ f569 f349 1"/>
              <a:gd name="f662" fmla="*/ f570 f348 1"/>
              <a:gd name="f663" fmla="*/ f571 f349 1"/>
              <a:gd name="f664" fmla="*/ f572 f348 1"/>
              <a:gd name="f665" fmla="*/ f573 f349 1"/>
              <a:gd name="f666" fmla="*/ f574 f348 1"/>
              <a:gd name="f667" fmla="*/ f575 f349 1"/>
              <a:gd name="f668" fmla="*/ f576 f348 1"/>
              <a:gd name="f669" fmla="*/ f577 f349 1"/>
              <a:gd name="f670" fmla="*/ f578 f348 1"/>
              <a:gd name="f671" fmla="*/ f579 f349 1"/>
              <a:gd name="f672" fmla="*/ f580 f348 1"/>
              <a:gd name="f673" fmla="*/ f581 f349 1"/>
              <a:gd name="f674" fmla="*/ f582 f348 1"/>
              <a:gd name="f675" fmla="*/ f583 f349 1"/>
              <a:gd name="f676" fmla="*/ f584 f348 1"/>
              <a:gd name="f677" fmla="*/ f585 f349 1"/>
              <a:gd name="f678" fmla="*/ f586 f348 1"/>
              <a:gd name="f679" fmla="*/ f587 f349 1"/>
              <a:gd name="f680" fmla="*/ f588 f348 1"/>
              <a:gd name="f681" fmla="*/ f589 f349 1"/>
              <a:gd name="f682" fmla="*/ f590 f348 1"/>
              <a:gd name="f683" fmla="*/ f591 f349 1"/>
              <a:gd name="f684" fmla="*/ f592 f348 1"/>
              <a:gd name="f685" fmla="*/ f593 f349 1"/>
              <a:gd name="f686" fmla="*/ f594 f348 1"/>
              <a:gd name="f687" fmla="*/ f595 f349 1"/>
              <a:gd name="f688" fmla="*/ f596 f348 1"/>
              <a:gd name="f689" fmla="*/ f597 f349 1"/>
              <a:gd name="f690" fmla="*/ f598 f348 1"/>
              <a:gd name="f691" fmla="*/ f599 f349 1"/>
              <a:gd name="f692" fmla="*/ f600 f348 1"/>
              <a:gd name="f693" fmla="*/ f601 f349 1"/>
              <a:gd name="f694" fmla="*/ f602 f348 1"/>
              <a:gd name="f695" fmla="*/ f603 f349 1"/>
              <a:gd name="f696" fmla="*/ f604 f348 1"/>
              <a:gd name="f697" fmla="*/ f605 f349 1"/>
              <a:gd name="f698" fmla="*/ f606 f348 1"/>
              <a:gd name="f699" fmla="*/ f607 f349 1"/>
              <a:gd name="f700" fmla="*/ f608 f348 1"/>
              <a:gd name="f701" fmla="*/ f609 f349 1"/>
              <a:gd name="f702" fmla="*/ f610 f348 1"/>
              <a:gd name="f703" fmla="*/ f611 f349 1"/>
              <a:gd name="f704" fmla="*/ f612 f348 1"/>
              <a:gd name="f705" fmla="*/ f613 f349 1"/>
              <a:gd name="f706" fmla="*/ f614 f348 1"/>
              <a:gd name="f707" fmla="*/ f615 f349 1"/>
              <a:gd name="f708" fmla="*/ f616 f348 1"/>
              <a:gd name="f709" fmla="*/ f617 f349 1"/>
              <a:gd name="f710" fmla="*/ f618 f348 1"/>
              <a:gd name="f711" fmla="*/ f619 f349 1"/>
              <a:gd name="f712" fmla="*/ f620 f348 1"/>
              <a:gd name="f713" fmla="*/ f621 f349 1"/>
              <a:gd name="f714" fmla="*/ f622 f348 1"/>
              <a:gd name="f715" fmla="*/ f623 f349 1"/>
              <a:gd name="f716" fmla="*/ f624 f348 1"/>
              <a:gd name="f717" fmla="*/ f625 f349 1"/>
              <a:gd name="f718" fmla="*/ f626 f348 1"/>
              <a:gd name="f719" fmla="*/ f627 f349 1"/>
            </a:gdLst>
            <a:ahLst/>
            <a:cxnLst>
              <a:cxn ang="3cd4">
                <a:pos x="hc" y="t"/>
              </a:cxn>
              <a:cxn ang="0">
                <a:pos x="r" y="vc"/>
              </a:cxn>
              <a:cxn ang="cd4">
                <a:pos x="hc" y="b"/>
              </a:cxn>
              <a:cxn ang="cd2">
                <a:pos x="l" y="vc"/>
              </a:cxn>
              <a:cxn ang="f447">
                <a:pos x="f632" y="f633"/>
              </a:cxn>
              <a:cxn ang="f447">
                <a:pos x="f634" y="f635"/>
              </a:cxn>
              <a:cxn ang="f447">
                <a:pos x="f636" y="f637"/>
              </a:cxn>
              <a:cxn ang="f447">
                <a:pos x="f638" y="f639"/>
              </a:cxn>
              <a:cxn ang="f447">
                <a:pos x="f640" y="f641"/>
              </a:cxn>
              <a:cxn ang="f447">
                <a:pos x="f642" y="f643"/>
              </a:cxn>
              <a:cxn ang="f447">
                <a:pos x="f644" y="f645"/>
              </a:cxn>
              <a:cxn ang="f447">
                <a:pos x="f646" y="f647"/>
              </a:cxn>
              <a:cxn ang="f447">
                <a:pos x="f648" y="f649"/>
              </a:cxn>
              <a:cxn ang="f447">
                <a:pos x="f650" y="f651"/>
              </a:cxn>
              <a:cxn ang="f447">
                <a:pos x="f652" y="f653"/>
              </a:cxn>
              <a:cxn ang="f447">
                <a:pos x="f654" y="f655"/>
              </a:cxn>
              <a:cxn ang="f447">
                <a:pos x="f656" y="f657"/>
              </a:cxn>
              <a:cxn ang="f447">
                <a:pos x="f658" y="f659"/>
              </a:cxn>
              <a:cxn ang="f447">
                <a:pos x="f660" y="f661"/>
              </a:cxn>
              <a:cxn ang="f447">
                <a:pos x="f662" y="f663"/>
              </a:cxn>
              <a:cxn ang="f447">
                <a:pos x="f664" y="f665"/>
              </a:cxn>
              <a:cxn ang="f447">
                <a:pos x="f666" y="f667"/>
              </a:cxn>
              <a:cxn ang="f447">
                <a:pos x="f668" y="f669"/>
              </a:cxn>
              <a:cxn ang="f447">
                <a:pos x="f670" y="f671"/>
              </a:cxn>
              <a:cxn ang="f447">
                <a:pos x="f672" y="f673"/>
              </a:cxn>
              <a:cxn ang="f447">
                <a:pos x="f674" y="f675"/>
              </a:cxn>
              <a:cxn ang="f447">
                <a:pos x="f676" y="f677"/>
              </a:cxn>
              <a:cxn ang="f447">
                <a:pos x="f678" y="f679"/>
              </a:cxn>
              <a:cxn ang="f447">
                <a:pos x="f680" y="f681"/>
              </a:cxn>
              <a:cxn ang="f447">
                <a:pos x="f682" y="f683"/>
              </a:cxn>
              <a:cxn ang="f447">
                <a:pos x="f684" y="f685"/>
              </a:cxn>
              <a:cxn ang="f447">
                <a:pos x="f686" y="f687"/>
              </a:cxn>
              <a:cxn ang="f447">
                <a:pos x="f688" y="f689"/>
              </a:cxn>
              <a:cxn ang="f447">
                <a:pos x="f690" y="f691"/>
              </a:cxn>
              <a:cxn ang="f447">
                <a:pos x="f692" y="f693"/>
              </a:cxn>
              <a:cxn ang="f447">
                <a:pos x="f694" y="f695"/>
              </a:cxn>
              <a:cxn ang="f447">
                <a:pos x="f696" y="f697"/>
              </a:cxn>
              <a:cxn ang="f447">
                <a:pos x="f698" y="f699"/>
              </a:cxn>
              <a:cxn ang="f447">
                <a:pos x="f700" y="f701"/>
              </a:cxn>
              <a:cxn ang="f447">
                <a:pos x="f702" y="f703"/>
              </a:cxn>
              <a:cxn ang="f447">
                <a:pos x="f704" y="f705"/>
              </a:cxn>
              <a:cxn ang="f447">
                <a:pos x="f706" y="f707"/>
              </a:cxn>
              <a:cxn ang="f447">
                <a:pos x="f708" y="f709"/>
              </a:cxn>
              <a:cxn ang="f447">
                <a:pos x="f710" y="f711"/>
              </a:cxn>
              <a:cxn ang="f447">
                <a:pos x="f712" y="f713"/>
              </a:cxn>
              <a:cxn ang="f447">
                <a:pos x="f714" y="f715"/>
              </a:cxn>
              <a:cxn ang="f447">
                <a:pos x="f716" y="f717"/>
              </a:cxn>
              <a:cxn ang="f447">
                <a:pos x="f718" y="f719"/>
              </a:cxn>
              <a:cxn ang="f447">
                <a:pos x="f716" y="f717"/>
              </a:cxn>
            </a:cxnLst>
            <a:rect l="f628" t="f631" r="f629" b="f630"/>
            <a:pathLst>
              <a:path w="448" h="811">
                <a:moveTo>
                  <a:pt x="f9" y="f10"/>
                </a:moveTo>
                <a:cubicBezTo>
                  <a:pt x="f11" y="f12"/>
                  <a:pt x="f13" y="f14"/>
                  <a:pt x="f15" y="f16"/>
                </a:cubicBezTo>
                <a:cubicBezTo>
                  <a:pt x="f17" y="f8"/>
                  <a:pt x="f18" y="f19"/>
                  <a:pt x="f20" y="f21"/>
                </a:cubicBezTo>
                <a:cubicBezTo>
                  <a:pt x="f22" y="f23"/>
                  <a:pt x="f24" y="f25"/>
                  <a:pt x="f26" y="f10"/>
                </a:cubicBezTo>
                <a:cubicBezTo>
                  <a:pt x="f3" y="f27"/>
                  <a:pt x="f28" y="f29"/>
                  <a:pt x="f30" y="f31"/>
                </a:cubicBezTo>
                <a:cubicBezTo>
                  <a:pt x="f32" y="f33"/>
                  <a:pt x="f34" y="f35"/>
                  <a:pt x="f36" y="f37"/>
                </a:cubicBezTo>
                <a:cubicBezTo>
                  <a:pt x="f38" y="f39"/>
                  <a:pt x="f40" y="f41"/>
                  <a:pt x="f42" y="f43"/>
                </a:cubicBezTo>
                <a:cubicBezTo>
                  <a:pt x="f44" y="f45"/>
                  <a:pt x="f46" y="f33"/>
                  <a:pt x="f47" y="f48"/>
                </a:cubicBezTo>
                <a:cubicBezTo>
                  <a:pt x="f46" y="f49"/>
                  <a:pt x="f50" y="f51"/>
                  <a:pt x="f42" y="f52"/>
                </a:cubicBezTo>
                <a:cubicBezTo>
                  <a:pt x="f46" y="f53"/>
                  <a:pt x="f54" y="f55"/>
                  <a:pt x="f56" y="f57"/>
                </a:cubicBezTo>
                <a:cubicBezTo>
                  <a:pt x="f9" y="f58"/>
                  <a:pt x="f59" y="f60"/>
                  <a:pt x="f47" y="f61"/>
                </a:cubicBezTo>
                <a:cubicBezTo>
                  <a:pt x="f22" y="f62"/>
                  <a:pt x="f63" y="f64"/>
                  <a:pt x="f65" y="f66"/>
                </a:cubicBezTo>
                <a:cubicBezTo>
                  <a:pt x="f67" y="f68"/>
                  <a:pt x="f69" y="f70"/>
                  <a:pt x="f67" y="f71"/>
                </a:cubicBezTo>
                <a:cubicBezTo>
                  <a:pt x="f46" y="f72"/>
                  <a:pt x="f73" y="f74"/>
                  <a:pt x="f75" y="f76"/>
                </a:cubicBezTo>
                <a:cubicBezTo>
                  <a:pt x="f77" y="f78"/>
                  <a:pt x="f3" y="f79"/>
                  <a:pt x="f80" y="f81"/>
                </a:cubicBezTo>
                <a:cubicBezTo>
                  <a:pt x="f82" y="f83"/>
                  <a:pt x="f18" y="f84"/>
                  <a:pt x="f85" y="f86"/>
                </a:cubicBezTo>
                <a:cubicBezTo>
                  <a:pt x="f20" y="f87"/>
                  <a:pt x="f88" y="f89"/>
                  <a:pt x="f90" y="f91"/>
                </a:cubicBezTo>
                <a:cubicBezTo>
                  <a:pt x="f92" y="f93"/>
                  <a:pt x="f94" y="f95"/>
                  <a:pt x="f96" y="f97"/>
                </a:cubicBezTo>
                <a:cubicBezTo>
                  <a:pt x="f98" y="f99"/>
                  <a:pt x="f100" y="f101"/>
                  <a:pt x="f102" y="f101"/>
                </a:cubicBezTo>
                <a:cubicBezTo>
                  <a:pt x="f103" y="f104"/>
                  <a:pt x="f105" y="f106"/>
                  <a:pt x="f107" y="f108"/>
                </a:cubicBezTo>
                <a:cubicBezTo>
                  <a:pt x="f109" y="f110"/>
                  <a:pt x="f111" y="f112"/>
                  <a:pt x="f113" y="f114"/>
                </a:cubicBezTo>
                <a:cubicBezTo>
                  <a:pt x="f115" y="f116"/>
                  <a:pt x="f117" y="f118"/>
                  <a:pt x="f119" y="f15"/>
                </a:cubicBezTo>
                <a:cubicBezTo>
                  <a:pt x="f120" y="f121"/>
                  <a:pt x="f6" y="f122"/>
                  <a:pt x="f123" y="f82"/>
                </a:cubicBezTo>
                <a:cubicBezTo>
                  <a:pt x="f124" y="f125"/>
                  <a:pt x="f126" y="f20"/>
                  <a:pt x="f127" y="f128"/>
                </a:cubicBezTo>
                <a:cubicBezTo>
                  <a:pt x="f129" y="f130"/>
                  <a:pt x="f102" y="f32"/>
                  <a:pt x="f131" y="f132"/>
                </a:cubicBezTo>
                <a:cubicBezTo>
                  <a:pt x="f133" y="f134"/>
                  <a:pt x="f135" y="f136"/>
                  <a:pt x="f137" y="f94"/>
                </a:cubicBezTo>
                <a:cubicBezTo>
                  <a:pt x="f138" y="f139"/>
                  <a:pt x="f140" y="f102"/>
                  <a:pt x="f32" y="f141"/>
                </a:cubicBezTo>
                <a:cubicBezTo>
                  <a:pt x="f142" y="f143"/>
                  <a:pt x="f144" y="f145"/>
                  <a:pt x="f146" y="f147"/>
                </a:cubicBezTo>
                <a:cubicBezTo>
                  <a:pt x="f148" y="f6"/>
                  <a:pt x="f149" y="f150"/>
                  <a:pt x="f151" y="f152"/>
                </a:cubicBezTo>
                <a:cubicBezTo>
                  <a:pt x="f50" y="f153"/>
                  <a:pt x="f154" y="f153"/>
                  <a:pt x="f155" y="f152"/>
                </a:cubicBezTo>
                <a:cubicBezTo>
                  <a:pt x="f156" y="f157"/>
                  <a:pt x="f158" y="f159"/>
                  <a:pt x="f160" y="f120"/>
                </a:cubicBezTo>
                <a:cubicBezTo>
                  <a:pt x="f161" y="f145"/>
                  <a:pt x="f162" y="f143"/>
                  <a:pt x="f106" y="f163"/>
                </a:cubicBezTo>
                <a:cubicBezTo>
                  <a:pt x="f164" y="f135"/>
                  <a:pt x="f165" y="f100"/>
                  <a:pt x="f166" y="f167"/>
                </a:cubicBezTo>
                <a:cubicBezTo>
                  <a:pt x="f168" y="f169"/>
                  <a:pt x="f93" y="f170"/>
                  <a:pt x="f171" y="f172"/>
                </a:cubicBezTo>
                <a:cubicBezTo>
                  <a:pt x="f173" y="f174"/>
                  <a:pt x="f87" y="f175"/>
                  <a:pt x="f84" y="f176"/>
                </a:cubicBezTo>
                <a:cubicBezTo>
                  <a:pt x="f177" y="f178"/>
                  <a:pt x="f179" y="f180"/>
                  <a:pt x="f181" y="f80"/>
                </a:cubicBezTo>
                <a:cubicBezTo>
                  <a:pt x="f7" y="f13"/>
                  <a:pt x="f182" y="f75"/>
                  <a:pt x="f183" y="f184"/>
                </a:cubicBezTo>
                <a:cubicBezTo>
                  <a:pt x="f86" y="f185"/>
                  <a:pt x="f186" y="f187"/>
                  <a:pt x="f83" y="f188"/>
                </a:cubicBezTo>
                <a:cubicBezTo>
                  <a:pt x="f189" y="f190"/>
                  <a:pt x="f179" y="f191"/>
                  <a:pt x="f192" y="f108"/>
                </a:cubicBezTo>
                <a:cubicBezTo>
                  <a:pt x="f193" y="f194"/>
                  <a:pt x="f93" y="f164"/>
                  <a:pt x="f91" y="f104"/>
                </a:cubicBezTo>
                <a:cubicBezTo>
                  <a:pt x="f195" y="f196"/>
                  <a:pt x="f197" y="f198"/>
                  <a:pt x="f199" y="f200"/>
                </a:cubicBezTo>
                <a:cubicBezTo>
                  <a:pt x="f199" y="f201"/>
                  <a:pt x="f202" y="f203"/>
                  <a:pt x="f204" y="f205"/>
                </a:cubicBezTo>
                <a:cubicBezTo>
                  <a:pt x="f97" y="f91"/>
                  <a:pt x="f99" y="f206"/>
                  <a:pt x="f164" y="f207"/>
                </a:cubicBezTo>
                <a:cubicBezTo>
                  <a:pt x="f208" y="f209"/>
                  <a:pt x="f210" y="f211"/>
                  <a:pt x="f114" y="f212"/>
                </a:cubicBezTo>
                <a:cubicBezTo>
                  <a:pt x="f213" y="f214"/>
                  <a:pt x="f213" y="f193"/>
                  <a:pt x="f114" y="f81"/>
                </a:cubicBezTo>
                <a:cubicBezTo>
                  <a:pt x="f156" y="f215"/>
                  <a:pt x="f216" y="f217"/>
                  <a:pt x="f218" y="f219"/>
                </a:cubicBezTo>
                <a:cubicBezTo>
                  <a:pt x="f220" y="f221"/>
                  <a:pt x="f118" y="f222"/>
                  <a:pt x="f223" y="f224"/>
                </a:cubicBezTo>
                <a:cubicBezTo>
                  <a:pt x="f225" y="f226"/>
                  <a:pt x="f227" y="f228"/>
                  <a:pt x="f187" y="f229"/>
                </a:cubicBezTo>
                <a:cubicBezTo>
                  <a:pt x="f230" y="f231"/>
                  <a:pt x="f230" y="f232"/>
                  <a:pt x="f218" y="f233"/>
                </a:cubicBezTo>
                <a:cubicBezTo>
                  <a:pt x="f234" y="f235"/>
                  <a:pt x="f230" y="f236"/>
                  <a:pt x="f227" y="f237"/>
                </a:cubicBezTo>
                <a:cubicBezTo>
                  <a:pt x="f238" y="f239"/>
                  <a:pt x="f59" y="f240"/>
                  <a:pt x="f56" y="f45"/>
                </a:cubicBezTo>
                <a:cubicBezTo>
                  <a:pt x="f241" y="f242"/>
                  <a:pt x="f118" y="f243"/>
                  <a:pt x="f244" y="f245"/>
                </a:cubicBezTo>
                <a:cubicBezTo>
                  <a:pt x="f187" y="f246"/>
                  <a:pt x="f247" y="f248"/>
                  <a:pt x="f110" y="f249"/>
                </a:cubicBezTo>
                <a:cubicBezTo>
                  <a:pt x="f250" y="f251"/>
                  <a:pt x="f252" y="f253"/>
                  <a:pt x="f254" y="f255"/>
                </a:cubicBezTo>
                <a:cubicBezTo>
                  <a:pt x="f256" y="f257"/>
                  <a:pt x="f258" y="f259"/>
                  <a:pt x="f9" y="f10"/>
                </a:cubicBezTo>
                <a:close/>
                <a:moveTo>
                  <a:pt x="f99" y="f96"/>
                </a:moveTo>
                <a:cubicBezTo>
                  <a:pt x="f260" y="f261"/>
                  <a:pt x="f162" y="f94"/>
                  <a:pt x="f262" y="f263"/>
                </a:cubicBezTo>
                <a:cubicBezTo>
                  <a:pt x="f264" y="f170"/>
                  <a:pt x="f256" y="f265"/>
                  <a:pt x="f258" y="f131"/>
                </a:cubicBezTo>
                <a:cubicBezTo>
                  <a:pt x="f154" y="f266"/>
                  <a:pt x="f185" y="f163"/>
                  <a:pt x="f223" y="f163"/>
                </a:cubicBezTo>
                <a:cubicBezTo>
                  <a:pt x="f54" y="f163"/>
                  <a:pt x="f50" y="f267"/>
                  <a:pt x="f42" y="f268"/>
                </a:cubicBezTo>
                <a:cubicBezTo>
                  <a:pt x="f82" y="f269"/>
                  <a:pt x="f270" y="f271"/>
                  <a:pt x="f272" y="f273"/>
                </a:cubicBezTo>
                <a:cubicBezTo>
                  <a:pt x="f274" y="f139"/>
                  <a:pt x="f132" y="f96"/>
                  <a:pt x="f275" y="f276"/>
                </a:cubicBezTo>
                <a:cubicBezTo>
                  <a:pt x="f277" y="f278"/>
                  <a:pt x="f140" y="f279"/>
                  <a:pt x="f275" y="f280"/>
                </a:cubicBezTo>
                <a:cubicBezTo>
                  <a:pt x="f281" y="f282"/>
                  <a:pt x="f283" y="f284"/>
                  <a:pt x="f94" y="f272"/>
                </a:cubicBezTo>
                <a:cubicBezTo>
                  <a:pt x="f285" y="f128"/>
                  <a:pt x="f285" y="f128"/>
                  <a:pt x="f139" y="f286"/>
                </a:cubicBezTo>
                <a:cubicBezTo>
                  <a:pt x="f134" y="f18"/>
                  <a:pt x="f265" y="f73"/>
                  <a:pt x="f169" y="f287"/>
                </a:cubicBezTo>
                <a:cubicBezTo>
                  <a:pt x="f267" y="f9"/>
                  <a:pt x="f129" y="f234"/>
                  <a:pt x="f288" y="f187"/>
                </a:cubicBezTo>
                <a:cubicBezTo>
                  <a:pt x="f289" y="f290"/>
                  <a:pt x="f265" y="f156"/>
                  <a:pt x="f291" y="f264"/>
                </a:cubicBezTo>
                <a:cubicBezTo>
                  <a:pt x="f292" y="f293"/>
                  <a:pt x="f269" y="f262"/>
                  <a:pt x="f294" y="f295"/>
                </a:cubicBezTo>
                <a:cubicBezTo>
                  <a:pt x="f296" y="f295"/>
                  <a:pt x="f276" y="f295"/>
                  <a:pt x="f98" y="f295"/>
                </a:cubicBezTo>
                <a:cubicBezTo>
                  <a:pt x="f265" y="f260"/>
                  <a:pt x="f269" y="f297"/>
                  <a:pt x="f298" y="f299"/>
                </a:cubicBezTo>
                <a:cubicBezTo>
                  <a:pt x="f300" y="f301"/>
                  <a:pt x="f284" y="f299"/>
                  <a:pt x="f302" y="f303"/>
                </a:cubicBezTo>
                <a:cubicBezTo>
                  <a:pt x="f30" y="f197"/>
                  <a:pt x="f304" y="f305"/>
                  <a:pt x="f146" y="f305"/>
                </a:cubicBezTo>
                <a:cubicBezTo>
                  <a:pt x="f306" y="f307"/>
                  <a:pt x="f308" y="f173"/>
                  <a:pt x="f309" y="f209"/>
                </a:cubicBezTo>
                <a:cubicBezTo>
                  <a:pt x="f244" y="f209"/>
                  <a:pt x="f230" y="f310"/>
                  <a:pt x="f213" y="f307"/>
                </a:cubicBezTo>
                <a:cubicBezTo>
                  <a:pt x="f190" y="f311"/>
                  <a:pt x="f312" y="f203"/>
                  <a:pt x="f108" y="f95"/>
                </a:cubicBezTo>
                <a:cubicBezTo>
                  <a:pt x="f262" y="f299"/>
                  <a:pt x="f313" y="f301"/>
                  <a:pt x="f2" y="f299"/>
                </a:cubicBezTo>
                <a:cubicBezTo>
                  <a:pt x="f314" y="f101"/>
                  <a:pt x="f201" y="f164"/>
                  <a:pt x="f315" y="f301"/>
                </a:cubicBezTo>
                <a:cubicBezTo>
                  <a:pt x="f316" y="f317"/>
                  <a:pt x="f318" y="f114"/>
                  <a:pt x="f206" y="f116"/>
                </a:cubicBezTo>
                <a:cubicBezTo>
                  <a:pt x="f319" y="f234"/>
                  <a:pt x="f87" y="f241"/>
                  <a:pt x="f307" y="f320"/>
                </a:cubicBezTo>
                <a:cubicBezTo>
                  <a:pt x="f321" y="f322"/>
                  <a:pt x="f315" y="f122"/>
                  <a:pt x="f315" y="f323"/>
                </a:cubicBezTo>
                <a:cubicBezTo>
                  <a:pt x="f324" y="f325"/>
                  <a:pt x="f326" y="f286"/>
                  <a:pt x="f310" y="f130"/>
                </a:cubicBezTo>
                <a:cubicBezTo>
                  <a:pt x="f307" y="f327"/>
                  <a:pt x="f203" y="f284"/>
                  <a:pt x="f326" y="f328"/>
                </a:cubicBezTo>
                <a:cubicBezTo>
                  <a:pt x="f329" y="f330"/>
                  <a:pt x="f316" y="f331"/>
                  <a:pt x="f332" y="f333"/>
                </a:cubicBezTo>
                <a:cubicBezTo>
                  <a:pt x="f164" y="f334"/>
                  <a:pt x="f104" y="f335"/>
                  <a:pt x="f99" y="f96"/>
                </a:cubicBezTo>
                <a:close/>
                <a:moveTo>
                  <a:pt x="f323" y="f182"/>
                </a:moveTo>
                <a:cubicBezTo>
                  <a:pt x="f323" y="f336"/>
                  <a:pt x="f50" y="f337"/>
                  <a:pt x="f15" y="f338"/>
                </a:cubicBezTo>
                <a:cubicBezTo>
                  <a:pt x="f339" y="f338"/>
                  <a:pt x="f340" y="f336"/>
                  <a:pt x="f341" y="f342"/>
                </a:cubicBezTo>
                <a:cubicBezTo>
                  <a:pt x="f341" y="f214"/>
                  <a:pt x="f343" y="f344"/>
                  <a:pt x="f15" y="f345"/>
                </a:cubicBezTo>
                <a:cubicBezTo>
                  <a:pt x="f50" y="f345"/>
                  <a:pt x="f346" y="f214"/>
                  <a:pt x="f323" y="f182"/>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 name="Freeform 11">
            <a:extLst>
              <a:ext uri="{FF2B5EF4-FFF2-40B4-BE49-F238E27FC236}">
                <a16:creationId xmlns:a16="http://schemas.microsoft.com/office/drawing/2014/main" id="{47D5B868-EECC-FBA0-79FA-4BB2BB1B298B}"/>
              </a:ext>
            </a:extLst>
          </p:cNvPr>
          <p:cNvSpPr/>
          <p:nvPr/>
        </p:nvSpPr>
        <p:spPr>
          <a:xfrm>
            <a:off x="2612230" y="963594"/>
            <a:ext cx="2592388" cy="2873373"/>
          </a:xfrm>
          <a:custGeom>
            <a:avLst/>
            <a:gdLst>
              <a:gd name="f0" fmla="val 10800000"/>
              <a:gd name="f1" fmla="val 5400000"/>
              <a:gd name="f2" fmla="val 360"/>
              <a:gd name="f3" fmla="val 180"/>
              <a:gd name="f4" fmla="val w"/>
              <a:gd name="f5" fmla="val h"/>
              <a:gd name="f6" fmla="val 0"/>
              <a:gd name="f7" fmla="val 1865"/>
              <a:gd name="f8" fmla="val 2068"/>
              <a:gd name="f9" fmla="val 921"/>
              <a:gd name="f10" fmla="val 887"/>
              <a:gd name="f11" fmla="val 2036"/>
              <a:gd name="f12" fmla="val 852"/>
              <a:gd name="f13" fmla="val 2004"/>
              <a:gd name="f14" fmla="val 820"/>
              <a:gd name="f15" fmla="val 1971"/>
              <a:gd name="f16" fmla="val 813"/>
              <a:gd name="f17" fmla="val 1964"/>
              <a:gd name="f18" fmla="val 812"/>
              <a:gd name="f19" fmla="val 1949"/>
              <a:gd name="f20" fmla="val 1939"/>
              <a:gd name="f21" fmla="val 811"/>
              <a:gd name="f22" fmla="val 1855"/>
              <a:gd name="f23" fmla="val 1772"/>
              <a:gd name="f24" fmla="val 1688"/>
              <a:gd name="f25" fmla="val 1681"/>
              <a:gd name="f26" fmla="val 1674"/>
              <a:gd name="f27" fmla="val 1664"/>
              <a:gd name="f28" fmla="val 793"/>
              <a:gd name="f29" fmla="val 777"/>
              <a:gd name="f30" fmla="val 760"/>
              <a:gd name="f31" fmla="val 742"/>
              <a:gd name="f32" fmla="val 728"/>
              <a:gd name="f33" fmla="val 1658"/>
              <a:gd name="f34" fmla="val 715"/>
              <a:gd name="f35" fmla="val 1645"/>
              <a:gd name="f36" fmla="val 692"/>
              <a:gd name="f37" fmla="val 1621"/>
              <a:gd name="f38" fmla="val 668"/>
              <a:gd name="f39" fmla="val 1598"/>
              <a:gd name="f40" fmla="val 644"/>
              <a:gd name="f41" fmla="val 1574"/>
              <a:gd name="f42" fmla="val 623"/>
              <a:gd name="f43" fmla="val 1552"/>
              <a:gd name="f44" fmla="val 1530"/>
              <a:gd name="f45" fmla="val 1508"/>
              <a:gd name="f46" fmla="val 666"/>
              <a:gd name="f47" fmla="val 1486"/>
              <a:gd name="f48" fmla="val 689"/>
              <a:gd name="f49" fmla="val 1465"/>
              <a:gd name="f50" fmla="val 710"/>
              <a:gd name="f51" fmla="val 1442"/>
              <a:gd name="f52" fmla="val 726"/>
              <a:gd name="f53" fmla="val 1425"/>
              <a:gd name="f54" fmla="val 743"/>
              <a:gd name="f55" fmla="val 1417"/>
              <a:gd name="f56" fmla="val 767"/>
              <a:gd name="f57" fmla="val 1419"/>
              <a:gd name="f58" fmla="val 781"/>
              <a:gd name="f59" fmla="val 1420"/>
              <a:gd name="f60" fmla="val 795"/>
              <a:gd name="f61" fmla="val 1396"/>
              <a:gd name="f62" fmla="val 1375"/>
              <a:gd name="f63" fmla="val 1354"/>
              <a:gd name="f64" fmla="val 810"/>
              <a:gd name="f65" fmla="val 1330"/>
              <a:gd name="f66" fmla="val 817"/>
              <a:gd name="f67" fmla="val 1312"/>
              <a:gd name="f68" fmla="val 835"/>
              <a:gd name="f69" fmla="val 1297"/>
              <a:gd name="f70" fmla="val 846"/>
              <a:gd name="f71" fmla="val 1288"/>
              <a:gd name="f72" fmla="val 855"/>
              <a:gd name="f73" fmla="val 1278"/>
              <a:gd name="f74" fmla="val 868"/>
              <a:gd name="f75" fmla="val 1266"/>
              <a:gd name="f76" fmla="val 860"/>
              <a:gd name="f77" fmla="val 1260"/>
              <a:gd name="f78" fmla="val 853"/>
              <a:gd name="f79" fmla="val 1256"/>
              <a:gd name="f80" fmla="val 847"/>
              <a:gd name="f81" fmla="val 1252"/>
              <a:gd name="f82" fmla="val 772"/>
              <a:gd name="f83" fmla="val 1209"/>
              <a:gd name="f84" fmla="val 705"/>
              <a:gd name="f85" fmla="val 1158"/>
              <a:gd name="f86" fmla="val 655"/>
              <a:gd name="f87" fmla="val 1086"/>
              <a:gd name="f88" fmla="val 613"/>
              <a:gd name="f89" fmla="val 1024"/>
              <a:gd name="f90" fmla="val 585"/>
              <a:gd name="f91" fmla="val 956"/>
              <a:gd name="f92" fmla="val 572"/>
              <a:gd name="f93" fmla="val 882"/>
              <a:gd name="f94" fmla="val 554"/>
              <a:gd name="f95" fmla="val 538"/>
              <a:gd name="f96" fmla="val 892"/>
              <a:gd name="f97" fmla="val 521"/>
              <a:gd name="f98" fmla="val 895"/>
              <a:gd name="f99" fmla="val 408"/>
              <a:gd name="f100" fmla="val 914"/>
              <a:gd name="f101" fmla="val 311"/>
              <a:gd name="f102" fmla="val 807"/>
              <a:gd name="f103" fmla="val 340"/>
              <a:gd name="f104" fmla="val 697"/>
              <a:gd name="f105" fmla="val 343"/>
              <a:gd name="f106" fmla="val 683"/>
              <a:gd name="f107" fmla="val 341"/>
              <a:gd name="f108" fmla="val 674"/>
              <a:gd name="f109" fmla="val 330"/>
              <a:gd name="f110" fmla="val 664"/>
              <a:gd name="f111" fmla="val 301"/>
              <a:gd name="f112" fmla="val 637"/>
              <a:gd name="f113" fmla="val 273"/>
              <a:gd name="f114" fmla="val 608"/>
              <a:gd name="f115" fmla="val 245"/>
              <a:gd name="f116" fmla="val 578"/>
              <a:gd name="f117" fmla="val 237"/>
              <a:gd name="f118" fmla="val 570"/>
              <a:gd name="f119" fmla="val 231"/>
              <a:gd name="f120" fmla="val 569"/>
              <a:gd name="f121" fmla="val 221"/>
              <a:gd name="f122" fmla="val 147"/>
              <a:gd name="f123" fmla="val 591"/>
              <a:gd name="f124" fmla="val 74"/>
              <a:gd name="f125" fmla="val 561"/>
              <a:gd name="f126" fmla="val 37"/>
              <a:gd name="f127" fmla="val 497"/>
              <a:gd name="f128" fmla="val 433"/>
              <a:gd name="f129" fmla="val 10"/>
              <a:gd name="f130" fmla="val 354"/>
              <a:gd name="f131" fmla="val 63"/>
              <a:gd name="f132" fmla="val 72"/>
              <a:gd name="f133" fmla="val 292"/>
              <a:gd name="f134" fmla="val 73"/>
              <a:gd name="f135" fmla="val 285"/>
              <a:gd name="f136" fmla="val 69"/>
              <a:gd name="f137" fmla="val 275"/>
              <a:gd name="f138" fmla="val 43"/>
              <a:gd name="f139" fmla="val 203"/>
              <a:gd name="f140" fmla="val 29"/>
              <a:gd name="f141" fmla="val 129"/>
              <a:gd name="f142" fmla="val 22"/>
              <a:gd name="f143" fmla="val 53"/>
              <a:gd name="f144" fmla="val 20"/>
              <a:gd name="f145" fmla="val 26"/>
              <a:gd name="f146" fmla="val 34"/>
              <a:gd name="f147" fmla="val 5"/>
              <a:gd name="f148" fmla="val 57"/>
              <a:gd name="f149" fmla="val 3"/>
              <a:gd name="f150" fmla="val 82"/>
              <a:gd name="f151" fmla="val 101"/>
              <a:gd name="f152" fmla="val 14"/>
              <a:gd name="f153" fmla="val 103"/>
              <a:gd name="f154" fmla="val 42"/>
              <a:gd name="f155" fmla="val 110"/>
              <a:gd name="f156" fmla="val 114"/>
              <a:gd name="f157" fmla="val 123"/>
              <a:gd name="f158" fmla="val 184"/>
              <a:gd name="f159" fmla="val 148"/>
              <a:gd name="f160" fmla="val 254"/>
              <a:gd name="f161" fmla="val 219"/>
              <a:gd name="f162" fmla="val 247"/>
              <a:gd name="f163" fmla="val 280"/>
              <a:gd name="f164" fmla="val 269"/>
              <a:gd name="f165" fmla="val 317"/>
              <a:gd name="f166" fmla="val 333"/>
              <a:gd name="f167" fmla="val 355"/>
              <a:gd name="f168" fmla="val 398"/>
              <a:gd name="f169" fmla="val 346"/>
              <a:gd name="f170" fmla="val 461"/>
              <a:gd name="f171" fmla="val 523"/>
              <a:gd name="f172" fmla="val 331"/>
              <a:gd name="f173" fmla="val 552"/>
              <a:gd name="f174" fmla="val 581"/>
              <a:gd name="f175" fmla="val 390"/>
              <a:gd name="f176" fmla="val 611"/>
              <a:gd name="f177" fmla="val 451"/>
              <a:gd name="f178" fmla="val 567"/>
              <a:gd name="f179" fmla="val 514"/>
              <a:gd name="f180" fmla="val 557"/>
              <a:gd name="f181" fmla="val 579"/>
              <a:gd name="f182" fmla="val 595"/>
              <a:gd name="f183" fmla="val 642"/>
              <a:gd name="f184" fmla="val 632"/>
              <a:gd name="f185" fmla="val 665"/>
              <a:gd name="f186" fmla="val 691"/>
              <a:gd name="f187" fmla="val 658"/>
              <a:gd name="f188" fmla="val 766"/>
              <a:gd name="f189" fmla="val 698"/>
              <a:gd name="f190" fmla="val 776"/>
              <a:gd name="f191" fmla="val 738"/>
              <a:gd name="f192" fmla="val 787"/>
              <a:gd name="f193" fmla="val 797"/>
              <a:gd name="f194" fmla="val 871"/>
              <a:gd name="f195" fmla="val 651"/>
              <a:gd name="f196" fmla="val 997"/>
              <a:gd name="f197" fmla="val 1089"/>
              <a:gd name="f198" fmla="val 1128"/>
              <a:gd name="f199" fmla="val 1168"/>
              <a:gd name="f200" fmla="val 1204"/>
              <a:gd name="f201" fmla="val 1208"/>
              <a:gd name="f202" fmla="val 711"/>
              <a:gd name="f203" fmla="val 1215"/>
              <a:gd name="f204" fmla="val 687"/>
              <a:gd name="f205" fmla="val 1245"/>
              <a:gd name="f206" fmla="val 583"/>
              <a:gd name="f207" fmla="val 1367"/>
              <a:gd name="f208" fmla="val 539"/>
              <a:gd name="f209" fmla="val 1459"/>
              <a:gd name="f210" fmla="val 600"/>
              <a:gd name="f211" fmla="val 1471"/>
              <a:gd name="f212" fmla="val 1478"/>
              <a:gd name="f213" fmla="val 1489"/>
              <a:gd name="f214" fmla="val 598"/>
              <a:gd name="f215" fmla="val 1514"/>
              <a:gd name="f216" fmla="val 573"/>
              <a:gd name="f217" fmla="val 1541"/>
              <a:gd name="f218" fmla="val 549"/>
              <a:gd name="f219" fmla="val 1567"/>
              <a:gd name="f220" fmla="val 526"/>
              <a:gd name="f221" fmla="val 1521"/>
              <a:gd name="f222" fmla="val 462"/>
              <a:gd name="f223" fmla="val 1512"/>
              <a:gd name="f224" fmla="val 400"/>
              <a:gd name="f225" fmla="val 1547"/>
              <a:gd name="f226" fmla="val 335"/>
              <a:gd name="f227" fmla="val 1579"/>
              <a:gd name="f228" fmla="val 277"/>
              <a:gd name="f229" fmla="val 1630"/>
              <a:gd name="f230" fmla="val 253"/>
              <a:gd name="f231" fmla="val 1722"/>
              <a:gd name="f232" fmla="val 1733"/>
              <a:gd name="f233" fmla="val 202"/>
              <a:gd name="f234" fmla="val 1745"/>
              <a:gd name="f235" fmla="val 149"/>
              <a:gd name="f236" fmla="val 1756"/>
              <a:gd name="f237" fmla="val 96"/>
              <a:gd name="f238" fmla="val 1760"/>
              <a:gd name="f239" fmla="val 77"/>
              <a:gd name="f240" fmla="val 58"/>
              <a:gd name="f241" fmla="val 1763"/>
              <a:gd name="f242" fmla="val 38"/>
              <a:gd name="f243" fmla="val 1768"/>
              <a:gd name="f244" fmla="val 1786"/>
              <a:gd name="f245" fmla="val 1809"/>
              <a:gd name="f246" fmla="val 1831"/>
              <a:gd name="f247" fmla="val 6"/>
              <a:gd name="f248" fmla="val 1846"/>
              <a:gd name="f249" fmla="val 1844"/>
              <a:gd name="f250" fmla="val 51"/>
              <a:gd name="f251" fmla="val 1837"/>
              <a:gd name="f252" fmla="val 126"/>
              <a:gd name="f253" fmla="val 1824"/>
              <a:gd name="f254" fmla="val 200"/>
              <a:gd name="f255" fmla="val 1798"/>
              <a:gd name="f256" fmla="val 271"/>
              <a:gd name="f257" fmla="val 1793"/>
              <a:gd name="f258" fmla="val 1795"/>
              <a:gd name="f259" fmla="val 293"/>
              <a:gd name="f260" fmla="val 1805"/>
              <a:gd name="f261" fmla="val 304"/>
              <a:gd name="f262" fmla="val 1856"/>
              <a:gd name="f263" fmla="val 435"/>
              <a:gd name="f264" fmla="val 1829"/>
              <a:gd name="f265" fmla="val 1792"/>
              <a:gd name="f266" fmla="val 1718"/>
              <a:gd name="f267" fmla="val 1647"/>
              <a:gd name="f268" fmla="val 1635"/>
              <a:gd name="f269" fmla="val 1628"/>
              <a:gd name="f270" fmla="val 571"/>
              <a:gd name="f271" fmla="val 1620"/>
              <a:gd name="f272" fmla="val 580"/>
              <a:gd name="f273" fmla="val 1591"/>
              <a:gd name="f274" fmla="val 610"/>
              <a:gd name="f275" fmla="val 1561"/>
              <a:gd name="f276" fmla="val 639"/>
              <a:gd name="f277" fmla="val 1532"/>
              <a:gd name="f278" fmla="val 669"/>
              <a:gd name="f279" fmla="val 1528"/>
              <a:gd name="f280" fmla="val 673"/>
              <a:gd name="f281" fmla="val 1524"/>
              <a:gd name="f282" fmla="val 1526"/>
              <a:gd name="f283" fmla="val 688"/>
              <a:gd name="f284" fmla="val 753"/>
              <a:gd name="f285" fmla="val 1527"/>
              <a:gd name="f286" fmla="val 1477"/>
              <a:gd name="f287" fmla="val 1427"/>
              <a:gd name="f288" fmla="val 900"/>
              <a:gd name="f289" fmla="val 1369"/>
              <a:gd name="f290" fmla="val 909"/>
              <a:gd name="f291" fmla="val 1306"/>
              <a:gd name="f292" fmla="val 885"/>
              <a:gd name="f293" fmla="val 1304"/>
              <a:gd name="f294" fmla="val 884"/>
              <a:gd name="f295" fmla="val 1301"/>
              <a:gd name="f296" fmla="val 883"/>
              <a:gd name="f297" fmla="val 1298"/>
              <a:gd name="f298" fmla="val 1282"/>
              <a:gd name="f299" fmla="val 967"/>
              <a:gd name="f300" fmla="val 1248"/>
              <a:gd name="f301" fmla="val 1042"/>
              <a:gd name="f302" fmla="val 1195"/>
              <a:gd name="f303" fmla="val 1110"/>
              <a:gd name="f304" fmla="val 1143"/>
              <a:gd name="f305" fmla="val 1177"/>
              <a:gd name="f306" fmla="val 1074"/>
              <a:gd name="f307" fmla="val 1222"/>
              <a:gd name="f308" fmla="val 1002"/>
              <a:gd name="f309" fmla="val 1263"/>
              <a:gd name="f310" fmla="val 1020"/>
              <a:gd name="f311" fmla="val 1287"/>
              <a:gd name="f312" fmla="val 1044"/>
              <a:gd name="f313" fmla="val 1307"/>
              <a:gd name="f314" fmla="val 1052"/>
              <a:gd name="f315" fmla="val 1332"/>
              <a:gd name="f316" fmla="val 1061"/>
              <a:gd name="f317" fmla="val 1358"/>
              <a:gd name="f318" fmla="val 1054"/>
              <a:gd name="f319" fmla="val 1388"/>
              <a:gd name="f320" fmla="val 1073"/>
              <a:gd name="f321" fmla="val 1091"/>
              <a:gd name="f322" fmla="val 1107"/>
              <a:gd name="f323" fmla="val 1122"/>
              <a:gd name="f324" fmla="val 1422"/>
              <a:gd name="f325" fmla="val 1138"/>
              <a:gd name="f326" fmla="val 1148"/>
              <a:gd name="f327" fmla="val 1436"/>
              <a:gd name="f328" fmla="val 1174"/>
              <a:gd name="f329" fmla="val 1458"/>
              <a:gd name="f330" fmla="val 1198"/>
              <a:gd name="f331" fmla="val 1484"/>
              <a:gd name="f332" fmla="val 1243"/>
              <a:gd name="f333" fmla="val 1200"/>
              <a:gd name="f334" fmla="val 1596"/>
              <a:gd name="f335" fmla="val 1617"/>
              <a:gd name="f336" fmla="val 1157"/>
              <a:gd name="f337" fmla="val 1640"/>
              <a:gd name="f338" fmla="val 1140"/>
              <a:gd name="f339" fmla="val 1657"/>
              <a:gd name="f340" fmla="val 1666"/>
              <a:gd name="f341" fmla="val 1098"/>
              <a:gd name="f342" fmla="val 1084"/>
              <a:gd name="f343" fmla="val 1663"/>
              <a:gd name="f344" fmla="val 1071"/>
              <a:gd name="f345" fmla="val 1672"/>
              <a:gd name="f346" fmla="val 1679"/>
              <a:gd name="f347" fmla="val 1686"/>
              <a:gd name="f348" fmla="val 1770"/>
              <a:gd name="f349" fmla="val 1055"/>
              <a:gd name="f350" fmla="val 1957"/>
              <a:gd name="f351" fmla="val 1049"/>
              <a:gd name="f352" fmla="val 1036"/>
              <a:gd name="f353" fmla="val 1983"/>
              <a:gd name="f354" fmla="val 1006"/>
              <a:gd name="f355" fmla="val 2011"/>
              <a:gd name="f356" fmla="val 975"/>
              <a:gd name="f357" fmla="val 2040"/>
              <a:gd name="f358" fmla="val 945"/>
              <a:gd name="f359" fmla="val 937"/>
              <a:gd name="f360" fmla="val 929"/>
              <a:gd name="f361" fmla="val 1220"/>
              <a:gd name="f362" fmla="val 849"/>
              <a:gd name="f363" fmla="val 1180"/>
              <a:gd name="f364" fmla="val 858"/>
              <a:gd name="f365" fmla="val 867"/>
              <a:gd name="f366" fmla="val 1106"/>
              <a:gd name="f367" fmla="val 876"/>
              <a:gd name="f368" fmla="val 1094"/>
              <a:gd name="f369" fmla="val 878"/>
              <a:gd name="f370" fmla="val 1092"/>
              <a:gd name="f371" fmla="val 962"/>
              <a:gd name="f372" fmla="val 1012"/>
              <a:gd name="f373" fmla="val 1009"/>
              <a:gd name="f374" fmla="val 941"/>
              <a:gd name="f375" fmla="val 1014"/>
              <a:gd name="f376" fmla="val 1019"/>
              <a:gd name="f377" fmla="val 809"/>
              <a:gd name="f378" fmla="val 980"/>
              <a:gd name="f379" fmla="val 919"/>
              <a:gd name="f380" fmla="val 774"/>
              <a:gd name="f381" fmla="val 755"/>
              <a:gd name="f382" fmla="val 872"/>
              <a:gd name="f383" fmla="val 723"/>
              <a:gd name="f384" fmla="val 699"/>
              <a:gd name="f385" fmla="val 864"/>
              <a:gd name="f386" fmla="val 676"/>
              <a:gd name="f387" fmla="val 856"/>
              <a:gd name="f388" fmla="val 645"/>
              <a:gd name="f389" fmla="val 848"/>
              <a:gd name="f390" fmla="val 890"/>
              <a:gd name="f391" fmla="val 667"/>
              <a:gd name="f392" fmla="val 928"/>
              <a:gd name="f393" fmla="val 681"/>
              <a:gd name="f394" fmla="val 964"/>
              <a:gd name="f395" fmla="val 721"/>
              <a:gd name="f396" fmla="val 1060"/>
              <a:gd name="f397" fmla="val 1124"/>
              <a:gd name="f398" fmla="val 880"/>
              <a:gd name="f399" fmla="val 1178"/>
              <a:gd name="f400" fmla="val 920"/>
              <a:gd name="f401" fmla="val 948"/>
              <a:gd name="f402" fmla="val 1205"/>
              <a:gd name="f403" fmla="val 987"/>
              <a:gd name="f404" fmla="val 1105"/>
              <a:gd name="f405" fmla="val 1050"/>
              <a:gd name="f406" fmla="val 1183"/>
              <a:gd name="f407" fmla="val 990"/>
              <a:gd name="f408" fmla="val 1210"/>
              <a:gd name="f409" fmla="val 924"/>
              <a:gd name="f410" fmla="val 932"/>
              <a:gd name="f411" fmla="val 939"/>
              <a:gd name="f412" fmla="val 1963"/>
              <a:gd name="f413" fmla="val 944"/>
              <a:gd name="f414" fmla="val 1958"/>
              <a:gd name="f415" fmla="val 950"/>
              <a:gd name="f416" fmla="val 1953"/>
              <a:gd name="f417" fmla="val 970"/>
              <a:gd name="f418" fmla="val 974"/>
              <a:gd name="f419" fmla="val 1920"/>
              <a:gd name="f420" fmla="val 1896"/>
              <a:gd name="f421" fmla="val 973"/>
              <a:gd name="f422" fmla="val 1816"/>
              <a:gd name="f423" fmla="val 1736"/>
              <a:gd name="f424" fmla="val 1656"/>
              <a:gd name="f425" fmla="val 971"/>
              <a:gd name="f426" fmla="val 1585"/>
              <a:gd name="f427" fmla="val 1577"/>
              <a:gd name="f428" fmla="val 1582"/>
              <a:gd name="f429" fmla="val 1115"/>
              <a:gd name="f430" fmla="val 1575"/>
              <a:gd name="f431" fmla="val 1136"/>
              <a:gd name="f432" fmla="val 1545"/>
              <a:gd name="f433" fmla="val 1544"/>
              <a:gd name="f434" fmla="val 1137"/>
              <a:gd name="f435" fmla="val 1542"/>
              <a:gd name="f436" fmla="val 1139"/>
              <a:gd name="f437" fmla="val 1539"/>
              <a:gd name="f438" fmla="val 1132"/>
              <a:gd name="f439" fmla="val 1533"/>
              <a:gd name="f440" fmla="val 1118"/>
              <a:gd name="f441" fmla="val 1520"/>
              <a:gd name="f442" fmla="val 1505"/>
              <a:gd name="f443" fmla="val 1499"/>
              <a:gd name="f444" fmla="val 1501"/>
              <a:gd name="f445" fmla="val 1053"/>
              <a:gd name="f446" fmla="val 1502"/>
              <a:gd name="f447" fmla="val 1035"/>
              <a:gd name="f448" fmla="val 1017"/>
              <a:gd name="f449" fmla="val 988"/>
              <a:gd name="f450" fmla="val 1456"/>
              <a:gd name="f451" fmla="val 1434"/>
              <a:gd name="f452" fmla="val 1411"/>
              <a:gd name="f453" fmla="val 1390"/>
              <a:gd name="f454" fmla="val 1353"/>
              <a:gd name="f455" fmla="val 955"/>
              <a:gd name="f456" fmla="val 1336"/>
              <a:gd name="f457" fmla="val 931"/>
              <a:gd name="f458" fmla="val 1315"/>
              <a:gd name="f459" fmla="val 1323"/>
              <a:gd name="f460" fmla="val 918"/>
              <a:gd name="f461" fmla="val 1331"/>
              <a:gd name="f462" fmla="val 911"/>
              <a:gd name="f463" fmla="val 1337"/>
              <a:gd name="f464" fmla="val 896"/>
              <a:gd name="f465" fmla="val 1349"/>
              <a:gd name="f466" fmla="val 891"/>
              <a:gd name="f467" fmla="val 1363"/>
              <a:gd name="f468" fmla="val 1382"/>
              <a:gd name="f469" fmla="val 894"/>
              <a:gd name="f470" fmla="val 1406"/>
              <a:gd name="f471" fmla="val 893"/>
              <a:gd name="f472" fmla="val 1431"/>
              <a:gd name="f473" fmla="val 1455"/>
              <a:gd name="f474" fmla="val 1500"/>
              <a:gd name="f475" fmla="val 826"/>
              <a:gd name="f476" fmla="val 804"/>
              <a:gd name="f477" fmla="val 782"/>
              <a:gd name="f478" fmla="val 775"/>
              <a:gd name="f479" fmla="val 1503"/>
              <a:gd name="f480" fmla="val 762"/>
              <a:gd name="f481" fmla="val 1507"/>
              <a:gd name="f482" fmla="val 749"/>
              <a:gd name="f483" fmla="val 1517"/>
              <a:gd name="f484" fmla="val 1537"/>
              <a:gd name="f485" fmla="val 778"/>
              <a:gd name="f486" fmla="val 1587"/>
              <a:gd name="f487" fmla="val 815"/>
              <a:gd name="f488" fmla="val 1581"/>
              <a:gd name="f489" fmla="val 824"/>
              <a:gd name="f490" fmla="val 1580"/>
              <a:gd name="f491" fmla="val 833"/>
              <a:gd name="f492" fmla="val 842"/>
              <a:gd name="f493" fmla="val 1633"/>
              <a:gd name="f494" fmla="val 1726"/>
              <a:gd name="f495" fmla="val 1820"/>
              <a:gd name="f496" fmla="val 1913"/>
              <a:gd name="f497" fmla="val 1922"/>
              <a:gd name="f498" fmla="val 899"/>
              <a:gd name="f499" fmla="val 1933"/>
              <a:gd name="f500" fmla="val 904"/>
              <a:gd name="f501" fmla="val 1941"/>
              <a:gd name="f502" fmla="val 912"/>
              <a:gd name="f503" fmla="val 1951"/>
              <a:gd name="f504" fmla="val 1960"/>
              <a:gd name="f505" fmla="val 177"/>
              <a:gd name="f506" fmla="val 496"/>
              <a:gd name="f507" fmla="val 222"/>
              <a:gd name="f508" fmla="val 258"/>
              <a:gd name="f509" fmla="val 259"/>
              <a:gd name="f510" fmla="val 417"/>
              <a:gd name="f511" fmla="val 260"/>
              <a:gd name="f512" fmla="val 373"/>
              <a:gd name="f513" fmla="val 223"/>
              <a:gd name="f514" fmla="val 179"/>
              <a:gd name="f515" fmla="val 334"/>
              <a:gd name="f516" fmla="val 135"/>
              <a:gd name="f517" fmla="val 98"/>
              <a:gd name="f518" fmla="val 370"/>
              <a:gd name="f519" fmla="val 97"/>
              <a:gd name="f520" fmla="val 414"/>
              <a:gd name="f521" fmla="val 460"/>
              <a:gd name="f522" fmla="val 131"/>
              <a:gd name="f523" fmla="val 495"/>
              <a:gd name="f524" fmla="val 1769"/>
              <a:gd name="f525" fmla="val 415"/>
              <a:gd name="f526" fmla="val 1732"/>
              <a:gd name="f527" fmla="val 1687"/>
              <a:gd name="f528" fmla="val 1643"/>
              <a:gd name="f529" fmla="val 1606"/>
              <a:gd name="f530" fmla="val 1607"/>
              <a:gd name="f531" fmla="val 416"/>
              <a:gd name="f532" fmla="val 1608"/>
              <a:gd name="f533" fmla="val 1644"/>
              <a:gd name="f534" fmla="val 1689"/>
              <a:gd name="f535" fmla="val 1735"/>
              <a:gd name="f536" fmla="val 934"/>
              <a:gd name="f537" fmla="val 979"/>
              <a:gd name="f538" fmla="val 851"/>
              <a:gd name="f539" fmla="val 977"/>
              <a:gd name="f540" fmla="val 770"/>
              <a:gd name="f541" fmla="val 771"/>
              <a:gd name="f542" fmla="val 888"/>
              <a:gd name="f543" fmla="val 808"/>
              <a:gd name="f544" fmla="val 897"/>
              <a:gd name="f545" fmla="val 1450"/>
              <a:gd name="f546" fmla="val 735"/>
              <a:gd name="f547" fmla="val 690"/>
              <a:gd name="f548" fmla="val 1414"/>
              <a:gd name="f549" fmla="val 654"/>
              <a:gd name="f550" fmla="val 1325"/>
              <a:gd name="f551" fmla="val 734"/>
              <a:gd name="f552" fmla="val 779"/>
              <a:gd name="f553" fmla="val 1324"/>
              <a:gd name="f554" fmla="val 780"/>
              <a:gd name="f555" fmla="val 542"/>
              <a:gd name="f556" fmla="val 541"/>
              <a:gd name="f557" fmla="val 452"/>
              <a:gd name="f558" fmla="+- 0 0 -90"/>
              <a:gd name="f559" fmla="*/ f4 1 1865"/>
              <a:gd name="f560" fmla="*/ f5 1 2068"/>
              <a:gd name="f561" fmla="val f6"/>
              <a:gd name="f562" fmla="val f7"/>
              <a:gd name="f563" fmla="val f8"/>
              <a:gd name="f564" fmla="*/ f558 f0 1"/>
              <a:gd name="f565" fmla="+- f563 0 f561"/>
              <a:gd name="f566" fmla="+- f562 0 f561"/>
              <a:gd name="f567" fmla="*/ f564 1 f3"/>
              <a:gd name="f568" fmla="*/ f566 1 1865"/>
              <a:gd name="f569" fmla="*/ f565 1 2068"/>
              <a:gd name="f570" fmla="*/ 812 f566 1"/>
              <a:gd name="f571" fmla="*/ 1939 f565 1"/>
              <a:gd name="f572" fmla="*/ 760 f566 1"/>
              <a:gd name="f573" fmla="*/ 1664 f565 1"/>
              <a:gd name="f574" fmla="*/ 644 f566 1"/>
              <a:gd name="f575" fmla="*/ 1508 f565 1"/>
              <a:gd name="f576" fmla="*/ 1419 f565 1"/>
              <a:gd name="f577" fmla="*/ 868 f566 1"/>
              <a:gd name="f578" fmla="*/ 1266 f565 1"/>
              <a:gd name="f579" fmla="*/ 572 f566 1"/>
              <a:gd name="f580" fmla="*/ 882 f565 1"/>
              <a:gd name="f581" fmla="*/ 330 f566 1"/>
              <a:gd name="f582" fmla="*/ 664 f565 1"/>
              <a:gd name="f583" fmla="*/ 37 f566 1"/>
              <a:gd name="f584" fmla="*/ 497 f565 1"/>
              <a:gd name="f585" fmla="*/ 22 f566 1"/>
              <a:gd name="f586" fmla="*/ 53 f565 1"/>
              <a:gd name="f587" fmla="*/ 148 f566 1"/>
              <a:gd name="f588" fmla="*/ 254 f565 1"/>
              <a:gd name="f589" fmla="*/ 390 f566 1"/>
              <a:gd name="f590" fmla="*/ 611 f565 1"/>
              <a:gd name="f591" fmla="*/ 777 f566 1"/>
              <a:gd name="f592" fmla="*/ 797 f565 1"/>
              <a:gd name="f593" fmla="*/ 1215 f566 1"/>
              <a:gd name="f594" fmla="*/ 687 f565 1"/>
              <a:gd name="f595" fmla="*/ 1567 f566 1"/>
              <a:gd name="f596" fmla="*/ 526 f565 1"/>
              <a:gd name="f597" fmla="*/ 1756 f566 1"/>
              <a:gd name="f598" fmla="*/ 96 f565 1"/>
              <a:gd name="f599" fmla="*/ 1844 f566 1"/>
              <a:gd name="f600" fmla="*/ 51 f565 1"/>
              <a:gd name="f601" fmla="*/ 1829 f566 1"/>
              <a:gd name="f602" fmla="*/ 1532 f566 1"/>
              <a:gd name="f603" fmla="*/ 669 f565 1"/>
              <a:gd name="f604" fmla="*/ 1306 f566 1"/>
              <a:gd name="f605" fmla="*/ 885 f565 1"/>
              <a:gd name="f606" fmla="*/ 1002 f566 1"/>
              <a:gd name="f607" fmla="*/ 1263 f565 1"/>
              <a:gd name="f608" fmla="*/ 1107 f566 1"/>
              <a:gd name="f609" fmla="*/ 1420 f565 1"/>
              <a:gd name="f610" fmla="*/ 1222 f566 1"/>
              <a:gd name="f611" fmla="*/ 1574 f565 1"/>
              <a:gd name="f612" fmla="*/ 1054 f566 1"/>
              <a:gd name="f613" fmla="*/ 1036 f566 1"/>
              <a:gd name="f614" fmla="*/ 1983 f565 1"/>
              <a:gd name="f615" fmla="*/ 1220 f566 1"/>
              <a:gd name="f616" fmla="*/ 849 f565 1"/>
              <a:gd name="f617" fmla="*/ 941 f566 1"/>
              <a:gd name="f618" fmla="*/ 1014 f565 1"/>
              <a:gd name="f619" fmla="*/ 645 f566 1"/>
              <a:gd name="f620" fmla="*/ 848 f565 1"/>
              <a:gd name="f621" fmla="*/ 987 f566 1"/>
              <a:gd name="f622" fmla="*/ 1178 f565 1"/>
              <a:gd name="f623" fmla="*/ 932 f566 1"/>
              <a:gd name="f624" fmla="*/ 1971 f565 1"/>
              <a:gd name="f625" fmla="*/ 973 f566 1"/>
              <a:gd name="f626" fmla="*/ 1656 f565 1"/>
              <a:gd name="f627" fmla="*/ 1139 f566 1"/>
              <a:gd name="f628" fmla="*/ 1539 f565 1"/>
              <a:gd name="f629" fmla="*/ 1017 f566 1"/>
              <a:gd name="f630" fmla="*/ 1501 f565 1"/>
              <a:gd name="f631" fmla="*/ 931 f566 1"/>
              <a:gd name="f632" fmla="*/ 1315 f565 1"/>
              <a:gd name="f633" fmla="*/ 893 f566 1"/>
              <a:gd name="f634" fmla="*/ 1455 f565 1"/>
              <a:gd name="f635" fmla="*/ 762 f566 1"/>
              <a:gd name="f636" fmla="*/ 1507 f565 1"/>
              <a:gd name="f637" fmla="*/ 842 f566 1"/>
              <a:gd name="f638" fmla="*/ 1581 f565 1"/>
              <a:gd name="f639" fmla="*/ 904 f566 1"/>
              <a:gd name="f640" fmla="*/ 1941 f565 1"/>
              <a:gd name="f641" fmla="*/ 259 f566 1"/>
              <a:gd name="f642" fmla="*/ 417 f565 1"/>
              <a:gd name="f643" fmla="*/ 177 f566 1"/>
              <a:gd name="f644" fmla="*/ 496 f565 1"/>
              <a:gd name="f645" fmla="*/ 1607 f566 1"/>
              <a:gd name="f646" fmla="*/ 416 f565 1"/>
              <a:gd name="f647" fmla="*/ 934 f566 1"/>
              <a:gd name="f648" fmla="*/ 932 f565 1"/>
              <a:gd name="f649" fmla="*/ 852 f566 1"/>
              <a:gd name="f650" fmla="*/ 852 f565 1"/>
              <a:gd name="f651" fmla="*/ 1369 f566 1"/>
              <a:gd name="f652" fmla="*/ 654 f565 1"/>
              <a:gd name="f653" fmla="*/ 1450 f566 1"/>
              <a:gd name="f654" fmla="*/ 735 f565 1"/>
              <a:gd name="f655" fmla="*/ 497 f566 1"/>
              <a:gd name="f656" fmla="+- f567 0 f1"/>
              <a:gd name="f657" fmla="*/ f570 1 1865"/>
              <a:gd name="f658" fmla="*/ f571 1 2068"/>
              <a:gd name="f659" fmla="*/ f572 1 1865"/>
              <a:gd name="f660" fmla="*/ f573 1 2068"/>
              <a:gd name="f661" fmla="*/ f574 1 1865"/>
              <a:gd name="f662" fmla="*/ f575 1 2068"/>
              <a:gd name="f663" fmla="*/ f576 1 2068"/>
              <a:gd name="f664" fmla="*/ f577 1 1865"/>
              <a:gd name="f665" fmla="*/ f578 1 2068"/>
              <a:gd name="f666" fmla="*/ f579 1 1865"/>
              <a:gd name="f667" fmla="*/ f580 1 2068"/>
              <a:gd name="f668" fmla="*/ f581 1 1865"/>
              <a:gd name="f669" fmla="*/ f582 1 2068"/>
              <a:gd name="f670" fmla="*/ f583 1 1865"/>
              <a:gd name="f671" fmla="*/ f584 1 2068"/>
              <a:gd name="f672" fmla="*/ f585 1 1865"/>
              <a:gd name="f673" fmla="*/ f586 1 2068"/>
              <a:gd name="f674" fmla="*/ f587 1 1865"/>
              <a:gd name="f675" fmla="*/ f588 1 2068"/>
              <a:gd name="f676" fmla="*/ f589 1 1865"/>
              <a:gd name="f677" fmla="*/ f590 1 2068"/>
              <a:gd name="f678" fmla="*/ f591 1 1865"/>
              <a:gd name="f679" fmla="*/ f592 1 2068"/>
              <a:gd name="f680" fmla="*/ f593 1 1865"/>
              <a:gd name="f681" fmla="*/ f594 1 2068"/>
              <a:gd name="f682" fmla="*/ f595 1 1865"/>
              <a:gd name="f683" fmla="*/ f596 1 2068"/>
              <a:gd name="f684" fmla="*/ f597 1 1865"/>
              <a:gd name="f685" fmla="*/ f598 1 2068"/>
              <a:gd name="f686" fmla="*/ f599 1 1865"/>
              <a:gd name="f687" fmla="*/ f600 1 2068"/>
              <a:gd name="f688" fmla="*/ f601 1 1865"/>
              <a:gd name="f689" fmla="*/ f602 1 1865"/>
              <a:gd name="f690" fmla="*/ f603 1 2068"/>
              <a:gd name="f691" fmla="*/ f604 1 1865"/>
              <a:gd name="f692" fmla="*/ f605 1 2068"/>
              <a:gd name="f693" fmla="*/ f606 1 1865"/>
              <a:gd name="f694" fmla="*/ f607 1 2068"/>
              <a:gd name="f695" fmla="*/ f608 1 1865"/>
              <a:gd name="f696" fmla="*/ f609 1 2068"/>
              <a:gd name="f697" fmla="*/ f610 1 1865"/>
              <a:gd name="f698" fmla="*/ f611 1 2068"/>
              <a:gd name="f699" fmla="*/ f612 1 1865"/>
              <a:gd name="f700" fmla="*/ f613 1 1865"/>
              <a:gd name="f701" fmla="*/ f614 1 2068"/>
              <a:gd name="f702" fmla="*/ f615 1 1865"/>
              <a:gd name="f703" fmla="*/ f616 1 2068"/>
              <a:gd name="f704" fmla="*/ f617 1 1865"/>
              <a:gd name="f705" fmla="*/ f618 1 2068"/>
              <a:gd name="f706" fmla="*/ f619 1 1865"/>
              <a:gd name="f707" fmla="*/ f620 1 2068"/>
              <a:gd name="f708" fmla="*/ f621 1 1865"/>
              <a:gd name="f709" fmla="*/ f622 1 2068"/>
              <a:gd name="f710" fmla="*/ f623 1 1865"/>
              <a:gd name="f711" fmla="*/ f624 1 2068"/>
              <a:gd name="f712" fmla="*/ f625 1 1865"/>
              <a:gd name="f713" fmla="*/ f626 1 2068"/>
              <a:gd name="f714" fmla="*/ f627 1 1865"/>
              <a:gd name="f715" fmla="*/ f628 1 2068"/>
              <a:gd name="f716" fmla="*/ f629 1 1865"/>
              <a:gd name="f717" fmla="*/ f630 1 2068"/>
              <a:gd name="f718" fmla="*/ f631 1 1865"/>
              <a:gd name="f719" fmla="*/ f632 1 2068"/>
              <a:gd name="f720" fmla="*/ f633 1 1865"/>
              <a:gd name="f721" fmla="*/ f634 1 2068"/>
              <a:gd name="f722" fmla="*/ f635 1 1865"/>
              <a:gd name="f723" fmla="*/ f636 1 2068"/>
              <a:gd name="f724" fmla="*/ f637 1 1865"/>
              <a:gd name="f725" fmla="*/ f638 1 2068"/>
              <a:gd name="f726" fmla="*/ f639 1 1865"/>
              <a:gd name="f727" fmla="*/ f640 1 2068"/>
              <a:gd name="f728" fmla="*/ f641 1 1865"/>
              <a:gd name="f729" fmla="*/ f642 1 2068"/>
              <a:gd name="f730" fmla="*/ f643 1 1865"/>
              <a:gd name="f731" fmla="*/ f644 1 2068"/>
              <a:gd name="f732" fmla="*/ f645 1 1865"/>
              <a:gd name="f733" fmla="*/ f646 1 2068"/>
              <a:gd name="f734" fmla="*/ f647 1 1865"/>
              <a:gd name="f735" fmla="*/ f648 1 2068"/>
              <a:gd name="f736" fmla="*/ f649 1 1865"/>
              <a:gd name="f737" fmla="*/ f650 1 2068"/>
              <a:gd name="f738" fmla="*/ f651 1 1865"/>
              <a:gd name="f739" fmla="*/ f652 1 2068"/>
              <a:gd name="f740" fmla="*/ f653 1 1865"/>
              <a:gd name="f741" fmla="*/ f654 1 2068"/>
              <a:gd name="f742" fmla="*/ f655 1 1865"/>
              <a:gd name="f743" fmla="*/ 0 1 f568"/>
              <a:gd name="f744" fmla="*/ f562 1 f568"/>
              <a:gd name="f745" fmla="*/ 0 1 f569"/>
              <a:gd name="f746" fmla="*/ f563 1 f569"/>
              <a:gd name="f747" fmla="*/ f657 1 f568"/>
              <a:gd name="f748" fmla="*/ f658 1 f569"/>
              <a:gd name="f749" fmla="*/ f659 1 f568"/>
              <a:gd name="f750" fmla="*/ f660 1 f569"/>
              <a:gd name="f751" fmla="*/ f661 1 f568"/>
              <a:gd name="f752" fmla="*/ f662 1 f569"/>
              <a:gd name="f753" fmla="*/ f663 1 f569"/>
              <a:gd name="f754" fmla="*/ f664 1 f568"/>
              <a:gd name="f755" fmla="*/ f665 1 f569"/>
              <a:gd name="f756" fmla="*/ f666 1 f568"/>
              <a:gd name="f757" fmla="*/ f667 1 f569"/>
              <a:gd name="f758" fmla="*/ f668 1 f568"/>
              <a:gd name="f759" fmla="*/ f669 1 f569"/>
              <a:gd name="f760" fmla="*/ f670 1 f568"/>
              <a:gd name="f761" fmla="*/ f671 1 f569"/>
              <a:gd name="f762" fmla="*/ f672 1 f568"/>
              <a:gd name="f763" fmla="*/ f673 1 f569"/>
              <a:gd name="f764" fmla="*/ f674 1 f568"/>
              <a:gd name="f765" fmla="*/ f675 1 f569"/>
              <a:gd name="f766" fmla="*/ f676 1 f568"/>
              <a:gd name="f767" fmla="*/ f677 1 f569"/>
              <a:gd name="f768" fmla="*/ f678 1 f568"/>
              <a:gd name="f769" fmla="*/ f679 1 f569"/>
              <a:gd name="f770" fmla="*/ f680 1 f568"/>
              <a:gd name="f771" fmla="*/ f681 1 f569"/>
              <a:gd name="f772" fmla="*/ f682 1 f568"/>
              <a:gd name="f773" fmla="*/ f683 1 f569"/>
              <a:gd name="f774" fmla="*/ f684 1 f568"/>
              <a:gd name="f775" fmla="*/ f685 1 f569"/>
              <a:gd name="f776" fmla="*/ f686 1 f568"/>
              <a:gd name="f777" fmla="*/ f687 1 f569"/>
              <a:gd name="f778" fmla="*/ f688 1 f568"/>
              <a:gd name="f779" fmla="*/ f689 1 f568"/>
              <a:gd name="f780" fmla="*/ f690 1 f569"/>
              <a:gd name="f781" fmla="*/ f691 1 f568"/>
              <a:gd name="f782" fmla="*/ f692 1 f569"/>
              <a:gd name="f783" fmla="*/ f693 1 f568"/>
              <a:gd name="f784" fmla="*/ f694 1 f569"/>
              <a:gd name="f785" fmla="*/ f695 1 f568"/>
              <a:gd name="f786" fmla="*/ f696 1 f569"/>
              <a:gd name="f787" fmla="*/ f697 1 f568"/>
              <a:gd name="f788" fmla="*/ f698 1 f569"/>
              <a:gd name="f789" fmla="*/ f699 1 f568"/>
              <a:gd name="f790" fmla="*/ f700 1 f568"/>
              <a:gd name="f791" fmla="*/ f701 1 f569"/>
              <a:gd name="f792" fmla="*/ f702 1 f568"/>
              <a:gd name="f793" fmla="*/ f703 1 f569"/>
              <a:gd name="f794" fmla="*/ f704 1 f568"/>
              <a:gd name="f795" fmla="*/ f705 1 f569"/>
              <a:gd name="f796" fmla="*/ f706 1 f568"/>
              <a:gd name="f797" fmla="*/ f707 1 f569"/>
              <a:gd name="f798" fmla="*/ f708 1 f568"/>
              <a:gd name="f799" fmla="*/ f709 1 f569"/>
              <a:gd name="f800" fmla="*/ f710 1 f568"/>
              <a:gd name="f801" fmla="*/ f711 1 f569"/>
              <a:gd name="f802" fmla="*/ f712 1 f568"/>
              <a:gd name="f803" fmla="*/ f713 1 f569"/>
              <a:gd name="f804" fmla="*/ f714 1 f568"/>
              <a:gd name="f805" fmla="*/ f715 1 f569"/>
              <a:gd name="f806" fmla="*/ f716 1 f568"/>
              <a:gd name="f807" fmla="*/ f717 1 f569"/>
              <a:gd name="f808" fmla="*/ f718 1 f568"/>
              <a:gd name="f809" fmla="*/ f719 1 f569"/>
              <a:gd name="f810" fmla="*/ f720 1 f568"/>
              <a:gd name="f811" fmla="*/ f721 1 f569"/>
              <a:gd name="f812" fmla="*/ f722 1 f568"/>
              <a:gd name="f813" fmla="*/ f723 1 f569"/>
              <a:gd name="f814" fmla="*/ f724 1 f568"/>
              <a:gd name="f815" fmla="*/ f725 1 f569"/>
              <a:gd name="f816" fmla="*/ f726 1 f568"/>
              <a:gd name="f817" fmla="*/ f727 1 f569"/>
              <a:gd name="f818" fmla="*/ f728 1 f568"/>
              <a:gd name="f819" fmla="*/ f729 1 f569"/>
              <a:gd name="f820" fmla="*/ f730 1 f568"/>
              <a:gd name="f821" fmla="*/ f731 1 f569"/>
              <a:gd name="f822" fmla="*/ f732 1 f568"/>
              <a:gd name="f823" fmla="*/ f733 1 f569"/>
              <a:gd name="f824" fmla="*/ f734 1 f568"/>
              <a:gd name="f825" fmla="*/ f735 1 f569"/>
              <a:gd name="f826" fmla="*/ f736 1 f568"/>
              <a:gd name="f827" fmla="*/ f737 1 f569"/>
              <a:gd name="f828" fmla="*/ f738 1 f568"/>
              <a:gd name="f829" fmla="*/ f739 1 f569"/>
              <a:gd name="f830" fmla="*/ f740 1 f568"/>
              <a:gd name="f831" fmla="*/ f741 1 f569"/>
              <a:gd name="f832" fmla="*/ f742 1 f568"/>
              <a:gd name="f833" fmla="*/ f743 f559 1"/>
              <a:gd name="f834" fmla="*/ f744 f559 1"/>
              <a:gd name="f835" fmla="*/ f746 f560 1"/>
              <a:gd name="f836" fmla="*/ f745 f560 1"/>
              <a:gd name="f837" fmla="*/ f747 f559 1"/>
              <a:gd name="f838" fmla="*/ f748 f560 1"/>
              <a:gd name="f839" fmla="*/ f749 f559 1"/>
              <a:gd name="f840" fmla="*/ f750 f560 1"/>
              <a:gd name="f841" fmla="*/ f751 f559 1"/>
              <a:gd name="f842" fmla="*/ f752 f560 1"/>
              <a:gd name="f843" fmla="*/ f753 f560 1"/>
              <a:gd name="f844" fmla="*/ f754 f559 1"/>
              <a:gd name="f845" fmla="*/ f755 f560 1"/>
              <a:gd name="f846" fmla="*/ f756 f559 1"/>
              <a:gd name="f847" fmla="*/ f757 f560 1"/>
              <a:gd name="f848" fmla="*/ f758 f559 1"/>
              <a:gd name="f849" fmla="*/ f759 f560 1"/>
              <a:gd name="f850" fmla="*/ f760 f559 1"/>
              <a:gd name="f851" fmla="*/ f761 f560 1"/>
              <a:gd name="f852" fmla="*/ f762 f559 1"/>
              <a:gd name="f853" fmla="*/ f763 f560 1"/>
              <a:gd name="f854" fmla="*/ f764 f559 1"/>
              <a:gd name="f855" fmla="*/ f765 f560 1"/>
              <a:gd name="f856" fmla="*/ f766 f559 1"/>
              <a:gd name="f857" fmla="*/ f767 f560 1"/>
              <a:gd name="f858" fmla="*/ f768 f559 1"/>
              <a:gd name="f859" fmla="*/ f769 f560 1"/>
              <a:gd name="f860" fmla="*/ f770 f559 1"/>
              <a:gd name="f861" fmla="*/ f771 f560 1"/>
              <a:gd name="f862" fmla="*/ f772 f559 1"/>
              <a:gd name="f863" fmla="*/ f773 f560 1"/>
              <a:gd name="f864" fmla="*/ f774 f559 1"/>
              <a:gd name="f865" fmla="*/ f775 f560 1"/>
              <a:gd name="f866" fmla="*/ f776 f559 1"/>
              <a:gd name="f867" fmla="*/ f777 f560 1"/>
              <a:gd name="f868" fmla="*/ f778 f559 1"/>
              <a:gd name="f869" fmla="*/ f779 f559 1"/>
              <a:gd name="f870" fmla="*/ f780 f560 1"/>
              <a:gd name="f871" fmla="*/ f781 f559 1"/>
              <a:gd name="f872" fmla="*/ f782 f560 1"/>
              <a:gd name="f873" fmla="*/ f783 f559 1"/>
              <a:gd name="f874" fmla="*/ f784 f560 1"/>
              <a:gd name="f875" fmla="*/ f785 f559 1"/>
              <a:gd name="f876" fmla="*/ f786 f560 1"/>
              <a:gd name="f877" fmla="*/ f787 f559 1"/>
              <a:gd name="f878" fmla="*/ f788 f560 1"/>
              <a:gd name="f879" fmla="*/ f789 f559 1"/>
              <a:gd name="f880" fmla="*/ f790 f559 1"/>
              <a:gd name="f881" fmla="*/ f791 f560 1"/>
              <a:gd name="f882" fmla="*/ f792 f559 1"/>
              <a:gd name="f883" fmla="*/ f793 f560 1"/>
              <a:gd name="f884" fmla="*/ f794 f559 1"/>
              <a:gd name="f885" fmla="*/ f795 f560 1"/>
              <a:gd name="f886" fmla="*/ f796 f559 1"/>
              <a:gd name="f887" fmla="*/ f797 f560 1"/>
              <a:gd name="f888" fmla="*/ f798 f559 1"/>
              <a:gd name="f889" fmla="*/ f799 f560 1"/>
              <a:gd name="f890" fmla="*/ f800 f559 1"/>
              <a:gd name="f891" fmla="*/ f801 f560 1"/>
              <a:gd name="f892" fmla="*/ f802 f559 1"/>
              <a:gd name="f893" fmla="*/ f803 f560 1"/>
              <a:gd name="f894" fmla="*/ f804 f559 1"/>
              <a:gd name="f895" fmla="*/ f805 f560 1"/>
              <a:gd name="f896" fmla="*/ f806 f559 1"/>
              <a:gd name="f897" fmla="*/ f807 f560 1"/>
              <a:gd name="f898" fmla="*/ f808 f559 1"/>
              <a:gd name="f899" fmla="*/ f809 f560 1"/>
              <a:gd name="f900" fmla="*/ f810 f559 1"/>
              <a:gd name="f901" fmla="*/ f811 f560 1"/>
              <a:gd name="f902" fmla="*/ f812 f559 1"/>
              <a:gd name="f903" fmla="*/ f813 f560 1"/>
              <a:gd name="f904" fmla="*/ f814 f559 1"/>
              <a:gd name="f905" fmla="*/ f815 f560 1"/>
              <a:gd name="f906" fmla="*/ f816 f559 1"/>
              <a:gd name="f907" fmla="*/ f817 f560 1"/>
              <a:gd name="f908" fmla="*/ f818 f559 1"/>
              <a:gd name="f909" fmla="*/ f819 f560 1"/>
              <a:gd name="f910" fmla="*/ f820 f559 1"/>
              <a:gd name="f911" fmla="*/ f821 f560 1"/>
              <a:gd name="f912" fmla="*/ f822 f559 1"/>
              <a:gd name="f913" fmla="*/ f823 f560 1"/>
              <a:gd name="f914" fmla="*/ f824 f559 1"/>
              <a:gd name="f915" fmla="*/ f825 f560 1"/>
              <a:gd name="f916" fmla="*/ f826 f559 1"/>
              <a:gd name="f917" fmla="*/ f827 f560 1"/>
              <a:gd name="f918" fmla="*/ f828 f559 1"/>
              <a:gd name="f919" fmla="*/ f829 f560 1"/>
              <a:gd name="f920" fmla="*/ f830 f559 1"/>
              <a:gd name="f921" fmla="*/ f831 f560 1"/>
              <a:gd name="f922" fmla="*/ f832 f559 1"/>
            </a:gdLst>
            <a:ahLst/>
            <a:cxnLst>
              <a:cxn ang="3cd4">
                <a:pos x="hc" y="t"/>
              </a:cxn>
              <a:cxn ang="0">
                <a:pos x="r" y="vc"/>
              </a:cxn>
              <a:cxn ang="cd4">
                <a:pos x="hc" y="b"/>
              </a:cxn>
              <a:cxn ang="cd2">
                <a:pos x="l" y="vc"/>
              </a:cxn>
              <a:cxn ang="f656">
                <a:pos x="f837" y="f838"/>
              </a:cxn>
              <a:cxn ang="f656">
                <a:pos x="f839" y="f840"/>
              </a:cxn>
              <a:cxn ang="f656">
                <a:pos x="f841" y="f842"/>
              </a:cxn>
              <a:cxn ang="f656">
                <a:pos x="f837" y="f843"/>
              </a:cxn>
              <a:cxn ang="f656">
                <a:pos x="f844" y="f845"/>
              </a:cxn>
              <a:cxn ang="f656">
                <a:pos x="f846" y="f847"/>
              </a:cxn>
              <a:cxn ang="f656">
                <a:pos x="f848" y="f849"/>
              </a:cxn>
              <a:cxn ang="f656">
                <a:pos x="f850" y="f851"/>
              </a:cxn>
              <a:cxn ang="f656">
                <a:pos x="f852" y="f853"/>
              </a:cxn>
              <a:cxn ang="f656">
                <a:pos x="f854" y="f855"/>
              </a:cxn>
              <a:cxn ang="f656">
                <a:pos x="f856" y="f857"/>
              </a:cxn>
              <a:cxn ang="f656">
                <a:pos x="f858" y="f859"/>
              </a:cxn>
              <a:cxn ang="f656">
                <a:pos x="f860" y="f861"/>
              </a:cxn>
              <a:cxn ang="f656">
                <a:pos x="f862" y="f863"/>
              </a:cxn>
              <a:cxn ang="f656">
                <a:pos x="f864" y="f865"/>
              </a:cxn>
              <a:cxn ang="f656">
                <a:pos x="f866" y="f867"/>
              </a:cxn>
              <a:cxn ang="f656">
                <a:pos x="f868" y="f851"/>
              </a:cxn>
              <a:cxn ang="f656">
                <a:pos x="f869" y="f870"/>
              </a:cxn>
              <a:cxn ang="f656">
                <a:pos x="f871" y="f872"/>
              </a:cxn>
              <a:cxn ang="f656">
                <a:pos x="f873" y="f874"/>
              </a:cxn>
              <a:cxn ang="f656">
                <a:pos x="f875" y="f876"/>
              </a:cxn>
              <a:cxn ang="f656">
                <a:pos x="f877" y="f878"/>
              </a:cxn>
              <a:cxn ang="f656">
                <a:pos x="f879" y="f840"/>
              </a:cxn>
              <a:cxn ang="f656">
                <a:pos x="f880" y="f881"/>
              </a:cxn>
              <a:cxn ang="f656">
                <a:pos x="f882" y="f883"/>
              </a:cxn>
              <a:cxn ang="f656">
                <a:pos x="f884" y="f885"/>
              </a:cxn>
              <a:cxn ang="f656">
                <a:pos x="f886" y="f887"/>
              </a:cxn>
              <a:cxn ang="f656">
                <a:pos x="f888" y="f889"/>
              </a:cxn>
              <a:cxn ang="f656">
                <a:pos x="f890" y="f891"/>
              </a:cxn>
              <a:cxn ang="f656">
                <a:pos x="f892" y="f893"/>
              </a:cxn>
              <a:cxn ang="f656">
                <a:pos x="f894" y="f895"/>
              </a:cxn>
              <a:cxn ang="f656">
                <a:pos x="f896" y="f897"/>
              </a:cxn>
              <a:cxn ang="f656">
                <a:pos x="f898" y="f899"/>
              </a:cxn>
              <a:cxn ang="f656">
                <a:pos x="f900" y="f901"/>
              </a:cxn>
              <a:cxn ang="f656">
                <a:pos x="f902" y="f903"/>
              </a:cxn>
              <a:cxn ang="f656">
                <a:pos x="f904" y="f905"/>
              </a:cxn>
              <a:cxn ang="f656">
                <a:pos x="f906" y="f907"/>
              </a:cxn>
              <a:cxn ang="f656">
                <a:pos x="f908" y="f909"/>
              </a:cxn>
              <a:cxn ang="f656">
                <a:pos x="f910" y="f911"/>
              </a:cxn>
              <a:cxn ang="f656">
                <a:pos x="f912" y="f913"/>
              </a:cxn>
              <a:cxn ang="f656">
                <a:pos x="f914" y="f915"/>
              </a:cxn>
              <a:cxn ang="f656">
                <a:pos x="f916" y="f917"/>
              </a:cxn>
              <a:cxn ang="f656">
                <a:pos x="f918" y="f919"/>
              </a:cxn>
              <a:cxn ang="f656">
                <a:pos x="f920" y="f921"/>
              </a:cxn>
              <a:cxn ang="f656">
                <a:pos x="f922" y="f919"/>
              </a:cxn>
            </a:cxnLst>
            <a:rect l="f833" t="f836" r="f834" b="f835"/>
            <a:pathLst>
              <a:path w="1865" h="2068">
                <a:moveTo>
                  <a:pt x="f9" y="f8"/>
                </a:moveTo>
                <a:cubicBezTo>
                  <a:pt x="f10" y="f11"/>
                  <a:pt x="f12" y="f13"/>
                  <a:pt x="f14" y="f15"/>
                </a:cubicBezTo>
                <a:cubicBezTo>
                  <a:pt x="f16" y="f17"/>
                  <a:pt x="f18" y="f19"/>
                  <a:pt x="f18" y="f20"/>
                </a:cubicBezTo>
                <a:cubicBezTo>
                  <a:pt x="f21" y="f22"/>
                  <a:pt x="f18" y="f23"/>
                  <a:pt x="f18" y="f24"/>
                </a:cubicBezTo>
                <a:cubicBezTo>
                  <a:pt x="f18" y="f25"/>
                  <a:pt x="f18" y="f26"/>
                  <a:pt x="f18" y="f27"/>
                </a:cubicBezTo>
                <a:cubicBezTo>
                  <a:pt x="f28" y="f27"/>
                  <a:pt x="f29" y="f27"/>
                  <a:pt x="f30" y="f27"/>
                </a:cubicBezTo>
                <a:cubicBezTo>
                  <a:pt x="f31" y="f27"/>
                  <a:pt x="f32" y="f33"/>
                  <a:pt x="f34" y="f35"/>
                </a:cubicBezTo>
                <a:cubicBezTo>
                  <a:pt x="f36" y="f37"/>
                  <a:pt x="f38" y="f39"/>
                  <a:pt x="f40" y="f41"/>
                </a:cubicBezTo>
                <a:cubicBezTo>
                  <a:pt x="f42" y="f43"/>
                  <a:pt x="f42" y="f44"/>
                  <a:pt x="f40" y="f45"/>
                </a:cubicBezTo>
                <a:cubicBezTo>
                  <a:pt x="f46" y="f47"/>
                  <a:pt x="f48" y="f49"/>
                  <a:pt x="f50" y="f51"/>
                </a:cubicBezTo>
                <a:cubicBezTo>
                  <a:pt x="f52" y="f53"/>
                  <a:pt x="f54" y="f55"/>
                  <a:pt x="f56" y="f57"/>
                </a:cubicBezTo>
                <a:cubicBezTo>
                  <a:pt x="f58" y="f59"/>
                  <a:pt x="f60" y="f57"/>
                  <a:pt x="f18" y="f57"/>
                </a:cubicBezTo>
                <a:cubicBezTo>
                  <a:pt x="f18" y="f61"/>
                  <a:pt x="f16" y="f62"/>
                  <a:pt x="f21"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10"/>
                  <a:pt x="f95" y="f96"/>
                  <a:pt x="f97" y="f98"/>
                </a:cubicBezTo>
                <a:cubicBezTo>
                  <a:pt x="f99" y="f100"/>
                  <a:pt x="f101" y="f102"/>
                  <a:pt x="f103" y="f104"/>
                </a:cubicBezTo>
                <a:cubicBezTo>
                  <a:pt x="f105" y="f106"/>
                  <a:pt x="f107" y="f108"/>
                  <a:pt x="f109" y="f110"/>
                </a:cubicBezTo>
                <a:cubicBezTo>
                  <a:pt x="f111" y="f112"/>
                  <a:pt x="f113" y="f114"/>
                  <a:pt x="f115" y="f116"/>
                </a:cubicBezTo>
                <a:cubicBezTo>
                  <a:pt x="f117" y="f118"/>
                  <a:pt x="f119" y="f120"/>
                  <a:pt x="f121" y="f92"/>
                </a:cubicBezTo>
                <a:cubicBezTo>
                  <a:pt x="f122" y="f123"/>
                  <a:pt x="f124" y="f125"/>
                  <a:pt x="f126" y="f127"/>
                </a:cubicBezTo>
                <a:cubicBezTo>
                  <a:pt x="f6" y="f128"/>
                  <a:pt x="f129" y="f130"/>
                  <a:pt x="f131" y="f111"/>
                </a:cubicBezTo>
                <a:cubicBezTo>
                  <a:pt x="f132" y="f133"/>
                  <a:pt x="f134" y="f135"/>
                  <a:pt x="f136" y="f137"/>
                </a:cubicBezTo>
                <a:cubicBezTo>
                  <a:pt x="f138" y="f139"/>
                  <a:pt x="f140" y="f141"/>
                  <a:pt x="f142" y="f143"/>
                </a:cubicBezTo>
                <a:cubicBezTo>
                  <a:pt x="f144" y="f145"/>
                  <a:pt x="f146" y="f147"/>
                  <a:pt x="f148" y="f149"/>
                </a:cubicBezTo>
                <a:cubicBezTo>
                  <a:pt x="f150" y="f6"/>
                  <a:pt x="f151" y="f152"/>
                  <a:pt x="f153" y="f154"/>
                </a:cubicBezTo>
                <a:cubicBezTo>
                  <a:pt x="f155" y="f156"/>
                  <a:pt x="f157" y="f158"/>
                  <a:pt x="f159" y="f160"/>
                </a:cubicBezTo>
                <a:cubicBezTo>
                  <a:pt x="f161" y="f162"/>
                  <a:pt x="f163" y="f164"/>
                  <a:pt x="f165" y="f166"/>
                </a:cubicBezTo>
                <a:cubicBezTo>
                  <a:pt x="f167" y="f168"/>
                  <a:pt x="f169" y="f170"/>
                  <a:pt x="f111" y="f171"/>
                </a:cubicBezTo>
                <a:cubicBezTo>
                  <a:pt x="f172" y="f173"/>
                  <a:pt x="f2" y="f174"/>
                  <a:pt x="f175" y="f176"/>
                </a:cubicBezTo>
                <a:cubicBezTo>
                  <a:pt x="f177" y="f178"/>
                  <a:pt x="f179" y="f180"/>
                  <a:pt x="f181" y="f182"/>
                </a:cubicBezTo>
                <a:cubicBezTo>
                  <a:pt x="f183" y="f184"/>
                  <a:pt x="f185" y="f186"/>
                  <a:pt x="f187" y="f188"/>
                </a:cubicBezTo>
                <a:cubicBezTo>
                  <a:pt x="f189" y="f190"/>
                  <a:pt x="f191" y="f192"/>
                  <a:pt x="f29" y="f193"/>
                </a:cubicBezTo>
                <a:cubicBezTo>
                  <a:pt x="f194" y="f195"/>
                  <a:pt x="f196" y="f195"/>
                  <a:pt x="f197" y="f193"/>
                </a:cubicBezTo>
                <a:cubicBezTo>
                  <a:pt x="f198" y="f192"/>
                  <a:pt x="f199" y="f190"/>
                  <a:pt x="f200" y="f56"/>
                </a:cubicBezTo>
                <a:cubicBezTo>
                  <a:pt x="f201" y="f191"/>
                  <a:pt x="f201" y="f202"/>
                  <a:pt x="f203" y="f204"/>
                </a:cubicBezTo>
                <a:cubicBezTo>
                  <a:pt x="f205" y="f206"/>
                  <a:pt x="f207" y="f208"/>
                  <a:pt x="f209" y="f210"/>
                </a:cubicBezTo>
                <a:cubicBezTo>
                  <a:pt x="f211" y="f114"/>
                  <a:pt x="f212" y="f114"/>
                  <a:pt x="f213" y="f214"/>
                </a:cubicBezTo>
                <a:cubicBezTo>
                  <a:pt x="f215" y="f216"/>
                  <a:pt x="f217" y="f218"/>
                  <a:pt x="f219" y="f220"/>
                </a:cubicBezTo>
                <a:cubicBezTo>
                  <a:pt x="f221" y="f222"/>
                  <a:pt x="f223" y="f224"/>
                  <a:pt x="f225" y="f226"/>
                </a:cubicBezTo>
                <a:cubicBezTo>
                  <a:pt x="f227" y="f228"/>
                  <a:pt x="f229" y="f230"/>
                  <a:pt x="f231" y="f230"/>
                </a:cubicBezTo>
                <a:cubicBezTo>
                  <a:pt x="f232" y="f233"/>
                  <a:pt x="f234" y="f235"/>
                  <a:pt x="f236" y="f237"/>
                </a:cubicBezTo>
                <a:cubicBezTo>
                  <a:pt x="f238" y="f239"/>
                  <a:pt x="f238" y="f240"/>
                  <a:pt x="f241" y="f242"/>
                </a:cubicBezTo>
                <a:cubicBezTo>
                  <a:pt x="f243" y="f152"/>
                  <a:pt x="f244" y="f6"/>
                  <a:pt x="f245" y="f149"/>
                </a:cubicBezTo>
                <a:cubicBezTo>
                  <a:pt x="f246" y="f247"/>
                  <a:pt x="f248" y="f145"/>
                  <a:pt x="f249" y="f250"/>
                </a:cubicBezTo>
                <a:cubicBezTo>
                  <a:pt x="f251" y="f252"/>
                  <a:pt x="f253" y="f254"/>
                  <a:pt x="f255" y="f256"/>
                </a:cubicBezTo>
                <a:cubicBezTo>
                  <a:pt x="f257" y="f135"/>
                  <a:pt x="f258" y="f259"/>
                  <a:pt x="f260" y="f261"/>
                </a:cubicBezTo>
                <a:cubicBezTo>
                  <a:pt x="f262" y="f167"/>
                  <a:pt x="f7" y="f263"/>
                  <a:pt x="f264" y="f127"/>
                </a:cubicBezTo>
                <a:cubicBezTo>
                  <a:pt x="f265" y="f125"/>
                  <a:pt x="f266" y="f123"/>
                  <a:pt x="f267" y="f92"/>
                </a:cubicBezTo>
                <a:cubicBezTo>
                  <a:pt x="f268" y="f120"/>
                  <a:pt x="f269" y="f270"/>
                  <a:pt x="f271" y="f272"/>
                </a:cubicBezTo>
                <a:cubicBezTo>
                  <a:pt x="f273" y="f274"/>
                  <a:pt x="f275" y="f276"/>
                  <a:pt x="f277" y="f278"/>
                </a:cubicBezTo>
                <a:cubicBezTo>
                  <a:pt x="f279" y="f280"/>
                  <a:pt x="f281" y="f106"/>
                  <a:pt x="f282" y="f283"/>
                </a:cubicBezTo>
                <a:cubicBezTo>
                  <a:pt x="f217" y="f284"/>
                  <a:pt x="f285" y="f21"/>
                  <a:pt x="f286" y="f72"/>
                </a:cubicBezTo>
                <a:cubicBezTo>
                  <a:pt x="f287" y="f288"/>
                  <a:pt x="f289" y="f290"/>
                  <a:pt x="f291" y="f292"/>
                </a:cubicBezTo>
                <a:cubicBezTo>
                  <a:pt x="f293" y="f294"/>
                  <a:pt x="f295" y="f296"/>
                  <a:pt x="f297" y="f93"/>
                </a:cubicBezTo>
                <a:cubicBezTo>
                  <a:pt x="f298" y="f299"/>
                  <a:pt x="f300" y="f301"/>
                  <a:pt x="f302" y="f303"/>
                </a:cubicBezTo>
                <a:cubicBezTo>
                  <a:pt x="f304" y="f305"/>
                  <a:pt x="f306" y="f307"/>
                  <a:pt x="f308" y="f309"/>
                </a:cubicBezTo>
                <a:cubicBezTo>
                  <a:pt x="f310" y="f311"/>
                  <a:pt x="f312" y="f313"/>
                  <a:pt x="f314" y="f315"/>
                </a:cubicBezTo>
                <a:cubicBezTo>
                  <a:pt x="f316" y="f317"/>
                  <a:pt x="f318" y="f319"/>
                  <a:pt x="f318" y="f57"/>
                </a:cubicBezTo>
                <a:cubicBezTo>
                  <a:pt x="f320" y="f57"/>
                  <a:pt x="f321" y="f55"/>
                  <a:pt x="f322" y="f59"/>
                </a:cubicBezTo>
                <a:cubicBezTo>
                  <a:pt x="f323" y="f324"/>
                  <a:pt x="f325" y="f287"/>
                  <a:pt x="f326" y="f327"/>
                </a:cubicBezTo>
                <a:cubicBezTo>
                  <a:pt x="f328" y="f329"/>
                  <a:pt x="f330" y="f331"/>
                  <a:pt x="f307" y="f45"/>
                </a:cubicBezTo>
                <a:cubicBezTo>
                  <a:pt x="f332" y="f44"/>
                  <a:pt x="f332" y="f43"/>
                  <a:pt x="f307" y="f41"/>
                </a:cubicBezTo>
                <a:cubicBezTo>
                  <a:pt x="f333" y="f334"/>
                  <a:pt x="f305" y="f335"/>
                  <a:pt x="f336" y="f337"/>
                </a:cubicBezTo>
                <a:cubicBezTo>
                  <a:pt x="f338" y="f339"/>
                  <a:pt x="f323" y="f340"/>
                  <a:pt x="f341" y="f27"/>
                </a:cubicBezTo>
                <a:cubicBezTo>
                  <a:pt x="f342" y="f343"/>
                  <a:pt x="f344" y="f27"/>
                  <a:pt x="f318" y="f27"/>
                </a:cubicBezTo>
                <a:cubicBezTo>
                  <a:pt x="f318" y="f345"/>
                  <a:pt x="f318" y="f346"/>
                  <a:pt x="f318" y="f347"/>
                </a:cubicBezTo>
                <a:cubicBezTo>
                  <a:pt x="f318" y="f348"/>
                  <a:pt x="f318" y="f22"/>
                  <a:pt x="f349" y="f20"/>
                </a:cubicBezTo>
                <a:cubicBezTo>
                  <a:pt x="f349" y="f350"/>
                  <a:pt x="f351" y="f15"/>
                  <a:pt x="f352" y="f353"/>
                </a:cubicBezTo>
                <a:cubicBezTo>
                  <a:pt x="f354" y="f355"/>
                  <a:pt x="f356" y="f357"/>
                  <a:pt x="f358" y="f8"/>
                </a:cubicBezTo>
                <a:cubicBezTo>
                  <a:pt x="f359" y="f8"/>
                  <a:pt x="f360" y="f8"/>
                  <a:pt x="f9" y="f8"/>
                </a:cubicBezTo>
                <a:close/>
                <a:moveTo>
                  <a:pt x="f361" y="f362"/>
                </a:moveTo>
                <a:cubicBezTo>
                  <a:pt x="f363" y="f364"/>
                  <a:pt x="f304" y="f365"/>
                  <a:pt x="f366" y="f367"/>
                </a:cubicBezTo>
                <a:cubicBezTo>
                  <a:pt x="f368" y="f369"/>
                  <a:pt x="f370" y="f292"/>
                  <a:pt x="f197" y="f98"/>
                </a:cubicBezTo>
                <a:cubicBezTo>
                  <a:pt x="f344" y="f371"/>
                  <a:pt x="f372" y="f373"/>
                  <a:pt x="f374" y="f375"/>
                </a:cubicBezTo>
                <a:cubicBezTo>
                  <a:pt x="f369" y="f376"/>
                  <a:pt x="f377" y="f378"/>
                  <a:pt x="f192" y="f379"/>
                </a:cubicBezTo>
                <a:cubicBezTo>
                  <a:pt x="f380" y="f294"/>
                  <a:pt x="f381" y="f382"/>
                  <a:pt x="f383" y="f365"/>
                </a:cubicBezTo>
                <a:cubicBezTo>
                  <a:pt x="f384" y="f385"/>
                  <a:pt x="f386" y="f387"/>
                  <a:pt x="f388" y="f389"/>
                </a:cubicBezTo>
                <a:cubicBezTo>
                  <a:pt x="f187" y="f390"/>
                  <a:pt x="f391" y="f392"/>
                  <a:pt x="f393" y="f394"/>
                </a:cubicBezTo>
                <a:cubicBezTo>
                  <a:pt x="f395" y="f396"/>
                  <a:pt x="f28" y="f397"/>
                  <a:pt x="f398" y="f399"/>
                </a:cubicBezTo>
                <a:cubicBezTo>
                  <a:pt x="f400" y="f200"/>
                  <a:pt x="f401" y="f402"/>
                  <a:pt x="f403" y="f399"/>
                </a:cubicBezTo>
                <a:cubicBezTo>
                  <a:pt x="f301" y="f338"/>
                  <a:pt x="f341" y="f404"/>
                  <a:pt x="f325" y="f405"/>
                </a:cubicBezTo>
                <a:cubicBezTo>
                  <a:pt x="f406" y="f407"/>
                  <a:pt x="f408" y="f409"/>
                  <a:pt x="f361" y="f362"/>
                </a:cubicBezTo>
                <a:close/>
                <a:moveTo>
                  <a:pt x="f410" y="f15"/>
                </a:moveTo>
                <a:cubicBezTo>
                  <a:pt x="f411" y="f412"/>
                  <a:pt x="f413" y="f414"/>
                  <a:pt x="f415" y="f416"/>
                </a:cubicBezTo>
                <a:cubicBezTo>
                  <a:pt x="f417" y="f20"/>
                  <a:pt x="f418" y="f419"/>
                  <a:pt x="f418" y="f420"/>
                </a:cubicBezTo>
                <a:cubicBezTo>
                  <a:pt x="f421" y="f422"/>
                  <a:pt x="f356" y="f423"/>
                  <a:pt x="f421" y="f424"/>
                </a:cubicBezTo>
                <a:cubicBezTo>
                  <a:pt x="f425" y="f426"/>
                  <a:pt x="f407" y="f427"/>
                  <a:pt x="f351" y="f428"/>
                </a:cubicBezTo>
                <a:cubicBezTo>
                  <a:pt x="f87" y="f426"/>
                  <a:pt x="f429" y="f430"/>
                  <a:pt x="f431" y="f432"/>
                </a:cubicBezTo>
                <a:cubicBezTo>
                  <a:pt x="f431" y="f433"/>
                  <a:pt x="f434" y="f435"/>
                  <a:pt x="f436" y="f437"/>
                </a:cubicBezTo>
                <a:cubicBezTo>
                  <a:pt x="f438" y="f439"/>
                  <a:pt x="f397" y="f279"/>
                  <a:pt x="f440" y="f441"/>
                </a:cubicBezTo>
                <a:cubicBezTo>
                  <a:pt x="f366" y="f442"/>
                  <a:pt x="f321" y="f443"/>
                  <a:pt x="f344" y="f444"/>
                </a:cubicBezTo>
                <a:cubicBezTo>
                  <a:pt x="f445" y="f446"/>
                  <a:pt x="f447" y="f444"/>
                  <a:pt x="f448" y="f444"/>
                </a:cubicBezTo>
                <a:cubicBezTo>
                  <a:pt x="f449" y="f443"/>
                  <a:pt x="f418" y="f331"/>
                  <a:pt x="f418" y="f450"/>
                </a:cubicBezTo>
                <a:cubicBezTo>
                  <a:pt x="f421" y="f451"/>
                  <a:pt x="f425" y="f452"/>
                  <a:pt x="f418" y="f453"/>
                </a:cubicBezTo>
                <a:cubicBezTo>
                  <a:pt x="f378" y="f454"/>
                  <a:pt x="f455" y="f456"/>
                  <a:pt x="f457" y="f458"/>
                </a:cubicBezTo>
                <a:cubicBezTo>
                  <a:pt x="f409" y="f459"/>
                  <a:pt x="f460" y="f461"/>
                  <a:pt x="f462" y="f463"/>
                </a:cubicBezTo>
                <a:cubicBezTo>
                  <a:pt x="f464" y="f465"/>
                  <a:pt x="f466" y="f467"/>
                  <a:pt x="f96" y="f468"/>
                </a:cubicBezTo>
                <a:cubicBezTo>
                  <a:pt x="f469" y="f470"/>
                  <a:pt x="f471" y="f472"/>
                  <a:pt x="f471" y="f473"/>
                </a:cubicBezTo>
                <a:cubicBezTo>
                  <a:pt x="f96" y="f331"/>
                  <a:pt x="f369" y="f474"/>
                  <a:pt x="f389" y="f444"/>
                </a:cubicBezTo>
                <a:cubicBezTo>
                  <a:pt x="f475" y="f444"/>
                  <a:pt x="f476" y="f474"/>
                  <a:pt x="f477" y="f444"/>
                </a:cubicBezTo>
                <a:cubicBezTo>
                  <a:pt x="f478" y="f444"/>
                  <a:pt x="f56" y="f479"/>
                  <a:pt x="f480" y="f481"/>
                </a:cubicBezTo>
                <a:cubicBezTo>
                  <a:pt x="f482" y="f483"/>
                  <a:pt x="f191" y="f279"/>
                  <a:pt x="f32" y="f484"/>
                </a:cubicBezTo>
                <a:cubicBezTo>
                  <a:pt x="f482" y="f430"/>
                  <a:pt x="f485" y="f486"/>
                  <a:pt x="f487" y="f488"/>
                </a:cubicBezTo>
                <a:cubicBezTo>
                  <a:pt x="f489" y="f490"/>
                  <a:pt x="f491" y="f488"/>
                  <a:pt x="f492" y="f488"/>
                </a:cubicBezTo>
                <a:cubicBezTo>
                  <a:pt x="f369" y="f488"/>
                  <a:pt x="f471" y="f334"/>
                  <a:pt x="f471" y="f493"/>
                </a:cubicBezTo>
                <a:cubicBezTo>
                  <a:pt x="f471" y="f494"/>
                  <a:pt x="f96" y="f495"/>
                  <a:pt x="f471" y="f496"/>
                </a:cubicBezTo>
                <a:cubicBezTo>
                  <a:pt x="f471" y="f497"/>
                  <a:pt x="f498" y="f499"/>
                  <a:pt x="f500" y="f501"/>
                </a:cubicBezTo>
                <a:cubicBezTo>
                  <a:pt x="f502" y="f503"/>
                  <a:pt x="f9" y="f504"/>
                  <a:pt x="f410" y="f15"/>
                </a:cubicBezTo>
                <a:close/>
                <a:moveTo>
                  <a:pt x="f505" y="f506"/>
                </a:moveTo>
                <a:cubicBezTo>
                  <a:pt x="f507" y="f506"/>
                  <a:pt x="f508" y="f222"/>
                  <a:pt x="f509" y="f510"/>
                </a:cubicBezTo>
                <a:cubicBezTo>
                  <a:pt x="f511" y="f512"/>
                  <a:pt x="f513" y="f226"/>
                  <a:pt x="f514" y="f515"/>
                </a:cubicBezTo>
                <a:cubicBezTo>
                  <a:pt x="f516" y="f166"/>
                  <a:pt x="f517" y="f518"/>
                  <a:pt x="f519" y="f520"/>
                </a:cubicBezTo>
                <a:cubicBezTo>
                  <a:pt x="f519" y="f521"/>
                  <a:pt x="f522" y="f523"/>
                  <a:pt x="f505" y="f506"/>
                </a:cubicBezTo>
                <a:close/>
                <a:moveTo>
                  <a:pt x="f524" y="f525"/>
                </a:moveTo>
                <a:cubicBezTo>
                  <a:pt x="f243" y="f518"/>
                  <a:pt x="f526" y="f515"/>
                  <a:pt x="f527" y="f515"/>
                </a:cubicBezTo>
                <a:cubicBezTo>
                  <a:pt x="f528" y="f226"/>
                  <a:pt x="f529" y="f512"/>
                  <a:pt x="f530" y="f531"/>
                </a:cubicBezTo>
                <a:cubicBezTo>
                  <a:pt x="f532" y="f170"/>
                  <a:pt x="f533" y="f506"/>
                  <a:pt x="f534" y="f506"/>
                </a:cubicBezTo>
                <a:cubicBezTo>
                  <a:pt x="f535" y="f523"/>
                  <a:pt x="f524" y="f521"/>
                  <a:pt x="f524" y="f525"/>
                </a:cubicBezTo>
                <a:close/>
                <a:moveTo>
                  <a:pt x="f536" y="f410"/>
                </a:moveTo>
                <a:cubicBezTo>
                  <a:pt x="f537" y="f410"/>
                  <a:pt x="f375" y="f464"/>
                  <a:pt x="f375" y="f538"/>
                </a:cubicBezTo>
                <a:cubicBezTo>
                  <a:pt x="f375" y="f102"/>
                  <a:pt x="f539" y="f540"/>
                  <a:pt x="f410" y="f541"/>
                </a:cubicBezTo>
                <a:cubicBezTo>
                  <a:pt x="f542" y="f541"/>
                  <a:pt x="f12" y="f543"/>
                  <a:pt x="f12" y="f12"/>
                </a:cubicBezTo>
                <a:cubicBezTo>
                  <a:pt x="f12" y="f544"/>
                  <a:pt x="f542" y="f410"/>
                  <a:pt x="f536" y="f410"/>
                </a:cubicBezTo>
                <a:close/>
                <a:moveTo>
                  <a:pt x="f545" y="f546"/>
                </a:moveTo>
                <a:cubicBezTo>
                  <a:pt x="f545" y="f547"/>
                  <a:pt x="f548" y="f86"/>
                  <a:pt x="f289" y="f549"/>
                </a:cubicBezTo>
                <a:cubicBezTo>
                  <a:pt x="f550" y="f549"/>
                  <a:pt x="f71" y="f547"/>
                  <a:pt x="f71" y="f551"/>
                </a:cubicBezTo>
                <a:cubicBezTo>
                  <a:pt x="f71" y="f552"/>
                  <a:pt x="f553" y="f487"/>
                  <a:pt x="f289" y="f487"/>
                </a:cubicBezTo>
                <a:cubicBezTo>
                  <a:pt x="f548" y="f487"/>
                  <a:pt x="f545" y="f554"/>
                  <a:pt x="f545" y="f546"/>
                </a:cubicBezTo>
                <a:close/>
                <a:moveTo>
                  <a:pt x="f127" y="f487"/>
                </a:moveTo>
                <a:cubicBezTo>
                  <a:pt x="f555" y="f487"/>
                  <a:pt x="f116" y="f552"/>
                  <a:pt x="f116" y="f546"/>
                </a:cubicBezTo>
                <a:cubicBezTo>
                  <a:pt x="f116" y="f547"/>
                  <a:pt x="f556" y="f549"/>
                  <a:pt x="f127" y="f549"/>
                </a:cubicBezTo>
                <a:cubicBezTo>
                  <a:pt x="f557" y="f549"/>
                  <a:pt x="f531" y="f547"/>
                  <a:pt x="f531" y="f546"/>
                </a:cubicBezTo>
                <a:cubicBezTo>
                  <a:pt x="f531" y="f554"/>
                  <a:pt x="f557" y="f487"/>
                  <a:pt x="f127" y="f48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nvGrpSpPr>
          <p:cNvPr id="5" name="Grupo 42">
            <a:extLst>
              <a:ext uri="{FF2B5EF4-FFF2-40B4-BE49-F238E27FC236}">
                <a16:creationId xmlns:a16="http://schemas.microsoft.com/office/drawing/2014/main" id="{7A8F0AFC-398D-D50E-1F54-F4FBC7769BBC}"/>
              </a:ext>
            </a:extLst>
          </p:cNvPr>
          <p:cNvGrpSpPr/>
          <p:nvPr/>
        </p:nvGrpSpPr>
        <p:grpSpPr>
          <a:xfrm>
            <a:off x="5762621" y="590802"/>
            <a:ext cx="3262324" cy="4322761"/>
            <a:chOff x="5762621" y="590802"/>
            <a:chExt cx="3262324" cy="4322761"/>
          </a:xfrm>
        </p:grpSpPr>
        <p:sp>
          <p:nvSpPr>
            <p:cNvPr id="6" name="Freeform 19">
              <a:extLst>
                <a:ext uri="{FF2B5EF4-FFF2-40B4-BE49-F238E27FC236}">
                  <a16:creationId xmlns:a16="http://schemas.microsoft.com/office/drawing/2014/main" id="{138403D6-BFB5-205D-61DF-22ECE1B504F8}"/>
                </a:ext>
              </a:extLst>
            </p:cNvPr>
            <p:cNvSpPr/>
            <p:nvPr/>
          </p:nvSpPr>
          <p:spPr>
            <a:xfrm>
              <a:off x="6700842" y="3297490"/>
              <a:ext cx="1347789" cy="1616073"/>
            </a:xfrm>
            <a:custGeom>
              <a:avLst/>
              <a:gdLst>
                <a:gd name="f0" fmla="val 10800000"/>
                <a:gd name="f1" fmla="val 5400000"/>
                <a:gd name="f2" fmla="val 180"/>
                <a:gd name="f3" fmla="val w"/>
                <a:gd name="f4" fmla="val h"/>
                <a:gd name="f5" fmla="val 0"/>
                <a:gd name="f6" fmla="val 478"/>
                <a:gd name="f7" fmla="val 573"/>
                <a:gd name="f8" fmla="val 342"/>
                <a:gd name="f9" fmla="val 317"/>
                <a:gd name="f10" fmla="val 564"/>
                <a:gd name="f11" fmla="val 303"/>
                <a:gd name="f12" fmla="val 544"/>
                <a:gd name="f13" fmla="val 291"/>
                <a:gd name="f14" fmla="val 521"/>
                <a:gd name="f15" fmla="val 262"/>
                <a:gd name="f16" fmla="val 469"/>
                <a:gd name="f17" fmla="val 232"/>
                <a:gd name="f18" fmla="val 416"/>
                <a:gd name="f19" fmla="val 202"/>
                <a:gd name="f20" fmla="val 364"/>
                <a:gd name="f21" fmla="val 199"/>
                <a:gd name="f22" fmla="val 359"/>
                <a:gd name="f23" fmla="val 197"/>
                <a:gd name="f24" fmla="val 355"/>
                <a:gd name="f25" fmla="val 193"/>
                <a:gd name="f26" fmla="val 350"/>
                <a:gd name="f27" fmla="val 167"/>
                <a:gd name="f28" fmla="val 365"/>
                <a:gd name="f29" fmla="val 141"/>
                <a:gd name="f30" fmla="val 379"/>
                <a:gd name="f31" fmla="val 115"/>
                <a:gd name="f32" fmla="val 394"/>
                <a:gd name="f33" fmla="val 91"/>
                <a:gd name="f34" fmla="val 407"/>
                <a:gd name="f35" fmla="val 80"/>
                <a:gd name="f36" fmla="val 404"/>
                <a:gd name="f37" fmla="val 67"/>
                <a:gd name="f38" fmla="val 381"/>
                <a:gd name="f39" fmla="val 49"/>
                <a:gd name="f40" fmla="val 31"/>
                <a:gd name="f41" fmla="val 318"/>
                <a:gd name="f42" fmla="val 13"/>
                <a:gd name="f43" fmla="val 287"/>
                <a:gd name="f44" fmla="val 264"/>
                <a:gd name="f45" fmla="val 4"/>
                <a:gd name="f46" fmla="val 252"/>
                <a:gd name="f47" fmla="val 27"/>
                <a:gd name="f48" fmla="val 239"/>
                <a:gd name="f49" fmla="val 53"/>
                <a:gd name="f50" fmla="val 224"/>
                <a:gd name="f51" fmla="val 79"/>
                <a:gd name="f52" fmla="val 210"/>
                <a:gd name="f53" fmla="val 106"/>
                <a:gd name="f54" fmla="val 194"/>
                <a:gd name="f55" fmla="val 90"/>
                <a:gd name="f56" fmla="val 75"/>
                <a:gd name="f57" fmla="val 61"/>
                <a:gd name="f58" fmla="val 114"/>
                <a:gd name="f59" fmla="val 48"/>
                <a:gd name="f60" fmla="val 92"/>
                <a:gd name="f61" fmla="val 51"/>
                <a:gd name="f62" fmla="val 74"/>
                <a:gd name="f63" fmla="val 138"/>
                <a:gd name="f64" fmla="val 30"/>
                <a:gd name="f65" fmla="val 170"/>
                <a:gd name="f66" fmla="val 12"/>
                <a:gd name="f67" fmla="val 192"/>
                <a:gd name="f68" fmla="val 204"/>
                <a:gd name="f69" fmla="val 217"/>
                <a:gd name="f70" fmla="val 26"/>
                <a:gd name="f71" fmla="val 52"/>
                <a:gd name="f72" fmla="val 247"/>
                <a:gd name="f73" fmla="val 289"/>
                <a:gd name="f74" fmla="val 315"/>
                <a:gd name="f75" fmla="val 76"/>
                <a:gd name="f76" fmla="val 341"/>
                <a:gd name="f77" fmla="val 363"/>
                <a:gd name="f78" fmla="val 375"/>
                <a:gd name="f79" fmla="val 387"/>
                <a:gd name="f80" fmla="val 73"/>
                <a:gd name="f81" fmla="val 406"/>
                <a:gd name="f82" fmla="val 105"/>
                <a:gd name="f83" fmla="val 424"/>
                <a:gd name="f84" fmla="val 137"/>
                <a:gd name="f85" fmla="val 442"/>
                <a:gd name="f86" fmla="val 169"/>
                <a:gd name="f87" fmla="val 454"/>
                <a:gd name="f88" fmla="val 191"/>
                <a:gd name="f89" fmla="val 451"/>
                <a:gd name="f90" fmla="val 203"/>
                <a:gd name="f91" fmla="val 429"/>
                <a:gd name="f92" fmla="val 216"/>
                <a:gd name="f93" fmla="val 403"/>
                <a:gd name="f94" fmla="val 231"/>
                <a:gd name="f95" fmla="val 377"/>
                <a:gd name="f96" fmla="val 245"/>
                <a:gd name="f97" fmla="val 261"/>
                <a:gd name="f98" fmla="val 352"/>
                <a:gd name="f99" fmla="val 266"/>
                <a:gd name="f100" fmla="val 271"/>
                <a:gd name="f101" fmla="val 357"/>
                <a:gd name="f102" fmla="val 275"/>
                <a:gd name="f103" fmla="val 390"/>
                <a:gd name="f104" fmla="val 332"/>
                <a:gd name="f105" fmla="val 422"/>
                <a:gd name="f106" fmla="val 389"/>
                <a:gd name="f107" fmla="val 455"/>
                <a:gd name="f108" fmla="val 445"/>
                <a:gd name="f109" fmla="val 487"/>
                <a:gd name="f110" fmla="val 520"/>
                <a:gd name="f111" fmla="val 428"/>
                <a:gd name="f112" fmla="val 543"/>
                <a:gd name="f113" fmla="val 409"/>
                <a:gd name="f114" fmla="val 553"/>
                <a:gd name="f115" fmla="val 563"/>
                <a:gd name="f116" fmla="val 372"/>
                <a:gd name="f117" fmla="val 362"/>
                <a:gd name="f118" fmla="+- 0 0 -90"/>
                <a:gd name="f119" fmla="*/ f3 1 478"/>
                <a:gd name="f120" fmla="*/ f4 1 573"/>
                <a:gd name="f121" fmla="val f5"/>
                <a:gd name="f122" fmla="val f6"/>
                <a:gd name="f123" fmla="val f7"/>
                <a:gd name="f124" fmla="*/ f118 f0 1"/>
                <a:gd name="f125" fmla="+- f123 0 f121"/>
                <a:gd name="f126" fmla="+- f122 0 f121"/>
                <a:gd name="f127" fmla="*/ f124 1 f2"/>
                <a:gd name="f128" fmla="*/ f126 1 478"/>
                <a:gd name="f129" fmla="*/ f125 1 573"/>
                <a:gd name="f130" fmla="*/ 342 f126 1"/>
                <a:gd name="f131" fmla="*/ 573 f125 1"/>
                <a:gd name="f132" fmla="*/ 291 f126 1"/>
                <a:gd name="f133" fmla="*/ 521 f125 1"/>
                <a:gd name="f134" fmla="*/ 202 f126 1"/>
                <a:gd name="f135" fmla="*/ 364 f125 1"/>
                <a:gd name="f136" fmla="*/ 193 f126 1"/>
                <a:gd name="f137" fmla="*/ 350 f125 1"/>
                <a:gd name="f138" fmla="*/ 115 f126 1"/>
                <a:gd name="f139" fmla="*/ 394 f125 1"/>
                <a:gd name="f140" fmla="*/ 67 f126 1"/>
                <a:gd name="f141" fmla="*/ 381 f125 1"/>
                <a:gd name="f142" fmla="*/ 13 f126 1"/>
                <a:gd name="f143" fmla="*/ 287 f125 1"/>
                <a:gd name="f144" fmla="*/ 27 f126 1"/>
                <a:gd name="f145" fmla="*/ 239 f125 1"/>
                <a:gd name="f146" fmla="*/ 106 f126 1"/>
                <a:gd name="f147" fmla="*/ 194 f125 1"/>
                <a:gd name="f148" fmla="*/ 61 f126 1"/>
                <a:gd name="f149" fmla="*/ 114 f125 1"/>
                <a:gd name="f150" fmla="*/ 74 f126 1"/>
                <a:gd name="f151" fmla="*/ 67 f125 1"/>
                <a:gd name="f152" fmla="*/ 170 f126 1"/>
                <a:gd name="f153" fmla="*/ 12 f125 1"/>
                <a:gd name="f154" fmla="*/ 217 f126 1"/>
                <a:gd name="f155" fmla="*/ 26 f125 1"/>
                <a:gd name="f156" fmla="*/ 262 f126 1"/>
                <a:gd name="f157" fmla="*/ 106 f125 1"/>
                <a:gd name="f158" fmla="*/ 341 f126 1"/>
                <a:gd name="f159" fmla="*/ 61 f125 1"/>
                <a:gd name="f160" fmla="*/ 387 f126 1"/>
                <a:gd name="f161" fmla="*/ 73 f125 1"/>
                <a:gd name="f162" fmla="*/ 442 f126 1"/>
                <a:gd name="f163" fmla="*/ 169 f125 1"/>
                <a:gd name="f164" fmla="*/ 429 f126 1"/>
                <a:gd name="f165" fmla="*/ 216 f125 1"/>
                <a:gd name="f166" fmla="*/ 350 f126 1"/>
                <a:gd name="f167" fmla="*/ 261 f125 1"/>
                <a:gd name="f168" fmla="*/ 357 f126 1"/>
                <a:gd name="f169" fmla="*/ 275 f125 1"/>
                <a:gd name="f170" fmla="*/ 455 f126 1"/>
                <a:gd name="f171" fmla="*/ 445 f125 1"/>
                <a:gd name="f172" fmla="*/ 428 f126 1"/>
                <a:gd name="f173" fmla="*/ 543 f125 1"/>
                <a:gd name="f174" fmla="*/ 372 f126 1"/>
                <a:gd name="f175" fmla="+- f127 0 f1"/>
                <a:gd name="f176" fmla="*/ f130 1 478"/>
                <a:gd name="f177" fmla="*/ f131 1 573"/>
                <a:gd name="f178" fmla="*/ f132 1 478"/>
                <a:gd name="f179" fmla="*/ f133 1 573"/>
                <a:gd name="f180" fmla="*/ f134 1 478"/>
                <a:gd name="f181" fmla="*/ f135 1 573"/>
                <a:gd name="f182" fmla="*/ f136 1 478"/>
                <a:gd name="f183" fmla="*/ f137 1 573"/>
                <a:gd name="f184" fmla="*/ f138 1 478"/>
                <a:gd name="f185" fmla="*/ f139 1 573"/>
                <a:gd name="f186" fmla="*/ f140 1 478"/>
                <a:gd name="f187" fmla="*/ f141 1 573"/>
                <a:gd name="f188" fmla="*/ f142 1 478"/>
                <a:gd name="f189" fmla="*/ f143 1 573"/>
                <a:gd name="f190" fmla="*/ f144 1 478"/>
                <a:gd name="f191" fmla="*/ f145 1 573"/>
                <a:gd name="f192" fmla="*/ f146 1 478"/>
                <a:gd name="f193" fmla="*/ f147 1 573"/>
                <a:gd name="f194" fmla="*/ f148 1 478"/>
                <a:gd name="f195" fmla="*/ f149 1 573"/>
                <a:gd name="f196" fmla="*/ f150 1 478"/>
                <a:gd name="f197" fmla="*/ f151 1 573"/>
                <a:gd name="f198" fmla="*/ f152 1 478"/>
                <a:gd name="f199" fmla="*/ f153 1 573"/>
                <a:gd name="f200" fmla="*/ f154 1 478"/>
                <a:gd name="f201" fmla="*/ f155 1 573"/>
                <a:gd name="f202" fmla="*/ f156 1 478"/>
                <a:gd name="f203" fmla="*/ f157 1 573"/>
                <a:gd name="f204" fmla="*/ f158 1 478"/>
                <a:gd name="f205" fmla="*/ f159 1 573"/>
                <a:gd name="f206" fmla="*/ f160 1 478"/>
                <a:gd name="f207" fmla="*/ f161 1 573"/>
                <a:gd name="f208" fmla="*/ f162 1 478"/>
                <a:gd name="f209" fmla="*/ f163 1 573"/>
                <a:gd name="f210" fmla="*/ f164 1 478"/>
                <a:gd name="f211" fmla="*/ f165 1 573"/>
                <a:gd name="f212" fmla="*/ f166 1 478"/>
                <a:gd name="f213" fmla="*/ f167 1 573"/>
                <a:gd name="f214" fmla="*/ f168 1 478"/>
                <a:gd name="f215" fmla="*/ f169 1 573"/>
                <a:gd name="f216" fmla="*/ f170 1 478"/>
                <a:gd name="f217" fmla="*/ f171 1 573"/>
                <a:gd name="f218" fmla="*/ f172 1 478"/>
                <a:gd name="f219" fmla="*/ f173 1 573"/>
                <a:gd name="f220" fmla="*/ f174 1 478"/>
                <a:gd name="f221" fmla="*/ 0 1 f128"/>
                <a:gd name="f222" fmla="*/ f122 1 f128"/>
                <a:gd name="f223" fmla="*/ 0 1 f129"/>
                <a:gd name="f224" fmla="*/ f123 1 f129"/>
                <a:gd name="f225" fmla="*/ f176 1 f128"/>
                <a:gd name="f226" fmla="*/ f177 1 f129"/>
                <a:gd name="f227" fmla="*/ f178 1 f128"/>
                <a:gd name="f228" fmla="*/ f179 1 f129"/>
                <a:gd name="f229" fmla="*/ f180 1 f128"/>
                <a:gd name="f230" fmla="*/ f181 1 f129"/>
                <a:gd name="f231" fmla="*/ f182 1 f128"/>
                <a:gd name="f232" fmla="*/ f183 1 f129"/>
                <a:gd name="f233" fmla="*/ f184 1 f128"/>
                <a:gd name="f234" fmla="*/ f185 1 f129"/>
                <a:gd name="f235" fmla="*/ f186 1 f128"/>
                <a:gd name="f236" fmla="*/ f187 1 f129"/>
                <a:gd name="f237" fmla="*/ f188 1 f128"/>
                <a:gd name="f238" fmla="*/ f189 1 f129"/>
                <a:gd name="f239" fmla="*/ f190 1 f128"/>
                <a:gd name="f240" fmla="*/ f191 1 f129"/>
                <a:gd name="f241" fmla="*/ f192 1 f128"/>
                <a:gd name="f242" fmla="*/ f193 1 f129"/>
                <a:gd name="f243" fmla="*/ f194 1 f128"/>
                <a:gd name="f244" fmla="*/ f195 1 f129"/>
                <a:gd name="f245" fmla="*/ f196 1 f128"/>
                <a:gd name="f246" fmla="*/ f197 1 f129"/>
                <a:gd name="f247" fmla="*/ f198 1 f128"/>
                <a:gd name="f248" fmla="*/ f199 1 f129"/>
                <a:gd name="f249" fmla="*/ f200 1 f128"/>
                <a:gd name="f250" fmla="*/ f201 1 f129"/>
                <a:gd name="f251" fmla="*/ f202 1 f128"/>
                <a:gd name="f252" fmla="*/ f203 1 f129"/>
                <a:gd name="f253" fmla="*/ f204 1 f128"/>
                <a:gd name="f254" fmla="*/ f205 1 f129"/>
                <a:gd name="f255" fmla="*/ f206 1 f128"/>
                <a:gd name="f256" fmla="*/ f207 1 f129"/>
                <a:gd name="f257" fmla="*/ f208 1 f128"/>
                <a:gd name="f258" fmla="*/ f209 1 f129"/>
                <a:gd name="f259" fmla="*/ f210 1 f128"/>
                <a:gd name="f260" fmla="*/ f211 1 f129"/>
                <a:gd name="f261" fmla="*/ f212 1 f128"/>
                <a:gd name="f262" fmla="*/ f213 1 f129"/>
                <a:gd name="f263" fmla="*/ f214 1 f128"/>
                <a:gd name="f264" fmla="*/ f215 1 f129"/>
                <a:gd name="f265" fmla="*/ f216 1 f128"/>
                <a:gd name="f266" fmla="*/ f217 1 f129"/>
                <a:gd name="f267" fmla="*/ f218 1 f128"/>
                <a:gd name="f268" fmla="*/ f219 1 f129"/>
                <a:gd name="f269" fmla="*/ f220 1 f128"/>
                <a:gd name="f270" fmla="*/ f221 f119 1"/>
                <a:gd name="f271" fmla="*/ f222 f119 1"/>
                <a:gd name="f272" fmla="*/ f224 f120 1"/>
                <a:gd name="f273" fmla="*/ f223 f120 1"/>
                <a:gd name="f274" fmla="*/ f225 f119 1"/>
                <a:gd name="f275" fmla="*/ f226 f120 1"/>
                <a:gd name="f276" fmla="*/ f227 f119 1"/>
                <a:gd name="f277" fmla="*/ f228 f120 1"/>
                <a:gd name="f278" fmla="*/ f229 f119 1"/>
                <a:gd name="f279" fmla="*/ f230 f120 1"/>
                <a:gd name="f280" fmla="*/ f231 f119 1"/>
                <a:gd name="f281" fmla="*/ f232 f120 1"/>
                <a:gd name="f282" fmla="*/ f233 f119 1"/>
                <a:gd name="f283" fmla="*/ f234 f120 1"/>
                <a:gd name="f284" fmla="*/ f235 f119 1"/>
                <a:gd name="f285" fmla="*/ f236 f120 1"/>
                <a:gd name="f286" fmla="*/ f237 f119 1"/>
                <a:gd name="f287" fmla="*/ f238 f120 1"/>
                <a:gd name="f288" fmla="*/ f239 f119 1"/>
                <a:gd name="f289" fmla="*/ f240 f120 1"/>
                <a:gd name="f290" fmla="*/ f241 f119 1"/>
                <a:gd name="f291" fmla="*/ f242 f120 1"/>
                <a:gd name="f292" fmla="*/ f243 f119 1"/>
                <a:gd name="f293" fmla="*/ f244 f120 1"/>
                <a:gd name="f294" fmla="*/ f245 f119 1"/>
                <a:gd name="f295" fmla="*/ f246 f120 1"/>
                <a:gd name="f296" fmla="*/ f247 f119 1"/>
                <a:gd name="f297" fmla="*/ f248 f120 1"/>
                <a:gd name="f298" fmla="*/ f249 f119 1"/>
                <a:gd name="f299" fmla="*/ f250 f120 1"/>
                <a:gd name="f300" fmla="*/ f251 f119 1"/>
                <a:gd name="f301" fmla="*/ f252 f120 1"/>
                <a:gd name="f302" fmla="*/ f253 f119 1"/>
                <a:gd name="f303" fmla="*/ f254 f120 1"/>
                <a:gd name="f304" fmla="*/ f255 f119 1"/>
                <a:gd name="f305" fmla="*/ f256 f120 1"/>
                <a:gd name="f306" fmla="*/ f257 f119 1"/>
                <a:gd name="f307" fmla="*/ f258 f120 1"/>
                <a:gd name="f308" fmla="*/ f259 f119 1"/>
                <a:gd name="f309" fmla="*/ f260 f120 1"/>
                <a:gd name="f310" fmla="*/ f261 f119 1"/>
                <a:gd name="f311" fmla="*/ f262 f120 1"/>
                <a:gd name="f312" fmla="*/ f263 f119 1"/>
                <a:gd name="f313" fmla="*/ f264 f120 1"/>
                <a:gd name="f314" fmla="*/ f265 f119 1"/>
                <a:gd name="f315" fmla="*/ f266 f120 1"/>
                <a:gd name="f316" fmla="*/ f267 f119 1"/>
                <a:gd name="f317" fmla="*/ f268 f120 1"/>
                <a:gd name="f318" fmla="*/ f269 f119 1"/>
              </a:gdLst>
              <a:ahLst/>
              <a:cxnLst>
                <a:cxn ang="3cd4">
                  <a:pos x="hc" y="t"/>
                </a:cxn>
                <a:cxn ang="0">
                  <a:pos x="r" y="vc"/>
                </a:cxn>
                <a:cxn ang="cd4">
                  <a:pos x="hc" y="b"/>
                </a:cxn>
                <a:cxn ang="cd2">
                  <a:pos x="l" y="vc"/>
                </a:cxn>
                <a:cxn ang="f175">
                  <a:pos x="f274" y="f275"/>
                </a:cxn>
                <a:cxn ang="f175">
                  <a:pos x="f276" y="f277"/>
                </a:cxn>
                <a:cxn ang="f175">
                  <a:pos x="f278" y="f279"/>
                </a:cxn>
                <a:cxn ang="f175">
                  <a:pos x="f280" y="f281"/>
                </a:cxn>
                <a:cxn ang="f175">
                  <a:pos x="f282" y="f283"/>
                </a:cxn>
                <a:cxn ang="f175">
                  <a:pos x="f284" y="f285"/>
                </a:cxn>
                <a:cxn ang="f175">
                  <a:pos x="f286" y="f287"/>
                </a:cxn>
                <a:cxn ang="f175">
                  <a:pos x="f288" y="f289"/>
                </a:cxn>
                <a:cxn ang="f175">
                  <a:pos x="f290" y="f291"/>
                </a:cxn>
                <a:cxn ang="f175">
                  <a:pos x="f292" y="f293"/>
                </a:cxn>
                <a:cxn ang="f175">
                  <a:pos x="f294" y="f295"/>
                </a:cxn>
                <a:cxn ang="f175">
                  <a:pos x="f296" y="f297"/>
                </a:cxn>
                <a:cxn ang="f175">
                  <a:pos x="f298" y="f299"/>
                </a:cxn>
                <a:cxn ang="f175">
                  <a:pos x="f300" y="f301"/>
                </a:cxn>
                <a:cxn ang="f175">
                  <a:pos x="f302" y="f303"/>
                </a:cxn>
                <a:cxn ang="f175">
                  <a:pos x="f304" y="f305"/>
                </a:cxn>
                <a:cxn ang="f175">
                  <a:pos x="f306" y="f307"/>
                </a:cxn>
                <a:cxn ang="f175">
                  <a:pos x="f308" y="f309"/>
                </a:cxn>
                <a:cxn ang="f175">
                  <a:pos x="f310" y="f311"/>
                </a:cxn>
                <a:cxn ang="f175">
                  <a:pos x="f312" y="f313"/>
                </a:cxn>
                <a:cxn ang="f175">
                  <a:pos x="f314" y="f315"/>
                </a:cxn>
                <a:cxn ang="f175">
                  <a:pos x="f316" y="f317"/>
                </a:cxn>
                <a:cxn ang="f175">
                  <a:pos x="f318" y="f275"/>
                </a:cxn>
                <a:cxn ang="f175">
                  <a:pos x="f274" y="f275"/>
                </a:cxn>
              </a:cxnLst>
              <a:rect l="f270" t="f273" r="f271" b="f272"/>
              <a:pathLst>
                <a:path w="478" h="573">
                  <a:moveTo>
                    <a:pt x="f8" y="f7"/>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26"/>
                    <a:pt x="f40" y="f41"/>
                    <a:pt x="f42" y="f43"/>
                  </a:cubicBezTo>
                  <a:cubicBezTo>
                    <a:pt x="f5" y="f44"/>
                    <a:pt x="f45" y="f46"/>
                    <a:pt x="f47" y="f48"/>
                  </a:cubicBezTo>
                  <a:cubicBezTo>
                    <a:pt x="f49" y="f50"/>
                    <a:pt x="f51" y="f52"/>
                    <a:pt x="f53" y="f54"/>
                  </a:cubicBezTo>
                  <a:cubicBezTo>
                    <a:pt x="f55" y="f27"/>
                    <a:pt x="f56" y="f29"/>
                    <a:pt x="f57" y="f58"/>
                  </a:cubicBezTo>
                  <a:cubicBezTo>
                    <a:pt x="f59" y="f60"/>
                    <a:pt x="f61" y="f35"/>
                    <a:pt x="f62" y="f37"/>
                  </a:cubicBezTo>
                  <a:cubicBezTo>
                    <a:pt x="f53" y="f39"/>
                    <a:pt x="f63" y="f64"/>
                    <a:pt x="f65" y="f66"/>
                  </a:cubicBezTo>
                  <a:cubicBezTo>
                    <a:pt x="f67" y="f5"/>
                    <a:pt x="f68" y="f45"/>
                    <a:pt x="f69" y="f70"/>
                  </a:cubicBezTo>
                  <a:cubicBezTo>
                    <a:pt x="f17" y="f71"/>
                    <a:pt x="f72" y="f51"/>
                    <a:pt x="f15" y="f53"/>
                  </a:cubicBezTo>
                  <a:cubicBezTo>
                    <a:pt x="f73" y="f33"/>
                    <a:pt x="f74" y="f75"/>
                    <a:pt x="f76" y="f57"/>
                  </a:cubicBezTo>
                  <a:cubicBezTo>
                    <a:pt x="f77" y="f59"/>
                    <a:pt x="f78" y="f61"/>
                    <a:pt x="f79" y="f80"/>
                  </a:cubicBezTo>
                  <a:cubicBezTo>
                    <a:pt x="f81" y="f82"/>
                    <a:pt x="f83" y="f84"/>
                    <a:pt x="f85" y="f86"/>
                  </a:cubicBezTo>
                  <a:cubicBezTo>
                    <a:pt x="f87" y="f88"/>
                    <a:pt x="f89" y="f90"/>
                    <a:pt x="f91" y="f92"/>
                  </a:cubicBezTo>
                  <a:cubicBezTo>
                    <a:pt x="f93" y="f94"/>
                    <a:pt x="f95" y="f96"/>
                    <a:pt x="f26" y="f97"/>
                  </a:cubicBezTo>
                  <a:cubicBezTo>
                    <a:pt x="f98" y="f99"/>
                    <a:pt x="f24" y="f100"/>
                    <a:pt x="f101" y="f102"/>
                  </a:cubicBezTo>
                  <a:cubicBezTo>
                    <a:pt x="f103" y="f104"/>
                    <a:pt x="f105" y="f106"/>
                    <a:pt x="f107" y="f108"/>
                  </a:cubicBezTo>
                  <a:cubicBezTo>
                    <a:pt x="f6" y="f109"/>
                    <a:pt x="f16" y="f110"/>
                    <a:pt x="f111" y="f112"/>
                  </a:cubicBezTo>
                  <a:cubicBezTo>
                    <a:pt x="f113" y="f114"/>
                    <a:pt x="f103" y="f115"/>
                    <a:pt x="f116" y="f7"/>
                  </a:cubicBezTo>
                  <a:cubicBezTo>
                    <a:pt x="f117" y="f7"/>
                    <a:pt x="f98"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 name="Freeform 20">
              <a:extLst>
                <a:ext uri="{FF2B5EF4-FFF2-40B4-BE49-F238E27FC236}">
                  <a16:creationId xmlns:a16="http://schemas.microsoft.com/office/drawing/2014/main" id="{31EF7264-3BF3-0006-4BB7-FC6D4DA4DE77}"/>
                </a:ext>
              </a:extLst>
            </p:cNvPr>
            <p:cNvSpPr/>
            <p:nvPr/>
          </p:nvSpPr>
          <p:spPr>
            <a:xfrm>
              <a:off x="6777039" y="590802"/>
              <a:ext cx="584201" cy="582609"/>
            </a:xfrm>
            <a:custGeom>
              <a:avLst/>
              <a:gdLst>
                <a:gd name="f0" fmla="val 10800000"/>
                <a:gd name="f1" fmla="val 5400000"/>
                <a:gd name="f2" fmla="val 180"/>
                <a:gd name="f3" fmla="val w"/>
                <a:gd name="f4" fmla="val h"/>
                <a:gd name="f5" fmla="val 0"/>
                <a:gd name="f6" fmla="val 207"/>
                <a:gd name="f7" fmla="val 103"/>
                <a:gd name="f8" fmla="val 160"/>
                <a:gd name="f9" fmla="val 206"/>
                <a:gd name="f10" fmla="val 47"/>
                <a:gd name="f11" fmla="val 158"/>
                <a:gd name="f12" fmla="val 205"/>
                <a:gd name="f13" fmla="val 104"/>
                <a:gd name="f14" fmla="val 48"/>
                <a:gd name="f15" fmla="val 159"/>
                <a:gd name="f16" fmla="val 102"/>
                <a:gd name="f17" fmla="val 46"/>
                <a:gd name="f18" fmla="+- 0 0 -90"/>
                <a:gd name="f19" fmla="*/ f3 1 207"/>
                <a:gd name="f20" fmla="*/ f4 1 207"/>
                <a:gd name="f21" fmla="val f5"/>
                <a:gd name="f22" fmla="val f6"/>
                <a:gd name="f23" fmla="*/ f18 f0 1"/>
                <a:gd name="f24" fmla="+- f22 0 f21"/>
                <a:gd name="f25" fmla="*/ f23 1 f2"/>
                <a:gd name="f26" fmla="*/ f24 1 207"/>
                <a:gd name="f27" fmla="*/ 103 f24 1"/>
                <a:gd name="f28" fmla="*/ 0 f24 1"/>
                <a:gd name="f29" fmla="*/ 206 f24 1"/>
                <a:gd name="f30" fmla="*/ 104 f24 1"/>
                <a:gd name="f31" fmla="*/ 102 f24 1"/>
                <a:gd name="f32" fmla="+- f25 0 f1"/>
                <a:gd name="f33" fmla="*/ f27 1 207"/>
                <a:gd name="f34" fmla="*/ f28 1 207"/>
                <a:gd name="f35" fmla="*/ f29 1 207"/>
                <a:gd name="f36" fmla="*/ f30 1 207"/>
                <a:gd name="f37" fmla="*/ f31 1 207"/>
                <a:gd name="f38" fmla="*/ 0 1 f26"/>
                <a:gd name="f39" fmla="*/ f22 1 f26"/>
                <a:gd name="f40" fmla="*/ f33 1 f26"/>
                <a:gd name="f41" fmla="*/ f34 1 f26"/>
                <a:gd name="f42" fmla="*/ f35 1 f26"/>
                <a:gd name="f43" fmla="*/ f36 1 f26"/>
                <a:gd name="f44" fmla="*/ f37 1 f26"/>
                <a:gd name="f45" fmla="*/ f38 f19 1"/>
                <a:gd name="f46" fmla="*/ f39 f19 1"/>
                <a:gd name="f47" fmla="*/ f39 f20 1"/>
                <a:gd name="f48" fmla="*/ f38 f20 1"/>
                <a:gd name="f49" fmla="*/ f40 f19 1"/>
                <a:gd name="f50" fmla="*/ f41 f20 1"/>
                <a:gd name="f51" fmla="*/ f42 f19 1"/>
                <a:gd name="f52" fmla="*/ f40 f20 1"/>
                <a:gd name="f53" fmla="*/ f43 f19 1"/>
                <a:gd name="f54" fmla="*/ f42 f20 1"/>
                <a:gd name="f55" fmla="*/ f41 f19 1"/>
                <a:gd name="f56" fmla="*/ f44 f20 1"/>
              </a:gdLst>
              <a:ahLst/>
              <a:cxnLst>
                <a:cxn ang="3cd4">
                  <a:pos x="hc" y="t"/>
                </a:cxn>
                <a:cxn ang="0">
                  <a:pos x="r" y="vc"/>
                </a:cxn>
                <a:cxn ang="cd4">
                  <a:pos x="hc" y="b"/>
                </a:cxn>
                <a:cxn ang="cd2">
                  <a:pos x="l" y="vc"/>
                </a:cxn>
                <a:cxn ang="f32">
                  <a:pos x="f49" y="f50"/>
                </a:cxn>
                <a:cxn ang="f32">
                  <a:pos x="f51" y="f52"/>
                </a:cxn>
                <a:cxn ang="f32">
                  <a:pos x="f53" y="f54"/>
                </a:cxn>
                <a:cxn ang="f32">
                  <a:pos x="f55" y="f56"/>
                </a:cxn>
                <a:cxn ang="f32">
                  <a:pos x="f49" y="f50"/>
                </a:cxn>
              </a:cxnLst>
              <a:rect l="f45" t="f48" r="f46" b="f47"/>
              <a:pathLst>
                <a:path w="207" h="207">
                  <a:moveTo>
                    <a:pt x="f7" y="f5"/>
                  </a:moveTo>
                  <a:cubicBezTo>
                    <a:pt x="f8" y="f5"/>
                    <a:pt x="f9" y="f10"/>
                    <a:pt x="f9" y="f7"/>
                  </a:cubicBezTo>
                  <a:cubicBezTo>
                    <a:pt x="f6" y="f11"/>
                    <a:pt x="f8" y="f12"/>
                    <a:pt x="f13" y="f9"/>
                  </a:cubicBezTo>
                  <a:cubicBezTo>
                    <a:pt x="f14" y="f6"/>
                    <a:pt x="f5" y="f15"/>
                    <a:pt x="f5" y="f16"/>
                  </a:cubicBezTo>
                  <a:cubicBezTo>
                    <a:pt x="f5" y="f17"/>
                    <a:pt x="f10" y="f5"/>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 name="Freeform 21">
              <a:extLst>
                <a:ext uri="{FF2B5EF4-FFF2-40B4-BE49-F238E27FC236}">
                  <a16:creationId xmlns:a16="http://schemas.microsoft.com/office/drawing/2014/main" id="{FE140052-23CB-D33E-7AB2-A171C5909E87}"/>
                </a:ext>
              </a:extLst>
            </p:cNvPr>
            <p:cNvSpPr/>
            <p:nvPr/>
          </p:nvSpPr>
          <p:spPr>
            <a:xfrm>
              <a:off x="5762621" y="1967167"/>
              <a:ext cx="584201" cy="582609"/>
            </a:xfrm>
            <a:custGeom>
              <a:avLst/>
              <a:gdLst>
                <a:gd name="f0" fmla="val 10800000"/>
                <a:gd name="f1" fmla="val 5400000"/>
                <a:gd name="f2" fmla="val 180"/>
                <a:gd name="f3" fmla="val w"/>
                <a:gd name="f4" fmla="val h"/>
                <a:gd name="f5" fmla="val 0"/>
                <a:gd name="f6" fmla="val 207"/>
                <a:gd name="f7" fmla="val 104"/>
                <a:gd name="f8" fmla="val 160"/>
                <a:gd name="f9" fmla="val 47"/>
                <a:gd name="f10" fmla="val 103"/>
                <a:gd name="f11" fmla="val 158"/>
                <a:gd name="f12" fmla="val 159"/>
                <a:gd name="f13" fmla="val 206"/>
                <a:gd name="f14" fmla="val 1"/>
                <a:gd name="f15" fmla="val 102"/>
                <a:gd name="f16" fmla="val 46"/>
                <a:gd name="f17" fmla="+- 0 0 -90"/>
                <a:gd name="f18" fmla="*/ f3 1 207"/>
                <a:gd name="f19" fmla="*/ f4 1 207"/>
                <a:gd name="f20" fmla="val f5"/>
                <a:gd name="f21" fmla="val f6"/>
                <a:gd name="f22" fmla="*/ f17 f0 1"/>
                <a:gd name="f23" fmla="+- f21 0 f20"/>
                <a:gd name="f24" fmla="*/ f22 1 f2"/>
                <a:gd name="f25" fmla="*/ f23 1 207"/>
                <a:gd name="f26" fmla="*/ 104 f23 1"/>
                <a:gd name="f27" fmla="*/ 0 f23 1"/>
                <a:gd name="f28" fmla="*/ 207 f23 1"/>
                <a:gd name="f29" fmla="*/ 103 f23 1"/>
                <a:gd name="f30" fmla="*/ 206 f23 1"/>
                <a:gd name="f31" fmla="*/ 1 f23 1"/>
                <a:gd name="f32" fmla="*/ 102 f23 1"/>
                <a:gd name="f33" fmla="+- f24 0 f1"/>
                <a:gd name="f34" fmla="*/ f26 1 207"/>
                <a:gd name="f35" fmla="*/ f27 1 207"/>
                <a:gd name="f36" fmla="*/ f28 1 207"/>
                <a:gd name="f37" fmla="*/ f29 1 207"/>
                <a:gd name="f38" fmla="*/ f30 1 207"/>
                <a:gd name="f39" fmla="*/ f31 1 207"/>
                <a:gd name="f40" fmla="*/ f32 1 207"/>
                <a:gd name="f41" fmla="*/ 0 1 f25"/>
                <a:gd name="f42" fmla="*/ f21 1 f25"/>
                <a:gd name="f43" fmla="*/ f34 1 f25"/>
                <a:gd name="f44" fmla="*/ f35 1 f25"/>
                <a:gd name="f45" fmla="*/ f36 1 f25"/>
                <a:gd name="f46" fmla="*/ f37 1 f25"/>
                <a:gd name="f47" fmla="*/ f38 1 f25"/>
                <a:gd name="f48" fmla="*/ f39 1 f25"/>
                <a:gd name="f49" fmla="*/ f40 1 f25"/>
                <a:gd name="f50" fmla="*/ f41 f18 1"/>
                <a:gd name="f51" fmla="*/ f42 f18 1"/>
                <a:gd name="f52" fmla="*/ f42 f19 1"/>
                <a:gd name="f53" fmla="*/ f41 f19 1"/>
                <a:gd name="f54" fmla="*/ f43 f18 1"/>
                <a:gd name="f55" fmla="*/ f44 f19 1"/>
                <a:gd name="f56" fmla="*/ f45 f18 1"/>
                <a:gd name="f57" fmla="*/ f46 f19 1"/>
                <a:gd name="f58" fmla="*/ f47 f19 1"/>
                <a:gd name="f59" fmla="*/ f48 f18 1"/>
                <a:gd name="f60" fmla="*/ f49 f19 1"/>
              </a:gdLst>
              <a:ahLst/>
              <a:cxnLst>
                <a:cxn ang="3cd4">
                  <a:pos x="hc" y="t"/>
                </a:cxn>
                <a:cxn ang="0">
                  <a:pos x="r" y="vc"/>
                </a:cxn>
                <a:cxn ang="cd4">
                  <a:pos x="hc" y="b"/>
                </a:cxn>
                <a:cxn ang="cd2">
                  <a:pos x="l" y="vc"/>
                </a:cxn>
                <a:cxn ang="f33">
                  <a:pos x="f54" y="f55"/>
                </a:cxn>
                <a:cxn ang="f33">
                  <a:pos x="f56" y="f57"/>
                </a:cxn>
                <a:cxn ang="f33">
                  <a:pos x="f54" y="f58"/>
                </a:cxn>
                <a:cxn ang="f33">
                  <a:pos x="f59" y="f60"/>
                </a:cxn>
                <a:cxn ang="f33">
                  <a:pos x="f54" y="f55"/>
                </a:cxn>
              </a:cxnLst>
              <a:rect l="f50" t="f53" r="f51" b="f52"/>
              <a:pathLst>
                <a:path w="207" h="207">
                  <a:moveTo>
                    <a:pt x="f7" y="f5"/>
                  </a:moveTo>
                  <a:cubicBezTo>
                    <a:pt x="f8" y="f5"/>
                    <a:pt x="f6" y="f9"/>
                    <a:pt x="f6" y="f10"/>
                  </a:cubicBezTo>
                  <a:cubicBezTo>
                    <a:pt x="f6" y="f11"/>
                    <a:pt x="f12" y="f13"/>
                    <a:pt x="f7" y="f13"/>
                  </a:cubicBezTo>
                  <a:cubicBezTo>
                    <a:pt x="f9" y="f6"/>
                    <a:pt x="f5" y="f8"/>
                    <a:pt x="f14" y="f15"/>
                  </a:cubicBezTo>
                  <a:cubicBezTo>
                    <a:pt x="f14" y="f16"/>
                    <a:pt x="f9" y="f5"/>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 name="Freeform 22">
              <a:extLst>
                <a:ext uri="{FF2B5EF4-FFF2-40B4-BE49-F238E27FC236}">
                  <a16:creationId xmlns:a16="http://schemas.microsoft.com/office/drawing/2014/main" id="{54D640BA-E584-D7D0-494F-AC73D0587DFE}"/>
                </a:ext>
              </a:extLst>
            </p:cNvPr>
            <p:cNvSpPr/>
            <p:nvPr/>
          </p:nvSpPr>
          <p:spPr>
            <a:xfrm>
              <a:off x="5908679" y="2618036"/>
              <a:ext cx="581028" cy="581028"/>
            </a:xfrm>
            <a:custGeom>
              <a:avLst/>
              <a:gdLst>
                <a:gd name="f0" fmla="val 10800000"/>
                <a:gd name="f1" fmla="val 5400000"/>
                <a:gd name="f2" fmla="val 180"/>
                <a:gd name="f3" fmla="val w"/>
                <a:gd name="f4" fmla="val h"/>
                <a:gd name="f5" fmla="val 0"/>
                <a:gd name="f6" fmla="val 206"/>
                <a:gd name="f7" fmla="val 103"/>
                <a:gd name="f8" fmla="val 47"/>
                <a:gd name="f9" fmla="val 160"/>
                <a:gd name="f10" fmla="val 104"/>
                <a:gd name="f11" fmla="val 159"/>
                <a:gd name="f12" fmla="val 1"/>
                <a:gd name="f13" fmla="val 48"/>
                <a:gd name="f14" fmla="+- 0 0 -90"/>
                <a:gd name="f15" fmla="*/ f3 1 206"/>
                <a:gd name="f16" fmla="*/ f4 1 206"/>
                <a:gd name="f17" fmla="val f5"/>
                <a:gd name="f18" fmla="val f6"/>
                <a:gd name="f19" fmla="*/ f14 f0 1"/>
                <a:gd name="f20" fmla="+- f18 0 f17"/>
                <a:gd name="f21" fmla="*/ f19 1 f2"/>
                <a:gd name="f22" fmla="*/ f20 1 206"/>
                <a:gd name="f23" fmla="*/ 103 f20 1"/>
                <a:gd name="f24" fmla="*/ 206 f20 1"/>
                <a:gd name="f25" fmla="*/ 0 f20 1"/>
                <a:gd name="f26" fmla="*/ 104 f20 1"/>
                <a:gd name="f27" fmla="+- f21 0 f1"/>
                <a:gd name="f28" fmla="*/ f23 1 206"/>
                <a:gd name="f29" fmla="*/ f24 1 206"/>
                <a:gd name="f30" fmla="*/ f25 1 206"/>
                <a:gd name="f31" fmla="*/ f26 1 206"/>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7 f16 1"/>
                <a:gd name="f46" fmla="*/ f36 f16 1"/>
                <a:gd name="f47" fmla="*/ f35 f15 1"/>
              </a:gdLst>
              <a:ahLst/>
              <a:cxnLst>
                <a:cxn ang="3cd4">
                  <a:pos x="hc" y="t"/>
                </a:cxn>
                <a:cxn ang="0">
                  <a:pos x="r" y="vc"/>
                </a:cxn>
                <a:cxn ang="cd4">
                  <a:pos x="hc" y="b"/>
                </a:cxn>
                <a:cxn ang="cd2">
                  <a:pos x="l" y="vc"/>
                </a:cxn>
                <a:cxn ang="f27">
                  <a:pos x="f42" y="f43"/>
                </a:cxn>
                <a:cxn ang="f27">
                  <a:pos x="f44" y="f45"/>
                </a:cxn>
                <a:cxn ang="f27">
                  <a:pos x="f42" y="f46"/>
                </a:cxn>
                <a:cxn ang="f27">
                  <a:pos x="f47" y="f45"/>
                </a:cxn>
                <a:cxn ang="f27">
                  <a:pos x="f42" y="f43"/>
                </a:cxn>
              </a:cxnLst>
              <a:rect l="f38" t="f41" r="f39" b="f40"/>
              <a:pathLst>
                <a:path w="206" h="206">
                  <a:moveTo>
                    <a:pt x="f7" y="f6"/>
                  </a:moveTo>
                  <a:cubicBezTo>
                    <a:pt x="f8" y="f6"/>
                    <a:pt x="f5" y="f9"/>
                    <a:pt x="f5" y="f10"/>
                  </a:cubicBezTo>
                  <a:cubicBezTo>
                    <a:pt x="f5" y="f8"/>
                    <a:pt x="f8" y="f5"/>
                    <a:pt x="f7" y="f5"/>
                  </a:cubicBezTo>
                  <a:cubicBezTo>
                    <a:pt x="f11" y="f12"/>
                    <a:pt x="f6" y="f13"/>
                    <a:pt x="f6" y="f10"/>
                  </a:cubicBezTo>
                  <a:cubicBezTo>
                    <a:pt x="f6" y="f9"/>
                    <a:pt x="f11" y="f6"/>
                    <a:pt x="f7"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 name="Freeform 23">
              <a:extLst>
                <a:ext uri="{FF2B5EF4-FFF2-40B4-BE49-F238E27FC236}">
                  <a16:creationId xmlns:a16="http://schemas.microsoft.com/office/drawing/2014/main" id="{8B43B7ED-1E56-2AE8-7C64-40E18DD8A2E3}"/>
                </a:ext>
              </a:extLst>
            </p:cNvPr>
            <p:cNvSpPr/>
            <p:nvPr/>
          </p:nvSpPr>
          <p:spPr>
            <a:xfrm>
              <a:off x="7208836" y="2762502"/>
              <a:ext cx="584201" cy="582609"/>
            </a:xfrm>
            <a:custGeom>
              <a:avLst/>
              <a:gdLst>
                <a:gd name="f0" fmla="val 10800000"/>
                <a:gd name="f1" fmla="val 5400000"/>
                <a:gd name="f2" fmla="val 180"/>
                <a:gd name="f3" fmla="val w"/>
                <a:gd name="f4" fmla="val h"/>
                <a:gd name="f5" fmla="val 0"/>
                <a:gd name="f6" fmla="val 207"/>
                <a:gd name="f7" fmla="val 104"/>
                <a:gd name="f8" fmla="val 161"/>
                <a:gd name="f9" fmla="val 206"/>
                <a:gd name="f10" fmla="val 105"/>
                <a:gd name="f11" fmla="val 48"/>
                <a:gd name="f12" fmla="val 159"/>
                <a:gd name="f13" fmla="val 1"/>
                <a:gd name="f14" fmla="val 103"/>
                <a:gd name="f15" fmla="val 2"/>
                <a:gd name="f16" fmla="val 47"/>
                <a:gd name="f17" fmla="val 49"/>
                <a:gd name="f18" fmla="+- 0 0 -90"/>
                <a:gd name="f19" fmla="*/ f3 1 207"/>
                <a:gd name="f20" fmla="*/ f4 1 207"/>
                <a:gd name="f21" fmla="val f5"/>
                <a:gd name="f22" fmla="val f6"/>
                <a:gd name="f23" fmla="*/ f18 f0 1"/>
                <a:gd name="f24" fmla="+- f22 0 f21"/>
                <a:gd name="f25" fmla="*/ f23 1 f2"/>
                <a:gd name="f26" fmla="*/ f24 1 207"/>
                <a:gd name="f27" fmla="*/ 207 f24 1"/>
                <a:gd name="f28" fmla="*/ 104 f24 1"/>
                <a:gd name="f29" fmla="*/ 105 f24 1"/>
                <a:gd name="f30" fmla="*/ 206 f24 1"/>
                <a:gd name="f31" fmla="*/ 1 f24 1"/>
                <a:gd name="f32" fmla="*/ 103 f24 1"/>
                <a:gd name="f33" fmla="*/ 0 f24 1"/>
                <a:gd name="f34" fmla="+- f25 0 f1"/>
                <a:gd name="f35" fmla="*/ f27 1 207"/>
                <a:gd name="f36" fmla="*/ f28 1 207"/>
                <a:gd name="f37" fmla="*/ f29 1 207"/>
                <a:gd name="f38" fmla="*/ f30 1 207"/>
                <a:gd name="f39" fmla="*/ f31 1 207"/>
                <a:gd name="f40" fmla="*/ f32 1 207"/>
                <a:gd name="f41" fmla="*/ f33 1 207"/>
                <a:gd name="f42" fmla="*/ 0 1 f26"/>
                <a:gd name="f43" fmla="*/ f22 1 f26"/>
                <a:gd name="f44" fmla="*/ f35 1 f26"/>
                <a:gd name="f45" fmla="*/ f36 1 f26"/>
                <a:gd name="f46" fmla="*/ f37 1 f26"/>
                <a:gd name="f47" fmla="*/ f38 1 f26"/>
                <a:gd name="f48" fmla="*/ f39 1 f26"/>
                <a:gd name="f49" fmla="*/ f40 1 f26"/>
                <a:gd name="f50" fmla="*/ f41 1 f26"/>
                <a:gd name="f51" fmla="*/ f42 f19 1"/>
                <a:gd name="f52" fmla="*/ f43 f19 1"/>
                <a:gd name="f53" fmla="*/ f43 f20 1"/>
                <a:gd name="f54" fmla="*/ f42 f20 1"/>
                <a:gd name="f55" fmla="*/ f44 f19 1"/>
                <a:gd name="f56" fmla="*/ f45 f20 1"/>
                <a:gd name="f57" fmla="*/ f46 f19 1"/>
                <a:gd name="f58" fmla="*/ f47 f20 1"/>
                <a:gd name="f59" fmla="*/ f48 f19 1"/>
                <a:gd name="f60" fmla="*/ f49 f20 1"/>
                <a:gd name="f61" fmla="*/ f50 f20 1"/>
              </a:gdLst>
              <a:ahLst/>
              <a:cxnLst>
                <a:cxn ang="3cd4">
                  <a:pos x="hc" y="t"/>
                </a:cxn>
                <a:cxn ang="0">
                  <a:pos x="r" y="vc"/>
                </a:cxn>
                <a:cxn ang="cd4">
                  <a:pos x="hc" y="b"/>
                </a:cxn>
                <a:cxn ang="cd2">
                  <a:pos x="l" y="vc"/>
                </a:cxn>
                <a:cxn ang="f34">
                  <a:pos x="f55" y="f56"/>
                </a:cxn>
                <a:cxn ang="f34">
                  <a:pos x="f57" y="f58"/>
                </a:cxn>
                <a:cxn ang="f34">
                  <a:pos x="f59" y="f60"/>
                </a:cxn>
                <a:cxn ang="f34">
                  <a:pos x="f57" y="f61"/>
                </a:cxn>
                <a:cxn ang="f34">
                  <a:pos x="f55" y="f56"/>
                </a:cxn>
              </a:cxnLst>
              <a:rect l="f51" t="f54" r="f52" b="f53"/>
              <a:pathLst>
                <a:path w="207" h="207">
                  <a:moveTo>
                    <a:pt x="f6" y="f7"/>
                  </a:moveTo>
                  <a:cubicBezTo>
                    <a:pt x="f6" y="f8"/>
                    <a:pt x="f8" y="f9"/>
                    <a:pt x="f10" y="f9"/>
                  </a:cubicBezTo>
                  <a:cubicBezTo>
                    <a:pt x="f11" y="f6"/>
                    <a:pt x="f5" y="f12"/>
                    <a:pt x="f13" y="f14"/>
                  </a:cubicBezTo>
                  <a:cubicBezTo>
                    <a:pt x="f15" y="f16"/>
                    <a:pt x="f17" y="f5"/>
                    <a:pt x="f10" y="f5"/>
                  </a:cubicBezTo>
                  <a:cubicBezTo>
                    <a:pt x="f8" y="f13"/>
                    <a:pt x="f6" y="f16"/>
                    <a:pt x="f6"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24">
              <a:extLst>
                <a:ext uri="{FF2B5EF4-FFF2-40B4-BE49-F238E27FC236}">
                  <a16:creationId xmlns:a16="http://schemas.microsoft.com/office/drawing/2014/main" id="{C39C253A-D5B0-B10B-3248-F809F8FB940F}"/>
                </a:ext>
              </a:extLst>
            </p:cNvPr>
            <p:cNvSpPr/>
            <p:nvPr/>
          </p:nvSpPr>
          <p:spPr>
            <a:xfrm>
              <a:off x="7426327" y="660654"/>
              <a:ext cx="582609" cy="584201"/>
            </a:xfrm>
            <a:custGeom>
              <a:avLst/>
              <a:gdLst>
                <a:gd name="f0" fmla="val 10800000"/>
                <a:gd name="f1" fmla="val 5400000"/>
                <a:gd name="f2" fmla="val 180"/>
                <a:gd name="f3" fmla="val w"/>
                <a:gd name="f4" fmla="val h"/>
                <a:gd name="f5" fmla="val 0"/>
                <a:gd name="f6" fmla="val 207"/>
                <a:gd name="f7" fmla="val 105"/>
                <a:gd name="f8" fmla="val 206"/>
                <a:gd name="f9" fmla="val 49"/>
                <a:gd name="f10" fmla="val 2"/>
                <a:gd name="f11" fmla="val 161"/>
                <a:gd name="f12" fmla="val 1"/>
                <a:gd name="f13" fmla="val 48"/>
                <a:gd name="f14" fmla="val 47"/>
                <a:gd name="f15" fmla="val 103"/>
                <a:gd name="f16" fmla="val 160"/>
                <a:gd name="f17" fmla="val 162"/>
                <a:gd name="f18" fmla="+- 0 0 -90"/>
                <a:gd name="f19" fmla="*/ f3 1 207"/>
                <a:gd name="f20" fmla="*/ f4 1 207"/>
                <a:gd name="f21" fmla="val f5"/>
                <a:gd name="f22" fmla="val f6"/>
                <a:gd name="f23" fmla="*/ f18 f0 1"/>
                <a:gd name="f24" fmla="+- f22 0 f21"/>
                <a:gd name="f25" fmla="*/ f23 1 f2"/>
                <a:gd name="f26" fmla="*/ f24 1 207"/>
                <a:gd name="f27" fmla="*/ 105 f24 1"/>
                <a:gd name="f28" fmla="*/ 206 f24 1"/>
                <a:gd name="f29" fmla="*/ 1 f24 1"/>
                <a:gd name="f30" fmla="*/ 207 f24 1"/>
                <a:gd name="f31" fmla="*/ 103 f24 1"/>
                <a:gd name="f32" fmla="+- f25 0 f1"/>
                <a:gd name="f33" fmla="*/ f27 1 207"/>
                <a:gd name="f34" fmla="*/ f28 1 207"/>
                <a:gd name="f35" fmla="*/ f29 1 207"/>
                <a:gd name="f36" fmla="*/ f30 1 207"/>
                <a:gd name="f37" fmla="*/ f31 1 207"/>
                <a:gd name="f38" fmla="*/ 0 1 f26"/>
                <a:gd name="f39" fmla="*/ f22 1 f26"/>
                <a:gd name="f40" fmla="*/ f33 1 f26"/>
                <a:gd name="f41" fmla="*/ f34 1 f26"/>
                <a:gd name="f42" fmla="*/ f35 1 f26"/>
                <a:gd name="f43" fmla="*/ f36 1 f26"/>
                <a:gd name="f44" fmla="*/ f37 1 f26"/>
                <a:gd name="f45" fmla="*/ f38 f19 1"/>
                <a:gd name="f46" fmla="*/ f39 f19 1"/>
                <a:gd name="f47" fmla="*/ f39 f20 1"/>
                <a:gd name="f48" fmla="*/ f38 f20 1"/>
                <a:gd name="f49" fmla="*/ f40 f19 1"/>
                <a:gd name="f50" fmla="*/ f41 f20 1"/>
                <a:gd name="f51" fmla="*/ f42 f19 1"/>
                <a:gd name="f52" fmla="*/ f40 f20 1"/>
                <a:gd name="f53" fmla="*/ f42 f20 1"/>
                <a:gd name="f54" fmla="*/ f43 f19 1"/>
                <a:gd name="f55" fmla="*/ f44 f20 1"/>
              </a:gdLst>
              <a:ahLst/>
              <a:cxnLst>
                <a:cxn ang="3cd4">
                  <a:pos x="hc" y="t"/>
                </a:cxn>
                <a:cxn ang="0">
                  <a:pos x="r" y="vc"/>
                </a:cxn>
                <a:cxn ang="cd4">
                  <a:pos x="hc" y="b"/>
                </a:cxn>
                <a:cxn ang="cd2">
                  <a:pos x="l" y="vc"/>
                </a:cxn>
                <a:cxn ang="f32">
                  <a:pos x="f49" y="f50"/>
                </a:cxn>
                <a:cxn ang="f32">
                  <a:pos x="f51" y="f52"/>
                </a:cxn>
                <a:cxn ang="f32">
                  <a:pos x="f49" y="f53"/>
                </a:cxn>
                <a:cxn ang="f32">
                  <a:pos x="f54" y="f55"/>
                </a:cxn>
                <a:cxn ang="f32">
                  <a:pos x="f49" y="f50"/>
                </a:cxn>
              </a:cxnLst>
              <a:rect l="f45" t="f48" r="f46" b="f47"/>
              <a:pathLst>
                <a:path w="207" h="207">
                  <a:moveTo>
                    <a:pt x="f7" y="f8"/>
                  </a:moveTo>
                  <a:cubicBezTo>
                    <a:pt x="f9" y="f6"/>
                    <a:pt x="f10" y="f11"/>
                    <a:pt x="f12" y="f7"/>
                  </a:cubicBezTo>
                  <a:cubicBezTo>
                    <a:pt x="f5" y="f9"/>
                    <a:pt x="f13" y="f5"/>
                    <a:pt x="f7" y="f12"/>
                  </a:cubicBezTo>
                  <a:cubicBezTo>
                    <a:pt x="f11" y="f12"/>
                    <a:pt x="f6" y="f14"/>
                    <a:pt x="f6" y="f15"/>
                  </a:cubicBezTo>
                  <a:cubicBezTo>
                    <a:pt x="f6" y="f16"/>
                    <a:pt x="f17" y="f8"/>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25">
              <a:extLst>
                <a:ext uri="{FF2B5EF4-FFF2-40B4-BE49-F238E27FC236}">
                  <a16:creationId xmlns:a16="http://schemas.microsoft.com/office/drawing/2014/main" id="{4220A731-E1F2-47CB-A334-612B0F8D1652}"/>
                </a:ext>
              </a:extLst>
            </p:cNvPr>
            <p:cNvSpPr/>
            <p:nvPr/>
          </p:nvSpPr>
          <p:spPr>
            <a:xfrm>
              <a:off x="8443917" y="1314696"/>
              <a:ext cx="581028" cy="581028"/>
            </a:xfrm>
            <a:custGeom>
              <a:avLst/>
              <a:gdLst>
                <a:gd name="f0" fmla="val 10800000"/>
                <a:gd name="f1" fmla="val 5400000"/>
                <a:gd name="f2" fmla="val 180"/>
                <a:gd name="f3" fmla="val w"/>
                <a:gd name="f4" fmla="val h"/>
                <a:gd name="f5" fmla="val 0"/>
                <a:gd name="f6" fmla="val 206"/>
                <a:gd name="f7" fmla="val 103"/>
                <a:gd name="f8" fmla="val 160"/>
                <a:gd name="f9" fmla="val 45"/>
                <a:gd name="f10" fmla="val 102"/>
                <a:gd name="f11" fmla="val 159"/>
                <a:gd name="f12" fmla="val 47"/>
                <a:gd name="f13" fmla="val 46"/>
                <a:gd name="f14" fmla="val 1"/>
                <a:gd name="f15" fmla="+- 0 0 -90"/>
                <a:gd name="f16" fmla="*/ f3 1 206"/>
                <a:gd name="f17" fmla="*/ f4 1 206"/>
                <a:gd name="f18" fmla="val f5"/>
                <a:gd name="f19" fmla="val f6"/>
                <a:gd name="f20" fmla="*/ f15 f0 1"/>
                <a:gd name="f21" fmla="+- f19 0 f18"/>
                <a:gd name="f22" fmla="*/ f20 1 f2"/>
                <a:gd name="f23" fmla="*/ f21 1 206"/>
                <a:gd name="f24" fmla="*/ 103 f21 1"/>
                <a:gd name="f25" fmla="*/ 0 f21 1"/>
                <a:gd name="f26" fmla="*/ 206 f21 1"/>
                <a:gd name="f27" fmla="*/ 102 f21 1"/>
                <a:gd name="f28" fmla="+- f22 0 f1"/>
                <a:gd name="f29" fmla="*/ f24 1 206"/>
                <a:gd name="f30" fmla="*/ f25 1 206"/>
                <a:gd name="f31" fmla="*/ f26 1 206"/>
                <a:gd name="f32" fmla="*/ f27 1 206"/>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6 f17 1"/>
                <a:gd name="f45" fmla="*/ f37 f16 1"/>
                <a:gd name="f46" fmla="*/ f38 f17 1"/>
                <a:gd name="f47" fmla="*/ f37 f17 1"/>
                <a:gd name="f48" fmla="*/ f36 f16 1"/>
                <a:gd name="f49" fmla="*/ f35 f17 1"/>
              </a:gdLst>
              <a:ahLst/>
              <a:cxnLst>
                <a:cxn ang="3cd4">
                  <a:pos x="hc" y="t"/>
                </a:cxn>
                <a:cxn ang="0">
                  <a:pos x="r" y="vc"/>
                </a:cxn>
                <a:cxn ang="cd4">
                  <a:pos x="hc" y="b"/>
                </a:cxn>
                <a:cxn ang="cd2">
                  <a:pos x="l" y="vc"/>
                </a:cxn>
                <a:cxn ang="f28">
                  <a:pos x="f43" y="f44"/>
                </a:cxn>
                <a:cxn ang="f28">
                  <a:pos x="f45" y="f46"/>
                </a:cxn>
                <a:cxn ang="f28">
                  <a:pos x="f43" y="f47"/>
                </a:cxn>
                <a:cxn ang="f28">
                  <a:pos x="f48" y="f49"/>
                </a:cxn>
                <a:cxn ang="f28">
                  <a:pos x="f43" y="f44"/>
                </a:cxn>
              </a:cxnLst>
              <a:rect l="f39" t="f42" r="f40" b="f41"/>
              <a:pathLst>
                <a:path w="206" h="206">
                  <a:moveTo>
                    <a:pt x="f7" y="f5"/>
                  </a:moveTo>
                  <a:cubicBezTo>
                    <a:pt x="f8" y="f5"/>
                    <a:pt x="f6" y="f9"/>
                    <a:pt x="f6" y="f10"/>
                  </a:cubicBezTo>
                  <a:cubicBezTo>
                    <a:pt x="f6" y="f11"/>
                    <a:pt x="f8" y="f6"/>
                    <a:pt x="f7" y="f6"/>
                  </a:cubicBezTo>
                  <a:cubicBezTo>
                    <a:pt x="f12" y="f6"/>
                    <a:pt x="f5" y="f11"/>
                    <a:pt x="f5" y="f7"/>
                  </a:cubicBezTo>
                  <a:cubicBezTo>
                    <a:pt x="f5" y="f12"/>
                    <a:pt x="f13" y="f14"/>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26">
              <a:extLst>
                <a:ext uri="{FF2B5EF4-FFF2-40B4-BE49-F238E27FC236}">
                  <a16:creationId xmlns:a16="http://schemas.microsoft.com/office/drawing/2014/main" id="{719BE0CE-6F4F-E81D-FFD1-AFA04A7F9262}"/>
                </a:ext>
              </a:extLst>
            </p:cNvPr>
            <p:cNvSpPr/>
            <p:nvPr/>
          </p:nvSpPr>
          <p:spPr>
            <a:xfrm>
              <a:off x="6194429" y="3199064"/>
              <a:ext cx="585792" cy="584201"/>
            </a:xfrm>
            <a:custGeom>
              <a:avLst/>
              <a:gdLst>
                <a:gd name="f0" fmla="val 10800000"/>
                <a:gd name="f1" fmla="val 5400000"/>
                <a:gd name="f2" fmla="val 180"/>
                <a:gd name="f3" fmla="val w"/>
                <a:gd name="f4" fmla="val h"/>
                <a:gd name="f5" fmla="val 0"/>
                <a:gd name="f6" fmla="val 208"/>
                <a:gd name="f7" fmla="val 207"/>
                <a:gd name="f8" fmla="val 104"/>
                <a:gd name="f9" fmla="val 160"/>
                <a:gd name="f10" fmla="val 161"/>
                <a:gd name="f11" fmla="val 206"/>
                <a:gd name="f12" fmla="val 105"/>
                <a:gd name="f13" fmla="val 49"/>
                <a:gd name="f14" fmla="val 158"/>
                <a:gd name="f15" fmla="val 1"/>
                <a:gd name="f16" fmla="val 102"/>
                <a:gd name="f17" fmla="val 2"/>
                <a:gd name="f18" fmla="val 45"/>
                <a:gd name="f19" fmla="val 106"/>
                <a:gd name="f20" fmla="val 163"/>
                <a:gd name="f21" fmla="val 47"/>
                <a:gd name="f22" fmla="+- 0 0 -90"/>
                <a:gd name="f23" fmla="*/ f3 1 208"/>
                <a:gd name="f24" fmla="*/ f4 1 207"/>
                <a:gd name="f25" fmla="val f5"/>
                <a:gd name="f26" fmla="val f6"/>
                <a:gd name="f27" fmla="val f7"/>
                <a:gd name="f28" fmla="*/ f22 f0 1"/>
                <a:gd name="f29" fmla="+- f27 0 f25"/>
                <a:gd name="f30" fmla="+- f26 0 f25"/>
                <a:gd name="f31" fmla="*/ f28 1 f2"/>
                <a:gd name="f32" fmla="*/ f30 1 208"/>
                <a:gd name="f33" fmla="*/ f29 1 207"/>
                <a:gd name="f34" fmla="*/ 207 f30 1"/>
                <a:gd name="f35" fmla="*/ 104 f29 1"/>
                <a:gd name="f36" fmla="*/ 105 f30 1"/>
                <a:gd name="f37" fmla="*/ 206 f29 1"/>
                <a:gd name="f38" fmla="*/ 1 f30 1"/>
                <a:gd name="f39" fmla="*/ 102 f29 1"/>
                <a:gd name="f40" fmla="*/ 106 f30 1"/>
                <a:gd name="f41" fmla="*/ 0 f29 1"/>
                <a:gd name="f42" fmla="+- f31 0 f1"/>
                <a:gd name="f43" fmla="*/ f34 1 208"/>
                <a:gd name="f44" fmla="*/ f35 1 207"/>
                <a:gd name="f45" fmla="*/ f36 1 208"/>
                <a:gd name="f46" fmla="*/ f37 1 207"/>
                <a:gd name="f47" fmla="*/ f38 1 208"/>
                <a:gd name="f48" fmla="*/ f39 1 207"/>
                <a:gd name="f49" fmla="*/ f40 1 208"/>
                <a:gd name="f50" fmla="*/ f41 1 207"/>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08" h="207">
                  <a:moveTo>
                    <a:pt x="f7" y="f8"/>
                  </a:moveTo>
                  <a:cubicBezTo>
                    <a:pt x="f7" y="f9"/>
                    <a:pt x="f10" y="f11"/>
                    <a:pt x="f12" y="f11"/>
                  </a:cubicBezTo>
                  <a:cubicBezTo>
                    <a:pt x="f13" y="f7"/>
                    <a:pt x="f5" y="f14"/>
                    <a:pt x="f15" y="f16"/>
                  </a:cubicBezTo>
                  <a:cubicBezTo>
                    <a:pt x="f17" y="f18"/>
                    <a:pt x="f13" y="f5"/>
                    <a:pt x="f19" y="f5"/>
                  </a:cubicBezTo>
                  <a:cubicBezTo>
                    <a:pt x="f20" y="f15"/>
                    <a:pt x="f6" y="f21"/>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27">
              <a:extLst>
                <a:ext uri="{FF2B5EF4-FFF2-40B4-BE49-F238E27FC236}">
                  <a16:creationId xmlns:a16="http://schemas.microsoft.com/office/drawing/2014/main" id="{237066AA-406A-C132-7CEC-8F245256420C}"/>
                </a:ext>
              </a:extLst>
            </p:cNvPr>
            <p:cNvSpPr/>
            <p:nvPr/>
          </p:nvSpPr>
          <p:spPr>
            <a:xfrm>
              <a:off x="7718422" y="2330705"/>
              <a:ext cx="581028" cy="581028"/>
            </a:xfrm>
            <a:custGeom>
              <a:avLst/>
              <a:gdLst>
                <a:gd name="f0" fmla="val 10800000"/>
                <a:gd name="f1" fmla="val 5400000"/>
                <a:gd name="f2" fmla="val 180"/>
                <a:gd name="f3" fmla="val w"/>
                <a:gd name="f4" fmla="val h"/>
                <a:gd name="f5" fmla="val 0"/>
                <a:gd name="f6" fmla="val 206"/>
                <a:gd name="f7" fmla="val 103"/>
                <a:gd name="f8" fmla="val 159"/>
                <a:gd name="f9" fmla="val 160"/>
                <a:gd name="f10" fmla="val 48"/>
                <a:gd name="f11" fmla="val 1"/>
                <a:gd name="f12" fmla="val 46"/>
                <a:gd name="f13" fmla="val 104"/>
                <a:gd name="f14" fmla="val 161"/>
                <a:gd name="f15" fmla="+- 0 0 -90"/>
                <a:gd name="f16" fmla="*/ f3 1 206"/>
                <a:gd name="f17" fmla="*/ f4 1 206"/>
                <a:gd name="f18" fmla="val f5"/>
                <a:gd name="f19" fmla="val f6"/>
                <a:gd name="f20" fmla="*/ f15 f0 1"/>
                <a:gd name="f21" fmla="+- f19 0 f18"/>
                <a:gd name="f22" fmla="*/ f20 1 f2"/>
                <a:gd name="f23" fmla="*/ f21 1 206"/>
                <a:gd name="f24" fmla="*/ 206 f21 1"/>
                <a:gd name="f25" fmla="*/ 103 f21 1"/>
                <a:gd name="f26" fmla="*/ 0 f21 1"/>
                <a:gd name="f27" fmla="*/ 104 f21 1"/>
                <a:gd name="f28" fmla="+- f22 0 f1"/>
                <a:gd name="f29" fmla="*/ f24 1 206"/>
                <a:gd name="f30" fmla="*/ f25 1 206"/>
                <a:gd name="f31" fmla="*/ f26 1 206"/>
                <a:gd name="f32" fmla="*/ f27 1 206"/>
                <a:gd name="f33" fmla="*/ 0 1 f23"/>
                <a:gd name="f34" fmla="*/ f19 1 f23"/>
                <a:gd name="f35" fmla="*/ f29 1 f23"/>
                <a:gd name="f36" fmla="*/ f30 1 f23"/>
                <a:gd name="f37" fmla="*/ f31 1 f23"/>
                <a:gd name="f38" fmla="*/ f32 1 f23"/>
                <a:gd name="f39" fmla="*/ f33 f16 1"/>
                <a:gd name="f40" fmla="*/ f34 f16 1"/>
                <a:gd name="f41" fmla="*/ f34 f17 1"/>
                <a:gd name="f42" fmla="*/ f33 f17 1"/>
                <a:gd name="f43" fmla="*/ f35 f16 1"/>
                <a:gd name="f44" fmla="*/ f36 f17 1"/>
                <a:gd name="f45" fmla="*/ f36 f16 1"/>
                <a:gd name="f46" fmla="*/ f35 f17 1"/>
                <a:gd name="f47" fmla="*/ f37 f16 1"/>
                <a:gd name="f48" fmla="*/ f38 f16 1"/>
                <a:gd name="f49" fmla="*/ f37 f17 1"/>
              </a:gdLst>
              <a:ahLst/>
              <a:cxnLst>
                <a:cxn ang="3cd4">
                  <a:pos x="hc" y="t"/>
                </a:cxn>
                <a:cxn ang="0">
                  <a:pos x="r" y="vc"/>
                </a:cxn>
                <a:cxn ang="cd4">
                  <a:pos x="hc" y="b"/>
                </a:cxn>
                <a:cxn ang="cd2">
                  <a:pos x="l" y="vc"/>
                </a:cxn>
                <a:cxn ang="f28">
                  <a:pos x="f43" y="f44"/>
                </a:cxn>
                <a:cxn ang="f28">
                  <a:pos x="f45" y="f46"/>
                </a:cxn>
                <a:cxn ang="f28">
                  <a:pos x="f47" y="f44"/>
                </a:cxn>
                <a:cxn ang="f28">
                  <a:pos x="f48" y="f49"/>
                </a:cxn>
                <a:cxn ang="f28">
                  <a:pos x="f43" y="f44"/>
                </a:cxn>
              </a:cxnLst>
              <a:rect l="f39" t="f42" r="f40" b="f41"/>
              <a:pathLst>
                <a:path w="206" h="206">
                  <a:moveTo>
                    <a:pt x="f6" y="f7"/>
                  </a:moveTo>
                  <a:cubicBezTo>
                    <a:pt x="f6" y="f8"/>
                    <a:pt x="f9" y="f6"/>
                    <a:pt x="f7" y="f6"/>
                  </a:cubicBezTo>
                  <a:cubicBezTo>
                    <a:pt x="f10" y="f6"/>
                    <a:pt x="f11" y="f9"/>
                    <a:pt x="f5" y="f7"/>
                  </a:cubicBezTo>
                  <a:cubicBezTo>
                    <a:pt x="f5" y="f12"/>
                    <a:pt x="f12" y="f5"/>
                    <a:pt x="f13" y="f5"/>
                  </a:cubicBezTo>
                  <a:cubicBezTo>
                    <a:pt x="f14" y="f5"/>
                    <a:pt x="f6" y="f12"/>
                    <a:pt x="f6"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28">
              <a:extLst>
                <a:ext uri="{FF2B5EF4-FFF2-40B4-BE49-F238E27FC236}">
                  <a16:creationId xmlns:a16="http://schemas.microsoft.com/office/drawing/2014/main" id="{3EF2D4CD-1E52-F682-525E-760CB0D1610E}"/>
                </a:ext>
              </a:extLst>
            </p:cNvPr>
            <p:cNvSpPr/>
            <p:nvPr/>
          </p:nvSpPr>
          <p:spPr>
            <a:xfrm>
              <a:off x="6196010" y="806701"/>
              <a:ext cx="581028" cy="581028"/>
            </a:xfrm>
            <a:custGeom>
              <a:avLst/>
              <a:gdLst>
                <a:gd name="f0" fmla="val 10800000"/>
                <a:gd name="f1" fmla="val 5400000"/>
                <a:gd name="f2" fmla="val 180"/>
                <a:gd name="f3" fmla="val w"/>
                <a:gd name="f4" fmla="val h"/>
                <a:gd name="f5" fmla="val 0"/>
                <a:gd name="f6" fmla="val 206"/>
                <a:gd name="f7" fmla="val 103"/>
                <a:gd name="f8" fmla="val 160"/>
                <a:gd name="f9" fmla="val 45"/>
                <a:gd name="f10" fmla="val 102"/>
                <a:gd name="f11" fmla="val 47"/>
                <a:gd name="f12" fmla="val 1"/>
                <a:gd name="f13" fmla="val 159"/>
                <a:gd name="f14" fmla="+- 0 0 -90"/>
                <a:gd name="f15" fmla="*/ f3 1 206"/>
                <a:gd name="f16" fmla="*/ f4 1 206"/>
                <a:gd name="f17" fmla="val f5"/>
                <a:gd name="f18" fmla="val f6"/>
                <a:gd name="f19" fmla="*/ f14 f0 1"/>
                <a:gd name="f20" fmla="+- f18 0 f17"/>
                <a:gd name="f21" fmla="*/ f19 1 f2"/>
                <a:gd name="f22" fmla="*/ f20 1 206"/>
                <a:gd name="f23" fmla="*/ 103 f20 1"/>
                <a:gd name="f24" fmla="*/ 0 f20 1"/>
                <a:gd name="f25" fmla="*/ 206 f20 1"/>
                <a:gd name="f26" fmla="*/ 102 f20 1"/>
                <a:gd name="f27" fmla="+- f21 0 f1"/>
                <a:gd name="f28" fmla="*/ f23 1 206"/>
                <a:gd name="f29" fmla="*/ f24 1 206"/>
                <a:gd name="f30" fmla="*/ f25 1 206"/>
                <a:gd name="f31" fmla="*/ f26 1 206"/>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7 f16 1"/>
                <a:gd name="f46" fmla="*/ f36 f16 1"/>
                <a:gd name="f47" fmla="*/ f35 f15 1"/>
                <a:gd name="f48" fmla="*/ f34 f16 1"/>
              </a:gdLst>
              <a:ahLst/>
              <a:cxnLst>
                <a:cxn ang="3cd4">
                  <a:pos x="hc" y="t"/>
                </a:cxn>
                <a:cxn ang="0">
                  <a:pos x="r" y="vc"/>
                </a:cxn>
                <a:cxn ang="cd4">
                  <a:pos x="hc" y="b"/>
                </a:cxn>
                <a:cxn ang="cd2">
                  <a:pos x="l" y="vc"/>
                </a:cxn>
                <a:cxn ang="f27">
                  <a:pos x="f42" y="f43"/>
                </a:cxn>
                <a:cxn ang="f27">
                  <a:pos x="f44" y="f45"/>
                </a:cxn>
                <a:cxn ang="f27">
                  <a:pos x="f42" y="f46"/>
                </a:cxn>
                <a:cxn ang="f27">
                  <a:pos x="f47" y="f48"/>
                </a:cxn>
                <a:cxn ang="f27">
                  <a:pos x="f42" y="f43"/>
                </a:cxn>
              </a:cxnLst>
              <a:rect l="f38" t="f41" r="f39" b="f40"/>
              <a:pathLst>
                <a:path w="206" h="206">
                  <a:moveTo>
                    <a:pt x="f7" y="f5"/>
                  </a:moveTo>
                  <a:cubicBezTo>
                    <a:pt x="f8" y="f5"/>
                    <a:pt x="f6" y="f9"/>
                    <a:pt x="f6" y="f10"/>
                  </a:cubicBezTo>
                  <a:cubicBezTo>
                    <a:pt x="f6" y="f8"/>
                    <a:pt x="f8" y="f6"/>
                    <a:pt x="f7" y="f6"/>
                  </a:cubicBezTo>
                  <a:cubicBezTo>
                    <a:pt x="f11" y="f6"/>
                    <a:pt x="f12" y="f13"/>
                    <a:pt x="f5" y="f7"/>
                  </a:cubicBezTo>
                  <a:cubicBezTo>
                    <a:pt x="f5" y="f11"/>
                    <a:pt x="f11" y="f12"/>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29">
              <a:extLst>
                <a:ext uri="{FF2B5EF4-FFF2-40B4-BE49-F238E27FC236}">
                  <a16:creationId xmlns:a16="http://schemas.microsoft.com/office/drawing/2014/main" id="{88038006-11B6-1F56-052F-36F95A2349A9}"/>
                </a:ext>
              </a:extLst>
            </p:cNvPr>
            <p:cNvSpPr/>
            <p:nvPr/>
          </p:nvSpPr>
          <p:spPr>
            <a:xfrm>
              <a:off x="8080379" y="806701"/>
              <a:ext cx="582609" cy="581028"/>
            </a:xfrm>
            <a:custGeom>
              <a:avLst/>
              <a:gdLst>
                <a:gd name="f0" fmla="val 10800000"/>
                <a:gd name="f1" fmla="val 5400000"/>
                <a:gd name="f2" fmla="val 180"/>
                <a:gd name="f3" fmla="val w"/>
                <a:gd name="f4" fmla="val h"/>
                <a:gd name="f5" fmla="val 0"/>
                <a:gd name="f6" fmla="val 207"/>
                <a:gd name="f7" fmla="val 206"/>
                <a:gd name="f8" fmla="val 103"/>
                <a:gd name="f9" fmla="val 160"/>
                <a:gd name="f10" fmla="val 45"/>
                <a:gd name="f11" fmla="val 102"/>
                <a:gd name="f12" fmla="val 47"/>
                <a:gd name="f13" fmla="val 205"/>
                <a:gd name="f14" fmla="val 1"/>
                <a:gd name="f15" fmla="val 159"/>
                <a:gd name="f16" fmla="+- 0 0 -90"/>
                <a:gd name="f17" fmla="*/ f3 1 207"/>
                <a:gd name="f18" fmla="*/ f4 1 206"/>
                <a:gd name="f19" fmla="val f5"/>
                <a:gd name="f20" fmla="val f6"/>
                <a:gd name="f21" fmla="val f7"/>
                <a:gd name="f22" fmla="*/ f16 f0 1"/>
                <a:gd name="f23" fmla="+- f21 0 f19"/>
                <a:gd name="f24" fmla="+- f20 0 f19"/>
                <a:gd name="f25" fmla="*/ f22 1 f2"/>
                <a:gd name="f26" fmla="*/ f24 1 207"/>
                <a:gd name="f27" fmla="*/ f23 1 206"/>
                <a:gd name="f28" fmla="*/ 103 f24 1"/>
                <a:gd name="f29" fmla="*/ 0 f23 1"/>
                <a:gd name="f30" fmla="*/ 206 f24 1"/>
                <a:gd name="f31" fmla="*/ 102 f23 1"/>
                <a:gd name="f32" fmla="*/ 206 f23 1"/>
                <a:gd name="f33" fmla="*/ 0 f24 1"/>
                <a:gd name="f34" fmla="*/ 103 f23 1"/>
                <a:gd name="f35" fmla="+- f25 0 f1"/>
                <a:gd name="f36" fmla="*/ f28 1 207"/>
                <a:gd name="f37" fmla="*/ f29 1 206"/>
                <a:gd name="f38" fmla="*/ f30 1 207"/>
                <a:gd name="f39" fmla="*/ f31 1 206"/>
                <a:gd name="f40" fmla="*/ f32 1 206"/>
                <a:gd name="f41" fmla="*/ f33 1 207"/>
                <a:gd name="f42" fmla="*/ f34 1 206"/>
                <a:gd name="f43" fmla="*/ 0 1 f26"/>
                <a:gd name="f44" fmla="*/ f20 1 f26"/>
                <a:gd name="f45" fmla="*/ 0 1 f27"/>
                <a:gd name="f46" fmla="*/ f21 1 f27"/>
                <a:gd name="f47" fmla="*/ f36 1 f26"/>
                <a:gd name="f48" fmla="*/ f37 1 f27"/>
                <a:gd name="f49" fmla="*/ f38 1 f26"/>
                <a:gd name="f50" fmla="*/ f39 1 f27"/>
                <a:gd name="f51" fmla="*/ f40 1 f27"/>
                <a:gd name="f52" fmla="*/ f41 1 f26"/>
                <a:gd name="f53" fmla="*/ f42 1 f27"/>
                <a:gd name="f54" fmla="*/ f43 f17 1"/>
                <a:gd name="f55" fmla="*/ f44 f17 1"/>
                <a:gd name="f56" fmla="*/ f46 f18 1"/>
                <a:gd name="f57" fmla="*/ f45 f18 1"/>
                <a:gd name="f58" fmla="*/ f47 f17 1"/>
                <a:gd name="f59" fmla="*/ f48 f18 1"/>
                <a:gd name="f60" fmla="*/ f49 f17 1"/>
                <a:gd name="f61" fmla="*/ f50 f18 1"/>
                <a:gd name="f62" fmla="*/ f51 f18 1"/>
                <a:gd name="f63" fmla="*/ f52 f17 1"/>
                <a:gd name="f64" fmla="*/ f53 f18 1"/>
              </a:gdLst>
              <a:ahLst/>
              <a:cxnLst>
                <a:cxn ang="3cd4">
                  <a:pos x="hc" y="t"/>
                </a:cxn>
                <a:cxn ang="0">
                  <a:pos x="r" y="vc"/>
                </a:cxn>
                <a:cxn ang="cd4">
                  <a:pos x="hc" y="b"/>
                </a:cxn>
                <a:cxn ang="cd2">
                  <a:pos x="l" y="vc"/>
                </a:cxn>
                <a:cxn ang="f35">
                  <a:pos x="f58" y="f59"/>
                </a:cxn>
                <a:cxn ang="f35">
                  <a:pos x="f60" y="f61"/>
                </a:cxn>
                <a:cxn ang="f35">
                  <a:pos x="f58" y="f62"/>
                </a:cxn>
                <a:cxn ang="f35">
                  <a:pos x="f63" y="f64"/>
                </a:cxn>
                <a:cxn ang="f35">
                  <a:pos x="f58" y="f59"/>
                </a:cxn>
              </a:cxnLst>
              <a:rect l="f54" t="f57" r="f55" b="f56"/>
              <a:pathLst>
                <a:path w="207" h="206">
                  <a:moveTo>
                    <a:pt x="f8" y="f5"/>
                  </a:moveTo>
                  <a:cubicBezTo>
                    <a:pt x="f9" y="f5"/>
                    <a:pt x="f7" y="f10"/>
                    <a:pt x="f7" y="f11"/>
                  </a:cubicBezTo>
                  <a:cubicBezTo>
                    <a:pt x="f6" y="f9"/>
                    <a:pt x="f9" y="f7"/>
                    <a:pt x="f8" y="f7"/>
                  </a:cubicBezTo>
                  <a:cubicBezTo>
                    <a:pt x="f12" y="f13"/>
                    <a:pt x="f14" y="f15"/>
                    <a:pt x="f5" y="f8"/>
                  </a:cubicBezTo>
                  <a:cubicBezTo>
                    <a:pt x="f5" y="f12"/>
                    <a:pt x="f12" y="f14"/>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30">
              <a:extLst>
                <a:ext uri="{FF2B5EF4-FFF2-40B4-BE49-F238E27FC236}">
                  <a16:creationId xmlns:a16="http://schemas.microsoft.com/office/drawing/2014/main" id="{12910F53-33A7-FA75-D87E-5721CA346935}"/>
                </a:ext>
              </a:extLst>
            </p:cNvPr>
            <p:cNvSpPr/>
            <p:nvPr/>
          </p:nvSpPr>
          <p:spPr>
            <a:xfrm>
              <a:off x="8226427" y="1890960"/>
              <a:ext cx="581028" cy="585782"/>
            </a:xfrm>
            <a:custGeom>
              <a:avLst/>
              <a:gdLst>
                <a:gd name="f0" fmla="val 10800000"/>
                <a:gd name="f1" fmla="val 5400000"/>
                <a:gd name="f2" fmla="val 180"/>
                <a:gd name="f3" fmla="val w"/>
                <a:gd name="f4" fmla="val h"/>
                <a:gd name="f5" fmla="val 0"/>
                <a:gd name="f6" fmla="val 206"/>
                <a:gd name="f7" fmla="val 208"/>
                <a:gd name="f8" fmla="val 105"/>
                <a:gd name="f9" fmla="val 205"/>
                <a:gd name="f10" fmla="val 163"/>
                <a:gd name="f11" fmla="val 159"/>
                <a:gd name="f12" fmla="val 101"/>
                <a:gd name="f13" fmla="val 207"/>
                <a:gd name="f14" fmla="val 46"/>
                <a:gd name="f15" fmla="val 161"/>
                <a:gd name="f16" fmla="val 48"/>
                <a:gd name="f17" fmla="val 49"/>
                <a:gd name="f18" fmla="val 104"/>
                <a:gd name="f19" fmla="val 1"/>
                <a:gd name="f20" fmla="val 3"/>
                <a:gd name="f21" fmla="+- 0 0 -90"/>
                <a:gd name="f22" fmla="*/ f3 1 206"/>
                <a:gd name="f23" fmla="*/ f4 1 208"/>
                <a:gd name="f24" fmla="val f5"/>
                <a:gd name="f25" fmla="val f6"/>
                <a:gd name="f26" fmla="val f7"/>
                <a:gd name="f27" fmla="*/ f21 f0 1"/>
                <a:gd name="f28" fmla="+- f26 0 f24"/>
                <a:gd name="f29" fmla="+- f25 0 f24"/>
                <a:gd name="f30" fmla="*/ f27 1 f2"/>
                <a:gd name="f31" fmla="*/ f29 1 206"/>
                <a:gd name="f32" fmla="*/ f28 1 208"/>
                <a:gd name="f33" fmla="*/ 206 f29 1"/>
                <a:gd name="f34" fmla="*/ 105 f28 1"/>
                <a:gd name="f35" fmla="*/ 101 f29 1"/>
                <a:gd name="f36" fmla="*/ 207 f28 1"/>
                <a:gd name="f37" fmla="*/ 0 f29 1"/>
                <a:gd name="f38" fmla="*/ 104 f29 1"/>
                <a:gd name="f39" fmla="*/ 1 f28 1"/>
                <a:gd name="f40" fmla="+- f30 0 f1"/>
                <a:gd name="f41" fmla="*/ f33 1 206"/>
                <a:gd name="f42" fmla="*/ f34 1 208"/>
                <a:gd name="f43" fmla="*/ f35 1 206"/>
                <a:gd name="f44" fmla="*/ f36 1 208"/>
                <a:gd name="f45" fmla="*/ f37 1 206"/>
                <a:gd name="f46" fmla="*/ f38 1 206"/>
                <a:gd name="f47" fmla="*/ f39 1 208"/>
                <a:gd name="f48" fmla="*/ 0 1 f31"/>
                <a:gd name="f49" fmla="*/ f25 1 f31"/>
                <a:gd name="f50" fmla="*/ 0 1 f32"/>
                <a:gd name="f51" fmla="*/ f26 1 f32"/>
                <a:gd name="f52" fmla="*/ f41 1 f31"/>
                <a:gd name="f53" fmla="*/ f42 1 f32"/>
                <a:gd name="f54" fmla="*/ f43 1 f31"/>
                <a:gd name="f55" fmla="*/ f44 1 f32"/>
                <a:gd name="f56" fmla="*/ f45 1 f31"/>
                <a:gd name="f57" fmla="*/ f46 1 f31"/>
                <a:gd name="f58" fmla="*/ f47 1 f32"/>
                <a:gd name="f59" fmla="*/ f48 f22 1"/>
                <a:gd name="f60" fmla="*/ f49 f22 1"/>
                <a:gd name="f61" fmla="*/ f51 f23 1"/>
                <a:gd name="f62" fmla="*/ f50 f23 1"/>
                <a:gd name="f63" fmla="*/ f52 f22 1"/>
                <a:gd name="f64" fmla="*/ f53 f23 1"/>
                <a:gd name="f65" fmla="*/ f54 f22 1"/>
                <a:gd name="f66" fmla="*/ f55 f23 1"/>
                <a:gd name="f67" fmla="*/ f56 f22 1"/>
                <a:gd name="f68" fmla="*/ f57 f22 1"/>
                <a:gd name="f69" fmla="*/ f58 f23 1"/>
              </a:gdLst>
              <a:ahLst/>
              <a:cxnLst>
                <a:cxn ang="3cd4">
                  <a:pos x="hc" y="t"/>
                </a:cxn>
                <a:cxn ang="0">
                  <a:pos x="r" y="vc"/>
                </a:cxn>
                <a:cxn ang="cd4">
                  <a:pos x="hc" y="b"/>
                </a:cxn>
                <a:cxn ang="cd2">
                  <a:pos x="l" y="vc"/>
                </a:cxn>
                <a:cxn ang="f40">
                  <a:pos x="f63" y="f64"/>
                </a:cxn>
                <a:cxn ang="f40">
                  <a:pos x="f65" y="f66"/>
                </a:cxn>
                <a:cxn ang="f40">
                  <a:pos x="f67" y="f64"/>
                </a:cxn>
                <a:cxn ang="f40">
                  <a:pos x="f68" y="f69"/>
                </a:cxn>
                <a:cxn ang="f40">
                  <a:pos x="f63" y="f64"/>
                </a:cxn>
              </a:cxnLst>
              <a:rect l="f59" t="f62" r="f60" b="f61"/>
              <a:pathLst>
                <a:path w="206" h="208">
                  <a:moveTo>
                    <a:pt x="f6" y="f8"/>
                  </a:moveTo>
                  <a:cubicBezTo>
                    <a:pt x="f9" y="f10"/>
                    <a:pt x="f11" y="f7"/>
                    <a:pt x="f12" y="f13"/>
                  </a:cubicBezTo>
                  <a:cubicBezTo>
                    <a:pt x="f14" y="f6"/>
                    <a:pt x="f5" y="f15"/>
                    <a:pt x="f5" y="f8"/>
                  </a:cubicBezTo>
                  <a:cubicBezTo>
                    <a:pt x="f5" y="f16"/>
                    <a:pt x="f17" y="f5"/>
                    <a:pt x="f18" y="f19"/>
                  </a:cubicBezTo>
                  <a:cubicBezTo>
                    <a:pt x="f15" y="f20"/>
                    <a:pt x="f6" y="f17"/>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31">
              <a:extLst>
                <a:ext uri="{FF2B5EF4-FFF2-40B4-BE49-F238E27FC236}">
                  <a16:creationId xmlns:a16="http://schemas.microsoft.com/office/drawing/2014/main" id="{E2147A4B-F846-D609-170C-5661298A6EB6}"/>
                </a:ext>
              </a:extLst>
            </p:cNvPr>
            <p:cNvSpPr/>
            <p:nvPr/>
          </p:nvSpPr>
          <p:spPr>
            <a:xfrm>
              <a:off x="5832472" y="1314696"/>
              <a:ext cx="584201" cy="581028"/>
            </a:xfrm>
            <a:custGeom>
              <a:avLst/>
              <a:gdLst>
                <a:gd name="f0" fmla="val 10800000"/>
                <a:gd name="f1" fmla="val 5400000"/>
                <a:gd name="f2" fmla="val 180"/>
                <a:gd name="f3" fmla="val w"/>
                <a:gd name="f4" fmla="val h"/>
                <a:gd name="f5" fmla="val 0"/>
                <a:gd name="f6" fmla="val 207"/>
                <a:gd name="f7" fmla="val 206"/>
                <a:gd name="f8" fmla="val 103"/>
                <a:gd name="f9" fmla="val 161"/>
                <a:gd name="f10" fmla="val 45"/>
                <a:gd name="f11" fmla="val 102"/>
                <a:gd name="f12" fmla="val 159"/>
                <a:gd name="f13" fmla="val 104"/>
                <a:gd name="f14" fmla="val 48"/>
                <a:gd name="f15" fmla="val 1"/>
                <a:gd name="f16" fmla="val 47"/>
                <a:gd name="f17" fmla="+- 0 0 -90"/>
                <a:gd name="f18" fmla="*/ f3 1 207"/>
                <a:gd name="f19" fmla="*/ f4 1 206"/>
                <a:gd name="f20" fmla="val f5"/>
                <a:gd name="f21" fmla="val f6"/>
                <a:gd name="f22" fmla="val f7"/>
                <a:gd name="f23" fmla="*/ f17 f0 1"/>
                <a:gd name="f24" fmla="+- f22 0 f20"/>
                <a:gd name="f25" fmla="+- f21 0 f20"/>
                <a:gd name="f26" fmla="*/ f23 1 f2"/>
                <a:gd name="f27" fmla="*/ f25 1 207"/>
                <a:gd name="f28" fmla="*/ f24 1 206"/>
                <a:gd name="f29" fmla="*/ 103 f25 1"/>
                <a:gd name="f30" fmla="*/ 0 f24 1"/>
                <a:gd name="f31" fmla="*/ 207 f25 1"/>
                <a:gd name="f32" fmla="*/ 102 f24 1"/>
                <a:gd name="f33" fmla="*/ 104 f25 1"/>
                <a:gd name="f34" fmla="*/ 206 f24 1"/>
                <a:gd name="f35" fmla="*/ 1 f25 1"/>
                <a:gd name="f36" fmla="*/ 103 f24 1"/>
                <a:gd name="f37" fmla="+- f26 0 f1"/>
                <a:gd name="f38" fmla="*/ f29 1 207"/>
                <a:gd name="f39" fmla="*/ f30 1 206"/>
                <a:gd name="f40" fmla="*/ f31 1 207"/>
                <a:gd name="f41" fmla="*/ f32 1 206"/>
                <a:gd name="f42" fmla="*/ f33 1 207"/>
                <a:gd name="f43" fmla="*/ f34 1 206"/>
                <a:gd name="f44" fmla="*/ f35 1 207"/>
                <a:gd name="f45" fmla="*/ f36 1 206"/>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207" h="206">
                  <a:moveTo>
                    <a:pt x="f8" y="f5"/>
                  </a:moveTo>
                  <a:cubicBezTo>
                    <a:pt x="f9" y="f5"/>
                    <a:pt x="f7" y="f10"/>
                    <a:pt x="f6" y="f11"/>
                  </a:cubicBezTo>
                  <a:cubicBezTo>
                    <a:pt x="f6" y="f12"/>
                    <a:pt x="f9" y="f7"/>
                    <a:pt x="f13" y="f7"/>
                  </a:cubicBezTo>
                  <a:cubicBezTo>
                    <a:pt x="f14" y="f7"/>
                    <a:pt x="f15" y="f12"/>
                    <a:pt x="f15" y="f8"/>
                  </a:cubicBezTo>
                  <a:cubicBezTo>
                    <a:pt x="f5" y="f16"/>
                    <a:pt x="f16" y="f1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19" name="Grupo 41">
            <a:extLst>
              <a:ext uri="{FF2B5EF4-FFF2-40B4-BE49-F238E27FC236}">
                <a16:creationId xmlns:a16="http://schemas.microsoft.com/office/drawing/2014/main" id="{F74826E3-8138-35B6-B4EF-42F21B4AF96F}"/>
              </a:ext>
            </a:extLst>
          </p:cNvPr>
          <p:cNvGrpSpPr/>
          <p:nvPr/>
        </p:nvGrpSpPr>
        <p:grpSpPr>
          <a:xfrm>
            <a:off x="4476746" y="3200400"/>
            <a:ext cx="1335088" cy="1824035"/>
            <a:chOff x="4476746" y="3200400"/>
            <a:chExt cx="1335088" cy="1824035"/>
          </a:xfrm>
        </p:grpSpPr>
        <p:sp>
          <p:nvSpPr>
            <p:cNvPr id="20" name="Freeform 35">
              <a:extLst>
                <a:ext uri="{FF2B5EF4-FFF2-40B4-BE49-F238E27FC236}">
                  <a16:creationId xmlns:a16="http://schemas.microsoft.com/office/drawing/2014/main" id="{2FC3BA8D-0B99-1C7E-8371-B5BDD7504A33}"/>
                </a:ext>
              </a:extLst>
            </p:cNvPr>
            <p:cNvSpPr/>
            <p:nvPr/>
          </p:nvSpPr>
          <p:spPr>
            <a:xfrm>
              <a:off x="4689472" y="3200400"/>
              <a:ext cx="903290" cy="733421"/>
            </a:xfrm>
            <a:custGeom>
              <a:avLst/>
              <a:gdLst>
                <a:gd name="f0" fmla="val 10800000"/>
                <a:gd name="f1" fmla="val 5400000"/>
                <a:gd name="f2" fmla="val 180"/>
                <a:gd name="f3" fmla="val w"/>
                <a:gd name="f4" fmla="val h"/>
                <a:gd name="f5" fmla="val 0"/>
                <a:gd name="f6" fmla="val 2416"/>
                <a:gd name="f7" fmla="val 1963"/>
                <a:gd name="f8" fmla="val 1280"/>
                <a:gd name="f9" fmla="val 1045"/>
                <a:gd name="f10" fmla="val 788"/>
                <a:gd name="f11" fmla="val 22"/>
                <a:gd name="f12" fmla="val 765"/>
                <a:gd name="f13" fmla="val 46"/>
                <a:gd name="f14" fmla="val 748"/>
                <a:gd name="f15" fmla="val 62"/>
                <a:gd name="f16" fmla="val 744"/>
                <a:gd name="f17" fmla="val 680"/>
                <a:gd name="f18" fmla="val 1464"/>
                <a:gd name="f19" fmla="val 335"/>
                <a:gd name="f20" fmla="val 1777"/>
                <a:gd name="f21" fmla="val 789"/>
                <a:gd name="f22" fmla="val 1246"/>
                <a:gd name="f23" fmla="val 1568"/>
                <a:gd name="f24" fmla="val 1892"/>
                <a:gd name="f25" fmla="val 1870"/>
                <a:gd name="f26" fmla="val 2174"/>
                <a:gd name="f27" fmla="val 1662"/>
                <a:gd name="f28" fmla="val 2258"/>
                <a:gd name="f29" fmla="val 1601"/>
                <a:gd name="f30" fmla="val 2340"/>
                <a:gd name="f31" fmla="val 1536"/>
                <a:gd name="f32" fmla="val 1680"/>
                <a:gd name="f33" fmla="val 67"/>
                <a:gd name="f34" fmla="val 17"/>
                <a:gd name="f35" fmla="val 1489"/>
                <a:gd name="f36" fmla="+- 0 0 -90"/>
                <a:gd name="f37" fmla="*/ f3 1 2416"/>
                <a:gd name="f38" fmla="*/ f4 1 1963"/>
                <a:gd name="f39" fmla="val f5"/>
                <a:gd name="f40" fmla="val f6"/>
                <a:gd name="f41" fmla="val f7"/>
                <a:gd name="f42" fmla="*/ f36 f0 1"/>
                <a:gd name="f43" fmla="+- f41 0 f39"/>
                <a:gd name="f44" fmla="+- f40 0 f39"/>
                <a:gd name="f45" fmla="*/ f42 1 f2"/>
                <a:gd name="f46" fmla="*/ f44 1 2416"/>
                <a:gd name="f47" fmla="*/ f43 1 1963"/>
                <a:gd name="f48" fmla="*/ 1280 f44 1"/>
                <a:gd name="f49" fmla="*/ 0 f43 1"/>
                <a:gd name="f50" fmla="*/ 765 f44 1"/>
                <a:gd name="f51" fmla="*/ 46 f43 1"/>
                <a:gd name="f52" fmla="*/ 744 f44 1"/>
                <a:gd name="f53" fmla="*/ 1464 f43 1"/>
                <a:gd name="f54" fmla="*/ 0 f44 1"/>
                <a:gd name="f55" fmla="*/ 1246 f44 1"/>
                <a:gd name="f56" fmla="*/ 1963 f43 1"/>
                <a:gd name="f57" fmla="*/ 2174 f44 1"/>
                <a:gd name="f58" fmla="*/ 1662 f43 1"/>
                <a:gd name="f59" fmla="*/ 2416 f44 1"/>
                <a:gd name="f60" fmla="*/ 1680 f44 1"/>
                <a:gd name="f61" fmla="*/ 67 f43 1"/>
                <a:gd name="f62" fmla="+- f45 0 f1"/>
                <a:gd name="f63" fmla="*/ f48 1 2416"/>
                <a:gd name="f64" fmla="*/ f49 1 1963"/>
                <a:gd name="f65" fmla="*/ f50 1 2416"/>
                <a:gd name="f66" fmla="*/ f51 1 1963"/>
                <a:gd name="f67" fmla="*/ f52 1 2416"/>
                <a:gd name="f68" fmla="*/ f53 1 1963"/>
                <a:gd name="f69" fmla="*/ f54 1 2416"/>
                <a:gd name="f70" fmla="*/ f55 1 2416"/>
                <a:gd name="f71" fmla="*/ f56 1 1963"/>
                <a:gd name="f72" fmla="*/ f57 1 2416"/>
                <a:gd name="f73" fmla="*/ f58 1 1963"/>
                <a:gd name="f74" fmla="*/ f59 1 2416"/>
                <a:gd name="f75" fmla="*/ f60 1 2416"/>
                <a:gd name="f76" fmla="*/ f61 1 1963"/>
                <a:gd name="f77" fmla="*/ 0 1 f46"/>
                <a:gd name="f78" fmla="*/ f40 1 f46"/>
                <a:gd name="f79" fmla="*/ 0 1 f47"/>
                <a:gd name="f80" fmla="*/ f41 1 f47"/>
                <a:gd name="f81" fmla="*/ f63 1 f46"/>
                <a:gd name="f82" fmla="*/ f64 1 f47"/>
                <a:gd name="f83" fmla="*/ f65 1 f46"/>
                <a:gd name="f84" fmla="*/ f66 1 f47"/>
                <a:gd name="f85" fmla="*/ f67 1 f46"/>
                <a:gd name="f86" fmla="*/ f68 1 f47"/>
                <a:gd name="f87" fmla="*/ f69 1 f46"/>
                <a:gd name="f88" fmla="*/ f70 1 f46"/>
                <a:gd name="f89" fmla="*/ f71 1 f47"/>
                <a:gd name="f90" fmla="*/ f72 1 f46"/>
                <a:gd name="f91" fmla="*/ f73 1 f47"/>
                <a:gd name="f92" fmla="*/ f74 1 f46"/>
                <a:gd name="f93" fmla="*/ f75 1 f46"/>
                <a:gd name="f94" fmla="*/ f76 1 f47"/>
                <a:gd name="f95" fmla="*/ f77 f37 1"/>
                <a:gd name="f96" fmla="*/ f78 f37 1"/>
                <a:gd name="f97" fmla="*/ f80 f38 1"/>
                <a:gd name="f98" fmla="*/ f79 f38 1"/>
                <a:gd name="f99" fmla="*/ f81 f37 1"/>
                <a:gd name="f100" fmla="*/ f82 f38 1"/>
                <a:gd name="f101" fmla="*/ f83 f37 1"/>
                <a:gd name="f102" fmla="*/ f84 f38 1"/>
                <a:gd name="f103" fmla="*/ f85 f37 1"/>
                <a:gd name="f104" fmla="*/ f86 f38 1"/>
                <a:gd name="f105" fmla="*/ f87 f37 1"/>
                <a:gd name="f106" fmla="*/ f88 f37 1"/>
                <a:gd name="f107" fmla="*/ f89 f38 1"/>
                <a:gd name="f108" fmla="*/ f90 f37 1"/>
                <a:gd name="f109" fmla="*/ f91 f38 1"/>
                <a:gd name="f110" fmla="*/ f92 f37 1"/>
                <a:gd name="f111" fmla="*/ f93 f37 1"/>
                <a:gd name="f112" fmla="*/ f94 f38 1"/>
              </a:gdLst>
              <a:ahLst/>
              <a:cxnLst>
                <a:cxn ang="3cd4">
                  <a:pos x="hc" y="t"/>
                </a:cxn>
                <a:cxn ang="0">
                  <a:pos x="r" y="vc"/>
                </a:cxn>
                <a:cxn ang="cd4">
                  <a:pos x="hc" y="b"/>
                </a:cxn>
                <a:cxn ang="cd2">
                  <a:pos x="l" y="vc"/>
                </a:cxn>
                <a:cxn ang="f62">
                  <a:pos x="f99" y="f100"/>
                </a:cxn>
                <a:cxn ang="f62">
                  <a:pos x="f101" y="f102"/>
                </a:cxn>
                <a:cxn ang="f62">
                  <a:pos x="f103" y="f104"/>
                </a:cxn>
                <a:cxn ang="f62">
                  <a:pos x="f105" y="f104"/>
                </a:cxn>
                <a:cxn ang="f62">
                  <a:pos x="f106" y="f107"/>
                </a:cxn>
                <a:cxn ang="f62">
                  <a:pos x="f108" y="f109"/>
                </a:cxn>
                <a:cxn ang="f62">
                  <a:pos x="f110" y="f104"/>
                </a:cxn>
                <a:cxn ang="f62">
                  <a:pos x="f111" y="f104"/>
                </a:cxn>
                <a:cxn ang="f62">
                  <a:pos x="f111" y="f112"/>
                </a:cxn>
                <a:cxn ang="f62">
                  <a:pos x="f99" y="f100"/>
                </a:cxn>
              </a:cxnLst>
              <a:rect l="f95" t="f98" r="f96" b="f97"/>
              <a:pathLst>
                <a:path w="2416" h="1963">
                  <a:moveTo>
                    <a:pt x="f8" y="f5"/>
                  </a:moveTo>
                  <a:cubicBezTo>
                    <a:pt x="f9" y="f5"/>
                    <a:pt x="f10" y="f11"/>
                    <a:pt x="f12" y="f13"/>
                  </a:cubicBezTo>
                  <a:cubicBezTo>
                    <a:pt x="f14" y="f15"/>
                    <a:pt x="f16" y="f17"/>
                    <a:pt x="f16" y="f18"/>
                  </a:cubicBezTo>
                  <a:cubicBezTo>
                    <a:pt x="f5" y="f18"/>
                    <a:pt x="f5" y="f18"/>
                    <a:pt x="f5" y="f18"/>
                  </a:cubicBezTo>
                  <a:cubicBezTo>
                    <a:pt x="f19" y="f20"/>
                    <a:pt x="f21" y="f7"/>
                    <a:pt x="f22" y="f7"/>
                  </a:cubicBezTo>
                  <a:cubicBezTo>
                    <a:pt x="f23" y="f7"/>
                    <a:pt x="f24" y="f25"/>
                    <a:pt x="f26" y="f27"/>
                  </a:cubicBezTo>
                  <a:cubicBezTo>
                    <a:pt x="f28" y="f29"/>
                    <a:pt x="f30" y="f31"/>
                    <a:pt x="f6" y="f18"/>
                  </a:cubicBezTo>
                  <a:cubicBezTo>
                    <a:pt x="f32" y="f18"/>
                    <a:pt x="f32" y="f18"/>
                    <a:pt x="f32" y="f18"/>
                  </a:cubicBezTo>
                  <a:cubicBezTo>
                    <a:pt x="f32" y="f33"/>
                    <a:pt x="f32" y="f33"/>
                    <a:pt x="f32" y="f33"/>
                  </a:cubicBezTo>
                  <a:cubicBezTo>
                    <a:pt x="f32" y="f34"/>
                    <a:pt x="f35" y="f5"/>
                    <a:pt x="f8" y="f5"/>
                  </a:cubicBezTo>
                  <a:close/>
                </a:path>
              </a:pathLst>
            </a:custGeom>
            <a:solidFill>
              <a:srgbClr val="825FA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1" name="Freeform 36">
              <a:extLst>
                <a:ext uri="{FF2B5EF4-FFF2-40B4-BE49-F238E27FC236}">
                  <a16:creationId xmlns:a16="http://schemas.microsoft.com/office/drawing/2014/main" id="{F89EEBDF-2F92-E34C-44A1-E3AAE88B3DB6}"/>
                </a:ext>
              </a:extLst>
            </p:cNvPr>
            <p:cNvSpPr/>
            <p:nvPr/>
          </p:nvSpPr>
          <p:spPr>
            <a:xfrm>
              <a:off x="4476746" y="3748089"/>
              <a:ext cx="1335088" cy="1276346"/>
            </a:xfrm>
            <a:custGeom>
              <a:avLst/>
              <a:gdLst>
                <a:gd name="f0" fmla="val 10800000"/>
                <a:gd name="f1" fmla="val 5400000"/>
                <a:gd name="f2" fmla="val 180"/>
                <a:gd name="f3" fmla="val w"/>
                <a:gd name="f4" fmla="val h"/>
                <a:gd name="f5" fmla="val 0"/>
                <a:gd name="f6" fmla="val 3572"/>
                <a:gd name="f7" fmla="val 3410"/>
                <a:gd name="f8" fmla="val 3522"/>
                <a:gd name="f9" fmla="val 3308"/>
                <a:gd name="f10" fmla="val 2"/>
                <a:gd name="f11" fmla="val 2984"/>
                <a:gd name="f12" fmla="val 2909"/>
                <a:gd name="f13" fmla="val 71"/>
                <a:gd name="f14" fmla="val 2829"/>
                <a:gd name="f15" fmla="val 136"/>
                <a:gd name="f16" fmla="val 2743"/>
                <a:gd name="f17" fmla="val 199"/>
                <a:gd name="f18" fmla="val 2462"/>
                <a:gd name="f19" fmla="val 407"/>
                <a:gd name="f20" fmla="val 2139"/>
                <a:gd name="f21" fmla="val 501"/>
                <a:gd name="f22" fmla="val 1817"/>
                <a:gd name="f23" fmla="val 1361"/>
                <a:gd name="f24" fmla="val 906"/>
                <a:gd name="f25" fmla="val 314"/>
                <a:gd name="f26" fmla="val 569"/>
                <a:gd name="f27" fmla="val 76"/>
                <a:gd name="f28" fmla="val 27"/>
                <a:gd name="f29" fmla="val 630"/>
                <a:gd name="f30" fmla="val 59"/>
                <a:gd name="f31" fmla="val 661"/>
                <a:gd name="f32" fmla="val 69"/>
                <a:gd name="f33" fmla="val 673"/>
                <a:gd name="f34" fmla="val 430"/>
                <a:gd name="f35" fmla="val 677"/>
                <a:gd name="f36" fmla="val 914"/>
                <a:gd name="f37" fmla="val 1041"/>
                <a:gd name="f38" fmla="val 1176"/>
                <a:gd name="f39" fmla="val 676"/>
                <a:gd name="f40" fmla="val 1315"/>
                <a:gd name="f41" fmla="val 1319"/>
                <a:gd name="f42" fmla="val 1949"/>
                <a:gd name="f43" fmla="val 1334"/>
                <a:gd name="f44" fmla="val 3329"/>
                <a:gd name="f45" fmla="val 3394"/>
                <a:gd name="f46" fmla="val 1552"/>
                <a:gd name="f47" fmla="val 1776"/>
                <a:gd name="f48" fmla="val 2010"/>
                <a:gd name="f49" fmla="val 2249"/>
                <a:gd name="f50" fmla="val 3392"/>
                <a:gd name="f51" fmla="val 670"/>
                <a:gd name="f52" fmla="val 2915"/>
                <a:gd name="f53" fmla="val 663"/>
                <a:gd name="f54" fmla="val 3478"/>
                <a:gd name="f55" fmla="val 659"/>
                <a:gd name="f56" fmla="+- 0 0 -90"/>
                <a:gd name="f57" fmla="*/ f3 1 3572"/>
                <a:gd name="f58" fmla="*/ f4 1 3410"/>
                <a:gd name="f59" fmla="val f5"/>
                <a:gd name="f60" fmla="val f6"/>
                <a:gd name="f61" fmla="val f7"/>
                <a:gd name="f62" fmla="*/ f56 f0 1"/>
                <a:gd name="f63" fmla="+- f61 0 f59"/>
                <a:gd name="f64" fmla="+- f60 0 f59"/>
                <a:gd name="f65" fmla="*/ f62 1 f2"/>
                <a:gd name="f66" fmla="*/ f64 1 3572"/>
                <a:gd name="f67" fmla="*/ f63 1 3410"/>
                <a:gd name="f68" fmla="*/ 3522 f64 1"/>
                <a:gd name="f69" fmla="*/ 0 f63 1"/>
                <a:gd name="f70" fmla="*/ 2984 f64 1"/>
                <a:gd name="f71" fmla="*/ 2 f63 1"/>
                <a:gd name="f72" fmla="*/ 2743 f64 1"/>
                <a:gd name="f73" fmla="*/ 199 f63 1"/>
                <a:gd name="f74" fmla="*/ 1817 f64 1"/>
                <a:gd name="f75" fmla="*/ 501 f63 1"/>
                <a:gd name="f76" fmla="*/ 569 f64 1"/>
                <a:gd name="f77" fmla="*/ 76 f64 1"/>
                <a:gd name="f78" fmla="*/ 59 f64 1"/>
                <a:gd name="f79" fmla="*/ 661 f63 1"/>
                <a:gd name="f80" fmla="*/ 914 f64 1"/>
                <a:gd name="f81" fmla="*/ 677 f63 1"/>
                <a:gd name="f82" fmla="*/ 1315 f64 1"/>
                <a:gd name="f83" fmla="*/ 676 f63 1"/>
                <a:gd name="f84" fmla="*/ 1334 f64 1"/>
                <a:gd name="f85" fmla="*/ 3329 f63 1"/>
                <a:gd name="f86" fmla="*/ 1776 f64 1"/>
                <a:gd name="f87" fmla="*/ 3410 f63 1"/>
                <a:gd name="f88" fmla="*/ 2249 f64 1"/>
                <a:gd name="f89" fmla="*/ 3392 f63 1"/>
                <a:gd name="f90" fmla="*/ 670 f63 1"/>
                <a:gd name="f91" fmla="*/ 3478 f64 1"/>
                <a:gd name="f92" fmla="*/ 659 f63 1"/>
                <a:gd name="f93" fmla="+- f65 0 f1"/>
                <a:gd name="f94" fmla="*/ f68 1 3572"/>
                <a:gd name="f95" fmla="*/ f69 1 3410"/>
                <a:gd name="f96" fmla="*/ f70 1 3572"/>
                <a:gd name="f97" fmla="*/ f71 1 3410"/>
                <a:gd name="f98" fmla="*/ f72 1 3572"/>
                <a:gd name="f99" fmla="*/ f73 1 3410"/>
                <a:gd name="f100" fmla="*/ f74 1 3572"/>
                <a:gd name="f101" fmla="*/ f75 1 3410"/>
                <a:gd name="f102" fmla="*/ f76 1 3572"/>
                <a:gd name="f103" fmla="*/ f77 1 3572"/>
                <a:gd name="f104" fmla="*/ f78 1 3572"/>
                <a:gd name="f105" fmla="*/ f79 1 3410"/>
                <a:gd name="f106" fmla="*/ f80 1 3572"/>
                <a:gd name="f107" fmla="*/ f81 1 3410"/>
                <a:gd name="f108" fmla="*/ f82 1 3572"/>
                <a:gd name="f109" fmla="*/ f83 1 3410"/>
                <a:gd name="f110" fmla="*/ f84 1 3572"/>
                <a:gd name="f111" fmla="*/ f85 1 3410"/>
                <a:gd name="f112" fmla="*/ f86 1 3572"/>
                <a:gd name="f113" fmla="*/ f87 1 3410"/>
                <a:gd name="f114" fmla="*/ f88 1 3572"/>
                <a:gd name="f115" fmla="*/ f89 1 3410"/>
                <a:gd name="f116" fmla="*/ f90 1 3410"/>
                <a:gd name="f117" fmla="*/ f91 1 3572"/>
                <a:gd name="f118" fmla="*/ f92 1 3410"/>
                <a:gd name="f119" fmla="*/ 0 1 f66"/>
                <a:gd name="f120" fmla="*/ f60 1 f66"/>
                <a:gd name="f121" fmla="*/ 0 1 f67"/>
                <a:gd name="f122" fmla="*/ f61 1 f67"/>
                <a:gd name="f123" fmla="*/ f94 1 f66"/>
                <a:gd name="f124" fmla="*/ f95 1 f67"/>
                <a:gd name="f125" fmla="*/ f96 1 f66"/>
                <a:gd name="f126" fmla="*/ f97 1 f67"/>
                <a:gd name="f127" fmla="*/ f98 1 f66"/>
                <a:gd name="f128" fmla="*/ f99 1 f67"/>
                <a:gd name="f129" fmla="*/ f100 1 f66"/>
                <a:gd name="f130" fmla="*/ f101 1 f67"/>
                <a:gd name="f131" fmla="*/ f102 1 f66"/>
                <a:gd name="f132" fmla="*/ f103 1 f66"/>
                <a:gd name="f133" fmla="*/ f104 1 f66"/>
                <a:gd name="f134" fmla="*/ f105 1 f67"/>
                <a:gd name="f135" fmla="*/ f106 1 f66"/>
                <a:gd name="f136" fmla="*/ f107 1 f67"/>
                <a:gd name="f137" fmla="*/ f108 1 f66"/>
                <a:gd name="f138" fmla="*/ f109 1 f67"/>
                <a:gd name="f139" fmla="*/ f110 1 f66"/>
                <a:gd name="f140" fmla="*/ f111 1 f67"/>
                <a:gd name="f141" fmla="*/ f112 1 f66"/>
                <a:gd name="f142" fmla="*/ f113 1 f67"/>
                <a:gd name="f143" fmla="*/ f114 1 f66"/>
                <a:gd name="f144" fmla="*/ f115 1 f67"/>
                <a:gd name="f145" fmla="*/ f116 1 f67"/>
                <a:gd name="f146" fmla="*/ f117 1 f66"/>
                <a:gd name="f147" fmla="*/ f118 1 f67"/>
                <a:gd name="f148" fmla="*/ f119 f57 1"/>
                <a:gd name="f149" fmla="*/ f120 f57 1"/>
                <a:gd name="f150" fmla="*/ f122 f58 1"/>
                <a:gd name="f151" fmla="*/ f121 f58 1"/>
                <a:gd name="f152" fmla="*/ f123 f57 1"/>
                <a:gd name="f153" fmla="*/ f124 f58 1"/>
                <a:gd name="f154" fmla="*/ f125 f57 1"/>
                <a:gd name="f155" fmla="*/ f126 f58 1"/>
                <a:gd name="f156" fmla="*/ f127 f57 1"/>
                <a:gd name="f157" fmla="*/ f128 f58 1"/>
                <a:gd name="f158" fmla="*/ f129 f57 1"/>
                <a:gd name="f159" fmla="*/ f130 f58 1"/>
                <a:gd name="f160" fmla="*/ f131 f57 1"/>
                <a:gd name="f161" fmla="*/ f132 f57 1"/>
                <a:gd name="f162" fmla="*/ f133 f57 1"/>
                <a:gd name="f163" fmla="*/ f134 f58 1"/>
                <a:gd name="f164" fmla="*/ f135 f57 1"/>
                <a:gd name="f165" fmla="*/ f136 f58 1"/>
                <a:gd name="f166" fmla="*/ f137 f57 1"/>
                <a:gd name="f167" fmla="*/ f138 f58 1"/>
                <a:gd name="f168" fmla="*/ f139 f57 1"/>
                <a:gd name="f169" fmla="*/ f140 f58 1"/>
                <a:gd name="f170" fmla="*/ f141 f57 1"/>
                <a:gd name="f171" fmla="*/ f142 f58 1"/>
                <a:gd name="f172" fmla="*/ f143 f57 1"/>
                <a:gd name="f173" fmla="*/ f144 f58 1"/>
                <a:gd name="f174" fmla="*/ f145 f58 1"/>
                <a:gd name="f175" fmla="*/ f146 f57 1"/>
                <a:gd name="f176" fmla="*/ f147 f58 1"/>
              </a:gdLst>
              <a:ahLst/>
              <a:cxnLst>
                <a:cxn ang="3cd4">
                  <a:pos x="hc" y="t"/>
                </a:cxn>
                <a:cxn ang="0">
                  <a:pos x="r" y="vc"/>
                </a:cxn>
                <a:cxn ang="cd4">
                  <a:pos x="hc" y="b"/>
                </a:cxn>
                <a:cxn ang="cd2">
                  <a:pos x="l" y="vc"/>
                </a:cxn>
                <a:cxn ang="f93">
                  <a:pos x="f152" y="f153"/>
                </a:cxn>
                <a:cxn ang="f93">
                  <a:pos x="f154" y="f155"/>
                </a:cxn>
                <a:cxn ang="f93">
                  <a:pos x="f156" y="f157"/>
                </a:cxn>
                <a:cxn ang="f93">
                  <a:pos x="f158" y="f159"/>
                </a:cxn>
                <a:cxn ang="f93">
                  <a:pos x="f160" y="f155"/>
                </a:cxn>
                <a:cxn ang="f93">
                  <a:pos x="f161" y="f155"/>
                </a:cxn>
                <a:cxn ang="f93">
                  <a:pos x="f162" y="f163"/>
                </a:cxn>
                <a:cxn ang="f93">
                  <a:pos x="f164" y="f165"/>
                </a:cxn>
                <a:cxn ang="f93">
                  <a:pos x="f166" y="f167"/>
                </a:cxn>
                <a:cxn ang="f93">
                  <a:pos x="f168" y="f169"/>
                </a:cxn>
                <a:cxn ang="f93">
                  <a:pos x="f170" y="f171"/>
                </a:cxn>
                <a:cxn ang="f93">
                  <a:pos x="f172" y="f173"/>
                </a:cxn>
                <a:cxn ang="f93">
                  <a:pos x="f172" y="f174"/>
                </a:cxn>
                <a:cxn ang="f93">
                  <a:pos x="f175" y="f176"/>
                </a:cxn>
                <a:cxn ang="f93">
                  <a:pos x="f152" y="f153"/>
                </a:cxn>
              </a:cxnLst>
              <a:rect l="f148" t="f151" r="f149" b="f150"/>
              <a:pathLst>
                <a:path w="3572" h="3410">
                  <a:moveTo>
                    <a:pt x="f8" y="f5"/>
                  </a:moveTo>
                  <a:cubicBezTo>
                    <a:pt x="f8" y="f5"/>
                    <a:pt x="f9" y="f10"/>
                    <a:pt x="f11" y="f10"/>
                  </a:cubicBezTo>
                  <a:cubicBezTo>
                    <a:pt x="f12" y="f13"/>
                    <a:pt x="f14" y="f15"/>
                    <a:pt x="f16" y="f17"/>
                  </a:cubicBezTo>
                  <a:cubicBezTo>
                    <a:pt x="f18" y="f19"/>
                    <a:pt x="f20" y="f21"/>
                    <a:pt x="f22" y="f21"/>
                  </a:cubicBezTo>
                  <a:cubicBezTo>
                    <a:pt x="f23" y="f21"/>
                    <a:pt x="f24" y="f25"/>
                    <a:pt x="f26" y="f10"/>
                  </a:cubicBezTo>
                  <a:cubicBezTo>
                    <a:pt x="f27" y="f10"/>
                    <a:pt x="f27" y="f10"/>
                    <a:pt x="f27" y="f10"/>
                  </a:cubicBezTo>
                  <a:cubicBezTo>
                    <a:pt x="f5" y="f10"/>
                    <a:pt x="f28" y="f29"/>
                    <a:pt x="f30" y="f31"/>
                  </a:cubicBezTo>
                  <a:cubicBezTo>
                    <a:pt x="f32" y="f33"/>
                    <a:pt x="f34" y="f35"/>
                    <a:pt x="f36" y="f35"/>
                  </a:cubicBezTo>
                  <a:cubicBezTo>
                    <a:pt x="f37" y="f35"/>
                    <a:pt x="f38" y="f39"/>
                    <a:pt x="f40" y="f39"/>
                  </a:cubicBezTo>
                  <a:cubicBezTo>
                    <a:pt x="f41" y="f42"/>
                    <a:pt x="f43" y="f44"/>
                    <a:pt x="f43" y="f44"/>
                  </a:cubicBezTo>
                  <a:cubicBezTo>
                    <a:pt x="f43" y="f45"/>
                    <a:pt x="f46" y="f7"/>
                    <a:pt x="f47" y="f7"/>
                  </a:cubicBezTo>
                  <a:cubicBezTo>
                    <a:pt x="f48" y="f7"/>
                    <a:pt x="f49" y="f50"/>
                    <a:pt x="f49" y="f50"/>
                  </a:cubicBezTo>
                  <a:cubicBezTo>
                    <a:pt x="f49" y="f51"/>
                    <a:pt x="f49" y="f51"/>
                    <a:pt x="f49" y="f51"/>
                  </a:cubicBezTo>
                  <a:cubicBezTo>
                    <a:pt x="f52" y="f53"/>
                    <a:pt x="f54" y="f55"/>
                    <a:pt x="f54" y="f55"/>
                  </a:cubicBezTo>
                  <a:cubicBezTo>
                    <a:pt x="f6" y="f55"/>
                    <a:pt x="f8" y="f5"/>
                    <a:pt x="f8" y="f5"/>
                  </a:cubicBezTo>
                  <a:close/>
                </a:path>
              </a:pathLst>
            </a:custGeom>
            <a:solidFill>
              <a:srgbClr val="42286A"/>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2" name="Freeform 37">
              <a:extLst>
                <a:ext uri="{FF2B5EF4-FFF2-40B4-BE49-F238E27FC236}">
                  <a16:creationId xmlns:a16="http://schemas.microsoft.com/office/drawing/2014/main" id="{3FFED39B-3FBC-3EC1-6D40-91FDB83F664E}"/>
                </a:ext>
              </a:extLst>
            </p:cNvPr>
            <p:cNvSpPr/>
            <p:nvPr/>
          </p:nvSpPr>
          <p:spPr>
            <a:xfrm>
              <a:off x="4510085" y="3967160"/>
              <a:ext cx="447671" cy="7936"/>
            </a:xfrm>
            <a:custGeom>
              <a:avLst/>
              <a:gdLst>
                <a:gd name="f0" fmla="val 10800000"/>
                <a:gd name="f1" fmla="val 5400000"/>
                <a:gd name="f2" fmla="val 180"/>
                <a:gd name="f3" fmla="val w"/>
                <a:gd name="f4" fmla="val h"/>
                <a:gd name="f5" fmla="val 0"/>
                <a:gd name="f6" fmla="val 1195"/>
                <a:gd name="f7" fmla="val 22"/>
                <a:gd name="f8" fmla="val 282"/>
                <a:gd name="f9" fmla="val 19"/>
                <a:gd name="f10" fmla="val 899"/>
                <a:gd name="f11" fmla="val 17"/>
                <a:gd name="f12" fmla="val 1193"/>
                <a:gd name="f13" fmla="val 897"/>
                <a:gd name="f14" fmla="val 11"/>
                <a:gd name="f15" fmla="val 299"/>
                <a:gd name="f16" fmla="val 2"/>
                <a:gd name="f17" fmla="+- 0 0 -90"/>
                <a:gd name="f18" fmla="*/ f3 1 1195"/>
                <a:gd name="f19" fmla="*/ f4 1 22"/>
                <a:gd name="f20" fmla="val f5"/>
                <a:gd name="f21" fmla="val f6"/>
                <a:gd name="f22" fmla="val f7"/>
                <a:gd name="f23" fmla="*/ f17 f0 1"/>
                <a:gd name="f24" fmla="+- f22 0 f20"/>
                <a:gd name="f25" fmla="+- f21 0 f20"/>
                <a:gd name="f26" fmla="*/ f23 1 f2"/>
                <a:gd name="f27" fmla="*/ f25 1 1195"/>
                <a:gd name="f28" fmla="*/ f24 1 22"/>
                <a:gd name="f29" fmla="*/ 0 f25 1"/>
                <a:gd name="f30" fmla="*/ 0 f24 1"/>
                <a:gd name="f31" fmla="*/ 1193 f25 1"/>
                <a:gd name="f32" fmla="*/ 22 f24 1"/>
                <a:gd name="f33" fmla="*/ 19 f24 1"/>
                <a:gd name="f34" fmla="+- f26 0 f1"/>
                <a:gd name="f35" fmla="*/ f29 1 1195"/>
                <a:gd name="f36" fmla="*/ f30 1 22"/>
                <a:gd name="f37" fmla="*/ f31 1 1195"/>
                <a:gd name="f38" fmla="*/ f32 1 22"/>
                <a:gd name="f39" fmla="*/ f33 1 22"/>
                <a:gd name="f40" fmla="*/ 0 1 f27"/>
                <a:gd name="f41" fmla="*/ f21 1 f27"/>
                <a:gd name="f42" fmla="*/ 0 1 f28"/>
                <a:gd name="f43" fmla="*/ f22 1 f28"/>
                <a:gd name="f44" fmla="*/ f35 1 f27"/>
                <a:gd name="f45" fmla="*/ f36 1 f28"/>
                <a:gd name="f46" fmla="*/ f37 1 f27"/>
                <a:gd name="f47" fmla="*/ f38 1 f28"/>
                <a:gd name="f48" fmla="*/ f39 1 f28"/>
                <a:gd name="f49" fmla="*/ f40 f18 1"/>
                <a:gd name="f50" fmla="*/ f41 f18 1"/>
                <a:gd name="f51" fmla="*/ f43 f19 1"/>
                <a:gd name="f52" fmla="*/ f42 f19 1"/>
                <a:gd name="f53" fmla="*/ f44 f18 1"/>
                <a:gd name="f54" fmla="*/ f45 f19 1"/>
                <a:gd name="f55" fmla="*/ f46 f18 1"/>
                <a:gd name="f56" fmla="*/ f47 f19 1"/>
                <a:gd name="f57" fmla="*/ f48 f19 1"/>
              </a:gdLst>
              <a:ahLst/>
              <a:cxnLst>
                <a:cxn ang="3cd4">
                  <a:pos x="hc" y="t"/>
                </a:cxn>
                <a:cxn ang="0">
                  <a:pos x="r" y="vc"/>
                </a:cxn>
                <a:cxn ang="cd4">
                  <a:pos x="hc" y="b"/>
                </a:cxn>
                <a:cxn ang="cd2">
                  <a:pos x="l" y="vc"/>
                </a:cxn>
                <a:cxn ang="f34">
                  <a:pos x="f53" y="f54"/>
                </a:cxn>
                <a:cxn ang="f34">
                  <a:pos x="f53" y="f54"/>
                </a:cxn>
                <a:cxn ang="f34">
                  <a:pos x="f55" y="f56"/>
                </a:cxn>
                <a:cxn ang="f34">
                  <a:pos x="f55" y="f57"/>
                </a:cxn>
                <a:cxn ang="f34">
                  <a:pos x="f53" y="f54"/>
                </a:cxn>
              </a:cxnLst>
              <a:rect l="f49" t="f52" r="f50" b="f51"/>
              <a:pathLst>
                <a:path w="1195" h="22">
                  <a:moveTo>
                    <a:pt x="f5" y="f5"/>
                  </a:moveTo>
                  <a:cubicBezTo>
                    <a:pt x="f5" y="f5"/>
                    <a:pt x="f5" y="f5"/>
                    <a:pt x="f5" y="f5"/>
                  </a:cubicBezTo>
                  <a:cubicBezTo>
                    <a:pt x="f8" y="f9"/>
                    <a:pt x="f10" y="f11"/>
                    <a:pt x="f12" y="f7"/>
                  </a:cubicBezTo>
                  <a:cubicBezTo>
                    <a:pt x="f6" y="f7"/>
                    <a:pt x="f6" y="f9"/>
                    <a:pt x="f12" y="f9"/>
                  </a:cubicBezTo>
                  <a:cubicBezTo>
                    <a:pt x="f13" y="f14"/>
                    <a:pt x="f15" y="f16"/>
                    <a:pt x="f5" y="f5"/>
                  </a:cubicBezTo>
                  <a:close/>
                </a:path>
              </a:pathLst>
            </a:custGeom>
            <a:solidFill>
              <a:srgbClr val="01020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38">
              <a:extLst>
                <a:ext uri="{FF2B5EF4-FFF2-40B4-BE49-F238E27FC236}">
                  <a16:creationId xmlns:a16="http://schemas.microsoft.com/office/drawing/2014/main" id="{0660CA7F-CEDE-70A3-D05F-2ACC0ECEFC74}"/>
                </a:ext>
              </a:extLst>
            </p:cNvPr>
            <p:cNvSpPr/>
            <p:nvPr/>
          </p:nvSpPr>
          <p:spPr>
            <a:xfrm>
              <a:off x="5289547" y="3275015"/>
              <a:ext cx="6345" cy="452435"/>
            </a:xfrm>
            <a:custGeom>
              <a:avLst/>
              <a:gdLst>
                <a:gd name="f0" fmla="val 10800000"/>
                <a:gd name="f1" fmla="val 5400000"/>
                <a:gd name="f2" fmla="val 180"/>
                <a:gd name="f3" fmla="val w"/>
                <a:gd name="f4" fmla="val h"/>
                <a:gd name="f5" fmla="val 0"/>
                <a:gd name="f6" fmla="val 15"/>
                <a:gd name="f7" fmla="val 1207"/>
                <a:gd name="f8" fmla="val 3"/>
                <a:gd name="f9" fmla="val 2"/>
                <a:gd name="f10" fmla="val 1"/>
                <a:gd name="f11" fmla="val 304"/>
                <a:gd name="f12" fmla="val 909"/>
                <a:gd name="f13" fmla="val 924"/>
                <a:gd name="f14" fmla="val 4"/>
                <a:gd name="f15" fmla="val 300"/>
                <a:gd name="f16" fmla="+- 0 0 -90"/>
                <a:gd name="f17" fmla="*/ f3 1 15"/>
                <a:gd name="f18" fmla="*/ f4 1 1207"/>
                <a:gd name="f19" fmla="val f5"/>
                <a:gd name="f20" fmla="val f6"/>
                <a:gd name="f21" fmla="val f7"/>
                <a:gd name="f22" fmla="*/ f16 f0 1"/>
                <a:gd name="f23" fmla="+- f21 0 f19"/>
                <a:gd name="f24" fmla="+- f20 0 f19"/>
                <a:gd name="f25" fmla="*/ f22 1 f2"/>
                <a:gd name="f26" fmla="*/ f24 1 15"/>
                <a:gd name="f27" fmla="*/ f23 1 1207"/>
                <a:gd name="f28" fmla="*/ 3 f24 1"/>
                <a:gd name="f29" fmla="*/ 0 f23 1"/>
                <a:gd name="f30" fmla="*/ 2 f24 1"/>
                <a:gd name="f31" fmla="*/ 1 f23 1"/>
                <a:gd name="f32" fmla="*/ 1207 f23 1"/>
                <a:gd name="f33" fmla="*/ 4 f24 1"/>
                <a:gd name="f34" fmla="+- f25 0 f1"/>
                <a:gd name="f35" fmla="*/ f28 1 15"/>
                <a:gd name="f36" fmla="*/ f29 1 1207"/>
                <a:gd name="f37" fmla="*/ f30 1 15"/>
                <a:gd name="f38" fmla="*/ f31 1 1207"/>
                <a:gd name="f39" fmla="*/ f32 1 1207"/>
                <a:gd name="f40" fmla="*/ f33 1 15"/>
                <a:gd name="f41" fmla="*/ 0 1 f26"/>
                <a:gd name="f42" fmla="*/ f20 1 f26"/>
                <a:gd name="f43" fmla="*/ 0 1 f27"/>
                <a:gd name="f44" fmla="*/ f21 1 f27"/>
                <a:gd name="f45" fmla="*/ f35 1 f26"/>
                <a:gd name="f46" fmla="*/ f36 1 f27"/>
                <a:gd name="f47" fmla="*/ f37 1 f26"/>
                <a:gd name="f48" fmla="*/ f38 1 f27"/>
                <a:gd name="f49" fmla="*/ f39 1 f27"/>
                <a:gd name="f50" fmla="*/ f40 1 f26"/>
                <a:gd name="f51" fmla="*/ f41 f17 1"/>
                <a:gd name="f52" fmla="*/ f42 f17 1"/>
                <a:gd name="f53" fmla="*/ f44 f18 1"/>
                <a:gd name="f54" fmla="*/ f43 f18 1"/>
                <a:gd name="f55" fmla="*/ f45 f17 1"/>
                <a:gd name="f56" fmla="*/ f46 f18 1"/>
                <a:gd name="f57" fmla="*/ f47 f17 1"/>
                <a:gd name="f58" fmla="*/ f48 f18 1"/>
                <a:gd name="f59" fmla="*/ f49 f18 1"/>
                <a:gd name="f60" fmla="*/ f50 f17 1"/>
              </a:gdLst>
              <a:ahLst/>
              <a:cxnLst>
                <a:cxn ang="3cd4">
                  <a:pos x="hc" y="t"/>
                </a:cxn>
                <a:cxn ang="0">
                  <a:pos x="r" y="vc"/>
                </a:cxn>
                <a:cxn ang="cd4">
                  <a:pos x="hc" y="b"/>
                </a:cxn>
                <a:cxn ang="cd2">
                  <a:pos x="l" y="vc"/>
                </a:cxn>
                <a:cxn ang="f34">
                  <a:pos x="f55" y="f56"/>
                </a:cxn>
                <a:cxn ang="f34">
                  <a:pos x="f57" y="f58"/>
                </a:cxn>
                <a:cxn ang="f34">
                  <a:pos x="f57" y="f59"/>
                </a:cxn>
                <a:cxn ang="f34">
                  <a:pos x="f60" y="f58"/>
                </a:cxn>
                <a:cxn ang="f34">
                  <a:pos x="f55" y="f56"/>
                </a:cxn>
              </a:cxnLst>
              <a:rect l="f51" t="f54" r="f52" b="f53"/>
              <a:pathLst>
                <a:path w="15" h="1207">
                  <a:moveTo>
                    <a:pt x="f8" y="f5"/>
                  </a:moveTo>
                  <a:cubicBezTo>
                    <a:pt x="f9" y="f5"/>
                    <a:pt x="f9" y="f5"/>
                    <a:pt x="f9" y="f10"/>
                  </a:cubicBezTo>
                  <a:cubicBezTo>
                    <a:pt x="f5" y="f11"/>
                    <a:pt x="f5" y="f12"/>
                    <a:pt x="f9" y="f7"/>
                  </a:cubicBezTo>
                  <a:cubicBezTo>
                    <a:pt x="f6" y="f13"/>
                    <a:pt x="f14" y="f15"/>
                    <a:pt x="f14" y="f10"/>
                  </a:cubicBezTo>
                  <a:cubicBezTo>
                    <a:pt x="f14" y="f5"/>
                    <a:pt x="f8" y="f5"/>
                    <a:pt x="f8" y="f5"/>
                  </a:cubicBezTo>
                  <a:close/>
                </a:path>
              </a:pathLst>
            </a:custGeom>
            <a:solidFill>
              <a:srgbClr val="01020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4" name="Freeform 39">
              <a:extLst>
                <a:ext uri="{FF2B5EF4-FFF2-40B4-BE49-F238E27FC236}">
                  <a16:creationId xmlns:a16="http://schemas.microsoft.com/office/drawing/2014/main" id="{74B4865F-7086-6DB4-85F4-E0C9D4922989}"/>
                </a:ext>
              </a:extLst>
            </p:cNvPr>
            <p:cNvSpPr/>
            <p:nvPr/>
          </p:nvSpPr>
          <p:spPr>
            <a:xfrm>
              <a:off x="4508504" y="3763963"/>
              <a:ext cx="11109" cy="168277"/>
            </a:xfrm>
            <a:custGeom>
              <a:avLst/>
              <a:gdLst>
                <a:gd name="f0" fmla="val 10800000"/>
                <a:gd name="f1" fmla="val 5400000"/>
                <a:gd name="f2" fmla="val 180"/>
                <a:gd name="f3" fmla="val w"/>
                <a:gd name="f4" fmla="val h"/>
                <a:gd name="f5" fmla="val 0"/>
                <a:gd name="f6" fmla="val 28"/>
                <a:gd name="f7" fmla="val 448"/>
                <a:gd name="f8" fmla="val 23"/>
                <a:gd name="f9" fmla="val 21"/>
                <a:gd name="f10" fmla="val 19"/>
                <a:gd name="f11" fmla="val 2"/>
                <a:gd name="f12" fmla="val 5"/>
                <a:gd name="f13" fmla="val 7"/>
                <a:gd name="f14" fmla="val 151"/>
                <a:gd name="f15" fmla="val 298"/>
                <a:gd name="f16" fmla="val 11"/>
                <a:gd name="f17" fmla="val 445"/>
                <a:gd name="f18" fmla="val 447"/>
                <a:gd name="f19" fmla="val 13"/>
                <a:gd name="f20" fmla="val 15"/>
                <a:gd name="f21" fmla="val 17"/>
                <a:gd name="f22" fmla="val 26"/>
                <a:gd name="f23" fmla="+- 0 0 -90"/>
                <a:gd name="f24" fmla="*/ f3 1 28"/>
                <a:gd name="f25" fmla="*/ f4 1 448"/>
                <a:gd name="f26" fmla="val f5"/>
                <a:gd name="f27" fmla="val f6"/>
                <a:gd name="f28" fmla="val f7"/>
                <a:gd name="f29" fmla="*/ f23 f0 1"/>
                <a:gd name="f30" fmla="+- f28 0 f26"/>
                <a:gd name="f31" fmla="+- f27 0 f26"/>
                <a:gd name="f32" fmla="*/ f29 1 f2"/>
                <a:gd name="f33" fmla="*/ f31 1 28"/>
                <a:gd name="f34" fmla="*/ f30 1 448"/>
                <a:gd name="f35" fmla="*/ 23 f31 1"/>
                <a:gd name="f36" fmla="*/ 0 f30 1"/>
                <a:gd name="f37" fmla="*/ 19 f31 1"/>
                <a:gd name="f38" fmla="*/ 5 f30 1"/>
                <a:gd name="f39" fmla="*/ 11 f31 1"/>
                <a:gd name="f40" fmla="*/ 445 f30 1"/>
                <a:gd name="f41" fmla="*/ 15 f31 1"/>
                <a:gd name="f42" fmla="*/ 448 f30 1"/>
                <a:gd name="f43" fmla="*/ 28 f31 1"/>
                <a:gd name="f44" fmla="+- f32 0 f1"/>
                <a:gd name="f45" fmla="*/ f35 1 28"/>
                <a:gd name="f46" fmla="*/ f36 1 448"/>
                <a:gd name="f47" fmla="*/ f37 1 28"/>
                <a:gd name="f48" fmla="*/ f38 1 448"/>
                <a:gd name="f49" fmla="*/ f39 1 28"/>
                <a:gd name="f50" fmla="*/ f40 1 448"/>
                <a:gd name="f51" fmla="*/ f41 1 28"/>
                <a:gd name="f52" fmla="*/ f42 1 448"/>
                <a:gd name="f53" fmla="*/ f43 1 28"/>
                <a:gd name="f54" fmla="*/ 0 1 f33"/>
                <a:gd name="f55" fmla="*/ f27 1 f33"/>
                <a:gd name="f56" fmla="*/ 0 1 f34"/>
                <a:gd name="f57" fmla="*/ f28 1 f34"/>
                <a:gd name="f58" fmla="*/ f45 1 f33"/>
                <a:gd name="f59" fmla="*/ f46 1 f34"/>
                <a:gd name="f60" fmla="*/ f47 1 f33"/>
                <a:gd name="f61" fmla="*/ f48 1 f34"/>
                <a:gd name="f62" fmla="*/ f49 1 f33"/>
                <a:gd name="f63" fmla="*/ f50 1 f34"/>
                <a:gd name="f64" fmla="*/ f51 1 f33"/>
                <a:gd name="f65" fmla="*/ f52 1 f34"/>
                <a:gd name="f66" fmla="*/ f53 1 f33"/>
                <a:gd name="f67" fmla="*/ f54 f24 1"/>
                <a:gd name="f68" fmla="*/ f55 f24 1"/>
                <a:gd name="f69" fmla="*/ f57 f25 1"/>
                <a:gd name="f70" fmla="*/ f56 f25 1"/>
                <a:gd name="f71" fmla="*/ f58 f24 1"/>
                <a:gd name="f72" fmla="*/ f59 f25 1"/>
                <a:gd name="f73" fmla="*/ f60 f24 1"/>
                <a:gd name="f74" fmla="*/ f61 f25 1"/>
                <a:gd name="f75" fmla="*/ f62 f24 1"/>
                <a:gd name="f76" fmla="*/ f63 f25 1"/>
                <a:gd name="f77" fmla="*/ f64 f24 1"/>
                <a:gd name="f78" fmla="*/ f65 f25 1"/>
                <a:gd name="f79" fmla="*/ f66 f24 1"/>
              </a:gdLst>
              <a:ahLst/>
              <a:cxnLst>
                <a:cxn ang="3cd4">
                  <a:pos x="hc" y="t"/>
                </a:cxn>
                <a:cxn ang="0">
                  <a:pos x="r" y="vc"/>
                </a:cxn>
                <a:cxn ang="cd4">
                  <a:pos x="hc" y="b"/>
                </a:cxn>
                <a:cxn ang="cd2">
                  <a:pos x="l" y="vc"/>
                </a:cxn>
                <a:cxn ang="f44">
                  <a:pos x="f71" y="f72"/>
                </a:cxn>
                <a:cxn ang="f44">
                  <a:pos x="f73" y="f74"/>
                </a:cxn>
                <a:cxn ang="f44">
                  <a:pos x="f75" y="f76"/>
                </a:cxn>
                <a:cxn ang="f44">
                  <a:pos x="f77" y="f78"/>
                </a:cxn>
                <a:cxn ang="f44">
                  <a:pos x="f73" y="f76"/>
                </a:cxn>
                <a:cxn ang="f44">
                  <a:pos x="f79" y="f74"/>
                </a:cxn>
                <a:cxn ang="f44">
                  <a:pos x="f71" y="f72"/>
                </a:cxn>
              </a:cxnLst>
              <a:rect l="f67" t="f70" r="f68" b="f69"/>
              <a:pathLst>
                <a:path w="28" h="448">
                  <a:moveTo>
                    <a:pt x="f8" y="f5"/>
                  </a:moveTo>
                  <a:cubicBezTo>
                    <a:pt x="f9" y="f5"/>
                    <a:pt x="f10" y="f11"/>
                    <a:pt x="f10" y="f12"/>
                  </a:cubicBezTo>
                  <a:cubicBezTo>
                    <a:pt x="f13" y="f14"/>
                    <a:pt x="f5" y="f15"/>
                    <a:pt x="f16" y="f17"/>
                  </a:cubicBezTo>
                  <a:cubicBezTo>
                    <a:pt x="f16" y="f18"/>
                    <a:pt x="f19" y="f7"/>
                    <a:pt x="f20" y="f7"/>
                  </a:cubicBezTo>
                  <a:cubicBezTo>
                    <a:pt x="f21" y="f7"/>
                    <a:pt x="f10" y="f18"/>
                    <a:pt x="f10" y="f17"/>
                  </a:cubicBezTo>
                  <a:cubicBezTo>
                    <a:pt x="f6" y="f12"/>
                    <a:pt x="f6" y="f12"/>
                    <a:pt x="f6" y="f12"/>
                  </a:cubicBezTo>
                  <a:cubicBezTo>
                    <a:pt x="f6" y="f11"/>
                    <a:pt x="f22" y="f5"/>
                    <a:pt x="f8"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5" name="Freeform 40">
              <a:extLst>
                <a:ext uri="{FF2B5EF4-FFF2-40B4-BE49-F238E27FC236}">
                  <a16:creationId xmlns:a16="http://schemas.microsoft.com/office/drawing/2014/main" id="{0DFD2613-B564-67D5-58BB-E5709A06C365}"/>
                </a:ext>
              </a:extLst>
            </p:cNvPr>
            <p:cNvSpPr/>
            <p:nvPr/>
          </p:nvSpPr>
          <p:spPr>
            <a:xfrm>
              <a:off x="5003797" y="3222629"/>
              <a:ext cx="288922" cy="17465"/>
            </a:xfrm>
            <a:custGeom>
              <a:avLst/>
              <a:gdLst>
                <a:gd name="f0" fmla="val 10800000"/>
                <a:gd name="f1" fmla="val 5400000"/>
                <a:gd name="f2" fmla="val 180"/>
                <a:gd name="f3" fmla="val w"/>
                <a:gd name="f4" fmla="val h"/>
                <a:gd name="f5" fmla="val 0"/>
                <a:gd name="f6" fmla="val 774"/>
                <a:gd name="f7" fmla="val 46"/>
                <a:gd name="f8" fmla="val 417"/>
                <a:gd name="f9" fmla="val 278"/>
                <a:gd name="f10" fmla="val 140"/>
                <a:gd name="f11" fmla="val 13"/>
                <a:gd name="f12" fmla="val 4"/>
                <a:gd name="f13" fmla="val 37"/>
                <a:gd name="f14" fmla="val 39"/>
                <a:gd name="f15" fmla="val 5"/>
                <a:gd name="f16" fmla="val 6"/>
                <a:gd name="f17" fmla="val 7"/>
                <a:gd name="f18" fmla="val 8"/>
                <a:gd name="f19" fmla="val 71"/>
                <a:gd name="f20" fmla="val 134"/>
                <a:gd name="f21" fmla="val 33"/>
                <a:gd name="f22" fmla="val 197"/>
                <a:gd name="f23" fmla="val 27"/>
                <a:gd name="f24" fmla="val 276"/>
                <a:gd name="f25" fmla="val 20"/>
                <a:gd name="f26" fmla="val 356"/>
                <a:gd name="f27" fmla="val 17"/>
                <a:gd name="f28" fmla="val 435"/>
                <a:gd name="f29" fmla="val 546"/>
                <a:gd name="f30" fmla="val 658"/>
                <a:gd name="f31" fmla="val 24"/>
                <a:gd name="f32" fmla="val 768"/>
                <a:gd name="f33" fmla="val 770"/>
                <a:gd name="f34" fmla="val 31"/>
                <a:gd name="f35" fmla="val 652"/>
                <a:gd name="f36" fmla="val 9"/>
                <a:gd name="f37" fmla="val 535"/>
                <a:gd name="f38" fmla="+- 0 0 -90"/>
                <a:gd name="f39" fmla="*/ f3 1 774"/>
                <a:gd name="f40" fmla="*/ f4 1 46"/>
                <a:gd name="f41" fmla="val f5"/>
                <a:gd name="f42" fmla="val f6"/>
                <a:gd name="f43" fmla="val f7"/>
                <a:gd name="f44" fmla="*/ f38 f0 1"/>
                <a:gd name="f45" fmla="+- f43 0 f41"/>
                <a:gd name="f46" fmla="+- f42 0 f41"/>
                <a:gd name="f47" fmla="*/ f44 1 f2"/>
                <a:gd name="f48" fmla="*/ f46 1 774"/>
                <a:gd name="f49" fmla="*/ f45 1 46"/>
                <a:gd name="f50" fmla="*/ 417 f46 1"/>
                <a:gd name="f51" fmla="*/ 0 f45 1"/>
                <a:gd name="f52" fmla="*/ 4 f46 1"/>
                <a:gd name="f53" fmla="*/ 37 f45 1"/>
                <a:gd name="f54" fmla="*/ 5 f46 1"/>
                <a:gd name="f55" fmla="*/ 46 f45 1"/>
                <a:gd name="f56" fmla="*/ 8 f46 1"/>
                <a:gd name="f57" fmla="*/ 197 f46 1"/>
                <a:gd name="f58" fmla="*/ 27 f45 1"/>
                <a:gd name="f59" fmla="*/ 435 f46 1"/>
                <a:gd name="f60" fmla="*/ 17 f45 1"/>
                <a:gd name="f61" fmla="*/ 768 f46 1"/>
                <a:gd name="f62" fmla="*/ 31 f45 1"/>
                <a:gd name="f63" fmla="+- f47 0 f1"/>
                <a:gd name="f64" fmla="*/ f50 1 774"/>
                <a:gd name="f65" fmla="*/ f51 1 46"/>
                <a:gd name="f66" fmla="*/ f52 1 774"/>
                <a:gd name="f67" fmla="*/ f53 1 46"/>
                <a:gd name="f68" fmla="*/ f54 1 774"/>
                <a:gd name="f69" fmla="*/ f55 1 46"/>
                <a:gd name="f70" fmla="*/ f56 1 774"/>
                <a:gd name="f71" fmla="*/ f57 1 774"/>
                <a:gd name="f72" fmla="*/ f58 1 46"/>
                <a:gd name="f73" fmla="*/ f59 1 774"/>
                <a:gd name="f74" fmla="*/ f60 1 46"/>
                <a:gd name="f75" fmla="*/ f61 1 774"/>
                <a:gd name="f76" fmla="*/ f62 1 46"/>
                <a:gd name="f77" fmla="*/ 0 1 f48"/>
                <a:gd name="f78" fmla="*/ f42 1 f48"/>
                <a:gd name="f79" fmla="*/ 0 1 f49"/>
                <a:gd name="f80" fmla="*/ f43 1 f49"/>
                <a:gd name="f81" fmla="*/ f64 1 f48"/>
                <a:gd name="f82" fmla="*/ f65 1 f49"/>
                <a:gd name="f83" fmla="*/ f66 1 f48"/>
                <a:gd name="f84" fmla="*/ f67 1 f49"/>
                <a:gd name="f85" fmla="*/ f68 1 f48"/>
                <a:gd name="f86" fmla="*/ f69 1 f49"/>
                <a:gd name="f87" fmla="*/ f70 1 f48"/>
                <a:gd name="f88" fmla="*/ f71 1 f48"/>
                <a:gd name="f89" fmla="*/ f72 1 f49"/>
                <a:gd name="f90" fmla="*/ f73 1 f48"/>
                <a:gd name="f91" fmla="*/ f74 1 f49"/>
                <a:gd name="f92" fmla="*/ f75 1 f48"/>
                <a:gd name="f93" fmla="*/ f76 1 f49"/>
                <a:gd name="f94" fmla="*/ f77 f39 1"/>
                <a:gd name="f95" fmla="*/ f78 f39 1"/>
                <a:gd name="f96" fmla="*/ f80 f40 1"/>
                <a:gd name="f97" fmla="*/ f79 f40 1"/>
                <a:gd name="f98" fmla="*/ f81 f39 1"/>
                <a:gd name="f99" fmla="*/ f82 f40 1"/>
                <a:gd name="f100" fmla="*/ f83 f39 1"/>
                <a:gd name="f101" fmla="*/ f84 f40 1"/>
                <a:gd name="f102" fmla="*/ f85 f39 1"/>
                <a:gd name="f103" fmla="*/ f86 f40 1"/>
                <a:gd name="f104" fmla="*/ f87 f39 1"/>
                <a:gd name="f105" fmla="*/ f88 f39 1"/>
                <a:gd name="f106" fmla="*/ f89 f40 1"/>
                <a:gd name="f107" fmla="*/ f90 f39 1"/>
                <a:gd name="f108" fmla="*/ f91 f40 1"/>
                <a:gd name="f109" fmla="*/ f92 f39 1"/>
                <a:gd name="f110" fmla="*/ f93 f40 1"/>
              </a:gdLst>
              <a:ahLst/>
              <a:cxnLst>
                <a:cxn ang="3cd4">
                  <a:pos x="hc" y="t"/>
                </a:cxn>
                <a:cxn ang="0">
                  <a:pos x="r" y="vc"/>
                </a:cxn>
                <a:cxn ang="cd4">
                  <a:pos x="hc" y="b"/>
                </a:cxn>
                <a:cxn ang="cd2">
                  <a:pos x="l" y="vc"/>
                </a:cxn>
                <a:cxn ang="f63">
                  <a:pos x="f98" y="f99"/>
                </a:cxn>
                <a:cxn ang="f63">
                  <a:pos x="f100" y="f101"/>
                </a:cxn>
                <a:cxn ang="f63">
                  <a:pos x="f102" y="f103"/>
                </a:cxn>
                <a:cxn ang="f63">
                  <a:pos x="f104" y="f103"/>
                </a:cxn>
                <a:cxn ang="f63">
                  <a:pos x="f105" y="f106"/>
                </a:cxn>
                <a:cxn ang="f63">
                  <a:pos x="f107" y="f108"/>
                </a:cxn>
                <a:cxn ang="f63">
                  <a:pos x="f109" y="f101"/>
                </a:cxn>
                <a:cxn ang="f63">
                  <a:pos x="f109" y="f110"/>
                </a:cxn>
                <a:cxn ang="f63">
                  <a:pos x="f98" y="f99"/>
                </a:cxn>
              </a:cxnLst>
              <a:rect l="f94" t="f97" r="f95" b="f96"/>
              <a:pathLst>
                <a:path w="774" h="46">
                  <a:moveTo>
                    <a:pt x="f8" y="f5"/>
                  </a:moveTo>
                  <a:cubicBezTo>
                    <a:pt x="f9" y="f5"/>
                    <a:pt x="f10" y="f11"/>
                    <a:pt x="f12" y="f13"/>
                  </a:cubicBezTo>
                  <a:cubicBezTo>
                    <a:pt x="f5" y="f14"/>
                    <a:pt x="f5" y="f7"/>
                    <a:pt x="f15" y="f7"/>
                  </a:cubicBezTo>
                  <a:cubicBezTo>
                    <a:pt x="f16" y="f7"/>
                    <a:pt x="f17" y="f7"/>
                    <a:pt x="f18" y="f7"/>
                  </a:cubicBezTo>
                  <a:cubicBezTo>
                    <a:pt x="f19" y="f13"/>
                    <a:pt x="f20" y="f21"/>
                    <a:pt x="f22" y="f23"/>
                  </a:cubicBezTo>
                  <a:cubicBezTo>
                    <a:pt x="f24" y="f25"/>
                    <a:pt x="f26" y="f27"/>
                    <a:pt x="f28" y="f27"/>
                  </a:cubicBezTo>
                  <a:cubicBezTo>
                    <a:pt x="f29" y="f27"/>
                    <a:pt x="f30" y="f31"/>
                    <a:pt x="f32" y="f13"/>
                  </a:cubicBezTo>
                  <a:cubicBezTo>
                    <a:pt x="f33" y="f13"/>
                    <a:pt x="f6" y="f34"/>
                    <a:pt x="f32" y="f34"/>
                  </a:cubicBezTo>
                  <a:cubicBezTo>
                    <a:pt x="f35" y="f36"/>
                    <a:pt x="f37" y="f5"/>
                    <a:pt x="f8"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6" name="Freeform 41">
              <a:extLst>
                <a:ext uri="{FF2B5EF4-FFF2-40B4-BE49-F238E27FC236}">
                  <a16:creationId xmlns:a16="http://schemas.microsoft.com/office/drawing/2014/main" id="{1212CD96-B8EE-EE9A-1071-329080486339}"/>
                </a:ext>
              </a:extLst>
            </p:cNvPr>
            <p:cNvSpPr/>
            <p:nvPr/>
          </p:nvSpPr>
          <p:spPr>
            <a:xfrm>
              <a:off x="4987923" y="3595685"/>
              <a:ext cx="15873" cy="146047"/>
            </a:xfrm>
            <a:custGeom>
              <a:avLst/>
              <a:gdLst>
                <a:gd name="f0" fmla="val 10800000"/>
                <a:gd name="f1" fmla="val 5400000"/>
                <a:gd name="f2" fmla="val 180"/>
                <a:gd name="f3" fmla="val w"/>
                <a:gd name="f4" fmla="val h"/>
                <a:gd name="f5" fmla="val 0"/>
                <a:gd name="f6" fmla="val 42"/>
                <a:gd name="f7" fmla="val 388"/>
                <a:gd name="f8" fmla="val 11"/>
                <a:gd name="f9" fmla="val 10"/>
                <a:gd name="f10" fmla="val 8"/>
                <a:gd name="f11" fmla="val 2"/>
                <a:gd name="f12" fmla="val 5"/>
                <a:gd name="f13" fmla="val 131"/>
                <a:gd name="f14" fmla="val 259"/>
                <a:gd name="f15" fmla="val 33"/>
                <a:gd name="f16" fmla="val 385"/>
                <a:gd name="f17" fmla="val 34"/>
                <a:gd name="f18" fmla="val 387"/>
                <a:gd name="f19" fmla="val 36"/>
                <a:gd name="f20" fmla="val 38"/>
                <a:gd name="f21" fmla="val 40"/>
                <a:gd name="f22" fmla="val 41"/>
                <a:gd name="f23" fmla="val 29"/>
                <a:gd name="f24" fmla="val 21"/>
                <a:gd name="f25" fmla="val 15"/>
                <a:gd name="f26" fmla="val 13"/>
                <a:gd name="f27" fmla="+- 0 0 -90"/>
                <a:gd name="f28" fmla="*/ f3 1 42"/>
                <a:gd name="f29" fmla="*/ f4 1 388"/>
                <a:gd name="f30" fmla="val f5"/>
                <a:gd name="f31" fmla="val f6"/>
                <a:gd name="f32" fmla="val f7"/>
                <a:gd name="f33" fmla="*/ f27 f0 1"/>
                <a:gd name="f34" fmla="+- f32 0 f30"/>
                <a:gd name="f35" fmla="+- f31 0 f30"/>
                <a:gd name="f36" fmla="*/ f33 1 f2"/>
                <a:gd name="f37" fmla="*/ f35 1 42"/>
                <a:gd name="f38" fmla="*/ f34 1 388"/>
                <a:gd name="f39" fmla="*/ 11 f35 1"/>
                <a:gd name="f40" fmla="*/ 0 f34 1"/>
                <a:gd name="f41" fmla="*/ 8 f35 1"/>
                <a:gd name="f42" fmla="*/ 5 f34 1"/>
                <a:gd name="f43" fmla="*/ 33 f35 1"/>
                <a:gd name="f44" fmla="*/ 385 f34 1"/>
                <a:gd name="f45" fmla="*/ 38 f35 1"/>
                <a:gd name="f46" fmla="*/ 388 f34 1"/>
                <a:gd name="f47" fmla="*/ 41 f35 1"/>
                <a:gd name="f48" fmla="*/ 15 f35 1"/>
                <a:gd name="f49" fmla="+- f36 0 f1"/>
                <a:gd name="f50" fmla="*/ f39 1 42"/>
                <a:gd name="f51" fmla="*/ f40 1 388"/>
                <a:gd name="f52" fmla="*/ f41 1 42"/>
                <a:gd name="f53" fmla="*/ f42 1 388"/>
                <a:gd name="f54" fmla="*/ f43 1 42"/>
                <a:gd name="f55" fmla="*/ f44 1 388"/>
                <a:gd name="f56" fmla="*/ f45 1 42"/>
                <a:gd name="f57" fmla="*/ f46 1 388"/>
                <a:gd name="f58" fmla="*/ f47 1 42"/>
                <a:gd name="f59" fmla="*/ f48 1 42"/>
                <a:gd name="f60" fmla="*/ 0 1 f37"/>
                <a:gd name="f61" fmla="*/ f31 1 f37"/>
                <a:gd name="f62" fmla="*/ 0 1 f38"/>
                <a:gd name="f63" fmla="*/ f32 1 f38"/>
                <a:gd name="f64" fmla="*/ f50 1 f37"/>
                <a:gd name="f65" fmla="*/ f51 1 f38"/>
                <a:gd name="f66" fmla="*/ f52 1 f37"/>
                <a:gd name="f67" fmla="*/ f53 1 f38"/>
                <a:gd name="f68" fmla="*/ f54 1 f37"/>
                <a:gd name="f69" fmla="*/ f55 1 f38"/>
                <a:gd name="f70" fmla="*/ f56 1 f37"/>
                <a:gd name="f71" fmla="*/ f57 1 f38"/>
                <a:gd name="f72" fmla="*/ f58 1 f37"/>
                <a:gd name="f73" fmla="*/ f59 1 f37"/>
                <a:gd name="f74" fmla="*/ f60 f28 1"/>
                <a:gd name="f75" fmla="*/ f61 f28 1"/>
                <a:gd name="f76" fmla="*/ f63 f29 1"/>
                <a:gd name="f77" fmla="*/ f62 f29 1"/>
                <a:gd name="f78" fmla="*/ f64 f28 1"/>
                <a:gd name="f79" fmla="*/ f65 f29 1"/>
                <a:gd name="f80" fmla="*/ f66 f28 1"/>
                <a:gd name="f81" fmla="*/ f67 f29 1"/>
                <a:gd name="f82" fmla="*/ f68 f28 1"/>
                <a:gd name="f83" fmla="*/ f69 f29 1"/>
                <a:gd name="f84" fmla="*/ f70 f28 1"/>
                <a:gd name="f85" fmla="*/ f71 f29 1"/>
                <a:gd name="f86" fmla="*/ f72 f28 1"/>
                <a:gd name="f87" fmla="*/ f73 f28 1"/>
              </a:gdLst>
              <a:ahLst/>
              <a:cxnLst>
                <a:cxn ang="3cd4">
                  <a:pos x="hc" y="t"/>
                </a:cxn>
                <a:cxn ang="0">
                  <a:pos x="r" y="vc"/>
                </a:cxn>
                <a:cxn ang="cd4">
                  <a:pos x="hc" y="b"/>
                </a:cxn>
                <a:cxn ang="cd2">
                  <a:pos x="l" y="vc"/>
                </a:cxn>
                <a:cxn ang="f49">
                  <a:pos x="f78" y="f79"/>
                </a:cxn>
                <a:cxn ang="f49">
                  <a:pos x="f80" y="f81"/>
                </a:cxn>
                <a:cxn ang="f49">
                  <a:pos x="f82" y="f83"/>
                </a:cxn>
                <a:cxn ang="f49">
                  <a:pos x="f84" y="f85"/>
                </a:cxn>
                <a:cxn ang="f49">
                  <a:pos x="f86" y="f83"/>
                </a:cxn>
                <a:cxn ang="f49">
                  <a:pos x="f87" y="f81"/>
                </a:cxn>
                <a:cxn ang="f49">
                  <a:pos x="f78" y="f79"/>
                </a:cxn>
              </a:cxnLst>
              <a:rect l="f74" t="f77" r="f75" b="f76"/>
              <a:pathLst>
                <a:path w="42" h="388">
                  <a:moveTo>
                    <a:pt x="f8" y="f5"/>
                  </a:moveTo>
                  <a:cubicBezTo>
                    <a:pt x="f9" y="f5"/>
                    <a:pt x="f10" y="f11"/>
                    <a:pt x="f10" y="f12"/>
                  </a:cubicBezTo>
                  <a:cubicBezTo>
                    <a:pt x="f5" y="f13"/>
                    <a:pt x="f10" y="f14"/>
                    <a:pt x="f15" y="f16"/>
                  </a:cubicBezTo>
                  <a:cubicBezTo>
                    <a:pt x="f17" y="f18"/>
                    <a:pt x="f19" y="f7"/>
                    <a:pt x="f20" y="f7"/>
                  </a:cubicBezTo>
                  <a:cubicBezTo>
                    <a:pt x="f21" y="f7"/>
                    <a:pt x="f6" y="f18"/>
                    <a:pt x="f22" y="f16"/>
                  </a:cubicBezTo>
                  <a:cubicBezTo>
                    <a:pt x="f23" y="f14"/>
                    <a:pt x="f24" y="f13"/>
                    <a:pt x="f25" y="f12"/>
                  </a:cubicBezTo>
                  <a:cubicBezTo>
                    <a:pt x="f25" y="f11"/>
                    <a:pt x="f26" y="f5"/>
                    <a:pt x="f8"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7" name="Freeform 42">
              <a:extLst>
                <a:ext uri="{FF2B5EF4-FFF2-40B4-BE49-F238E27FC236}">
                  <a16:creationId xmlns:a16="http://schemas.microsoft.com/office/drawing/2014/main" id="{6FDFE4BD-F6A1-A151-0DB8-00435258B8F4}"/>
                </a:ext>
              </a:extLst>
            </p:cNvPr>
            <p:cNvSpPr/>
            <p:nvPr/>
          </p:nvSpPr>
          <p:spPr>
            <a:xfrm>
              <a:off x="5318122" y="3771899"/>
              <a:ext cx="90489" cy="6345"/>
            </a:xfrm>
            <a:custGeom>
              <a:avLst/>
              <a:gdLst>
                <a:gd name="f0" fmla="val 10800000"/>
                <a:gd name="f1" fmla="val 5400000"/>
                <a:gd name="f2" fmla="val 180"/>
                <a:gd name="f3" fmla="val w"/>
                <a:gd name="f4" fmla="val h"/>
                <a:gd name="f5" fmla="val 0"/>
                <a:gd name="f6" fmla="val 242"/>
                <a:gd name="f7" fmla="val 17"/>
                <a:gd name="f8" fmla="val 121"/>
                <a:gd name="f9" fmla="val 82"/>
                <a:gd name="f10" fmla="val 42"/>
                <a:gd name="f11" fmla="val 2"/>
                <a:gd name="f12" fmla="val 5"/>
                <a:gd name="f13" fmla="val 9"/>
                <a:gd name="f14" fmla="val 13"/>
                <a:gd name="f15" fmla="val 120"/>
                <a:gd name="f16" fmla="val 160"/>
                <a:gd name="f17" fmla="val 200"/>
                <a:gd name="f18" fmla="val 15"/>
                <a:gd name="f19" fmla="val 240"/>
                <a:gd name="f20" fmla="val 7"/>
                <a:gd name="f21" fmla="+- 0 0 -90"/>
                <a:gd name="f22" fmla="*/ f3 1 242"/>
                <a:gd name="f23" fmla="*/ f4 1 17"/>
                <a:gd name="f24" fmla="val f5"/>
                <a:gd name="f25" fmla="val f6"/>
                <a:gd name="f26" fmla="val f7"/>
                <a:gd name="f27" fmla="*/ f21 f0 1"/>
                <a:gd name="f28" fmla="+- f26 0 f24"/>
                <a:gd name="f29" fmla="+- f25 0 f24"/>
                <a:gd name="f30" fmla="*/ f27 1 f2"/>
                <a:gd name="f31" fmla="*/ f29 1 242"/>
                <a:gd name="f32" fmla="*/ f28 1 17"/>
                <a:gd name="f33" fmla="*/ 121 f29 1"/>
                <a:gd name="f34" fmla="*/ 0 f28 1"/>
                <a:gd name="f35" fmla="*/ 2 f29 1"/>
                <a:gd name="f36" fmla="*/ 5 f28 1"/>
                <a:gd name="f37" fmla="*/ 13 f28 1"/>
                <a:gd name="f38" fmla="*/ 120 f29 1"/>
                <a:gd name="f39" fmla="*/ 17 f28 1"/>
                <a:gd name="f40" fmla="*/ 240 f29 1"/>
                <a:gd name="f41" fmla="*/ 242 f29 1"/>
                <a:gd name="f42" fmla="*/ 9 f28 1"/>
                <a:gd name="f43" fmla="+- f30 0 f1"/>
                <a:gd name="f44" fmla="*/ f33 1 242"/>
                <a:gd name="f45" fmla="*/ f34 1 17"/>
                <a:gd name="f46" fmla="*/ f35 1 242"/>
                <a:gd name="f47" fmla="*/ f36 1 17"/>
                <a:gd name="f48" fmla="*/ f37 1 17"/>
                <a:gd name="f49" fmla="*/ f38 1 242"/>
                <a:gd name="f50" fmla="*/ f39 1 17"/>
                <a:gd name="f51" fmla="*/ f40 1 242"/>
                <a:gd name="f52" fmla="*/ f41 1 242"/>
                <a:gd name="f53" fmla="*/ f42 1 17"/>
                <a:gd name="f54" fmla="*/ 0 1 f31"/>
                <a:gd name="f55" fmla="*/ f25 1 f31"/>
                <a:gd name="f56" fmla="*/ 0 1 f32"/>
                <a:gd name="f57" fmla="*/ f26 1 f32"/>
                <a:gd name="f58" fmla="*/ f44 1 f31"/>
                <a:gd name="f59" fmla="*/ f45 1 f32"/>
                <a:gd name="f60" fmla="*/ f46 1 f31"/>
                <a:gd name="f61" fmla="*/ f47 1 f32"/>
                <a:gd name="f62" fmla="*/ f48 1 f32"/>
                <a:gd name="f63" fmla="*/ f49 1 f31"/>
                <a:gd name="f64" fmla="*/ f50 1 f32"/>
                <a:gd name="f65" fmla="*/ f51 1 f31"/>
                <a:gd name="f66" fmla="*/ f52 1 f31"/>
                <a:gd name="f67" fmla="*/ f53 1 f32"/>
                <a:gd name="f68" fmla="*/ f54 f22 1"/>
                <a:gd name="f69" fmla="*/ f55 f22 1"/>
                <a:gd name="f70" fmla="*/ f57 f23 1"/>
                <a:gd name="f71" fmla="*/ f56 f23 1"/>
                <a:gd name="f72" fmla="*/ f58 f22 1"/>
                <a:gd name="f73" fmla="*/ f59 f23 1"/>
                <a:gd name="f74" fmla="*/ f60 f22 1"/>
                <a:gd name="f75" fmla="*/ f61 f23 1"/>
                <a:gd name="f76" fmla="*/ f62 f23 1"/>
                <a:gd name="f77" fmla="*/ f63 f22 1"/>
                <a:gd name="f78" fmla="*/ f64 f23 1"/>
                <a:gd name="f79" fmla="*/ f65 f22 1"/>
                <a:gd name="f80" fmla="*/ f66 f22 1"/>
                <a:gd name="f81" fmla="*/ f67 f23 1"/>
              </a:gdLst>
              <a:ahLst/>
              <a:cxnLst>
                <a:cxn ang="3cd4">
                  <a:pos x="hc" y="t"/>
                </a:cxn>
                <a:cxn ang="0">
                  <a:pos x="r" y="vc"/>
                </a:cxn>
                <a:cxn ang="cd4">
                  <a:pos x="hc" y="b"/>
                </a:cxn>
                <a:cxn ang="cd2">
                  <a:pos x="l" y="vc"/>
                </a:cxn>
                <a:cxn ang="f43">
                  <a:pos x="f72" y="f73"/>
                </a:cxn>
                <a:cxn ang="f43">
                  <a:pos x="f74" y="f75"/>
                </a:cxn>
                <a:cxn ang="f43">
                  <a:pos x="f74" y="f76"/>
                </a:cxn>
                <a:cxn ang="f43">
                  <a:pos x="f77" y="f78"/>
                </a:cxn>
                <a:cxn ang="f43">
                  <a:pos x="f79" y="f76"/>
                </a:cxn>
                <a:cxn ang="f43">
                  <a:pos x="f80" y="f81"/>
                </a:cxn>
                <a:cxn ang="f43">
                  <a:pos x="f79" y="f75"/>
                </a:cxn>
                <a:cxn ang="f43">
                  <a:pos x="f72" y="f73"/>
                </a:cxn>
              </a:cxnLst>
              <a:rect l="f68" t="f71" r="f69" b="f70"/>
              <a:pathLst>
                <a:path w="242" h="17">
                  <a:moveTo>
                    <a:pt x="f8" y="f5"/>
                  </a:moveTo>
                  <a:cubicBezTo>
                    <a:pt x="f9" y="f5"/>
                    <a:pt x="f10" y="f11"/>
                    <a:pt x="f11" y="f12"/>
                  </a:cubicBezTo>
                  <a:cubicBezTo>
                    <a:pt x="f5" y="f12"/>
                    <a:pt x="f5" y="f13"/>
                    <a:pt x="f11" y="f14"/>
                  </a:cubicBezTo>
                  <a:cubicBezTo>
                    <a:pt x="f10" y="f7"/>
                    <a:pt x="f9" y="f7"/>
                    <a:pt x="f15" y="f7"/>
                  </a:cubicBezTo>
                  <a:cubicBezTo>
                    <a:pt x="f16" y="f7"/>
                    <a:pt x="f17" y="f18"/>
                    <a:pt x="f19" y="f14"/>
                  </a:cubicBezTo>
                  <a:cubicBezTo>
                    <a:pt x="f19" y="f14"/>
                    <a:pt x="f6" y="f14"/>
                    <a:pt x="f6" y="f13"/>
                  </a:cubicBezTo>
                  <a:cubicBezTo>
                    <a:pt x="f6" y="f20"/>
                    <a:pt x="f6" y="f12"/>
                    <a:pt x="f19" y="f12"/>
                  </a:cubicBezTo>
                  <a:cubicBezTo>
                    <a:pt x="f17" y="f11"/>
                    <a:pt x="f16" y="f5"/>
                    <a:pt x="f8"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8" name="Freeform 43">
              <a:extLst>
                <a:ext uri="{FF2B5EF4-FFF2-40B4-BE49-F238E27FC236}">
                  <a16:creationId xmlns:a16="http://schemas.microsoft.com/office/drawing/2014/main" id="{F3CEB1EE-A945-46F7-63C4-0BF1BE7FCB5F}"/>
                </a:ext>
              </a:extLst>
            </p:cNvPr>
            <p:cNvSpPr/>
            <p:nvPr/>
          </p:nvSpPr>
          <p:spPr>
            <a:xfrm>
              <a:off x="4983159" y="4002091"/>
              <a:ext cx="14292" cy="98426"/>
            </a:xfrm>
            <a:custGeom>
              <a:avLst/>
              <a:gdLst>
                <a:gd name="f0" fmla="val 10800000"/>
                <a:gd name="f1" fmla="val 5400000"/>
                <a:gd name="f2" fmla="val 180"/>
                <a:gd name="f3" fmla="val w"/>
                <a:gd name="f4" fmla="val h"/>
                <a:gd name="f5" fmla="val 0"/>
                <a:gd name="f6" fmla="val 36"/>
                <a:gd name="f7" fmla="val 263"/>
                <a:gd name="f8" fmla="val 8"/>
                <a:gd name="f9" fmla="val 6"/>
                <a:gd name="f10" fmla="val 2"/>
                <a:gd name="f11" fmla="val 4"/>
                <a:gd name="f12" fmla="val 50"/>
                <a:gd name="f13" fmla="val 5"/>
                <a:gd name="f14" fmla="val 92"/>
                <a:gd name="f15" fmla="val 9"/>
                <a:gd name="f16" fmla="val 135"/>
                <a:gd name="f17" fmla="val 13"/>
                <a:gd name="f18" fmla="val 177"/>
                <a:gd name="f19" fmla="val 20"/>
                <a:gd name="f20" fmla="val 219"/>
                <a:gd name="f21" fmla="val 26"/>
                <a:gd name="f22" fmla="val 261"/>
                <a:gd name="f23" fmla="val 30"/>
                <a:gd name="f24" fmla="val 32"/>
                <a:gd name="f25" fmla="val 34"/>
                <a:gd name="f26" fmla="val 257"/>
                <a:gd name="f27" fmla="val 170"/>
                <a:gd name="f28" fmla="val 86"/>
                <a:gd name="f29" fmla="val 11"/>
                <a:gd name="f30" fmla="val 10"/>
                <a:gd name="f31" fmla="+- 0 0 -90"/>
                <a:gd name="f32" fmla="*/ f3 1 36"/>
                <a:gd name="f33" fmla="*/ f4 1 263"/>
                <a:gd name="f34" fmla="val f5"/>
                <a:gd name="f35" fmla="val f6"/>
                <a:gd name="f36" fmla="val f7"/>
                <a:gd name="f37" fmla="*/ f31 f0 1"/>
                <a:gd name="f38" fmla="+- f36 0 f34"/>
                <a:gd name="f39" fmla="+- f35 0 f34"/>
                <a:gd name="f40" fmla="*/ f37 1 f2"/>
                <a:gd name="f41" fmla="*/ f39 1 36"/>
                <a:gd name="f42" fmla="*/ f38 1 263"/>
                <a:gd name="f43" fmla="*/ 8 f39 1"/>
                <a:gd name="f44" fmla="*/ 0 f38 1"/>
                <a:gd name="f45" fmla="*/ 0 f39 1"/>
                <a:gd name="f46" fmla="*/ 4 f38 1"/>
                <a:gd name="f47" fmla="*/ 9 f39 1"/>
                <a:gd name="f48" fmla="*/ 135 f38 1"/>
                <a:gd name="f49" fmla="*/ 26 f39 1"/>
                <a:gd name="f50" fmla="*/ 261 f38 1"/>
                <a:gd name="f51" fmla="*/ 32 f39 1"/>
                <a:gd name="f52" fmla="*/ 263 f38 1"/>
                <a:gd name="f53" fmla="*/ 36 f39 1"/>
                <a:gd name="f54" fmla="*/ 257 f38 1"/>
                <a:gd name="f55" fmla="*/ 11 f39 1"/>
                <a:gd name="f56" fmla="*/ 2 f38 1"/>
                <a:gd name="f57" fmla="+- f40 0 f1"/>
                <a:gd name="f58" fmla="*/ f43 1 36"/>
                <a:gd name="f59" fmla="*/ f44 1 263"/>
                <a:gd name="f60" fmla="*/ f45 1 36"/>
                <a:gd name="f61" fmla="*/ f46 1 263"/>
                <a:gd name="f62" fmla="*/ f47 1 36"/>
                <a:gd name="f63" fmla="*/ f48 1 263"/>
                <a:gd name="f64" fmla="*/ f49 1 36"/>
                <a:gd name="f65" fmla="*/ f50 1 263"/>
                <a:gd name="f66" fmla="*/ f51 1 36"/>
                <a:gd name="f67" fmla="*/ f52 1 263"/>
                <a:gd name="f68" fmla="*/ f53 1 36"/>
                <a:gd name="f69" fmla="*/ f54 1 263"/>
                <a:gd name="f70" fmla="*/ f55 1 36"/>
                <a:gd name="f71" fmla="*/ f56 1 263"/>
                <a:gd name="f72" fmla="*/ 0 1 f41"/>
                <a:gd name="f73" fmla="*/ f35 1 f41"/>
                <a:gd name="f74" fmla="*/ 0 1 f42"/>
                <a:gd name="f75" fmla="*/ f36 1 f42"/>
                <a:gd name="f76" fmla="*/ f58 1 f41"/>
                <a:gd name="f77" fmla="*/ f59 1 f42"/>
                <a:gd name="f78" fmla="*/ f60 1 f41"/>
                <a:gd name="f79" fmla="*/ f61 1 f42"/>
                <a:gd name="f80" fmla="*/ f62 1 f41"/>
                <a:gd name="f81" fmla="*/ f63 1 f42"/>
                <a:gd name="f82" fmla="*/ f64 1 f41"/>
                <a:gd name="f83" fmla="*/ f65 1 f42"/>
                <a:gd name="f84" fmla="*/ f66 1 f41"/>
                <a:gd name="f85" fmla="*/ f67 1 f42"/>
                <a:gd name="f86" fmla="*/ f68 1 f41"/>
                <a:gd name="f87" fmla="*/ f69 1 f42"/>
                <a:gd name="f88" fmla="*/ f70 1 f41"/>
                <a:gd name="f89" fmla="*/ f71 1 f42"/>
                <a:gd name="f90" fmla="*/ f72 f32 1"/>
                <a:gd name="f91" fmla="*/ f73 f32 1"/>
                <a:gd name="f92" fmla="*/ f75 f33 1"/>
                <a:gd name="f93" fmla="*/ f74 f33 1"/>
                <a:gd name="f94" fmla="*/ f76 f32 1"/>
                <a:gd name="f95" fmla="*/ f77 f33 1"/>
                <a:gd name="f96" fmla="*/ f78 f32 1"/>
                <a:gd name="f97" fmla="*/ f79 f33 1"/>
                <a:gd name="f98" fmla="*/ f80 f32 1"/>
                <a:gd name="f99" fmla="*/ f81 f33 1"/>
                <a:gd name="f100" fmla="*/ f82 f32 1"/>
                <a:gd name="f101" fmla="*/ f83 f33 1"/>
                <a:gd name="f102" fmla="*/ f84 f32 1"/>
                <a:gd name="f103" fmla="*/ f85 f33 1"/>
                <a:gd name="f104" fmla="*/ f86 f32 1"/>
                <a:gd name="f105" fmla="*/ f87 f33 1"/>
                <a:gd name="f106" fmla="*/ f88 f32 1"/>
                <a:gd name="f107" fmla="*/ f89 f33 1"/>
              </a:gdLst>
              <a:ahLst/>
              <a:cxnLst>
                <a:cxn ang="3cd4">
                  <a:pos x="hc" y="t"/>
                </a:cxn>
                <a:cxn ang="0">
                  <a:pos x="r" y="vc"/>
                </a:cxn>
                <a:cxn ang="cd4">
                  <a:pos x="hc" y="b"/>
                </a:cxn>
                <a:cxn ang="cd2">
                  <a:pos x="l" y="vc"/>
                </a:cxn>
                <a:cxn ang="f57">
                  <a:pos x="f94" y="f95"/>
                </a:cxn>
                <a:cxn ang="f57">
                  <a:pos x="f96" y="f97"/>
                </a:cxn>
                <a:cxn ang="f57">
                  <a:pos x="f98" y="f99"/>
                </a:cxn>
                <a:cxn ang="f57">
                  <a:pos x="f100" y="f101"/>
                </a:cxn>
                <a:cxn ang="f57">
                  <a:pos x="f102" y="f103"/>
                </a:cxn>
                <a:cxn ang="f57">
                  <a:pos x="f104" y="f105"/>
                </a:cxn>
                <a:cxn ang="f57">
                  <a:pos x="f106" y="f107"/>
                </a:cxn>
                <a:cxn ang="f57">
                  <a:pos x="f94" y="f95"/>
                </a:cxn>
              </a:cxnLst>
              <a:rect l="f90" t="f93" r="f91" b="f92"/>
              <a:pathLst>
                <a:path w="36" h="263">
                  <a:moveTo>
                    <a:pt x="f8" y="f5"/>
                  </a:moveTo>
                  <a:cubicBezTo>
                    <a:pt x="f9" y="f5"/>
                    <a:pt x="f10" y="f10"/>
                    <a:pt x="f5" y="f11"/>
                  </a:cubicBezTo>
                  <a:cubicBezTo>
                    <a:pt x="f5" y="f12"/>
                    <a:pt x="f13" y="f14"/>
                    <a:pt x="f15" y="f16"/>
                  </a:cubicBezTo>
                  <a:cubicBezTo>
                    <a:pt x="f17" y="f18"/>
                    <a:pt x="f19" y="f20"/>
                    <a:pt x="f21" y="f22"/>
                  </a:cubicBezTo>
                  <a:cubicBezTo>
                    <a:pt x="f23" y="f22"/>
                    <a:pt x="f23" y="f7"/>
                    <a:pt x="f24" y="f7"/>
                  </a:cubicBezTo>
                  <a:cubicBezTo>
                    <a:pt x="f25" y="f7"/>
                    <a:pt x="f6" y="f22"/>
                    <a:pt x="f6" y="f26"/>
                  </a:cubicBezTo>
                  <a:cubicBezTo>
                    <a:pt x="f25" y="f27"/>
                    <a:pt x="f21" y="f28"/>
                    <a:pt x="f29" y="f10"/>
                  </a:cubicBezTo>
                  <a:cubicBezTo>
                    <a:pt x="f29" y="f5"/>
                    <a:pt x="f30" y="f5"/>
                    <a:pt x="f8" y="f5"/>
                  </a:cubicBez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29" name="Grupo 60">
            <a:extLst>
              <a:ext uri="{FF2B5EF4-FFF2-40B4-BE49-F238E27FC236}">
                <a16:creationId xmlns:a16="http://schemas.microsoft.com/office/drawing/2014/main" id="{1B5C18CA-5537-30ED-6611-DDE807D8B8CF}"/>
              </a:ext>
            </a:extLst>
          </p:cNvPr>
          <p:cNvGrpSpPr/>
          <p:nvPr/>
        </p:nvGrpSpPr>
        <p:grpSpPr>
          <a:xfrm>
            <a:off x="1889122" y="3222629"/>
            <a:ext cx="1316042" cy="1727191"/>
            <a:chOff x="1889122" y="3222629"/>
            <a:chExt cx="1316042" cy="1727191"/>
          </a:xfrm>
        </p:grpSpPr>
        <p:sp>
          <p:nvSpPr>
            <p:cNvPr id="30" name="Freeform 47">
              <a:extLst>
                <a:ext uri="{FF2B5EF4-FFF2-40B4-BE49-F238E27FC236}">
                  <a16:creationId xmlns:a16="http://schemas.microsoft.com/office/drawing/2014/main" id="{2A91D457-4324-D516-84D2-6FDA38471CE9}"/>
                </a:ext>
              </a:extLst>
            </p:cNvPr>
            <p:cNvSpPr/>
            <p:nvPr/>
          </p:nvSpPr>
          <p:spPr>
            <a:xfrm>
              <a:off x="1889122" y="3949695"/>
              <a:ext cx="739777" cy="1000125"/>
            </a:xfrm>
            <a:custGeom>
              <a:avLst/>
              <a:gdLst>
                <a:gd name="f0" fmla="val 10800000"/>
                <a:gd name="f1" fmla="val 5400000"/>
                <a:gd name="f2" fmla="val 180"/>
                <a:gd name="f3" fmla="val w"/>
                <a:gd name="f4" fmla="val h"/>
                <a:gd name="f5" fmla="val 0"/>
                <a:gd name="f6" fmla="val 1104"/>
                <a:gd name="f7" fmla="val 1493"/>
                <a:gd name="f8" fmla="val 348"/>
                <a:gd name="f9" fmla="val 732"/>
                <a:gd name="f10" fmla="val 273"/>
                <a:gd name="f11" fmla="val 201"/>
                <a:gd name="f12" fmla="val 733"/>
                <a:gd name="f13" fmla="val 129"/>
                <a:gd name="f14" fmla="val 731"/>
                <a:gd name="f15" fmla="val 105"/>
                <a:gd name="f16" fmla="val 730"/>
                <a:gd name="f17" fmla="val 79"/>
                <a:gd name="f18" fmla="val 722"/>
                <a:gd name="f19" fmla="val 58"/>
                <a:gd name="f20" fmla="val 710"/>
                <a:gd name="f21" fmla="val 20"/>
                <a:gd name="f22" fmla="val 689"/>
                <a:gd name="f23" fmla="val 1"/>
                <a:gd name="f24" fmla="val 652"/>
                <a:gd name="f25" fmla="val 609"/>
                <a:gd name="f26" fmla="val 555"/>
                <a:gd name="f27" fmla="val 502"/>
                <a:gd name="f28" fmla="val 449"/>
                <a:gd name="f29" fmla="val 379"/>
                <a:gd name="f30" fmla="val 55"/>
                <a:gd name="f31" fmla="val 324"/>
                <a:gd name="f32" fmla="val 125"/>
                <a:gd name="f33" fmla="val 190"/>
                <a:gd name="f34" fmla="val 323"/>
                <a:gd name="f35" fmla="val 255"/>
                <a:gd name="f36" fmla="val 321"/>
                <a:gd name="f37" fmla="val 328"/>
                <a:gd name="f38" fmla="val 336"/>
                <a:gd name="f39" fmla="val 346"/>
                <a:gd name="f40" fmla="val 347"/>
                <a:gd name="f41" fmla="val 316"/>
                <a:gd name="f42" fmla="val 311"/>
                <a:gd name="f43" fmla="val 305"/>
                <a:gd name="f44" fmla="val 252"/>
                <a:gd name="f45" fmla="val 198"/>
                <a:gd name="f46" fmla="val 145"/>
                <a:gd name="f47" fmla="val 61"/>
                <a:gd name="f48" fmla="val 409"/>
                <a:gd name="f49" fmla="val 493"/>
                <a:gd name="f50" fmla="val 533"/>
                <a:gd name="f51" fmla="val 573"/>
                <a:gd name="f52" fmla="val 613"/>
                <a:gd name="f53" fmla="val 694"/>
                <a:gd name="f54" fmla="val 755"/>
                <a:gd name="f55" fmla="val 62"/>
                <a:gd name="f56" fmla="val 756"/>
                <a:gd name="f57" fmla="val 142"/>
                <a:gd name="f58" fmla="val 757"/>
                <a:gd name="f59" fmla="val 202"/>
                <a:gd name="f60" fmla="val 261"/>
                <a:gd name="f61" fmla="val 764"/>
                <a:gd name="f62" fmla="val 771"/>
                <a:gd name="f63" fmla="val 778"/>
                <a:gd name="f64" fmla="val 842"/>
                <a:gd name="f65" fmla="val 906"/>
                <a:gd name="f66" fmla="val 970"/>
                <a:gd name="f67" fmla="val 1051"/>
                <a:gd name="f68" fmla="val 378"/>
                <a:gd name="f69" fmla="val 1103"/>
                <a:gd name="f70" fmla="val 458"/>
                <a:gd name="f71" fmla="val 506"/>
                <a:gd name="f72" fmla="val 553"/>
                <a:gd name="f73" fmla="val 600"/>
                <a:gd name="f74" fmla="val 678"/>
                <a:gd name="f75" fmla="val 1049"/>
                <a:gd name="f76" fmla="val 971"/>
                <a:gd name="f77" fmla="val 900"/>
                <a:gd name="f78" fmla="val 830"/>
                <a:gd name="f79" fmla="val 741"/>
                <a:gd name="f80" fmla="val 750"/>
                <a:gd name="f81" fmla="val 758"/>
                <a:gd name="f82" fmla="val 952"/>
                <a:gd name="f83" fmla="val 1146"/>
                <a:gd name="f84" fmla="val 1340"/>
                <a:gd name="f85" fmla="val 1435"/>
                <a:gd name="f86" fmla="val 698"/>
                <a:gd name="f87" fmla="val 603"/>
                <a:gd name="f88" fmla="val 567"/>
                <a:gd name="f89" fmla="val 532"/>
                <a:gd name="f90" fmla="val 497"/>
                <a:gd name="f91" fmla="val 406"/>
                <a:gd name="f92" fmla="val 1344"/>
                <a:gd name="f93" fmla="val 1150"/>
                <a:gd name="f94" fmla="val 957"/>
                <a:gd name="f95" fmla="val 763"/>
                <a:gd name="f96" fmla="val 753"/>
                <a:gd name="f97" fmla="val 744"/>
                <a:gd name="f98" fmla="val 430"/>
                <a:gd name="f99" fmla="val 649"/>
                <a:gd name="f100" fmla="val 659"/>
                <a:gd name="f101" fmla="val 668"/>
                <a:gd name="f102" fmla="val 676"/>
                <a:gd name="f103" fmla="val 898"/>
                <a:gd name="f104" fmla="val 429"/>
                <a:gd name="f105" fmla="val 1120"/>
                <a:gd name="f106" fmla="val 1342"/>
                <a:gd name="f107" fmla="val 1388"/>
                <a:gd name="f108" fmla="val 453"/>
                <a:gd name="f109" fmla="val 1411"/>
                <a:gd name="f110" fmla="val 498"/>
                <a:gd name="f111" fmla="val 566"/>
                <a:gd name="f112" fmla="val 653"/>
                <a:gd name="f113" fmla="val 673"/>
                <a:gd name="f114" fmla="val 1390"/>
                <a:gd name="f115" fmla="val 1338"/>
                <a:gd name="f116" fmla="val 1116"/>
                <a:gd name="f117" fmla="val 894"/>
                <a:gd name="f118" fmla="val 672"/>
                <a:gd name="f119" fmla="val 665"/>
                <a:gd name="f120" fmla="val 657"/>
                <a:gd name="f121" fmla="val 684"/>
                <a:gd name="f122" fmla="val 691"/>
                <a:gd name="f123" fmla="val 699"/>
                <a:gd name="f124" fmla="val 789"/>
                <a:gd name="f125" fmla="val 880"/>
                <a:gd name="f126" fmla="val 1004"/>
                <a:gd name="f127" fmla="val 1020"/>
                <a:gd name="f128" fmla="val 632"/>
                <a:gd name="f129" fmla="val 1021"/>
                <a:gd name="f130" fmla="val 551"/>
                <a:gd name="f131" fmla="val 503"/>
                <a:gd name="f132" fmla="val 454"/>
                <a:gd name="f133" fmla="val 423"/>
                <a:gd name="f134" fmla="val 1003"/>
                <a:gd name="f135" fmla="val 972"/>
                <a:gd name="f136" fmla="val 405"/>
                <a:gd name="f137" fmla="val 816"/>
                <a:gd name="f138" fmla="val 738"/>
                <a:gd name="f139" fmla="val 717"/>
                <a:gd name="f140" fmla="val 695"/>
                <a:gd name="f141" fmla="val 317"/>
                <a:gd name="f142" fmla="val 231"/>
                <a:gd name="f143" fmla="val 146"/>
                <a:gd name="f144" fmla="val 107"/>
                <a:gd name="f145" fmla="val 84"/>
                <a:gd name="f146" fmla="val 611"/>
                <a:gd name="f147" fmla="val 574"/>
                <a:gd name="f148" fmla="val 83"/>
                <a:gd name="f149" fmla="val 537"/>
                <a:gd name="f150" fmla="val 501"/>
                <a:gd name="f151" fmla="val 452"/>
                <a:gd name="f152" fmla="val 154"/>
                <a:gd name="f153" fmla="val 226"/>
                <a:gd name="f154" fmla="val 298"/>
                <a:gd name="f155" fmla="val 370"/>
                <a:gd name="f156" fmla="val 382"/>
                <a:gd name="f157" fmla="val 393"/>
                <a:gd name="f158" fmla="val 230"/>
                <a:gd name="f159" fmla="val 133"/>
                <a:gd name="f160" fmla="val 100"/>
                <a:gd name="f161" fmla="val 422"/>
                <a:gd name="f162" fmla="val 455"/>
                <a:gd name="f163" fmla="val 599"/>
                <a:gd name="f164" fmla="val 633"/>
                <a:gd name="f165" fmla="val 99"/>
                <a:gd name="f166" fmla="val 134"/>
                <a:gd name="f167" fmla="val 224"/>
                <a:gd name="f168" fmla="val 315"/>
                <a:gd name="f169" fmla="val 413"/>
                <a:gd name="f170" fmla="val 420"/>
                <a:gd name="f171" fmla="+- 0 0 -90"/>
                <a:gd name="f172" fmla="*/ f3 1 1104"/>
                <a:gd name="f173" fmla="*/ f4 1 1493"/>
                <a:gd name="f174" fmla="val f5"/>
                <a:gd name="f175" fmla="val f6"/>
                <a:gd name="f176" fmla="val f7"/>
                <a:gd name="f177" fmla="*/ f171 f0 1"/>
                <a:gd name="f178" fmla="+- f176 0 f174"/>
                <a:gd name="f179" fmla="+- f175 0 f174"/>
                <a:gd name="f180" fmla="*/ f177 1 f2"/>
                <a:gd name="f181" fmla="*/ f179 1 1104"/>
                <a:gd name="f182" fmla="*/ f178 1 1493"/>
                <a:gd name="f183" fmla="*/ 348 f179 1"/>
                <a:gd name="f184" fmla="*/ 732 f178 1"/>
                <a:gd name="f185" fmla="*/ 129 f179 1"/>
                <a:gd name="f186" fmla="*/ 731 f178 1"/>
                <a:gd name="f187" fmla="*/ 58 f179 1"/>
                <a:gd name="f188" fmla="*/ 710 f178 1"/>
                <a:gd name="f189" fmla="*/ 1 f179 1"/>
                <a:gd name="f190" fmla="*/ 609 f178 1"/>
                <a:gd name="f191" fmla="*/ 0 f179 1"/>
                <a:gd name="f192" fmla="*/ 449 f178 1"/>
                <a:gd name="f193" fmla="*/ 125 f179 1"/>
                <a:gd name="f194" fmla="*/ 324 f178 1"/>
                <a:gd name="f195" fmla="*/ 321 f179 1"/>
                <a:gd name="f196" fmla="*/ 323 f178 1"/>
                <a:gd name="f197" fmla="*/ 346 f179 1"/>
                <a:gd name="f198" fmla="*/ 305 f178 1"/>
                <a:gd name="f199" fmla="*/ 145 f178 1"/>
                <a:gd name="f200" fmla="*/ 493 f179 1"/>
                <a:gd name="f201" fmla="*/ 1 f178 1"/>
                <a:gd name="f202" fmla="*/ 613 f179 1"/>
                <a:gd name="f203" fmla="*/ 756 f179 1"/>
                <a:gd name="f204" fmla="*/ 142 f178 1"/>
                <a:gd name="f205" fmla="*/ 778 f179 1"/>
                <a:gd name="f206" fmla="*/ 970 f179 1"/>
                <a:gd name="f207" fmla="*/ 1103 f179 1"/>
                <a:gd name="f208" fmla="*/ 458 f178 1"/>
                <a:gd name="f209" fmla="*/ 600 f178 1"/>
                <a:gd name="f210" fmla="*/ 971 f179 1"/>
                <a:gd name="f211" fmla="*/ 758 f178 1"/>
                <a:gd name="f212" fmla="*/ 1340 f178 1"/>
                <a:gd name="f213" fmla="*/ 603 f179 1"/>
                <a:gd name="f214" fmla="*/ 1493 f178 1"/>
                <a:gd name="f215" fmla="*/ 497 f179 1"/>
                <a:gd name="f216" fmla="*/ 1344 f178 1"/>
                <a:gd name="f217" fmla="*/ 763 f178 1"/>
                <a:gd name="f218" fmla="*/ 430 f179 1"/>
                <a:gd name="f219" fmla="*/ 649 f178 1"/>
                <a:gd name="f220" fmla="*/ 676 f178 1"/>
                <a:gd name="f221" fmla="*/ 1342 f178 1"/>
                <a:gd name="f222" fmla="*/ 498 f179 1"/>
                <a:gd name="f223" fmla="*/ 1411 f178 1"/>
                <a:gd name="f224" fmla="*/ 600 f179 1"/>
                <a:gd name="f225" fmla="*/ 673 f179 1"/>
                <a:gd name="f226" fmla="*/ 1338 f178 1"/>
                <a:gd name="f227" fmla="*/ 672 f178 1"/>
                <a:gd name="f228" fmla="*/ 699 f179 1"/>
                <a:gd name="f229" fmla="*/ 1020 f179 1"/>
                <a:gd name="f230" fmla="*/ 454 f178 1"/>
                <a:gd name="f231" fmla="*/ 972 f179 1"/>
                <a:gd name="f232" fmla="*/ 406 f178 1"/>
                <a:gd name="f233" fmla="*/ 738 f179 1"/>
                <a:gd name="f234" fmla="*/ 146 f178 1"/>
                <a:gd name="f235" fmla="*/ 611 f179 1"/>
                <a:gd name="f236" fmla="*/ 84 f178 1"/>
                <a:gd name="f237" fmla="*/ 501 f179 1"/>
                <a:gd name="f238" fmla="*/ 154 f178 1"/>
                <a:gd name="f239" fmla="*/ 429 f179 1"/>
                <a:gd name="f240" fmla="*/ 370 f178 1"/>
                <a:gd name="f241" fmla="*/ 133 f179 1"/>
                <a:gd name="f242" fmla="*/ 83 f179 1"/>
                <a:gd name="f243" fmla="*/ 455 f178 1"/>
                <a:gd name="f244" fmla="*/ 599 f178 1"/>
                <a:gd name="f245" fmla="*/ 134 f179 1"/>
                <a:gd name="f246" fmla="*/ 405 f179 1"/>
                <a:gd name="f247" fmla="+- f180 0 f1"/>
                <a:gd name="f248" fmla="*/ f183 1 1104"/>
                <a:gd name="f249" fmla="*/ f184 1 1493"/>
                <a:gd name="f250" fmla="*/ f185 1 1104"/>
                <a:gd name="f251" fmla="*/ f186 1 1493"/>
                <a:gd name="f252" fmla="*/ f187 1 1104"/>
                <a:gd name="f253" fmla="*/ f188 1 1493"/>
                <a:gd name="f254" fmla="*/ f189 1 1104"/>
                <a:gd name="f255" fmla="*/ f190 1 1493"/>
                <a:gd name="f256" fmla="*/ f191 1 1104"/>
                <a:gd name="f257" fmla="*/ f192 1 1493"/>
                <a:gd name="f258" fmla="*/ f193 1 1104"/>
                <a:gd name="f259" fmla="*/ f194 1 1493"/>
                <a:gd name="f260" fmla="*/ f195 1 1104"/>
                <a:gd name="f261" fmla="*/ f196 1 1493"/>
                <a:gd name="f262" fmla="*/ f197 1 1104"/>
                <a:gd name="f263" fmla="*/ f198 1 1493"/>
                <a:gd name="f264" fmla="*/ f199 1 1493"/>
                <a:gd name="f265" fmla="*/ f200 1 1104"/>
                <a:gd name="f266" fmla="*/ f201 1 1493"/>
                <a:gd name="f267" fmla="*/ f202 1 1104"/>
                <a:gd name="f268" fmla="*/ f203 1 1104"/>
                <a:gd name="f269" fmla="*/ f204 1 1493"/>
                <a:gd name="f270" fmla="*/ f205 1 1104"/>
                <a:gd name="f271" fmla="*/ f206 1 1104"/>
                <a:gd name="f272" fmla="*/ f207 1 1104"/>
                <a:gd name="f273" fmla="*/ f208 1 1493"/>
                <a:gd name="f274" fmla="*/ f209 1 1493"/>
                <a:gd name="f275" fmla="*/ f210 1 1104"/>
                <a:gd name="f276" fmla="*/ f211 1 1493"/>
                <a:gd name="f277" fmla="*/ f212 1 1493"/>
                <a:gd name="f278" fmla="*/ f213 1 1104"/>
                <a:gd name="f279" fmla="*/ f214 1 1493"/>
                <a:gd name="f280" fmla="*/ f215 1 1104"/>
                <a:gd name="f281" fmla="*/ f216 1 1493"/>
                <a:gd name="f282" fmla="*/ f217 1 1493"/>
                <a:gd name="f283" fmla="*/ f218 1 1104"/>
                <a:gd name="f284" fmla="*/ f219 1 1493"/>
                <a:gd name="f285" fmla="*/ f220 1 1493"/>
                <a:gd name="f286" fmla="*/ f221 1 1493"/>
                <a:gd name="f287" fmla="*/ f222 1 1104"/>
                <a:gd name="f288" fmla="*/ f223 1 1493"/>
                <a:gd name="f289" fmla="*/ f224 1 1104"/>
                <a:gd name="f290" fmla="*/ f225 1 1104"/>
                <a:gd name="f291" fmla="*/ f226 1 1493"/>
                <a:gd name="f292" fmla="*/ f227 1 1493"/>
                <a:gd name="f293" fmla="*/ f228 1 1104"/>
                <a:gd name="f294" fmla="*/ f229 1 1104"/>
                <a:gd name="f295" fmla="*/ f230 1 1493"/>
                <a:gd name="f296" fmla="*/ f231 1 1104"/>
                <a:gd name="f297" fmla="*/ f232 1 1493"/>
                <a:gd name="f298" fmla="*/ f233 1 1104"/>
                <a:gd name="f299" fmla="*/ f234 1 1493"/>
                <a:gd name="f300" fmla="*/ f235 1 1104"/>
                <a:gd name="f301" fmla="*/ f236 1 1493"/>
                <a:gd name="f302" fmla="*/ f237 1 1104"/>
                <a:gd name="f303" fmla="*/ f238 1 1493"/>
                <a:gd name="f304" fmla="*/ f239 1 1104"/>
                <a:gd name="f305" fmla="*/ f240 1 1493"/>
                <a:gd name="f306" fmla="*/ f241 1 1104"/>
                <a:gd name="f307" fmla="*/ f242 1 1104"/>
                <a:gd name="f308" fmla="*/ f243 1 1493"/>
                <a:gd name="f309" fmla="*/ f244 1 1493"/>
                <a:gd name="f310" fmla="*/ f245 1 1104"/>
                <a:gd name="f311" fmla="*/ f246 1 1104"/>
                <a:gd name="f312" fmla="*/ 0 1 f181"/>
                <a:gd name="f313" fmla="*/ f175 1 f181"/>
                <a:gd name="f314" fmla="*/ 0 1 f182"/>
                <a:gd name="f315" fmla="*/ f176 1 f182"/>
                <a:gd name="f316" fmla="*/ f248 1 f181"/>
                <a:gd name="f317" fmla="*/ f249 1 f182"/>
                <a:gd name="f318" fmla="*/ f250 1 f181"/>
                <a:gd name="f319" fmla="*/ f251 1 f182"/>
                <a:gd name="f320" fmla="*/ f252 1 f181"/>
                <a:gd name="f321" fmla="*/ f253 1 f182"/>
                <a:gd name="f322" fmla="*/ f254 1 f181"/>
                <a:gd name="f323" fmla="*/ f255 1 f182"/>
                <a:gd name="f324" fmla="*/ f256 1 f181"/>
                <a:gd name="f325" fmla="*/ f257 1 f182"/>
                <a:gd name="f326" fmla="*/ f258 1 f181"/>
                <a:gd name="f327" fmla="*/ f259 1 f182"/>
                <a:gd name="f328" fmla="*/ f260 1 f181"/>
                <a:gd name="f329" fmla="*/ f261 1 f182"/>
                <a:gd name="f330" fmla="*/ f262 1 f181"/>
                <a:gd name="f331" fmla="*/ f263 1 f182"/>
                <a:gd name="f332" fmla="*/ f264 1 f182"/>
                <a:gd name="f333" fmla="*/ f265 1 f181"/>
                <a:gd name="f334" fmla="*/ f266 1 f182"/>
                <a:gd name="f335" fmla="*/ f267 1 f181"/>
                <a:gd name="f336" fmla="*/ f268 1 f181"/>
                <a:gd name="f337" fmla="*/ f269 1 f182"/>
                <a:gd name="f338" fmla="*/ f270 1 f181"/>
                <a:gd name="f339" fmla="*/ f271 1 f181"/>
                <a:gd name="f340" fmla="*/ f272 1 f181"/>
                <a:gd name="f341" fmla="*/ f273 1 f182"/>
                <a:gd name="f342" fmla="*/ f274 1 f182"/>
                <a:gd name="f343" fmla="*/ f275 1 f181"/>
                <a:gd name="f344" fmla="*/ f276 1 f182"/>
                <a:gd name="f345" fmla="*/ f277 1 f182"/>
                <a:gd name="f346" fmla="*/ f278 1 f181"/>
                <a:gd name="f347" fmla="*/ f279 1 f182"/>
                <a:gd name="f348" fmla="*/ f280 1 f181"/>
                <a:gd name="f349" fmla="*/ f281 1 f182"/>
                <a:gd name="f350" fmla="*/ f282 1 f182"/>
                <a:gd name="f351" fmla="*/ f283 1 f181"/>
                <a:gd name="f352" fmla="*/ f284 1 f182"/>
                <a:gd name="f353" fmla="*/ f285 1 f182"/>
                <a:gd name="f354" fmla="*/ f286 1 f182"/>
                <a:gd name="f355" fmla="*/ f287 1 f181"/>
                <a:gd name="f356" fmla="*/ f288 1 f182"/>
                <a:gd name="f357" fmla="*/ f289 1 f181"/>
                <a:gd name="f358" fmla="*/ f290 1 f181"/>
                <a:gd name="f359" fmla="*/ f291 1 f182"/>
                <a:gd name="f360" fmla="*/ f292 1 f182"/>
                <a:gd name="f361" fmla="*/ f293 1 f181"/>
                <a:gd name="f362" fmla="*/ f294 1 f181"/>
                <a:gd name="f363" fmla="*/ f295 1 f182"/>
                <a:gd name="f364" fmla="*/ f296 1 f181"/>
                <a:gd name="f365" fmla="*/ f297 1 f182"/>
                <a:gd name="f366" fmla="*/ f298 1 f181"/>
                <a:gd name="f367" fmla="*/ f299 1 f182"/>
                <a:gd name="f368" fmla="*/ f300 1 f181"/>
                <a:gd name="f369" fmla="*/ f301 1 f182"/>
                <a:gd name="f370" fmla="*/ f302 1 f181"/>
                <a:gd name="f371" fmla="*/ f303 1 f182"/>
                <a:gd name="f372" fmla="*/ f304 1 f181"/>
                <a:gd name="f373" fmla="*/ f305 1 f182"/>
                <a:gd name="f374" fmla="*/ f306 1 f181"/>
                <a:gd name="f375" fmla="*/ f307 1 f181"/>
                <a:gd name="f376" fmla="*/ f308 1 f182"/>
                <a:gd name="f377" fmla="*/ f309 1 f182"/>
                <a:gd name="f378" fmla="*/ f310 1 f181"/>
                <a:gd name="f379" fmla="*/ f311 1 f181"/>
                <a:gd name="f380" fmla="*/ f312 f172 1"/>
                <a:gd name="f381" fmla="*/ f313 f172 1"/>
                <a:gd name="f382" fmla="*/ f315 f173 1"/>
                <a:gd name="f383" fmla="*/ f314 f173 1"/>
                <a:gd name="f384" fmla="*/ f316 f172 1"/>
                <a:gd name="f385" fmla="*/ f317 f173 1"/>
                <a:gd name="f386" fmla="*/ f318 f172 1"/>
                <a:gd name="f387" fmla="*/ f319 f173 1"/>
                <a:gd name="f388" fmla="*/ f320 f172 1"/>
                <a:gd name="f389" fmla="*/ f321 f173 1"/>
                <a:gd name="f390" fmla="*/ f322 f172 1"/>
                <a:gd name="f391" fmla="*/ f323 f173 1"/>
                <a:gd name="f392" fmla="*/ f324 f172 1"/>
                <a:gd name="f393" fmla="*/ f325 f173 1"/>
                <a:gd name="f394" fmla="*/ f326 f172 1"/>
                <a:gd name="f395" fmla="*/ f327 f173 1"/>
                <a:gd name="f396" fmla="*/ f328 f172 1"/>
                <a:gd name="f397" fmla="*/ f329 f173 1"/>
                <a:gd name="f398" fmla="*/ f330 f172 1"/>
                <a:gd name="f399" fmla="*/ f331 f173 1"/>
                <a:gd name="f400" fmla="*/ f332 f173 1"/>
                <a:gd name="f401" fmla="*/ f333 f172 1"/>
                <a:gd name="f402" fmla="*/ f334 f173 1"/>
                <a:gd name="f403" fmla="*/ f335 f172 1"/>
                <a:gd name="f404" fmla="*/ f336 f172 1"/>
                <a:gd name="f405" fmla="*/ f337 f173 1"/>
                <a:gd name="f406" fmla="*/ f338 f172 1"/>
                <a:gd name="f407" fmla="*/ f339 f172 1"/>
                <a:gd name="f408" fmla="*/ f340 f172 1"/>
                <a:gd name="f409" fmla="*/ f341 f173 1"/>
                <a:gd name="f410" fmla="*/ f342 f173 1"/>
                <a:gd name="f411" fmla="*/ f343 f172 1"/>
                <a:gd name="f412" fmla="*/ f344 f173 1"/>
                <a:gd name="f413" fmla="*/ f345 f173 1"/>
                <a:gd name="f414" fmla="*/ f346 f172 1"/>
                <a:gd name="f415" fmla="*/ f347 f173 1"/>
                <a:gd name="f416" fmla="*/ f348 f172 1"/>
                <a:gd name="f417" fmla="*/ f349 f173 1"/>
                <a:gd name="f418" fmla="*/ f350 f173 1"/>
                <a:gd name="f419" fmla="*/ f351 f172 1"/>
                <a:gd name="f420" fmla="*/ f352 f173 1"/>
                <a:gd name="f421" fmla="*/ f353 f173 1"/>
                <a:gd name="f422" fmla="*/ f354 f173 1"/>
                <a:gd name="f423" fmla="*/ f355 f172 1"/>
                <a:gd name="f424" fmla="*/ f356 f173 1"/>
                <a:gd name="f425" fmla="*/ f357 f172 1"/>
                <a:gd name="f426" fmla="*/ f358 f172 1"/>
                <a:gd name="f427" fmla="*/ f359 f173 1"/>
                <a:gd name="f428" fmla="*/ f360 f173 1"/>
                <a:gd name="f429" fmla="*/ f361 f172 1"/>
                <a:gd name="f430" fmla="*/ f362 f172 1"/>
                <a:gd name="f431" fmla="*/ f363 f173 1"/>
                <a:gd name="f432" fmla="*/ f364 f172 1"/>
                <a:gd name="f433" fmla="*/ f365 f173 1"/>
                <a:gd name="f434" fmla="*/ f366 f172 1"/>
                <a:gd name="f435" fmla="*/ f367 f173 1"/>
                <a:gd name="f436" fmla="*/ f368 f172 1"/>
                <a:gd name="f437" fmla="*/ f369 f173 1"/>
                <a:gd name="f438" fmla="*/ f370 f172 1"/>
                <a:gd name="f439" fmla="*/ f371 f173 1"/>
                <a:gd name="f440" fmla="*/ f372 f172 1"/>
                <a:gd name="f441" fmla="*/ f373 f173 1"/>
                <a:gd name="f442" fmla="*/ f374 f172 1"/>
                <a:gd name="f443" fmla="*/ f375 f172 1"/>
                <a:gd name="f444" fmla="*/ f376 f173 1"/>
                <a:gd name="f445" fmla="*/ f377 f173 1"/>
                <a:gd name="f446" fmla="*/ f378 f172 1"/>
                <a:gd name="f447" fmla="*/ f379 f172 1"/>
              </a:gdLst>
              <a:ahLst/>
              <a:cxnLst>
                <a:cxn ang="3cd4">
                  <a:pos x="hc" y="t"/>
                </a:cxn>
                <a:cxn ang="0">
                  <a:pos x="r" y="vc"/>
                </a:cxn>
                <a:cxn ang="cd4">
                  <a:pos x="hc" y="b"/>
                </a:cxn>
                <a:cxn ang="cd2">
                  <a:pos x="l" y="vc"/>
                </a:cxn>
                <a:cxn ang="f247">
                  <a:pos x="f384" y="f385"/>
                </a:cxn>
                <a:cxn ang="f247">
                  <a:pos x="f386" y="f387"/>
                </a:cxn>
                <a:cxn ang="f247">
                  <a:pos x="f388" y="f389"/>
                </a:cxn>
                <a:cxn ang="f247">
                  <a:pos x="f390" y="f391"/>
                </a:cxn>
                <a:cxn ang="f247">
                  <a:pos x="f392" y="f393"/>
                </a:cxn>
                <a:cxn ang="f247">
                  <a:pos x="f394" y="f395"/>
                </a:cxn>
                <a:cxn ang="f247">
                  <a:pos x="f396" y="f397"/>
                </a:cxn>
                <a:cxn ang="f247">
                  <a:pos x="f398" y="f397"/>
                </a:cxn>
                <a:cxn ang="f247">
                  <a:pos x="f384" y="f399"/>
                </a:cxn>
                <a:cxn ang="f247">
                  <a:pos x="f384" y="f400"/>
                </a:cxn>
                <a:cxn ang="f247">
                  <a:pos x="f401" y="f402"/>
                </a:cxn>
                <a:cxn ang="f247">
                  <a:pos x="f403" y="f402"/>
                </a:cxn>
                <a:cxn ang="f247">
                  <a:pos x="f404" y="f405"/>
                </a:cxn>
                <a:cxn ang="f247">
                  <a:pos x="f404" y="f397"/>
                </a:cxn>
                <a:cxn ang="f247">
                  <a:pos x="f406" y="f397"/>
                </a:cxn>
                <a:cxn ang="f247">
                  <a:pos x="f407" y="f397"/>
                </a:cxn>
                <a:cxn ang="f247">
                  <a:pos x="f408" y="f409"/>
                </a:cxn>
                <a:cxn ang="f247">
                  <a:pos x="f408" y="f410"/>
                </a:cxn>
                <a:cxn ang="f247">
                  <a:pos x="f411" y="f385"/>
                </a:cxn>
                <a:cxn ang="f247">
                  <a:pos x="f404" y="f385"/>
                </a:cxn>
                <a:cxn ang="f247">
                  <a:pos x="f404" y="f412"/>
                </a:cxn>
                <a:cxn ang="f247">
                  <a:pos x="f404" y="f413"/>
                </a:cxn>
                <a:cxn ang="f247">
                  <a:pos x="f414" y="f415"/>
                </a:cxn>
                <a:cxn ang="f247">
                  <a:pos x="f416" y="f415"/>
                </a:cxn>
                <a:cxn ang="f247">
                  <a:pos x="f384" y="f417"/>
                </a:cxn>
                <a:cxn ang="f247">
                  <a:pos x="f384" y="f418"/>
                </a:cxn>
                <a:cxn ang="f247">
                  <a:pos x="f384" y="f385"/>
                </a:cxn>
                <a:cxn ang="f247">
                  <a:pos x="f419" y="f420"/>
                </a:cxn>
                <a:cxn ang="f247">
                  <a:pos x="f419" y="f421"/>
                </a:cxn>
                <a:cxn ang="f247">
                  <a:pos x="f419" y="f422"/>
                </a:cxn>
                <a:cxn ang="f247">
                  <a:pos x="f423" y="f424"/>
                </a:cxn>
                <a:cxn ang="f247">
                  <a:pos x="f425" y="f424"/>
                </a:cxn>
                <a:cxn ang="f247">
                  <a:pos x="f426" y="f427"/>
                </a:cxn>
                <a:cxn ang="f247">
                  <a:pos x="f426" y="f428"/>
                </a:cxn>
                <a:cxn ang="f247">
                  <a:pos x="f426" y="f420"/>
                </a:cxn>
                <a:cxn ang="f247">
                  <a:pos x="f429" y="f420"/>
                </a:cxn>
                <a:cxn ang="f247">
                  <a:pos x="f411" y="f420"/>
                </a:cxn>
                <a:cxn ang="f247">
                  <a:pos x="f430" y="f410"/>
                </a:cxn>
                <a:cxn ang="f247">
                  <a:pos x="f430" y="f431"/>
                </a:cxn>
                <a:cxn ang="f247">
                  <a:pos x="f432" y="f433"/>
                </a:cxn>
                <a:cxn ang="f247">
                  <a:pos x="f434" y="f433"/>
                </a:cxn>
                <a:cxn ang="f247">
                  <a:pos x="f426" y="f433"/>
                </a:cxn>
                <a:cxn ang="f247">
                  <a:pos x="f426" y="f435"/>
                </a:cxn>
                <a:cxn ang="f247">
                  <a:pos x="f436" y="f437"/>
                </a:cxn>
                <a:cxn ang="f247">
                  <a:pos x="f438" y="f437"/>
                </a:cxn>
                <a:cxn ang="f247">
                  <a:pos x="f419" y="f439"/>
                </a:cxn>
                <a:cxn ang="f247">
                  <a:pos x="f440" y="f441"/>
                </a:cxn>
                <a:cxn ang="f247">
                  <a:pos x="f440" y="f433"/>
                </a:cxn>
                <a:cxn ang="f247">
                  <a:pos x="f442" y="f433"/>
                </a:cxn>
                <a:cxn ang="f247">
                  <a:pos x="f443" y="f444"/>
                </a:cxn>
                <a:cxn ang="f247">
                  <a:pos x="f443" y="f445"/>
                </a:cxn>
                <a:cxn ang="f247">
                  <a:pos x="f446" y="f420"/>
                </a:cxn>
                <a:cxn ang="f247">
                  <a:pos x="f447" y="f420"/>
                </a:cxn>
                <a:cxn ang="f247">
                  <a:pos x="f419" y="f420"/>
                </a:cxn>
              </a:cxnLst>
              <a:rect l="f380" t="f383" r="f381" b="f382"/>
              <a:pathLst>
                <a:path w="1104" h="1493">
                  <a:moveTo>
                    <a:pt x="f8" y="f9"/>
                  </a:moveTo>
                  <a:cubicBezTo>
                    <a:pt x="f10" y="f9"/>
                    <a:pt x="f11" y="f12"/>
                    <a:pt x="f13" y="f14"/>
                  </a:cubicBezTo>
                  <a:cubicBezTo>
                    <a:pt x="f15" y="f16"/>
                    <a:pt x="f17" y="f18"/>
                    <a:pt x="f19" y="f20"/>
                  </a:cubicBezTo>
                  <a:cubicBezTo>
                    <a:pt x="f21" y="f22"/>
                    <a:pt x="f23" y="f24"/>
                    <a:pt x="f23" y="f25"/>
                  </a:cubicBezTo>
                  <a:cubicBezTo>
                    <a:pt x="f5" y="f26"/>
                    <a:pt x="f5" y="f27"/>
                    <a:pt x="f5" y="f28"/>
                  </a:cubicBezTo>
                  <a:cubicBezTo>
                    <a:pt x="f23" y="f29"/>
                    <a:pt x="f30" y="f31"/>
                    <a:pt x="f32" y="f31"/>
                  </a:cubicBezTo>
                  <a:cubicBezTo>
                    <a:pt x="f33" y="f34"/>
                    <a:pt x="f35" y="f34"/>
                    <a:pt x="f36" y="f34"/>
                  </a:cubicBezTo>
                  <a:cubicBezTo>
                    <a:pt x="f37" y="f34"/>
                    <a:pt x="f38" y="f34"/>
                    <a:pt x="f39" y="f34"/>
                  </a:cubicBezTo>
                  <a:cubicBezTo>
                    <a:pt x="f40" y="f41"/>
                    <a:pt x="f40" y="f42"/>
                    <a:pt x="f8" y="f43"/>
                  </a:cubicBezTo>
                  <a:cubicBezTo>
                    <a:pt x="f8" y="f44"/>
                    <a:pt x="f40" y="f45"/>
                    <a:pt x="f8" y="f46"/>
                  </a:cubicBezTo>
                  <a:cubicBezTo>
                    <a:pt x="f8" y="f47"/>
                    <a:pt x="f48" y="f5"/>
                    <a:pt x="f49" y="f23"/>
                  </a:cubicBezTo>
                  <a:cubicBezTo>
                    <a:pt x="f50" y="f23"/>
                    <a:pt x="f51" y="f5"/>
                    <a:pt x="f52" y="f23"/>
                  </a:cubicBezTo>
                  <a:cubicBezTo>
                    <a:pt x="f53" y="f23"/>
                    <a:pt x="f54" y="f55"/>
                    <a:pt x="f56" y="f57"/>
                  </a:cubicBezTo>
                  <a:cubicBezTo>
                    <a:pt x="f58" y="f59"/>
                    <a:pt x="f56" y="f60"/>
                    <a:pt x="f56" y="f34"/>
                  </a:cubicBezTo>
                  <a:cubicBezTo>
                    <a:pt x="f61" y="f34"/>
                    <a:pt x="f62" y="f34"/>
                    <a:pt x="f63" y="f34"/>
                  </a:cubicBezTo>
                  <a:cubicBezTo>
                    <a:pt x="f64" y="f34"/>
                    <a:pt x="f65" y="f34"/>
                    <a:pt x="f66" y="f34"/>
                  </a:cubicBezTo>
                  <a:cubicBezTo>
                    <a:pt x="f67" y="f31"/>
                    <a:pt x="f6" y="f68"/>
                    <a:pt x="f69" y="f70"/>
                  </a:cubicBezTo>
                  <a:cubicBezTo>
                    <a:pt x="f69" y="f71"/>
                    <a:pt x="f69" y="f72"/>
                    <a:pt x="f69" y="f73"/>
                  </a:cubicBezTo>
                  <a:cubicBezTo>
                    <a:pt x="f69" y="f74"/>
                    <a:pt x="f75" y="f9"/>
                    <a:pt x="f76" y="f9"/>
                  </a:cubicBezTo>
                  <a:cubicBezTo>
                    <a:pt x="f77" y="f9"/>
                    <a:pt x="f78" y="f9"/>
                    <a:pt x="f56" y="f9"/>
                  </a:cubicBezTo>
                  <a:cubicBezTo>
                    <a:pt x="f56" y="f79"/>
                    <a:pt x="f56" y="f80"/>
                    <a:pt x="f56" y="f81"/>
                  </a:cubicBezTo>
                  <a:cubicBezTo>
                    <a:pt x="f56" y="f82"/>
                    <a:pt x="f56" y="f83"/>
                    <a:pt x="f56" y="f84"/>
                  </a:cubicBezTo>
                  <a:cubicBezTo>
                    <a:pt x="f56" y="f85"/>
                    <a:pt x="f86" y="f7"/>
                    <a:pt x="f87" y="f7"/>
                  </a:cubicBezTo>
                  <a:cubicBezTo>
                    <a:pt x="f88" y="f7"/>
                    <a:pt x="f89" y="f7"/>
                    <a:pt x="f90" y="f7"/>
                  </a:cubicBezTo>
                  <a:cubicBezTo>
                    <a:pt x="f91" y="f7"/>
                    <a:pt x="f8" y="f85"/>
                    <a:pt x="f8" y="f92"/>
                  </a:cubicBezTo>
                  <a:cubicBezTo>
                    <a:pt x="f8" y="f93"/>
                    <a:pt x="f8" y="f94"/>
                    <a:pt x="f8" y="f95"/>
                  </a:cubicBezTo>
                  <a:cubicBezTo>
                    <a:pt x="f8" y="f96"/>
                    <a:pt x="f8" y="f97"/>
                    <a:pt x="f8" y="f9"/>
                  </a:cubicBezTo>
                  <a:close/>
                  <a:moveTo>
                    <a:pt x="f98" y="f99"/>
                  </a:moveTo>
                  <a:cubicBezTo>
                    <a:pt x="f98" y="f100"/>
                    <a:pt x="f98" y="f101"/>
                    <a:pt x="f98" y="f102"/>
                  </a:cubicBezTo>
                  <a:cubicBezTo>
                    <a:pt x="f98" y="f103"/>
                    <a:pt x="f104" y="f105"/>
                    <a:pt x="f98" y="f106"/>
                  </a:cubicBezTo>
                  <a:cubicBezTo>
                    <a:pt x="f98" y="f107"/>
                    <a:pt x="f108" y="f109"/>
                    <a:pt x="f110" y="f109"/>
                  </a:cubicBezTo>
                  <a:cubicBezTo>
                    <a:pt x="f89" y="f109"/>
                    <a:pt x="f111" y="f109"/>
                    <a:pt x="f73" y="f109"/>
                  </a:cubicBezTo>
                  <a:cubicBezTo>
                    <a:pt x="f112" y="f109"/>
                    <a:pt x="f113" y="f114"/>
                    <a:pt x="f113" y="f115"/>
                  </a:cubicBezTo>
                  <a:cubicBezTo>
                    <a:pt x="f113" y="f116"/>
                    <a:pt x="f113" y="f117"/>
                    <a:pt x="f113" y="f118"/>
                  </a:cubicBezTo>
                  <a:cubicBezTo>
                    <a:pt x="f113" y="f119"/>
                    <a:pt x="f113" y="f120"/>
                    <a:pt x="f113" y="f99"/>
                  </a:cubicBezTo>
                  <a:cubicBezTo>
                    <a:pt x="f121" y="f99"/>
                    <a:pt x="f122" y="f99"/>
                    <a:pt x="f123" y="f99"/>
                  </a:cubicBezTo>
                  <a:cubicBezTo>
                    <a:pt x="f124" y="f99"/>
                    <a:pt x="f125" y="f99"/>
                    <a:pt x="f76" y="f99"/>
                  </a:cubicBezTo>
                  <a:cubicBezTo>
                    <a:pt x="f126" y="f99"/>
                    <a:pt x="f127" y="f128"/>
                    <a:pt x="f127" y="f73"/>
                  </a:cubicBezTo>
                  <a:cubicBezTo>
                    <a:pt x="f129" y="f130"/>
                    <a:pt x="f129" y="f131"/>
                    <a:pt x="f127" y="f132"/>
                  </a:cubicBezTo>
                  <a:cubicBezTo>
                    <a:pt x="f127" y="f133"/>
                    <a:pt x="f134" y="f91"/>
                    <a:pt x="f135" y="f91"/>
                  </a:cubicBezTo>
                  <a:cubicBezTo>
                    <a:pt x="f117" y="f136"/>
                    <a:pt x="f137" y="f91"/>
                    <a:pt x="f138" y="f91"/>
                  </a:cubicBezTo>
                  <a:cubicBezTo>
                    <a:pt x="f139" y="f91"/>
                    <a:pt x="f140" y="f91"/>
                    <a:pt x="f113" y="f91"/>
                  </a:cubicBezTo>
                  <a:cubicBezTo>
                    <a:pt x="f113" y="f141"/>
                    <a:pt x="f113" y="f142"/>
                    <a:pt x="f113" y="f143"/>
                  </a:cubicBezTo>
                  <a:cubicBezTo>
                    <a:pt x="f113" y="f144"/>
                    <a:pt x="f99" y="f145"/>
                    <a:pt x="f146" y="f145"/>
                  </a:cubicBezTo>
                  <a:cubicBezTo>
                    <a:pt x="f147" y="f148"/>
                    <a:pt x="f149" y="f145"/>
                    <a:pt x="f150" y="f145"/>
                  </a:cubicBezTo>
                  <a:cubicBezTo>
                    <a:pt x="f151" y="f145"/>
                    <a:pt x="f98" y="f15"/>
                    <a:pt x="f98" y="f152"/>
                  </a:cubicBezTo>
                  <a:cubicBezTo>
                    <a:pt x="f104" y="f153"/>
                    <a:pt x="f104" y="f154"/>
                    <a:pt x="f104" y="f155"/>
                  </a:cubicBezTo>
                  <a:cubicBezTo>
                    <a:pt x="f104" y="f156"/>
                    <a:pt x="f104" y="f157"/>
                    <a:pt x="f104" y="f91"/>
                  </a:cubicBezTo>
                  <a:cubicBezTo>
                    <a:pt x="f37" y="f91"/>
                    <a:pt x="f158" y="f136"/>
                    <a:pt x="f159" y="f91"/>
                  </a:cubicBezTo>
                  <a:cubicBezTo>
                    <a:pt x="f160" y="f91"/>
                    <a:pt x="f145" y="f161"/>
                    <a:pt x="f148" y="f162"/>
                  </a:cubicBezTo>
                  <a:cubicBezTo>
                    <a:pt x="f148" y="f131"/>
                    <a:pt x="f148" y="f130"/>
                    <a:pt x="f148" y="f163"/>
                  </a:cubicBezTo>
                  <a:cubicBezTo>
                    <a:pt x="f145" y="f164"/>
                    <a:pt x="f165" y="f99"/>
                    <a:pt x="f166" y="f99"/>
                  </a:cubicBezTo>
                  <a:cubicBezTo>
                    <a:pt x="f167" y="f99"/>
                    <a:pt x="f168" y="f99"/>
                    <a:pt x="f136" y="f99"/>
                  </a:cubicBezTo>
                  <a:cubicBezTo>
                    <a:pt x="f169" y="f99"/>
                    <a:pt x="f170" y="f99"/>
                    <a:pt x="f98" y="f9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1" name="Freeform 48">
              <a:extLst>
                <a:ext uri="{FF2B5EF4-FFF2-40B4-BE49-F238E27FC236}">
                  <a16:creationId xmlns:a16="http://schemas.microsoft.com/office/drawing/2014/main" id="{2F742D3D-CABE-FD40-9948-5D7BDC9FBFF9}"/>
                </a:ext>
              </a:extLst>
            </p:cNvPr>
            <p:cNvSpPr/>
            <p:nvPr/>
          </p:nvSpPr>
          <p:spPr>
            <a:xfrm>
              <a:off x="2608261" y="3222629"/>
              <a:ext cx="171450" cy="171450"/>
            </a:xfrm>
            <a:custGeom>
              <a:avLst/>
              <a:gdLst>
                <a:gd name="f0" fmla="val 10800000"/>
                <a:gd name="f1" fmla="val 5400000"/>
                <a:gd name="f2" fmla="val 180"/>
                <a:gd name="f3" fmla="val w"/>
                <a:gd name="f4" fmla="val h"/>
                <a:gd name="f5" fmla="val 0"/>
                <a:gd name="f6" fmla="val 257"/>
                <a:gd name="f7" fmla="val 256"/>
                <a:gd name="f8" fmla="val 128"/>
                <a:gd name="f9" fmla="val 255"/>
                <a:gd name="f10" fmla="val 57"/>
                <a:gd name="f11" fmla="val 197"/>
                <a:gd name="f12" fmla="val 1"/>
                <a:gd name="f13" fmla="val 126"/>
                <a:gd name="f14" fmla="val 2"/>
                <a:gd name="f15" fmla="val 60"/>
                <a:gd name="f16" fmla="val 129"/>
                <a:gd name="f17" fmla="val 200"/>
                <a:gd name="f18" fmla="val 58"/>
                <a:gd name="f19" fmla="val 130"/>
                <a:gd name="f20" fmla="val 199"/>
                <a:gd name="f21" fmla="val 198"/>
                <a:gd name="f22" fmla="+- 0 0 -90"/>
                <a:gd name="f23" fmla="*/ f3 1 257"/>
                <a:gd name="f24" fmla="*/ f4 1 256"/>
                <a:gd name="f25" fmla="val f5"/>
                <a:gd name="f26" fmla="val f6"/>
                <a:gd name="f27" fmla="val f7"/>
                <a:gd name="f28" fmla="*/ f22 f0 1"/>
                <a:gd name="f29" fmla="+- f27 0 f25"/>
                <a:gd name="f30" fmla="+- f26 0 f25"/>
                <a:gd name="f31" fmla="*/ f28 1 f2"/>
                <a:gd name="f32" fmla="*/ f30 1 257"/>
                <a:gd name="f33" fmla="*/ f29 1 256"/>
                <a:gd name="f34" fmla="*/ 128 f30 1"/>
                <a:gd name="f35" fmla="*/ 255 f29 1"/>
                <a:gd name="f36" fmla="*/ 1 f30 1"/>
                <a:gd name="f37" fmla="*/ 126 f29 1"/>
                <a:gd name="f38" fmla="*/ 129 f30 1"/>
                <a:gd name="f39" fmla="*/ 0 f29 1"/>
                <a:gd name="f40" fmla="*/ 256 f30 1"/>
                <a:gd name="f41" fmla="*/ 130 f29 1"/>
                <a:gd name="f42" fmla="+- f31 0 f1"/>
                <a:gd name="f43" fmla="*/ f34 1 257"/>
                <a:gd name="f44" fmla="*/ f35 1 256"/>
                <a:gd name="f45" fmla="*/ f36 1 257"/>
                <a:gd name="f46" fmla="*/ f37 1 256"/>
                <a:gd name="f47" fmla="*/ f38 1 257"/>
                <a:gd name="f48" fmla="*/ f39 1 256"/>
                <a:gd name="f49" fmla="*/ f40 1 257"/>
                <a:gd name="f50" fmla="*/ f41 1 256"/>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57" h="256">
                  <a:moveTo>
                    <a:pt x="f8" y="f9"/>
                  </a:moveTo>
                  <a:cubicBezTo>
                    <a:pt x="f10" y="f9"/>
                    <a:pt x="f5" y="f11"/>
                    <a:pt x="f12" y="f13"/>
                  </a:cubicBezTo>
                  <a:cubicBezTo>
                    <a:pt x="f14" y="f10"/>
                    <a:pt x="f15" y="f5"/>
                    <a:pt x="f16" y="f5"/>
                  </a:cubicBezTo>
                  <a:cubicBezTo>
                    <a:pt x="f17" y="f5"/>
                    <a:pt x="f6" y="f18"/>
                    <a:pt x="f7" y="f19"/>
                  </a:cubicBezTo>
                  <a:cubicBezTo>
                    <a:pt x="f7" y="f20"/>
                    <a:pt x="f21"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2" name="Freeform 49">
              <a:extLst>
                <a:ext uri="{FF2B5EF4-FFF2-40B4-BE49-F238E27FC236}">
                  <a16:creationId xmlns:a16="http://schemas.microsoft.com/office/drawing/2014/main" id="{09DB8365-7C95-5A5C-AAE3-DD2B7DD2F130}"/>
                </a:ext>
              </a:extLst>
            </p:cNvPr>
            <p:cNvSpPr/>
            <p:nvPr/>
          </p:nvSpPr>
          <p:spPr>
            <a:xfrm>
              <a:off x="2495553" y="3671892"/>
              <a:ext cx="171450" cy="171450"/>
            </a:xfrm>
            <a:custGeom>
              <a:avLst/>
              <a:gdLst>
                <a:gd name="f0" fmla="val 10800000"/>
                <a:gd name="f1" fmla="val 5400000"/>
                <a:gd name="f2" fmla="val 180"/>
                <a:gd name="f3" fmla="val w"/>
                <a:gd name="f4" fmla="val h"/>
                <a:gd name="f5" fmla="val 0"/>
                <a:gd name="f6" fmla="val 256"/>
                <a:gd name="f7" fmla="val 255"/>
                <a:gd name="f8" fmla="val 129"/>
                <a:gd name="f9" fmla="val 199"/>
                <a:gd name="f10" fmla="val 128"/>
                <a:gd name="f11" fmla="val 57"/>
                <a:gd name="f12" fmla="val 254"/>
                <a:gd name="f13" fmla="val 196"/>
                <a:gd name="f14" fmla="val 1"/>
                <a:gd name="f15" fmla="val 126"/>
                <a:gd name="f16" fmla="val 56"/>
                <a:gd name="f17" fmla="val 59"/>
                <a:gd name="f18" fmla="val 200"/>
                <a:gd name="f19" fmla="+- 0 0 -90"/>
                <a:gd name="f20" fmla="*/ f3 1 256"/>
                <a:gd name="f21" fmla="*/ f4 1 255"/>
                <a:gd name="f22" fmla="val f5"/>
                <a:gd name="f23" fmla="val f6"/>
                <a:gd name="f24" fmla="val f7"/>
                <a:gd name="f25" fmla="*/ f19 f0 1"/>
                <a:gd name="f26" fmla="+- f24 0 f22"/>
                <a:gd name="f27" fmla="+- f23 0 f22"/>
                <a:gd name="f28" fmla="*/ f25 1 f2"/>
                <a:gd name="f29" fmla="*/ f27 1 256"/>
                <a:gd name="f30" fmla="*/ f26 1 255"/>
                <a:gd name="f31" fmla="*/ 256 f27 1"/>
                <a:gd name="f32" fmla="*/ 129 f26 1"/>
                <a:gd name="f33" fmla="*/ 128 f27 1"/>
                <a:gd name="f34" fmla="*/ 255 f26 1"/>
                <a:gd name="f35" fmla="*/ 1 f27 1"/>
                <a:gd name="f36" fmla="*/ 126 f26 1"/>
                <a:gd name="f37" fmla="*/ 129 f27 1"/>
                <a:gd name="f38" fmla="*/ 0 f26 1"/>
                <a:gd name="f39" fmla="+- f28 0 f1"/>
                <a:gd name="f40" fmla="*/ f31 1 256"/>
                <a:gd name="f41" fmla="*/ f32 1 255"/>
                <a:gd name="f42" fmla="*/ f33 1 256"/>
                <a:gd name="f43" fmla="*/ f34 1 255"/>
                <a:gd name="f44" fmla="*/ f35 1 256"/>
                <a:gd name="f45" fmla="*/ f36 1 255"/>
                <a:gd name="f46" fmla="*/ f37 1 256"/>
                <a:gd name="f47" fmla="*/ f38 1 255"/>
                <a:gd name="f48" fmla="*/ 0 1 f29"/>
                <a:gd name="f49" fmla="*/ f23 1 f29"/>
                <a:gd name="f50" fmla="*/ 0 1 f30"/>
                <a:gd name="f51" fmla="*/ f24 1 f30"/>
                <a:gd name="f52" fmla="*/ f40 1 f29"/>
                <a:gd name="f53" fmla="*/ f41 1 f30"/>
                <a:gd name="f54" fmla="*/ f42 1 f29"/>
                <a:gd name="f55" fmla="*/ f43 1 f30"/>
                <a:gd name="f56" fmla="*/ f44 1 f29"/>
                <a:gd name="f57" fmla="*/ f45 1 f30"/>
                <a:gd name="f58" fmla="*/ f46 1 f29"/>
                <a:gd name="f59" fmla="*/ f47 1 f30"/>
                <a:gd name="f60" fmla="*/ f48 f20 1"/>
                <a:gd name="f61" fmla="*/ f49 f20 1"/>
                <a:gd name="f62" fmla="*/ f51 f21 1"/>
                <a:gd name="f63" fmla="*/ f50 f21 1"/>
                <a:gd name="f64" fmla="*/ f52 f20 1"/>
                <a:gd name="f65" fmla="*/ f53 f21 1"/>
                <a:gd name="f66" fmla="*/ f54 f20 1"/>
                <a:gd name="f67" fmla="*/ f55 f21 1"/>
                <a:gd name="f68" fmla="*/ f56 f20 1"/>
                <a:gd name="f69" fmla="*/ f57 f21 1"/>
                <a:gd name="f70" fmla="*/ f58 f20 1"/>
                <a:gd name="f71" fmla="*/ f59 f21 1"/>
              </a:gdLst>
              <a:ahLst/>
              <a:cxnLst>
                <a:cxn ang="3cd4">
                  <a:pos x="hc" y="t"/>
                </a:cxn>
                <a:cxn ang="0">
                  <a:pos x="r" y="vc"/>
                </a:cxn>
                <a:cxn ang="cd4">
                  <a:pos x="hc" y="b"/>
                </a:cxn>
                <a:cxn ang="cd2">
                  <a:pos x="l" y="vc"/>
                </a:cxn>
                <a:cxn ang="f39">
                  <a:pos x="f64" y="f65"/>
                </a:cxn>
                <a:cxn ang="f39">
                  <a:pos x="f66" y="f67"/>
                </a:cxn>
                <a:cxn ang="f39">
                  <a:pos x="f68" y="f69"/>
                </a:cxn>
                <a:cxn ang="f39">
                  <a:pos x="f70" y="f71"/>
                </a:cxn>
                <a:cxn ang="f39">
                  <a:pos x="f64" y="f65"/>
                </a:cxn>
              </a:cxnLst>
              <a:rect l="f60" t="f63" r="f61" b="f62"/>
              <a:pathLst>
                <a:path w="256" h="255">
                  <a:moveTo>
                    <a:pt x="f6" y="f8"/>
                  </a:moveTo>
                  <a:cubicBezTo>
                    <a:pt x="f7" y="f9"/>
                    <a:pt x="f9" y="f7"/>
                    <a:pt x="f10" y="f7"/>
                  </a:cubicBezTo>
                  <a:cubicBezTo>
                    <a:pt x="f11" y="f12"/>
                    <a:pt x="f5" y="f13"/>
                    <a:pt x="f14" y="f15"/>
                  </a:cubicBezTo>
                  <a:cubicBezTo>
                    <a:pt x="f14" y="f16"/>
                    <a:pt x="f17" y="f5"/>
                    <a:pt x="f8" y="f5"/>
                  </a:cubicBezTo>
                  <a:cubicBezTo>
                    <a:pt x="f18" y="f5"/>
                    <a:pt x="f6" y="f1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3" name="Freeform 50">
              <a:extLst>
                <a:ext uri="{FF2B5EF4-FFF2-40B4-BE49-F238E27FC236}">
                  <a16:creationId xmlns:a16="http://schemas.microsoft.com/office/drawing/2014/main" id="{9E902304-1DAA-6953-AE98-4BBB84BAA2D7}"/>
                </a:ext>
              </a:extLst>
            </p:cNvPr>
            <p:cNvSpPr/>
            <p:nvPr/>
          </p:nvSpPr>
          <p:spPr>
            <a:xfrm>
              <a:off x="2686050" y="3689347"/>
              <a:ext cx="171450" cy="171450"/>
            </a:xfrm>
            <a:custGeom>
              <a:avLst/>
              <a:gdLst>
                <a:gd name="f0" fmla="val 10800000"/>
                <a:gd name="f1" fmla="val 5400000"/>
                <a:gd name="f2" fmla="val 180"/>
                <a:gd name="f3" fmla="val w"/>
                <a:gd name="f4" fmla="val h"/>
                <a:gd name="f5" fmla="val 0"/>
                <a:gd name="f6" fmla="val 256"/>
                <a:gd name="f7" fmla="val 255"/>
                <a:gd name="f8" fmla="val 127"/>
                <a:gd name="f9" fmla="val 254"/>
                <a:gd name="f10" fmla="val 57"/>
                <a:gd name="f11" fmla="val 197"/>
                <a:gd name="f12" fmla="val 128"/>
                <a:gd name="f13" fmla="val 56"/>
                <a:gd name="f14" fmla="val 200"/>
                <a:gd name="f15" fmla="val 129"/>
                <a:gd name="f16" fmla="val 199"/>
                <a:gd name="f17" fmla="val 198"/>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7 f26 1"/>
                <a:gd name="f31" fmla="*/ 254 f25 1"/>
                <a:gd name="f32" fmla="*/ 0 f26 1"/>
                <a:gd name="f33" fmla="*/ 128 f25 1"/>
                <a:gd name="f34" fmla="*/ 128 f26 1"/>
                <a:gd name="f35" fmla="*/ 0 f25 1"/>
                <a:gd name="f36" fmla="*/ 255 f26 1"/>
                <a:gd name="f37" fmla="*/ 129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9"/>
                  </a:moveTo>
                  <a:cubicBezTo>
                    <a:pt x="f10" y="f9"/>
                    <a:pt x="f5" y="f11"/>
                    <a:pt x="f5" y="f12"/>
                  </a:cubicBezTo>
                  <a:cubicBezTo>
                    <a:pt x="f5" y="f13"/>
                    <a:pt x="f10" y="f5"/>
                    <a:pt x="f12" y="f5"/>
                  </a:cubicBezTo>
                  <a:cubicBezTo>
                    <a:pt x="f14" y="f5"/>
                    <a:pt x="f6" y="f10"/>
                    <a:pt x="f7" y="f15"/>
                  </a:cubicBezTo>
                  <a:cubicBezTo>
                    <a:pt x="f7" y="f16"/>
                    <a:pt x="f17" y="f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4" name="Freeform 51">
              <a:extLst>
                <a:ext uri="{FF2B5EF4-FFF2-40B4-BE49-F238E27FC236}">
                  <a16:creationId xmlns:a16="http://schemas.microsoft.com/office/drawing/2014/main" id="{E29041E7-2B65-A00F-573B-6A4739CA2FD6}"/>
                </a:ext>
              </a:extLst>
            </p:cNvPr>
            <p:cNvSpPr/>
            <p:nvPr/>
          </p:nvSpPr>
          <p:spPr>
            <a:xfrm>
              <a:off x="2881310" y="3708404"/>
              <a:ext cx="171450" cy="171450"/>
            </a:xfrm>
            <a:custGeom>
              <a:avLst/>
              <a:gdLst>
                <a:gd name="f0" fmla="val 10800000"/>
                <a:gd name="f1" fmla="val 5400000"/>
                <a:gd name="f2" fmla="val 180"/>
                <a:gd name="f3" fmla="val w"/>
                <a:gd name="f4" fmla="val h"/>
                <a:gd name="f5" fmla="val 0"/>
                <a:gd name="f6" fmla="val 256"/>
                <a:gd name="f7" fmla="val 255"/>
                <a:gd name="f8" fmla="val 127"/>
                <a:gd name="f9" fmla="val 56"/>
                <a:gd name="f10" fmla="val 128"/>
                <a:gd name="f11" fmla="val 198"/>
                <a:gd name="f12" fmla="val 254"/>
                <a:gd name="f13" fmla="val 57"/>
                <a:gd name="f14" fmla="val 197"/>
                <a:gd name="f15" fmla="val 126"/>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0 f24 1"/>
                <a:gd name="f29" fmla="*/ 127 f23 1"/>
                <a:gd name="f30" fmla="*/ 128 f24 1"/>
                <a:gd name="f31" fmla="*/ 0 f23 1"/>
                <a:gd name="f32" fmla="*/ 255 f24 1"/>
                <a:gd name="f33" fmla="*/ 126 f24 1"/>
                <a:gd name="f34" fmla="*/ 255 f23 1"/>
                <a:gd name="f35" fmla="+- f25 0 f1"/>
                <a:gd name="f36" fmla="*/ f28 1 256"/>
                <a:gd name="f37" fmla="*/ f29 1 255"/>
                <a:gd name="f38" fmla="*/ f30 1 256"/>
                <a:gd name="f39" fmla="*/ f31 1 255"/>
                <a:gd name="f40" fmla="*/ f32 1 256"/>
                <a:gd name="f41" fmla="*/ f33 1 256"/>
                <a:gd name="f42" fmla="*/ f34 1 255"/>
                <a:gd name="f43" fmla="*/ 0 1 f26"/>
                <a:gd name="f44" fmla="*/ f20 1 f26"/>
                <a:gd name="f45" fmla="*/ 0 1 f27"/>
                <a:gd name="f46" fmla="*/ f21 1 f27"/>
                <a:gd name="f47" fmla="*/ f36 1 f26"/>
                <a:gd name="f48" fmla="*/ f37 1 f27"/>
                <a:gd name="f49" fmla="*/ f38 1 f26"/>
                <a:gd name="f50" fmla="*/ f39 1 f27"/>
                <a:gd name="f51" fmla="*/ f40 1 f26"/>
                <a:gd name="f52" fmla="*/ f41 1 f26"/>
                <a:gd name="f53" fmla="*/ f42 1 f27"/>
                <a:gd name="f54" fmla="*/ f43 f17 1"/>
                <a:gd name="f55" fmla="*/ f44 f17 1"/>
                <a:gd name="f56" fmla="*/ f46 f18 1"/>
                <a:gd name="f57" fmla="*/ f45 f18 1"/>
                <a:gd name="f58" fmla="*/ f47 f17 1"/>
                <a:gd name="f59" fmla="*/ f48 f18 1"/>
                <a:gd name="f60" fmla="*/ f49 f17 1"/>
                <a:gd name="f61" fmla="*/ f50 f18 1"/>
                <a:gd name="f62" fmla="*/ f51 f17 1"/>
                <a:gd name="f63" fmla="*/ f52 f17 1"/>
                <a:gd name="f64" fmla="*/ f53 f18 1"/>
              </a:gdLst>
              <a:ahLst/>
              <a:cxnLst>
                <a:cxn ang="3cd4">
                  <a:pos x="hc" y="t"/>
                </a:cxn>
                <a:cxn ang="0">
                  <a:pos x="r" y="vc"/>
                </a:cxn>
                <a:cxn ang="cd4">
                  <a:pos x="hc" y="b"/>
                </a:cxn>
                <a:cxn ang="cd2">
                  <a:pos x="l" y="vc"/>
                </a:cxn>
                <a:cxn ang="f35">
                  <a:pos x="f58" y="f59"/>
                </a:cxn>
                <a:cxn ang="f35">
                  <a:pos x="f60" y="f61"/>
                </a:cxn>
                <a:cxn ang="f35">
                  <a:pos x="f62" y="f59"/>
                </a:cxn>
                <a:cxn ang="f35">
                  <a:pos x="f63" y="f64"/>
                </a:cxn>
                <a:cxn ang="f35">
                  <a:pos x="f58" y="f59"/>
                </a:cxn>
              </a:cxnLst>
              <a:rect l="f54" t="f57" r="f55" b="f56"/>
              <a:pathLst>
                <a:path w="256" h="255">
                  <a:moveTo>
                    <a:pt x="f5" y="f8"/>
                  </a:moveTo>
                  <a:cubicBezTo>
                    <a:pt x="f5" y="f9"/>
                    <a:pt x="f9" y="f5"/>
                    <a:pt x="f10" y="f5"/>
                  </a:cubicBezTo>
                  <a:cubicBezTo>
                    <a:pt x="f11" y="f5"/>
                    <a:pt x="f12" y="f13"/>
                    <a:pt x="f7" y="f8"/>
                  </a:cubicBezTo>
                  <a:cubicBezTo>
                    <a:pt x="f6" y="f14"/>
                    <a:pt x="f14" y="f7"/>
                    <a:pt x="f15" y="f7"/>
                  </a:cubicBezTo>
                  <a:cubicBezTo>
                    <a:pt x="f13" y="f7"/>
                    <a:pt x="f5" y="f11"/>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5" name="Freeform 52">
              <a:extLst>
                <a:ext uri="{FF2B5EF4-FFF2-40B4-BE49-F238E27FC236}">
                  <a16:creationId xmlns:a16="http://schemas.microsoft.com/office/drawing/2014/main" id="{A0CAB566-FD9D-BF9B-AA87-22D21689C5BB}"/>
                </a:ext>
              </a:extLst>
            </p:cNvPr>
            <p:cNvSpPr/>
            <p:nvPr/>
          </p:nvSpPr>
          <p:spPr>
            <a:xfrm>
              <a:off x="2111377" y="3775072"/>
              <a:ext cx="173041" cy="169858"/>
            </a:xfrm>
            <a:custGeom>
              <a:avLst/>
              <a:gdLst>
                <a:gd name="f0" fmla="val 10800000"/>
                <a:gd name="f1" fmla="val 5400000"/>
                <a:gd name="f2" fmla="val 180"/>
                <a:gd name="f3" fmla="val w"/>
                <a:gd name="f4" fmla="val h"/>
                <a:gd name="f5" fmla="val 0"/>
                <a:gd name="f6" fmla="val 256"/>
                <a:gd name="f7" fmla="val 255"/>
                <a:gd name="f8" fmla="val 128"/>
                <a:gd name="f9" fmla="val 58"/>
                <a:gd name="f10" fmla="val 1"/>
                <a:gd name="f11" fmla="val 199"/>
                <a:gd name="f12" fmla="val 129"/>
                <a:gd name="f13" fmla="val 57"/>
                <a:gd name="f14" fmla="val 130"/>
                <a:gd name="f15" fmla="val 198"/>
                <a:gd name="f16" fmla="+- 0 0 -90"/>
                <a:gd name="f17" fmla="*/ f3 1 256"/>
                <a:gd name="f18" fmla="*/ f4 1 255"/>
                <a:gd name="f19" fmla="val f5"/>
                <a:gd name="f20" fmla="val f6"/>
                <a:gd name="f21" fmla="val f7"/>
                <a:gd name="f22" fmla="*/ f16 f0 1"/>
                <a:gd name="f23" fmla="+- f21 0 f19"/>
                <a:gd name="f24" fmla="+- f20 0 f19"/>
                <a:gd name="f25" fmla="*/ f22 1 f2"/>
                <a:gd name="f26" fmla="*/ f24 1 256"/>
                <a:gd name="f27" fmla="*/ f23 1 255"/>
                <a:gd name="f28" fmla="*/ 128 f24 1"/>
                <a:gd name="f29" fmla="*/ 255 f23 1"/>
                <a:gd name="f30" fmla="*/ 0 f24 1"/>
                <a:gd name="f31" fmla="*/ 129 f23 1"/>
                <a:gd name="f32" fmla="*/ 130 f24 1"/>
                <a:gd name="f33" fmla="*/ 0 f23 1"/>
                <a:gd name="f34" fmla="*/ 256 f24 1"/>
                <a:gd name="f35" fmla="+- f25 0 f1"/>
                <a:gd name="f36" fmla="*/ f28 1 256"/>
                <a:gd name="f37" fmla="*/ f29 1 255"/>
                <a:gd name="f38" fmla="*/ f30 1 256"/>
                <a:gd name="f39" fmla="*/ f31 1 255"/>
                <a:gd name="f40" fmla="*/ f32 1 256"/>
                <a:gd name="f41" fmla="*/ f33 1 255"/>
                <a:gd name="f42" fmla="*/ f34 1 256"/>
                <a:gd name="f43" fmla="*/ 0 1 f26"/>
                <a:gd name="f44" fmla="*/ f20 1 f26"/>
                <a:gd name="f45" fmla="*/ 0 1 f27"/>
                <a:gd name="f46" fmla="*/ f21 1 f27"/>
                <a:gd name="f47" fmla="*/ f36 1 f26"/>
                <a:gd name="f48" fmla="*/ f37 1 f27"/>
                <a:gd name="f49" fmla="*/ f38 1 f26"/>
                <a:gd name="f50" fmla="*/ f39 1 f27"/>
                <a:gd name="f51" fmla="*/ f40 1 f26"/>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7 1"/>
                <a:gd name="f63" fmla="*/ f52 f18 1"/>
                <a:gd name="f64" fmla="*/ f53 f17 1"/>
              </a:gdLst>
              <a:ahLst/>
              <a:cxnLst>
                <a:cxn ang="3cd4">
                  <a:pos x="hc" y="t"/>
                </a:cxn>
                <a:cxn ang="0">
                  <a:pos x="r" y="vc"/>
                </a:cxn>
                <a:cxn ang="cd4">
                  <a:pos x="hc" y="b"/>
                </a:cxn>
                <a:cxn ang="cd2">
                  <a:pos x="l" y="vc"/>
                </a:cxn>
                <a:cxn ang="f35">
                  <a:pos x="f58" y="f59"/>
                </a:cxn>
                <a:cxn ang="f35">
                  <a:pos x="f60" y="f61"/>
                </a:cxn>
                <a:cxn ang="f35">
                  <a:pos x="f62" y="f63"/>
                </a:cxn>
                <a:cxn ang="f35">
                  <a:pos x="f64" y="f61"/>
                </a:cxn>
                <a:cxn ang="f35">
                  <a:pos x="f58" y="f59"/>
                </a:cxn>
              </a:cxnLst>
              <a:rect l="f54" t="f57" r="f55" b="f56"/>
              <a:pathLst>
                <a:path w="256" h="255">
                  <a:moveTo>
                    <a:pt x="f8" y="f7"/>
                  </a:moveTo>
                  <a:cubicBezTo>
                    <a:pt x="f9" y="f7"/>
                    <a:pt x="f10" y="f11"/>
                    <a:pt x="f5" y="f12"/>
                  </a:cubicBezTo>
                  <a:cubicBezTo>
                    <a:pt x="f5" y="f13"/>
                    <a:pt x="f13" y="f5"/>
                    <a:pt x="f14" y="f5"/>
                  </a:cubicBezTo>
                  <a:cubicBezTo>
                    <a:pt x="f11" y="f10"/>
                    <a:pt x="f6" y="f9"/>
                    <a:pt x="f6" y="f12"/>
                  </a:cubicBezTo>
                  <a:cubicBezTo>
                    <a:pt x="f6" y="f15"/>
                    <a:pt x="f15"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6" name="Freeform 53">
              <a:extLst>
                <a:ext uri="{FF2B5EF4-FFF2-40B4-BE49-F238E27FC236}">
                  <a16:creationId xmlns:a16="http://schemas.microsoft.com/office/drawing/2014/main" id="{1996B470-4520-B42A-053C-410870DA4475}"/>
                </a:ext>
              </a:extLst>
            </p:cNvPr>
            <p:cNvSpPr/>
            <p:nvPr/>
          </p:nvSpPr>
          <p:spPr>
            <a:xfrm>
              <a:off x="2806695" y="3252785"/>
              <a:ext cx="169858" cy="171450"/>
            </a:xfrm>
            <a:custGeom>
              <a:avLst/>
              <a:gdLst>
                <a:gd name="f0" fmla="val 10800000"/>
                <a:gd name="f1" fmla="val 5400000"/>
                <a:gd name="f2" fmla="val 180"/>
                <a:gd name="f3" fmla="val w"/>
                <a:gd name="f4" fmla="val h"/>
                <a:gd name="f5" fmla="val 0"/>
                <a:gd name="f6" fmla="val 255"/>
                <a:gd name="f7" fmla="val 256"/>
                <a:gd name="f8" fmla="val 128"/>
                <a:gd name="f9" fmla="val 57"/>
                <a:gd name="f10" fmla="val 56"/>
                <a:gd name="f11" fmla="val 1"/>
                <a:gd name="f12" fmla="val 126"/>
                <a:gd name="f13" fmla="val 197"/>
                <a:gd name="f14" fmla="val 198"/>
                <a:gd name="f15" fmla="val 199"/>
                <a:gd name="f16" fmla="val 254"/>
                <a:gd name="f17" fmla="val 200"/>
                <a:gd name="f18" fmla="+- 0 0 -90"/>
                <a:gd name="f19" fmla="*/ f3 1 255"/>
                <a:gd name="f20" fmla="*/ f4 1 256"/>
                <a:gd name="f21" fmla="val f5"/>
                <a:gd name="f22" fmla="val f6"/>
                <a:gd name="f23" fmla="val f7"/>
                <a:gd name="f24" fmla="*/ f18 f0 1"/>
                <a:gd name="f25" fmla="+- f23 0 f21"/>
                <a:gd name="f26" fmla="+- f22 0 f21"/>
                <a:gd name="f27" fmla="*/ f24 1 f2"/>
                <a:gd name="f28" fmla="*/ f26 1 255"/>
                <a:gd name="f29" fmla="*/ f25 1 256"/>
                <a:gd name="f30" fmla="*/ 0 f26 1"/>
                <a:gd name="f31" fmla="*/ 128 f25 1"/>
                <a:gd name="f32" fmla="*/ 126 f26 1"/>
                <a:gd name="f33" fmla="*/ 1 f25 1"/>
                <a:gd name="f34" fmla="*/ 255 f26 1"/>
                <a:gd name="f35" fmla="*/ 128 f26 1"/>
                <a:gd name="f36" fmla="*/ 255 f25 1"/>
                <a:gd name="f37" fmla="+- f27 0 f1"/>
                <a:gd name="f38" fmla="*/ f30 1 255"/>
                <a:gd name="f39" fmla="*/ f31 1 256"/>
                <a:gd name="f40" fmla="*/ f32 1 255"/>
                <a:gd name="f41" fmla="*/ f33 1 256"/>
                <a:gd name="f42" fmla="*/ f34 1 255"/>
                <a:gd name="f43" fmla="*/ f35 1 255"/>
                <a:gd name="f44" fmla="*/ f36 1 256"/>
                <a:gd name="f45" fmla="*/ 0 1 f28"/>
                <a:gd name="f46" fmla="*/ f22 1 f28"/>
                <a:gd name="f47" fmla="*/ 0 1 f29"/>
                <a:gd name="f48" fmla="*/ f23 1 f29"/>
                <a:gd name="f49" fmla="*/ f38 1 f28"/>
                <a:gd name="f50" fmla="*/ f39 1 f29"/>
                <a:gd name="f51" fmla="*/ f40 1 f28"/>
                <a:gd name="f52" fmla="*/ f41 1 f29"/>
                <a:gd name="f53" fmla="*/ f42 1 f28"/>
                <a:gd name="f54" fmla="*/ f43 1 f28"/>
                <a:gd name="f55" fmla="*/ f44 1 f29"/>
                <a:gd name="f56" fmla="*/ f45 f19 1"/>
                <a:gd name="f57" fmla="*/ f46 f19 1"/>
                <a:gd name="f58" fmla="*/ f48 f20 1"/>
                <a:gd name="f59" fmla="*/ f47 f20 1"/>
                <a:gd name="f60" fmla="*/ f49 f19 1"/>
                <a:gd name="f61" fmla="*/ f50 f20 1"/>
                <a:gd name="f62" fmla="*/ f51 f19 1"/>
                <a:gd name="f63" fmla="*/ f52 f20 1"/>
                <a:gd name="f64" fmla="*/ f53 f19 1"/>
                <a:gd name="f65" fmla="*/ f54 f19 1"/>
                <a:gd name="f66" fmla="*/ f55 f20 1"/>
              </a:gdLst>
              <a:ahLst/>
              <a:cxnLst>
                <a:cxn ang="3cd4">
                  <a:pos x="hc" y="t"/>
                </a:cxn>
                <a:cxn ang="0">
                  <a:pos x="r" y="vc"/>
                </a:cxn>
                <a:cxn ang="cd4">
                  <a:pos x="hc" y="b"/>
                </a:cxn>
                <a:cxn ang="cd2">
                  <a:pos x="l" y="vc"/>
                </a:cxn>
                <a:cxn ang="f37">
                  <a:pos x="f60" y="f61"/>
                </a:cxn>
                <a:cxn ang="f37">
                  <a:pos x="f62" y="f63"/>
                </a:cxn>
                <a:cxn ang="f37">
                  <a:pos x="f64" y="f61"/>
                </a:cxn>
                <a:cxn ang="f37">
                  <a:pos x="f65" y="f66"/>
                </a:cxn>
                <a:cxn ang="f37">
                  <a:pos x="f60" y="f61"/>
                </a:cxn>
              </a:cxnLst>
              <a:rect l="f56" t="f59" r="f57" b="f58"/>
              <a:pathLst>
                <a:path w="255" h="256">
                  <a:moveTo>
                    <a:pt x="f5" y="f8"/>
                  </a:moveTo>
                  <a:cubicBezTo>
                    <a:pt x="f5" y="f9"/>
                    <a:pt x="f10" y="f11"/>
                    <a:pt x="f12" y="f11"/>
                  </a:cubicBezTo>
                  <a:cubicBezTo>
                    <a:pt x="f13" y="f5"/>
                    <a:pt x="f6" y="f9"/>
                    <a:pt x="f6" y="f8"/>
                  </a:cubicBezTo>
                  <a:cubicBezTo>
                    <a:pt x="f6" y="f14"/>
                    <a:pt x="f15" y="f16"/>
                    <a:pt x="f8" y="f6"/>
                  </a:cubicBezTo>
                  <a:cubicBezTo>
                    <a:pt x="f9" y="f7"/>
                    <a:pt x="f5" y="f17"/>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7" name="Freeform 54">
              <a:extLst>
                <a:ext uri="{FF2B5EF4-FFF2-40B4-BE49-F238E27FC236}">
                  <a16:creationId xmlns:a16="http://schemas.microsoft.com/office/drawing/2014/main" id="{17C420A5-DDBA-CDEA-4DB5-60FC1CF4B48C}"/>
                </a:ext>
              </a:extLst>
            </p:cNvPr>
            <p:cNvSpPr/>
            <p:nvPr/>
          </p:nvSpPr>
          <p:spPr>
            <a:xfrm>
              <a:off x="2284408" y="3429000"/>
              <a:ext cx="171450" cy="169858"/>
            </a:xfrm>
            <a:custGeom>
              <a:avLst/>
              <a:gdLst>
                <a:gd name="f0" fmla="val 10800000"/>
                <a:gd name="f1" fmla="val 5400000"/>
                <a:gd name="f2" fmla="val 180"/>
                <a:gd name="f3" fmla="val w"/>
                <a:gd name="f4" fmla="val h"/>
                <a:gd name="f5" fmla="val 0"/>
                <a:gd name="f6" fmla="val 256"/>
                <a:gd name="f7" fmla="val 126"/>
                <a:gd name="f8" fmla="val 255"/>
                <a:gd name="f9" fmla="val 55"/>
                <a:gd name="f10" fmla="val 198"/>
                <a:gd name="f11" fmla="val 56"/>
                <a:gd name="f12" fmla="val 57"/>
                <a:gd name="f13" fmla="val 128"/>
                <a:gd name="f14" fmla="val 60"/>
                <a:gd name="f15" fmla="val 130"/>
                <a:gd name="f16" fmla="val 253"/>
                <a:gd name="f17" fmla="val 201"/>
                <a:gd name="f18" fmla="val 197"/>
                <a:gd name="f19" fmla="+- 0 0 -90"/>
                <a:gd name="f20" fmla="*/ f3 1 256"/>
                <a:gd name="f21" fmla="*/ f4 1 256"/>
                <a:gd name="f22" fmla="val f5"/>
                <a:gd name="f23" fmla="val f6"/>
                <a:gd name="f24" fmla="*/ f19 f0 1"/>
                <a:gd name="f25" fmla="+- f23 0 f22"/>
                <a:gd name="f26" fmla="*/ f24 1 f2"/>
                <a:gd name="f27" fmla="*/ f25 1 256"/>
                <a:gd name="f28" fmla="*/ 126 f25 1"/>
                <a:gd name="f29" fmla="*/ 255 f25 1"/>
                <a:gd name="f30" fmla="*/ 0 f25 1"/>
                <a:gd name="f31" fmla="*/ 128 f25 1"/>
                <a:gd name="f32" fmla="*/ 130 f25 1"/>
                <a:gd name="f33" fmla="+- f26 0 f1"/>
                <a:gd name="f34" fmla="*/ f28 1 256"/>
                <a:gd name="f35" fmla="*/ f29 1 256"/>
                <a:gd name="f36" fmla="*/ f30 1 256"/>
                <a:gd name="f37" fmla="*/ f31 1 256"/>
                <a:gd name="f38" fmla="*/ f32 1 256"/>
                <a:gd name="f39" fmla="*/ 0 1 f27"/>
                <a:gd name="f40" fmla="*/ f23 1 f27"/>
                <a:gd name="f41" fmla="*/ f34 1 f27"/>
                <a:gd name="f42" fmla="*/ f35 1 f27"/>
                <a:gd name="f43" fmla="*/ f36 1 f27"/>
                <a:gd name="f44" fmla="*/ f37 1 f27"/>
                <a:gd name="f45" fmla="*/ f38 1 f27"/>
                <a:gd name="f46" fmla="*/ f39 f20 1"/>
                <a:gd name="f47" fmla="*/ f40 f20 1"/>
                <a:gd name="f48" fmla="*/ f40 f21 1"/>
                <a:gd name="f49" fmla="*/ f39 f21 1"/>
                <a:gd name="f50" fmla="*/ f41 f20 1"/>
                <a:gd name="f51" fmla="*/ f42 f21 1"/>
                <a:gd name="f52" fmla="*/ f43 f20 1"/>
                <a:gd name="f53" fmla="*/ f41 f21 1"/>
                <a:gd name="f54" fmla="*/ f44 f20 1"/>
                <a:gd name="f55" fmla="*/ f43 f21 1"/>
                <a:gd name="f56" fmla="*/ f42 f20 1"/>
                <a:gd name="f57" fmla="*/ f45 f21 1"/>
              </a:gdLst>
              <a:ahLst/>
              <a:cxnLst>
                <a:cxn ang="3cd4">
                  <a:pos x="hc" y="t"/>
                </a:cxn>
                <a:cxn ang="0">
                  <a:pos x="r" y="vc"/>
                </a:cxn>
                <a:cxn ang="cd4">
                  <a:pos x="hc" y="b"/>
                </a:cxn>
                <a:cxn ang="cd2">
                  <a:pos x="l" y="vc"/>
                </a:cxn>
                <a:cxn ang="f33">
                  <a:pos x="f50" y="f51"/>
                </a:cxn>
                <a:cxn ang="f33">
                  <a:pos x="f52" y="f53"/>
                </a:cxn>
                <a:cxn ang="f33">
                  <a:pos x="f54" y="f55"/>
                </a:cxn>
                <a:cxn ang="f33">
                  <a:pos x="f56" y="f57"/>
                </a:cxn>
                <a:cxn ang="f33">
                  <a:pos x="f50" y="f51"/>
                </a:cxn>
              </a:cxnLst>
              <a:rect l="f46" t="f49" r="f47" b="f48"/>
              <a:pathLst>
                <a:path w="256" h="256">
                  <a:moveTo>
                    <a:pt x="f7" y="f8"/>
                  </a:moveTo>
                  <a:cubicBezTo>
                    <a:pt x="f9" y="f8"/>
                    <a:pt x="f5" y="f10"/>
                    <a:pt x="f5" y="f7"/>
                  </a:cubicBezTo>
                  <a:cubicBezTo>
                    <a:pt x="f5" y="f11"/>
                    <a:pt x="f12" y="f5"/>
                    <a:pt x="f13" y="f5"/>
                  </a:cubicBezTo>
                  <a:cubicBezTo>
                    <a:pt x="f10" y="f5"/>
                    <a:pt x="f6" y="f14"/>
                    <a:pt x="f8" y="f15"/>
                  </a:cubicBezTo>
                  <a:cubicBezTo>
                    <a:pt x="f16" y="f17"/>
                    <a:pt x="f18" y="f6"/>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8" name="Freeform 55">
              <a:extLst>
                <a:ext uri="{FF2B5EF4-FFF2-40B4-BE49-F238E27FC236}">
                  <a16:creationId xmlns:a16="http://schemas.microsoft.com/office/drawing/2014/main" id="{2D249A8F-AC62-5E41-3EB3-FC90549392D6}"/>
                </a:ext>
              </a:extLst>
            </p:cNvPr>
            <p:cNvSpPr/>
            <p:nvPr/>
          </p:nvSpPr>
          <p:spPr>
            <a:xfrm>
              <a:off x="2405064" y="3263895"/>
              <a:ext cx="171450" cy="171450"/>
            </a:xfrm>
            <a:custGeom>
              <a:avLst/>
              <a:gdLst>
                <a:gd name="f0" fmla="val 10800000"/>
                <a:gd name="f1" fmla="val 5400000"/>
                <a:gd name="f2" fmla="val 180"/>
                <a:gd name="f3" fmla="val w"/>
                <a:gd name="f4" fmla="val h"/>
                <a:gd name="f5" fmla="val 0"/>
                <a:gd name="f6" fmla="val 255"/>
                <a:gd name="f7" fmla="val 256"/>
                <a:gd name="f8" fmla="val 128"/>
                <a:gd name="f9" fmla="val 199"/>
                <a:gd name="f10" fmla="val 56"/>
                <a:gd name="f11" fmla="val 127"/>
                <a:gd name="f12" fmla="val 198"/>
                <a:gd name="f13" fmla="val 254"/>
                <a:gd name="f14" fmla="val 197"/>
                <a:gd name="f15" fmla="val 126"/>
                <a:gd name="f16" fmla="val 57"/>
                <a:gd name="f17" fmla="+- 0 0 -90"/>
                <a:gd name="f18" fmla="*/ f3 1 255"/>
                <a:gd name="f19" fmla="*/ f4 1 256"/>
                <a:gd name="f20" fmla="val f5"/>
                <a:gd name="f21" fmla="val f6"/>
                <a:gd name="f22" fmla="val f7"/>
                <a:gd name="f23" fmla="*/ f17 f0 1"/>
                <a:gd name="f24" fmla="+- f22 0 f20"/>
                <a:gd name="f25" fmla="+- f21 0 f20"/>
                <a:gd name="f26" fmla="*/ f23 1 f2"/>
                <a:gd name="f27" fmla="*/ f25 1 255"/>
                <a:gd name="f28" fmla="*/ f24 1 256"/>
                <a:gd name="f29" fmla="*/ 128 f25 1"/>
                <a:gd name="f30" fmla="*/ 0 f24 1"/>
                <a:gd name="f31" fmla="*/ 255 f25 1"/>
                <a:gd name="f32" fmla="*/ 127 f24 1"/>
                <a:gd name="f33" fmla="*/ 127 f25 1"/>
                <a:gd name="f34" fmla="*/ 255 f24 1"/>
                <a:gd name="f35" fmla="*/ 0 f25 1"/>
                <a:gd name="f36" fmla="*/ 126 f24 1"/>
                <a:gd name="f37" fmla="+- f26 0 f1"/>
                <a:gd name="f38" fmla="*/ f29 1 255"/>
                <a:gd name="f39" fmla="*/ f30 1 256"/>
                <a:gd name="f40" fmla="*/ f31 1 255"/>
                <a:gd name="f41" fmla="*/ f32 1 256"/>
                <a:gd name="f42" fmla="*/ f33 1 255"/>
                <a:gd name="f43" fmla="*/ f34 1 256"/>
                <a:gd name="f44" fmla="*/ f35 1 255"/>
                <a:gd name="f45" fmla="*/ f36 1 256"/>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255" h="256">
                  <a:moveTo>
                    <a:pt x="f8" y="f5"/>
                  </a:moveTo>
                  <a:cubicBezTo>
                    <a:pt x="f9" y="f5"/>
                    <a:pt x="f6" y="f10"/>
                    <a:pt x="f6" y="f11"/>
                  </a:cubicBezTo>
                  <a:cubicBezTo>
                    <a:pt x="f6" y="f12"/>
                    <a:pt x="f12" y="f7"/>
                    <a:pt x="f11" y="f6"/>
                  </a:cubicBezTo>
                  <a:cubicBezTo>
                    <a:pt x="f10" y="f13"/>
                    <a:pt x="f5" y="f14"/>
                    <a:pt x="f5" y="f15"/>
                  </a:cubicBezTo>
                  <a:cubicBezTo>
                    <a:pt x="f5" y="f10"/>
                    <a:pt x="f16"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9" name="Freeform 56">
              <a:extLst>
                <a:ext uri="{FF2B5EF4-FFF2-40B4-BE49-F238E27FC236}">
                  <a16:creationId xmlns:a16="http://schemas.microsoft.com/office/drawing/2014/main" id="{E7DE4ED1-1953-556E-3B61-1E9D7C12777A}"/>
                </a:ext>
              </a:extLst>
            </p:cNvPr>
            <p:cNvSpPr/>
            <p:nvPr/>
          </p:nvSpPr>
          <p:spPr>
            <a:xfrm>
              <a:off x="3033714" y="3565529"/>
              <a:ext cx="171450" cy="171450"/>
            </a:xfrm>
            <a:custGeom>
              <a:avLst/>
              <a:gdLst>
                <a:gd name="f0" fmla="val 10800000"/>
                <a:gd name="f1" fmla="val 5400000"/>
                <a:gd name="f2" fmla="val 180"/>
                <a:gd name="f3" fmla="val w"/>
                <a:gd name="f4" fmla="val h"/>
                <a:gd name="f5" fmla="val 0"/>
                <a:gd name="f6" fmla="val 256"/>
                <a:gd name="f7" fmla="val 255"/>
                <a:gd name="f8" fmla="val 129"/>
                <a:gd name="f9" fmla="val 58"/>
                <a:gd name="f10" fmla="val 1"/>
                <a:gd name="f11" fmla="val 199"/>
                <a:gd name="f12" fmla="val 57"/>
                <a:gd name="f13" fmla="val 130"/>
                <a:gd name="f14" fmla="val 126"/>
                <a:gd name="f15" fmla="val 198"/>
                <a:gd name="f16" fmla="val 201"/>
                <a:gd name="f17" fmla="val 254"/>
                <a:gd name="f18" fmla="+- 0 0 -90"/>
                <a:gd name="f19" fmla="*/ f3 1 256"/>
                <a:gd name="f20" fmla="*/ f4 1 255"/>
                <a:gd name="f21" fmla="val f5"/>
                <a:gd name="f22" fmla="val f6"/>
                <a:gd name="f23" fmla="val f7"/>
                <a:gd name="f24" fmla="*/ f18 f0 1"/>
                <a:gd name="f25" fmla="+- f23 0 f21"/>
                <a:gd name="f26" fmla="+- f22 0 f21"/>
                <a:gd name="f27" fmla="*/ f24 1 f2"/>
                <a:gd name="f28" fmla="*/ f26 1 256"/>
                <a:gd name="f29" fmla="*/ f25 1 255"/>
                <a:gd name="f30" fmla="*/ 129 f26 1"/>
                <a:gd name="f31" fmla="*/ 255 f25 1"/>
                <a:gd name="f32" fmla="*/ 1 f26 1"/>
                <a:gd name="f33" fmla="*/ 129 f25 1"/>
                <a:gd name="f34" fmla="*/ 130 f26 1"/>
                <a:gd name="f35" fmla="*/ 0 f25 1"/>
                <a:gd name="f36" fmla="*/ 256 f26 1"/>
                <a:gd name="f37" fmla="*/ 126 f25 1"/>
                <a:gd name="f38" fmla="+- f27 0 f1"/>
                <a:gd name="f39" fmla="*/ f30 1 256"/>
                <a:gd name="f40" fmla="*/ f31 1 255"/>
                <a:gd name="f41" fmla="*/ f32 1 256"/>
                <a:gd name="f42" fmla="*/ f33 1 255"/>
                <a:gd name="f43" fmla="*/ f34 1 256"/>
                <a:gd name="f44" fmla="*/ f35 1 255"/>
                <a:gd name="f45" fmla="*/ f36 1 256"/>
                <a:gd name="f46" fmla="*/ f37 1 255"/>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256" h="255">
                  <a:moveTo>
                    <a:pt x="f8" y="f7"/>
                  </a:moveTo>
                  <a:cubicBezTo>
                    <a:pt x="f9" y="f7"/>
                    <a:pt x="f10" y="f11"/>
                    <a:pt x="f10" y="f8"/>
                  </a:cubicBezTo>
                  <a:cubicBezTo>
                    <a:pt x="f5" y="f9"/>
                    <a:pt x="f12" y="f5"/>
                    <a:pt x="f13" y="f5"/>
                  </a:cubicBezTo>
                  <a:cubicBezTo>
                    <a:pt x="f11" y="f5"/>
                    <a:pt x="f7" y="f12"/>
                    <a:pt x="f6" y="f14"/>
                  </a:cubicBezTo>
                  <a:cubicBezTo>
                    <a:pt x="f6" y="f15"/>
                    <a:pt x="f16" y="f1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0" name="Freeform 57">
              <a:extLst>
                <a:ext uri="{FF2B5EF4-FFF2-40B4-BE49-F238E27FC236}">
                  <a16:creationId xmlns:a16="http://schemas.microsoft.com/office/drawing/2014/main" id="{8CFC0512-A3B3-5457-2F2B-AAF6CEBC6CD1}"/>
                </a:ext>
              </a:extLst>
            </p:cNvPr>
            <p:cNvSpPr/>
            <p:nvPr/>
          </p:nvSpPr>
          <p:spPr>
            <a:xfrm>
              <a:off x="2325684" y="3775072"/>
              <a:ext cx="171450" cy="169858"/>
            </a:xfrm>
            <a:custGeom>
              <a:avLst/>
              <a:gdLst>
                <a:gd name="f0" fmla="val 10800000"/>
                <a:gd name="f1" fmla="val 5400000"/>
                <a:gd name="f2" fmla="val 180"/>
                <a:gd name="f3" fmla="val w"/>
                <a:gd name="f4" fmla="val h"/>
                <a:gd name="f5" fmla="val 0"/>
                <a:gd name="f6" fmla="val 255"/>
                <a:gd name="f7" fmla="val 126"/>
                <a:gd name="f8" fmla="val 56"/>
                <a:gd name="f9" fmla="val 254"/>
                <a:gd name="f10" fmla="val 198"/>
                <a:gd name="f11" fmla="val 127"/>
                <a:gd name="f12" fmla="val 1"/>
                <a:gd name="f13" fmla="val 55"/>
                <a:gd name="f14" fmla="val 57"/>
                <a:gd name="f15" fmla="val 130"/>
                <a:gd name="f16" fmla="val 200"/>
                <a:gd name="f17" fmla="val 58"/>
                <a:gd name="f18" fmla="val 129"/>
                <a:gd name="f19" fmla="+- 0 0 -90"/>
                <a:gd name="f20" fmla="*/ f3 1 255"/>
                <a:gd name="f21" fmla="*/ f4 1 255"/>
                <a:gd name="f22" fmla="val f5"/>
                <a:gd name="f23" fmla="val f6"/>
                <a:gd name="f24" fmla="*/ f19 f0 1"/>
                <a:gd name="f25" fmla="+- f23 0 f22"/>
                <a:gd name="f26" fmla="*/ f24 1 f2"/>
                <a:gd name="f27" fmla="*/ f25 1 255"/>
                <a:gd name="f28" fmla="*/ 126 f25 1"/>
                <a:gd name="f29" fmla="*/ 255 f25 1"/>
                <a:gd name="f30" fmla="*/ 0 f25 1"/>
                <a:gd name="f31" fmla="*/ 127 f25 1"/>
                <a:gd name="f32" fmla="*/ 130 f25 1"/>
                <a:gd name="f33" fmla="*/ 1 f25 1"/>
                <a:gd name="f34" fmla="*/ 129 f25 1"/>
                <a:gd name="f35" fmla="+- f26 0 f1"/>
                <a:gd name="f36" fmla="*/ f28 1 255"/>
                <a:gd name="f37" fmla="*/ f29 1 255"/>
                <a:gd name="f38" fmla="*/ f30 1 255"/>
                <a:gd name="f39" fmla="*/ f31 1 255"/>
                <a:gd name="f40" fmla="*/ f32 1 255"/>
                <a:gd name="f41" fmla="*/ f33 1 255"/>
                <a:gd name="f42" fmla="*/ f34 1 255"/>
                <a:gd name="f43" fmla="*/ 0 1 f27"/>
                <a:gd name="f44" fmla="*/ f23 1 f27"/>
                <a:gd name="f45" fmla="*/ f36 1 f27"/>
                <a:gd name="f46" fmla="*/ f37 1 f27"/>
                <a:gd name="f47" fmla="*/ f38 1 f27"/>
                <a:gd name="f48" fmla="*/ f39 1 f27"/>
                <a:gd name="f49" fmla="*/ f40 1 f27"/>
                <a:gd name="f50" fmla="*/ f41 1 f27"/>
                <a:gd name="f51" fmla="*/ f42 1 f27"/>
                <a:gd name="f52" fmla="*/ f43 f20 1"/>
                <a:gd name="f53" fmla="*/ f44 f20 1"/>
                <a:gd name="f54" fmla="*/ f44 f21 1"/>
                <a:gd name="f55" fmla="*/ f43 f21 1"/>
                <a:gd name="f56" fmla="*/ f45 f20 1"/>
                <a:gd name="f57" fmla="*/ f46 f21 1"/>
                <a:gd name="f58" fmla="*/ f47 f20 1"/>
                <a:gd name="f59" fmla="*/ f48 f21 1"/>
                <a:gd name="f60" fmla="*/ f49 f20 1"/>
                <a:gd name="f61" fmla="*/ f50 f21 1"/>
                <a:gd name="f62" fmla="*/ f46 f20 1"/>
                <a:gd name="f63" fmla="*/ f51 f21 1"/>
              </a:gdLst>
              <a:ahLst/>
              <a:cxnLst>
                <a:cxn ang="3cd4">
                  <a:pos x="hc" y="t"/>
                </a:cxn>
                <a:cxn ang="0">
                  <a:pos x="r" y="vc"/>
                </a:cxn>
                <a:cxn ang="cd4">
                  <a:pos x="hc" y="b"/>
                </a:cxn>
                <a:cxn ang="cd2">
                  <a:pos x="l" y="vc"/>
                </a:cxn>
                <a:cxn ang="f35">
                  <a:pos x="f56" y="f57"/>
                </a:cxn>
                <a:cxn ang="f35">
                  <a:pos x="f58" y="f59"/>
                </a:cxn>
                <a:cxn ang="f35">
                  <a:pos x="f60" y="f61"/>
                </a:cxn>
                <a:cxn ang="f35">
                  <a:pos x="f62" y="f63"/>
                </a:cxn>
                <a:cxn ang="f35">
                  <a:pos x="f56" y="f57"/>
                </a:cxn>
              </a:cxnLst>
              <a:rect l="f52" t="f55" r="f53" b="f54"/>
              <a:pathLst>
                <a:path w="255" h="255">
                  <a:moveTo>
                    <a:pt x="f7" y="f6"/>
                  </a:moveTo>
                  <a:cubicBezTo>
                    <a:pt x="f8" y="f9"/>
                    <a:pt x="f5" y="f10"/>
                    <a:pt x="f5" y="f11"/>
                  </a:cubicBezTo>
                  <a:cubicBezTo>
                    <a:pt x="f12" y="f13"/>
                    <a:pt x="f14" y="f5"/>
                    <a:pt x="f15" y="f12"/>
                  </a:cubicBezTo>
                  <a:cubicBezTo>
                    <a:pt x="f16" y="f12"/>
                    <a:pt x="f6" y="f17"/>
                    <a:pt x="f6" y="f18"/>
                  </a:cubicBezTo>
                  <a:cubicBezTo>
                    <a:pt x="f9" y="f16"/>
                    <a:pt x="f10" y="f6"/>
                    <a:pt x="f7"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1" name="Freeform 58">
              <a:extLst>
                <a:ext uri="{FF2B5EF4-FFF2-40B4-BE49-F238E27FC236}">
                  <a16:creationId xmlns:a16="http://schemas.microsoft.com/office/drawing/2014/main" id="{F7359E45-B615-2FB9-7E21-F38147C3CBA6}"/>
                </a:ext>
              </a:extLst>
            </p:cNvPr>
            <p:cNvSpPr/>
            <p:nvPr/>
          </p:nvSpPr>
          <p:spPr>
            <a:xfrm>
              <a:off x="2976564" y="3370258"/>
              <a:ext cx="171450" cy="173041"/>
            </a:xfrm>
            <a:custGeom>
              <a:avLst/>
              <a:gdLst>
                <a:gd name="f0" fmla="val 10800000"/>
                <a:gd name="f1" fmla="val 5400000"/>
                <a:gd name="f2" fmla="val 180"/>
                <a:gd name="f3" fmla="val w"/>
                <a:gd name="f4" fmla="val h"/>
                <a:gd name="f5" fmla="val 0"/>
                <a:gd name="f6" fmla="val 255"/>
                <a:gd name="f7" fmla="val 257"/>
                <a:gd name="f8" fmla="val 254"/>
                <a:gd name="f9" fmla="val 129"/>
                <a:gd name="f10" fmla="val 200"/>
                <a:gd name="f11" fmla="val 197"/>
                <a:gd name="f12" fmla="val 126"/>
                <a:gd name="f13" fmla="val 256"/>
                <a:gd name="f14" fmla="val 56"/>
                <a:gd name="f15" fmla="val 198"/>
                <a:gd name="f16" fmla="val 128"/>
                <a:gd name="f17" fmla="val 57"/>
                <a:gd name="f18" fmla="val 1"/>
                <a:gd name="f19" fmla="val 199"/>
                <a:gd name="f20" fmla="val 58"/>
                <a:gd name="f21" fmla="+- 0 0 -90"/>
                <a:gd name="f22" fmla="*/ f3 1 255"/>
                <a:gd name="f23" fmla="*/ f4 1 257"/>
                <a:gd name="f24" fmla="val f5"/>
                <a:gd name="f25" fmla="val f6"/>
                <a:gd name="f26" fmla="val f7"/>
                <a:gd name="f27" fmla="*/ f21 f0 1"/>
                <a:gd name="f28" fmla="+- f26 0 f24"/>
                <a:gd name="f29" fmla="+- f25 0 f24"/>
                <a:gd name="f30" fmla="*/ f27 1 f2"/>
                <a:gd name="f31" fmla="*/ f29 1 255"/>
                <a:gd name="f32" fmla="*/ f28 1 257"/>
                <a:gd name="f33" fmla="*/ 254 f29 1"/>
                <a:gd name="f34" fmla="*/ 129 f28 1"/>
                <a:gd name="f35" fmla="*/ 126 f29 1"/>
                <a:gd name="f36" fmla="*/ 256 f28 1"/>
                <a:gd name="f37" fmla="*/ 0 f29 1"/>
                <a:gd name="f38" fmla="*/ 128 f28 1"/>
                <a:gd name="f39" fmla="*/ 129 f29 1"/>
                <a:gd name="f40" fmla="*/ 1 f28 1"/>
                <a:gd name="f41" fmla="+- f30 0 f1"/>
                <a:gd name="f42" fmla="*/ f33 1 255"/>
                <a:gd name="f43" fmla="*/ f34 1 257"/>
                <a:gd name="f44" fmla="*/ f35 1 255"/>
                <a:gd name="f45" fmla="*/ f36 1 257"/>
                <a:gd name="f46" fmla="*/ f37 1 255"/>
                <a:gd name="f47" fmla="*/ f38 1 257"/>
                <a:gd name="f48" fmla="*/ f39 1 255"/>
                <a:gd name="f49" fmla="*/ f40 1 257"/>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255" h="257">
                  <a:moveTo>
                    <a:pt x="f8" y="f9"/>
                  </a:moveTo>
                  <a:cubicBezTo>
                    <a:pt x="f8" y="f10"/>
                    <a:pt x="f11" y="f7"/>
                    <a:pt x="f12" y="f13"/>
                  </a:cubicBezTo>
                  <a:cubicBezTo>
                    <a:pt x="f14" y="f6"/>
                    <a:pt x="f5" y="f15"/>
                    <a:pt x="f5" y="f16"/>
                  </a:cubicBezTo>
                  <a:cubicBezTo>
                    <a:pt x="f5" y="f14"/>
                    <a:pt x="f17" y="f5"/>
                    <a:pt x="f9" y="f18"/>
                  </a:cubicBezTo>
                  <a:cubicBezTo>
                    <a:pt x="f19" y="f18"/>
                    <a:pt x="f6" y="f20"/>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2" name="Freeform 59">
              <a:extLst>
                <a:ext uri="{FF2B5EF4-FFF2-40B4-BE49-F238E27FC236}">
                  <a16:creationId xmlns:a16="http://schemas.microsoft.com/office/drawing/2014/main" id="{27BC0195-2D9A-A3FE-29E5-4E7CB7F7E1F0}"/>
                </a:ext>
              </a:extLst>
            </p:cNvPr>
            <p:cNvSpPr/>
            <p:nvPr/>
          </p:nvSpPr>
          <p:spPr>
            <a:xfrm>
              <a:off x="2144716" y="3570283"/>
              <a:ext cx="173041" cy="171450"/>
            </a:xfrm>
            <a:custGeom>
              <a:avLst/>
              <a:gdLst>
                <a:gd name="f0" fmla="val 10800000"/>
                <a:gd name="f1" fmla="val 5400000"/>
                <a:gd name="f2" fmla="val 180"/>
                <a:gd name="f3" fmla="val w"/>
                <a:gd name="f4" fmla="val h"/>
                <a:gd name="f5" fmla="val 0"/>
                <a:gd name="f6" fmla="val 258"/>
                <a:gd name="f7" fmla="val 255"/>
                <a:gd name="f8" fmla="val 130"/>
                <a:gd name="f9" fmla="val 60"/>
                <a:gd name="f10" fmla="val 3"/>
                <a:gd name="f11" fmla="val 200"/>
                <a:gd name="f12" fmla="val 2"/>
                <a:gd name="f13" fmla="val 59"/>
                <a:gd name="f14" fmla="val 57"/>
                <a:gd name="f15" fmla="val 1"/>
                <a:gd name="f16" fmla="val 129"/>
                <a:gd name="f17" fmla="val 199"/>
                <a:gd name="f18" fmla="val 256"/>
                <a:gd name="f19" fmla="val 56"/>
                <a:gd name="f20" fmla="val 257"/>
                <a:gd name="f21" fmla="val 126"/>
                <a:gd name="f22" fmla="val 198"/>
                <a:gd name="f23" fmla="val 202"/>
                <a:gd name="f24" fmla="val 254"/>
                <a:gd name="f25" fmla="+- 0 0 -90"/>
                <a:gd name="f26" fmla="*/ f3 1 258"/>
                <a:gd name="f27" fmla="*/ f4 1 255"/>
                <a:gd name="f28" fmla="val f5"/>
                <a:gd name="f29" fmla="val f6"/>
                <a:gd name="f30" fmla="val f7"/>
                <a:gd name="f31" fmla="*/ f25 f0 1"/>
                <a:gd name="f32" fmla="+- f30 0 f28"/>
                <a:gd name="f33" fmla="+- f29 0 f28"/>
                <a:gd name="f34" fmla="*/ f31 1 f2"/>
                <a:gd name="f35" fmla="*/ f33 1 258"/>
                <a:gd name="f36" fmla="*/ f32 1 255"/>
                <a:gd name="f37" fmla="*/ 130 f33 1"/>
                <a:gd name="f38" fmla="*/ 255 f32 1"/>
                <a:gd name="f39" fmla="*/ 2 f33 1"/>
                <a:gd name="f40" fmla="*/ 130 f32 1"/>
                <a:gd name="f41" fmla="*/ 129 f33 1"/>
                <a:gd name="f42" fmla="*/ 0 f32 1"/>
                <a:gd name="f43" fmla="*/ 257 f33 1"/>
                <a:gd name="f44" fmla="*/ 126 f32 1"/>
                <a:gd name="f45" fmla="+- f34 0 f1"/>
                <a:gd name="f46" fmla="*/ f37 1 258"/>
                <a:gd name="f47" fmla="*/ f38 1 255"/>
                <a:gd name="f48" fmla="*/ f39 1 258"/>
                <a:gd name="f49" fmla="*/ f40 1 255"/>
                <a:gd name="f50" fmla="*/ f41 1 258"/>
                <a:gd name="f51" fmla="*/ f42 1 255"/>
                <a:gd name="f52" fmla="*/ f43 1 258"/>
                <a:gd name="f53" fmla="*/ f44 1 255"/>
                <a:gd name="f54" fmla="*/ 0 1 f35"/>
                <a:gd name="f55" fmla="*/ f29 1 f35"/>
                <a:gd name="f56" fmla="*/ 0 1 f36"/>
                <a:gd name="f57" fmla="*/ f30 1 f36"/>
                <a:gd name="f58" fmla="*/ f46 1 f35"/>
                <a:gd name="f59" fmla="*/ f47 1 f36"/>
                <a:gd name="f60" fmla="*/ f48 1 f35"/>
                <a:gd name="f61" fmla="*/ f49 1 f36"/>
                <a:gd name="f62" fmla="*/ f50 1 f35"/>
                <a:gd name="f63" fmla="*/ f51 1 f36"/>
                <a:gd name="f64" fmla="*/ f52 1 f35"/>
                <a:gd name="f65" fmla="*/ f53 1 f36"/>
                <a:gd name="f66" fmla="*/ f54 f26 1"/>
                <a:gd name="f67" fmla="*/ f55 f26 1"/>
                <a:gd name="f68" fmla="*/ f57 f27 1"/>
                <a:gd name="f69" fmla="*/ f56 f27 1"/>
                <a:gd name="f70" fmla="*/ f58 f26 1"/>
                <a:gd name="f71" fmla="*/ f59 f27 1"/>
                <a:gd name="f72" fmla="*/ f60 f26 1"/>
                <a:gd name="f73" fmla="*/ f61 f27 1"/>
                <a:gd name="f74" fmla="*/ f62 f26 1"/>
                <a:gd name="f75" fmla="*/ f63 f27 1"/>
                <a:gd name="f76" fmla="*/ f64 f26 1"/>
                <a:gd name="f77" fmla="*/ f65 f27 1"/>
              </a:gdLst>
              <a:ahLst/>
              <a:cxnLst>
                <a:cxn ang="3cd4">
                  <a:pos x="hc" y="t"/>
                </a:cxn>
                <a:cxn ang="0">
                  <a:pos x="r" y="vc"/>
                </a:cxn>
                <a:cxn ang="cd4">
                  <a:pos x="hc" y="b"/>
                </a:cxn>
                <a:cxn ang="cd2">
                  <a:pos x="l" y="vc"/>
                </a:cxn>
                <a:cxn ang="f45">
                  <a:pos x="f70" y="f71"/>
                </a:cxn>
                <a:cxn ang="f45">
                  <a:pos x="f72" y="f73"/>
                </a:cxn>
                <a:cxn ang="f45">
                  <a:pos x="f74" y="f75"/>
                </a:cxn>
                <a:cxn ang="f45">
                  <a:pos x="f76" y="f77"/>
                </a:cxn>
                <a:cxn ang="f45">
                  <a:pos x="f70" y="f71"/>
                </a:cxn>
              </a:cxnLst>
              <a:rect l="f66" t="f69" r="f67" b="f68"/>
              <a:pathLst>
                <a:path w="258" h="255">
                  <a:moveTo>
                    <a:pt x="f8" y="f7"/>
                  </a:moveTo>
                  <a:cubicBezTo>
                    <a:pt x="f9" y="f7"/>
                    <a:pt x="f10" y="f11"/>
                    <a:pt x="f12" y="f8"/>
                  </a:cubicBezTo>
                  <a:cubicBezTo>
                    <a:pt x="f5" y="f13"/>
                    <a:pt x="f14" y="f15"/>
                    <a:pt x="f16" y="f5"/>
                  </a:cubicBezTo>
                  <a:cubicBezTo>
                    <a:pt x="f17" y="f5"/>
                    <a:pt x="f18" y="f19"/>
                    <a:pt x="f20" y="f21"/>
                  </a:cubicBezTo>
                  <a:cubicBezTo>
                    <a:pt x="f6" y="f22"/>
                    <a:pt x="f23" y="f24"/>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68">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D5BD07-1E1F-D404-6894-581C67035D92}"/>
              </a:ext>
            </a:extLst>
          </p:cNvPr>
          <p:cNvSpPr txBox="1">
            <a:spLocks noGrp="1"/>
          </p:cNvSpPr>
          <p:nvPr>
            <p:ph type="body" idx="4294967295"/>
          </p:nvPr>
        </p:nvSpPr>
        <p:spPr>
          <a:xfrm>
            <a:off x="242645" y="92610"/>
            <a:ext cx="8679896" cy="543181"/>
          </a:xfrm>
        </p:spPr>
        <p:txBody>
          <a:bodyPr anchor="ctr" anchorCtr="1"/>
          <a:lstStyle/>
          <a:p>
            <a:pPr marL="0" lvl="0" indent="0" algn="ctr">
              <a:buNone/>
            </a:pPr>
            <a:r>
              <a:rPr lang="en-US" sz="4800">
                <a:solidFill>
                  <a:srgbClr val="000000"/>
                </a:solidFill>
                <a:latin typeface="Arial" pitchFamily="34"/>
                <a:cs typeface="Arial" pitchFamily="34"/>
              </a:rPr>
              <a:t>Fully Editable Icon Sets: A</a:t>
            </a:r>
          </a:p>
        </p:txBody>
      </p:sp>
      <p:sp>
        <p:nvSpPr>
          <p:cNvPr id="3" name="Diamond 5">
            <a:extLst>
              <a:ext uri="{FF2B5EF4-FFF2-40B4-BE49-F238E27FC236}">
                <a16:creationId xmlns:a16="http://schemas.microsoft.com/office/drawing/2014/main" id="{568B5239-A261-8828-3C27-E000BD149A9C}"/>
              </a:ext>
            </a:extLst>
          </p:cNvPr>
          <p:cNvSpPr/>
          <p:nvPr/>
        </p:nvSpPr>
        <p:spPr>
          <a:xfrm>
            <a:off x="4584051" y="1119115"/>
            <a:ext cx="392359" cy="393521"/>
          </a:xfrm>
          <a:custGeom>
            <a:avLst/>
            <a:gdLst>
              <a:gd name="f0" fmla="val w"/>
              <a:gd name="f1" fmla="val h"/>
              <a:gd name="f2" fmla="val 0"/>
              <a:gd name="f3" fmla="val 3240001"/>
              <a:gd name="f4" fmla="val 3249575"/>
              <a:gd name="f5" fmla="val 1275349"/>
              <a:gd name="f6" fmla="val 2002569"/>
              <a:gd name="f7" fmla="val 1625117"/>
              <a:gd name="f8" fmla="val 2233002"/>
              <a:gd name="f9" fmla="val 1968772"/>
              <a:gd name="f10" fmla="val 2006596"/>
              <a:gd name="f11" fmla="val 1067116"/>
              <a:gd name="f12" fmla="val 1473605"/>
              <a:gd name="f13" fmla="val 1581605"/>
              <a:gd name="f14" fmla="val 2183116"/>
              <a:gd name="f15" fmla="val 1267205"/>
              <a:gd name="f16" fmla="val 1375205"/>
              <a:gd name="f17" fmla="val 1172196"/>
              <a:gd name="f18" fmla="val 3142550"/>
              <a:gd name="f19" fmla="val 2026252"/>
              <a:gd name="f20" fmla="val 1968728"/>
              <a:gd name="f21" fmla="val 3049854"/>
              <a:gd name="f22" fmla="val 1294362"/>
              <a:gd name="f23" fmla="val 602850"/>
              <a:gd name="f24" fmla="val 1559516"/>
              <a:gd name="f25" fmla="val 1217896"/>
              <a:gd name="f26" fmla="val 1964719"/>
              <a:gd name="f27" fmla="val 1060805"/>
              <a:gd name="f28" fmla="val 1168805"/>
              <a:gd name="f29" fmla="val 869032"/>
              <a:gd name="f30" fmla="val 816137"/>
              <a:gd name="f31" fmla="val 2381200"/>
              <a:gd name="f32" fmla="val 1623491"/>
              <a:gd name="f33" fmla="val 1668045"/>
              <a:gd name="f34" fmla="val 2093329"/>
              <a:gd name="f35" fmla="val 1625116"/>
              <a:gd name="f36" fmla="val 2121611"/>
              <a:gd name="f37" fmla="val 3235286"/>
              <a:gd name="f38" fmla="val 1060806"/>
              <a:gd name="f39" fmla="val 2489212"/>
              <a:gd name="f40" fmla="val 1552331"/>
              <a:gd name="f41" fmla="val 708008"/>
              <a:gd name="f42" fmla="val 761020"/>
              <a:gd name="f43" fmla="val 14946"/>
              <a:gd name="f44" fmla="*/ f0 1 3240001"/>
              <a:gd name="f45" fmla="*/ f1 1 3249575"/>
              <a:gd name="f46" fmla="val f2"/>
              <a:gd name="f47" fmla="val f3"/>
              <a:gd name="f48" fmla="val f4"/>
              <a:gd name="f49" fmla="+- f48 0 f46"/>
              <a:gd name="f50" fmla="+- f47 0 f46"/>
              <a:gd name="f51" fmla="*/ f50 1 3240001"/>
              <a:gd name="f52" fmla="*/ f49 1 3249575"/>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3240001" h="3249575">
                <a:moveTo>
                  <a:pt x="f5" y="f6"/>
                </a:moveTo>
                <a:lnTo>
                  <a:pt x="f7" y="f8"/>
                </a:lnTo>
                <a:lnTo>
                  <a:pt x="f9" y="f10"/>
                </a:lnTo>
                <a:lnTo>
                  <a:pt x="f3" y="f4"/>
                </a:lnTo>
                <a:lnTo>
                  <a:pt x="f2" y="f4"/>
                </a:lnTo>
                <a:close/>
                <a:moveTo>
                  <a:pt x="f11" y="f12"/>
                </a:moveTo>
                <a:lnTo>
                  <a:pt x="f11" y="f13"/>
                </a:lnTo>
                <a:lnTo>
                  <a:pt x="f14" y="f13"/>
                </a:lnTo>
                <a:lnTo>
                  <a:pt x="f14" y="f12"/>
                </a:lnTo>
                <a:close/>
                <a:moveTo>
                  <a:pt x="f11" y="f15"/>
                </a:moveTo>
                <a:lnTo>
                  <a:pt x="f11" y="f16"/>
                </a:lnTo>
                <a:lnTo>
                  <a:pt x="f14" y="f16"/>
                </a:lnTo>
                <a:lnTo>
                  <a:pt x="f14" y="f15"/>
                </a:lnTo>
                <a:close/>
                <a:moveTo>
                  <a:pt x="f3" y="f17"/>
                </a:moveTo>
                <a:lnTo>
                  <a:pt x="f3" y="f18"/>
                </a:lnTo>
                <a:lnTo>
                  <a:pt x="f19" y="f20"/>
                </a:lnTo>
                <a:lnTo>
                  <a:pt x="f21" y="f22"/>
                </a:lnTo>
                <a:close/>
                <a:moveTo>
                  <a:pt x="f2" y="f17"/>
                </a:moveTo>
                <a:lnTo>
                  <a:pt x="f23" y="f24"/>
                </a:lnTo>
                <a:lnTo>
                  <a:pt x="f25" y="f26"/>
                </a:lnTo>
                <a:lnTo>
                  <a:pt x="f2" y="f18"/>
                </a:lnTo>
                <a:close/>
                <a:moveTo>
                  <a:pt x="f11" y="f27"/>
                </a:moveTo>
                <a:lnTo>
                  <a:pt x="f11" y="f28"/>
                </a:lnTo>
                <a:lnTo>
                  <a:pt x="f14" y="f28"/>
                </a:lnTo>
                <a:lnTo>
                  <a:pt x="f14" y="f27"/>
                </a:lnTo>
                <a:close/>
                <a:moveTo>
                  <a:pt x="f29" y="f30"/>
                </a:moveTo>
                <a:lnTo>
                  <a:pt x="f31" y="f30"/>
                </a:lnTo>
                <a:lnTo>
                  <a:pt x="f31" y="f32"/>
                </a:lnTo>
                <a:lnTo>
                  <a:pt x="f33" y="f34"/>
                </a:lnTo>
                <a:lnTo>
                  <a:pt x="f35" y="f36"/>
                </a:lnTo>
                <a:lnTo>
                  <a:pt x="f29" y="f32"/>
                </a:lnTo>
                <a:close/>
                <a:moveTo>
                  <a:pt x="f35" y="f2"/>
                </a:moveTo>
                <a:lnTo>
                  <a:pt x="f37" y="f38"/>
                </a:lnTo>
                <a:lnTo>
                  <a:pt x="f39" y="f40"/>
                </a:lnTo>
                <a:lnTo>
                  <a:pt x="f39" y="f41"/>
                </a:lnTo>
                <a:lnTo>
                  <a:pt x="f42" y="f41"/>
                </a:lnTo>
                <a:lnTo>
                  <a:pt x="f42" y="f40"/>
                </a:lnTo>
                <a:lnTo>
                  <a:pt x="f43" y="f38"/>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4" name="Isosceles Triangle 51">
            <a:extLst>
              <a:ext uri="{FF2B5EF4-FFF2-40B4-BE49-F238E27FC236}">
                <a16:creationId xmlns:a16="http://schemas.microsoft.com/office/drawing/2014/main" id="{B092FB9E-1E44-2A01-0B53-3EFFF52AF881}"/>
              </a:ext>
            </a:extLst>
          </p:cNvPr>
          <p:cNvSpPr/>
          <p:nvPr/>
        </p:nvSpPr>
        <p:spPr>
          <a:xfrm>
            <a:off x="3954990" y="1172013"/>
            <a:ext cx="392359" cy="287715"/>
          </a:xfrm>
          <a:custGeom>
            <a:avLst/>
            <a:gdLst>
              <a:gd name="f0" fmla="val w"/>
              <a:gd name="f1" fmla="val h"/>
              <a:gd name="f2" fmla="val 0"/>
              <a:gd name="f3" fmla="val 3240001"/>
              <a:gd name="f4" fmla="val 2375905"/>
              <a:gd name="f5" fmla="val 1974640"/>
              <a:gd name="f6" fmla="val 1379575"/>
              <a:gd name="f7" fmla="val 1"/>
              <a:gd name="f8" fmla="val 1269863"/>
              <a:gd name="f9" fmla="val 1399042"/>
              <a:gd name="f10" fmla="val 1610574"/>
              <a:gd name="f11" fmla="val 1745545"/>
              <a:gd name="f12" fmla="val 126952"/>
              <a:gd name="f13" fmla="val 2258912"/>
              <a:gd name="f14" fmla="val 2032457"/>
              <a:gd name="f15" fmla="val 1334195"/>
              <a:gd name="f16" fmla="val 117525"/>
              <a:gd name="f17" fmla="val 1207545"/>
              <a:gd name="f18" fmla="val 1324768"/>
              <a:gd name="f19" fmla="val 2249485"/>
              <a:gd name="f20" fmla="val 3240000"/>
              <a:gd name="f21" fmla="val 1610572"/>
              <a:gd name="f22" fmla="val 1620513"/>
              <a:gd name="f23" fmla="*/ f0 1 3240001"/>
              <a:gd name="f24" fmla="*/ f1 1 2375905"/>
              <a:gd name="f25" fmla="val f2"/>
              <a:gd name="f26" fmla="val f3"/>
              <a:gd name="f27" fmla="val f4"/>
              <a:gd name="f28" fmla="+- f27 0 f25"/>
              <a:gd name="f29" fmla="+- f26 0 f25"/>
              <a:gd name="f30" fmla="*/ f29 1 3240001"/>
              <a:gd name="f31" fmla="*/ f28 1 237590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3240001" h="2375905">
                <a:moveTo>
                  <a:pt x="f5" y="f6"/>
                </a:moveTo>
                <a:lnTo>
                  <a:pt x="f3" y="f4"/>
                </a:lnTo>
                <a:lnTo>
                  <a:pt x="f7" y="f4"/>
                </a:lnTo>
                <a:lnTo>
                  <a:pt x="f8" y="f9"/>
                </a:lnTo>
                <a:lnTo>
                  <a:pt x="f10" y="f11"/>
                </a:lnTo>
                <a:close/>
                <a:moveTo>
                  <a:pt x="f3" y="f12"/>
                </a:moveTo>
                <a:lnTo>
                  <a:pt x="f3" y="f13"/>
                </a:lnTo>
                <a:lnTo>
                  <a:pt x="f14" y="f15"/>
                </a:lnTo>
                <a:close/>
                <a:moveTo>
                  <a:pt x="f2" y="f16"/>
                </a:moveTo>
                <a:lnTo>
                  <a:pt x="f17" y="f18"/>
                </a:lnTo>
                <a:lnTo>
                  <a:pt x="f2" y="f19"/>
                </a:lnTo>
                <a:close/>
                <a:moveTo>
                  <a:pt x="f2" y="f2"/>
                </a:moveTo>
                <a:lnTo>
                  <a:pt x="f20" y="f2"/>
                </a:lnTo>
                <a:lnTo>
                  <a:pt x="f21" y="f22"/>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5" name="Isosceles Triangle 57">
            <a:extLst>
              <a:ext uri="{FF2B5EF4-FFF2-40B4-BE49-F238E27FC236}">
                <a16:creationId xmlns:a16="http://schemas.microsoft.com/office/drawing/2014/main" id="{4F1C67D7-D25B-6399-EAEE-196E5474A8B3}"/>
              </a:ext>
            </a:extLst>
          </p:cNvPr>
          <p:cNvSpPr/>
          <p:nvPr/>
        </p:nvSpPr>
        <p:spPr>
          <a:xfrm>
            <a:off x="4585615" y="3390156"/>
            <a:ext cx="234854" cy="530928"/>
          </a:xfrm>
          <a:custGeom>
            <a:avLst/>
            <a:gdLst>
              <a:gd name="f0" fmla="val 10800000"/>
              <a:gd name="f1" fmla="val 5400000"/>
              <a:gd name="f2" fmla="val 180"/>
              <a:gd name="f3" fmla="val w"/>
              <a:gd name="f4" fmla="val h"/>
              <a:gd name="f5" fmla="val 0"/>
              <a:gd name="f6" fmla="val 1346449"/>
              <a:gd name="f7" fmla="val 3166775"/>
              <a:gd name="f8" fmla="val 1148449"/>
              <a:gd name="f9" fmla="val 2374775"/>
              <a:gd name="f10" fmla="val 198001"/>
              <a:gd name="f11" fmla="val 1"/>
              <a:gd name="f12" fmla="val 755186"/>
              <a:gd name="f13" fmla="val 438198"/>
              <a:gd name="f14" fmla="val 734449"/>
              <a:gd name="f15" fmla="val 793446"/>
              <a:gd name="f16" fmla="val 1231644"/>
              <a:gd name="f17" fmla="val 803843"/>
              <a:gd name="f18" fmla="val 1256124"/>
              <a:gd name="f19" fmla="val 853246"/>
              <a:gd name="f20" fmla="val 1322425"/>
              <a:gd name="f21" fmla="val 1400264"/>
              <a:gd name="f22" fmla="val 1499686"/>
              <a:gd name="f23" fmla="val 772648"/>
              <a:gd name="f24" fmla="val 1580284"/>
              <a:gd name="f25" fmla="val 673226"/>
              <a:gd name="f26" fmla="val 573804"/>
              <a:gd name="f27" fmla="val 493206"/>
              <a:gd name="f28" fmla="val 1322426"/>
              <a:gd name="f29" fmla="val 542608"/>
              <a:gd name="f30" fmla="val 1256126"/>
              <a:gd name="f31" fmla="val 612000"/>
              <a:gd name="f32" fmla="val 1231645"/>
              <a:gd name="f33" fmla="val 591263"/>
              <a:gd name="f34" fmla="val 10368"/>
              <a:gd name="f35" fmla="val 2939"/>
              <a:gd name="f36" fmla="val 1491744"/>
              <a:gd name="f37" fmla="val 2009"/>
              <a:gd name="f38" fmla="val 1494147"/>
              <a:gd name="f39" fmla="val 1499342"/>
              <a:gd name="f40" fmla="val 6353"/>
              <a:gd name="f41" fmla="val 274151"/>
              <a:gd name="f42" fmla="val 1797289"/>
              <a:gd name="f43" fmla="val 320153"/>
              <a:gd name="f44" fmla="val 2031319"/>
              <a:gd name="f45" fmla="val 273414"/>
              <a:gd name="f46" fmla="val 2293171"/>
              <a:gd name="f47" fmla="val 1091887"/>
              <a:gd name="f48" fmla="val 2283744"/>
              <a:gd name="f49" fmla="val 1035756"/>
              <a:gd name="f50" fmla="val 1984266"/>
              <a:gd name="f51" fmla="val 1081794"/>
              <a:gd name="f52" fmla="val 1833397"/>
              <a:gd name="f53" fmla="val 1340768"/>
              <a:gd name="f54" fmla="val 1344512"/>
              <a:gd name="f55" fmla="val 1494334"/>
              <a:gd name="f56" fmla="val 1345124"/>
              <a:gd name="f57" fmla="val 1493447"/>
              <a:gd name="f58" fmla="val 1345785"/>
              <a:gd name="f59" fmla="val 1492596"/>
              <a:gd name="f60" fmla="val 1346448"/>
              <a:gd name="f61" fmla="val 1343510"/>
              <a:gd name="f62" fmla="val 1140490"/>
              <a:gd name="f63" fmla="val 966846"/>
              <a:gd name="f64" fmla="val 958206"/>
              <a:gd name="f65" fmla="val 524898"/>
              <a:gd name="f66" fmla="+- 0 0 -90"/>
              <a:gd name="f67" fmla="*/ f3 1 1346449"/>
              <a:gd name="f68" fmla="*/ f4 1 3166775"/>
              <a:gd name="f69" fmla="val f5"/>
              <a:gd name="f70" fmla="val f6"/>
              <a:gd name="f71" fmla="val f7"/>
              <a:gd name="f72" fmla="*/ f66 f0 1"/>
              <a:gd name="f73" fmla="+- f71 0 f69"/>
              <a:gd name="f74" fmla="+- f70 0 f69"/>
              <a:gd name="f75" fmla="*/ f72 1 f2"/>
              <a:gd name="f76" fmla="*/ f74 1 1346449"/>
              <a:gd name="f77" fmla="*/ f73 1 3166775"/>
              <a:gd name="f78" fmla="*/ 1148449 f74 1"/>
              <a:gd name="f79" fmla="*/ 198001 f74 1"/>
              <a:gd name="f80" fmla="*/ 1 f74 1"/>
              <a:gd name="f81" fmla="*/ 1346449 f74 1"/>
              <a:gd name="f82" fmla="*/ 755186 f74 1"/>
              <a:gd name="f83" fmla="*/ 734449 f74 1"/>
              <a:gd name="f84" fmla="*/ 853246 f74 1"/>
              <a:gd name="f85" fmla="*/ 673226 f74 1"/>
              <a:gd name="f86" fmla="*/ 493206 f74 1"/>
              <a:gd name="f87" fmla="*/ 612000 f74 1"/>
              <a:gd name="f88" fmla="*/ 2939 f74 1"/>
              <a:gd name="f89" fmla="*/ 0 f74 1"/>
              <a:gd name="f90" fmla="*/ 2009 f74 1"/>
              <a:gd name="f91" fmla="*/ 6353 f74 1"/>
              <a:gd name="f92" fmla="*/ 273414 f74 1"/>
              <a:gd name="f93" fmla="*/ 1091887 f74 1"/>
              <a:gd name="f94" fmla="*/ 1340768 f74 1"/>
              <a:gd name="f95" fmla="*/ 1344512 f74 1"/>
              <a:gd name="f96" fmla="*/ 1346448 f74 1"/>
              <a:gd name="f97" fmla="*/ 1343510 f74 1"/>
              <a:gd name="f98" fmla="*/ 2374775 f73 1"/>
              <a:gd name="f99" fmla="*/ 3166775 f73 1"/>
              <a:gd name="f100" fmla="*/ 0 f73 1"/>
              <a:gd name="f101" fmla="*/ 1231644 f73 1"/>
              <a:gd name="f102" fmla="*/ 1400264 f73 1"/>
              <a:gd name="f103" fmla="*/ 1580284 f73 1"/>
              <a:gd name="f104" fmla="*/ 1231645 f73 1"/>
              <a:gd name="f105" fmla="*/ 591263 f74 1"/>
              <a:gd name="f106" fmla="*/ 10368 f73 1"/>
              <a:gd name="f107" fmla="*/ 1491744 f73 1"/>
              <a:gd name="f108" fmla="*/ 1494147 f73 1"/>
              <a:gd name="f109" fmla="*/ 1499342 f73 1"/>
              <a:gd name="f110" fmla="*/ 2293171 f73 1"/>
              <a:gd name="f111" fmla="*/ 2283744 f73 1"/>
              <a:gd name="f112" fmla="*/ 1494334 f73 1"/>
              <a:gd name="f113" fmla="+- f75 0 f1"/>
              <a:gd name="f114" fmla="*/ f78 1 1346449"/>
              <a:gd name="f115" fmla="*/ f79 1 1346449"/>
              <a:gd name="f116" fmla="*/ f80 1 1346449"/>
              <a:gd name="f117" fmla="*/ f81 1 1346449"/>
              <a:gd name="f118" fmla="*/ f82 1 1346449"/>
              <a:gd name="f119" fmla="*/ f83 1 1346449"/>
              <a:gd name="f120" fmla="*/ f84 1 1346449"/>
              <a:gd name="f121" fmla="*/ f85 1 1346449"/>
              <a:gd name="f122" fmla="*/ f86 1 1346449"/>
              <a:gd name="f123" fmla="*/ f87 1 1346449"/>
              <a:gd name="f124" fmla="*/ f88 1 1346449"/>
              <a:gd name="f125" fmla="*/ f89 1 1346449"/>
              <a:gd name="f126" fmla="*/ f90 1 1346449"/>
              <a:gd name="f127" fmla="*/ f91 1 1346449"/>
              <a:gd name="f128" fmla="*/ f92 1 1346449"/>
              <a:gd name="f129" fmla="*/ f93 1 1346449"/>
              <a:gd name="f130" fmla="*/ f94 1 1346449"/>
              <a:gd name="f131" fmla="*/ f95 1 1346449"/>
              <a:gd name="f132" fmla="*/ f96 1 1346449"/>
              <a:gd name="f133" fmla="*/ f97 1 1346449"/>
              <a:gd name="f134" fmla="*/ f98 1 3166775"/>
              <a:gd name="f135" fmla="*/ f99 1 3166775"/>
              <a:gd name="f136" fmla="*/ f100 1 3166775"/>
              <a:gd name="f137" fmla="*/ f101 1 3166775"/>
              <a:gd name="f138" fmla="*/ f102 1 3166775"/>
              <a:gd name="f139" fmla="*/ f103 1 3166775"/>
              <a:gd name="f140" fmla="*/ f104 1 3166775"/>
              <a:gd name="f141" fmla="*/ f105 1 1346449"/>
              <a:gd name="f142" fmla="*/ f106 1 3166775"/>
              <a:gd name="f143" fmla="*/ f107 1 3166775"/>
              <a:gd name="f144" fmla="*/ f108 1 3166775"/>
              <a:gd name="f145" fmla="*/ f109 1 3166775"/>
              <a:gd name="f146" fmla="*/ f110 1 3166775"/>
              <a:gd name="f147" fmla="*/ f111 1 3166775"/>
              <a:gd name="f148" fmla="*/ f112 1 3166775"/>
              <a:gd name="f149" fmla="*/ f69 1 f76"/>
              <a:gd name="f150" fmla="*/ f70 1 f76"/>
              <a:gd name="f151" fmla="*/ f69 1 f77"/>
              <a:gd name="f152" fmla="*/ f71 1 f77"/>
              <a:gd name="f153" fmla="*/ f114 1 f76"/>
              <a:gd name="f154" fmla="*/ f134 1 f77"/>
              <a:gd name="f155" fmla="*/ f115 1 f76"/>
              <a:gd name="f156" fmla="*/ f116 1 f76"/>
              <a:gd name="f157" fmla="*/ f135 1 f77"/>
              <a:gd name="f158" fmla="*/ f117 1 f76"/>
              <a:gd name="f159" fmla="*/ f118 1 f76"/>
              <a:gd name="f160" fmla="*/ f136 1 f77"/>
              <a:gd name="f161" fmla="*/ f119 1 f76"/>
              <a:gd name="f162" fmla="*/ f137 1 f77"/>
              <a:gd name="f163" fmla="*/ f120 1 f76"/>
              <a:gd name="f164" fmla="*/ f138 1 f77"/>
              <a:gd name="f165" fmla="*/ f121 1 f76"/>
              <a:gd name="f166" fmla="*/ f139 1 f77"/>
              <a:gd name="f167" fmla="*/ f122 1 f76"/>
              <a:gd name="f168" fmla="*/ f123 1 f76"/>
              <a:gd name="f169" fmla="*/ f140 1 f77"/>
              <a:gd name="f170" fmla="*/ f141 1 f76"/>
              <a:gd name="f171" fmla="*/ f142 1 f77"/>
              <a:gd name="f172" fmla="*/ f124 1 f76"/>
              <a:gd name="f173" fmla="*/ f143 1 f77"/>
              <a:gd name="f174" fmla="*/ f125 1 f76"/>
              <a:gd name="f175" fmla="*/ f126 1 f76"/>
              <a:gd name="f176" fmla="*/ f144 1 f77"/>
              <a:gd name="f177" fmla="*/ f145 1 f77"/>
              <a:gd name="f178" fmla="*/ f127 1 f76"/>
              <a:gd name="f179" fmla="*/ f128 1 f76"/>
              <a:gd name="f180" fmla="*/ f146 1 f77"/>
              <a:gd name="f181" fmla="*/ f129 1 f76"/>
              <a:gd name="f182" fmla="*/ f147 1 f77"/>
              <a:gd name="f183" fmla="*/ f130 1 f76"/>
              <a:gd name="f184" fmla="*/ f131 1 f76"/>
              <a:gd name="f185" fmla="*/ f148 1 f77"/>
              <a:gd name="f186" fmla="*/ f132 1 f76"/>
              <a:gd name="f187" fmla="*/ f133 1 f76"/>
              <a:gd name="f188" fmla="*/ f149 f67 1"/>
              <a:gd name="f189" fmla="*/ f150 f67 1"/>
              <a:gd name="f190" fmla="*/ f152 f68 1"/>
              <a:gd name="f191" fmla="*/ f151 f68 1"/>
              <a:gd name="f192" fmla="*/ f153 f67 1"/>
              <a:gd name="f193" fmla="*/ f154 f68 1"/>
              <a:gd name="f194" fmla="*/ f155 f67 1"/>
              <a:gd name="f195" fmla="*/ f156 f67 1"/>
              <a:gd name="f196" fmla="*/ f157 f68 1"/>
              <a:gd name="f197" fmla="*/ f158 f67 1"/>
              <a:gd name="f198" fmla="*/ f159 f67 1"/>
              <a:gd name="f199" fmla="*/ f160 f68 1"/>
              <a:gd name="f200" fmla="*/ f161 f67 1"/>
              <a:gd name="f201" fmla="*/ f162 f68 1"/>
              <a:gd name="f202" fmla="*/ f163 f67 1"/>
              <a:gd name="f203" fmla="*/ f164 f68 1"/>
              <a:gd name="f204" fmla="*/ f165 f67 1"/>
              <a:gd name="f205" fmla="*/ f166 f68 1"/>
              <a:gd name="f206" fmla="*/ f167 f67 1"/>
              <a:gd name="f207" fmla="*/ f168 f67 1"/>
              <a:gd name="f208" fmla="*/ f169 f68 1"/>
              <a:gd name="f209" fmla="*/ f170 f67 1"/>
              <a:gd name="f210" fmla="*/ f171 f68 1"/>
              <a:gd name="f211" fmla="*/ f172 f67 1"/>
              <a:gd name="f212" fmla="*/ f173 f68 1"/>
              <a:gd name="f213" fmla="*/ f174 f67 1"/>
              <a:gd name="f214" fmla="*/ f175 f67 1"/>
              <a:gd name="f215" fmla="*/ f176 f68 1"/>
              <a:gd name="f216" fmla="*/ f177 f68 1"/>
              <a:gd name="f217" fmla="*/ f178 f67 1"/>
              <a:gd name="f218" fmla="*/ f179 f67 1"/>
              <a:gd name="f219" fmla="*/ f180 f68 1"/>
              <a:gd name="f220" fmla="*/ f181 f67 1"/>
              <a:gd name="f221" fmla="*/ f182 f68 1"/>
              <a:gd name="f222" fmla="*/ f183 f67 1"/>
              <a:gd name="f223" fmla="*/ f184 f67 1"/>
              <a:gd name="f224" fmla="*/ f185 f68 1"/>
              <a:gd name="f225" fmla="*/ f186 f67 1"/>
              <a:gd name="f226" fmla="*/ f187 f67 1"/>
            </a:gdLst>
            <a:ahLst/>
            <a:cxnLst>
              <a:cxn ang="3cd4">
                <a:pos x="hc" y="t"/>
              </a:cxn>
              <a:cxn ang="0">
                <a:pos x="r" y="vc"/>
              </a:cxn>
              <a:cxn ang="cd4">
                <a:pos x="hc" y="b"/>
              </a:cxn>
              <a:cxn ang="cd2">
                <a:pos x="l" y="vc"/>
              </a:cxn>
              <a:cxn ang="f113">
                <a:pos x="f192" y="f193"/>
              </a:cxn>
              <a:cxn ang="f113">
                <a:pos x="f194" y="f193"/>
              </a:cxn>
              <a:cxn ang="f113">
                <a:pos x="f195" y="f196"/>
              </a:cxn>
              <a:cxn ang="f113">
                <a:pos x="f197" y="f196"/>
              </a:cxn>
              <a:cxn ang="f113">
                <a:pos x="f192" y="f193"/>
              </a:cxn>
              <a:cxn ang="f113">
                <a:pos x="f198" y="f199"/>
              </a:cxn>
              <a:cxn ang="f113">
                <a:pos x="f200" y="f201"/>
              </a:cxn>
              <a:cxn ang="f113">
                <a:pos x="f202" y="f203"/>
              </a:cxn>
              <a:cxn ang="f113">
                <a:pos x="f204" y="f205"/>
              </a:cxn>
              <a:cxn ang="f113">
                <a:pos x="f206" y="f203"/>
              </a:cxn>
              <a:cxn ang="f113">
                <a:pos x="f207" y="f208"/>
              </a:cxn>
              <a:cxn ang="f113">
                <a:pos x="f209" y="f210"/>
              </a:cxn>
              <a:cxn ang="f113">
                <a:pos x="f211" y="f212"/>
              </a:cxn>
              <a:cxn ang="f113">
                <a:pos x="f213" y="f212"/>
              </a:cxn>
              <a:cxn ang="f113">
                <a:pos x="f214" y="f215"/>
              </a:cxn>
              <a:cxn ang="f113">
                <a:pos x="f213" y="f216"/>
              </a:cxn>
              <a:cxn ang="f113">
                <a:pos x="f217" y="f216"/>
              </a:cxn>
              <a:cxn ang="f113">
                <a:pos x="f218" y="f219"/>
              </a:cxn>
              <a:cxn ang="f113">
                <a:pos x="f220" y="f221"/>
              </a:cxn>
              <a:cxn ang="f113">
                <a:pos x="f222" y="f216"/>
              </a:cxn>
              <a:cxn ang="f113">
                <a:pos x="f197" y="f216"/>
              </a:cxn>
              <a:cxn ang="f113">
                <a:pos x="f223" y="f224"/>
              </a:cxn>
              <a:cxn ang="f113">
                <a:pos x="f225" y="f212"/>
              </a:cxn>
              <a:cxn ang="f113">
                <a:pos x="f226" y="f212"/>
              </a:cxn>
              <a:cxn ang="f113">
                <a:pos x="f198" y="f199"/>
              </a:cxn>
            </a:cxnLst>
            <a:rect l="f188" t="f191" r="f189" b="f190"/>
            <a:pathLst>
              <a:path w="1346449" h="3166775">
                <a:moveTo>
                  <a:pt x="f8" y="f9"/>
                </a:moveTo>
                <a:lnTo>
                  <a:pt x="f10" y="f9"/>
                </a:lnTo>
                <a:lnTo>
                  <a:pt x="f11" y="f7"/>
                </a:lnTo>
                <a:lnTo>
                  <a:pt x="f6" y="f7"/>
                </a:lnTo>
                <a:lnTo>
                  <a:pt x="f8" y="f9"/>
                </a:lnTo>
                <a:close/>
                <a:moveTo>
                  <a:pt x="f12" y="f5"/>
                </a:moveTo>
                <a:cubicBezTo>
                  <a:pt x="f12" y="f13"/>
                  <a:pt x="f14" y="f15"/>
                  <a:pt x="f14" y="f16"/>
                </a:cubicBezTo>
                <a:cubicBezTo>
                  <a:pt x="f17" y="f18"/>
                  <a:pt x="f19" y="f20"/>
                  <a:pt x="f19" y="f21"/>
                </a:cubicBezTo>
                <a:cubicBezTo>
                  <a:pt x="f19" y="f22"/>
                  <a:pt x="f23" y="f24"/>
                  <a:pt x="f25" y="f24"/>
                </a:cubicBezTo>
                <a:cubicBezTo>
                  <a:pt x="f26" y="f24"/>
                  <a:pt x="f27" y="f22"/>
                  <a:pt x="f27" y="f21"/>
                </a:cubicBezTo>
                <a:cubicBezTo>
                  <a:pt x="f27" y="f28"/>
                  <a:pt x="f29" y="f30"/>
                  <a:pt x="f31" y="f32"/>
                </a:cubicBezTo>
                <a:lnTo>
                  <a:pt x="f33" y="f34"/>
                </a:lnTo>
                <a:lnTo>
                  <a:pt x="f35" y="f36"/>
                </a:lnTo>
                <a:lnTo>
                  <a:pt x="f5" y="f36"/>
                </a:lnTo>
                <a:lnTo>
                  <a:pt x="f37" y="f38"/>
                </a:lnTo>
                <a:lnTo>
                  <a:pt x="f5" y="f39"/>
                </a:lnTo>
                <a:lnTo>
                  <a:pt x="f40" y="f39"/>
                </a:lnTo>
                <a:cubicBezTo>
                  <a:pt x="f41" y="f42"/>
                  <a:pt x="f43" y="f44"/>
                  <a:pt x="f45" y="f46"/>
                </a:cubicBezTo>
                <a:lnTo>
                  <a:pt x="f47" y="f48"/>
                </a:lnTo>
                <a:cubicBezTo>
                  <a:pt x="f49" y="f50"/>
                  <a:pt x="f51" y="f52"/>
                  <a:pt x="f53" y="f39"/>
                </a:cubicBezTo>
                <a:lnTo>
                  <a:pt x="f6" y="f39"/>
                </a:lnTo>
                <a:lnTo>
                  <a:pt x="f54" y="f55"/>
                </a:lnTo>
                <a:cubicBezTo>
                  <a:pt x="f56" y="f57"/>
                  <a:pt x="f58" y="f59"/>
                  <a:pt x="f60" y="f36"/>
                </a:cubicBezTo>
                <a:lnTo>
                  <a:pt x="f61" y="f36"/>
                </a:lnTo>
                <a:cubicBezTo>
                  <a:pt x="f62" y="f63"/>
                  <a:pt x="f64" y="f65"/>
                  <a:pt x="f12" y="f5"/>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6" name="Rectangle 7">
            <a:extLst>
              <a:ext uri="{FF2B5EF4-FFF2-40B4-BE49-F238E27FC236}">
                <a16:creationId xmlns:a16="http://schemas.microsoft.com/office/drawing/2014/main" id="{C43B4AAD-2E60-1E1F-C123-51481B5EE083}"/>
              </a:ext>
            </a:extLst>
          </p:cNvPr>
          <p:cNvSpPr/>
          <p:nvPr/>
        </p:nvSpPr>
        <p:spPr>
          <a:xfrm rot="18900010">
            <a:off x="7189300" y="2740924"/>
            <a:ext cx="169246" cy="377052"/>
          </a:xfrm>
          <a:custGeom>
            <a:avLst/>
            <a:gdLst>
              <a:gd name="f0" fmla="val w"/>
              <a:gd name="f1" fmla="val h"/>
              <a:gd name="f2" fmla="val 0"/>
              <a:gd name="f3" fmla="val 154109"/>
              <a:gd name="f4" fmla="val 343323"/>
              <a:gd name="f5" fmla="val 102909"/>
              <a:gd name="f6" fmla="val 313772"/>
              <a:gd name="f7" fmla="val 328547"/>
              <a:gd name="f8" fmla="val 336708"/>
              <a:gd name="f9" fmla="val 96294"/>
              <a:gd name="f10" fmla="val 343322"/>
              <a:gd name="f11" fmla="val 88133"/>
              <a:gd name="f12" fmla="val 65975"/>
              <a:gd name="f13" fmla="val 57814"/>
              <a:gd name="f14" fmla="val 51199"/>
              <a:gd name="f15" fmla="val 323622"/>
              <a:gd name="f16" fmla="val 51200"/>
              <a:gd name="f17" fmla="val 318696"/>
              <a:gd name="f18" fmla="val 313771"/>
              <a:gd name="f19" fmla="val 123327"/>
              <a:gd name="f20" fmla="val 15459"/>
              <a:gd name="f21" fmla="val 141678"/>
              <a:gd name="f22" fmla="val 29245"/>
              <a:gd name="f23" fmla="val 152926"/>
              <a:gd name="f24" fmla="val 50497"/>
              <a:gd name="f25" fmla="val 154008"/>
              <a:gd name="f26" fmla="val 73425"/>
              <a:gd name="f27" fmla="val 155089"/>
              <a:gd name="f28" fmla="val 96353"/>
              <a:gd name="f29" fmla="val 145890"/>
              <a:gd name="f30" fmla="val 118568"/>
              <a:gd name="f31" fmla="val 128916"/>
              <a:gd name="f32" fmla="val 134021"/>
              <a:gd name="f33" fmla="val 119294"/>
              <a:gd name="f34" fmla="val 123450"/>
              <a:gd name="f35" fmla="val 133118"/>
              <a:gd name="f36" fmla="val 110865"/>
              <a:gd name="f37" fmla="val 140611"/>
              <a:gd name="f38" fmla="val 92772"/>
              <a:gd name="f39" fmla="val 139730"/>
              <a:gd name="f40" fmla="val 74098"/>
              <a:gd name="f41" fmla="val 138850"/>
              <a:gd name="f42" fmla="val 55424"/>
              <a:gd name="f43" fmla="val 129689"/>
              <a:gd name="f44" fmla="val 38115"/>
              <a:gd name="f45" fmla="val 114743"/>
              <a:gd name="f46" fmla="val 26887"/>
              <a:gd name="f47" fmla="val 136698"/>
              <a:gd name="f48" fmla="val 17411"/>
              <a:gd name="f49" fmla="val 103758"/>
              <a:gd name="f50" fmla="val -15529"/>
              <a:gd name="f51" fmla="val 50351"/>
              <a:gd name="f52" fmla="val 17412"/>
              <a:gd name="f53" fmla="val -15528"/>
              <a:gd name="f54" fmla="val 103757"/>
              <a:gd name="f55" fmla="val 136697"/>
              <a:gd name="f56" fmla="val 169637"/>
              <a:gd name="f57" fmla="val 196665"/>
              <a:gd name="f58" fmla="val 42556"/>
              <a:gd name="f59" fmla="val 111552"/>
              <a:gd name="f60" fmla="val 154108"/>
              <a:gd name="f61" fmla="val 139576"/>
              <a:gd name="f62" fmla="val 168641"/>
              <a:gd name="f63" fmla="val 121959"/>
              <a:gd name="f64" fmla="val 178211"/>
              <a:gd name="f65" fmla="val 102912"/>
              <a:gd name="f66" fmla="val 180994"/>
              <a:gd name="f67" fmla="val 308310"/>
              <a:gd name="f68" fmla="val 51197"/>
              <a:gd name="f69" fmla="val 32150"/>
              <a:gd name="f70" fmla="val 14534"/>
              <a:gd name="f71" fmla="val -42555"/>
              <a:gd name="f72" fmla="val -42556"/>
              <a:gd name="f73" fmla="val 111553"/>
              <a:gd name="f74" fmla="*/ f0 1 154109"/>
              <a:gd name="f75" fmla="*/ f1 1 343323"/>
              <a:gd name="f76" fmla="val f2"/>
              <a:gd name="f77" fmla="val f3"/>
              <a:gd name="f78" fmla="val f4"/>
              <a:gd name="f79" fmla="+- f78 0 f76"/>
              <a:gd name="f80" fmla="+- f77 0 f76"/>
              <a:gd name="f81" fmla="*/ f80 1 154109"/>
              <a:gd name="f82" fmla="*/ f79 1 343323"/>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54109" h="343323">
                <a:moveTo>
                  <a:pt x="f5" y="f6"/>
                </a:moveTo>
                <a:lnTo>
                  <a:pt x="f5" y="f7"/>
                </a:lnTo>
                <a:cubicBezTo>
                  <a:pt x="f5" y="f8"/>
                  <a:pt x="f9" y="f10"/>
                  <a:pt x="f11" y="f4"/>
                </a:cubicBezTo>
                <a:lnTo>
                  <a:pt x="f12" y="f10"/>
                </a:lnTo>
                <a:cubicBezTo>
                  <a:pt x="f13" y="f10"/>
                  <a:pt x="f14" y="f8"/>
                  <a:pt x="f14" y="f7"/>
                </a:cubicBezTo>
                <a:cubicBezTo>
                  <a:pt x="f14" y="f15"/>
                  <a:pt x="f16" y="f17"/>
                  <a:pt x="f16" y="f18"/>
                </a:cubicBezTo>
                <a:close/>
                <a:moveTo>
                  <a:pt x="f19" y="f20"/>
                </a:moveTo>
                <a:cubicBezTo>
                  <a:pt x="f21" y="f22"/>
                  <a:pt x="f23" y="f24"/>
                  <a:pt x="f25" y="f26"/>
                </a:cubicBezTo>
                <a:cubicBezTo>
                  <a:pt x="f27" y="f28"/>
                  <a:pt x="f29" y="f30"/>
                  <a:pt x="f31" y="f32"/>
                </a:cubicBezTo>
                <a:lnTo>
                  <a:pt x="f33" y="f34"/>
                </a:lnTo>
                <a:cubicBezTo>
                  <a:pt x="f35" y="f36"/>
                  <a:pt x="f37" y="f38"/>
                  <a:pt x="f39" y="f40"/>
                </a:cubicBezTo>
                <a:cubicBezTo>
                  <a:pt x="f41" y="f42"/>
                  <a:pt x="f43" y="f44"/>
                  <a:pt x="f45" y="f46"/>
                </a:cubicBezTo>
                <a:close/>
                <a:moveTo>
                  <a:pt x="f47" y="f48"/>
                </a:moveTo>
                <a:cubicBezTo>
                  <a:pt x="f49" y="f50"/>
                  <a:pt x="f51" y="f50"/>
                  <a:pt x="f52" y="f48"/>
                </a:cubicBezTo>
                <a:cubicBezTo>
                  <a:pt x="f53" y="f51"/>
                  <a:pt x="f53" y="f54"/>
                  <a:pt x="f52" y="f55"/>
                </a:cubicBezTo>
                <a:cubicBezTo>
                  <a:pt x="f51" y="f56"/>
                  <a:pt x="f49" y="f56"/>
                  <a:pt x="f47" y="f55"/>
                </a:cubicBezTo>
                <a:cubicBezTo>
                  <a:pt x="f56" y="f54"/>
                  <a:pt x="f56" y="f51"/>
                  <a:pt x="f47" y="f48"/>
                </a:cubicBezTo>
                <a:close/>
                <a:moveTo>
                  <a:pt x="f3" y="f2"/>
                </a:moveTo>
                <a:cubicBezTo>
                  <a:pt x="f57" y="f58"/>
                  <a:pt x="f57" y="f59"/>
                  <a:pt x="f3" y="f60"/>
                </a:cubicBezTo>
                <a:cubicBezTo>
                  <a:pt x="f61" y="f62"/>
                  <a:pt x="f63" y="f64"/>
                  <a:pt x="f65" y="f66"/>
                </a:cubicBezTo>
                <a:lnTo>
                  <a:pt x="f65" y="f67"/>
                </a:lnTo>
                <a:lnTo>
                  <a:pt x="f68" y="f67"/>
                </a:lnTo>
                <a:lnTo>
                  <a:pt x="f68" y="f66"/>
                </a:lnTo>
                <a:cubicBezTo>
                  <a:pt x="f69" y="f64"/>
                  <a:pt x="f70" y="f62"/>
                  <a:pt x="f2" y="f60"/>
                </a:cubicBezTo>
                <a:cubicBezTo>
                  <a:pt x="f71" y="f59"/>
                  <a:pt x="f71" y="f58"/>
                  <a:pt x="f2" y="f2"/>
                </a:cubicBezTo>
                <a:cubicBezTo>
                  <a:pt x="f58" y="f72"/>
                  <a:pt x="f73" y="f72"/>
                  <a:pt x="f3" y="f2"/>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7" name="Parallelogram 15">
            <a:extLst>
              <a:ext uri="{FF2B5EF4-FFF2-40B4-BE49-F238E27FC236}">
                <a16:creationId xmlns:a16="http://schemas.microsoft.com/office/drawing/2014/main" id="{E84AA7EF-FC0A-2F42-0D20-96E24198A9F5}"/>
              </a:ext>
            </a:extLst>
          </p:cNvPr>
          <p:cNvSpPr/>
          <p:nvPr/>
        </p:nvSpPr>
        <p:spPr>
          <a:xfrm flipH="1">
            <a:off x="3950272" y="3481431"/>
            <a:ext cx="348368" cy="348368"/>
          </a:xfrm>
          <a:custGeom>
            <a:avLst/>
            <a:gdLst>
              <a:gd name="f0" fmla="val w"/>
              <a:gd name="f1" fmla="val h"/>
              <a:gd name="f2" fmla="val 0"/>
              <a:gd name="f3" fmla="val 3242753"/>
              <a:gd name="f4" fmla="val 3227814"/>
              <a:gd name="f5" fmla="val 1621376"/>
              <a:gd name="f6" fmla="val 1043635"/>
              <a:gd name="f7" fmla="val 1557188"/>
              <a:gd name="f8" fmla="val 1505154"/>
              <a:gd name="f9" fmla="val 1095669"/>
              <a:gd name="f10" fmla="val 1159857"/>
              <a:gd name="f11" fmla="val 1625483"/>
              <a:gd name="f12" fmla="val 1033577"/>
              <a:gd name="f13" fmla="val 969389"/>
              <a:gd name="f14" fmla="val 917355"/>
              <a:gd name="f15" fmla="val 1677517"/>
              <a:gd name="f16" fmla="val 1741705"/>
              <a:gd name="f17" fmla="val 1805893"/>
              <a:gd name="f18" fmla="val 1857927"/>
              <a:gd name="f19" fmla="val 1614688"/>
              <a:gd name="f20" fmla="val 1619859"/>
              <a:gd name="f21" fmla="val 1856884"/>
              <a:gd name="f22" fmla="val 1620361"/>
              <a:gd name="f23" fmla="val 1857187"/>
              <a:gd name="f24" fmla="val 1620868"/>
              <a:gd name="f25" fmla="val 1857190"/>
              <a:gd name="f26" fmla="val 1685564"/>
              <a:gd name="f27" fmla="val 1737598"/>
              <a:gd name="f28" fmla="val 1805156"/>
              <a:gd name="f29" fmla="val 1740968"/>
              <a:gd name="f30" fmla="val 628818"/>
              <a:gd name="f31" fmla="val 2206882"/>
              <a:gd name="f32" fmla="val 2681529"/>
              <a:gd name="f33" fmla="val 1103464"/>
              <a:gd name="f34" fmla="val 1688970"/>
              <a:gd name="f35" fmla="val 2274476"/>
              <a:gd name="f36" fmla="val 2749122"/>
              <a:gd name="f37" fmla="val 1035870"/>
              <a:gd name="f38" fmla="val 561223"/>
              <a:gd name="f39" fmla="val 424596"/>
              <a:gd name="f40" fmla="val 923081"/>
              <a:gd name="f41" fmla="val 357001"/>
              <a:gd name="f42" fmla="val 990676"/>
              <a:gd name="f43" fmla="val 2128645"/>
              <a:gd name="f44" fmla="val 581423"/>
              <a:gd name="f45" fmla="val 2515905"/>
              <a:gd name="f46" fmla="val 922189"/>
              <a:gd name="f47" fmla="val 2742109"/>
              <a:gd name="f48" fmla="val 652992"/>
              <a:gd name="f49" fmla="val 911997"/>
              <a:gd name="f50" fmla="val 1121304"/>
              <a:gd name="f51" fmla="val 2850168"/>
              <a:gd name="f52" fmla="val 1274563"/>
              <a:gd name="f53" fmla="val 2916691"/>
              <a:gd name="f54" fmla="val 1443689"/>
              <a:gd name="f55" fmla="val 2953344"/>
              <a:gd name="f56" fmla="val 1799063"/>
              <a:gd name="f57" fmla="val 1968189"/>
              <a:gd name="f58" fmla="val 2121449"/>
              <a:gd name="f59" fmla="val 2330755"/>
              <a:gd name="f60" fmla="val 2589760"/>
              <a:gd name="f61" fmla="val 2320563"/>
              <a:gd name="f62" fmla="val 2661329"/>
              <a:gd name="f63" fmla="val 2885751"/>
              <a:gd name="f64" fmla="val 2319671"/>
              <a:gd name="f65" fmla="val 2599800"/>
              <a:gd name="f66" fmla="val 123238"/>
              <a:gd name="f67" fmla="val 2434609"/>
              <a:gd name="f68" fmla="val 120698"/>
              <a:gd name="f69" fmla="val 2268460"/>
              <a:gd name="f70" fmla="val 180476"/>
              <a:gd name="f71" fmla="val 2139563"/>
              <a:gd name="f72" fmla="val 303161"/>
              <a:gd name="f73" fmla="val 3057258"/>
              <a:gd name="f74" fmla="val 1232053"/>
              <a:gd name="f75" fmla="val 3305736"/>
              <a:gd name="f76" fmla="val 977255"/>
              <a:gd name="f77" fmla="val 3304415"/>
              <a:gd name="f78" fmla="val 570405"/>
              <a:gd name="f79" fmla="val 3054287"/>
              <a:gd name="f80" fmla="val 317226"/>
              <a:gd name="f81" fmla="val 2929224"/>
              <a:gd name="f82" fmla="val 190636"/>
              <a:gd name="f83" fmla="val 2764991"/>
              <a:gd name="f84" fmla="val 125778"/>
              <a:gd name="f85" fmla="val 642953"/>
              <a:gd name="f86" fmla="val 477762"/>
              <a:gd name="f87" fmla="val 313529"/>
              <a:gd name="f88" fmla="val 188466"/>
              <a:gd name="f89" fmla="val -61662"/>
              <a:gd name="f90" fmla="val -62983"/>
              <a:gd name="f91" fmla="val 185495"/>
              <a:gd name="f92" fmla="val 1103190"/>
              <a:gd name="f93" fmla="val 974294"/>
              <a:gd name="f94" fmla="val 808144"/>
              <a:gd name="f95" fmla="val 1722692"/>
              <a:gd name="f96" fmla="val 1520061"/>
              <a:gd name="f97" fmla="val 1440152"/>
              <a:gd name="f98" fmla="val 1375373"/>
              <a:gd name="f99" fmla="val 64779"/>
              <a:gd name="f100" fmla="val 144688"/>
              <a:gd name="f101" fmla="val 289376"/>
              <a:gd name="f102" fmla="val 1867380"/>
              <a:gd name="f103" fmla="val 1802601"/>
              <a:gd name="f104" fmla="*/ f0 1 3242753"/>
              <a:gd name="f105" fmla="*/ f1 1 3227814"/>
              <a:gd name="f106" fmla="val f2"/>
              <a:gd name="f107" fmla="val f3"/>
              <a:gd name="f108" fmla="val f4"/>
              <a:gd name="f109" fmla="+- f108 0 f106"/>
              <a:gd name="f110" fmla="+- f107 0 f106"/>
              <a:gd name="f111" fmla="*/ f110 1 3242753"/>
              <a:gd name="f112" fmla="*/ f109 1 3227814"/>
              <a:gd name="f113" fmla="*/ f106 1 f111"/>
              <a:gd name="f114" fmla="*/ f107 1 f111"/>
              <a:gd name="f115" fmla="*/ f106 1 f112"/>
              <a:gd name="f116" fmla="*/ f108 1 f112"/>
              <a:gd name="f117" fmla="*/ f113 f104 1"/>
              <a:gd name="f118" fmla="*/ f114 f104 1"/>
              <a:gd name="f119" fmla="*/ f116 f105 1"/>
              <a:gd name="f120" fmla="*/ f115 f105 1"/>
            </a:gdLst>
            <a:ahLst/>
            <a:cxnLst>
              <a:cxn ang="3cd4">
                <a:pos x="hc" y="t"/>
              </a:cxn>
              <a:cxn ang="0">
                <a:pos x="r" y="vc"/>
              </a:cxn>
              <a:cxn ang="cd4">
                <a:pos x="hc" y="b"/>
              </a:cxn>
              <a:cxn ang="cd2">
                <a:pos x="l" y="vc"/>
              </a:cxn>
            </a:cxnLst>
            <a:rect l="f117" t="f120" r="f118" b="f119"/>
            <a:pathLst>
              <a:path w="3242753" h="3227814">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lnTo>
                  <a:pt x="f20" y="f21"/>
                </a:lnTo>
                <a:cubicBezTo>
                  <a:pt x="f22" y="f23"/>
                  <a:pt x="f24" y="f25"/>
                  <a:pt x="f5" y="f25"/>
                </a:cubicBezTo>
                <a:cubicBezTo>
                  <a:pt x="f26" y="f25"/>
                  <a:pt x="f27" y="f28"/>
                  <a:pt x="f27" y="f29"/>
                </a:cubicBezTo>
                <a:lnTo>
                  <a:pt x="f27" y="f10"/>
                </a:lnTo>
                <a:cubicBezTo>
                  <a:pt x="f27" y="f9"/>
                  <a:pt x="f26" y="f6"/>
                  <a:pt x="f5" y="f6"/>
                </a:cubicBezTo>
                <a:close/>
                <a:moveTo>
                  <a:pt x="f5" y="f30"/>
                </a:moveTo>
                <a:cubicBezTo>
                  <a:pt x="f31" y="f30"/>
                  <a:pt x="f32" y="f33"/>
                  <a:pt x="f32" y="f34"/>
                </a:cubicBezTo>
                <a:cubicBezTo>
                  <a:pt x="f32" y="f35"/>
                  <a:pt x="f31" y="f36"/>
                  <a:pt x="f5" y="f36"/>
                </a:cubicBezTo>
                <a:cubicBezTo>
                  <a:pt x="f37" y="f36"/>
                  <a:pt x="f38" y="f35"/>
                  <a:pt x="f38" y="f34"/>
                </a:cubicBezTo>
                <a:cubicBezTo>
                  <a:pt x="f38" y="f33"/>
                  <a:pt x="f37" y="f30"/>
                  <a:pt x="f5" y="f30"/>
                </a:cubicBezTo>
                <a:close/>
                <a:moveTo>
                  <a:pt x="f5" y="f39"/>
                </a:moveTo>
                <a:cubicBezTo>
                  <a:pt x="f40" y="f39"/>
                  <a:pt x="f41" y="f42"/>
                  <a:pt x="f41" y="f34"/>
                </a:cubicBezTo>
                <a:cubicBezTo>
                  <a:pt x="f41" y="f43"/>
                  <a:pt x="f44" y="f45"/>
                  <a:pt x="f46" y="f47"/>
                </a:cubicBezTo>
                <a:lnTo>
                  <a:pt x="f48" y="f4"/>
                </a:lnTo>
                <a:lnTo>
                  <a:pt x="f49" y="f4"/>
                </a:lnTo>
                <a:lnTo>
                  <a:pt x="f50" y="f51"/>
                </a:lnTo>
                <a:cubicBezTo>
                  <a:pt x="f52" y="f53"/>
                  <a:pt x="f54" y="f55"/>
                  <a:pt x="f5" y="f55"/>
                </a:cubicBezTo>
                <a:cubicBezTo>
                  <a:pt x="f56" y="f55"/>
                  <a:pt x="f57" y="f53"/>
                  <a:pt x="f58" y="f51"/>
                </a:cubicBezTo>
                <a:lnTo>
                  <a:pt x="f59" y="f4"/>
                </a:lnTo>
                <a:lnTo>
                  <a:pt x="f60" y="f4"/>
                </a:lnTo>
                <a:lnTo>
                  <a:pt x="f61" y="f47"/>
                </a:lnTo>
                <a:cubicBezTo>
                  <a:pt x="f62" y="f45"/>
                  <a:pt x="f63" y="f43"/>
                  <a:pt x="f63" y="f34"/>
                </a:cubicBezTo>
                <a:cubicBezTo>
                  <a:pt x="f63" y="f42"/>
                  <a:pt x="f64" y="f39"/>
                  <a:pt x="f5" y="f39"/>
                </a:cubicBezTo>
                <a:close/>
                <a:moveTo>
                  <a:pt x="f65" y="f66"/>
                </a:moveTo>
                <a:cubicBezTo>
                  <a:pt x="f67" y="f68"/>
                  <a:pt x="f69" y="f70"/>
                  <a:pt x="f71" y="f72"/>
                </a:cubicBezTo>
                <a:lnTo>
                  <a:pt x="f73" y="f74"/>
                </a:lnTo>
                <a:cubicBezTo>
                  <a:pt x="f75" y="f76"/>
                  <a:pt x="f77" y="f78"/>
                  <a:pt x="f79" y="f80"/>
                </a:cubicBezTo>
                <a:cubicBezTo>
                  <a:pt x="f81" y="f82"/>
                  <a:pt x="f83" y="f84"/>
                  <a:pt x="f65" y="f66"/>
                </a:cubicBezTo>
                <a:close/>
                <a:moveTo>
                  <a:pt x="f85" y="f66"/>
                </a:moveTo>
                <a:cubicBezTo>
                  <a:pt x="f86" y="f84"/>
                  <a:pt x="f87" y="f82"/>
                  <a:pt x="f88" y="f80"/>
                </a:cubicBezTo>
                <a:cubicBezTo>
                  <a:pt x="f89" y="f78"/>
                  <a:pt x="f90" y="f76"/>
                  <a:pt x="f91" y="f74"/>
                </a:cubicBezTo>
                <a:lnTo>
                  <a:pt x="f92" y="f72"/>
                </a:lnTo>
                <a:cubicBezTo>
                  <a:pt x="f93" y="f70"/>
                  <a:pt x="f94" y="f68"/>
                  <a:pt x="f85" y="f66"/>
                </a:cubicBezTo>
                <a:close/>
                <a:moveTo>
                  <a:pt x="f95" y="f2"/>
                </a:moveTo>
                <a:lnTo>
                  <a:pt x="f96" y="f2"/>
                </a:lnTo>
                <a:cubicBezTo>
                  <a:pt x="f97" y="f2"/>
                  <a:pt x="f98" y="f99"/>
                  <a:pt x="f98" y="f100"/>
                </a:cubicBezTo>
                <a:lnTo>
                  <a:pt x="f98" y="f101"/>
                </a:lnTo>
                <a:lnTo>
                  <a:pt x="f102" y="f101"/>
                </a:lnTo>
                <a:lnTo>
                  <a:pt x="f102" y="f100"/>
                </a:lnTo>
                <a:cubicBezTo>
                  <a:pt x="f102" y="f99"/>
                  <a:pt x="f103" y="f2"/>
                  <a:pt x="f95" y="f2"/>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8" name="Freeform 19">
            <a:extLst>
              <a:ext uri="{FF2B5EF4-FFF2-40B4-BE49-F238E27FC236}">
                <a16:creationId xmlns:a16="http://schemas.microsoft.com/office/drawing/2014/main" id="{EF96B050-8271-5B4F-26EF-ABB57B99467C}"/>
              </a:ext>
            </a:extLst>
          </p:cNvPr>
          <p:cNvSpPr/>
          <p:nvPr/>
        </p:nvSpPr>
        <p:spPr>
          <a:xfrm>
            <a:off x="5809055" y="2731879"/>
            <a:ext cx="345588" cy="340037"/>
          </a:xfrm>
          <a:custGeom>
            <a:avLst/>
            <a:gdLst>
              <a:gd name="f0" fmla="val w"/>
              <a:gd name="f1" fmla="val h"/>
              <a:gd name="f2" fmla="val 0"/>
              <a:gd name="f3" fmla="val 3214097"/>
              <a:gd name="f4" fmla="val 3162551"/>
              <a:gd name="f5" fmla="val 1014592"/>
              <a:gd name="f6" fmla="val 2306036"/>
              <a:gd name="f7" fmla="val 854868"/>
              <a:gd name="f8" fmla="val 725386"/>
              <a:gd name="f9" fmla="val 2435518"/>
              <a:gd name="f10" fmla="val 2595242"/>
              <a:gd name="f11" fmla="val 2754966"/>
              <a:gd name="f12" fmla="val 2884448"/>
              <a:gd name="f13" fmla="val 1174316"/>
              <a:gd name="f14" fmla="val 1303798"/>
              <a:gd name="f15" fmla="val 481275"/>
              <a:gd name="f16" fmla="val 1691816"/>
              <a:gd name="f17" fmla="val 321551"/>
              <a:gd name="f18" fmla="val 192069"/>
              <a:gd name="f19" fmla="val 1821298"/>
              <a:gd name="f20" fmla="val 1981022"/>
              <a:gd name="f21" fmla="val 2140746"/>
              <a:gd name="f22" fmla="val 2270228"/>
              <a:gd name="f23" fmla="val 640999"/>
              <a:gd name="f24" fmla="val 770481"/>
              <a:gd name="f25" fmla="val 2764751"/>
              <a:gd name="f26" fmla="val 1113404"/>
              <a:gd name="f27" fmla="val 2605027"/>
              <a:gd name="f28" fmla="val 2475545"/>
              <a:gd name="f29" fmla="val 1242886"/>
              <a:gd name="f30" fmla="val 1402610"/>
              <a:gd name="f31" fmla="val 1562334"/>
              <a:gd name="f32" fmla="val 2924475"/>
              <a:gd name="f33" fmla="val 3053957"/>
              <a:gd name="f34" fmla="val 532503"/>
              <a:gd name="f35" fmla="val 881964"/>
              <a:gd name="f36" fmla="val 372779"/>
              <a:gd name="f37" fmla="val 243297"/>
              <a:gd name="f38" fmla="val 1011446"/>
              <a:gd name="f39" fmla="val 1171170"/>
              <a:gd name="f40" fmla="val 1330894"/>
              <a:gd name="f41" fmla="val 1460376"/>
              <a:gd name="f42" fmla="val 692227"/>
              <a:gd name="f43" fmla="val 821709"/>
              <a:gd name="f44" fmla="val 1162143"/>
              <a:gd name="f45" fmla="val 321316"/>
              <a:gd name="f46" fmla="val 1002419"/>
              <a:gd name="f47" fmla="val 872937"/>
              <a:gd name="f48" fmla="val 450798"/>
              <a:gd name="f49" fmla="val 610522"/>
              <a:gd name="f50" fmla="val 770246"/>
              <a:gd name="f51" fmla="val 899728"/>
              <a:gd name="f52" fmla="val 1321867"/>
              <a:gd name="f53" fmla="val 1451349"/>
              <a:gd name="f54" fmla="val 1963447"/>
              <a:gd name="f55" fmla="val 177300"/>
              <a:gd name="f56" fmla="val 1803723"/>
              <a:gd name="f57" fmla="val 1674241"/>
              <a:gd name="f58" fmla="val 306782"/>
              <a:gd name="f59" fmla="val 466506"/>
              <a:gd name="f60" fmla="val 626230"/>
              <a:gd name="f61" fmla="val 755712"/>
              <a:gd name="f62" fmla="val 2123171"/>
              <a:gd name="f63" fmla="val 2252653"/>
              <a:gd name="f64" fmla="val 1752672"/>
              <a:gd name="f65" fmla="val 312"/>
              <a:gd name="f66" fmla="val 1817888"/>
              <a:gd name="f67" fmla="val -690"/>
              <a:gd name="f68" fmla="val 1885249"/>
              <a:gd name="f69" fmla="val 703"/>
              <a:gd name="f70" fmla="val 1954799"/>
              <a:gd name="f71" fmla="val 4657"/>
              <a:gd name="f72" fmla="val 2504015"/>
              <a:gd name="f73" fmla="val 53541"/>
              <a:gd name="f74" fmla="val 2975590"/>
              <a:gd name="f75" fmla="val 412975"/>
              <a:gd name="f76" fmla="val 3145244"/>
              <a:gd name="f77" fmla="val 944937"/>
              <a:gd name="f78" fmla="val 3412664"/>
              <a:gd name="f79" fmla="val 2126757"/>
              <a:gd name="f80" fmla="val 2837568"/>
              <a:gd name="f81" fmla="val 2017487"/>
              <a:gd name="f82" fmla="val 2506889"/>
              <a:gd name="f83" fmla="val 1867964"/>
              <a:gd name="f84" fmla="val 1580987"/>
              <a:gd name="f85" fmla="val 1673869"/>
              <a:gd name="f86" fmla="val 2725425"/>
              <a:gd name="f87" fmla="val 3197869"/>
              <a:gd name="f88" fmla="val 1014520"/>
              <a:gd name="f89" fmla="val 3161925"/>
              <a:gd name="f90" fmla="val -14898"/>
              <a:gd name="f91" fmla="val 3061283"/>
              <a:gd name="f92" fmla="val -138545"/>
              <a:gd name="f93" fmla="val 1873713"/>
              <a:gd name="f94" fmla="val 108747"/>
              <a:gd name="f95" fmla="val 1100212"/>
              <a:gd name="f96" fmla="val 278579"/>
              <a:gd name="f97" fmla="val 569148"/>
              <a:gd name="f98" fmla="val 774429"/>
              <a:gd name="f99" fmla="val 15339"/>
              <a:gd name="f100" fmla="*/ f0 1 3214097"/>
              <a:gd name="f101" fmla="*/ f1 1 3162551"/>
              <a:gd name="f102" fmla="val f2"/>
              <a:gd name="f103" fmla="val f3"/>
              <a:gd name="f104" fmla="val f4"/>
              <a:gd name="f105" fmla="+- f104 0 f102"/>
              <a:gd name="f106" fmla="+- f103 0 f102"/>
              <a:gd name="f107" fmla="*/ f106 1 3214097"/>
              <a:gd name="f108" fmla="*/ f105 1 3162551"/>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3214097" h="3162551">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6"/>
                  <a:pt x="f28" y="f29"/>
                  <a:pt x="f28" y="f30"/>
                </a:cubicBezTo>
                <a:cubicBezTo>
                  <a:pt x="f28" y="f31"/>
                  <a:pt x="f27" y="f16"/>
                  <a:pt x="f25" y="f16"/>
                </a:cubicBezTo>
                <a:cubicBezTo>
                  <a:pt x="f32" y="f16"/>
                  <a:pt x="f33" y="f31"/>
                  <a:pt x="f33" y="f30"/>
                </a:cubicBezTo>
                <a:cubicBezTo>
                  <a:pt x="f33" y="f29"/>
                  <a:pt x="f32" y="f26"/>
                  <a:pt x="f25" y="f26"/>
                </a:cubicBezTo>
                <a:close/>
                <a:moveTo>
                  <a:pt x="f34" y="f35"/>
                </a:moveTo>
                <a:cubicBezTo>
                  <a:pt x="f36" y="f35"/>
                  <a:pt x="f37" y="f38"/>
                  <a:pt x="f37" y="f39"/>
                </a:cubicBezTo>
                <a:cubicBezTo>
                  <a:pt x="f37" y="f40"/>
                  <a:pt x="f36" y="f41"/>
                  <a:pt x="f34" y="f41"/>
                </a:cubicBezTo>
                <a:cubicBezTo>
                  <a:pt x="f42" y="f41"/>
                  <a:pt x="f43" y="f40"/>
                  <a:pt x="f43" y="f39"/>
                </a:cubicBezTo>
                <a:cubicBezTo>
                  <a:pt x="f43" y="f38"/>
                  <a:pt x="f42" y="f35"/>
                  <a:pt x="f34" y="f35"/>
                </a:cubicBezTo>
                <a:close/>
                <a:moveTo>
                  <a:pt x="f44" y="f45"/>
                </a:moveTo>
                <a:cubicBezTo>
                  <a:pt x="f46" y="f45"/>
                  <a:pt x="f47" y="f48"/>
                  <a:pt x="f47" y="f49"/>
                </a:cubicBezTo>
                <a:cubicBezTo>
                  <a:pt x="f47" y="f50"/>
                  <a:pt x="f46" y="f51"/>
                  <a:pt x="f44" y="f51"/>
                </a:cubicBezTo>
                <a:cubicBezTo>
                  <a:pt x="f52" y="f51"/>
                  <a:pt x="f53" y="f50"/>
                  <a:pt x="f53" y="f49"/>
                </a:cubicBezTo>
                <a:cubicBezTo>
                  <a:pt x="f53" y="f48"/>
                  <a:pt x="f52" y="f45"/>
                  <a:pt x="f44" y="f45"/>
                </a:cubicBezTo>
                <a:close/>
                <a:moveTo>
                  <a:pt x="f54" y="f55"/>
                </a:moveTo>
                <a:cubicBezTo>
                  <a:pt x="f56" y="f55"/>
                  <a:pt x="f57" y="f58"/>
                  <a:pt x="f57" y="f59"/>
                </a:cubicBezTo>
                <a:cubicBezTo>
                  <a:pt x="f57" y="f60"/>
                  <a:pt x="f56" y="f61"/>
                  <a:pt x="f54" y="f61"/>
                </a:cubicBezTo>
                <a:cubicBezTo>
                  <a:pt x="f62" y="f61"/>
                  <a:pt x="f63" y="f60"/>
                  <a:pt x="f63" y="f59"/>
                </a:cubicBezTo>
                <a:cubicBezTo>
                  <a:pt x="f63" y="f58"/>
                  <a:pt x="f62" y="f55"/>
                  <a:pt x="f54" y="f55"/>
                </a:cubicBezTo>
                <a:close/>
                <a:moveTo>
                  <a:pt x="f64" y="f65"/>
                </a:move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64" y="f65"/>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9" name="Rectangle 30">
            <a:extLst>
              <a:ext uri="{FF2B5EF4-FFF2-40B4-BE49-F238E27FC236}">
                <a16:creationId xmlns:a16="http://schemas.microsoft.com/office/drawing/2014/main" id="{0EE57E55-1D76-2F03-0EFC-1EFDD772E384}"/>
              </a:ext>
            </a:extLst>
          </p:cNvPr>
          <p:cNvSpPr/>
          <p:nvPr/>
        </p:nvSpPr>
        <p:spPr>
          <a:xfrm>
            <a:off x="8297777" y="2700424"/>
            <a:ext cx="348368" cy="347353"/>
          </a:xfrm>
          <a:custGeom>
            <a:avLst/>
            <a:gdLst>
              <a:gd name="f0" fmla="val w"/>
              <a:gd name="f1" fmla="val h"/>
              <a:gd name="f2" fmla="val 0"/>
              <a:gd name="f3" fmla="val 3240000"/>
              <a:gd name="f4" fmla="val 3230531"/>
              <a:gd name="f5" fmla="val 720000"/>
              <a:gd name="f6" fmla="val 2697973"/>
              <a:gd name="f7" fmla="val 680235"/>
              <a:gd name="f8" fmla="val 648000"/>
              <a:gd name="f9" fmla="val 2730208"/>
              <a:gd name="f10" fmla="val 2769973"/>
              <a:gd name="f11" fmla="val 2809738"/>
              <a:gd name="f12" fmla="val 2841973"/>
              <a:gd name="f13" fmla="val 2520000"/>
              <a:gd name="f14" fmla="val 2559765"/>
              <a:gd name="f15" fmla="val 2592000"/>
              <a:gd name="f16" fmla="val 2366733"/>
              <a:gd name="f17" fmla="val 2398968"/>
              <a:gd name="f18" fmla="val 2438733"/>
              <a:gd name="f19" fmla="val 2478498"/>
              <a:gd name="f20" fmla="val 2510733"/>
              <a:gd name="f21" fmla="val 2035493"/>
              <a:gd name="f22" fmla="val 2067728"/>
              <a:gd name="f23" fmla="val 2107493"/>
              <a:gd name="f24" fmla="val 2147258"/>
              <a:gd name="f25" fmla="val 2179493"/>
              <a:gd name="f26" fmla="val 1704253"/>
              <a:gd name="f27" fmla="val 1736488"/>
              <a:gd name="f28" fmla="val 1776253"/>
              <a:gd name="f29" fmla="val 1816018"/>
              <a:gd name="f30" fmla="val 1848253"/>
              <a:gd name="f31" fmla="val 1373013"/>
              <a:gd name="f32" fmla="val 1405248"/>
              <a:gd name="f33" fmla="val 1445013"/>
              <a:gd name="f34" fmla="val 1484778"/>
              <a:gd name="f35" fmla="val 1517013"/>
              <a:gd name="f36" fmla="val 1041773"/>
              <a:gd name="f37" fmla="val 1074008"/>
              <a:gd name="f38" fmla="val 1113773"/>
              <a:gd name="f39" fmla="val 1153538"/>
              <a:gd name="f40" fmla="val 1185773"/>
              <a:gd name="f41" fmla="val 305988"/>
              <a:gd name="f42" fmla="val 181957"/>
              <a:gd name="f43" fmla="val 470032"/>
              <a:gd name="f44" fmla="val 599267"/>
              <a:gd name="f45" fmla="val 286722"/>
              <a:gd name="f46" fmla="val 704032"/>
              <a:gd name="f47" fmla="val 415957"/>
              <a:gd name="f48" fmla="val 545192"/>
              <a:gd name="f49" fmla="val 649957"/>
              <a:gd name="f50" fmla="val 802357"/>
              <a:gd name="f51" fmla="val 470031"/>
              <a:gd name="f52" fmla="val 599266"/>
              <a:gd name="f53" fmla="val 907122"/>
              <a:gd name="f54" fmla="val 704031"/>
              <a:gd name="f55" fmla="val 1036357"/>
              <a:gd name="f56" fmla="val 1165592"/>
              <a:gd name="f57" fmla="val 1270357"/>
              <a:gd name="f58" fmla="val 1422757"/>
              <a:gd name="f59" fmla="val 470030"/>
              <a:gd name="f60" fmla="val 599265"/>
              <a:gd name="f61" fmla="val 1527522"/>
              <a:gd name="f62" fmla="val 704030"/>
              <a:gd name="f63" fmla="val 1656757"/>
              <a:gd name="f64" fmla="val 1785992"/>
              <a:gd name="f65" fmla="val 1890757"/>
              <a:gd name="f66" fmla="val 2043157"/>
              <a:gd name="f67" fmla="val 470029"/>
              <a:gd name="f68" fmla="val 599264"/>
              <a:gd name="f69" fmla="val 2147922"/>
              <a:gd name="f70" fmla="val 704029"/>
              <a:gd name="f71" fmla="val 2277157"/>
              <a:gd name="f72" fmla="val 2406392"/>
              <a:gd name="f73" fmla="val 2511157"/>
              <a:gd name="f74" fmla="val 2663557"/>
              <a:gd name="f75" fmla="val 470028"/>
              <a:gd name="f76" fmla="val 599263"/>
              <a:gd name="f77" fmla="val 2768322"/>
              <a:gd name="f78" fmla="val 704028"/>
              <a:gd name="f79" fmla="val 2897557"/>
              <a:gd name="f80" fmla="val 3026792"/>
              <a:gd name="f81" fmla="val 3131557"/>
              <a:gd name="f82" fmla="val 4"/>
              <a:gd name="f83" fmla="val 485545"/>
              <a:gd name="f84" fmla="val 541957"/>
              <a:gd name="f85" fmla="val 56416"/>
              <a:gd name="f86" fmla="val 126004"/>
              <a:gd name="f87" fmla="val 485972"/>
              <a:gd name="f88" fmla="val 555560"/>
              <a:gd name="f89" fmla="val 611972"/>
              <a:gd name="f90" fmla="val 346369"/>
              <a:gd name="f91" fmla="val 289957"/>
              <a:gd name="f92" fmla="val 3"/>
              <a:gd name="f93" fmla="val 1105945"/>
              <a:gd name="f94" fmla="val 1162357"/>
              <a:gd name="f95" fmla="val 56415"/>
              <a:gd name="f96" fmla="val 126003"/>
              <a:gd name="f97" fmla="val 485971"/>
              <a:gd name="f98" fmla="val 555559"/>
              <a:gd name="f99" fmla="val 611971"/>
              <a:gd name="f100" fmla="val 966769"/>
              <a:gd name="f101" fmla="val 910357"/>
              <a:gd name="f102" fmla="val 2"/>
              <a:gd name="f103" fmla="val 1726345"/>
              <a:gd name="f104" fmla="val 1782757"/>
              <a:gd name="f105" fmla="val 56414"/>
              <a:gd name="f106" fmla="val 126002"/>
              <a:gd name="f107" fmla="val 485970"/>
              <a:gd name="f108" fmla="val 555558"/>
              <a:gd name="f109" fmla="val 611970"/>
              <a:gd name="f110" fmla="val 1587169"/>
              <a:gd name="f111" fmla="val 1530757"/>
              <a:gd name="f112" fmla="val 1"/>
              <a:gd name="f113" fmla="val 2346745"/>
              <a:gd name="f114" fmla="val 2403157"/>
              <a:gd name="f115" fmla="val 56413"/>
              <a:gd name="f116" fmla="val 126001"/>
              <a:gd name="f117" fmla="val 485969"/>
              <a:gd name="f118" fmla="val 555557"/>
              <a:gd name="f119" fmla="val 611969"/>
              <a:gd name="f120" fmla="val 2207569"/>
              <a:gd name="f121" fmla="val 2151157"/>
              <a:gd name="f122" fmla="val 2967145"/>
              <a:gd name="f123" fmla="val 3023557"/>
              <a:gd name="f124" fmla="val 56412"/>
              <a:gd name="f125" fmla="val 126000"/>
              <a:gd name="f126" fmla="val 485968"/>
              <a:gd name="f127" fmla="val 555556"/>
              <a:gd name="f128" fmla="val 611968"/>
              <a:gd name="f129" fmla="val 2827969"/>
              <a:gd name="f130" fmla="val 2771557"/>
              <a:gd name="f131" fmla="*/ f0 1 3240000"/>
              <a:gd name="f132" fmla="*/ f1 1 3230531"/>
              <a:gd name="f133" fmla="val f2"/>
              <a:gd name="f134" fmla="val f3"/>
              <a:gd name="f135" fmla="val f4"/>
              <a:gd name="f136" fmla="+- f135 0 f133"/>
              <a:gd name="f137" fmla="+- f134 0 f133"/>
              <a:gd name="f138" fmla="*/ f137 1 3240000"/>
              <a:gd name="f139" fmla="*/ f136 1 3230531"/>
              <a:gd name="f140" fmla="*/ f133 1 f138"/>
              <a:gd name="f141" fmla="*/ f134 1 f138"/>
              <a:gd name="f142" fmla="*/ f133 1 f139"/>
              <a:gd name="f143" fmla="*/ f135 1 f139"/>
              <a:gd name="f144" fmla="*/ f140 f131 1"/>
              <a:gd name="f145" fmla="*/ f141 f131 1"/>
              <a:gd name="f146" fmla="*/ f143 f132 1"/>
              <a:gd name="f147" fmla="*/ f142 f132 1"/>
            </a:gdLst>
            <a:ahLst/>
            <a:cxnLst>
              <a:cxn ang="3cd4">
                <a:pos x="hc" y="t"/>
              </a:cxn>
              <a:cxn ang="0">
                <a:pos x="r" y="vc"/>
              </a:cxn>
              <a:cxn ang="cd4">
                <a:pos x="hc" y="b"/>
              </a:cxn>
              <a:cxn ang="cd2">
                <a:pos x="l" y="vc"/>
              </a:cxn>
            </a:cxnLst>
            <a:rect l="f144" t="f147" r="f145" b="f146"/>
            <a:pathLst>
              <a:path w="3240000" h="3230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5" y="f26"/>
                </a:moveTo>
                <a:cubicBezTo>
                  <a:pt x="f7" y="f26"/>
                  <a:pt x="f8" y="f27"/>
                  <a:pt x="f8" y="f28"/>
                </a:cubicBezTo>
                <a:cubicBezTo>
                  <a:pt x="f8" y="f29"/>
                  <a:pt x="f7" y="f30"/>
                  <a:pt x="f5" y="f30"/>
                </a:cubicBezTo>
                <a:lnTo>
                  <a:pt x="f13" y="f30"/>
                </a:lnTo>
                <a:cubicBezTo>
                  <a:pt x="f14" y="f30"/>
                  <a:pt x="f15" y="f29"/>
                  <a:pt x="f15" y="f28"/>
                </a:cubicBezTo>
                <a:cubicBezTo>
                  <a:pt x="f15" y="f27"/>
                  <a:pt x="f14" y="f26"/>
                  <a:pt x="f13" y="f26"/>
                </a:cubicBezTo>
                <a:close/>
                <a:moveTo>
                  <a:pt x="f5" y="f31"/>
                </a:moveTo>
                <a:cubicBezTo>
                  <a:pt x="f7" y="f31"/>
                  <a:pt x="f8" y="f32"/>
                  <a:pt x="f8" y="f33"/>
                </a:cubicBezTo>
                <a:cubicBezTo>
                  <a:pt x="f8" y="f34"/>
                  <a:pt x="f7" y="f35"/>
                  <a:pt x="f5" y="f35"/>
                </a:cubicBezTo>
                <a:lnTo>
                  <a:pt x="f13" y="f35"/>
                </a:lnTo>
                <a:cubicBezTo>
                  <a:pt x="f14" y="f35"/>
                  <a:pt x="f15" y="f34"/>
                  <a:pt x="f15" y="f33"/>
                </a:cubicBezTo>
                <a:cubicBezTo>
                  <a:pt x="f15" y="f32"/>
                  <a:pt x="f14" y="f31"/>
                  <a:pt x="f13" y="f31"/>
                </a:cubicBezTo>
                <a:close/>
                <a:moveTo>
                  <a:pt x="f5" y="f36"/>
                </a:moveTo>
                <a:cubicBezTo>
                  <a:pt x="f7" y="f36"/>
                  <a:pt x="f8" y="f37"/>
                  <a:pt x="f8" y="f38"/>
                </a:cubicBezTo>
                <a:cubicBezTo>
                  <a:pt x="f8" y="f39"/>
                  <a:pt x="f7" y="f40"/>
                  <a:pt x="f5" y="f40"/>
                </a:cubicBezTo>
                <a:lnTo>
                  <a:pt x="f13" y="f40"/>
                </a:lnTo>
                <a:cubicBezTo>
                  <a:pt x="f14" y="f40"/>
                  <a:pt x="f15" y="f39"/>
                  <a:pt x="f15" y="f38"/>
                </a:cubicBezTo>
                <a:cubicBezTo>
                  <a:pt x="f15" y="f37"/>
                  <a:pt x="f14" y="f36"/>
                  <a:pt x="f13" y="f36"/>
                </a:cubicBezTo>
                <a:close/>
                <a:moveTo>
                  <a:pt x="f2" y="f41"/>
                </a:moveTo>
                <a:lnTo>
                  <a:pt x="f42" y="f41"/>
                </a:lnTo>
                <a:lnTo>
                  <a:pt x="f42" y="f43"/>
                </a:lnTo>
                <a:cubicBezTo>
                  <a:pt x="f42" y="f44"/>
                  <a:pt x="f45" y="f46"/>
                  <a:pt x="f47" y="f46"/>
                </a:cubicBezTo>
                <a:cubicBezTo>
                  <a:pt x="f48" y="f46"/>
                  <a:pt x="f49" y="f44"/>
                  <a:pt x="f49" y="f43"/>
                </a:cubicBezTo>
                <a:lnTo>
                  <a:pt x="f49" y="f41"/>
                </a:lnTo>
                <a:lnTo>
                  <a:pt x="f50" y="f41"/>
                </a:lnTo>
                <a:lnTo>
                  <a:pt x="f50" y="f51"/>
                </a:lnTo>
                <a:cubicBezTo>
                  <a:pt x="f50" y="f52"/>
                  <a:pt x="f53" y="f54"/>
                  <a:pt x="f55" y="f54"/>
                </a:cubicBezTo>
                <a:cubicBezTo>
                  <a:pt x="f56" y="f54"/>
                  <a:pt x="f57" y="f52"/>
                  <a:pt x="f57" y="f51"/>
                </a:cubicBezTo>
                <a:lnTo>
                  <a:pt x="f57" y="f41"/>
                </a:lnTo>
                <a:lnTo>
                  <a:pt x="f58" y="f41"/>
                </a:lnTo>
                <a:lnTo>
                  <a:pt x="f58" y="f59"/>
                </a:lnTo>
                <a:cubicBezTo>
                  <a:pt x="f58" y="f60"/>
                  <a:pt x="f61" y="f62"/>
                  <a:pt x="f63" y="f62"/>
                </a:cubicBezTo>
                <a:cubicBezTo>
                  <a:pt x="f64" y="f62"/>
                  <a:pt x="f65" y="f60"/>
                  <a:pt x="f65" y="f59"/>
                </a:cubicBezTo>
                <a:lnTo>
                  <a:pt x="f65" y="f41"/>
                </a:lnTo>
                <a:lnTo>
                  <a:pt x="f66" y="f41"/>
                </a:lnTo>
                <a:lnTo>
                  <a:pt x="f66" y="f67"/>
                </a:lnTo>
                <a:cubicBezTo>
                  <a:pt x="f66" y="f68"/>
                  <a:pt x="f69" y="f70"/>
                  <a:pt x="f71" y="f70"/>
                </a:cubicBezTo>
                <a:cubicBezTo>
                  <a:pt x="f72" y="f70"/>
                  <a:pt x="f73" y="f68"/>
                  <a:pt x="f73" y="f67"/>
                </a:cubicBezTo>
                <a:lnTo>
                  <a:pt x="f73" y="f41"/>
                </a:lnTo>
                <a:lnTo>
                  <a:pt x="f74" y="f41"/>
                </a:lnTo>
                <a:lnTo>
                  <a:pt x="f74" y="f75"/>
                </a:lnTo>
                <a:cubicBezTo>
                  <a:pt x="f74" y="f76"/>
                  <a:pt x="f77" y="f78"/>
                  <a:pt x="f79" y="f78"/>
                </a:cubicBezTo>
                <a:cubicBezTo>
                  <a:pt x="f80" y="f78"/>
                  <a:pt x="f81" y="f76"/>
                  <a:pt x="f81" y="f75"/>
                </a:cubicBezTo>
                <a:lnTo>
                  <a:pt x="f81" y="f41"/>
                </a:lnTo>
                <a:lnTo>
                  <a:pt x="f3" y="f41"/>
                </a:lnTo>
                <a:lnTo>
                  <a:pt x="f3" y="f4"/>
                </a:lnTo>
                <a:lnTo>
                  <a:pt x="f2" y="f4"/>
                </a:lnTo>
                <a:close/>
                <a:moveTo>
                  <a:pt x="f47" y="f82"/>
                </a:moveTo>
                <a:cubicBezTo>
                  <a:pt x="f83" y="f82"/>
                  <a:pt x="f84" y="f85"/>
                  <a:pt x="f84" y="f86"/>
                </a:cubicBezTo>
                <a:lnTo>
                  <a:pt x="f84" y="f87"/>
                </a:lnTo>
                <a:cubicBezTo>
                  <a:pt x="f84" y="f88"/>
                  <a:pt x="f83" y="f89"/>
                  <a:pt x="f47" y="f89"/>
                </a:cubicBezTo>
                <a:cubicBezTo>
                  <a:pt x="f90" y="f89"/>
                  <a:pt x="f91" y="f88"/>
                  <a:pt x="f91" y="f87"/>
                </a:cubicBezTo>
                <a:lnTo>
                  <a:pt x="f91" y="f86"/>
                </a:lnTo>
                <a:cubicBezTo>
                  <a:pt x="f91" y="f85"/>
                  <a:pt x="f90" y="f82"/>
                  <a:pt x="f47" y="f82"/>
                </a:cubicBezTo>
                <a:close/>
                <a:moveTo>
                  <a:pt x="f55" y="f92"/>
                </a:moveTo>
                <a:cubicBezTo>
                  <a:pt x="f93" y="f92"/>
                  <a:pt x="f94" y="f95"/>
                  <a:pt x="f94" y="f96"/>
                </a:cubicBezTo>
                <a:lnTo>
                  <a:pt x="f94" y="f97"/>
                </a:lnTo>
                <a:cubicBezTo>
                  <a:pt x="f94" y="f98"/>
                  <a:pt x="f93" y="f99"/>
                  <a:pt x="f55" y="f99"/>
                </a:cubicBezTo>
                <a:cubicBezTo>
                  <a:pt x="f100" y="f99"/>
                  <a:pt x="f101" y="f98"/>
                  <a:pt x="f101" y="f97"/>
                </a:cubicBezTo>
                <a:lnTo>
                  <a:pt x="f101" y="f96"/>
                </a:lnTo>
                <a:cubicBezTo>
                  <a:pt x="f101" y="f95"/>
                  <a:pt x="f100" y="f92"/>
                  <a:pt x="f55" y="f92"/>
                </a:cubicBezTo>
                <a:close/>
                <a:moveTo>
                  <a:pt x="f63" y="f102"/>
                </a:moveTo>
                <a:cubicBezTo>
                  <a:pt x="f103" y="f102"/>
                  <a:pt x="f104" y="f105"/>
                  <a:pt x="f104" y="f106"/>
                </a:cubicBezTo>
                <a:lnTo>
                  <a:pt x="f104" y="f107"/>
                </a:lnTo>
                <a:cubicBezTo>
                  <a:pt x="f104" y="f108"/>
                  <a:pt x="f103" y="f109"/>
                  <a:pt x="f63" y="f109"/>
                </a:cubicBezTo>
                <a:cubicBezTo>
                  <a:pt x="f110" y="f109"/>
                  <a:pt x="f111" y="f108"/>
                  <a:pt x="f111" y="f107"/>
                </a:cubicBezTo>
                <a:lnTo>
                  <a:pt x="f111" y="f106"/>
                </a:lnTo>
                <a:cubicBezTo>
                  <a:pt x="f111" y="f105"/>
                  <a:pt x="f110" y="f102"/>
                  <a:pt x="f63" y="f102"/>
                </a:cubicBezTo>
                <a:close/>
                <a:moveTo>
                  <a:pt x="f71" y="f112"/>
                </a:moveTo>
                <a:cubicBezTo>
                  <a:pt x="f113" y="f112"/>
                  <a:pt x="f114" y="f115"/>
                  <a:pt x="f114" y="f116"/>
                </a:cubicBezTo>
                <a:lnTo>
                  <a:pt x="f114" y="f117"/>
                </a:lnTo>
                <a:cubicBezTo>
                  <a:pt x="f114" y="f118"/>
                  <a:pt x="f113" y="f119"/>
                  <a:pt x="f71" y="f119"/>
                </a:cubicBezTo>
                <a:cubicBezTo>
                  <a:pt x="f120" y="f119"/>
                  <a:pt x="f121" y="f118"/>
                  <a:pt x="f121" y="f117"/>
                </a:cubicBezTo>
                <a:lnTo>
                  <a:pt x="f121" y="f116"/>
                </a:lnTo>
                <a:cubicBezTo>
                  <a:pt x="f121" y="f115"/>
                  <a:pt x="f120" y="f112"/>
                  <a:pt x="f71" y="f112"/>
                </a:cubicBezTo>
                <a:close/>
                <a:moveTo>
                  <a:pt x="f79" y="f2"/>
                </a:moveTo>
                <a:cubicBezTo>
                  <a:pt x="f122" y="f2"/>
                  <a:pt x="f123" y="f124"/>
                  <a:pt x="f123" y="f125"/>
                </a:cubicBezTo>
                <a:lnTo>
                  <a:pt x="f123" y="f126"/>
                </a:lnTo>
                <a:cubicBezTo>
                  <a:pt x="f123" y="f127"/>
                  <a:pt x="f122" y="f128"/>
                  <a:pt x="f79" y="f128"/>
                </a:cubicBezTo>
                <a:cubicBezTo>
                  <a:pt x="f129" y="f128"/>
                  <a:pt x="f130" y="f127"/>
                  <a:pt x="f130" y="f126"/>
                </a:cubicBezTo>
                <a:lnTo>
                  <a:pt x="f130" y="f125"/>
                </a:lnTo>
                <a:cubicBezTo>
                  <a:pt x="f130" y="f124"/>
                  <a:pt x="f129" y="f2"/>
                  <a:pt x="f79" y="f2"/>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0" name="Rectangle 7">
            <a:extLst>
              <a:ext uri="{FF2B5EF4-FFF2-40B4-BE49-F238E27FC236}">
                <a16:creationId xmlns:a16="http://schemas.microsoft.com/office/drawing/2014/main" id="{1097201D-323A-BE5C-2D28-604FC8FFC7A6}"/>
              </a:ext>
            </a:extLst>
          </p:cNvPr>
          <p:cNvSpPr/>
          <p:nvPr/>
        </p:nvSpPr>
        <p:spPr>
          <a:xfrm>
            <a:off x="5213122" y="1139040"/>
            <a:ext cx="353671" cy="353671"/>
          </a:xfrm>
          <a:custGeom>
            <a:avLst/>
            <a:gdLst>
              <a:gd name="f0" fmla="val w"/>
              <a:gd name="f1" fmla="val h"/>
              <a:gd name="f2" fmla="val 0"/>
              <a:gd name="f3" fmla="val 3240000"/>
              <a:gd name="f4" fmla="val 401869"/>
              <a:gd name="f5" fmla="val 2055482"/>
              <a:gd name="f6" fmla="val 869869"/>
              <a:gd name="f7" fmla="val 2919482"/>
              <a:gd name="f8" fmla="val 1121949"/>
              <a:gd name="f9" fmla="val 1695482"/>
              <a:gd name="f10" fmla="val 1589949"/>
              <a:gd name="f11" fmla="val 1842029"/>
              <a:gd name="f12" fmla="val 1335482"/>
              <a:gd name="f13" fmla="val 2310029"/>
              <a:gd name="f14" fmla="val 2562109"/>
              <a:gd name="f15" fmla="val 975482"/>
              <a:gd name="f16" fmla="val 3030109"/>
              <a:gd name="f17" fmla="val 2321888"/>
              <a:gd name="f18" fmla="val 224805"/>
              <a:gd name="f19" fmla="val 2880631"/>
              <a:gd name="f20" fmla="val 247420"/>
              <a:gd name="f21" fmla="val 2620844"/>
              <a:gd name="f22" fmla="val 742612"/>
              <a:gd name="f23" fmla="val 2546105"/>
              <a:gd name="f24" fmla="val 613161"/>
              <a:gd name="f25" fmla="val 541555"/>
              <a:gd name="f26" fmla="val 1770488"/>
              <a:gd name="f27" fmla="val 392077"/>
              <a:gd name="f28" fmla="val 1511585"/>
              <a:gd name="f29" fmla="val 2396627"/>
              <a:gd name="f30" fmla="val 354257"/>
              <a:gd name="f31" fmla="val 180000"/>
              <a:gd name="f32" fmla="val 3059999"/>
              <a:gd name="f33" fmla="val 3239999"/>
              <a:gd name="f34" fmla="*/ f0 1 3240000"/>
              <a:gd name="f35" fmla="*/ f1 1 3240000"/>
              <a:gd name="f36" fmla="val f2"/>
              <a:gd name="f37" fmla="val f3"/>
              <a:gd name="f38" fmla="+- f37 0 f36"/>
              <a:gd name="f39" fmla="*/ f38 1 3240000"/>
              <a:gd name="f40" fmla="*/ f36 1 f39"/>
              <a:gd name="f41" fmla="*/ f37 1 f39"/>
              <a:gd name="f42" fmla="*/ f40 f34 1"/>
              <a:gd name="f43" fmla="*/ f41 f34 1"/>
              <a:gd name="f44" fmla="*/ f41 f35 1"/>
              <a:gd name="f45" fmla="*/ f40 f35 1"/>
            </a:gdLst>
            <a:ahLst/>
            <a:cxnLst>
              <a:cxn ang="3cd4">
                <a:pos x="hc" y="t"/>
              </a:cxn>
              <a:cxn ang="0">
                <a:pos x="r" y="vc"/>
              </a:cxn>
              <a:cxn ang="cd4">
                <a:pos x="hc" y="b"/>
              </a:cxn>
              <a:cxn ang="cd2">
                <a:pos x="l" y="vc"/>
              </a:cxn>
            </a:cxnLst>
            <a:rect l="f42" t="f45" r="f43" b="f44"/>
            <a:pathLst>
              <a:path w="3240000" h="3240000">
                <a:moveTo>
                  <a:pt x="f4" y="f5"/>
                </a:moveTo>
                <a:lnTo>
                  <a:pt x="f6" y="f5"/>
                </a:lnTo>
                <a:lnTo>
                  <a:pt x="f6" y="f7"/>
                </a:lnTo>
                <a:lnTo>
                  <a:pt x="f4" y="f7"/>
                </a:lnTo>
                <a:close/>
                <a:moveTo>
                  <a:pt x="f8" y="f9"/>
                </a:moveTo>
                <a:lnTo>
                  <a:pt x="f10" y="f9"/>
                </a:lnTo>
                <a:lnTo>
                  <a:pt x="f10" y="f7"/>
                </a:lnTo>
                <a:lnTo>
                  <a:pt x="f8" y="f7"/>
                </a:lnTo>
                <a:close/>
                <a:moveTo>
                  <a:pt x="f11" y="f12"/>
                </a:moveTo>
                <a:lnTo>
                  <a:pt x="f13" y="f12"/>
                </a:lnTo>
                <a:lnTo>
                  <a:pt x="f13" y="f7"/>
                </a:lnTo>
                <a:lnTo>
                  <a:pt x="f11" y="f7"/>
                </a:lnTo>
                <a:close/>
                <a:moveTo>
                  <a:pt x="f14" y="f15"/>
                </a:moveTo>
                <a:lnTo>
                  <a:pt x="f16" y="f15"/>
                </a:lnTo>
                <a:lnTo>
                  <a:pt x="f16" y="f7"/>
                </a:lnTo>
                <a:lnTo>
                  <a:pt x="f14" y="f7"/>
                </a:lnTo>
                <a:close/>
                <a:moveTo>
                  <a:pt x="f17" y="f18"/>
                </a:moveTo>
                <a:lnTo>
                  <a:pt x="f19" y="f20"/>
                </a:lnTo>
                <a:lnTo>
                  <a:pt x="f21" y="f22"/>
                </a:lnTo>
                <a:lnTo>
                  <a:pt x="f23" y="f24"/>
                </a:lnTo>
                <a:lnTo>
                  <a:pt x="f25" y="f26"/>
                </a:lnTo>
                <a:lnTo>
                  <a:pt x="f27" y="f28"/>
                </a:lnTo>
                <a:lnTo>
                  <a:pt x="f29" y="f30"/>
                </a:lnTo>
                <a:close/>
                <a:moveTo>
                  <a:pt x="f2" y="f2"/>
                </a:moveTo>
                <a:lnTo>
                  <a:pt x="f31" y="f2"/>
                </a:lnTo>
                <a:lnTo>
                  <a:pt x="f31" y="f32"/>
                </a:lnTo>
                <a:lnTo>
                  <a:pt x="f3" y="f32"/>
                </a:lnTo>
                <a:lnTo>
                  <a:pt x="f3" y="f33"/>
                </a:lnTo>
                <a:lnTo>
                  <a:pt x="f31" y="f33"/>
                </a:lnTo>
                <a:lnTo>
                  <a:pt x="f31" y="f3"/>
                </a:lnTo>
                <a:lnTo>
                  <a:pt x="f2" y="f3"/>
                </a:lnTo>
                <a:lnTo>
                  <a:pt x="f2" y="f33"/>
                </a:lnTo>
                <a:lnTo>
                  <a:pt x="f2" y="f32"/>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1" name="Rectangle 15">
            <a:extLst>
              <a:ext uri="{FF2B5EF4-FFF2-40B4-BE49-F238E27FC236}">
                <a16:creationId xmlns:a16="http://schemas.microsoft.com/office/drawing/2014/main" id="{8C638190-109F-ADF4-ABF8-2B031DF714F2}"/>
              </a:ext>
            </a:extLst>
          </p:cNvPr>
          <p:cNvSpPr/>
          <p:nvPr/>
        </p:nvSpPr>
        <p:spPr>
          <a:xfrm rot="5400013">
            <a:off x="5803266" y="1139041"/>
            <a:ext cx="354147" cy="353671"/>
          </a:xfrm>
          <a:custGeom>
            <a:avLst/>
            <a:gdLst>
              <a:gd name="f0" fmla="val w"/>
              <a:gd name="f1" fmla="val h"/>
              <a:gd name="f2" fmla="val 0"/>
              <a:gd name="f3" fmla="val 3244313"/>
              <a:gd name="f4" fmla="val 3240000"/>
              <a:gd name="f5" fmla="val 2055482"/>
              <a:gd name="f6" fmla="val 677891"/>
              <a:gd name="f7" fmla="val 209891"/>
              <a:gd name="f8" fmla="val 2919482"/>
              <a:gd name="f9" fmla="val 1695482"/>
              <a:gd name="f10" fmla="val 1397971"/>
              <a:gd name="f11" fmla="val 929971"/>
              <a:gd name="f12" fmla="val 1335482"/>
              <a:gd name="f13" fmla="val 2118051"/>
              <a:gd name="f14" fmla="val 1650051"/>
              <a:gd name="f15" fmla="val 975482"/>
              <a:gd name="f16" fmla="val 2838131"/>
              <a:gd name="f17" fmla="val 2370131"/>
              <a:gd name="f18" fmla="val 10788"/>
              <a:gd name="f19" fmla="val 2651034"/>
              <a:gd name="f20" fmla="val 1168116"/>
              <a:gd name="f21" fmla="val 646484"/>
              <a:gd name="f22" fmla="val 1038664"/>
              <a:gd name="f23" fmla="val 571745"/>
              <a:gd name="f24" fmla="val 1533856"/>
              <a:gd name="f25" fmla="val 311959"/>
              <a:gd name="f26" fmla="val 1556471"/>
              <a:gd name="f27" fmla="val 870701"/>
              <a:gd name="f28" fmla="val 1427019"/>
              <a:gd name="f29" fmla="val 795962"/>
              <a:gd name="f30" fmla="val 269691"/>
              <a:gd name="f31" fmla="val 2800512"/>
              <a:gd name="f32" fmla="val 3060000"/>
              <a:gd name="f33" fmla="val 3064313"/>
              <a:gd name="f34" fmla="*/ f0 1 3244313"/>
              <a:gd name="f35" fmla="*/ f1 1 3240000"/>
              <a:gd name="f36" fmla="val f2"/>
              <a:gd name="f37" fmla="val f3"/>
              <a:gd name="f38" fmla="val f4"/>
              <a:gd name="f39" fmla="+- f38 0 f36"/>
              <a:gd name="f40" fmla="+- f37 0 f36"/>
              <a:gd name="f41" fmla="*/ f40 1 3244313"/>
              <a:gd name="f42" fmla="*/ f39 1 3240000"/>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44313" h="3240000">
                <a:moveTo>
                  <a:pt x="f5" y="f6"/>
                </a:moveTo>
                <a:lnTo>
                  <a:pt x="f5" y="f7"/>
                </a:lnTo>
                <a:lnTo>
                  <a:pt x="f8" y="f7"/>
                </a:lnTo>
                <a:lnTo>
                  <a:pt x="f8" y="f6"/>
                </a:lnTo>
                <a:close/>
                <a:moveTo>
                  <a:pt x="f9" y="f10"/>
                </a:moveTo>
                <a:lnTo>
                  <a:pt x="f9" y="f11"/>
                </a:lnTo>
                <a:lnTo>
                  <a:pt x="f8" y="f11"/>
                </a:lnTo>
                <a:lnTo>
                  <a:pt x="f8" y="f10"/>
                </a:lnTo>
                <a:close/>
                <a:moveTo>
                  <a:pt x="f12" y="f13"/>
                </a:moveTo>
                <a:lnTo>
                  <a:pt x="f12" y="f14"/>
                </a:lnTo>
                <a:lnTo>
                  <a:pt x="f8" y="f14"/>
                </a:lnTo>
                <a:lnTo>
                  <a:pt x="f8" y="f13"/>
                </a:lnTo>
                <a:close/>
                <a:moveTo>
                  <a:pt x="f15" y="f16"/>
                </a:moveTo>
                <a:lnTo>
                  <a:pt x="f15" y="f17"/>
                </a:lnTo>
                <a:lnTo>
                  <a:pt x="f8" y="f17"/>
                </a:lnTo>
                <a:lnTo>
                  <a:pt x="f8" y="f16"/>
                </a:lnTo>
                <a:close/>
                <a:moveTo>
                  <a:pt x="f18" y="f19"/>
                </a:moveTo>
                <a:lnTo>
                  <a:pt x="f20" y="f21"/>
                </a:lnTo>
                <a:lnTo>
                  <a:pt x="f22" y="f23"/>
                </a:lnTo>
                <a:lnTo>
                  <a:pt x="f24" y="f25"/>
                </a:lnTo>
                <a:lnTo>
                  <a:pt x="f26" y="f27"/>
                </a:lnTo>
                <a:lnTo>
                  <a:pt x="f28" y="f29"/>
                </a:lnTo>
                <a:lnTo>
                  <a:pt x="f30" y="f31"/>
                </a:lnTo>
                <a:close/>
                <a:moveTo>
                  <a:pt x="f2" y="f4"/>
                </a:moveTo>
                <a:lnTo>
                  <a:pt x="f2" y="f32"/>
                </a:lnTo>
                <a:lnTo>
                  <a:pt x="f33" y="f32"/>
                </a:lnTo>
                <a:lnTo>
                  <a:pt x="f33" y="f2"/>
                </a:lnTo>
                <a:lnTo>
                  <a:pt x="f3" y="f2"/>
                </a:lnTo>
                <a:lnTo>
                  <a:pt x="f3" y="f4"/>
                </a:lnTo>
                <a:lnTo>
                  <a:pt x="f4" y="f4"/>
                </a:lnTo>
                <a:lnTo>
                  <a:pt x="f33" y="f4"/>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2" name="Pie 24">
            <a:extLst>
              <a:ext uri="{FF2B5EF4-FFF2-40B4-BE49-F238E27FC236}">
                <a16:creationId xmlns:a16="http://schemas.microsoft.com/office/drawing/2014/main" id="{99404D71-AE62-6EE5-86AB-9241FC39DF35}"/>
              </a:ext>
            </a:extLst>
          </p:cNvPr>
          <p:cNvSpPr/>
          <p:nvPr/>
        </p:nvSpPr>
        <p:spPr>
          <a:xfrm>
            <a:off x="5107445" y="3464240"/>
            <a:ext cx="384889" cy="382758"/>
          </a:xfrm>
          <a:custGeom>
            <a:avLst/>
            <a:gdLst>
              <a:gd name="f0" fmla="val w"/>
              <a:gd name="f1" fmla="val h"/>
              <a:gd name="f2" fmla="val 0"/>
              <a:gd name="f3" fmla="val 3228711"/>
              <a:gd name="f4" fmla="val 3210836"/>
              <a:gd name="f5" fmla="val 351626"/>
              <a:gd name="f6" fmla="val 695968"/>
              <a:gd name="f7" fmla="val 1548007"/>
              <a:gd name="f8" fmla="val 1678300"/>
              <a:gd name="f9" fmla="val 236194"/>
              <a:gd name="f10" fmla="val 2500159"/>
              <a:gd name="f11" fmla="val -116985"/>
              <a:gd name="f12" fmla="val 1936431"/>
              <a:gd name="f13" fmla="val -70514"/>
              <a:gd name="f14" fmla="val 1210092"/>
              <a:gd name="f15" fmla="val 1957429"/>
              <a:gd name="f16" fmla="val 262366"/>
              <a:gd name="f17" fmla="val 2634256"/>
              <a:gd name="f18" fmla="val 359480"/>
              <a:gd name="f19" fmla="val 3156733"/>
              <a:gd name="f20" fmla="val 907132"/>
              <a:gd name="f21" fmla="val 3221913"/>
              <a:gd name="f22" fmla="val 1587776"/>
              <a:gd name="f23" fmla="val 3287093"/>
              <a:gd name="f24" fmla="val 2268421"/>
              <a:gd name="f25" fmla="val 2878048"/>
              <a:gd name="f26" fmla="val 2905277"/>
              <a:gd name="f27" fmla="val 2231953"/>
              <a:gd name="f28" fmla="val 3129078"/>
              <a:gd name="f29" fmla="val 1585858"/>
              <a:gd name="f30" fmla="val 3352879"/>
              <a:gd name="f31" fmla="val 870522"/>
              <a:gd name="f32" fmla="val 3105497"/>
              <a:gd name="f33" fmla="val 500715"/>
              <a:gd name="f34" fmla="val 2530372"/>
              <a:gd name="f35" fmla="val 1746987"/>
              <a:gd name="f36" fmla="val 1729019"/>
              <a:gd name="f37" fmla="val 1604447"/>
              <a:gd name="f38" fmla="val 200"/>
              <a:gd name="f39" fmla="val 1665125"/>
              <a:gd name="f40" fmla="val -778"/>
              <a:gd name="f41" fmla="val 1726175"/>
              <a:gd name="f42" fmla="val 1809"/>
              <a:gd name="f43" fmla="val 1787307"/>
              <a:gd name="f44" fmla="val 8072"/>
              <a:gd name="f45" fmla="val 1629532"/>
              <a:gd name="f46" fmla="val 1548011"/>
              <a:gd name="f47" fmla="val 483856"/>
              <a:gd name="f48" fmla="val 506987"/>
              <a:gd name="f49" fmla="val 773141"/>
              <a:gd name="f50" fmla="val 188622"/>
              <a:gd name="f51" fmla="val 1179697"/>
              <a:gd name="f52" fmla="val 7051"/>
              <a:gd name="f53" fmla="*/ f0 1 3228711"/>
              <a:gd name="f54" fmla="*/ f1 1 3210836"/>
              <a:gd name="f55" fmla="val f2"/>
              <a:gd name="f56" fmla="val f3"/>
              <a:gd name="f57" fmla="val f4"/>
              <a:gd name="f58" fmla="+- f57 0 f55"/>
              <a:gd name="f59" fmla="+- f56 0 f55"/>
              <a:gd name="f60" fmla="*/ f59 1 3228711"/>
              <a:gd name="f61" fmla="*/ f58 1 3210836"/>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3228711" h="3210836">
                <a:moveTo>
                  <a:pt x="f5" y="f6"/>
                </a:moveTo>
                <a:lnTo>
                  <a:pt x="f7" y="f8"/>
                </a:lnTo>
                <a:lnTo>
                  <a:pt x="f9" y="f10"/>
                </a:lnTo>
                <a:cubicBezTo>
                  <a:pt x="f11" y="f12"/>
                  <a:pt x="f13" y="f14"/>
                  <a:pt x="f5" y="f6"/>
                </a:cubicBezTo>
                <a:close/>
                <a:moveTo>
                  <a:pt x="f15" y="f16"/>
                </a:moveTo>
                <a:cubicBezTo>
                  <a:pt x="f17" y="f18"/>
                  <a:pt x="f19" y="f20"/>
                  <a:pt x="f21" y="f22"/>
                </a:cubicBezTo>
                <a:cubicBezTo>
                  <a:pt x="f23" y="f24"/>
                  <a:pt x="f25" y="f26"/>
                  <a:pt x="f27" y="f28"/>
                </a:cubicBezTo>
                <a:cubicBezTo>
                  <a:pt x="f29" y="f30"/>
                  <a:pt x="f31" y="f32"/>
                  <a:pt x="f33" y="f34"/>
                </a:cubicBezTo>
                <a:lnTo>
                  <a:pt x="f35" y="f36"/>
                </a:lnTo>
                <a:close/>
                <a:moveTo>
                  <a:pt x="f37" y="f38"/>
                </a:moveTo>
                <a:cubicBezTo>
                  <a:pt x="f39" y="f40"/>
                  <a:pt x="f41" y="f42"/>
                  <a:pt x="f43" y="f44"/>
                </a:cubicBezTo>
                <a:lnTo>
                  <a:pt x="f45" y="f46"/>
                </a:lnTo>
                <a:lnTo>
                  <a:pt x="f47" y="f48"/>
                </a:lnTo>
                <a:cubicBezTo>
                  <a:pt x="f49" y="f50"/>
                  <a:pt x="f51" y="f52"/>
                  <a:pt x="f37" y="f38"/>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3" name="Block Arc 14">
            <a:extLst>
              <a:ext uri="{FF2B5EF4-FFF2-40B4-BE49-F238E27FC236}">
                <a16:creationId xmlns:a16="http://schemas.microsoft.com/office/drawing/2014/main" id="{1E5CE7A6-655A-0675-5DD1-145A6D6F9823}"/>
              </a:ext>
            </a:extLst>
          </p:cNvPr>
          <p:cNvSpPr/>
          <p:nvPr/>
        </p:nvSpPr>
        <p:spPr>
          <a:xfrm rot="16200004">
            <a:off x="6394015" y="1102958"/>
            <a:ext cx="425552" cy="425826"/>
          </a:xfrm>
          <a:custGeom>
            <a:avLst/>
            <a:gdLst>
              <a:gd name="f0" fmla="val w"/>
              <a:gd name="f1" fmla="val h"/>
              <a:gd name="f2" fmla="val 0"/>
              <a:gd name="f3" fmla="val 3185463"/>
              <a:gd name="f4" fmla="val 3187558"/>
              <a:gd name="f5" fmla="val 764000"/>
              <a:gd name="f6" fmla="val 2343999"/>
              <a:gd name="f7" fmla="val 566798"/>
              <a:gd name="f8" fmla="val 2256389"/>
              <a:gd name="f9" fmla="val 385374"/>
              <a:gd name="f10" fmla="val 2134753"/>
              <a:gd name="f11" fmla="val 230072"/>
              <a:gd name="f12" fmla="val 1981662"/>
              <a:gd name="f13" fmla="val 297001"/>
              <a:gd name="f14" fmla="val 2223876"/>
              <a:gd name="f15" fmla="val 428049"/>
              <a:gd name="f16" fmla="val 2439341"/>
              <a:gd name="f17" fmla="val 603989"/>
              <a:gd name="f18" fmla="val 2608945"/>
              <a:gd name="f19" fmla="val 667739"/>
              <a:gd name="f20" fmla="val 2525681"/>
              <a:gd name="f21" fmla="val 720588"/>
              <a:gd name="f22" fmla="val 2436567"/>
              <a:gd name="f23" fmla="val 783530"/>
              <a:gd name="f24" fmla="val 862903"/>
              <a:gd name="f25" fmla="val 737619"/>
              <a:gd name="f26" fmla="val 760936"/>
              <a:gd name="f27" fmla="val 681240"/>
              <a:gd name="f28" fmla="val 662513"/>
              <a:gd name="f29" fmla="val 611676"/>
              <a:gd name="f30" fmla="val 571152"/>
              <a:gd name="f31" fmla="val 419218"/>
              <a:gd name="f32" fmla="val 754019"/>
              <a:gd name="f33" fmla="val 279227"/>
              <a:gd name="f34" fmla="val 991173"/>
              <a:gd name="f35" fmla="val 215545"/>
              <a:gd name="f36" fmla="val 1258034"/>
              <a:gd name="f37" fmla="val 378729"/>
              <a:gd name="f38" fmla="val 1090139"/>
              <a:gd name="f39" fmla="val 571934"/>
              <a:gd name="f40" fmla="val 956907"/>
              <a:gd name="f41" fmla="val 935657"/>
              <a:gd name="f42" fmla="val 1673146"/>
              <a:gd name="f43" fmla="val 227023"/>
              <a:gd name="f44" fmla="val 393068"/>
              <a:gd name="f45" fmla="val 1882941"/>
              <a:gd name="f46" fmla="val 605618"/>
              <a:gd name="f47" fmla="val 2045968"/>
              <a:gd name="f48" fmla="val 844267"/>
              <a:gd name="f49" fmla="val 2153109"/>
              <a:gd name="f50" fmla="val 897907"/>
              <a:gd name="f51" fmla="val 1997390"/>
              <a:gd name="f52" fmla="val 928862"/>
              <a:gd name="f53" fmla="val 1835739"/>
              <a:gd name="f54" fmla="val 935928"/>
              <a:gd name="f55" fmla="val 1493146"/>
              <a:gd name="f56" fmla="val 928922"/>
              <a:gd name="f57" fmla="val 1345638"/>
              <a:gd name="f58" fmla="val 902278"/>
              <a:gd name="f59" fmla="val 1198995"/>
              <a:gd name="f60" fmla="val 856775"/>
              <a:gd name="f61" fmla="val 1056956"/>
              <a:gd name="f62" fmla="val 636768"/>
              <a:gd name="f63" fmla="val 1156959"/>
              <a:gd name="f64" fmla="val 439487"/>
              <a:gd name="f65" fmla="val 1304654"/>
              <a:gd name="f66" fmla="val 281464"/>
              <a:gd name="f67" fmla="val 1469785"/>
              <a:gd name="f68" fmla="val 2515107"/>
              <a:gd name="f69" fmla="val 1283000"/>
              <a:gd name="f70" fmla="val 2508124"/>
              <a:gd name="f71" fmla="val 1100523"/>
              <a:gd name="f72" fmla="val 2472287"/>
              <a:gd name="f73" fmla="val 927628"/>
              <a:gd name="f74" fmla="val 2411229"/>
              <a:gd name="f75" fmla="val 876831"/>
              <a:gd name="f76" fmla="val 2520843"/>
              <a:gd name="f77" fmla="val 814172"/>
              <a:gd name="f78" fmla="val 2626182"/>
              <a:gd name="f79" fmla="val 738220"/>
              <a:gd name="f80" fmla="val 2724387"/>
              <a:gd name="f81" fmla="val 944637"/>
              <a:gd name="f82" fmla="val 2881665"/>
              <a:gd name="f83" fmla="val 1196120"/>
              <a:gd name="f84" fmla="val 2982471"/>
              <a:gd name="f85" fmla="val 3005418"/>
              <a:gd name="f86" fmla="val 1112275"/>
              <a:gd name="f87" fmla="val 1105327"/>
              <a:gd name="f88" fmla="val 1858153"/>
              <a:gd name="f89" fmla="val 1070032"/>
              <a:gd name="f90" fmla="val 2042144"/>
              <a:gd name="f91" fmla="val 1008001"/>
              <a:gd name="f92" fmla="val 2219039"/>
              <a:gd name="f93" fmla="val 1155519"/>
              <a:gd name="f94" fmla="val 2270408"/>
              <a:gd name="f95" fmla="val 1310845"/>
              <a:gd name="f96" fmla="val 2300826"/>
              <a:gd name="f97" fmla="val 2307834"/>
              <a:gd name="f98" fmla="val 898989"/>
              <a:gd name="f99" fmla="val 1315103"/>
              <a:gd name="f100" fmla="val 907762"/>
              <a:gd name="f101" fmla="val 1164166"/>
              <a:gd name="f102" fmla="val 938783"/>
              <a:gd name="f103" fmla="val 1020939"/>
              <a:gd name="f104" fmla="val 990066"/>
              <a:gd name="f105" fmla="val 1074574"/>
              <a:gd name="f106" fmla="val 1153655"/>
              <a:gd name="f107" fmla="val 1105461"/>
              <a:gd name="f108" fmla="val 1322925"/>
              <a:gd name="f109" fmla="val 1112368"/>
              <a:gd name="f110" fmla="val 182141"/>
              <a:gd name="f111" fmla="val 1199839"/>
              <a:gd name="f112" fmla="val 204777"/>
              <a:gd name="f113" fmla="val 951477"/>
              <a:gd name="f114" fmla="val 303168"/>
              <a:gd name="f115" fmla="val 746615"/>
              <a:gd name="f116" fmla="val 456764"/>
              <a:gd name="f117" fmla="val 828296"/>
              <a:gd name="f118" fmla="val 562801"/>
              <a:gd name="f119" fmla="val 894225"/>
              <a:gd name="f120" fmla="val 677310"/>
              <a:gd name="f121" fmla="val 947434"/>
              <a:gd name="f122" fmla="val 796072"/>
              <a:gd name="f123" fmla="val 1113886"/>
              <a:gd name="f124" fmla="val 736067"/>
              <a:gd name="f125" fmla="val 1289644"/>
              <a:gd name="f126" fmla="val 700323"/>
              <a:gd name="f127" fmla="val 691530"/>
              <a:gd name="f128" fmla="val 2150063"/>
              <a:gd name="f129" fmla="val 992171"/>
              <a:gd name="f130" fmla="val 1990712"/>
              <a:gd name="f131" fmla="val 935501"/>
              <a:gd name="f132" fmla="val 1822242"/>
              <a:gd name="f133" fmla="val 902595"/>
              <a:gd name="f134" fmla="val 1649785"/>
              <a:gd name="f135" fmla="val 897224"/>
              <a:gd name="f136" fmla="val 2063712"/>
              <a:gd name="f137" fmla="val 2069089"/>
              <a:gd name="f138" fmla="val 1323887"/>
              <a:gd name="f139" fmla="val 2098366"/>
              <a:gd name="f140" fmla="val 1155330"/>
              <a:gd name="f141" fmla="val 2168848"/>
              <a:gd name="f142" fmla="val 2199110"/>
              <a:gd name="f143" fmla="val 2108555"/>
              <a:gd name="f144" fmla="val 2028681"/>
              <a:gd name="f145" fmla="val 2073581"/>
              <a:gd name="f146" fmla="val 1851532"/>
              <a:gd name="f147" fmla="val 2065295"/>
              <a:gd name="f148" fmla="val 2307299"/>
              <a:gd name="f149" fmla="val 1829404"/>
              <a:gd name="f150" fmla="val 2299517"/>
              <a:gd name="f151" fmla="val 2004315"/>
              <a:gd name="f152" fmla="val 2261965"/>
              <a:gd name="f153" fmla="val 2422394"/>
              <a:gd name="f154" fmla="val 446879"/>
              <a:gd name="f155" fmla="val 2204309"/>
              <a:gd name="f156" fmla="val 287209"/>
              <a:gd name="f157" fmla="val 1938140"/>
              <a:gd name="f158" fmla="val 189883"/>
              <a:gd name="f159" fmla="val 178919"/>
              <a:gd name="f160" fmla="val 689876"/>
              <a:gd name="f161" fmla="val 1846998"/>
              <a:gd name="f162" fmla="val 695154"/>
              <a:gd name="f163" fmla="val 2039668"/>
              <a:gd name="f164" fmla="val 732502"/>
              <a:gd name="f165" fmla="val 2221721"/>
              <a:gd name="f166" fmla="val 797410"/>
              <a:gd name="f167" fmla="val 2275056"/>
              <a:gd name="f168" fmla="val 675360"/>
              <a:gd name="f169" fmla="val 2341760"/>
              <a:gd name="f170" fmla="val 557662"/>
              <a:gd name="f171" fmla="val 2447278"/>
              <a:gd name="f172" fmla="val 2722123"/>
              <a:gd name="f173" fmla="val 2366121"/>
              <a:gd name="f174" fmla="val 2618714"/>
              <a:gd name="f175" fmla="val 2299534"/>
              <a:gd name="f176" fmla="val 2507403"/>
              <a:gd name="f177" fmla="val 2246145"/>
              <a:gd name="f178" fmla="val 2391362"/>
              <a:gd name="f179" fmla="val 2057375"/>
              <a:gd name="f180" fmla="val 2464119"/>
              <a:gd name="f181" fmla="val 1856285"/>
              <a:gd name="f182" fmla="val 2506958"/>
              <a:gd name="f183" fmla="val 2514779"/>
              <a:gd name="f184" fmla="val 3008639"/>
              <a:gd name="f185" fmla="val 1949198"/>
              <a:gd name="f186" fmla="val 2997255"/>
              <a:gd name="f187" fmla="val 2224691"/>
              <a:gd name="f188" fmla="val 2892757"/>
              <a:gd name="f189" fmla="val 2878934"/>
              <a:gd name="f190" fmla="val 2723190"/>
              <a:gd name="f191" fmla="val 1307255"/>
              <a:gd name="f192" fmla="val 2529440"/>
              <a:gd name="f193" fmla="val 1161128"/>
              <a:gd name="f194" fmla="val 2313862"/>
              <a:gd name="f195" fmla="val 1060620"/>
              <a:gd name="f196" fmla="val 2270535"/>
              <a:gd name="f197" fmla="val 1201714"/>
              <a:gd name="f198" fmla="val 2245604"/>
              <a:gd name="f199" fmla="val 1347104"/>
              <a:gd name="f200" fmla="val 2240109"/>
              <a:gd name="f201" fmla="val 2890636"/>
              <a:gd name="f202" fmla="val 2241814"/>
              <a:gd name="f203" fmla="val 2249736"/>
              <a:gd name="f204" fmla="val 1827102"/>
              <a:gd name="f205" fmla="val 2279520"/>
              <a:gd name="f206" fmla="val 1979973"/>
              <a:gd name="f207" fmla="val 2329964"/>
              <a:gd name="f208" fmla="val 2127513"/>
              <a:gd name="f209" fmla="val 2545677"/>
              <a:gd name="f210" fmla="val 2019923"/>
              <a:gd name="f211" fmla="val 2738160"/>
              <a:gd name="f212" fmla="val 1866413"/>
              <a:gd name="f213" fmla="val 2973035"/>
              <a:gd name="f214" fmla="val 1284386"/>
              <a:gd name="f215" fmla="val 2912066"/>
              <a:gd name="f216" fmla="val 1001840"/>
              <a:gd name="f217" fmla="val 2765308"/>
              <a:gd name="f218" fmla="val 751379"/>
              <a:gd name="f219" fmla="val 2561381"/>
              <a:gd name="f220" fmla="val 561108"/>
              <a:gd name="f221" fmla="val 2489321"/>
              <a:gd name="f222" fmla="val 656437"/>
              <a:gd name="f223" fmla="val 2431363"/>
              <a:gd name="f224" fmla="val 759225"/>
              <a:gd name="f225" fmla="val 2384553"/>
              <a:gd name="f226" fmla="val 865647"/>
              <a:gd name="f227" fmla="val 2604520"/>
              <a:gd name="f228" fmla="val 964977"/>
              <a:gd name="f229" fmla="val 2804622"/>
              <a:gd name="f230" fmla="val 1106677"/>
              <a:gd name="f231" fmla="val 2974277"/>
              <a:gd name="f232" fmla="val 1897328"/>
              <a:gd name="f233" fmla="val 2812488"/>
              <a:gd name="f234" fmla="val 2073933"/>
              <a:gd name="f235" fmla="val 2619878"/>
              <a:gd name="f236" fmla="val 2216690"/>
              <a:gd name="f237" fmla="val 2407486"/>
              <a:gd name="f238" fmla="val 2319665"/>
              <a:gd name="f239" fmla="val 2454169"/>
              <a:gd name="f240" fmla="val 2420503"/>
              <a:gd name="f241" fmla="val 2511856"/>
              <a:gd name="f242" fmla="val 2517376"/>
              <a:gd name="f243" fmla="val 2582047"/>
              <a:gd name="f244" fmla="val 2607468"/>
              <a:gd name="f245" fmla="val 2776399"/>
              <a:gd name="f246" fmla="val 2417974"/>
              <a:gd name="f247" fmla="val 2916061"/>
              <a:gd name="f248" fmla="val 2172750"/>
              <a:gd name="f249" fmla="val 1593779"/>
              <a:gd name="f250" fmla="val 2473999"/>
              <a:gd name="f251" fmla="val 2471904"/>
              <a:gd name="f252" fmla="val 1591684"/>
              <a:gd name="f253" fmla="val 738111"/>
              <a:gd name="f254" fmla="val 41261"/>
              <a:gd name="f255" fmla="val 2516549"/>
              <a:gd name="f256" fmla="val 1913"/>
              <a:gd name="f257" fmla="val 2750"/>
              <a:gd name="f258" fmla="val 50490"/>
              <a:gd name="f259" fmla="val 700174"/>
              <a:gd name="f260" fmla="val 679654"/>
              <a:gd name="f261" fmla="val 64473"/>
              <a:gd name="f262" fmla="val 6156"/>
              <a:gd name="f263" fmla="val 2934"/>
              <a:gd name="f264" fmla="val 2503127"/>
              <a:gd name="f265" fmla="val 31654"/>
              <a:gd name="f266" fmla="val 733032"/>
              <a:gd name="f267" fmla="*/ f0 1 3185463"/>
              <a:gd name="f268" fmla="*/ f1 1 3187558"/>
              <a:gd name="f269" fmla="val f2"/>
              <a:gd name="f270" fmla="val f3"/>
              <a:gd name="f271" fmla="val f4"/>
              <a:gd name="f272" fmla="+- f271 0 f269"/>
              <a:gd name="f273" fmla="+- f270 0 f269"/>
              <a:gd name="f274" fmla="*/ f273 1 3185463"/>
              <a:gd name="f275" fmla="*/ f272 1 3187558"/>
              <a:gd name="f276" fmla="*/ f269 1 f274"/>
              <a:gd name="f277" fmla="*/ f270 1 f274"/>
              <a:gd name="f278" fmla="*/ f269 1 f275"/>
              <a:gd name="f279" fmla="*/ f271 1 f275"/>
              <a:gd name="f280" fmla="*/ f276 f267 1"/>
              <a:gd name="f281" fmla="*/ f277 f267 1"/>
              <a:gd name="f282" fmla="*/ f279 f268 1"/>
              <a:gd name="f283" fmla="*/ f278 f268 1"/>
            </a:gdLst>
            <a:ahLst/>
            <a:cxnLst>
              <a:cxn ang="3cd4">
                <a:pos x="hc" y="t"/>
              </a:cxn>
              <a:cxn ang="0">
                <a:pos x="r" y="vc"/>
              </a:cxn>
              <a:cxn ang="cd4">
                <a:pos x="hc" y="b"/>
              </a:cxn>
              <a:cxn ang="cd2">
                <a:pos x="l" y="vc"/>
              </a:cxn>
            </a:cxnLst>
            <a:rect l="f280" t="f283" r="f281" b="f282"/>
            <a:pathLst>
              <a:path w="3185463" h="3187558">
                <a:moveTo>
                  <a:pt x="f5" y="f6"/>
                </a:moveTo>
                <a:cubicBezTo>
                  <a:pt x="f7" y="f8"/>
                  <a:pt x="f9" y="f10"/>
                  <a:pt x="f11" y="f12"/>
                </a:cubicBezTo>
                <a:cubicBezTo>
                  <a:pt x="f13" y="f14"/>
                  <a:pt x="f15" y="f16"/>
                  <a:pt x="f17" y="f18"/>
                </a:cubicBezTo>
                <a:cubicBezTo>
                  <a:pt x="f19" y="f20"/>
                  <a:pt x="f21" y="f22"/>
                  <a:pt x="f5" y="f6"/>
                </a:cubicBezTo>
                <a:close/>
                <a:moveTo>
                  <a:pt x="f23" y="f24"/>
                </a:moveTo>
                <a:cubicBezTo>
                  <a:pt x="f25" y="f26"/>
                  <a:pt x="f27" y="f28"/>
                  <a:pt x="f29" y="f30"/>
                </a:cubicBezTo>
                <a:cubicBezTo>
                  <a:pt x="f31" y="f32"/>
                  <a:pt x="f33" y="f34"/>
                  <a:pt x="f35" y="f36"/>
                </a:cubicBezTo>
                <a:cubicBezTo>
                  <a:pt x="f37" y="f38"/>
                  <a:pt x="f39" y="f40"/>
                  <a:pt x="f23" y="f24"/>
                </a:cubicBezTo>
                <a:close/>
                <a:moveTo>
                  <a:pt x="f41" y="f42"/>
                </a:moveTo>
                <a:lnTo>
                  <a:pt x="f43" y="f42"/>
                </a:lnTo>
                <a:cubicBezTo>
                  <a:pt x="f44" y="f45"/>
                  <a:pt x="f46" y="f47"/>
                  <a:pt x="f48" y="f49"/>
                </a:cubicBezTo>
                <a:cubicBezTo>
                  <a:pt x="f50" y="f51"/>
                  <a:pt x="f52" y="f53"/>
                  <a:pt x="f41" y="f42"/>
                </a:cubicBezTo>
                <a:close/>
                <a:moveTo>
                  <a:pt x="f54" y="f55"/>
                </a:moveTo>
                <a:cubicBezTo>
                  <a:pt x="f56" y="f57"/>
                  <a:pt x="f58" y="f59"/>
                  <a:pt x="f60" y="f61"/>
                </a:cubicBezTo>
                <a:cubicBezTo>
                  <a:pt x="f62" y="f63"/>
                  <a:pt x="f64" y="f65"/>
                  <a:pt x="f66" y="f55"/>
                </a:cubicBezTo>
                <a:close/>
                <a:moveTo>
                  <a:pt x="f67" y="f68"/>
                </a:moveTo>
                <a:cubicBezTo>
                  <a:pt x="f69" y="f70"/>
                  <a:pt x="f71" y="f72"/>
                  <a:pt x="f73" y="f74"/>
                </a:cubicBezTo>
                <a:cubicBezTo>
                  <a:pt x="f75" y="f76"/>
                  <a:pt x="f77" y="f78"/>
                  <a:pt x="f79" y="f80"/>
                </a:cubicBezTo>
                <a:cubicBezTo>
                  <a:pt x="f81" y="f82"/>
                  <a:pt x="f83" y="f84"/>
                  <a:pt x="f67" y="f85"/>
                </a:cubicBezTo>
                <a:close/>
                <a:moveTo>
                  <a:pt x="f67" y="f42"/>
                </a:moveTo>
                <a:lnTo>
                  <a:pt x="f86" y="f42"/>
                </a:lnTo>
                <a:cubicBezTo>
                  <a:pt x="f87" y="f88"/>
                  <a:pt x="f89" y="f90"/>
                  <a:pt x="f91" y="f92"/>
                </a:cubicBezTo>
                <a:cubicBezTo>
                  <a:pt x="f93" y="f94"/>
                  <a:pt x="f95" y="f96"/>
                  <a:pt x="f67" y="f97"/>
                </a:cubicBezTo>
                <a:close/>
                <a:moveTo>
                  <a:pt x="f67" y="f98"/>
                </a:moveTo>
                <a:cubicBezTo>
                  <a:pt x="f99" y="f100"/>
                  <a:pt x="f101" y="f102"/>
                  <a:pt x="f103" y="f104"/>
                </a:cubicBezTo>
                <a:cubicBezTo>
                  <a:pt x="f105" y="f106"/>
                  <a:pt x="f107" y="f108"/>
                  <a:pt x="f109" y="f55"/>
                </a:cubicBezTo>
                <a:lnTo>
                  <a:pt x="f67" y="f55"/>
                </a:lnTo>
                <a:close/>
                <a:moveTo>
                  <a:pt x="f67" y="f110"/>
                </a:moveTo>
                <a:cubicBezTo>
                  <a:pt x="f111" y="f112"/>
                  <a:pt x="f113" y="f114"/>
                  <a:pt x="f115" y="f116"/>
                </a:cubicBezTo>
                <a:cubicBezTo>
                  <a:pt x="f117" y="f118"/>
                  <a:pt x="f119" y="f120"/>
                  <a:pt x="f121" y="f122"/>
                </a:cubicBezTo>
                <a:cubicBezTo>
                  <a:pt x="f123" y="f124"/>
                  <a:pt x="f125" y="f126"/>
                  <a:pt x="f67" y="f127"/>
                </a:cubicBezTo>
                <a:close/>
                <a:moveTo>
                  <a:pt x="f128" y="f129"/>
                </a:moveTo>
                <a:cubicBezTo>
                  <a:pt x="f130" y="f131"/>
                  <a:pt x="f132" y="f133"/>
                  <a:pt x="f134" y="f135"/>
                </a:cubicBezTo>
                <a:lnTo>
                  <a:pt x="f134" y="f55"/>
                </a:lnTo>
                <a:lnTo>
                  <a:pt x="f136" y="f55"/>
                </a:lnTo>
                <a:cubicBezTo>
                  <a:pt x="f137" y="f138"/>
                  <a:pt x="f139" y="f140"/>
                  <a:pt x="f128" y="f129"/>
                </a:cubicBezTo>
                <a:close/>
                <a:moveTo>
                  <a:pt x="f141" y="f142"/>
                </a:moveTo>
                <a:cubicBezTo>
                  <a:pt x="f143" y="f144"/>
                  <a:pt x="f145" y="f146"/>
                  <a:pt x="f147" y="f42"/>
                </a:cubicBezTo>
                <a:lnTo>
                  <a:pt x="f134" y="f42"/>
                </a:lnTo>
                <a:lnTo>
                  <a:pt x="f134" y="f148"/>
                </a:lnTo>
                <a:cubicBezTo>
                  <a:pt x="f149" y="f150"/>
                  <a:pt x="f151" y="f152"/>
                  <a:pt x="f141" y="f142"/>
                </a:cubicBezTo>
                <a:close/>
                <a:moveTo>
                  <a:pt x="f153" y="f154"/>
                </a:moveTo>
                <a:cubicBezTo>
                  <a:pt x="f155" y="f156"/>
                  <a:pt x="f157" y="f158"/>
                  <a:pt x="f134" y="f159"/>
                </a:cubicBezTo>
                <a:lnTo>
                  <a:pt x="f134" y="f160"/>
                </a:lnTo>
                <a:cubicBezTo>
                  <a:pt x="f161" y="f162"/>
                  <a:pt x="f163" y="f164"/>
                  <a:pt x="f165" y="f166"/>
                </a:cubicBezTo>
                <a:cubicBezTo>
                  <a:pt x="f167" y="f168"/>
                  <a:pt x="f169" y="f170"/>
                  <a:pt x="f153" y="f154"/>
                </a:cubicBezTo>
                <a:close/>
                <a:moveTo>
                  <a:pt x="f171" y="f172"/>
                </a:moveTo>
                <a:cubicBezTo>
                  <a:pt x="f173" y="f174"/>
                  <a:pt x="f175" y="f176"/>
                  <a:pt x="f177" y="f178"/>
                </a:cubicBezTo>
                <a:cubicBezTo>
                  <a:pt x="f179" y="f180"/>
                  <a:pt x="f181" y="f182"/>
                  <a:pt x="f134" y="f183"/>
                </a:cubicBezTo>
                <a:lnTo>
                  <a:pt x="f134" y="f184"/>
                </a:lnTo>
                <a:cubicBezTo>
                  <a:pt x="f185" y="f186"/>
                  <a:pt x="f187" y="f188"/>
                  <a:pt x="f171" y="f172"/>
                </a:cubicBezTo>
                <a:close/>
                <a:moveTo>
                  <a:pt x="f189" y="f55"/>
                </a:moveTo>
                <a:cubicBezTo>
                  <a:pt x="f190" y="f191"/>
                  <a:pt x="f192" y="f193"/>
                  <a:pt x="f194" y="f195"/>
                </a:cubicBezTo>
                <a:cubicBezTo>
                  <a:pt x="f196" y="f197"/>
                  <a:pt x="f198" y="f199"/>
                  <a:pt x="f200" y="f55"/>
                </a:cubicBezTo>
                <a:close/>
                <a:moveTo>
                  <a:pt x="f201" y="f42"/>
                </a:moveTo>
                <a:lnTo>
                  <a:pt x="f202" y="f42"/>
                </a:lnTo>
                <a:cubicBezTo>
                  <a:pt x="f203" y="f204"/>
                  <a:pt x="f205" y="f206"/>
                  <a:pt x="f207" y="f208"/>
                </a:cubicBezTo>
                <a:cubicBezTo>
                  <a:pt x="f209" y="f210"/>
                  <a:pt x="f211" y="f212"/>
                  <a:pt x="f201" y="f42"/>
                </a:cubicBezTo>
                <a:close/>
                <a:moveTo>
                  <a:pt x="f213" y="f214"/>
                </a:moveTo>
                <a:cubicBezTo>
                  <a:pt x="f215" y="f216"/>
                  <a:pt x="f217" y="f218"/>
                  <a:pt x="f219" y="f220"/>
                </a:cubicBezTo>
                <a:cubicBezTo>
                  <a:pt x="f221" y="f222"/>
                  <a:pt x="f223" y="f224"/>
                  <a:pt x="f225" y="f226"/>
                </a:cubicBezTo>
                <a:cubicBezTo>
                  <a:pt x="f227" y="f228"/>
                  <a:pt x="f229" y="f230"/>
                  <a:pt x="f213" y="f214"/>
                </a:cubicBezTo>
                <a:close/>
                <a:moveTo>
                  <a:pt x="f231" y="f232"/>
                </a:moveTo>
                <a:cubicBezTo>
                  <a:pt x="f233" y="f234"/>
                  <a:pt x="f235" y="f236"/>
                  <a:pt x="f237" y="f238"/>
                </a:cubicBezTo>
                <a:cubicBezTo>
                  <a:pt x="f239" y="f240"/>
                  <a:pt x="f241" y="f242"/>
                  <a:pt x="f243" y="f244"/>
                </a:cubicBezTo>
                <a:cubicBezTo>
                  <a:pt x="f245" y="f246"/>
                  <a:pt x="f247" y="f248"/>
                  <a:pt x="f231" y="f232"/>
                </a:cubicBezTo>
                <a:close/>
                <a:moveTo>
                  <a:pt x="f3" y="f249"/>
                </a:moveTo>
                <a:cubicBezTo>
                  <a:pt x="f3" y="f250"/>
                  <a:pt x="f251" y="f4"/>
                  <a:pt x="f252" y="f4"/>
                </a:cubicBezTo>
                <a:cubicBezTo>
                  <a:pt x="f253" y="f4"/>
                  <a:pt x="f254" y="f255"/>
                  <a:pt x="f256" y="f42"/>
                </a:cubicBezTo>
                <a:lnTo>
                  <a:pt x="f2" y="f42"/>
                </a:lnTo>
                <a:lnTo>
                  <a:pt x="f2" y="f55"/>
                </a:lnTo>
                <a:lnTo>
                  <a:pt x="f257" y="f55"/>
                </a:lnTo>
                <a:cubicBezTo>
                  <a:pt x="f258" y="f259"/>
                  <a:pt x="f260" y="f261"/>
                  <a:pt x="f67" y="f262"/>
                </a:cubicBezTo>
                <a:lnTo>
                  <a:pt x="f67" y="f2"/>
                </a:lnTo>
                <a:lnTo>
                  <a:pt x="f252" y="f2"/>
                </a:lnTo>
                <a:lnTo>
                  <a:pt x="f134" y="f2"/>
                </a:lnTo>
                <a:lnTo>
                  <a:pt x="f134" y="f263"/>
                </a:lnTo>
                <a:cubicBezTo>
                  <a:pt x="f264" y="f265"/>
                  <a:pt x="f3" y="f266"/>
                  <a:pt x="f3" y="f249"/>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4" name="Block Arc 41">
            <a:extLst>
              <a:ext uri="{FF2B5EF4-FFF2-40B4-BE49-F238E27FC236}">
                <a16:creationId xmlns:a16="http://schemas.microsoft.com/office/drawing/2014/main" id="{0662AE05-EBB6-6941-5855-A8A60F9792E7}"/>
              </a:ext>
            </a:extLst>
          </p:cNvPr>
          <p:cNvSpPr/>
          <p:nvPr/>
        </p:nvSpPr>
        <p:spPr>
          <a:xfrm>
            <a:off x="7056415" y="1068229"/>
            <a:ext cx="354979" cy="495293"/>
          </a:xfrm>
          <a:custGeom>
            <a:avLst/>
            <a:gdLst>
              <a:gd name="f0" fmla="val w"/>
              <a:gd name="f1" fmla="val h"/>
              <a:gd name="f2" fmla="val 0"/>
              <a:gd name="f3" fmla="val 2512265"/>
              <a:gd name="f4" fmla="val 3505352"/>
              <a:gd name="f5" fmla="val 1276582"/>
              <a:gd name="f6" fmla="val 2106401"/>
              <a:gd name="f7" fmla="val 1154832"/>
              <a:gd name="f8" fmla="val 2195007"/>
              <a:gd name="f9" fmla="val 1018024"/>
              <a:gd name="f10" fmla="val 2262207"/>
              <a:gd name="f11" fmla="val 871321"/>
              <a:gd name="f12" fmla="val 2302645"/>
              <a:gd name="f13" fmla="val 1041049"/>
              <a:gd name="f14" fmla="val 2346709"/>
              <a:gd name="f15" fmla="val 1216984"/>
              <a:gd name="f16" fmla="val 2342691"/>
              <a:gd name="f17" fmla="val 1380867"/>
              <a:gd name="f18" fmla="val 2295542"/>
              <a:gd name="f19" fmla="val 1352791"/>
              <a:gd name="f20" fmla="val 2227964"/>
              <a:gd name="f21" fmla="val 1317377"/>
              <a:gd name="f22" fmla="val 2164934"/>
              <a:gd name="f23" fmla="val 931061"/>
              <a:gd name="f24" fmla="val 1768598"/>
              <a:gd name="f25" fmla="val 785084"/>
              <a:gd name="f26" fmla="val 2021438"/>
              <a:gd name="f27" fmla="val 684448"/>
              <a:gd name="f28" fmla="val 2196711"/>
              <a:gd name="f29" fmla="val 868931"/>
              <a:gd name="f30" fmla="val 2169533"/>
              <a:gd name="f31" fmla="val 1041385"/>
              <a:gd name="f32" fmla="val 2098006"/>
              <a:gd name="f33" fmla="val 1189228"/>
              <a:gd name="f34" fmla="val 1991290"/>
              <a:gd name="f35" fmla="val 1113839"/>
              <a:gd name="f36" fmla="val 1904543"/>
              <a:gd name="f37" fmla="val 1026949"/>
              <a:gd name="f38" fmla="val 1829435"/>
              <a:gd name="f39" fmla="val 1626242"/>
              <a:gd name="f40" fmla="val 1739577"/>
              <a:gd name="f41" fmla="val 1556851"/>
              <a:gd name="f42" fmla="val 1850020"/>
              <a:gd name="f43" fmla="val 1471526"/>
              <a:gd name="f44" fmla="val 1947792"/>
              <a:gd name="f45" fmla="val 1374302"/>
              <a:gd name="f46" fmla="val 2030973"/>
              <a:gd name="f47" fmla="val 1422822"/>
              <a:gd name="f48" fmla="val 2099916"/>
              <a:gd name="f49" fmla="val 1464618"/>
              <a:gd name="f50" fmla="val 2174537"/>
              <a:gd name="f51" fmla="val 1497466"/>
              <a:gd name="f52" fmla="val 2254701"/>
              <a:gd name="f53" fmla="val 1664534"/>
              <a:gd name="f54" fmla="val 2184833"/>
              <a:gd name="f55" fmla="val 1813198"/>
              <a:gd name="f56" fmla="val 2068027"/>
              <a:gd name="f57" fmla="val 1922549"/>
              <a:gd name="f58" fmla="val 1910651"/>
              <a:gd name="f59" fmla="val 531158"/>
              <a:gd name="f60" fmla="val 1601275"/>
              <a:gd name="f61" fmla="val 514831"/>
              <a:gd name="f62" fmla="val 1769123"/>
              <a:gd name="f63" fmla="val 535254"/>
              <a:gd name="f64" fmla="val 1939877"/>
              <a:gd name="f65" fmla="val 594029"/>
              <a:gd name="f66" fmla="val 2101141"/>
              <a:gd name="f67" fmla="val 822377"/>
              <a:gd name="f68" fmla="val 1705631"/>
              <a:gd name="f69" fmla="val 730789"/>
              <a:gd name="f70" fmla="val 1658398"/>
              <a:gd name="f71" fmla="val 632873"/>
              <a:gd name="f72" fmla="val 1623335"/>
              <a:gd name="f73" fmla="val 270885"/>
              <a:gd name="f74" fmla="val 1572115"/>
              <a:gd name="f75" fmla="val 231457"/>
              <a:gd name="f76" fmla="val 1572339"/>
              <a:gd name="f77" fmla="val 191799"/>
              <a:gd name="f78" fmla="val 1574812"/>
              <a:gd name="f79" fmla="val 152057"/>
              <a:gd name="f80" fmla="val 1579894"/>
              <a:gd name="f81" fmla="val 195418"/>
              <a:gd name="f82" fmla="val 1760005"/>
              <a:gd name="f83" fmla="val 289893"/>
              <a:gd name="f84" fmla="val 1927350"/>
              <a:gd name="f85" fmla="val 428945"/>
              <a:gd name="f86" fmla="val 2058945"/>
              <a:gd name="f87" fmla="val 384418"/>
              <a:gd name="f88" fmla="val 1901749"/>
              <a:gd name="f89" fmla="val 371313"/>
              <a:gd name="f90" fmla="val 1738504"/>
              <a:gd name="f91" fmla="val 388331"/>
              <a:gd name="f92" fmla="val 1577832"/>
              <a:gd name="f93" fmla="val 349511"/>
              <a:gd name="f94" fmla="val 1573916"/>
              <a:gd name="f95" fmla="val 310313"/>
              <a:gd name="f96" fmla="val 1571891"/>
              <a:gd name="f97" fmla="val 1117422"/>
              <a:gd name="f98" fmla="val 1445810"/>
              <a:gd name="f99" fmla="val 992684"/>
              <a:gd name="f100" fmla="val 1661863"/>
              <a:gd name="f101" fmla="val 1102065"/>
              <a:gd name="f102" fmla="val 1730612"/>
              <a:gd name="f103" fmla="val 1200940"/>
              <a:gd name="f104" fmla="val 1816138"/>
              <a:gd name="f105" fmla="val 1286200"/>
              <a:gd name="f106" fmla="val 1915345"/>
              <a:gd name="f107" fmla="val 1368713"/>
              <a:gd name="f108" fmla="val 1844119"/>
              <a:gd name="f109" fmla="val 1441290"/>
              <a:gd name="f110" fmla="val 1760865"/>
              <a:gd name="f111" fmla="val 1500981"/>
              <a:gd name="f112" fmla="val 1667258"/>
              <a:gd name="f113" fmla="val 2092402"/>
              <a:gd name="f114" fmla="val 1221082"/>
              <a:gd name="f115" fmla="val 2001593"/>
              <a:gd name="f116" fmla="val 1234047"/>
              <a:gd name="f117" fmla="val 1911092"/>
              <a:gd name="f118" fmla="val 1235450"/>
              <a:gd name="f119" fmla="val 1822337"/>
              <a:gd name="f120" fmla="val 1227227"/>
              <a:gd name="f121" fmla="val 1800443"/>
              <a:gd name="f122" fmla="val 1366691"/>
              <a:gd name="f123" fmla="val 1756170"/>
              <a:gd name="f124" fmla="val 1503162"/>
              <a:gd name="f125" fmla="val 1688847"/>
              <a:gd name="f126" fmla="val 1630684"/>
              <a:gd name="f127" fmla="val 1987299"/>
              <a:gd name="f128" fmla="val 1802996"/>
              <a:gd name="f129" fmla="val 2084887"/>
              <a:gd name="f130" fmla="val 1618081"/>
              <a:gd name="f131" fmla="val 2117858"/>
              <a:gd name="f132" fmla="val 1415133"/>
              <a:gd name="f133" fmla="val 649579"/>
              <a:gd name="f134" fmla="val 1175701"/>
              <a:gd name="f135" fmla="val 600911"/>
              <a:gd name="f136" fmla="val 1272240"/>
              <a:gd name="f137" fmla="val 566994"/>
              <a:gd name="f138" fmla="val 1374279"/>
              <a:gd name="f139" fmla="val 548013"/>
              <a:gd name="f140" fmla="val 1478728"/>
              <a:gd name="f141" fmla="val 665588"/>
              <a:gd name="f142" fmla="val 1503392"/>
              <a:gd name="f143" fmla="val 778659"/>
              <a:gd name="f144" fmla="val 1543786"/>
              <a:gd name="f145" fmla="val 883938"/>
              <a:gd name="f146" fmla="val 1599004"/>
              <a:gd name="f147" fmla="val 1008644"/>
              <a:gd name="f148" fmla="val 1383007"/>
              <a:gd name="f149" fmla="val 1325201"/>
              <a:gd name="f150" fmla="val 1085928"/>
              <a:gd name="f151" fmla="val 1180226"/>
              <a:gd name="f152" fmla="val 1337032"/>
              <a:gd name="f153" fmla="val 1563461"/>
              <a:gd name="f154" fmla="val 1558293"/>
              <a:gd name="f155" fmla="val 1621429"/>
              <a:gd name="f156" fmla="val 1447029"/>
              <a:gd name="f157" fmla="val 1659763"/>
              <a:gd name="f158" fmla="val 1328223"/>
              <a:gd name="f159" fmla="val 1679185"/>
              <a:gd name="f160" fmla="val 1206861"/>
              <a:gd name="f161" fmla="val 1555153"/>
              <a:gd name="f162" fmla="val 1183834"/>
              <a:gd name="f163" fmla="val 1435895"/>
              <a:gd name="f164" fmla="val 1143161"/>
              <a:gd name="f165" fmla="val 216369"/>
              <a:gd name="f166" fmla="val 925587"/>
              <a:gd name="f167" fmla="val 135862"/>
              <a:gd name="f168" fmla="val 1096620"/>
              <a:gd name="f169" fmla="val 108667"/>
              <a:gd name="f170" fmla="val 1281041"/>
              <a:gd name="f171" fmla="val 130011"/>
              <a:gd name="f172" fmla="val 1458436"/>
              <a:gd name="f173" fmla="val 222591"/>
              <a:gd name="f174" fmla="val 1446071"/>
              <a:gd name="f175" fmla="val 314795"/>
              <a:gd name="f176" fmla="val 1446181"/>
              <a:gd name="f177" fmla="val 405131"/>
              <a:gd name="f178" fmla="val 1455463"/>
              <a:gd name="f179" fmla="val 426945"/>
              <a:gd name="f180" fmla="val 1333935"/>
              <a:gd name="f181" fmla="val 466667"/>
              <a:gd name="f182" fmla="val 1215249"/>
              <a:gd name="f183" fmla="val 524206"/>
              <a:gd name="f184" fmla="val 1103317"/>
              <a:gd name="f185" fmla="val 943246"/>
              <a:gd name="f186" fmla="val 797103"/>
              <a:gd name="f187" fmla="val 853400"/>
              <a:gd name="f188" fmla="val 873630"/>
              <a:gd name="f189" fmla="val 774733"/>
              <a:gd name="f190" fmla="val 963960"/>
              <a:gd name="f191" fmla="val 711316"/>
              <a:gd name="f192" fmla="val 1066306"/>
              <a:gd name="f193" fmla="val 1071447"/>
              <a:gd name="f194" fmla="val 1274228"/>
              <a:gd name="f195" fmla="val 1215869"/>
              <a:gd name="f196" fmla="val 1024081"/>
              <a:gd name="f197" fmla="val 1115458"/>
              <a:gd name="f198" fmla="val 961776"/>
              <a:gd name="f199" fmla="val 1023809"/>
              <a:gd name="f200" fmla="val 885272"/>
              <a:gd name="f201" fmla="val 1777831"/>
              <a:gd name="f202" fmla="val 614825"/>
              <a:gd name="f203" fmla="val 1828108"/>
              <a:gd name="f204" fmla="val 774217"/>
              <a:gd name="f205" fmla="val 1847177"/>
              <a:gd name="f206" fmla="val 940426"/>
              <a:gd name="f207" fmla="val 1835302"/>
              <a:gd name="f208" fmla="val 1104709"/>
              <a:gd name="f209" fmla="val 1912529"/>
              <a:gd name="f210" fmla="val 1111680"/>
              <a:gd name="f211" fmla="val 1991200"/>
              <a:gd name="f212" fmla="val 1110618"/>
              <a:gd name="f213" fmla="val 2070135"/>
              <a:gd name="f214" fmla="val 1099634"/>
              <a:gd name="f215" fmla="val 2023430"/>
              <a:gd name="f216" fmla="val 916066"/>
              <a:gd name="f217" fmla="val 1923963"/>
              <a:gd name="f218" fmla="val 746103"/>
              <a:gd name="f219" fmla="val 1613169"/>
              <a:gd name="f220" fmla="val 587153"/>
              <a:gd name="f221" fmla="val 1386789"/>
              <a:gd name="f222" fmla="val 979253"/>
              <a:gd name="f223" fmla="val 1482593"/>
              <a:gd name="f224" fmla="val 1028182"/>
              <a:gd name="f225" fmla="val 1585369"/>
              <a:gd name="f226" fmla="val 1063521"/>
              <a:gd name="f227" fmla="val 1692132"/>
              <a:gd name="f228" fmla="val 1084514"/>
              <a:gd name="f229" fmla="val 1702376"/>
              <a:gd name="f230" fmla="val 916614"/>
              <a:gd name="f231" fmla="val 1676765"/>
              <a:gd name="f232" fmla="val 746730"/>
              <a:gd name="f233" fmla="val 1500307"/>
              <a:gd name="f234" fmla="val 531421"/>
              <a:gd name="f235" fmla="val 1333628"/>
              <a:gd name="f236" fmla="val 560682"/>
              <a:gd name="f237" fmla="val 1177718"/>
              <a:gd name="f238" fmla="val 626786"/>
              <a:gd name="f239" fmla="val 1041762"/>
              <a:gd name="f240" fmla="val 721997"/>
              <a:gd name="f241" fmla="val 1111912"/>
              <a:gd name="f242" fmla="val 797410"/>
              <a:gd name="f243" fmla="val 1191076"/>
              <a:gd name="f244" fmla="val 863204"/>
              <a:gd name="f245" fmla="val 1277416"/>
              <a:gd name="f246" fmla="val 917480"/>
              <a:gd name="f247" fmla="val 708730"/>
              <a:gd name="f248" fmla="val 442269"/>
              <a:gd name="f249" fmla="val 536145"/>
              <a:gd name="f250" fmla="val 518354"/>
              <a:gd name="f251" fmla="val 384460"/>
              <a:gd name="f252" fmla="val 645249"/>
              <a:gd name="f253" fmla="val 277225"/>
              <a:gd name="f254" fmla="val 815684"/>
              <a:gd name="f255" fmla="val 586010"/>
              <a:gd name="f256" fmla="val 993961"/>
              <a:gd name="f257" fmla="val 658009"/>
              <a:gd name="f258" fmla="val 876621"/>
              <a:gd name="f259" fmla="val 747803"/>
              <a:gd name="f260" fmla="val 773217"/>
              <a:gd name="f261" fmla="val 850548"/>
              <a:gd name="f262" fmla="val 685844"/>
              <a:gd name="f263" fmla="val 795399"/>
              <a:gd name="f264" fmla="val 611028"/>
              <a:gd name="f265" fmla="val 747545"/>
              <a:gd name="f266" fmla="val 529652"/>
              <a:gd name="f267" fmla="val 1114411"/>
              <a:gd name="f268" fmla="val 355452"/>
              <a:gd name="f269" fmla="val 1016499"/>
              <a:gd name="f270" fmla="val 355167"/>
              <a:gd name="f271" fmla="val 919324"/>
              <a:gd name="f272" fmla="val 369705"/>
              <a:gd name="f273" fmla="val 826255"/>
              <a:gd name="f274" fmla="val 398131"/>
              <a:gd name="f275" fmla="val 858722"/>
              <a:gd name="f276" fmla="val 474940"/>
              <a:gd name="f277" fmla="val 900618"/>
              <a:gd name="f278" fmla="val 545829"/>
              <a:gd name="f279" fmla="val 948599"/>
              <a:gd name="f280" fmla="val 611249"/>
              <a:gd name="f281" fmla="val 1085375"/>
              <a:gd name="f282" fmla="val 512974"/>
              <a:gd name="f283" fmla="val 1240825"/>
              <a:gd name="f284" fmla="val 441488"/>
              <a:gd name="f285" fmla="val 1406980"/>
              <a:gd name="f286" fmla="val 401715"/>
              <a:gd name="f287" fmla="val 1310969"/>
              <a:gd name="f288" fmla="val 370847"/>
              <a:gd name="f289" fmla="val 1212322"/>
              <a:gd name="f290" fmla="val 355738"/>
              <a:gd name="f291" fmla="val 1776283"/>
              <a:gd name="f292" fmla="val 295101"/>
              <a:gd name="f293" fmla="val 1710896"/>
              <a:gd name="f294" fmla="val 408983"/>
              <a:gd name="f295" fmla="val 2209777"/>
              <a:gd name="f296" fmla="val 726145"/>
              <a:gd name="f297" fmla="val 2373723"/>
              <a:gd name="f298" fmla="val 1383396"/>
              <a:gd name="f299" fmla="val 2075153"/>
              <a:gd name="f300" fmla="val 1900534"/>
              <a:gd name="f301" fmla="val 1777480"/>
              <a:gd name="f302" fmla="val 2416119"/>
              <a:gd name="f303" fmla="val 1129323"/>
              <a:gd name="f304" fmla="val 2603192"/>
              <a:gd name="f305" fmla="val 606057"/>
              <a:gd name="f306" fmla="val 2333243"/>
              <a:gd name="f307" fmla="val 534769"/>
              <a:gd name="f308" fmla="val 2457402"/>
              <a:gd name="f309" fmla="val 1115347"/>
              <a:gd name="f310" fmla="val 2755664"/>
              <a:gd name="f311" fmla="val 1834151"/>
              <a:gd name="f312" fmla="val 2554240"/>
              <a:gd name="f313" fmla="val 2173557"/>
              <a:gd name="f314" fmla="val 1987198"/>
              <a:gd name="f315" fmla="val 2520801"/>
              <a:gd name="f316" fmla="val 1407062"/>
              <a:gd name="f317" fmla="val 2343129"/>
              <a:gd name="f318" fmla="val 657734"/>
              <a:gd name="f319" fmla="val 1831804"/>
              <a:gd name="f320" fmla="val 1881515"/>
              <a:gd name="f321" fmla="val 1921814"/>
              <a:gd name="f322" fmla="val 40299"/>
              <a:gd name="f323" fmla="val 90010"/>
              <a:gd name="f324" fmla="val 123853"/>
              <a:gd name="f325" fmla="val 1903137"/>
              <a:gd name="f326" fmla="val 153333"/>
              <a:gd name="f327" fmla="val 1874873"/>
              <a:gd name="f328" fmla="val 167531"/>
              <a:gd name="f329" fmla="val 2505724"/>
              <a:gd name="f330" fmla="val 579432"/>
              <a:gd name="f331" fmla="val 2701456"/>
              <a:gd name="f332" fmla="val 1419035"/>
              <a:gd name="f333" fmla="val 2311836"/>
              <a:gd name="f334" fmla="val 2069966"/>
              <a:gd name="f335" fmla="val 2067801"/>
              <a:gd name="f336" fmla="val 2477672"/>
              <a:gd name="f337" fmla="val 1650037"/>
              <a:gd name="f338" fmla="val 2717958"/>
              <a:gd name="f339" fmla="val 1209422"/>
              <a:gd name="f340" fmla="val 2750781"/>
              <a:gd name="f341" fmla="val 3191198"/>
              <a:gd name="f342" fmla="val 1228953"/>
              <a:gd name="f343" fmla="val 3190691"/>
              <a:gd name="f344" fmla="val 1248332"/>
              <a:gd name="f345" fmla="val 3191937"/>
              <a:gd name="f346" fmla="val 1267595"/>
              <a:gd name="f347" fmla="val 3193449"/>
              <a:gd name="f348" fmla="val 1660899"/>
              <a:gd name="f349" fmla="val 3224325"/>
              <a:gd name="f350" fmla="val 1926978"/>
              <a:gd name="f351" fmla="val 3358049"/>
              <a:gd name="f352" fmla="val 1884661"/>
              <a:gd name="f353" fmla="val 3503570"/>
              <a:gd name="f354" fmla="val 318693"/>
              <a:gd name="f355" fmla="val 273700"/>
              <a:gd name="f356" fmla="val 3359367"/>
              <a:gd name="f357" fmla="val 539657"/>
              <a:gd name="f358" fmla="val 3224666"/>
              <a:gd name="f359" fmla="val 934393"/>
              <a:gd name="f360" fmla="val 3193515"/>
              <a:gd name="f361" fmla="val 993398"/>
              <a:gd name="f362" fmla="val 3191208"/>
              <a:gd name="f363" fmla="val 2750894"/>
              <a:gd name="f364" fmla="val 812915"/>
              <a:gd name="f365" fmla="val 2737642"/>
              <a:gd name="f366" fmla="val 632784"/>
              <a:gd name="f367" fmla="val 2688481"/>
              <a:gd name="f368" fmla="val 463078"/>
              <a:gd name="f369" fmla="val 2601537"/>
              <a:gd name="f370" fmla="val 463677"/>
              <a:gd name="f371" fmla="val 2602537"/>
              <a:gd name="f372" fmla="val 463694"/>
              <a:gd name="f373" fmla="val 2603560"/>
              <a:gd name="f374" fmla="val 2604587"/>
              <a:gd name="f375" fmla="val 2654298"/>
              <a:gd name="f376" fmla="val 423395"/>
              <a:gd name="f377" fmla="val 2694597"/>
              <a:gd name="f378" fmla="val 373684"/>
              <a:gd name="f379" fmla="val 323973"/>
              <a:gd name="f380" fmla="val 283674"/>
              <a:gd name="f381" fmla="val 2554876"/>
              <a:gd name="f382" fmla="val 2514577"/>
              <a:gd name="f383" fmla="val 377019"/>
              <a:gd name="f384" fmla="val 2515250"/>
              <a:gd name="f385" fmla="val 511820"/>
              <a:gd name="f386" fmla="val 2280472"/>
              <a:gd name="f387" fmla="val 495824"/>
              <a:gd name="f388" fmla="val 2271237"/>
              <a:gd name="f389" fmla="val 496783"/>
              <a:gd name="f390" fmla="val 2269575"/>
              <a:gd name="f391" fmla="val 34226"/>
              <a:gd name="f392" fmla="val 1964050"/>
              <a:gd name="f393" fmla="val -130424"/>
              <a:gd name="f394" fmla="val 1362029"/>
              <a:gd name="f395" fmla="val 110016"/>
              <a:gd name="f396" fmla="val 864184"/>
              <a:gd name="f397" fmla="val 106296"/>
              <a:gd name="f398" fmla="val 862036"/>
              <a:gd name="f399" fmla="val 148828"/>
              <a:gd name="f400" fmla="val 788370"/>
              <a:gd name="f401" fmla="val 169099"/>
              <a:gd name="f402" fmla="val 753258"/>
              <a:gd name="f403" fmla="val 170873"/>
              <a:gd name="f404" fmla="val 754281"/>
              <a:gd name="f405" fmla="val 475914"/>
              <a:gd name="f406" fmla="val 264737"/>
              <a:gd name="f407" fmla="val 1106018"/>
              <a:gd name="f408" fmla="val 92008"/>
              <a:gd name="f409" fmla="val 1617242"/>
              <a:gd name="f410" fmla="val 355196"/>
              <a:gd name="f411" fmla="val 1748044"/>
              <a:gd name="f412" fmla="val 127384"/>
              <a:gd name="f413" fmla="val 1751959"/>
              <a:gd name="f414" fmla="val 129632"/>
              <a:gd name="f415" fmla="val 1745165"/>
              <a:gd name="f416" fmla="val 117975"/>
              <a:gd name="f417" fmla="val 1741794"/>
              <a:gd name="f418" fmla="val 104386"/>
              <a:gd name="f419" fmla="val 1782093"/>
              <a:gd name="f420" fmla="*/ f0 1 2512265"/>
              <a:gd name="f421" fmla="*/ f1 1 3505352"/>
              <a:gd name="f422" fmla="val f2"/>
              <a:gd name="f423" fmla="val f3"/>
              <a:gd name="f424" fmla="val f4"/>
              <a:gd name="f425" fmla="+- f424 0 f422"/>
              <a:gd name="f426" fmla="+- f423 0 f422"/>
              <a:gd name="f427" fmla="*/ f426 1 2512265"/>
              <a:gd name="f428" fmla="*/ f425 1 3505352"/>
              <a:gd name="f429" fmla="*/ f422 1 f427"/>
              <a:gd name="f430" fmla="*/ f423 1 f427"/>
              <a:gd name="f431" fmla="*/ f422 1 f428"/>
              <a:gd name="f432" fmla="*/ f424 1 f428"/>
              <a:gd name="f433" fmla="*/ f429 f420 1"/>
              <a:gd name="f434" fmla="*/ f430 f420 1"/>
              <a:gd name="f435" fmla="*/ f432 f421 1"/>
              <a:gd name="f436" fmla="*/ f431 f421 1"/>
            </a:gdLst>
            <a:ahLst/>
            <a:cxnLst>
              <a:cxn ang="3cd4">
                <a:pos x="hc" y="t"/>
              </a:cxn>
              <a:cxn ang="0">
                <a:pos x="r" y="vc"/>
              </a:cxn>
              <a:cxn ang="cd4">
                <a:pos x="hc" y="b"/>
              </a:cxn>
              <a:cxn ang="cd2">
                <a:pos x="l" y="vc"/>
              </a:cxn>
            </a:cxnLst>
            <a:rect l="f433" t="f436" r="f434" b="f435"/>
            <a:pathLst>
              <a:path w="2512265" h="3505352">
                <a:moveTo>
                  <a:pt x="f5" y="f6"/>
                </a:moveTo>
                <a:cubicBezTo>
                  <a:pt x="f7" y="f8"/>
                  <a:pt x="f9" y="f10"/>
                  <a:pt x="f11" y="f12"/>
                </a:cubicBezTo>
                <a:cubicBezTo>
                  <a:pt x="f13" y="f14"/>
                  <a:pt x="f15" y="f16"/>
                  <a:pt x="f17" y="f18"/>
                </a:cubicBezTo>
                <a:cubicBezTo>
                  <a:pt x="f19" y="f20"/>
                  <a:pt x="f21" y="f22"/>
                  <a:pt x="f5" y="f6"/>
                </a:cubicBezTo>
                <a:close/>
                <a:moveTo>
                  <a:pt x="f23" y="f24"/>
                </a:moveTo>
                <a:lnTo>
                  <a:pt x="f25" y="f26"/>
                </a:lnTo>
                <a:lnTo>
                  <a:pt x="f27" y="f28"/>
                </a:lnTo>
                <a:cubicBezTo>
                  <a:pt x="f29" y="f30"/>
                  <a:pt x="f31" y="f32"/>
                  <a:pt x="f33" y="f34"/>
                </a:cubicBezTo>
                <a:cubicBezTo>
                  <a:pt x="f35" y="f36"/>
                  <a:pt x="f37" y="f38"/>
                  <a:pt x="f23" y="f24"/>
                </a:cubicBezTo>
                <a:close/>
                <a:moveTo>
                  <a:pt x="f39" y="f40"/>
                </a:moveTo>
                <a:cubicBezTo>
                  <a:pt x="f41" y="f42"/>
                  <a:pt x="f43" y="f44"/>
                  <a:pt x="f45" y="f46"/>
                </a:cubicBezTo>
                <a:cubicBezTo>
                  <a:pt x="f47" y="f48"/>
                  <a:pt x="f49" y="f50"/>
                  <a:pt x="f51" y="f52"/>
                </a:cubicBezTo>
                <a:cubicBezTo>
                  <a:pt x="f53" y="f54"/>
                  <a:pt x="f55" y="f56"/>
                  <a:pt x="f57" y="f58"/>
                </a:cubicBezTo>
                <a:close/>
                <a:moveTo>
                  <a:pt x="f59" y="f60"/>
                </a:moveTo>
                <a:cubicBezTo>
                  <a:pt x="f61" y="f62"/>
                  <a:pt x="f63" y="f64"/>
                  <a:pt x="f65" y="f66"/>
                </a:cubicBezTo>
                <a:lnTo>
                  <a:pt x="f67" y="f68"/>
                </a:lnTo>
                <a:cubicBezTo>
                  <a:pt x="f69" y="f70"/>
                  <a:pt x="f71" y="f72"/>
                  <a:pt x="f59" y="f60"/>
                </a:cubicBezTo>
                <a:close/>
                <a:moveTo>
                  <a:pt x="f73" y="f74"/>
                </a:moveTo>
                <a:cubicBezTo>
                  <a:pt x="f75" y="f76"/>
                  <a:pt x="f77" y="f78"/>
                  <a:pt x="f79" y="f80"/>
                </a:cubicBezTo>
                <a:cubicBezTo>
                  <a:pt x="f81" y="f82"/>
                  <a:pt x="f83" y="f84"/>
                  <a:pt x="f85" y="f86"/>
                </a:cubicBezTo>
                <a:cubicBezTo>
                  <a:pt x="f87" y="f88"/>
                  <a:pt x="f89" y="f90"/>
                  <a:pt x="f91" y="f92"/>
                </a:cubicBezTo>
                <a:cubicBezTo>
                  <a:pt x="f93" y="f94"/>
                  <a:pt x="f95" y="f96"/>
                  <a:pt x="f73" y="f74"/>
                </a:cubicBezTo>
                <a:close/>
                <a:moveTo>
                  <a:pt x="f97" y="f98"/>
                </a:moveTo>
                <a:lnTo>
                  <a:pt x="f99" y="f100"/>
                </a:lnTo>
                <a:cubicBezTo>
                  <a:pt x="f101" y="f102"/>
                  <a:pt x="f103" y="f104"/>
                  <a:pt x="f105" y="f106"/>
                </a:cubicBezTo>
                <a:cubicBezTo>
                  <a:pt x="f107" y="f108"/>
                  <a:pt x="f109" y="f110"/>
                  <a:pt x="f111" y="f112"/>
                </a:cubicBezTo>
                <a:close/>
                <a:moveTo>
                  <a:pt x="f113" y="f114"/>
                </a:moveTo>
                <a:cubicBezTo>
                  <a:pt x="f115" y="f116"/>
                  <a:pt x="f117" y="f118"/>
                  <a:pt x="f119" y="f120"/>
                </a:cubicBezTo>
                <a:cubicBezTo>
                  <a:pt x="f121" y="f122"/>
                  <a:pt x="f123" y="f124"/>
                  <a:pt x="f125" y="f126"/>
                </a:cubicBezTo>
                <a:lnTo>
                  <a:pt x="f127" y="f128"/>
                </a:lnTo>
                <a:cubicBezTo>
                  <a:pt x="f129" y="f130"/>
                  <a:pt x="f131" y="f132"/>
                  <a:pt x="f113" y="f114"/>
                </a:cubicBezTo>
                <a:close/>
                <a:moveTo>
                  <a:pt x="f133" y="f134"/>
                </a:moveTo>
                <a:cubicBezTo>
                  <a:pt x="f135" y="f136"/>
                  <a:pt x="f137" y="f138"/>
                  <a:pt x="f139" y="f140"/>
                </a:cubicBezTo>
                <a:cubicBezTo>
                  <a:pt x="f141" y="f142"/>
                  <a:pt x="f143" y="f144"/>
                  <a:pt x="f145" y="f146"/>
                </a:cubicBezTo>
                <a:lnTo>
                  <a:pt x="f147" y="f148"/>
                </a:lnTo>
                <a:close/>
                <a:moveTo>
                  <a:pt x="f149" y="f150"/>
                </a:moveTo>
                <a:lnTo>
                  <a:pt x="f151" y="f152"/>
                </a:lnTo>
                <a:lnTo>
                  <a:pt x="f153" y="f154"/>
                </a:lnTo>
                <a:cubicBezTo>
                  <a:pt x="f155" y="f156"/>
                  <a:pt x="f157" y="f158"/>
                  <a:pt x="f159" y="f160"/>
                </a:cubicBezTo>
                <a:cubicBezTo>
                  <a:pt x="f161" y="f162"/>
                  <a:pt x="f163" y="f164"/>
                  <a:pt x="f149" y="f150"/>
                </a:cubicBezTo>
                <a:close/>
                <a:moveTo>
                  <a:pt x="f165" y="f166"/>
                </a:moveTo>
                <a:cubicBezTo>
                  <a:pt x="f167" y="f168"/>
                  <a:pt x="f169" y="f170"/>
                  <a:pt x="f171" y="f172"/>
                </a:cubicBezTo>
                <a:cubicBezTo>
                  <a:pt x="f173" y="f174"/>
                  <a:pt x="f175" y="f176"/>
                  <a:pt x="f177" y="f178"/>
                </a:cubicBezTo>
                <a:cubicBezTo>
                  <a:pt x="f179" y="f180"/>
                  <a:pt x="f181" y="f182"/>
                  <a:pt x="f183" y="f184"/>
                </a:cubicBezTo>
                <a:close/>
                <a:moveTo>
                  <a:pt x="f185" y="f186"/>
                </a:moveTo>
                <a:cubicBezTo>
                  <a:pt x="f187" y="f188"/>
                  <a:pt x="f189" y="f190"/>
                  <a:pt x="f191" y="f192"/>
                </a:cubicBezTo>
                <a:lnTo>
                  <a:pt x="f193" y="f194"/>
                </a:lnTo>
                <a:lnTo>
                  <a:pt x="f195" y="f196"/>
                </a:lnTo>
                <a:cubicBezTo>
                  <a:pt x="f197" y="f198"/>
                  <a:pt x="f199" y="f200"/>
                  <a:pt x="f185" y="f186"/>
                </a:cubicBezTo>
                <a:close/>
                <a:moveTo>
                  <a:pt x="f201" y="f202"/>
                </a:moveTo>
                <a:cubicBezTo>
                  <a:pt x="f203" y="f204"/>
                  <a:pt x="f205" y="f206"/>
                  <a:pt x="f207" y="f208"/>
                </a:cubicBezTo>
                <a:cubicBezTo>
                  <a:pt x="f209" y="f210"/>
                  <a:pt x="f211" y="f212"/>
                  <a:pt x="f213" y="f214"/>
                </a:cubicBezTo>
                <a:cubicBezTo>
                  <a:pt x="f215" y="f216"/>
                  <a:pt x="f217" y="f218"/>
                  <a:pt x="f201" y="f202"/>
                </a:cubicBezTo>
                <a:close/>
                <a:moveTo>
                  <a:pt x="f219" y="f220"/>
                </a:moveTo>
                <a:lnTo>
                  <a:pt x="f221" y="f222"/>
                </a:lnTo>
                <a:cubicBezTo>
                  <a:pt x="f223" y="f224"/>
                  <a:pt x="f225" y="f226"/>
                  <a:pt x="f227" y="f228"/>
                </a:cubicBezTo>
                <a:cubicBezTo>
                  <a:pt x="f229" y="f230"/>
                  <a:pt x="f231" y="f232"/>
                  <a:pt x="f219" y="f220"/>
                </a:cubicBezTo>
                <a:close/>
                <a:moveTo>
                  <a:pt x="f233" y="f234"/>
                </a:moveTo>
                <a:cubicBezTo>
                  <a:pt x="f235" y="f236"/>
                  <a:pt x="f237" y="f238"/>
                  <a:pt x="f239" y="f240"/>
                </a:cubicBezTo>
                <a:cubicBezTo>
                  <a:pt x="f241" y="f242"/>
                  <a:pt x="f243" y="f244"/>
                  <a:pt x="f245" y="f246"/>
                </a:cubicBezTo>
                <a:close/>
                <a:moveTo>
                  <a:pt x="f247" y="f248"/>
                </a:moveTo>
                <a:cubicBezTo>
                  <a:pt x="f249" y="f250"/>
                  <a:pt x="f251" y="f252"/>
                  <a:pt x="f253" y="f254"/>
                </a:cubicBezTo>
                <a:lnTo>
                  <a:pt x="f255" y="f256"/>
                </a:lnTo>
                <a:cubicBezTo>
                  <a:pt x="f257" y="f258"/>
                  <a:pt x="f259" y="f260"/>
                  <a:pt x="f261" y="f262"/>
                </a:cubicBezTo>
                <a:cubicBezTo>
                  <a:pt x="f263" y="f264"/>
                  <a:pt x="f265" y="f266"/>
                  <a:pt x="f247" y="f248"/>
                </a:cubicBezTo>
                <a:close/>
                <a:moveTo>
                  <a:pt x="f267" y="f268"/>
                </a:moveTo>
                <a:cubicBezTo>
                  <a:pt x="f269" y="f270"/>
                  <a:pt x="f271" y="f272"/>
                  <a:pt x="f273" y="f274"/>
                </a:cubicBezTo>
                <a:cubicBezTo>
                  <a:pt x="f275" y="f276"/>
                  <a:pt x="f277" y="f278"/>
                  <a:pt x="f279" y="f280"/>
                </a:cubicBezTo>
                <a:cubicBezTo>
                  <a:pt x="f281" y="f282"/>
                  <a:pt x="f283" y="f284"/>
                  <a:pt x="f285" y="f286"/>
                </a:cubicBezTo>
                <a:cubicBezTo>
                  <a:pt x="f287" y="f288"/>
                  <a:pt x="f289" y="f290"/>
                  <a:pt x="f267" y="f268"/>
                </a:cubicBezTo>
                <a:close/>
                <a:moveTo>
                  <a:pt x="f291" y="f292"/>
                </a:moveTo>
                <a:lnTo>
                  <a:pt x="f293" y="f294"/>
                </a:lnTo>
                <a:cubicBezTo>
                  <a:pt x="f295" y="f296"/>
                  <a:pt x="f297" y="f298"/>
                  <a:pt x="f299" y="f300"/>
                </a:cubicBezTo>
                <a:cubicBezTo>
                  <a:pt x="f301" y="f302"/>
                  <a:pt x="f303" y="f304"/>
                  <a:pt x="f305" y="f306"/>
                </a:cubicBezTo>
                <a:lnTo>
                  <a:pt x="f307" y="f308"/>
                </a:lnTo>
                <a:cubicBezTo>
                  <a:pt x="f309" y="f310"/>
                  <a:pt x="f311" y="f312"/>
                  <a:pt x="f313" y="f314"/>
                </a:cubicBezTo>
                <a:cubicBezTo>
                  <a:pt x="f315" y="f316"/>
                  <a:pt x="f317" y="f318"/>
                  <a:pt x="f291" y="f292"/>
                </a:cubicBezTo>
                <a:close/>
                <a:moveTo>
                  <a:pt x="f319" y="f2"/>
                </a:moveTo>
                <a:cubicBezTo>
                  <a:pt x="f320" y="f2"/>
                  <a:pt x="f321" y="f322"/>
                  <a:pt x="f321" y="f323"/>
                </a:cubicBezTo>
                <a:cubicBezTo>
                  <a:pt x="f321" y="f324"/>
                  <a:pt x="f325" y="f326"/>
                  <a:pt x="f327" y="f328"/>
                </a:cubicBezTo>
                <a:cubicBezTo>
                  <a:pt x="f329" y="f330"/>
                  <a:pt x="f331" y="f332"/>
                  <a:pt x="f333" y="f334"/>
                </a:cubicBezTo>
                <a:cubicBezTo>
                  <a:pt x="f335" y="f336"/>
                  <a:pt x="f337" y="f338"/>
                  <a:pt x="f339" y="f340"/>
                </a:cubicBezTo>
                <a:lnTo>
                  <a:pt x="f339" y="f341"/>
                </a:lnTo>
                <a:cubicBezTo>
                  <a:pt x="f342" y="f343"/>
                  <a:pt x="f344" y="f345"/>
                  <a:pt x="f346" y="f347"/>
                </a:cubicBezTo>
                <a:cubicBezTo>
                  <a:pt x="f348" y="f349"/>
                  <a:pt x="f350" y="f351"/>
                  <a:pt x="f352" y="f353"/>
                </a:cubicBezTo>
                <a:lnTo>
                  <a:pt x="f354" y="f4"/>
                </a:lnTo>
                <a:cubicBezTo>
                  <a:pt x="f355" y="f356"/>
                  <a:pt x="f357" y="f358"/>
                  <a:pt x="f359" y="f360"/>
                </a:cubicBezTo>
                <a:lnTo>
                  <a:pt x="f361" y="f362"/>
                </a:lnTo>
                <a:lnTo>
                  <a:pt x="f361" y="f363"/>
                </a:lnTo>
                <a:cubicBezTo>
                  <a:pt x="f364" y="f365"/>
                  <a:pt x="f366" y="f367"/>
                  <a:pt x="f368" y="f369"/>
                </a:cubicBezTo>
                <a:cubicBezTo>
                  <a:pt x="f370" y="f371"/>
                  <a:pt x="f372" y="f373"/>
                  <a:pt x="f372" y="f374"/>
                </a:cubicBezTo>
                <a:cubicBezTo>
                  <a:pt x="f372" y="f375"/>
                  <a:pt x="f376" y="f377"/>
                  <a:pt x="f378" y="f377"/>
                </a:cubicBezTo>
                <a:cubicBezTo>
                  <a:pt x="f379" y="f377"/>
                  <a:pt x="f380" y="f375"/>
                  <a:pt x="f380" y="f374"/>
                </a:cubicBezTo>
                <a:cubicBezTo>
                  <a:pt x="f380" y="f381"/>
                  <a:pt x="f379" y="f382"/>
                  <a:pt x="f378" y="f382"/>
                </a:cubicBezTo>
                <a:lnTo>
                  <a:pt x="f383" y="f384"/>
                </a:lnTo>
                <a:lnTo>
                  <a:pt x="f385" y="f386"/>
                </a:lnTo>
                <a:lnTo>
                  <a:pt x="f387" y="f388"/>
                </a:lnTo>
                <a:lnTo>
                  <a:pt x="f389" y="f390"/>
                </a:lnTo>
                <a:cubicBezTo>
                  <a:pt x="f391" y="f392"/>
                  <a:pt x="f393" y="f394"/>
                  <a:pt x="f395" y="f396"/>
                </a:cubicBezTo>
                <a:lnTo>
                  <a:pt x="f397" y="f398"/>
                </a:lnTo>
                <a:lnTo>
                  <a:pt x="f399" y="f400"/>
                </a:lnTo>
                <a:lnTo>
                  <a:pt x="f401" y="f402"/>
                </a:lnTo>
                <a:lnTo>
                  <a:pt x="f403" y="f404"/>
                </a:lnTo>
                <a:cubicBezTo>
                  <a:pt x="f405" y="f406"/>
                  <a:pt x="f407" y="f408"/>
                  <a:pt x="f409" y="f410"/>
                </a:cubicBezTo>
                <a:lnTo>
                  <a:pt x="f411" y="f412"/>
                </a:lnTo>
                <a:lnTo>
                  <a:pt x="f413" y="f414"/>
                </a:lnTo>
                <a:cubicBezTo>
                  <a:pt x="f415" y="f416"/>
                  <a:pt x="f417" y="f418"/>
                  <a:pt x="f417" y="f323"/>
                </a:cubicBezTo>
                <a:cubicBezTo>
                  <a:pt x="f417" y="f322"/>
                  <a:pt x="f419" y="f2"/>
                  <a:pt x="f319" y="f2"/>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5" name="Right Triangle 17">
            <a:extLst>
              <a:ext uri="{FF2B5EF4-FFF2-40B4-BE49-F238E27FC236}">
                <a16:creationId xmlns:a16="http://schemas.microsoft.com/office/drawing/2014/main" id="{385E9DE2-DD17-A8CC-C4EA-F46B8291EE83}"/>
              </a:ext>
            </a:extLst>
          </p:cNvPr>
          <p:cNvSpPr/>
          <p:nvPr/>
        </p:nvSpPr>
        <p:spPr>
          <a:xfrm>
            <a:off x="5779309" y="3450717"/>
            <a:ext cx="289343" cy="409797"/>
          </a:xfrm>
          <a:custGeom>
            <a:avLst/>
            <a:gdLst>
              <a:gd name="f0" fmla="val w"/>
              <a:gd name="f1" fmla="val h"/>
              <a:gd name="f2" fmla="val 0"/>
              <a:gd name="f3" fmla="val 2387678"/>
              <a:gd name="f4" fmla="val 3240000"/>
              <a:gd name="f5" fmla="val 1645041"/>
              <a:gd name="f6" fmla="val 17032"/>
              <a:gd name="f7" fmla="val 2376264"/>
              <a:gd name="f8" fmla="val 17033"/>
              <a:gd name="f9" fmla="val 1645042"/>
              <a:gd name="f10" fmla="val 1379678"/>
              <a:gd name="f11" fmla="val 996125"/>
              <a:gd name="f12" fmla="val 1498869"/>
              <a:gd name="f13" fmla="val 888809"/>
              <a:gd name="f14" fmla="*/ f0 1 2387678"/>
              <a:gd name="f15" fmla="*/ f1 1 3240000"/>
              <a:gd name="f16" fmla="val f2"/>
              <a:gd name="f17" fmla="val f3"/>
              <a:gd name="f18" fmla="val f4"/>
              <a:gd name="f19" fmla="+- f18 0 f16"/>
              <a:gd name="f20" fmla="+- f17 0 f16"/>
              <a:gd name="f21" fmla="*/ f20 1 2387678"/>
              <a:gd name="f22" fmla="*/ f19 1 3240000"/>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2387678" h="3240000">
                <a:moveTo>
                  <a:pt x="f5" y="f6"/>
                </a:moveTo>
                <a:lnTo>
                  <a:pt x="f7" y="f6"/>
                </a:lnTo>
                <a:lnTo>
                  <a:pt x="f7" y="f8"/>
                </a:lnTo>
                <a:lnTo>
                  <a:pt x="f9" y="f8"/>
                </a:lnTo>
                <a:close/>
                <a:moveTo>
                  <a:pt x="f2" y="f6"/>
                </a:moveTo>
                <a:lnTo>
                  <a:pt x="f10" y="f6"/>
                </a:lnTo>
                <a:lnTo>
                  <a:pt x="f10" y="f11"/>
                </a:lnTo>
                <a:lnTo>
                  <a:pt x="f7" y="f11"/>
                </a:lnTo>
                <a:lnTo>
                  <a:pt x="f7" y="f4"/>
                </a:lnTo>
                <a:lnTo>
                  <a:pt x="f2" y="f4"/>
                </a:lnTo>
                <a:close/>
                <a:moveTo>
                  <a:pt x="f12" y="f2"/>
                </a:moveTo>
                <a:lnTo>
                  <a:pt x="f3" y="f13"/>
                </a:lnTo>
                <a:lnTo>
                  <a:pt x="f12" y="f13"/>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6" name="Oval 66">
            <a:extLst>
              <a:ext uri="{FF2B5EF4-FFF2-40B4-BE49-F238E27FC236}">
                <a16:creationId xmlns:a16="http://schemas.microsoft.com/office/drawing/2014/main" id="{5660DE2F-CB67-192B-4D46-205EA955C584}"/>
              </a:ext>
            </a:extLst>
          </p:cNvPr>
          <p:cNvSpPr/>
          <p:nvPr/>
        </p:nvSpPr>
        <p:spPr>
          <a:xfrm rot="20700014">
            <a:off x="4603145" y="2725663"/>
            <a:ext cx="411507" cy="352492"/>
          </a:xfrm>
          <a:custGeom>
            <a:avLst/>
            <a:gdLst>
              <a:gd name="f0" fmla="val w"/>
              <a:gd name="f1" fmla="val h"/>
              <a:gd name="f2" fmla="val 0"/>
              <a:gd name="f3" fmla="val 2901316"/>
              <a:gd name="f4" fmla="val 2485205"/>
              <a:gd name="f5" fmla="val 8833"/>
              <a:gd name="f6" fmla="val 2885407"/>
              <a:gd name="f7" fmla="val 69738"/>
              <a:gd name="f8" fmla="val 2890344"/>
              <a:gd name="f9" fmla="val 71061"/>
              <a:gd name="f10" fmla="val 2331295"/>
              <a:gd name="f11" fmla="val 2157461"/>
              <a:gd name="f12" fmla="val 2322295"/>
              <a:gd name="f13" fmla="val 2155049"/>
              <a:gd name="f14" fmla="val 2311779"/>
              <a:gd name="f15" fmla="val 2339141"/>
              <a:gd name="f16" fmla="val 2127696"/>
              <a:gd name="f17" fmla="val 1902404"/>
              <a:gd name="f18" fmla="val 1669201"/>
              <a:gd name="f19" fmla="val 1480151"/>
              <a:gd name="f20" fmla="val 2328701"/>
              <a:gd name="f21" fmla="val 1480150"/>
              <a:gd name="f22" fmla="val 2135644"/>
              <a:gd name="f23" fmla="val 1942587"/>
              <a:gd name="f24" fmla="val 1669200"/>
              <a:gd name="f25" fmla="val 1786083"/>
              <a:gd name="f26" fmla="val 2026046"/>
              <a:gd name="f27" fmla="val 2137276"/>
              <a:gd name="f28" fmla="val 1830075"/>
              <a:gd name="f29" fmla="val 2213623"/>
              <a:gd name="f30" fmla="val 1901150"/>
              <a:gd name="f31" fmla="val 2586815"/>
              <a:gd name="f32" fmla="val 508378"/>
              <a:gd name="f33" fmla="val 1283297"/>
              <a:gd name="f34" fmla="val 847984"/>
              <a:gd name="f35" fmla="val 2132988"/>
              <a:gd name="f36" fmla="val 841776"/>
              <a:gd name="f37" fmla="val 2131324"/>
              <a:gd name="f38" fmla="val 829584"/>
              <a:gd name="f39" fmla="val 2314002"/>
              <a:gd name="f40" fmla="val 646295"/>
              <a:gd name="f41" fmla="val 2458448"/>
              <a:gd name="f42" fmla="val 422254"/>
              <a:gd name="f43" fmla="val 189051"/>
              <a:gd name="f44" fmla="val 1"/>
              <a:gd name="f45" fmla="val 2301944"/>
              <a:gd name="f46" fmla="val 2108887"/>
              <a:gd name="f47" fmla="val 1915830"/>
              <a:gd name="f48" fmla="val 1759326"/>
              <a:gd name="f49" fmla="val 422255"/>
              <a:gd name="f50" fmla="val 544771"/>
              <a:gd name="f51" fmla="val 655100"/>
              <a:gd name="f52" fmla="val 1802522"/>
              <a:gd name="f53" fmla="val 731465"/>
              <a:gd name="f54" fmla="val 1872378"/>
              <a:gd name="f55" fmla="val 1233167"/>
              <a:gd name="f56" fmla="val 1266129"/>
              <a:gd name="f57" fmla="*/ f0 1 2901316"/>
              <a:gd name="f58" fmla="*/ f1 1 2485205"/>
              <a:gd name="f59" fmla="val f2"/>
              <a:gd name="f60" fmla="val f3"/>
              <a:gd name="f61" fmla="val f4"/>
              <a:gd name="f62" fmla="+- f61 0 f59"/>
              <a:gd name="f63" fmla="+- f60 0 f59"/>
              <a:gd name="f64" fmla="*/ f63 1 2901316"/>
              <a:gd name="f65" fmla="*/ f62 1 2485205"/>
              <a:gd name="f66" fmla="*/ f59 1 f64"/>
              <a:gd name="f67" fmla="*/ f60 1 f64"/>
              <a:gd name="f68" fmla="*/ f59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2901316" h="2485205">
                <a:moveTo>
                  <a:pt x="f3" y="f5"/>
                </a:moveTo>
                <a:lnTo>
                  <a:pt x="f6" y="f7"/>
                </a:lnTo>
                <a:lnTo>
                  <a:pt x="f8" y="f9"/>
                </a:lnTo>
                <a:lnTo>
                  <a:pt x="f10" y="f11"/>
                </a:lnTo>
                <a:lnTo>
                  <a:pt x="f12" y="f13"/>
                </a:lnTo>
                <a:cubicBezTo>
                  <a:pt x="f14" y="f15"/>
                  <a:pt x="f16" y="f4"/>
                  <a:pt x="f17" y="f4"/>
                </a:cubicBezTo>
                <a:cubicBezTo>
                  <a:pt x="f18" y="f4"/>
                  <a:pt x="f19" y="f20"/>
                  <a:pt x="f21" y="f22"/>
                </a:cubicBezTo>
                <a:cubicBezTo>
                  <a:pt x="f21" y="f23"/>
                  <a:pt x="f24" y="f25"/>
                  <a:pt x="f17" y="f25"/>
                </a:cubicBezTo>
                <a:cubicBezTo>
                  <a:pt x="f26" y="f25"/>
                  <a:pt x="f27" y="f28"/>
                  <a:pt x="f29" y="f30"/>
                </a:cubicBezTo>
                <a:lnTo>
                  <a:pt x="f31" y="f32"/>
                </a:lnTo>
                <a:lnTo>
                  <a:pt x="f33" y="f32"/>
                </a:lnTo>
                <a:lnTo>
                  <a:pt x="f34" y="f35"/>
                </a:lnTo>
                <a:lnTo>
                  <a:pt x="f36" y="f37"/>
                </a:lnTo>
                <a:cubicBezTo>
                  <a:pt x="f38" y="f39"/>
                  <a:pt x="f40" y="f41"/>
                  <a:pt x="f42" y="f41"/>
                </a:cubicBezTo>
                <a:cubicBezTo>
                  <a:pt x="f43" y="f41"/>
                  <a:pt x="f44" y="f45"/>
                  <a:pt x="f2" y="f46"/>
                </a:cubicBezTo>
                <a:cubicBezTo>
                  <a:pt x="f2" y="f47"/>
                  <a:pt x="f43" y="f48"/>
                  <a:pt x="f49" y="f48"/>
                </a:cubicBezTo>
                <a:cubicBezTo>
                  <a:pt x="f50" y="f48"/>
                  <a:pt x="f51" y="f52"/>
                  <a:pt x="f53" y="f54"/>
                </a:cubicBezTo>
                <a:lnTo>
                  <a:pt x="f55" y="f2"/>
                </a:lnTo>
                <a:lnTo>
                  <a:pt x="f56" y="f5"/>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7" name="Rectangle 9">
            <a:extLst>
              <a:ext uri="{FF2B5EF4-FFF2-40B4-BE49-F238E27FC236}">
                <a16:creationId xmlns:a16="http://schemas.microsoft.com/office/drawing/2014/main" id="{46FDF553-20D0-970B-FF91-8F6550C52C6F}"/>
              </a:ext>
            </a:extLst>
          </p:cNvPr>
          <p:cNvSpPr/>
          <p:nvPr/>
        </p:nvSpPr>
        <p:spPr>
          <a:xfrm>
            <a:off x="3300883" y="2658938"/>
            <a:ext cx="395505" cy="370222"/>
          </a:xfrm>
          <a:custGeom>
            <a:avLst/>
            <a:gdLst>
              <a:gd name="f0" fmla="val 10800000"/>
              <a:gd name="f1" fmla="val 5400000"/>
              <a:gd name="f2" fmla="val 180"/>
              <a:gd name="f3" fmla="val w"/>
              <a:gd name="f4" fmla="val h"/>
              <a:gd name="f5" fmla="val 0"/>
              <a:gd name="f6" fmla="val 3239999"/>
              <a:gd name="f7" fmla="val 3032924"/>
              <a:gd name="f8" fmla="val 1576606"/>
              <a:gd name="f9" fmla="val 2778202"/>
              <a:gd name="f10" fmla="val 2778795"/>
              <a:gd name="f11" fmla="val 1663394"/>
              <a:gd name="f12" fmla="val 2792670"/>
              <a:gd name="f13" fmla="val 2776423"/>
              <a:gd name="f14" fmla="val 2185083"/>
              <a:gd name="f15" fmla="val 2605634"/>
              <a:gd name="f16" fmla="val 2444552"/>
              <a:gd name="f17" fmla="val 2500589"/>
              <a:gd name="f18" fmla="val 2991331"/>
              <a:gd name="f19" fmla="val 2709748"/>
              <a:gd name="f20" fmla="val 3000856"/>
              <a:gd name="f21" fmla="val 526981"/>
              <a:gd name="f22" fmla="val 2855082"/>
              <a:gd name="f23" fmla="val 2857178"/>
              <a:gd name="f24" fmla="val 1175360"/>
              <a:gd name="f25" fmla="val 2859273"/>
              <a:gd name="f26" fmla="val 1823738"/>
              <a:gd name="f27" fmla="val 2861369"/>
              <a:gd name="f28" fmla="val 2472117"/>
              <a:gd name="f29" fmla="val 2483869"/>
              <a:gd name="f30" fmla="val 2318121"/>
              <a:gd name="f31" fmla="val 2052449"/>
              <a:gd name="f32" fmla="val 2439541"/>
              <a:gd name="f33" fmla="val 2765302"/>
              <a:gd name="f34" fmla="val 430441"/>
              <a:gd name="f35" fmla="val 402054"/>
              <a:gd name="f36" fmla="val 1896442"/>
              <a:gd name="f37" fmla="val 149589"/>
              <a:gd name="f38" fmla="val 2115835"/>
              <a:gd name="f39" fmla="val 2106"/>
              <a:gd name="f40" fmla="val 2406065"/>
              <a:gd name="f41" fmla="val 22"/>
              <a:gd name="f42" fmla="val 2537987"/>
              <a:gd name="f43" fmla="val -925"/>
              <a:gd name="f44" fmla="val 2684544"/>
              <a:gd name="f45" fmla="val 28169"/>
              <a:gd name="f46" fmla="val 2853673"/>
              <a:gd name="f47" fmla="val 91100"/>
              <a:gd name="f48" fmla="val 2854039"/>
              <a:gd name="f49" fmla="val 204214"/>
              <a:gd name="f50" fmla="val 2854404"/>
              <a:gd name="f51" fmla="val 317327"/>
              <a:gd name="f52" fmla="val 2854770"/>
              <a:gd name="f53" fmla="val 3120669"/>
              <a:gd name="f54" fmla="val 428517"/>
              <a:gd name="f55" fmla="val 738345"/>
              <a:gd name="f56" fmla="val 102477"/>
              <a:gd name="f57" fmla="val 385229"/>
              <a:gd name="f58" fmla="val 385595"/>
              <a:gd name="f59" fmla="val 385960"/>
              <a:gd name="f60" fmla="val 386326"/>
              <a:gd name="f61" fmla="val 555455"/>
              <a:gd name="f62" fmla="val 702013"/>
              <a:gd name="f63" fmla="val 833935"/>
              <a:gd name="f64" fmla="val 1124164"/>
              <a:gd name="f65" fmla="val 1343558"/>
              <a:gd name="f66" fmla="val 1187550"/>
              <a:gd name="f67" fmla="val 756130"/>
              <a:gd name="f68" fmla="val 378630"/>
              <a:gd name="f69" fmla="val 384918"/>
              <a:gd name="f70" fmla="val 239143"/>
              <a:gd name="f71" fmla="val 229618"/>
              <a:gd name="f72" fmla="val 2690698"/>
              <a:gd name="f73" fmla="val 773243"/>
              <a:gd name="f74" fmla="val 2466244"/>
              <a:gd name="f75" fmla="val 1081748"/>
              <a:gd name="f76" fmla="val 2626096"/>
              <a:gd name="f77" fmla="+- 0 0 -90"/>
              <a:gd name="f78" fmla="*/ f3 1 3239999"/>
              <a:gd name="f79" fmla="*/ f4 1 3032924"/>
              <a:gd name="f80" fmla="val f5"/>
              <a:gd name="f81" fmla="val f6"/>
              <a:gd name="f82" fmla="val f7"/>
              <a:gd name="f83" fmla="*/ f77 f0 1"/>
              <a:gd name="f84" fmla="+- f82 0 f80"/>
              <a:gd name="f85" fmla="+- f81 0 f80"/>
              <a:gd name="f86" fmla="*/ f83 1 f2"/>
              <a:gd name="f87" fmla="*/ f85 1 3239999"/>
              <a:gd name="f88" fmla="*/ f84 1 3032924"/>
              <a:gd name="f89" fmla="*/ 833935 f85 1"/>
              <a:gd name="f90" fmla="*/ 22 f84 1"/>
              <a:gd name="f91" fmla="*/ 1576606 f85 1"/>
              <a:gd name="f92" fmla="*/ 402054 f84 1"/>
              <a:gd name="f93" fmla="*/ 430441 f84 1"/>
              <a:gd name="f94" fmla="*/ 526981 f84 1"/>
              <a:gd name="f95" fmla="*/ 2765302 f84 1"/>
              <a:gd name="f96" fmla="*/ 378630 f85 1"/>
              <a:gd name="f97" fmla="*/ 2472117 f84 1"/>
              <a:gd name="f98" fmla="*/ 384918 f85 1"/>
              <a:gd name="f99" fmla="*/ 239143 f85 1"/>
              <a:gd name="f100" fmla="*/ 2776423 f84 1"/>
              <a:gd name="f101" fmla="*/ 2778202 f84 1"/>
              <a:gd name="f102" fmla="*/ 1663394 f85 1"/>
              <a:gd name="f103" fmla="*/ 3000856 f85 1"/>
              <a:gd name="f104" fmla="*/ 2855082 f85 1"/>
              <a:gd name="f105" fmla="*/ 2861369 f85 1"/>
              <a:gd name="f106" fmla="*/ 2406065 f85 1"/>
              <a:gd name="f107" fmla="*/ 2853673 f85 1"/>
              <a:gd name="f108" fmla="*/ 91100 f84 1"/>
              <a:gd name="f109" fmla="*/ 2854770 f85 1"/>
              <a:gd name="f110" fmla="*/ 3120669 f85 1"/>
              <a:gd name="f111" fmla="*/ 428517 f84 1"/>
              <a:gd name="f112" fmla="*/ 738345 f84 1"/>
              <a:gd name="f113" fmla="*/ 3239999 f85 1"/>
              <a:gd name="f114" fmla="*/ 3032924 f84 1"/>
              <a:gd name="f115" fmla="*/ 0 f85 1"/>
              <a:gd name="f116" fmla="*/ 102477 f85 1"/>
              <a:gd name="f117" fmla="*/ 385229 f85 1"/>
              <a:gd name="f118" fmla="*/ 386326 f85 1"/>
              <a:gd name="f119" fmla="*/ 229618 f85 1"/>
              <a:gd name="f120" fmla="*/ 2690698 f84 1"/>
              <a:gd name="f121" fmla="*/ 2991331 f85 1"/>
              <a:gd name="f122" fmla="*/ 2709748 f84 1"/>
              <a:gd name="f123" fmla="+- f86 0 f1"/>
              <a:gd name="f124" fmla="*/ f89 1 3239999"/>
              <a:gd name="f125" fmla="*/ f90 1 3032924"/>
              <a:gd name="f126" fmla="*/ f91 1 3239999"/>
              <a:gd name="f127" fmla="*/ f92 1 3032924"/>
              <a:gd name="f128" fmla="*/ f93 1 3032924"/>
              <a:gd name="f129" fmla="*/ f94 1 3032924"/>
              <a:gd name="f130" fmla="*/ f95 1 3032924"/>
              <a:gd name="f131" fmla="*/ f96 1 3239999"/>
              <a:gd name="f132" fmla="*/ f97 1 3032924"/>
              <a:gd name="f133" fmla="*/ f98 1 3239999"/>
              <a:gd name="f134" fmla="*/ f99 1 3239999"/>
              <a:gd name="f135" fmla="*/ f100 1 3032924"/>
              <a:gd name="f136" fmla="*/ f101 1 3032924"/>
              <a:gd name="f137" fmla="*/ f102 1 3239999"/>
              <a:gd name="f138" fmla="*/ f103 1 3239999"/>
              <a:gd name="f139" fmla="*/ f104 1 3239999"/>
              <a:gd name="f140" fmla="*/ f105 1 3239999"/>
              <a:gd name="f141" fmla="*/ f106 1 3239999"/>
              <a:gd name="f142" fmla="*/ f107 1 3239999"/>
              <a:gd name="f143" fmla="*/ f108 1 3032924"/>
              <a:gd name="f144" fmla="*/ f109 1 3239999"/>
              <a:gd name="f145" fmla="*/ f110 1 3239999"/>
              <a:gd name="f146" fmla="*/ f111 1 3032924"/>
              <a:gd name="f147" fmla="*/ f112 1 3032924"/>
              <a:gd name="f148" fmla="*/ f113 1 3239999"/>
              <a:gd name="f149" fmla="*/ f114 1 3032924"/>
              <a:gd name="f150" fmla="*/ f115 1 3239999"/>
              <a:gd name="f151" fmla="*/ f116 1 3239999"/>
              <a:gd name="f152" fmla="*/ f117 1 3239999"/>
              <a:gd name="f153" fmla="*/ f118 1 3239999"/>
              <a:gd name="f154" fmla="*/ f119 1 3239999"/>
              <a:gd name="f155" fmla="*/ f120 1 3032924"/>
              <a:gd name="f156" fmla="*/ f121 1 3239999"/>
              <a:gd name="f157" fmla="*/ f122 1 3032924"/>
              <a:gd name="f158" fmla="*/ f80 1 f87"/>
              <a:gd name="f159" fmla="*/ f81 1 f87"/>
              <a:gd name="f160" fmla="*/ f80 1 f88"/>
              <a:gd name="f161" fmla="*/ f82 1 f88"/>
              <a:gd name="f162" fmla="*/ f126 1 f87"/>
              <a:gd name="f163" fmla="*/ f136 1 f88"/>
              <a:gd name="f164" fmla="*/ f137 1 f87"/>
              <a:gd name="f165" fmla="*/ f135 1 f88"/>
              <a:gd name="f166" fmla="*/ f156 1 f87"/>
              <a:gd name="f167" fmla="*/ f157 1 f88"/>
              <a:gd name="f168" fmla="*/ f138 1 f87"/>
              <a:gd name="f169" fmla="*/ f129 1 f88"/>
              <a:gd name="f170" fmla="*/ f139 1 f87"/>
              <a:gd name="f171" fmla="*/ f140 1 f87"/>
              <a:gd name="f172" fmla="*/ f132 1 f88"/>
              <a:gd name="f173" fmla="*/ f130 1 f88"/>
              <a:gd name="f174" fmla="*/ f128 1 f88"/>
              <a:gd name="f175" fmla="*/ f127 1 f88"/>
              <a:gd name="f176" fmla="*/ f141 1 f87"/>
              <a:gd name="f177" fmla="*/ f125 1 f88"/>
              <a:gd name="f178" fmla="*/ f142 1 f87"/>
              <a:gd name="f179" fmla="*/ f143 1 f88"/>
              <a:gd name="f180" fmla="*/ f144 1 f87"/>
              <a:gd name="f181" fmla="*/ f145 1 f87"/>
              <a:gd name="f182" fmla="*/ f146 1 f88"/>
              <a:gd name="f183" fmla="*/ f147 1 f88"/>
              <a:gd name="f184" fmla="*/ f148 1 f87"/>
              <a:gd name="f185" fmla="*/ f149 1 f88"/>
              <a:gd name="f186" fmla="*/ f150 1 f87"/>
              <a:gd name="f187" fmla="*/ f151 1 f87"/>
              <a:gd name="f188" fmla="*/ f152 1 f87"/>
              <a:gd name="f189" fmla="*/ f153 1 f87"/>
              <a:gd name="f190" fmla="*/ f124 1 f87"/>
              <a:gd name="f191" fmla="*/ f131 1 f87"/>
              <a:gd name="f192" fmla="*/ f133 1 f87"/>
              <a:gd name="f193" fmla="*/ f134 1 f87"/>
              <a:gd name="f194" fmla="*/ f154 1 f87"/>
              <a:gd name="f195" fmla="*/ f155 1 f88"/>
              <a:gd name="f196" fmla="*/ f158 f78 1"/>
              <a:gd name="f197" fmla="*/ f159 f78 1"/>
              <a:gd name="f198" fmla="*/ f161 f79 1"/>
              <a:gd name="f199" fmla="*/ f160 f79 1"/>
              <a:gd name="f200" fmla="*/ f162 f78 1"/>
              <a:gd name="f201" fmla="*/ f163 f79 1"/>
              <a:gd name="f202" fmla="*/ f164 f78 1"/>
              <a:gd name="f203" fmla="*/ f165 f79 1"/>
              <a:gd name="f204" fmla="*/ f166 f78 1"/>
              <a:gd name="f205" fmla="*/ f167 f79 1"/>
              <a:gd name="f206" fmla="*/ f168 f78 1"/>
              <a:gd name="f207" fmla="*/ f169 f79 1"/>
              <a:gd name="f208" fmla="*/ f170 f78 1"/>
              <a:gd name="f209" fmla="*/ f171 f78 1"/>
              <a:gd name="f210" fmla="*/ f172 f79 1"/>
              <a:gd name="f211" fmla="*/ f173 f79 1"/>
              <a:gd name="f212" fmla="*/ f174 f79 1"/>
              <a:gd name="f213" fmla="*/ f175 f79 1"/>
              <a:gd name="f214" fmla="*/ f176 f78 1"/>
              <a:gd name="f215" fmla="*/ f177 f79 1"/>
              <a:gd name="f216" fmla="*/ f178 f78 1"/>
              <a:gd name="f217" fmla="*/ f179 f79 1"/>
              <a:gd name="f218" fmla="*/ f180 f78 1"/>
              <a:gd name="f219" fmla="*/ f181 f78 1"/>
              <a:gd name="f220" fmla="*/ f182 f79 1"/>
              <a:gd name="f221" fmla="*/ f183 f79 1"/>
              <a:gd name="f222" fmla="*/ f184 f78 1"/>
              <a:gd name="f223" fmla="*/ f185 f79 1"/>
              <a:gd name="f224" fmla="*/ f186 f78 1"/>
              <a:gd name="f225" fmla="*/ f187 f78 1"/>
              <a:gd name="f226" fmla="*/ f188 f78 1"/>
              <a:gd name="f227" fmla="*/ f189 f78 1"/>
              <a:gd name="f228" fmla="*/ f190 f78 1"/>
              <a:gd name="f229" fmla="*/ f191 f78 1"/>
              <a:gd name="f230" fmla="*/ f192 f78 1"/>
              <a:gd name="f231" fmla="*/ f193 f78 1"/>
              <a:gd name="f232" fmla="*/ f194 f78 1"/>
              <a:gd name="f233" fmla="*/ f195 f79 1"/>
            </a:gdLst>
            <a:ahLst/>
            <a:cxnLst>
              <a:cxn ang="3cd4">
                <a:pos x="hc" y="t"/>
              </a:cxn>
              <a:cxn ang="0">
                <a:pos x="r" y="vc"/>
              </a:cxn>
              <a:cxn ang="cd4">
                <a:pos x="hc" y="b"/>
              </a:cxn>
              <a:cxn ang="cd2">
                <a:pos x="l" y="vc"/>
              </a:cxn>
              <a:cxn ang="f123">
                <a:pos x="f200" y="f201"/>
              </a:cxn>
              <a:cxn ang="f123">
                <a:pos x="f202" y="f201"/>
              </a:cxn>
              <a:cxn ang="f123">
                <a:pos x="f202" y="f203"/>
              </a:cxn>
              <a:cxn ang="f123">
                <a:pos x="f204" y="f205"/>
              </a:cxn>
              <a:cxn ang="f123">
                <a:pos x="f206" y="f207"/>
              </a:cxn>
              <a:cxn ang="f123">
                <a:pos x="f208" y="f207"/>
              </a:cxn>
              <a:cxn ang="f123">
                <a:pos x="f209" y="f210"/>
              </a:cxn>
              <a:cxn ang="f123">
                <a:pos x="f202" y="f211"/>
              </a:cxn>
              <a:cxn ang="f123">
                <a:pos x="f202" y="f207"/>
              </a:cxn>
              <a:cxn ang="f123">
                <a:pos x="f202" y="f212"/>
              </a:cxn>
              <a:cxn ang="f123">
                <a:pos x="f202" y="f213"/>
              </a:cxn>
              <a:cxn ang="f123">
                <a:pos x="f214" y="f215"/>
              </a:cxn>
              <a:cxn ang="f123">
                <a:pos x="f216" y="f217"/>
              </a:cxn>
              <a:cxn ang="f123">
                <a:pos x="f218" y="f212"/>
              </a:cxn>
              <a:cxn ang="f123">
                <a:pos x="f219" y="f220"/>
              </a:cxn>
              <a:cxn ang="f123">
                <a:pos x="f219" y="f221"/>
              </a:cxn>
              <a:cxn ang="f123">
                <a:pos x="f222" y="f221"/>
              </a:cxn>
              <a:cxn ang="f123">
                <a:pos x="f222" y="f223"/>
              </a:cxn>
              <a:cxn ang="f123">
                <a:pos x="f224" y="f223"/>
              </a:cxn>
              <a:cxn ang="f123">
                <a:pos x="f224" y="f221"/>
              </a:cxn>
              <a:cxn ang="f123">
                <a:pos x="f225" y="f221"/>
              </a:cxn>
              <a:cxn ang="f123">
                <a:pos x="f225" y="f220"/>
              </a:cxn>
              <a:cxn ang="f123">
                <a:pos x="f226" y="f212"/>
              </a:cxn>
              <a:cxn ang="f123">
                <a:pos x="f227" y="f217"/>
              </a:cxn>
              <a:cxn ang="f123">
                <a:pos x="f228" y="f215"/>
              </a:cxn>
              <a:cxn ang="f123">
                <a:pos x="f200" y="f213"/>
              </a:cxn>
              <a:cxn ang="f123">
                <a:pos x="f200" y="f212"/>
              </a:cxn>
              <a:cxn ang="f123">
                <a:pos x="f200" y="f207"/>
              </a:cxn>
              <a:cxn ang="f123">
                <a:pos x="f200" y="f211"/>
              </a:cxn>
              <a:cxn ang="f123">
                <a:pos x="f229" y="f210"/>
              </a:cxn>
              <a:cxn ang="f123">
                <a:pos x="f230" y="f207"/>
              </a:cxn>
              <a:cxn ang="f123">
                <a:pos x="f231" y="f207"/>
              </a:cxn>
              <a:cxn ang="f123">
                <a:pos x="f232" y="f233"/>
              </a:cxn>
              <a:cxn ang="f123">
                <a:pos x="f200" y="f203"/>
              </a:cxn>
            </a:cxnLst>
            <a:rect l="f196" t="f199" r="f197" b="f198"/>
            <a:pathLst>
              <a:path w="3239999" h="3032924">
                <a:moveTo>
                  <a:pt x="f8" y="f9"/>
                </a:moveTo>
                <a:cubicBezTo>
                  <a:pt x="f8" y="f10"/>
                  <a:pt x="f11" y="f12"/>
                  <a:pt x="f11" y="f9"/>
                </a:cubicBezTo>
                <a:lnTo>
                  <a:pt x="f11" y="f13"/>
                </a:lnTo>
                <a:cubicBezTo>
                  <a:pt x="f14" y="f15"/>
                  <a:pt x="f16" y="f17"/>
                  <a:pt x="f18" y="f19"/>
                </a:cubicBezTo>
                <a:lnTo>
                  <a:pt x="f20" y="f21"/>
                </a:lnTo>
                <a:lnTo>
                  <a:pt x="f22" y="f21"/>
                </a:lnTo>
                <a:cubicBezTo>
                  <a:pt x="f23" y="f24"/>
                  <a:pt x="f25" y="f26"/>
                  <a:pt x="f27" y="f28"/>
                </a:cubicBezTo>
                <a:cubicBezTo>
                  <a:pt x="f29" y="f30"/>
                  <a:pt x="f31" y="f32"/>
                  <a:pt x="f11" y="f33"/>
                </a:cubicBezTo>
                <a:lnTo>
                  <a:pt x="f11" y="f21"/>
                </a:lnTo>
                <a:lnTo>
                  <a:pt x="f11" y="f34"/>
                </a:lnTo>
                <a:lnTo>
                  <a:pt x="f11" y="f35"/>
                </a:lnTo>
                <a:cubicBezTo>
                  <a:pt x="f36" y="f37"/>
                  <a:pt x="f38" y="f39"/>
                  <a:pt x="f40" y="f41"/>
                </a:cubicBezTo>
                <a:cubicBezTo>
                  <a:pt x="f42" y="f43"/>
                  <a:pt x="f44" y="f45"/>
                  <a:pt x="f46" y="f47"/>
                </a:cubicBezTo>
                <a:cubicBezTo>
                  <a:pt x="f48" y="f49"/>
                  <a:pt x="f50" y="f51"/>
                  <a:pt x="f52" y="f34"/>
                </a:cubicBezTo>
                <a:lnTo>
                  <a:pt x="f53" y="f54"/>
                </a:lnTo>
                <a:lnTo>
                  <a:pt x="f53" y="f55"/>
                </a:lnTo>
                <a:lnTo>
                  <a:pt x="f6" y="f55"/>
                </a:lnTo>
                <a:lnTo>
                  <a:pt x="f6" y="f7"/>
                </a:lnTo>
                <a:lnTo>
                  <a:pt x="f5" y="f7"/>
                </a:lnTo>
                <a:lnTo>
                  <a:pt x="f5" y="f55"/>
                </a:lnTo>
                <a:lnTo>
                  <a:pt x="f56" y="f55"/>
                </a:lnTo>
                <a:lnTo>
                  <a:pt x="f56" y="f54"/>
                </a:lnTo>
                <a:lnTo>
                  <a:pt x="f57" y="f34"/>
                </a:lnTo>
                <a:cubicBezTo>
                  <a:pt x="f58" y="f51"/>
                  <a:pt x="f59" y="f49"/>
                  <a:pt x="f60" y="f47"/>
                </a:cubicBezTo>
                <a:cubicBezTo>
                  <a:pt x="f61" y="f45"/>
                  <a:pt x="f62" y="f43"/>
                  <a:pt x="f63" y="f41"/>
                </a:cubicBezTo>
                <a:cubicBezTo>
                  <a:pt x="f64" y="f39"/>
                  <a:pt x="f65" y="f37"/>
                  <a:pt x="f8" y="f35"/>
                </a:cubicBezTo>
                <a:lnTo>
                  <a:pt x="f8" y="f34"/>
                </a:lnTo>
                <a:lnTo>
                  <a:pt x="f8" y="f21"/>
                </a:lnTo>
                <a:lnTo>
                  <a:pt x="f8" y="f33"/>
                </a:lnTo>
                <a:cubicBezTo>
                  <a:pt x="f66" y="f32"/>
                  <a:pt x="f67" y="f30"/>
                  <a:pt x="f68" y="f28"/>
                </a:cubicBezTo>
                <a:lnTo>
                  <a:pt x="f69" y="f21"/>
                </a:lnTo>
                <a:lnTo>
                  <a:pt x="f70" y="f21"/>
                </a:lnTo>
                <a:lnTo>
                  <a:pt x="f71" y="f72"/>
                </a:lnTo>
                <a:cubicBezTo>
                  <a:pt x="f73" y="f74"/>
                  <a:pt x="f75" y="f76"/>
                  <a:pt x="f8" y="f13"/>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8" name="Frame 17">
            <a:extLst>
              <a:ext uri="{FF2B5EF4-FFF2-40B4-BE49-F238E27FC236}">
                <a16:creationId xmlns:a16="http://schemas.microsoft.com/office/drawing/2014/main" id="{B3C99D66-1259-85C6-D351-05B1AC98DF79}"/>
              </a:ext>
            </a:extLst>
          </p:cNvPr>
          <p:cNvSpPr/>
          <p:nvPr/>
        </p:nvSpPr>
        <p:spPr>
          <a:xfrm>
            <a:off x="3282174" y="3460062"/>
            <a:ext cx="381112" cy="381112"/>
          </a:xfrm>
          <a:custGeom>
            <a:avLst/>
            <a:gdLst>
              <a:gd name="f0" fmla="val w"/>
              <a:gd name="f1" fmla="val h"/>
              <a:gd name="f2" fmla="val 0"/>
              <a:gd name="f3" fmla="val 3240000"/>
              <a:gd name="f4" fmla="val 415456"/>
              <a:gd name="f5" fmla="val 380544"/>
              <a:gd name="f6" fmla="val 385333"/>
              <a:gd name="f7" fmla="val 2854667"/>
              <a:gd name="f8" fmla="val 1529120"/>
              <a:gd name="f9" fmla="val 1267123"/>
              <a:gd name="f10" fmla="val 2430711"/>
              <a:gd name="f11" fmla="val 997530"/>
              <a:gd name="f12" fmla="val 1721825"/>
              <a:gd name="f13" fmla="val 436017"/>
              <a:gd name="f14" fmla="val 1672600"/>
              <a:gd name="f15" fmla="val 600235"/>
              <a:gd name="f16" fmla="val 1185112"/>
              <a:gd name="f17" fmla="val 1132790"/>
              <a:gd name="f18" fmla="val 1359573"/>
              <a:gd name="f19" fmla="val 1278822"/>
              <a:gd name="f20" fmla="val 1550851"/>
              <a:gd name="f21" fmla="val 1544730"/>
              <a:gd name="f22" fmla="val 1923929"/>
              <a:gd name="f23" fmla="val 1789452"/>
              <a:gd name="f24" fmla="val 1379400"/>
              <a:gd name="f25" fmla="val 1927092"/>
              <a:gd name="f26" fmla="val 1088696"/>
              <a:gd name="f27" fmla="val 2233403"/>
              <a:gd name="f28" fmla="val 596568"/>
              <a:gd name="f29" fmla="val 2770666"/>
              <a:gd name="f30" fmla="val 2331495"/>
              <a:gd name="f31" fmla="val 1220469"/>
              <a:gd name="f32" fmla="val 1907612"/>
              <a:gd name="f33" fmla="val 2113878"/>
              <a:gd name="f34" fmla="val 1578489"/>
              <a:gd name="f35" fmla="val 2858395"/>
              <a:gd name="f36" fmla="*/ f0 1 3240000"/>
              <a:gd name="f37" fmla="*/ f1 1 3240000"/>
              <a:gd name="f38" fmla="val f2"/>
              <a:gd name="f39" fmla="val f3"/>
              <a:gd name="f40" fmla="+- f39 0 f38"/>
              <a:gd name="f41" fmla="*/ f40 1 3240000"/>
              <a:gd name="f42" fmla="*/ f38 1 f41"/>
              <a:gd name="f43" fmla="*/ f39 1 f41"/>
              <a:gd name="f44" fmla="*/ f42 f36 1"/>
              <a:gd name="f45" fmla="*/ f43 f36 1"/>
              <a:gd name="f46" fmla="*/ f43 f37 1"/>
              <a:gd name="f47" fmla="*/ f42 f37 1"/>
            </a:gdLst>
            <a:ahLst/>
            <a:cxnLst>
              <a:cxn ang="3cd4">
                <a:pos x="hc" y="t"/>
              </a:cxn>
              <a:cxn ang="0">
                <a:pos x="r" y="vc"/>
              </a:cxn>
              <a:cxn ang="cd4">
                <a:pos x="hc" y="b"/>
              </a:cxn>
              <a:cxn ang="cd2">
                <a:pos x="l" y="vc"/>
              </a:cxn>
            </a:cxnLst>
            <a:rect l="f44" t="f47" r="f45" b="f46"/>
            <a:pathLst>
              <a:path w="3240000" h="3240000">
                <a:moveTo>
                  <a:pt x="f4" y="f5"/>
                </a:moveTo>
                <a:lnTo>
                  <a:pt x="f4" y="f6"/>
                </a:lnTo>
                <a:lnTo>
                  <a:pt x="f6" y="f6"/>
                </a:lnTo>
                <a:lnTo>
                  <a:pt x="f6" y="f7"/>
                </a:lnTo>
                <a:lnTo>
                  <a:pt x="f8" y="f7"/>
                </a:lnTo>
                <a:cubicBezTo>
                  <a:pt x="f9" y="f10"/>
                  <a:pt x="f11" y="f12"/>
                  <a:pt x="f13" y="f14"/>
                </a:cubicBezTo>
                <a:lnTo>
                  <a:pt x="f15" y="f16"/>
                </a:lnTo>
                <a:cubicBezTo>
                  <a:pt x="f17" y="f18"/>
                  <a:pt x="f19" y="f20"/>
                  <a:pt x="f21" y="f22"/>
                </a:cubicBezTo>
                <a:cubicBezTo>
                  <a:pt x="f23" y="f24"/>
                  <a:pt x="f25" y="f26"/>
                  <a:pt x="f27" y="f28"/>
                </a:cubicBezTo>
                <a:lnTo>
                  <a:pt x="f29" y="f28"/>
                </a:lnTo>
                <a:cubicBezTo>
                  <a:pt x="f30" y="f31"/>
                  <a:pt x="f32" y="f33"/>
                  <a:pt x="f34" y="f7"/>
                </a:cubicBezTo>
                <a:lnTo>
                  <a:pt x="f7" y="f7"/>
                </a:lnTo>
                <a:lnTo>
                  <a:pt x="f7" y="f28"/>
                </a:lnTo>
                <a:lnTo>
                  <a:pt x="f35" y="f28"/>
                </a:lnTo>
                <a:lnTo>
                  <a:pt x="f35" y="f5"/>
                </a:lnTo>
                <a:close/>
                <a:moveTo>
                  <a:pt x="f2" y="f2"/>
                </a:moveTo>
                <a:lnTo>
                  <a:pt x="f3" y="f2"/>
                </a:lnTo>
                <a:lnTo>
                  <a:pt x="f3" y="f3"/>
                </a:lnTo>
                <a:lnTo>
                  <a:pt x="f2" y="f3"/>
                </a:ln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19" name="Teardrop 1">
            <a:extLst>
              <a:ext uri="{FF2B5EF4-FFF2-40B4-BE49-F238E27FC236}">
                <a16:creationId xmlns:a16="http://schemas.microsoft.com/office/drawing/2014/main" id="{B69389E8-1EC9-8E5C-7A88-F461672796C9}"/>
              </a:ext>
            </a:extLst>
          </p:cNvPr>
          <p:cNvSpPr/>
          <p:nvPr/>
        </p:nvSpPr>
        <p:spPr>
          <a:xfrm rot="18805987">
            <a:off x="7595027" y="1154508"/>
            <a:ext cx="413884" cy="409568"/>
          </a:xfrm>
          <a:custGeom>
            <a:avLst/>
            <a:gdLst>
              <a:gd name="f0" fmla="val w"/>
              <a:gd name="f1" fmla="val h"/>
              <a:gd name="f2" fmla="val 0"/>
              <a:gd name="f3" fmla="val 1807241"/>
              <a:gd name="f4" fmla="val 1788383"/>
              <a:gd name="f5" fmla="val 712876"/>
              <a:gd name="f6" fmla="val 1117592"/>
              <a:gd name="f7" fmla="val 771173"/>
              <a:gd name="f8" fmla="val 1181828"/>
              <a:gd name="f9" fmla="val 811089"/>
              <a:gd name="f10" fmla="val 1255910"/>
              <a:gd name="f11" fmla="val 847925"/>
              <a:gd name="f12" fmla="val 1348018"/>
              <a:gd name="f13" fmla="val 814544"/>
              <a:gd name="f14" fmla="val 1418896"/>
              <a:gd name="f15" fmla="val 753893"/>
              <a:gd name="f16" fmla="val 1474052"/>
              <a:gd name="f17" fmla="val 679064"/>
              <a:gd name="f18" fmla="val 1498332"/>
              <a:gd name="f19" fmla="val 308226"/>
              <a:gd name="f20" fmla="val 1106637"/>
              <a:gd name="f21" fmla="val 336560"/>
              <a:gd name="f22" fmla="val 1033247"/>
              <a:gd name="f23" fmla="val 394949"/>
              <a:gd name="f24" fmla="val 975701"/>
              <a:gd name="f25" fmla="val 467546"/>
              <a:gd name="f26" fmla="val 946245"/>
              <a:gd name="f27" fmla="val 577903"/>
              <a:gd name="f28" fmla="val 998968"/>
              <a:gd name="f29" fmla="val 654580"/>
              <a:gd name="f30" fmla="val 1053357"/>
              <a:gd name="f31" fmla="val 1038527"/>
              <a:gd name="f32" fmla="val 398886"/>
              <a:gd name="f33" fmla="val 1405560"/>
              <a:gd name="f34" fmla="val 786562"/>
              <a:gd name="f35" fmla="val 1374476"/>
              <a:gd name="f36" fmla="val 799049"/>
              <a:gd name="f37" fmla="val 1340402"/>
              <a:gd name="f38" fmla="val 804299"/>
              <a:gd name="f39" fmla="val 1305054"/>
              <a:gd name="f40" fmla="val 803332"/>
              <a:gd name="f41" fmla="val 1008167"/>
              <a:gd name="f42" fmla="val 795212"/>
              <a:gd name="f43" fmla="val 1016288"/>
              <a:gd name="f44" fmla="val 498325"/>
              <a:gd name="f45" fmla="val 1017255"/>
              <a:gd name="f46" fmla="val 462976"/>
              <a:gd name="f47" fmla="val 1024360"/>
              <a:gd name="f48" fmla="val 429240"/>
              <a:gd name="f49" fmla="val 1097925"/>
              <a:gd name="f50" fmla="val 218888"/>
              <a:gd name="f51" fmla="val 992582"/>
              <a:gd name="f52" fmla="val 279303"/>
              <a:gd name="f53" fmla="val 921871"/>
              <a:gd name="f54" fmla="val 392886"/>
              <a:gd name="f55" fmla="val 921053"/>
              <a:gd name="f56" fmla="val 523256"/>
              <a:gd name="f57" fmla="val 919136"/>
              <a:gd name="f58" fmla="val 828763"/>
              <a:gd name="f59" fmla="val 830924"/>
              <a:gd name="f60" fmla="val 915875"/>
              <a:gd name="f61" fmla="val 525417"/>
              <a:gd name="f62" fmla="val 913958"/>
              <a:gd name="f63" fmla="val 403891"/>
              <a:gd name="f64" fmla="val 913196"/>
              <a:gd name="f65" fmla="val 296188"/>
              <a:gd name="f66" fmla="val 973343"/>
              <a:gd name="f67" fmla="val 234366"/>
              <a:gd name="f68" fmla="val 1067831"/>
              <a:gd name="f69" fmla="val 710285"/>
              <a:gd name="f70" fmla="val 1570519"/>
              <a:gd name="f71" fmla="val 811872"/>
              <a:gd name="f72" fmla="val 1510375"/>
              <a:gd name="f73" fmla="val 878808"/>
              <a:gd name="f74" fmla="val 1399439"/>
              <a:gd name="f75" fmla="val 879603"/>
              <a:gd name="f76" fmla="val 1272618"/>
              <a:gd name="f77" fmla="val 881520"/>
              <a:gd name="f78" fmla="val 967111"/>
              <a:gd name="f79" fmla="val 969732"/>
              <a:gd name="f80" fmla="val 879999"/>
              <a:gd name="f81" fmla="val 1275239"/>
              <a:gd name="f82" fmla="val 881916"/>
              <a:gd name="f83" fmla="val 1400271"/>
              <a:gd name="f84" fmla="val 882701"/>
              <a:gd name="f85" fmla="val 1510670"/>
              <a:gd name="f86" fmla="val 819011"/>
              <a:gd name="f87" fmla="val 1573529"/>
              <a:gd name="f88" fmla="val 721242"/>
              <a:gd name="f89" fmla="val 1162945"/>
              <a:gd name="f90" fmla="val 27894"/>
              <a:gd name="f91" fmla="val 1782798"/>
              <a:gd name="f92" fmla="val 682611"/>
              <a:gd name="f93" fmla="val 1816692"/>
              <a:gd name="f94" fmla="val 718411"/>
              <a:gd name="f95" fmla="val 1815147"/>
              <a:gd name="f96" fmla="val 774907"/>
              <a:gd name="f97" fmla="val 1779347"/>
              <a:gd name="f98" fmla="val 808801"/>
              <a:gd name="f99" fmla="val 1743547"/>
              <a:gd name="f100" fmla="val 842694"/>
              <a:gd name="f101" fmla="val 1687050"/>
              <a:gd name="f102" fmla="val 841149"/>
              <a:gd name="f103" fmla="val 1653157"/>
              <a:gd name="f104" fmla="val 805349"/>
              <a:gd name="f105" fmla="val 1644015"/>
              <a:gd name="f106" fmla="val 795693"/>
              <a:gd name="f107" fmla="val 1561789"/>
              <a:gd name="f108" fmla="val 910282"/>
              <a:gd name="f109" fmla="val 1426630"/>
              <a:gd name="f110" fmla="val 983636"/>
              <a:gd name="f111" fmla="val 1274606"/>
              <a:gd name="f112" fmla="val 982683"/>
              <a:gd name="f113" fmla="val 980378"/>
              <a:gd name="f114" fmla="val 980836"/>
              <a:gd name="f115" fmla="val 1270380"/>
              <a:gd name="f116" fmla="val 1427425"/>
              <a:gd name="f117" fmla="val 901198"/>
              <a:gd name="f118" fmla="val 1565976"/>
              <a:gd name="f119" fmla="val 779756"/>
              <a:gd name="f120" fmla="val 1647056"/>
              <a:gd name="f121" fmla="val 807405"/>
              <a:gd name="f122" fmla="val 1681913"/>
              <a:gd name="f123" fmla="val 803595"/>
              <a:gd name="f124" fmla="val 1732594"/>
              <a:gd name="f125" fmla="val 770486"/>
              <a:gd name="f126" fmla="val 1763941"/>
              <a:gd name="f127" fmla="val 734686"/>
              <a:gd name="f128" fmla="val 1797834"/>
              <a:gd name="f129" fmla="val 678189"/>
              <a:gd name="f130" fmla="val 1796289"/>
              <a:gd name="f131" fmla="val 644296"/>
              <a:gd name="f132" fmla="val 1760489"/>
              <a:gd name="f133" fmla="val 24442"/>
              <a:gd name="f134" fmla="val 1105772"/>
              <a:gd name="f135" fmla="val -9451"/>
              <a:gd name="f136" fmla="val 1069973"/>
              <a:gd name="f137" fmla="val -7906"/>
              <a:gd name="f138" fmla="val 1013476"/>
              <a:gd name="f139" fmla="val 979583"/>
              <a:gd name="f140" fmla="val 63694"/>
              <a:gd name="f141" fmla="val 945689"/>
              <a:gd name="f142" fmla="val 120190"/>
              <a:gd name="f143" fmla="val 947235"/>
              <a:gd name="f144" fmla="val 154084"/>
              <a:gd name="f145" fmla="val 983034"/>
              <a:gd name="f146" fmla="val 163237"/>
              <a:gd name="f147" fmla="val 992702"/>
              <a:gd name="f148" fmla="val 244774"/>
              <a:gd name="f149" fmla="val 882877"/>
              <a:gd name="f150" fmla="val 375836"/>
              <a:gd name="f151" fmla="val 813180"/>
              <a:gd name="f152" fmla="val 523178"/>
              <a:gd name="f153" fmla="val 818460"/>
              <a:gd name="f154" fmla="val 820284"/>
              <a:gd name="f155" fmla="val 522622"/>
              <a:gd name="f156" fmla="val 821285"/>
              <a:gd name="f157" fmla="val 363119"/>
              <a:gd name="f158" fmla="val 903845"/>
              <a:gd name="f159" fmla="val 223207"/>
              <a:gd name="f160" fmla="val 1028952"/>
              <a:gd name="f161" fmla="val 143673"/>
              <a:gd name="f162" fmla="val 999689"/>
              <a:gd name="f163" fmla="val 108599"/>
              <a:gd name="f164" fmla="val 1002953"/>
              <a:gd name="f165" fmla="val 56445"/>
              <a:gd name="f166" fmla="val 1036755"/>
              <a:gd name="f167" fmla="val 24443"/>
              <a:gd name="f168" fmla="val 1072555"/>
              <a:gd name="f169" fmla="val 1129052"/>
              <a:gd name="f170" fmla="*/ f0 1 1807241"/>
              <a:gd name="f171" fmla="*/ f1 1 1788383"/>
              <a:gd name="f172" fmla="val f2"/>
              <a:gd name="f173" fmla="val f3"/>
              <a:gd name="f174" fmla="val f4"/>
              <a:gd name="f175" fmla="+- f174 0 f172"/>
              <a:gd name="f176" fmla="+- f173 0 f172"/>
              <a:gd name="f177" fmla="*/ f176 1 1807241"/>
              <a:gd name="f178" fmla="*/ f175 1 1788383"/>
              <a:gd name="f179" fmla="*/ f172 1 f177"/>
              <a:gd name="f180" fmla="*/ f173 1 f177"/>
              <a:gd name="f181" fmla="*/ f172 1 f178"/>
              <a:gd name="f182" fmla="*/ f174 1 f178"/>
              <a:gd name="f183" fmla="*/ f179 f170 1"/>
              <a:gd name="f184" fmla="*/ f180 f170 1"/>
              <a:gd name="f185" fmla="*/ f182 f171 1"/>
              <a:gd name="f186" fmla="*/ f181 f171 1"/>
            </a:gdLst>
            <a:ahLst/>
            <a:cxnLst>
              <a:cxn ang="3cd4">
                <a:pos x="hc" y="t"/>
              </a:cxn>
              <a:cxn ang="0">
                <a:pos x="r" y="vc"/>
              </a:cxn>
              <a:cxn ang="cd4">
                <a:pos x="hc" y="b"/>
              </a:cxn>
              <a:cxn ang="cd2">
                <a:pos x="l" y="vc"/>
              </a:cxn>
            </a:cxnLst>
            <a:rect l="f183" t="f186" r="f184" b="f185"/>
            <a:pathLst>
              <a:path w="1807241" h="1788383">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5" y="f6"/>
                </a:cubicBezTo>
                <a:close/>
                <a:moveTo>
                  <a:pt x="f31" y="f32"/>
                </a:moveTo>
                <a:lnTo>
                  <a:pt x="f33" y="f34"/>
                </a:lnTo>
                <a:cubicBezTo>
                  <a:pt x="f35" y="f36"/>
                  <a:pt x="f37" y="f38"/>
                  <a:pt x="f39" y="f40"/>
                </a:cubicBezTo>
                <a:lnTo>
                  <a:pt x="f41" y="f42"/>
                </a:lnTo>
                <a:lnTo>
                  <a:pt x="f43" y="f44"/>
                </a:lnTo>
                <a:cubicBezTo>
                  <a:pt x="f45" y="f46"/>
                  <a:pt x="f47" y="f48"/>
                  <a:pt x="f31" y="f32"/>
                </a:cubicBezTo>
                <a:close/>
                <a:moveTo>
                  <a:pt x="f49" y="f50"/>
                </a:moveTo>
                <a:cubicBezTo>
                  <a:pt x="f51" y="f52"/>
                  <a:pt x="f53" y="f54"/>
                  <a:pt x="f55" y="f56"/>
                </a:cubicBezTo>
                <a:lnTo>
                  <a:pt x="f57" y="f58"/>
                </a:lnTo>
                <a:lnTo>
                  <a:pt x="f59" y="f60"/>
                </a:lnTo>
                <a:lnTo>
                  <a:pt x="f61" y="f62"/>
                </a:lnTo>
                <a:cubicBezTo>
                  <a:pt x="f63" y="f64"/>
                  <a:pt x="f65" y="f66"/>
                  <a:pt x="f67" y="f68"/>
                </a:cubicBezTo>
                <a:lnTo>
                  <a:pt x="f69" y="f70"/>
                </a:lnTo>
                <a:cubicBezTo>
                  <a:pt x="f71" y="f72"/>
                  <a:pt x="f73" y="f74"/>
                  <a:pt x="f75" y="f76"/>
                </a:cubicBezTo>
                <a:lnTo>
                  <a:pt x="f77" y="f78"/>
                </a:lnTo>
                <a:lnTo>
                  <a:pt x="f79" y="f80"/>
                </a:lnTo>
                <a:lnTo>
                  <a:pt x="f81" y="f82"/>
                </a:lnTo>
                <a:cubicBezTo>
                  <a:pt x="f83" y="f84"/>
                  <a:pt x="f85" y="f86"/>
                  <a:pt x="f87" y="f88"/>
                </a:cubicBezTo>
                <a:close/>
                <a:moveTo>
                  <a:pt x="f89" y="f90"/>
                </a:moveTo>
                <a:lnTo>
                  <a:pt x="f91" y="f92"/>
                </a:lnTo>
                <a:cubicBezTo>
                  <a:pt x="f93" y="f94"/>
                  <a:pt x="f95" y="f96"/>
                  <a:pt x="f97" y="f98"/>
                </a:cubicBezTo>
                <a:cubicBezTo>
                  <a:pt x="f99" y="f100"/>
                  <a:pt x="f101" y="f102"/>
                  <a:pt x="f103" y="f104"/>
                </a:cubicBezTo>
                <a:lnTo>
                  <a:pt x="f105" y="f106"/>
                </a:lnTo>
                <a:cubicBezTo>
                  <a:pt x="f107" y="f108"/>
                  <a:pt x="f109" y="f110"/>
                  <a:pt x="f111" y="f112"/>
                </a:cubicBezTo>
                <a:lnTo>
                  <a:pt x="f113" y="f114"/>
                </a:lnTo>
                <a:lnTo>
                  <a:pt x="f113" y="f115"/>
                </a:lnTo>
                <a:cubicBezTo>
                  <a:pt x="f113" y="f116"/>
                  <a:pt x="f117" y="f118"/>
                  <a:pt x="f119" y="f120"/>
                </a:cubicBezTo>
                <a:cubicBezTo>
                  <a:pt x="f121" y="f122"/>
                  <a:pt x="f123" y="f124"/>
                  <a:pt x="f125" y="f126"/>
                </a:cubicBezTo>
                <a:cubicBezTo>
                  <a:pt x="f127" y="f128"/>
                  <a:pt x="f129" y="f130"/>
                  <a:pt x="f131" y="f132"/>
                </a:cubicBezTo>
                <a:lnTo>
                  <a:pt x="f133" y="f134"/>
                </a:lnTo>
                <a:cubicBezTo>
                  <a:pt x="f135" y="f136"/>
                  <a:pt x="f137" y="f138"/>
                  <a:pt x="f90" y="f139"/>
                </a:cubicBezTo>
                <a:cubicBezTo>
                  <a:pt x="f140" y="f141"/>
                  <a:pt x="f142" y="f143"/>
                  <a:pt x="f144" y="f145"/>
                </a:cubicBezTo>
                <a:lnTo>
                  <a:pt x="f146" y="f147"/>
                </a:lnTo>
                <a:cubicBezTo>
                  <a:pt x="f148" y="f149"/>
                  <a:pt x="f150" y="f151"/>
                  <a:pt x="f152" y="f151"/>
                </a:cubicBezTo>
                <a:lnTo>
                  <a:pt x="f153" y="f151"/>
                </a:lnTo>
                <a:lnTo>
                  <a:pt x="f154" y="f155"/>
                </a:lnTo>
                <a:cubicBezTo>
                  <a:pt x="f156" y="f157"/>
                  <a:pt x="f158" y="f159"/>
                  <a:pt x="f160" y="f161"/>
                </a:cubicBezTo>
                <a:cubicBezTo>
                  <a:pt x="f162" y="f163"/>
                  <a:pt x="f164" y="f165"/>
                  <a:pt x="f166" y="f167"/>
                </a:cubicBezTo>
                <a:cubicBezTo>
                  <a:pt x="f168" y="f135"/>
                  <a:pt x="f169" y="f137"/>
                  <a:pt x="f89" y="f90"/>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0" name="Rectangle 130">
            <a:extLst>
              <a:ext uri="{FF2B5EF4-FFF2-40B4-BE49-F238E27FC236}">
                <a16:creationId xmlns:a16="http://schemas.microsoft.com/office/drawing/2014/main" id="{C14133F6-9AEA-4A62-8919-6C00B756B520}"/>
              </a:ext>
            </a:extLst>
          </p:cNvPr>
          <p:cNvSpPr/>
          <p:nvPr/>
        </p:nvSpPr>
        <p:spPr>
          <a:xfrm>
            <a:off x="8199616" y="1154567"/>
            <a:ext cx="408435" cy="410291"/>
          </a:xfrm>
          <a:custGeom>
            <a:avLst/>
            <a:gdLst>
              <a:gd name="f0" fmla="val w"/>
              <a:gd name="f1" fmla="val h"/>
              <a:gd name="f2" fmla="val 0"/>
              <a:gd name="f3" fmla="val 371900"/>
              <a:gd name="f4" fmla="val 373588"/>
              <a:gd name="f5" fmla="val 297080"/>
              <a:gd name="f6" fmla="val 129105"/>
              <a:gd name="f7" fmla="val 284273"/>
              <a:gd name="f8" fmla="val 219737"/>
              <a:gd name="f9" fmla="val 305496"/>
              <a:gd name="f10" fmla="val 333001"/>
              <a:gd name="f11" fmla="val 228265"/>
              <a:gd name="f12" fmla="val 250807"/>
              <a:gd name="f13" fmla="val 263614"/>
              <a:gd name="f14" fmla="val 157021"/>
              <a:gd name="f15" fmla="val 175826"/>
              <a:gd name="f16" fmla="val 195129"/>
              <a:gd name="f17" fmla="val 93087"/>
              <a:gd name="f18" fmla="val 117372"/>
              <a:gd name="f19" fmla="val 141984"/>
              <a:gd name="f20" fmla="val 123179"/>
              <a:gd name="f21" fmla="val 58494"/>
              <a:gd name="f22" fmla="val 84208"/>
              <a:gd name="f23" fmla="val 95969"/>
              <a:gd name="f24" fmla="val 354346"/>
              <a:gd name="f25" fmla="val 97437"/>
              <a:gd name="f26" fmla="val 356087"/>
              <a:gd name="f27" fmla="val 96136"/>
              <a:gd name="f28" fmla="val 357928"/>
              <a:gd name="f29" fmla="val 96353"/>
              <a:gd name="f30" fmla="val 359747"/>
              <a:gd name="f31" fmla="val 96905"/>
              <a:gd name="f32" fmla="val 360371"/>
              <a:gd name="f33" fmla="val 97095"/>
              <a:gd name="f34" fmla="val 368954"/>
              <a:gd name="f35" fmla="val 99700"/>
              <a:gd name="f36" fmla="val 373801"/>
              <a:gd name="f37" fmla="val 108770"/>
              <a:gd name="f38" fmla="val 371196"/>
              <a:gd name="f39" fmla="val 117354"/>
              <a:gd name="f40" fmla="val 333339"/>
              <a:gd name="f41" fmla="val 242097"/>
              <a:gd name="f42" fmla="val 331591"/>
              <a:gd name="f43" fmla="val 247858"/>
              <a:gd name="f44" fmla="val 326929"/>
              <a:gd name="f45" fmla="val 251935"/>
              <a:gd name="f46" fmla="val 321206"/>
              <a:gd name="f47" fmla="val 252122"/>
              <a:gd name="f48" fmla="val 252873"/>
              <a:gd name="f49" fmla="val 313576"/>
              <a:gd name="f50" fmla="val 313378"/>
              <a:gd name="f51" fmla="val 253010"/>
              <a:gd name="f52" fmla="val 313229"/>
              <a:gd name="f53" fmla="val 252967"/>
              <a:gd name="f54" fmla="val 313080"/>
              <a:gd name="f55" fmla="val 252922"/>
              <a:gd name="f56" fmla="val 312919"/>
              <a:gd name="f57" fmla="val 126251"/>
              <a:gd name="f58" fmla="val 133971"/>
              <a:gd name="f59" fmla="val 281687"/>
              <a:gd name="f60" fmla="val 321075"/>
              <a:gd name="f61" fmla="val 314823"/>
              <a:gd name="f62" fmla="val 318480"/>
              <a:gd name="f63" fmla="val 329614"/>
              <a:gd name="f64" fmla="val 318311"/>
              <a:gd name="f65" fmla="val 336414"/>
              <a:gd name="f66" fmla="val 328969"/>
              <a:gd name="f67" fmla="val 341215"/>
              <a:gd name="f68" fmla="val 359094"/>
              <a:gd name="f69" fmla="val 321920"/>
              <a:gd name="f70" fmla="val 304041"/>
              <a:gd name="f71" fmla="val 286162"/>
              <a:gd name="f72" fmla="val 271668"/>
              <a:gd name="f73" fmla="val 278468"/>
              <a:gd name="f74" fmla="val 289602"/>
              <a:gd name="f75" fmla="val 142850"/>
              <a:gd name="f76" fmla="val 143397"/>
              <a:gd name="f77" fmla="val 316865"/>
              <a:gd name="f78" fmla="val 151629"/>
              <a:gd name="f79" fmla="val 321811"/>
              <a:gd name="f80" fmla="val 156401"/>
              <a:gd name="f81" fmla="val 330956"/>
              <a:gd name="f82" fmla="val 141907"/>
              <a:gd name="f83" fmla="val 124028"/>
              <a:gd name="f84" fmla="val 106149"/>
              <a:gd name="f85" fmla="val 91655"/>
              <a:gd name="f86" fmla="val 329356"/>
              <a:gd name="f87" fmla="val 98032"/>
              <a:gd name="f88" fmla="val 318986"/>
              <a:gd name="f89" fmla="val 108649"/>
              <a:gd name="f90" fmla="val 315212"/>
              <a:gd name="f91" fmla="val 33542"/>
              <a:gd name="f92" fmla="val 34909"/>
              <a:gd name="f93" fmla="val 1773"/>
              <a:gd name="f94" fmla="val 51879"/>
              <a:gd name="f95" fmla="*/ f0 1 371900"/>
              <a:gd name="f96" fmla="*/ f1 1 373588"/>
              <a:gd name="f97" fmla="val f2"/>
              <a:gd name="f98" fmla="val f3"/>
              <a:gd name="f99" fmla="val f4"/>
              <a:gd name="f100" fmla="+- f99 0 f97"/>
              <a:gd name="f101" fmla="+- f98 0 f97"/>
              <a:gd name="f102" fmla="*/ f101 1 371900"/>
              <a:gd name="f103" fmla="*/ f100 1 373588"/>
              <a:gd name="f104" fmla="*/ f97 1 f102"/>
              <a:gd name="f105" fmla="*/ f98 1 f102"/>
              <a:gd name="f106" fmla="*/ f97 1 f103"/>
              <a:gd name="f107" fmla="*/ f99 1 f103"/>
              <a:gd name="f108" fmla="*/ f104 f95 1"/>
              <a:gd name="f109" fmla="*/ f105 f95 1"/>
              <a:gd name="f110" fmla="*/ f107 f96 1"/>
              <a:gd name="f111" fmla="*/ f106 f96 1"/>
            </a:gdLst>
            <a:ahLst/>
            <a:cxnLst>
              <a:cxn ang="3cd4">
                <a:pos x="hc" y="t"/>
              </a:cxn>
              <a:cxn ang="0">
                <a:pos x="r" y="vc"/>
              </a:cxn>
              <a:cxn ang="cd4">
                <a:pos x="hc" y="b"/>
              </a:cxn>
              <a:cxn ang="cd2">
                <a:pos x="l" y="vc"/>
              </a:cxn>
            </a:cxnLst>
            <a:rect l="f108" t="f111" r="f109" b="f110"/>
            <a:pathLst>
              <a:path w="371900" h="373588">
                <a:moveTo>
                  <a:pt x="f5" y="f6"/>
                </a:moveTo>
                <a:lnTo>
                  <a:pt x="f7" y="f8"/>
                </a:lnTo>
                <a:lnTo>
                  <a:pt x="f9" y="f8"/>
                </a:lnTo>
                <a:lnTo>
                  <a:pt x="f10" y="f6"/>
                </a:lnTo>
                <a:close/>
                <a:moveTo>
                  <a:pt x="f11" y="f6"/>
                </a:moveTo>
                <a:lnTo>
                  <a:pt x="f11" y="f8"/>
                </a:lnTo>
                <a:lnTo>
                  <a:pt x="f12" y="f8"/>
                </a:lnTo>
                <a:lnTo>
                  <a:pt x="f13" y="f6"/>
                </a:lnTo>
                <a:close/>
                <a:moveTo>
                  <a:pt x="f14" y="f6"/>
                </a:moveTo>
                <a:lnTo>
                  <a:pt x="f15" y="f8"/>
                </a:lnTo>
                <a:lnTo>
                  <a:pt x="f16" y="f8"/>
                </a:lnTo>
                <a:lnTo>
                  <a:pt x="f16" y="f6"/>
                </a:lnTo>
                <a:close/>
                <a:moveTo>
                  <a:pt x="f17" y="f6"/>
                </a:moveTo>
                <a:lnTo>
                  <a:pt x="f18" y="f8"/>
                </a:lnTo>
                <a:lnTo>
                  <a:pt x="f19" y="f8"/>
                </a:lnTo>
                <a:lnTo>
                  <a:pt x="f20" y="f6"/>
                </a:lnTo>
                <a:close/>
                <a:moveTo>
                  <a:pt x="f21" y="f2"/>
                </a:moveTo>
                <a:lnTo>
                  <a:pt x="f22" y="f23"/>
                </a:lnTo>
                <a:lnTo>
                  <a:pt x="f24" y="f23"/>
                </a:lnTo>
                <a:lnTo>
                  <a:pt x="f24" y="f25"/>
                </a:lnTo>
                <a:cubicBezTo>
                  <a:pt x="f26" y="f27"/>
                  <a:pt x="f28" y="f29"/>
                  <a:pt x="f30" y="f31"/>
                </a:cubicBezTo>
                <a:lnTo>
                  <a:pt x="f32" y="f33"/>
                </a:lnTo>
                <a:cubicBezTo>
                  <a:pt x="f34" y="f35"/>
                  <a:pt x="f36" y="f37"/>
                  <a:pt x="f38" y="f39"/>
                </a:cubicBezTo>
                <a:lnTo>
                  <a:pt x="f40" y="f41"/>
                </a:lnTo>
                <a:cubicBezTo>
                  <a:pt x="f42" y="f43"/>
                  <a:pt x="f44" y="f45"/>
                  <a:pt x="f46" y="f47"/>
                </a:cubicBezTo>
                <a:lnTo>
                  <a:pt x="f46" y="f48"/>
                </a:lnTo>
                <a:lnTo>
                  <a:pt x="f49" y="f48"/>
                </a:lnTo>
                <a:cubicBezTo>
                  <a:pt x="f50" y="f51"/>
                  <a:pt x="f52" y="f53"/>
                  <a:pt x="f54" y="f55"/>
                </a:cubicBezTo>
                <a:lnTo>
                  <a:pt x="f56" y="f48"/>
                </a:lnTo>
                <a:lnTo>
                  <a:pt x="f57" y="f48"/>
                </a:lnTo>
                <a:lnTo>
                  <a:pt x="f58" y="f59"/>
                </a:lnTo>
                <a:lnTo>
                  <a:pt x="f60" y="f59"/>
                </a:lnTo>
                <a:lnTo>
                  <a:pt x="f60" y="f61"/>
                </a:lnTo>
                <a:lnTo>
                  <a:pt x="f62" y="f61"/>
                </a:lnTo>
                <a:cubicBezTo>
                  <a:pt x="f63" y="f64"/>
                  <a:pt x="f65" y="f66"/>
                  <a:pt x="f65" y="f67"/>
                </a:cubicBezTo>
                <a:cubicBezTo>
                  <a:pt x="f65" y="f68"/>
                  <a:pt x="f69" y="f4"/>
                  <a:pt x="f70" y="f4"/>
                </a:cubicBezTo>
                <a:cubicBezTo>
                  <a:pt x="f71" y="f4"/>
                  <a:pt x="f72" y="f68"/>
                  <a:pt x="f72" y="f67"/>
                </a:cubicBezTo>
                <a:cubicBezTo>
                  <a:pt x="f72" y="f66"/>
                  <a:pt x="f73" y="f64"/>
                  <a:pt x="f74" y="f61"/>
                </a:cubicBezTo>
                <a:lnTo>
                  <a:pt x="f75" y="f61"/>
                </a:lnTo>
                <a:lnTo>
                  <a:pt x="f76" y="f77"/>
                </a:lnTo>
                <a:cubicBezTo>
                  <a:pt x="f78" y="f79"/>
                  <a:pt x="f80" y="f81"/>
                  <a:pt x="f80" y="f67"/>
                </a:cubicBezTo>
                <a:cubicBezTo>
                  <a:pt x="f80" y="f68"/>
                  <a:pt x="f82" y="f4"/>
                  <a:pt x="f83" y="f4"/>
                </a:cubicBezTo>
                <a:cubicBezTo>
                  <a:pt x="f84" y="f4"/>
                  <a:pt x="f85" y="f68"/>
                  <a:pt x="f85" y="f67"/>
                </a:cubicBezTo>
                <a:cubicBezTo>
                  <a:pt x="f85" y="f86"/>
                  <a:pt x="f87" y="f88"/>
                  <a:pt x="f89" y="f90"/>
                </a:cubicBezTo>
                <a:lnTo>
                  <a:pt x="f91" y="f92"/>
                </a:lnTo>
                <a:lnTo>
                  <a:pt x="f2" y="f92"/>
                </a:lnTo>
                <a:lnTo>
                  <a:pt x="f2" y="f93"/>
                </a:lnTo>
                <a:lnTo>
                  <a:pt x="f94" y="f93"/>
                </a:ln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1" name="Right Triangle 17">
            <a:extLst>
              <a:ext uri="{FF2B5EF4-FFF2-40B4-BE49-F238E27FC236}">
                <a16:creationId xmlns:a16="http://schemas.microsoft.com/office/drawing/2014/main" id="{7E367E3D-798D-CCAD-A3EB-727AB0A3C3D2}"/>
              </a:ext>
            </a:extLst>
          </p:cNvPr>
          <p:cNvSpPr/>
          <p:nvPr/>
        </p:nvSpPr>
        <p:spPr>
          <a:xfrm>
            <a:off x="7022610" y="3433517"/>
            <a:ext cx="358609" cy="426997"/>
          </a:xfrm>
          <a:custGeom>
            <a:avLst/>
            <a:gdLst>
              <a:gd name="f0" fmla="val w"/>
              <a:gd name="f1" fmla="val h"/>
              <a:gd name="f2" fmla="val 0"/>
              <a:gd name="f3" fmla="val 2721114"/>
              <a:gd name="f4" fmla="val 3240000"/>
              <a:gd name="f5" fmla="val 1999321"/>
              <a:gd name="f6" fmla="val 2603448"/>
              <a:gd name="f7" fmla="val 2772810"/>
              <a:gd name="f8" fmla="val 2528507"/>
              <a:gd name="f9" fmla="val 2263914"/>
              <a:gd name="f10" fmla="val 2230929"/>
              <a:gd name="f11" fmla="val 2516419"/>
              <a:gd name="f12" fmla="val 2435624"/>
              <a:gd name="f13" fmla="val 2688129"/>
              <a:gd name="f14" fmla="val 2940634"/>
              <a:gd name="f15" fmla="val 3145329"/>
              <a:gd name="f16" fmla="val 2011409"/>
              <a:gd name="f17" fmla="val 1806714"/>
              <a:gd name="f18" fmla="val 1576134"/>
              <a:gd name="f19" fmla="val 17032"/>
              <a:gd name="f20" fmla="val 2276728"/>
              <a:gd name="f21" fmla="val 17033"/>
              <a:gd name="f22" fmla="val 1576135"/>
              <a:gd name="f23" fmla="val 1321887"/>
              <a:gd name="f24" fmla="val 996125"/>
              <a:gd name="f25" fmla="val 2160187"/>
              <a:gd name="f26" fmla="val 1979345"/>
              <a:gd name="f27" fmla="val 2161001"/>
              <a:gd name="f28" fmla="val 1738579"/>
              <a:gd name="f29" fmla="val 2402384"/>
              <a:gd name="f30" fmla="val 2700000"/>
              <a:gd name="f31" fmla="val 2997617"/>
              <a:gd name="f32" fmla="val 3238999"/>
              <a:gd name="f33" fmla="val 3239814"/>
              <a:gd name="f34" fmla="val 1436085"/>
              <a:gd name="f35" fmla="val 2287664"/>
              <a:gd name="f36" fmla="val 888809"/>
              <a:gd name="f37" fmla="*/ f0 1 2721114"/>
              <a:gd name="f38" fmla="*/ f1 1 3240000"/>
              <a:gd name="f39" fmla="val f2"/>
              <a:gd name="f40" fmla="val f3"/>
              <a:gd name="f41" fmla="val f4"/>
              <a:gd name="f42" fmla="+- f41 0 f39"/>
              <a:gd name="f43" fmla="+- f40 0 f39"/>
              <a:gd name="f44" fmla="*/ f43 1 2721114"/>
              <a:gd name="f45" fmla="*/ f42 1 3240000"/>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2721114" h="3240000">
                <a:moveTo>
                  <a:pt x="f5" y="f6"/>
                </a:moveTo>
                <a:lnTo>
                  <a:pt x="f5" y="f7"/>
                </a:lnTo>
                <a:lnTo>
                  <a:pt x="f8" y="f7"/>
                </a:lnTo>
                <a:lnTo>
                  <a:pt x="f8" y="f6"/>
                </a:lnTo>
                <a:close/>
                <a:moveTo>
                  <a:pt x="f9" y="f10"/>
                </a:moveTo>
                <a:cubicBezTo>
                  <a:pt x="f11" y="f10"/>
                  <a:pt x="f3" y="f12"/>
                  <a:pt x="f3" y="f13"/>
                </a:cubicBezTo>
                <a:cubicBezTo>
                  <a:pt x="f3" y="f14"/>
                  <a:pt x="f11" y="f15"/>
                  <a:pt x="f9" y="f15"/>
                </a:cubicBezTo>
                <a:cubicBezTo>
                  <a:pt x="f16" y="f15"/>
                  <a:pt x="f17" y="f14"/>
                  <a:pt x="f17" y="f13"/>
                </a:cubicBezTo>
                <a:cubicBezTo>
                  <a:pt x="f17" y="f12"/>
                  <a:pt x="f16" y="f10"/>
                  <a:pt x="f9" y="f10"/>
                </a:cubicBezTo>
                <a:close/>
                <a:moveTo>
                  <a:pt x="f18" y="f19"/>
                </a:moveTo>
                <a:lnTo>
                  <a:pt x="f20" y="f19"/>
                </a:lnTo>
                <a:lnTo>
                  <a:pt x="f20" y="f21"/>
                </a:lnTo>
                <a:lnTo>
                  <a:pt x="f22" y="f21"/>
                </a:lnTo>
                <a:close/>
                <a:moveTo>
                  <a:pt x="f2" y="f19"/>
                </a:moveTo>
                <a:lnTo>
                  <a:pt x="f23" y="f19"/>
                </a:lnTo>
                <a:lnTo>
                  <a:pt x="f23" y="f24"/>
                </a:lnTo>
                <a:lnTo>
                  <a:pt x="f20" y="f24"/>
                </a:lnTo>
                <a:lnTo>
                  <a:pt x="f20" y="f25"/>
                </a:lnTo>
                <a:cubicBezTo>
                  <a:pt x="f26" y="f27"/>
                  <a:pt x="f28" y="f29"/>
                  <a:pt x="f28" y="f30"/>
                </a:cubicBezTo>
                <a:cubicBezTo>
                  <a:pt x="f28" y="f31"/>
                  <a:pt x="f26" y="f32"/>
                  <a:pt x="f20" y="f33"/>
                </a:cubicBezTo>
                <a:lnTo>
                  <a:pt x="f20" y="f4"/>
                </a:lnTo>
                <a:lnTo>
                  <a:pt x="f2" y="f4"/>
                </a:lnTo>
                <a:close/>
                <a:moveTo>
                  <a:pt x="f34" y="f2"/>
                </a:moveTo>
                <a:lnTo>
                  <a:pt x="f35" y="f36"/>
                </a:lnTo>
                <a:lnTo>
                  <a:pt x="f34" y="f36"/>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2" name="Right Triangle 17">
            <a:extLst>
              <a:ext uri="{FF2B5EF4-FFF2-40B4-BE49-F238E27FC236}">
                <a16:creationId xmlns:a16="http://schemas.microsoft.com/office/drawing/2014/main" id="{67F2DBCD-27BF-F8C9-3C9E-7C2B44A6948E}"/>
              </a:ext>
            </a:extLst>
          </p:cNvPr>
          <p:cNvSpPr/>
          <p:nvPr/>
        </p:nvSpPr>
        <p:spPr>
          <a:xfrm>
            <a:off x="6366327" y="3433517"/>
            <a:ext cx="358609" cy="426997"/>
          </a:xfrm>
          <a:custGeom>
            <a:avLst/>
            <a:gdLst>
              <a:gd name="f0" fmla="val w"/>
              <a:gd name="f1" fmla="val h"/>
              <a:gd name="f2" fmla="val 0"/>
              <a:gd name="f3" fmla="val 2721114"/>
              <a:gd name="f4" fmla="val 3240000"/>
              <a:gd name="f5" fmla="val 2179233"/>
              <a:gd name="f6" fmla="val 2431577"/>
              <a:gd name="f7" fmla="val 2611489"/>
              <a:gd name="f8" fmla="val 1999321"/>
              <a:gd name="f9" fmla="val 2780851"/>
              <a:gd name="f10" fmla="val 2960763"/>
              <a:gd name="f11" fmla="val 2348595"/>
              <a:gd name="f12" fmla="val 2528507"/>
              <a:gd name="f13" fmla="val 2263914"/>
              <a:gd name="f14" fmla="val 2238970"/>
              <a:gd name="f15" fmla="val 2516419"/>
              <a:gd name="f16" fmla="val 2443665"/>
              <a:gd name="f17" fmla="val 2696170"/>
              <a:gd name="f18" fmla="val 2948675"/>
              <a:gd name="f19" fmla="val 3153370"/>
              <a:gd name="f20" fmla="val 2011409"/>
              <a:gd name="f21" fmla="val 1806714"/>
              <a:gd name="f22" fmla="val 1576134"/>
              <a:gd name="f23" fmla="val 17032"/>
              <a:gd name="f24" fmla="val 2276728"/>
              <a:gd name="f25" fmla="val 17033"/>
              <a:gd name="f26" fmla="val 1576135"/>
              <a:gd name="f27" fmla="val 1321887"/>
              <a:gd name="f28" fmla="val 996125"/>
              <a:gd name="f29" fmla="val 2160187"/>
              <a:gd name="f30" fmla="val 1979345"/>
              <a:gd name="f31" fmla="val 2161001"/>
              <a:gd name="f32" fmla="val 1738579"/>
              <a:gd name="f33" fmla="val 2402384"/>
              <a:gd name="f34" fmla="val 2700000"/>
              <a:gd name="f35" fmla="val 2997617"/>
              <a:gd name="f36" fmla="val 3238999"/>
              <a:gd name="f37" fmla="val 3239814"/>
              <a:gd name="f38" fmla="val 1436085"/>
              <a:gd name="f39" fmla="val 2287664"/>
              <a:gd name="f40" fmla="val 888809"/>
              <a:gd name="f41" fmla="*/ f0 1 2721114"/>
              <a:gd name="f42" fmla="*/ f1 1 3240000"/>
              <a:gd name="f43" fmla="val f2"/>
              <a:gd name="f44" fmla="val f3"/>
              <a:gd name="f45" fmla="val f4"/>
              <a:gd name="f46" fmla="+- f45 0 f43"/>
              <a:gd name="f47" fmla="+- f44 0 f43"/>
              <a:gd name="f48" fmla="*/ f47 1 2721114"/>
              <a:gd name="f49" fmla="*/ f46 1 3240000"/>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272111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4"/>
                  <a:pt x="f3" y="f16"/>
                  <a:pt x="f3" y="f17"/>
                </a:cubicBezTo>
                <a:cubicBezTo>
                  <a:pt x="f3" y="f18"/>
                  <a:pt x="f15" y="f19"/>
                  <a:pt x="f13" y="f19"/>
                </a:cubicBezTo>
                <a:cubicBezTo>
                  <a:pt x="f20" y="f19"/>
                  <a:pt x="f21" y="f18"/>
                  <a:pt x="f21" y="f17"/>
                </a:cubicBezTo>
                <a:cubicBezTo>
                  <a:pt x="f21" y="f16"/>
                  <a:pt x="f20" y="f14"/>
                  <a:pt x="f13" y="f14"/>
                </a:cubicBezTo>
                <a:close/>
                <a:moveTo>
                  <a:pt x="f22" y="f23"/>
                </a:moveTo>
                <a:lnTo>
                  <a:pt x="f24" y="f23"/>
                </a:lnTo>
                <a:lnTo>
                  <a:pt x="f24" y="f25"/>
                </a:lnTo>
                <a:lnTo>
                  <a:pt x="f26" y="f25"/>
                </a:lnTo>
                <a:close/>
                <a:moveTo>
                  <a:pt x="f2" y="f23"/>
                </a:moveTo>
                <a:lnTo>
                  <a:pt x="f27" y="f23"/>
                </a:lnTo>
                <a:lnTo>
                  <a:pt x="f27" y="f28"/>
                </a:lnTo>
                <a:lnTo>
                  <a:pt x="f24" y="f28"/>
                </a:lnTo>
                <a:lnTo>
                  <a:pt x="f24" y="f29"/>
                </a:lnTo>
                <a:cubicBezTo>
                  <a:pt x="f30" y="f31"/>
                  <a:pt x="f32" y="f33"/>
                  <a:pt x="f32" y="f34"/>
                </a:cubicBezTo>
                <a:cubicBezTo>
                  <a:pt x="f32" y="f35"/>
                  <a:pt x="f30" y="f36"/>
                  <a:pt x="f24" y="f37"/>
                </a:cubicBezTo>
                <a:lnTo>
                  <a:pt x="f24" y="f4"/>
                </a:lnTo>
                <a:lnTo>
                  <a:pt x="f2" y="f4"/>
                </a:lnTo>
                <a:close/>
                <a:moveTo>
                  <a:pt x="f38" y="f2"/>
                </a:moveTo>
                <a:lnTo>
                  <a:pt x="f39" y="f40"/>
                </a:lnTo>
                <a:lnTo>
                  <a:pt x="f38" y="f40"/>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3" name="Right Triangle 17">
            <a:extLst>
              <a:ext uri="{FF2B5EF4-FFF2-40B4-BE49-F238E27FC236}">
                <a16:creationId xmlns:a16="http://schemas.microsoft.com/office/drawing/2014/main" id="{DDCB65D5-CA6C-1D5E-D9FB-481CB5A72C6C}"/>
              </a:ext>
            </a:extLst>
          </p:cNvPr>
          <p:cNvSpPr/>
          <p:nvPr/>
        </p:nvSpPr>
        <p:spPr>
          <a:xfrm>
            <a:off x="7678884" y="3433517"/>
            <a:ext cx="358609" cy="426997"/>
          </a:xfrm>
          <a:custGeom>
            <a:avLst/>
            <a:gdLst>
              <a:gd name="f0" fmla="val w"/>
              <a:gd name="f1" fmla="val h"/>
              <a:gd name="f2" fmla="val 0"/>
              <a:gd name="f3" fmla="val 2721114"/>
              <a:gd name="f4" fmla="val 3240000"/>
              <a:gd name="f5" fmla="val 2136698"/>
              <a:gd name="f6" fmla="val 2449196"/>
              <a:gd name="f7" fmla="val 2016940"/>
              <a:gd name="f8" fmla="val 2568954"/>
              <a:gd name="f9" fmla="val 2144156"/>
              <a:gd name="f10" fmla="val 2696170"/>
              <a:gd name="f11" fmla="val 2823386"/>
              <a:gd name="f12" fmla="val 2943144"/>
              <a:gd name="f13" fmla="val 2263914"/>
              <a:gd name="f14" fmla="val 2815928"/>
              <a:gd name="f15" fmla="val 2391130"/>
              <a:gd name="f16" fmla="val 2510888"/>
              <a:gd name="f17" fmla="val 2383672"/>
              <a:gd name="f18" fmla="val 2576412"/>
              <a:gd name="f19" fmla="val 2238970"/>
              <a:gd name="f20" fmla="val 2516419"/>
              <a:gd name="f21" fmla="val 2443665"/>
              <a:gd name="f22" fmla="val 2948675"/>
              <a:gd name="f23" fmla="val 3153370"/>
              <a:gd name="f24" fmla="val 2011409"/>
              <a:gd name="f25" fmla="val 1806714"/>
              <a:gd name="f26" fmla="val 1576134"/>
              <a:gd name="f27" fmla="val 17032"/>
              <a:gd name="f28" fmla="val 2276728"/>
              <a:gd name="f29" fmla="val 17033"/>
              <a:gd name="f30" fmla="val 1576135"/>
              <a:gd name="f31" fmla="val 1321887"/>
              <a:gd name="f32" fmla="val 996125"/>
              <a:gd name="f33" fmla="val 2160187"/>
              <a:gd name="f34" fmla="val 1979345"/>
              <a:gd name="f35" fmla="val 2161001"/>
              <a:gd name="f36" fmla="val 1738579"/>
              <a:gd name="f37" fmla="val 2402384"/>
              <a:gd name="f38" fmla="val 2700000"/>
              <a:gd name="f39" fmla="val 2997617"/>
              <a:gd name="f40" fmla="val 3238999"/>
              <a:gd name="f41" fmla="val 3239814"/>
              <a:gd name="f42" fmla="val 1436085"/>
              <a:gd name="f43" fmla="val 2287664"/>
              <a:gd name="f44" fmla="val 888809"/>
              <a:gd name="f45" fmla="*/ f0 1 2721114"/>
              <a:gd name="f46" fmla="*/ f1 1 3240000"/>
              <a:gd name="f47" fmla="val f2"/>
              <a:gd name="f48" fmla="val f3"/>
              <a:gd name="f49" fmla="val f4"/>
              <a:gd name="f50" fmla="+- f49 0 f47"/>
              <a:gd name="f51" fmla="+- f48 0 f47"/>
              <a:gd name="f52" fmla="*/ f51 1 2721114"/>
              <a:gd name="f53" fmla="*/ f50 1 3240000"/>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2721114" h="3240000">
                <a:moveTo>
                  <a:pt x="f5" y="f6"/>
                </a:moveTo>
                <a:lnTo>
                  <a:pt x="f7" y="f8"/>
                </a:lnTo>
                <a:lnTo>
                  <a:pt x="f9" y="f10"/>
                </a:lnTo>
                <a:lnTo>
                  <a:pt x="f7" y="f11"/>
                </a:lnTo>
                <a:lnTo>
                  <a:pt x="f5" y="f12"/>
                </a:lnTo>
                <a:lnTo>
                  <a:pt x="f13" y="f14"/>
                </a:lnTo>
                <a:lnTo>
                  <a:pt x="f15" y="f12"/>
                </a:lnTo>
                <a:lnTo>
                  <a:pt x="f16" y="f11"/>
                </a:lnTo>
                <a:lnTo>
                  <a:pt x="f17" y="f10"/>
                </a:lnTo>
                <a:lnTo>
                  <a:pt x="f16" y="f8"/>
                </a:lnTo>
                <a:lnTo>
                  <a:pt x="f15" y="f6"/>
                </a:lnTo>
                <a:lnTo>
                  <a:pt x="f13" y="f18"/>
                </a:lnTo>
                <a:close/>
                <a:moveTo>
                  <a:pt x="f13" y="f19"/>
                </a:moveTo>
                <a:cubicBezTo>
                  <a:pt x="f20" y="f19"/>
                  <a:pt x="f3" y="f21"/>
                  <a:pt x="f3" y="f10"/>
                </a:cubicBezTo>
                <a:cubicBezTo>
                  <a:pt x="f3" y="f22"/>
                  <a:pt x="f20" y="f23"/>
                  <a:pt x="f13" y="f23"/>
                </a:cubicBezTo>
                <a:cubicBezTo>
                  <a:pt x="f24" y="f23"/>
                  <a:pt x="f25" y="f22"/>
                  <a:pt x="f25" y="f10"/>
                </a:cubicBezTo>
                <a:cubicBezTo>
                  <a:pt x="f25" y="f21"/>
                  <a:pt x="f24" y="f19"/>
                  <a:pt x="f13" y="f19"/>
                </a:cubicBezTo>
                <a:close/>
                <a:moveTo>
                  <a:pt x="f26" y="f27"/>
                </a:moveTo>
                <a:lnTo>
                  <a:pt x="f28" y="f27"/>
                </a:lnTo>
                <a:lnTo>
                  <a:pt x="f28" y="f29"/>
                </a:lnTo>
                <a:lnTo>
                  <a:pt x="f30" y="f29"/>
                </a:lnTo>
                <a:close/>
                <a:moveTo>
                  <a:pt x="f2" y="f27"/>
                </a:moveTo>
                <a:lnTo>
                  <a:pt x="f31" y="f27"/>
                </a:lnTo>
                <a:lnTo>
                  <a:pt x="f31" y="f32"/>
                </a:lnTo>
                <a:lnTo>
                  <a:pt x="f28" y="f32"/>
                </a:lnTo>
                <a:lnTo>
                  <a:pt x="f28" y="f33"/>
                </a:lnTo>
                <a:cubicBezTo>
                  <a:pt x="f34" y="f35"/>
                  <a:pt x="f36" y="f37"/>
                  <a:pt x="f36" y="f38"/>
                </a:cubicBezTo>
                <a:cubicBezTo>
                  <a:pt x="f36" y="f39"/>
                  <a:pt x="f34" y="f40"/>
                  <a:pt x="f28" y="f41"/>
                </a:cubicBezTo>
                <a:lnTo>
                  <a:pt x="f28" y="f4"/>
                </a:lnTo>
                <a:lnTo>
                  <a:pt x="f2" y="f4"/>
                </a:lnTo>
                <a:close/>
                <a:moveTo>
                  <a:pt x="f42" y="f2"/>
                </a:moveTo>
                <a:lnTo>
                  <a:pt x="f43" y="f44"/>
                </a:lnTo>
                <a:lnTo>
                  <a:pt x="f42" y="f44"/>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4" name="Oval 44">
            <a:extLst>
              <a:ext uri="{FF2B5EF4-FFF2-40B4-BE49-F238E27FC236}">
                <a16:creationId xmlns:a16="http://schemas.microsoft.com/office/drawing/2014/main" id="{219B03A6-8845-D400-E725-CD526314DA19}"/>
              </a:ext>
            </a:extLst>
          </p:cNvPr>
          <p:cNvSpPr/>
          <p:nvPr/>
        </p:nvSpPr>
        <p:spPr>
          <a:xfrm>
            <a:off x="8335167" y="3433517"/>
            <a:ext cx="358609" cy="426997"/>
          </a:xfrm>
          <a:custGeom>
            <a:avLst/>
            <a:gdLst>
              <a:gd name="f0" fmla="val w"/>
              <a:gd name="f1" fmla="val h"/>
              <a:gd name="f2" fmla="val 0"/>
              <a:gd name="f3" fmla="val 2721114"/>
              <a:gd name="f4" fmla="val 3240000"/>
              <a:gd name="f5" fmla="val 2519839"/>
              <a:gd name="f6" fmla="val 2469622"/>
              <a:gd name="f7" fmla="val 2201779"/>
              <a:gd name="f8" fmla="val 2787682"/>
              <a:gd name="f9" fmla="val 2003023"/>
              <a:gd name="f10" fmla="val 2588926"/>
              <a:gd name="f11" fmla="val 1901669"/>
              <a:gd name="f12" fmla="val 2690281"/>
              <a:gd name="f13" fmla="val 2203868"/>
              <a:gd name="f14" fmla="val 2992480"/>
              <a:gd name="f15" fmla="val 2305222"/>
              <a:gd name="f16" fmla="val 2891125"/>
              <a:gd name="f17" fmla="val 2303133"/>
              <a:gd name="f18" fmla="val 2889037"/>
              <a:gd name="f19" fmla="val 2621194"/>
              <a:gd name="f20" fmla="val 2570977"/>
              <a:gd name="f21" fmla="val 2263914"/>
              <a:gd name="f22" fmla="val 2238970"/>
              <a:gd name="f23" fmla="val 2516419"/>
              <a:gd name="f24" fmla="val 2443665"/>
              <a:gd name="f25" fmla="val 2696170"/>
              <a:gd name="f26" fmla="val 2948675"/>
              <a:gd name="f27" fmla="val 3153370"/>
              <a:gd name="f28" fmla="val 2011409"/>
              <a:gd name="f29" fmla="val 1806714"/>
              <a:gd name="f30" fmla="val 1576134"/>
              <a:gd name="f31" fmla="val 17032"/>
              <a:gd name="f32" fmla="val 2276728"/>
              <a:gd name="f33" fmla="val 17033"/>
              <a:gd name="f34" fmla="val 1576135"/>
              <a:gd name="f35" fmla="val 1321887"/>
              <a:gd name="f36" fmla="val 996125"/>
              <a:gd name="f37" fmla="val 2160187"/>
              <a:gd name="f38" fmla="val 1979345"/>
              <a:gd name="f39" fmla="val 2161001"/>
              <a:gd name="f40" fmla="val 1738579"/>
              <a:gd name="f41" fmla="val 2402384"/>
              <a:gd name="f42" fmla="val 2700000"/>
              <a:gd name="f43" fmla="val 2997617"/>
              <a:gd name="f44" fmla="val 3238999"/>
              <a:gd name="f45" fmla="val 3239814"/>
              <a:gd name="f46" fmla="val 1436085"/>
              <a:gd name="f47" fmla="val 2287664"/>
              <a:gd name="f48" fmla="val 888809"/>
              <a:gd name="f49" fmla="*/ f0 1 2721114"/>
              <a:gd name="f50" fmla="*/ f1 1 3240000"/>
              <a:gd name="f51" fmla="val f2"/>
              <a:gd name="f52" fmla="val f3"/>
              <a:gd name="f53" fmla="val f4"/>
              <a:gd name="f54" fmla="+- f53 0 f51"/>
              <a:gd name="f55" fmla="+- f52 0 f51"/>
              <a:gd name="f56" fmla="*/ f55 1 2721114"/>
              <a:gd name="f57" fmla="*/ f54 1 3240000"/>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2721114" h="3240000">
                <a:moveTo>
                  <a:pt x="f5" y="f6"/>
                </a:moveTo>
                <a:lnTo>
                  <a:pt x="f7" y="f8"/>
                </a:lnTo>
                <a:lnTo>
                  <a:pt x="f9" y="f10"/>
                </a:lnTo>
                <a:lnTo>
                  <a:pt x="f11" y="f12"/>
                </a:lnTo>
                <a:lnTo>
                  <a:pt x="f13" y="f14"/>
                </a:lnTo>
                <a:lnTo>
                  <a:pt x="f15" y="f16"/>
                </a:lnTo>
                <a:lnTo>
                  <a:pt x="f17" y="f18"/>
                </a:lnTo>
                <a:lnTo>
                  <a:pt x="f19" y="f20"/>
                </a:lnTo>
                <a:close/>
                <a:moveTo>
                  <a:pt x="f21" y="f22"/>
                </a:moveTo>
                <a:cubicBezTo>
                  <a:pt x="f23" y="f22"/>
                  <a:pt x="f3" y="f24"/>
                  <a:pt x="f3" y="f25"/>
                </a:cubicBezTo>
                <a:cubicBezTo>
                  <a:pt x="f3" y="f26"/>
                  <a:pt x="f23" y="f27"/>
                  <a:pt x="f21" y="f27"/>
                </a:cubicBezTo>
                <a:cubicBezTo>
                  <a:pt x="f28" y="f27"/>
                  <a:pt x="f29" y="f26"/>
                  <a:pt x="f29" y="f25"/>
                </a:cubicBezTo>
                <a:cubicBezTo>
                  <a:pt x="f29" y="f24"/>
                  <a:pt x="f28" y="f22"/>
                  <a:pt x="f21" y="f22"/>
                </a:cubicBezTo>
                <a:close/>
                <a:moveTo>
                  <a:pt x="f30" y="f31"/>
                </a:moveTo>
                <a:lnTo>
                  <a:pt x="f32" y="f31"/>
                </a:lnTo>
                <a:lnTo>
                  <a:pt x="f32" y="f33"/>
                </a:lnTo>
                <a:lnTo>
                  <a:pt x="f34" y="f33"/>
                </a:lnTo>
                <a:close/>
                <a:moveTo>
                  <a:pt x="f2" y="f31"/>
                </a:moveTo>
                <a:lnTo>
                  <a:pt x="f35" y="f31"/>
                </a:lnTo>
                <a:lnTo>
                  <a:pt x="f35" y="f36"/>
                </a:lnTo>
                <a:lnTo>
                  <a:pt x="f32" y="f36"/>
                </a:lnTo>
                <a:lnTo>
                  <a:pt x="f32" y="f37"/>
                </a:lnTo>
                <a:cubicBezTo>
                  <a:pt x="f38" y="f39"/>
                  <a:pt x="f40" y="f41"/>
                  <a:pt x="f40" y="f42"/>
                </a:cubicBezTo>
                <a:cubicBezTo>
                  <a:pt x="f40" y="f43"/>
                  <a:pt x="f38" y="f44"/>
                  <a:pt x="f32" y="f45"/>
                </a:cubicBezTo>
                <a:lnTo>
                  <a:pt x="f32" y="f4"/>
                </a:lnTo>
                <a:lnTo>
                  <a:pt x="f2" y="f4"/>
                </a:lnTo>
                <a:close/>
                <a:moveTo>
                  <a:pt x="f46" y="f2"/>
                </a:moveTo>
                <a:lnTo>
                  <a:pt x="f47" y="f48"/>
                </a:lnTo>
                <a:lnTo>
                  <a:pt x="f46" y="f48"/>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AE4500"/>
              </a:solidFill>
              <a:uFillTx/>
              <a:latin typeface="Arial"/>
              <a:ea typeface="맑은 고딕" pitchFamily="34"/>
            </a:endParaRPr>
          </a:p>
        </p:txBody>
      </p:sp>
      <p:sp>
        <p:nvSpPr>
          <p:cNvPr id="25" name="Google Shape;6000;p67">
            <a:extLst>
              <a:ext uri="{FF2B5EF4-FFF2-40B4-BE49-F238E27FC236}">
                <a16:creationId xmlns:a16="http://schemas.microsoft.com/office/drawing/2014/main" id="{253FAA5C-F37F-3AB5-E506-60D85FE8E0E3}"/>
              </a:ext>
            </a:extLst>
          </p:cNvPr>
          <p:cNvSpPr/>
          <p:nvPr/>
        </p:nvSpPr>
        <p:spPr>
          <a:xfrm>
            <a:off x="3263393" y="1109075"/>
            <a:ext cx="453185" cy="462357"/>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val f2"/>
              <a:gd name="f77" fmla="val f3"/>
              <a:gd name="f78" fmla="val f4"/>
              <a:gd name="f79" fmla="+- f78 0 f76"/>
              <a:gd name="f80" fmla="+- f77 0 f76"/>
              <a:gd name="f81" fmla="*/ f80 1 12446"/>
              <a:gd name="f82" fmla="*/ f79 1 12698"/>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nvGrpSpPr>
          <p:cNvPr id="26" name="Google Shape;6029;p67">
            <a:extLst>
              <a:ext uri="{FF2B5EF4-FFF2-40B4-BE49-F238E27FC236}">
                <a16:creationId xmlns:a16="http://schemas.microsoft.com/office/drawing/2014/main" id="{9D446B7A-CD33-AC61-7EBA-F9588F65908B}"/>
              </a:ext>
            </a:extLst>
          </p:cNvPr>
          <p:cNvGrpSpPr/>
          <p:nvPr/>
        </p:nvGrpSpPr>
        <p:grpSpPr>
          <a:xfrm>
            <a:off x="7025856" y="4064928"/>
            <a:ext cx="303114" cy="420175"/>
            <a:chOff x="7025856" y="4064928"/>
            <a:chExt cx="303114" cy="420175"/>
          </a:xfrm>
        </p:grpSpPr>
        <p:sp>
          <p:nvSpPr>
            <p:cNvPr id="27" name="Google Shape;6030;p67">
              <a:extLst>
                <a:ext uri="{FF2B5EF4-FFF2-40B4-BE49-F238E27FC236}">
                  <a16:creationId xmlns:a16="http://schemas.microsoft.com/office/drawing/2014/main" id="{88F9CAC0-BD00-B1FC-26CE-B368C66D39F0}"/>
                </a:ext>
              </a:extLst>
            </p:cNvPr>
            <p:cNvSpPr/>
            <p:nvPr/>
          </p:nvSpPr>
          <p:spPr>
            <a:xfrm>
              <a:off x="7190997" y="4065989"/>
              <a:ext cx="137973" cy="164107"/>
            </a:xfrm>
            <a:custGeom>
              <a:avLst/>
              <a:gdLst>
                <a:gd name="f0" fmla="val w"/>
                <a:gd name="f1" fmla="val h"/>
                <a:gd name="f2" fmla="val 0"/>
                <a:gd name="f3" fmla="val 4159"/>
                <a:gd name="f4" fmla="val 4947"/>
                <a:gd name="f5" fmla="val 2552"/>
                <a:gd name="f6" fmla="val 473"/>
                <a:gd name="f7" fmla="val 2710"/>
                <a:gd name="f8" fmla="val 851"/>
                <a:gd name="f9" fmla="val 3182"/>
                <a:gd name="f10" fmla="val 3750"/>
                <a:gd name="f11" fmla="val 3687"/>
                <a:gd name="f12" fmla="val 1639"/>
                <a:gd name="f13" fmla="val 2489"/>
                <a:gd name="f14" fmla="val 441"/>
                <a:gd name="f15" fmla="*/ f0 1 4159"/>
                <a:gd name="f16" fmla="*/ f1 1 4947"/>
                <a:gd name="f17" fmla="val f2"/>
                <a:gd name="f18" fmla="val f3"/>
                <a:gd name="f19" fmla="val f4"/>
                <a:gd name="f20" fmla="+- f19 0 f17"/>
                <a:gd name="f21" fmla="+- f18 0 f17"/>
                <a:gd name="f22" fmla="*/ f21 1 4159"/>
                <a:gd name="f23" fmla="*/ f20 1 4947"/>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159" h="4947">
                  <a:moveTo>
                    <a:pt x="f2" y="f2"/>
                  </a:moveTo>
                  <a:lnTo>
                    <a:pt x="f2" y="f5"/>
                  </a:lnTo>
                  <a:cubicBezTo>
                    <a:pt x="f6" y="f7"/>
                    <a:pt x="f8" y="f9"/>
                    <a:pt x="f8" y="f10"/>
                  </a:cubicBezTo>
                  <a:lnTo>
                    <a:pt x="f8" y="f4"/>
                  </a:lnTo>
                  <a:lnTo>
                    <a:pt x="f3" y="f4"/>
                  </a:lnTo>
                  <a:lnTo>
                    <a:pt x="f3" y="f11"/>
                  </a:lnTo>
                  <a:cubicBezTo>
                    <a:pt x="f3" y="f12"/>
                    <a:pt x="f13" y="f2"/>
                    <a:pt x="f1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28" name="Google Shape;6031;p67">
              <a:extLst>
                <a:ext uri="{FF2B5EF4-FFF2-40B4-BE49-F238E27FC236}">
                  <a16:creationId xmlns:a16="http://schemas.microsoft.com/office/drawing/2014/main" id="{8930C5EE-F581-810E-41CB-7A0CCF0E3DCE}"/>
                </a:ext>
              </a:extLst>
            </p:cNvPr>
            <p:cNvSpPr/>
            <p:nvPr/>
          </p:nvSpPr>
          <p:spPr>
            <a:xfrm>
              <a:off x="7163793" y="4172571"/>
              <a:ext cx="29297" cy="83667"/>
            </a:xfrm>
            <a:custGeom>
              <a:avLst/>
              <a:gdLst>
                <a:gd name="f0" fmla="val w"/>
                <a:gd name="f1" fmla="val h"/>
                <a:gd name="f2" fmla="val 0"/>
                <a:gd name="f3" fmla="val 883"/>
                <a:gd name="f4" fmla="val 2522"/>
                <a:gd name="f5" fmla="val 474"/>
                <a:gd name="f6" fmla="val 1"/>
                <a:gd name="f7" fmla="val 253"/>
                <a:gd name="f8" fmla="val 95"/>
                <a:gd name="f9" fmla="val 222"/>
                <a:gd name="f10" fmla="val 442"/>
                <a:gd name="f11" fmla="val 2112"/>
                <a:gd name="f12" fmla="val 2332"/>
                <a:gd name="f13" fmla="val 190"/>
                <a:gd name="f14" fmla="val 2521"/>
                <a:gd name="f15" fmla="val 663"/>
                <a:gd name="f16" fmla="val 820"/>
                <a:gd name="f17" fmla="val 64"/>
                <a:gd name="f18" fmla="*/ f0 1 883"/>
                <a:gd name="f19" fmla="*/ f1 1 2522"/>
                <a:gd name="f20" fmla="val f2"/>
                <a:gd name="f21" fmla="val f3"/>
                <a:gd name="f22" fmla="val f4"/>
                <a:gd name="f23" fmla="+- f22 0 f20"/>
                <a:gd name="f24" fmla="+- f21 0 f20"/>
                <a:gd name="f25" fmla="*/ f24 1 883"/>
                <a:gd name="f26" fmla="*/ f23 1 252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883" h="2522">
                  <a:moveTo>
                    <a:pt x="f5" y="f6"/>
                  </a:moveTo>
                  <a:cubicBezTo>
                    <a:pt x="f7" y="f6"/>
                    <a:pt x="f8" y="f9"/>
                    <a:pt x="f8" y="f10"/>
                  </a:cubicBezTo>
                  <a:lnTo>
                    <a:pt x="f8" y="f11"/>
                  </a:lnTo>
                  <a:cubicBezTo>
                    <a:pt x="f6" y="f12"/>
                    <a:pt x="f13" y="f14"/>
                    <a:pt x="f10" y="f14"/>
                  </a:cubicBezTo>
                  <a:cubicBezTo>
                    <a:pt x="f15" y="f14"/>
                    <a:pt x="f16" y="f12"/>
                    <a:pt x="f3" y="f11"/>
                  </a:cubicBezTo>
                  <a:lnTo>
                    <a:pt x="f3" y="f10"/>
                  </a:lnTo>
                  <a:cubicBezTo>
                    <a:pt x="f3" y="f9"/>
                    <a:pt x="f15" y="f17"/>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29" name="Google Shape;6032;p67">
              <a:extLst>
                <a:ext uri="{FF2B5EF4-FFF2-40B4-BE49-F238E27FC236}">
                  <a16:creationId xmlns:a16="http://schemas.microsoft.com/office/drawing/2014/main" id="{5CFED7B8-73BE-850B-A886-DB5D7E47C334}"/>
                </a:ext>
              </a:extLst>
            </p:cNvPr>
            <p:cNvSpPr/>
            <p:nvPr/>
          </p:nvSpPr>
          <p:spPr>
            <a:xfrm>
              <a:off x="7026889" y="4064928"/>
              <a:ext cx="136940" cy="163083"/>
            </a:xfrm>
            <a:custGeom>
              <a:avLst/>
              <a:gdLst>
                <a:gd name="f0" fmla="val w"/>
                <a:gd name="f1" fmla="val h"/>
                <a:gd name="f2" fmla="val 0"/>
                <a:gd name="f3" fmla="val 4128"/>
                <a:gd name="f4" fmla="val 4916"/>
                <a:gd name="f5" fmla="val 3687"/>
                <a:gd name="f6" fmla="val 1"/>
                <a:gd name="f7" fmla="val 1671"/>
                <a:gd name="f8" fmla="val 1639"/>
                <a:gd name="f9" fmla="val 3309"/>
                <a:gd name="f10" fmla="val 3151"/>
                <a:gd name="f11" fmla="val 3655"/>
                <a:gd name="f12" fmla="val 2710"/>
                <a:gd name="f13" fmla="val 2521"/>
                <a:gd name="f14" fmla="*/ f0 1 4128"/>
                <a:gd name="f15" fmla="*/ f1 1 4916"/>
                <a:gd name="f16" fmla="val f2"/>
                <a:gd name="f17" fmla="val f3"/>
                <a:gd name="f18" fmla="val f4"/>
                <a:gd name="f19" fmla="+- f18 0 f16"/>
                <a:gd name="f20" fmla="+- f17 0 f16"/>
                <a:gd name="f21" fmla="*/ f20 1 4128"/>
                <a:gd name="f22" fmla="*/ f19 1 4916"/>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4128" h="4916">
                  <a:moveTo>
                    <a:pt x="f5" y="f6"/>
                  </a:moveTo>
                  <a:cubicBezTo>
                    <a:pt x="f7" y="f6"/>
                    <a:pt x="f6" y="f8"/>
                    <a:pt x="f6" y="f5"/>
                  </a:cubicBezTo>
                  <a:lnTo>
                    <a:pt x="f6" y="f4"/>
                  </a:lnTo>
                  <a:lnTo>
                    <a:pt x="f9" y="f4"/>
                  </a:lnTo>
                  <a:lnTo>
                    <a:pt x="f9" y="f5"/>
                  </a:lnTo>
                  <a:cubicBezTo>
                    <a:pt x="f9" y="f10"/>
                    <a:pt x="f11" y="f12"/>
                    <a:pt x="f3" y="f13"/>
                  </a:cubicBezTo>
                  <a:lnTo>
                    <a:pt x="f3"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0" name="Google Shape;6033;p67">
              <a:extLst>
                <a:ext uri="{FF2B5EF4-FFF2-40B4-BE49-F238E27FC236}">
                  <a16:creationId xmlns:a16="http://schemas.microsoft.com/office/drawing/2014/main" id="{64055E2C-2A3A-C9BF-5088-59F24322C094}"/>
                </a:ext>
              </a:extLst>
            </p:cNvPr>
            <p:cNvSpPr/>
            <p:nvPr/>
          </p:nvSpPr>
          <p:spPr>
            <a:xfrm>
              <a:off x="7025856" y="4258296"/>
              <a:ext cx="303114" cy="226807"/>
            </a:xfrm>
            <a:custGeom>
              <a:avLst/>
              <a:gdLst>
                <a:gd name="f0" fmla="val w"/>
                <a:gd name="f1" fmla="val h"/>
                <a:gd name="f2" fmla="val 0"/>
                <a:gd name="f3" fmla="val 9137"/>
                <a:gd name="f4" fmla="val 6837"/>
                <a:gd name="f5" fmla="val 3151"/>
                <a:gd name="f6" fmla="val 5199"/>
                <a:gd name="f7" fmla="val 1639"/>
                <a:gd name="f8" fmla="val 3686"/>
                <a:gd name="f9" fmla="val 5356"/>
                <a:gd name="f10" fmla="val 7467"/>
                <a:gd name="f11" fmla="val 5734"/>
                <a:gd name="f12" fmla="val 5577"/>
                <a:gd name="f13" fmla="val 473"/>
                <a:gd name="f14" fmla="val 5104"/>
                <a:gd name="f15" fmla="val 819"/>
                <a:gd name="f16" fmla="val 4568"/>
                <a:gd name="f17" fmla="val 4001"/>
                <a:gd name="f18" fmla="val 3560"/>
                <a:gd name="f19" fmla="val 3371"/>
                <a:gd name="f20" fmla="*/ f0 1 9137"/>
                <a:gd name="f21" fmla="*/ f1 1 6837"/>
                <a:gd name="f22" fmla="val f2"/>
                <a:gd name="f23" fmla="val f3"/>
                <a:gd name="f24" fmla="val f4"/>
                <a:gd name="f25" fmla="+- f24 0 f22"/>
                <a:gd name="f26" fmla="+- f23 0 f22"/>
                <a:gd name="f27" fmla="*/ f26 1 9137"/>
                <a:gd name="f28" fmla="*/ f25 1 6837"/>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9137" h="6837">
                  <a:moveTo>
                    <a:pt x="f2" y="f2"/>
                  </a:moveTo>
                  <a:lnTo>
                    <a:pt x="f2" y="f5"/>
                  </a:lnTo>
                  <a:cubicBezTo>
                    <a:pt x="f2" y="f6"/>
                    <a:pt x="f7" y="f4"/>
                    <a:pt x="f8" y="f4"/>
                  </a:cubicBezTo>
                  <a:lnTo>
                    <a:pt x="f9" y="f4"/>
                  </a:lnTo>
                  <a:cubicBezTo>
                    <a:pt x="f10" y="f4"/>
                    <a:pt x="f3" y="f6"/>
                    <a:pt x="f3" y="f5"/>
                  </a:cubicBezTo>
                  <a:lnTo>
                    <a:pt x="f3" y="f2"/>
                  </a:lnTo>
                  <a:lnTo>
                    <a:pt x="f11" y="f2"/>
                  </a:lnTo>
                  <a:cubicBezTo>
                    <a:pt x="f12" y="f13"/>
                    <a:pt x="f14" y="f15"/>
                    <a:pt x="f16" y="f15"/>
                  </a:cubicBezTo>
                  <a:cubicBezTo>
                    <a:pt x="f17" y="f15"/>
                    <a:pt x="f18" y="f13"/>
                    <a:pt x="f19"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31" name="Google Shape;6066;p67">
            <a:extLst>
              <a:ext uri="{FF2B5EF4-FFF2-40B4-BE49-F238E27FC236}">
                <a16:creationId xmlns:a16="http://schemas.microsoft.com/office/drawing/2014/main" id="{9315AD60-0BA2-30E7-862A-04DBAFE88238}"/>
              </a:ext>
            </a:extLst>
          </p:cNvPr>
          <p:cNvGrpSpPr/>
          <p:nvPr/>
        </p:nvGrpSpPr>
        <p:grpSpPr>
          <a:xfrm>
            <a:off x="3235348" y="1800673"/>
            <a:ext cx="483150" cy="480763"/>
            <a:chOff x="3235348" y="1800673"/>
            <a:chExt cx="483150" cy="480763"/>
          </a:xfrm>
        </p:grpSpPr>
        <p:sp>
          <p:nvSpPr>
            <p:cNvPr id="32" name="Google Shape;6067;p67">
              <a:extLst>
                <a:ext uri="{FF2B5EF4-FFF2-40B4-BE49-F238E27FC236}">
                  <a16:creationId xmlns:a16="http://schemas.microsoft.com/office/drawing/2014/main" id="{55DF9788-42CE-6493-E70A-A06C26B034B9}"/>
                </a:ext>
              </a:extLst>
            </p:cNvPr>
            <p:cNvSpPr/>
            <p:nvPr/>
          </p:nvSpPr>
          <p:spPr>
            <a:xfrm>
              <a:off x="3235348" y="1800673"/>
              <a:ext cx="386288" cy="385072"/>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val f2"/>
                <a:gd name="f25" fmla="val f3"/>
                <a:gd name="f26" fmla="val f4"/>
                <a:gd name="f27" fmla="+- f26 0 f24"/>
                <a:gd name="f28" fmla="+- f25 0 f24"/>
                <a:gd name="f29" fmla="*/ f28 1 10177"/>
                <a:gd name="f30" fmla="*/ f27 1 1014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3" name="Google Shape;6068;p67">
              <a:extLst>
                <a:ext uri="{FF2B5EF4-FFF2-40B4-BE49-F238E27FC236}">
                  <a16:creationId xmlns:a16="http://schemas.microsoft.com/office/drawing/2014/main" id="{55440D66-CC75-2B45-D433-3988DA3D4082}"/>
                </a:ext>
              </a:extLst>
            </p:cNvPr>
            <p:cNvSpPr/>
            <p:nvPr/>
          </p:nvSpPr>
          <p:spPr>
            <a:xfrm>
              <a:off x="3299914" y="1994214"/>
              <a:ext cx="418584" cy="287222"/>
            </a:xfrm>
            <a:custGeom>
              <a:avLst/>
              <a:gdLst>
                <a:gd name="f0" fmla="val w"/>
                <a:gd name="f1" fmla="val h"/>
                <a:gd name="f2" fmla="val 0"/>
                <a:gd name="f3" fmla="val 11028"/>
                <a:gd name="f4" fmla="val 7567"/>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7566"/>
                <a:gd name="f34" fmla="val 1261"/>
                <a:gd name="f35" fmla="val 5388"/>
                <a:gd name="f36" fmla="val 5955"/>
                <a:gd name="f37" fmla="val 6459"/>
                <a:gd name="f38" fmla="val 7220"/>
                <a:gd name="f39" fmla="val 6617"/>
                <a:gd name="f40" fmla="val 6716"/>
                <a:gd name="f41" fmla="val 8601"/>
                <a:gd name="f42" fmla="val 6495"/>
                <a:gd name="f43" fmla="val 10082"/>
                <a:gd name="f44" fmla="val 4920"/>
                <a:gd name="f45" fmla="val 10114"/>
                <a:gd name="f46" fmla="val 2904"/>
                <a:gd name="f47" fmla="val 2400"/>
                <a:gd name="f48" fmla="val 10649"/>
                <a:gd name="f49" fmla="val 2211"/>
                <a:gd name="f50" fmla="val 11027"/>
                <a:gd name="f51" fmla="val 1706"/>
                <a:gd name="f52" fmla="val 10996"/>
                <a:gd name="f53" fmla="val 1108"/>
                <a:gd name="f54" fmla="val 10964"/>
                <a:gd name="f55" fmla="val 572"/>
                <a:gd name="f56" fmla="val 10492"/>
                <a:gd name="f57" fmla="val 100"/>
                <a:gd name="f58" fmla="val 9893"/>
                <a:gd name="f59" fmla="val 5"/>
                <a:gd name="f60" fmla="val 9853"/>
                <a:gd name="f61" fmla="val 2"/>
                <a:gd name="f62" fmla="val 9813"/>
                <a:gd name="f63" fmla="*/ f0 1 11028"/>
                <a:gd name="f64" fmla="*/ f1 1 7567"/>
                <a:gd name="f65" fmla="val f2"/>
                <a:gd name="f66" fmla="val f3"/>
                <a:gd name="f67" fmla="val f4"/>
                <a:gd name="f68" fmla="+- f67 0 f65"/>
                <a:gd name="f69" fmla="+- f66 0 f65"/>
                <a:gd name="f70" fmla="*/ f69 1 11028"/>
                <a:gd name="f71" fmla="*/ f68 1 7567"/>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11028" h="7567">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33"/>
                    <a:pt x="f34" y="f33"/>
                  </a:cubicBezTo>
                  <a:lnTo>
                    <a:pt x="f35" y="f33"/>
                  </a:lnTo>
                  <a:cubicBezTo>
                    <a:pt x="f36" y="f33"/>
                    <a:pt x="f37" y="f38"/>
                    <a:pt x="f39" y="f40"/>
                  </a:cubicBezTo>
                  <a:cubicBezTo>
                    <a:pt x="f41" y="f42"/>
                    <a:pt x="f43" y="f44"/>
                    <a:pt x="f45" y="f46"/>
                  </a:cubicBezTo>
                  <a:lnTo>
                    <a:pt x="f45" y="f47"/>
                  </a:lnTo>
                  <a:cubicBezTo>
                    <a:pt x="f48" y="f49"/>
                    <a:pt x="f50" y="f51"/>
                    <a:pt x="f52" y="f53"/>
                  </a:cubicBezTo>
                  <a:cubicBezTo>
                    <a:pt x="f54" y="f55"/>
                    <a:pt x="f56" y="f57"/>
                    <a:pt x="f58" y="f59"/>
                  </a:cubicBezTo>
                  <a:cubicBezTo>
                    <a:pt x="f60" y="f61"/>
                    <a:pt x="f62"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34" name="Google Shape;5976;p67">
            <a:extLst>
              <a:ext uri="{FF2B5EF4-FFF2-40B4-BE49-F238E27FC236}">
                <a16:creationId xmlns:a16="http://schemas.microsoft.com/office/drawing/2014/main" id="{DED0F4E6-4FB2-75E3-42C3-4B44B7C496A5}"/>
              </a:ext>
            </a:extLst>
          </p:cNvPr>
          <p:cNvGrpSpPr/>
          <p:nvPr/>
        </p:nvGrpSpPr>
        <p:grpSpPr>
          <a:xfrm>
            <a:off x="3299914" y="4214195"/>
            <a:ext cx="371547" cy="331551"/>
            <a:chOff x="3299914" y="4214195"/>
            <a:chExt cx="371547" cy="331551"/>
          </a:xfrm>
        </p:grpSpPr>
        <p:sp>
          <p:nvSpPr>
            <p:cNvPr id="35" name="Google Shape;5977;p67">
              <a:extLst>
                <a:ext uri="{FF2B5EF4-FFF2-40B4-BE49-F238E27FC236}">
                  <a16:creationId xmlns:a16="http://schemas.microsoft.com/office/drawing/2014/main" id="{1928550B-0B70-F252-7089-D487E7505273}"/>
                </a:ext>
              </a:extLst>
            </p:cNvPr>
            <p:cNvSpPr/>
            <p:nvPr/>
          </p:nvSpPr>
          <p:spPr>
            <a:xfrm>
              <a:off x="3393932" y="4214195"/>
              <a:ext cx="277529" cy="274603"/>
            </a:xfrm>
            <a:custGeom>
              <a:avLst/>
              <a:gdLst>
                <a:gd name="f0" fmla="val w"/>
                <a:gd name="f1" fmla="val h"/>
                <a:gd name="f2" fmla="val 0"/>
                <a:gd name="f3" fmla="val 9673"/>
                <a:gd name="f4" fmla="val 9571"/>
                <a:gd name="f5" fmla="val 5963"/>
                <a:gd name="f6" fmla="val 1"/>
                <a:gd name="f7" fmla="val 5661"/>
                <a:gd name="f8" fmla="val 5365"/>
                <a:gd name="f9" fmla="val 127"/>
                <a:gd name="f10" fmla="val 5136"/>
                <a:gd name="f11" fmla="val 371"/>
                <a:gd name="f12" fmla="val 5507"/>
                <a:gd name="f13" fmla="val 4064"/>
                <a:gd name="f14" fmla="val 9200"/>
                <a:gd name="f15" fmla="val 4436"/>
                <a:gd name="f16" fmla="val 9672"/>
                <a:gd name="f17" fmla="val 3963"/>
                <a:gd name="f18" fmla="val 3207"/>
                <a:gd name="f19" fmla="val 2734"/>
                <a:gd name="f20" fmla="val 6868"/>
                <a:gd name="f21" fmla="val 434"/>
                <a:gd name="f22" fmla="val 6609"/>
                <a:gd name="f23" fmla="val 143"/>
                <a:gd name="f24" fmla="val 6283"/>
                <a:gd name="f25" fmla="*/ f0 1 9673"/>
                <a:gd name="f26" fmla="*/ f1 1 9571"/>
                <a:gd name="f27" fmla="val f2"/>
                <a:gd name="f28" fmla="val f3"/>
                <a:gd name="f29" fmla="val f4"/>
                <a:gd name="f30" fmla="+- f29 0 f27"/>
                <a:gd name="f31" fmla="+- f28 0 f27"/>
                <a:gd name="f32" fmla="*/ f31 1 9673"/>
                <a:gd name="f33" fmla="*/ f30 1 9571"/>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9673" h="9571">
                  <a:moveTo>
                    <a:pt x="f5" y="f6"/>
                  </a:moveTo>
                  <a:cubicBezTo>
                    <a:pt x="f7" y="f6"/>
                    <a:pt x="f8" y="f9"/>
                    <a:pt x="f10" y="f11"/>
                  </a:cubicBezTo>
                  <a:lnTo>
                    <a:pt x="f2" y="f12"/>
                  </a:lnTo>
                  <a:lnTo>
                    <a:pt x="f13" y="f4"/>
                  </a:lnTo>
                  <a:lnTo>
                    <a:pt x="f14" y="f15"/>
                  </a:lnTo>
                  <a:cubicBezTo>
                    <a:pt x="f16" y="f17"/>
                    <a:pt x="f16" y="f18"/>
                    <a:pt x="f14" y="f19"/>
                  </a:cubicBezTo>
                  <a:lnTo>
                    <a:pt x="f20" y="f21"/>
                  </a:lnTo>
                  <a:cubicBezTo>
                    <a:pt x="f22" y="f23"/>
                    <a:pt x="f24"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6" name="Google Shape;5978;p67">
              <a:extLst>
                <a:ext uri="{FF2B5EF4-FFF2-40B4-BE49-F238E27FC236}">
                  <a16:creationId xmlns:a16="http://schemas.microsoft.com/office/drawing/2014/main" id="{30015C12-066C-F844-79A0-0A1726192D03}"/>
                </a:ext>
              </a:extLst>
            </p:cNvPr>
            <p:cNvSpPr/>
            <p:nvPr/>
          </p:nvSpPr>
          <p:spPr>
            <a:xfrm>
              <a:off x="3356862" y="4386623"/>
              <a:ext cx="136510" cy="136510"/>
            </a:xfrm>
            <a:custGeom>
              <a:avLst/>
              <a:gdLst>
                <a:gd name="f0" fmla="val w"/>
                <a:gd name="f1" fmla="val h"/>
                <a:gd name="f2" fmla="val 0"/>
                <a:gd name="f3" fmla="val 4758"/>
                <a:gd name="f4" fmla="val 725"/>
                <a:gd name="f5" fmla="val 1"/>
                <a:gd name="f6" fmla="val 473"/>
                <a:gd name="f7" fmla="val 284"/>
                <a:gd name="f8" fmla="val 253"/>
                <a:gd name="f9" fmla="val 505"/>
                <a:gd name="f10" fmla="val 95"/>
                <a:gd name="f11" fmla="val 820"/>
                <a:gd name="f12" fmla="val 1198"/>
                <a:gd name="f13" fmla="val 1450"/>
                <a:gd name="f14" fmla="val 190"/>
                <a:gd name="f15" fmla="val 1765"/>
                <a:gd name="f16" fmla="val 442"/>
                <a:gd name="f17" fmla="val 1986"/>
                <a:gd name="f18" fmla="val 631"/>
                <a:gd name="f19" fmla="val 2112"/>
                <a:gd name="f20" fmla="val 599"/>
                <a:gd name="f21" fmla="val 2458"/>
                <a:gd name="f22" fmla="val 2616"/>
                <a:gd name="f23" fmla="val 3025"/>
                <a:gd name="f24" fmla="val 1733"/>
                <a:gd name="f25" fmla="val 2174"/>
                <a:gd name="f26" fmla="val 4348"/>
                <a:gd name="f27" fmla="val 2253"/>
                <a:gd name="f28" fmla="val 4270"/>
                <a:gd name="f29" fmla="val 2363"/>
                <a:gd name="f30" fmla="val 4230"/>
                <a:gd name="f31" fmla="val 2478"/>
                <a:gd name="f32" fmla="val 2592"/>
                <a:gd name="f33" fmla="val 2710"/>
                <a:gd name="f34" fmla="val 2804"/>
                <a:gd name="f35" fmla="val 4569"/>
                <a:gd name="f36" fmla="val 3340"/>
                <a:gd name="f37" fmla="val 4695"/>
                <a:gd name="f38" fmla="val 3655"/>
                <a:gd name="f39" fmla="val 3970"/>
                <a:gd name="f40" fmla="val 4254"/>
                <a:gd name="f41" fmla="val 4506"/>
                <a:gd name="f42" fmla="val 4065"/>
                <a:gd name="f43" fmla="*/ f0 1 4758"/>
                <a:gd name="f44" fmla="*/ f1 1 4758"/>
                <a:gd name="f45" fmla="val f2"/>
                <a:gd name="f46" fmla="val f3"/>
                <a:gd name="f47" fmla="+- f46 0 f45"/>
                <a:gd name="f48" fmla="*/ f47 1 4758"/>
                <a:gd name="f49" fmla="*/ f45 1 f48"/>
                <a:gd name="f50" fmla="*/ f46 1 f48"/>
                <a:gd name="f51" fmla="*/ f49 f43 1"/>
                <a:gd name="f52" fmla="*/ f50 f43 1"/>
                <a:gd name="f53" fmla="*/ f50 f44 1"/>
                <a:gd name="f54" fmla="*/ f49 f44 1"/>
              </a:gdLst>
              <a:ahLst/>
              <a:cxnLst>
                <a:cxn ang="3cd4">
                  <a:pos x="hc" y="t"/>
                </a:cxn>
                <a:cxn ang="0">
                  <a:pos x="r" y="vc"/>
                </a:cxn>
                <a:cxn ang="cd4">
                  <a:pos x="hc" y="b"/>
                </a:cxn>
                <a:cxn ang="cd2">
                  <a:pos x="l" y="vc"/>
                </a:cxn>
              </a:cxnLst>
              <a:rect l="f51" t="f54" r="f52" b="f53"/>
              <a:pathLst>
                <a:path w="4758" h="4758">
                  <a:moveTo>
                    <a:pt x="f4" y="f5"/>
                  </a:moveTo>
                  <a:lnTo>
                    <a:pt x="f6" y="f7"/>
                  </a:lnTo>
                  <a:cubicBezTo>
                    <a:pt x="f8" y="f9"/>
                    <a:pt x="f10" y="f11"/>
                    <a:pt x="f10" y="f12"/>
                  </a:cubicBezTo>
                  <a:cubicBezTo>
                    <a:pt x="f10" y="f13"/>
                    <a:pt x="f14" y="f15"/>
                    <a:pt x="f16" y="f17"/>
                  </a:cubicBezTo>
                  <a:cubicBezTo>
                    <a:pt x="f18" y="f19"/>
                    <a:pt x="f20" y="f21"/>
                    <a:pt x="f16" y="f22"/>
                  </a:cubicBezTo>
                  <a:lnTo>
                    <a:pt x="f5" y="f23"/>
                  </a:lnTo>
                  <a:lnTo>
                    <a:pt x="f24" y="f3"/>
                  </a:lnTo>
                  <a:lnTo>
                    <a:pt x="f25" y="f26"/>
                  </a:lnTo>
                  <a:cubicBezTo>
                    <a:pt x="f27" y="f28"/>
                    <a:pt x="f29" y="f30"/>
                    <a:pt x="f31" y="f30"/>
                  </a:cubicBezTo>
                  <a:cubicBezTo>
                    <a:pt x="f32" y="f30"/>
                    <a:pt x="f33" y="f28"/>
                    <a:pt x="f34" y="f26"/>
                  </a:cubicBezTo>
                  <a:cubicBezTo>
                    <a:pt x="f23" y="f35"/>
                    <a:pt x="f36" y="f37"/>
                    <a:pt x="f38" y="f37"/>
                  </a:cubicBezTo>
                  <a:cubicBezTo>
                    <a:pt x="f39" y="f37"/>
                    <a:pt x="f40" y="f35"/>
                    <a:pt x="f41" y="f26"/>
                  </a:cubicBezTo>
                  <a:lnTo>
                    <a:pt x="f3" y="f42"/>
                  </a:lnTo>
                  <a:lnTo>
                    <a:pt x="f4"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37" name="Google Shape;5979;p67">
              <a:extLst>
                <a:ext uri="{FF2B5EF4-FFF2-40B4-BE49-F238E27FC236}">
                  <a16:creationId xmlns:a16="http://schemas.microsoft.com/office/drawing/2014/main" id="{3A054830-27F5-EE80-B011-16DEBF1B29E0}"/>
                </a:ext>
              </a:extLst>
            </p:cNvPr>
            <p:cNvSpPr/>
            <p:nvPr/>
          </p:nvSpPr>
          <p:spPr>
            <a:xfrm>
              <a:off x="3299914" y="4493297"/>
              <a:ext cx="89510" cy="52449"/>
            </a:xfrm>
            <a:custGeom>
              <a:avLst/>
              <a:gdLst>
                <a:gd name="f0" fmla="val w"/>
                <a:gd name="f1" fmla="val h"/>
                <a:gd name="f2" fmla="val 0"/>
                <a:gd name="f3" fmla="val 3120"/>
                <a:gd name="f4" fmla="val 1828"/>
                <a:gd name="f5" fmla="val 1450"/>
                <a:gd name="f6" fmla="val 253"/>
                <a:gd name="f7" fmla="val 1166"/>
                <a:gd name="f8" fmla="val 1"/>
                <a:gd name="f9" fmla="val 1355"/>
                <a:gd name="f10" fmla="val 190"/>
                <a:gd name="f11" fmla="val 536"/>
                <a:gd name="f12" fmla="val 2773"/>
                <a:gd name="f13" fmla="val 2931"/>
                <a:gd name="f14" fmla="val 3025"/>
                <a:gd name="f15" fmla="val 1765"/>
                <a:gd name="f16" fmla="val 1670"/>
                <a:gd name="f17" fmla="*/ f0 1 3120"/>
                <a:gd name="f18" fmla="*/ f1 1 1828"/>
                <a:gd name="f19" fmla="val f2"/>
                <a:gd name="f20" fmla="val f3"/>
                <a:gd name="f21" fmla="val f4"/>
                <a:gd name="f22" fmla="+- f21 0 f19"/>
                <a:gd name="f23" fmla="+- f20 0 f19"/>
                <a:gd name="f24" fmla="*/ f23 1 3120"/>
                <a:gd name="f25" fmla="*/ f22 1 1828"/>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120" h="1828">
                  <a:moveTo>
                    <a:pt x="f5" y="f2"/>
                  </a:moveTo>
                  <a:lnTo>
                    <a:pt x="f6" y="f7"/>
                  </a:lnTo>
                  <a:cubicBezTo>
                    <a:pt x="f8" y="f9"/>
                    <a:pt x="f10" y="f4"/>
                    <a:pt x="f11" y="f4"/>
                  </a:cubicBezTo>
                  <a:lnTo>
                    <a:pt x="f12" y="f4"/>
                  </a:lnTo>
                  <a:cubicBezTo>
                    <a:pt x="f13" y="f4"/>
                    <a:pt x="f14" y="f15"/>
                    <a:pt x="f3" y="f16"/>
                  </a:cubicBezTo>
                  <a:lnTo>
                    <a:pt x="f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38" name="Google Shape;5989;p67">
            <a:extLst>
              <a:ext uri="{FF2B5EF4-FFF2-40B4-BE49-F238E27FC236}">
                <a16:creationId xmlns:a16="http://schemas.microsoft.com/office/drawing/2014/main" id="{74B4EB52-46FB-00E7-A042-40E2480818C8}"/>
              </a:ext>
            </a:extLst>
          </p:cNvPr>
          <p:cNvGrpSpPr/>
          <p:nvPr/>
        </p:nvGrpSpPr>
        <p:grpSpPr>
          <a:xfrm>
            <a:off x="6324529" y="4126467"/>
            <a:ext cx="372408" cy="364370"/>
            <a:chOff x="6324529" y="4126467"/>
            <a:chExt cx="372408" cy="364370"/>
          </a:xfrm>
        </p:grpSpPr>
        <p:sp>
          <p:nvSpPr>
            <p:cNvPr id="39" name="Google Shape;5990;p67">
              <a:extLst>
                <a:ext uri="{FF2B5EF4-FFF2-40B4-BE49-F238E27FC236}">
                  <a16:creationId xmlns:a16="http://schemas.microsoft.com/office/drawing/2014/main" id="{917280B1-73EC-D7AD-A99F-49D1B9E1FD4D}"/>
                </a:ext>
              </a:extLst>
            </p:cNvPr>
            <p:cNvSpPr/>
            <p:nvPr/>
          </p:nvSpPr>
          <p:spPr>
            <a:xfrm>
              <a:off x="6440210" y="4126467"/>
              <a:ext cx="122054" cy="120929"/>
            </a:xfrm>
            <a:custGeom>
              <a:avLst/>
              <a:gdLst>
                <a:gd name="f0" fmla="val w"/>
                <a:gd name="f1" fmla="val h"/>
                <a:gd name="f2" fmla="val 0"/>
                <a:gd name="f3" fmla="val 4254"/>
                <a:gd name="f4" fmla="val 4215"/>
                <a:gd name="f5" fmla="val 2064"/>
                <a:gd name="f6" fmla="val 1"/>
                <a:gd name="f7" fmla="val 1954"/>
                <a:gd name="f8" fmla="val 1844"/>
                <a:gd name="f9" fmla="val 40"/>
                <a:gd name="f10" fmla="val 1765"/>
                <a:gd name="f11" fmla="val 119"/>
                <a:gd name="f12" fmla="val 1883"/>
                <a:gd name="f13" fmla="val 2332"/>
                <a:gd name="f14" fmla="val 4214"/>
                <a:gd name="f15" fmla="val 4096"/>
                <a:gd name="f16" fmla="val 2450"/>
                <a:gd name="f17" fmla="val 2293"/>
                <a:gd name="f18" fmla="val 2009"/>
                <a:gd name="f19" fmla="val 1852"/>
                <a:gd name="f20" fmla="val 2364"/>
                <a:gd name="f21" fmla="val 2285"/>
                <a:gd name="f22" fmla="val 2175"/>
                <a:gd name="f23" fmla="*/ f0 1 4254"/>
                <a:gd name="f24" fmla="*/ f1 1 4215"/>
                <a:gd name="f25" fmla="val f2"/>
                <a:gd name="f26" fmla="val f3"/>
                <a:gd name="f27" fmla="val f4"/>
                <a:gd name="f28" fmla="+- f27 0 f25"/>
                <a:gd name="f29" fmla="+- f26 0 f25"/>
                <a:gd name="f30" fmla="*/ f29 1 4254"/>
                <a:gd name="f31" fmla="*/ f28 1 421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4254" h="4215">
                  <a:moveTo>
                    <a:pt x="f5" y="f6"/>
                  </a:moveTo>
                  <a:cubicBezTo>
                    <a:pt x="f7" y="f6"/>
                    <a:pt x="f8" y="f9"/>
                    <a:pt x="f10" y="f11"/>
                  </a:cubicBezTo>
                  <a:lnTo>
                    <a:pt x="f6" y="f12"/>
                  </a:lnTo>
                  <a:lnTo>
                    <a:pt x="f13" y="f14"/>
                  </a:lnTo>
                  <a:lnTo>
                    <a:pt x="f15" y="f16"/>
                  </a:lnTo>
                  <a:cubicBezTo>
                    <a:pt x="f3" y="f17"/>
                    <a:pt x="f3" y="f18"/>
                    <a:pt x="f15" y="f19"/>
                  </a:cubicBezTo>
                  <a:lnTo>
                    <a:pt x="f20" y="f11"/>
                  </a:lnTo>
                  <a:cubicBezTo>
                    <a:pt x="f21" y="f9"/>
                    <a:pt x="f22"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0" name="Google Shape;5991;p67">
              <a:extLst>
                <a:ext uri="{FF2B5EF4-FFF2-40B4-BE49-F238E27FC236}">
                  <a16:creationId xmlns:a16="http://schemas.microsoft.com/office/drawing/2014/main" id="{7C30D8B8-2FCF-5373-E4D0-FC42C85D9291}"/>
                </a:ext>
              </a:extLst>
            </p:cNvPr>
            <p:cNvSpPr/>
            <p:nvPr/>
          </p:nvSpPr>
          <p:spPr>
            <a:xfrm>
              <a:off x="6573996" y="4259339"/>
              <a:ext cx="122941" cy="120929"/>
            </a:xfrm>
            <a:custGeom>
              <a:avLst/>
              <a:gdLst>
                <a:gd name="f0" fmla="val w"/>
                <a:gd name="f1" fmla="val h"/>
                <a:gd name="f2" fmla="val 0"/>
                <a:gd name="f3" fmla="val 4285"/>
                <a:gd name="f4" fmla="val 4215"/>
                <a:gd name="f5" fmla="val 2064"/>
                <a:gd name="f6" fmla="val 1"/>
                <a:gd name="f7" fmla="val 1954"/>
                <a:gd name="f8" fmla="val 1843"/>
                <a:gd name="f9" fmla="val 40"/>
                <a:gd name="f10" fmla="val 1765"/>
                <a:gd name="f11" fmla="val 119"/>
                <a:gd name="f12" fmla="val 1915"/>
                <a:gd name="f13" fmla="val 2300"/>
                <a:gd name="f14" fmla="val 4128"/>
                <a:gd name="f15" fmla="val 2482"/>
                <a:gd name="f16" fmla="val 2324"/>
                <a:gd name="f17" fmla="val 2072"/>
                <a:gd name="f18" fmla="val 2363"/>
                <a:gd name="f19" fmla="val 2285"/>
                <a:gd name="f20" fmla="val 2174"/>
                <a:gd name="f21" fmla="*/ f0 1 4285"/>
                <a:gd name="f22" fmla="*/ f1 1 4215"/>
                <a:gd name="f23" fmla="val f2"/>
                <a:gd name="f24" fmla="val f3"/>
                <a:gd name="f25" fmla="val f4"/>
                <a:gd name="f26" fmla="+- f25 0 f23"/>
                <a:gd name="f27" fmla="+- f24 0 f23"/>
                <a:gd name="f28" fmla="*/ f27 1 4285"/>
                <a:gd name="f29" fmla="*/ f26 1 4215"/>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285" h="4215">
                  <a:moveTo>
                    <a:pt x="f5" y="f6"/>
                  </a:moveTo>
                  <a:cubicBezTo>
                    <a:pt x="f7" y="f6"/>
                    <a:pt x="f8" y="f9"/>
                    <a:pt x="f10" y="f11"/>
                  </a:cubicBezTo>
                  <a:lnTo>
                    <a:pt x="f2" y="f12"/>
                  </a:lnTo>
                  <a:lnTo>
                    <a:pt x="f13" y="f4"/>
                  </a:lnTo>
                  <a:lnTo>
                    <a:pt x="f14" y="f15"/>
                  </a:lnTo>
                  <a:cubicBezTo>
                    <a:pt x="f3" y="f16"/>
                    <a:pt x="f3" y="f17"/>
                    <a:pt x="f14" y="f12"/>
                  </a:cubicBezTo>
                  <a:lnTo>
                    <a:pt x="f18" y="f11"/>
                  </a:lnTo>
                  <a:cubicBezTo>
                    <a:pt x="f19" y="f9"/>
                    <a:pt x="f20"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1" name="Google Shape;5992;p67">
              <a:extLst>
                <a:ext uri="{FF2B5EF4-FFF2-40B4-BE49-F238E27FC236}">
                  <a16:creationId xmlns:a16="http://schemas.microsoft.com/office/drawing/2014/main" id="{72F9C0B3-11FB-1169-3821-93603E1D622C}"/>
                </a:ext>
              </a:extLst>
            </p:cNvPr>
            <p:cNvSpPr/>
            <p:nvPr/>
          </p:nvSpPr>
          <p:spPr>
            <a:xfrm>
              <a:off x="6324529" y="4198568"/>
              <a:ext cx="301020" cy="292269"/>
            </a:xfrm>
            <a:custGeom>
              <a:avLst/>
              <a:gdLst>
                <a:gd name="f0" fmla="val w"/>
                <a:gd name="f1" fmla="val h"/>
                <a:gd name="f2" fmla="val 0"/>
                <a:gd name="f3" fmla="val 10492"/>
                <a:gd name="f4" fmla="val 10187"/>
                <a:gd name="f5" fmla="val 3497"/>
                <a:gd name="f6" fmla="val 1764"/>
                <a:gd name="f7" fmla="val 1733"/>
                <a:gd name="f8" fmla="val 1166"/>
                <a:gd name="f9" fmla="val 2332"/>
                <a:gd name="f10" fmla="val 725"/>
                <a:gd name="f11" fmla="val 3088"/>
                <a:gd name="f12" fmla="val 504"/>
                <a:gd name="f13" fmla="val 3812"/>
                <a:gd name="f14" fmla="val 5514"/>
                <a:gd name="f15" fmla="val 410"/>
                <a:gd name="f16" fmla="val 7404"/>
                <a:gd name="f17" fmla="val 8759"/>
                <a:gd name="f18" fmla="val 2667"/>
                <a:gd name="f19" fmla="val 9661"/>
                <a:gd name="f20" fmla="val 3919"/>
                <a:gd name="f21" fmla="val 5273"/>
                <a:gd name="f22" fmla="val 5384"/>
                <a:gd name="f23" fmla="val 5496"/>
                <a:gd name="f24" fmla="val 10183"/>
                <a:gd name="f25" fmla="val 5608"/>
                <a:gd name="f26" fmla="val 10176"/>
                <a:gd name="f27" fmla="val 6679"/>
                <a:gd name="f28" fmla="val 10082"/>
                <a:gd name="f29" fmla="val 7876"/>
                <a:gd name="f30" fmla="val 9609"/>
                <a:gd name="f31" fmla="val 8758"/>
                <a:gd name="f32" fmla="val 10491"/>
                <a:gd name="f33" fmla="val 7026"/>
                <a:gd name="f34" fmla="val 8191"/>
                <a:gd name="f35" fmla="val 4694"/>
                <a:gd name="f36" fmla="val 6396"/>
                <a:gd name="f37" fmla="val 6077"/>
                <a:gd name="f38" fmla="val 6715"/>
                <a:gd name="f39" fmla="val 5645"/>
                <a:gd name="f40" fmla="val 6880"/>
                <a:gd name="f41" fmla="val 5214"/>
                <a:gd name="f42" fmla="val 4794"/>
                <a:gd name="f43" fmla="val 4375"/>
                <a:gd name="f44" fmla="val 6722"/>
                <a:gd name="f45" fmla="val 4064"/>
                <a:gd name="f46" fmla="val 3434"/>
                <a:gd name="f47" fmla="val 5766"/>
                <a:gd name="f48" fmla="val 5797"/>
                <a:gd name="f49" fmla="*/ f0 1 10492"/>
                <a:gd name="f50" fmla="*/ f1 1 10187"/>
                <a:gd name="f51" fmla="val f2"/>
                <a:gd name="f52" fmla="val f3"/>
                <a:gd name="f53" fmla="val f4"/>
                <a:gd name="f54" fmla="+- f53 0 f51"/>
                <a:gd name="f55" fmla="+- f52 0 f51"/>
                <a:gd name="f56" fmla="*/ f55 1 10492"/>
                <a:gd name="f57" fmla="*/ f54 1 10187"/>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10492" h="10187">
                  <a:moveTo>
                    <a:pt x="f5" y="f2"/>
                  </a:moveTo>
                  <a:lnTo>
                    <a:pt x="f6" y="f7"/>
                  </a:lnTo>
                  <a:cubicBezTo>
                    <a:pt x="f8" y="f9"/>
                    <a:pt x="f10" y="f11"/>
                    <a:pt x="f12" y="f13"/>
                  </a:cubicBezTo>
                  <a:cubicBezTo>
                    <a:pt x="f2" y="f14"/>
                    <a:pt x="f15" y="f16"/>
                    <a:pt x="f6" y="f17"/>
                  </a:cubicBezTo>
                  <a:cubicBezTo>
                    <a:pt x="f18" y="f19"/>
                    <a:pt x="f20" y="f4"/>
                    <a:pt x="f21" y="f4"/>
                  </a:cubicBezTo>
                  <a:cubicBezTo>
                    <a:pt x="f22" y="f4"/>
                    <a:pt x="f23" y="f24"/>
                    <a:pt x="f25" y="f26"/>
                  </a:cubicBezTo>
                  <a:cubicBezTo>
                    <a:pt x="f27" y="f28"/>
                    <a:pt x="f29" y="f30"/>
                    <a:pt x="f31" y="f17"/>
                  </a:cubicBezTo>
                  <a:lnTo>
                    <a:pt x="f32" y="f33"/>
                  </a:lnTo>
                  <a:lnTo>
                    <a:pt x="f34" y="f35"/>
                  </a:lnTo>
                  <a:lnTo>
                    <a:pt x="f36" y="f36"/>
                  </a:lnTo>
                  <a:cubicBezTo>
                    <a:pt x="f37" y="f38"/>
                    <a:pt x="f39" y="f40"/>
                    <a:pt x="f41" y="f40"/>
                  </a:cubicBezTo>
                  <a:cubicBezTo>
                    <a:pt x="f42" y="f40"/>
                    <a:pt x="f43" y="f44"/>
                    <a:pt x="f45" y="f36"/>
                  </a:cubicBezTo>
                  <a:cubicBezTo>
                    <a:pt x="f46" y="f47"/>
                    <a:pt x="f46" y="f35"/>
                    <a:pt x="f45" y="f45"/>
                  </a:cubicBezTo>
                  <a:lnTo>
                    <a:pt x="f48" y="f9"/>
                  </a:lnTo>
                  <a:lnTo>
                    <a:pt x="f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42" name="Google Shape;6007;p67">
            <a:extLst>
              <a:ext uri="{FF2B5EF4-FFF2-40B4-BE49-F238E27FC236}">
                <a16:creationId xmlns:a16="http://schemas.microsoft.com/office/drawing/2014/main" id="{DBCB3FFF-615D-71CF-756E-9319FC5F4386}"/>
              </a:ext>
            </a:extLst>
          </p:cNvPr>
          <p:cNvGrpSpPr/>
          <p:nvPr/>
        </p:nvGrpSpPr>
        <p:grpSpPr>
          <a:xfrm>
            <a:off x="3964161" y="4157045"/>
            <a:ext cx="352263" cy="356771"/>
            <a:chOff x="3964161" y="4157045"/>
            <a:chExt cx="352263" cy="356771"/>
          </a:xfrm>
        </p:grpSpPr>
        <p:sp>
          <p:nvSpPr>
            <p:cNvPr id="43" name="Google Shape;6008;p67">
              <a:extLst>
                <a:ext uri="{FF2B5EF4-FFF2-40B4-BE49-F238E27FC236}">
                  <a16:creationId xmlns:a16="http://schemas.microsoft.com/office/drawing/2014/main" id="{546B4B84-2182-E1EF-8D88-951F7A36BF0E}"/>
                </a:ext>
              </a:extLst>
            </p:cNvPr>
            <p:cNvSpPr/>
            <p:nvPr/>
          </p:nvSpPr>
          <p:spPr>
            <a:xfrm>
              <a:off x="3964161" y="4157045"/>
              <a:ext cx="352263" cy="356771"/>
            </a:xfrm>
            <a:custGeom>
              <a:avLst/>
              <a:gdLst>
                <a:gd name="f0" fmla="val w"/>
                <a:gd name="f1" fmla="val h"/>
                <a:gd name="f2" fmla="val 0"/>
                <a:gd name="f3" fmla="val 12278"/>
                <a:gd name="f4" fmla="val 12435"/>
                <a:gd name="f5" fmla="val 5905"/>
                <a:gd name="f6" fmla="val 860"/>
                <a:gd name="f7" fmla="val 6421"/>
                <a:gd name="f8" fmla="val 6926"/>
                <a:gd name="f9" fmla="val 1412"/>
                <a:gd name="f10" fmla="val 7341"/>
                <a:gd name="f11" fmla="val 2467"/>
                <a:gd name="f12" fmla="val 6837"/>
                <a:gd name="f13" fmla="val 2593"/>
                <a:gd name="f14" fmla="val 6365"/>
                <a:gd name="f15" fmla="val 2782"/>
                <a:gd name="f16" fmla="val 5892"/>
                <a:gd name="f17" fmla="val 3003"/>
                <a:gd name="f18" fmla="val 5419"/>
                <a:gd name="f19" fmla="val 4947"/>
                <a:gd name="f20" fmla="val 4443"/>
                <a:gd name="f21" fmla="val 4893"/>
                <a:gd name="f22" fmla="val 1381"/>
                <a:gd name="f23" fmla="val 5404"/>
                <a:gd name="f24" fmla="val 4191"/>
                <a:gd name="f25" fmla="val 3255"/>
                <a:gd name="f26" fmla="val 3349"/>
                <a:gd name="f27" fmla="val 4632"/>
                <a:gd name="f28" fmla="val 3381"/>
                <a:gd name="f29" fmla="val 4884"/>
                <a:gd name="f30" fmla="val 3475"/>
                <a:gd name="f31" fmla="val 4726"/>
                <a:gd name="f32" fmla="val 3538"/>
                <a:gd name="f33" fmla="val 4600"/>
                <a:gd name="f34" fmla="val 3601"/>
                <a:gd name="f35" fmla="val 3696"/>
                <a:gd name="f36" fmla="val 4285"/>
                <a:gd name="f37" fmla="val 3790"/>
                <a:gd name="f38" fmla="val 4159"/>
                <a:gd name="f39" fmla="val 3853"/>
                <a:gd name="f40" fmla="val 4002"/>
                <a:gd name="f41" fmla="val 3948"/>
                <a:gd name="f42" fmla="val 4096"/>
                <a:gd name="f43" fmla="val 3727"/>
                <a:gd name="f44" fmla="val 3507"/>
                <a:gd name="f45" fmla="val 7625"/>
                <a:gd name="f46" fmla="val 3318"/>
                <a:gd name="f47" fmla="val 7688"/>
                <a:gd name="f48" fmla="val 7751"/>
                <a:gd name="f49" fmla="val 7782"/>
                <a:gd name="f50" fmla="val 3979"/>
                <a:gd name="f51" fmla="val 7499"/>
                <a:gd name="f52" fmla="val 7247"/>
                <a:gd name="f53" fmla="val 3633"/>
                <a:gd name="f54" fmla="val 6963"/>
                <a:gd name="f55" fmla="val 7184"/>
                <a:gd name="f56" fmla="val 3412"/>
                <a:gd name="f57" fmla="val 7404"/>
                <a:gd name="f58" fmla="val 2611"/>
                <a:gd name="f59" fmla="val 3034"/>
                <a:gd name="f60" fmla="val 2846"/>
                <a:gd name="f61" fmla="val 3110"/>
                <a:gd name="f62" fmla="val 3054"/>
                <a:gd name="f63" fmla="val 3403"/>
                <a:gd name="f64" fmla="val 3097"/>
                <a:gd name="f65" fmla="val 3309"/>
                <a:gd name="f66" fmla="val 3570"/>
                <a:gd name="f67" fmla="val 3183"/>
                <a:gd name="f68" fmla="val 4042"/>
                <a:gd name="f69" fmla="val 3151"/>
                <a:gd name="f70" fmla="val 4609"/>
                <a:gd name="f71" fmla="val 2742"/>
                <a:gd name="f72" fmla="val 4924"/>
                <a:gd name="f73" fmla="val 2363"/>
                <a:gd name="f74" fmla="val 5240"/>
                <a:gd name="f75" fmla="val 1954"/>
                <a:gd name="f76" fmla="val 5586"/>
                <a:gd name="f77" fmla="val 712"/>
                <a:gd name="f78" fmla="val 4068"/>
                <a:gd name="f79" fmla="val 945"/>
                <a:gd name="f80" fmla="val 9301"/>
                <a:gd name="f81" fmla="val 3075"/>
                <a:gd name="f82" fmla="val 10879"/>
                <a:gd name="f83" fmla="val 11079"/>
                <a:gd name="f84" fmla="val 4102"/>
                <a:gd name="f85" fmla="val 9862"/>
                <a:gd name="f86" fmla="val 5618"/>
                <a:gd name="f87" fmla="val 9515"/>
                <a:gd name="f88" fmla="val 5271"/>
                <a:gd name="f89" fmla="val 9137"/>
                <a:gd name="f90" fmla="val 8696"/>
                <a:gd name="f91" fmla="val 4641"/>
                <a:gd name="f92" fmla="val 8601"/>
                <a:gd name="f93" fmla="val 4137"/>
                <a:gd name="f94" fmla="val 8538"/>
                <a:gd name="f95" fmla="val 8412"/>
                <a:gd name="f96" fmla="val 3160"/>
                <a:gd name="f97" fmla="val 8746"/>
                <a:gd name="f98" fmla="val 3102"/>
                <a:gd name="f99" fmla="val 9042"/>
                <a:gd name="f100" fmla="val 8822"/>
                <a:gd name="f101" fmla="val 5744"/>
                <a:gd name="f102" fmla="val 9011"/>
                <a:gd name="f103" fmla="val 5901"/>
                <a:gd name="f104" fmla="val 9169"/>
                <a:gd name="f105" fmla="val 6059"/>
                <a:gd name="f106" fmla="val 9326"/>
                <a:gd name="f107" fmla="val 6216"/>
                <a:gd name="f108" fmla="val 6374"/>
                <a:gd name="f109" fmla="val 8980"/>
                <a:gd name="f110" fmla="val 6531"/>
                <a:gd name="f111" fmla="val 6689"/>
                <a:gd name="f112" fmla="val 3025"/>
                <a:gd name="f113" fmla="val 5775"/>
                <a:gd name="f114" fmla="val 6720"/>
                <a:gd name="f115" fmla="val 2836"/>
                <a:gd name="f116" fmla="val 6563"/>
                <a:gd name="f117" fmla="val 2679"/>
                <a:gd name="f118" fmla="val 6405"/>
                <a:gd name="f119" fmla="val 2521"/>
                <a:gd name="f120" fmla="val 6248"/>
                <a:gd name="f121" fmla="val 6090"/>
                <a:gd name="f122" fmla="val 2868"/>
                <a:gd name="f123" fmla="val 5933"/>
                <a:gd name="f124" fmla="val 3885"/>
                <a:gd name="f125" fmla="val 6617"/>
                <a:gd name="f126" fmla="val 4200"/>
                <a:gd name="f127" fmla="val 7278"/>
                <a:gd name="f128" fmla="val 7908"/>
                <a:gd name="f129" fmla="val 5082"/>
                <a:gd name="f130" fmla="val 8003"/>
                <a:gd name="f131" fmla="val 5838"/>
                <a:gd name="f132" fmla="val 6626"/>
                <a:gd name="f133" fmla="val 7413"/>
                <a:gd name="f134" fmla="val 7823"/>
                <a:gd name="f135" fmla="val 6585"/>
                <a:gd name="f136" fmla="val 8232"/>
                <a:gd name="f137" fmla="val 8579"/>
                <a:gd name="f138" fmla="val 5545"/>
                <a:gd name="f139" fmla="val 8421"/>
                <a:gd name="f140" fmla="val 5230"/>
                <a:gd name="f141" fmla="val 8043"/>
                <a:gd name="f142" fmla="val 4537"/>
                <a:gd name="f143" fmla="val 7634"/>
                <a:gd name="f144" fmla="val 3876"/>
                <a:gd name="f145" fmla="val 3844"/>
                <a:gd name="f146" fmla="val 6657"/>
                <a:gd name="f147" fmla="val 5870"/>
                <a:gd name="f148" fmla="val 4830"/>
                <a:gd name="f149" fmla="val 4452"/>
                <a:gd name="f150" fmla="val 4263"/>
                <a:gd name="f151" fmla="val 5577"/>
                <a:gd name="f152" fmla="val 4033"/>
                <a:gd name="f153" fmla="val 8516"/>
                <a:gd name="f154" fmla="val 4317"/>
                <a:gd name="f155" fmla="val 8674"/>
                <a:gd name="f156" fmla="val 4474"/>
                <a:gd name="f157" fmla="val 8737"/>
                <a:gd name="f158" fmla="val 8831"/>
                <a:gd name="f159" fmla="val 4758"/>
                <a:gd name="f160" fmla="val 8894"/>
                <a:gd name="f161" fmla="val 4915"/>
                <a:gd name="f162" fmla="val 8989"/>
                <a:gd name="f163" fmla="val 4663"/>
                <a:gd name="f164" fmla="val 9052"/>
                <a:gd name="f165" fmla="val 9146"/>
                <a:gd name="f166" fmla="val 4254"/>
                <a:gd name="f167" fmla="val 9178"/>
                <a:gd name="f168" fmla="val 8926"/>
                <a:gd name="f169" fmla="val 9083"/>
                <a:gd name="f170" fmla="val 6846"/>
                <a:gd name="f171" fmla="val 2300"/>
                <a:gd name="f172" fmla="val 7193"/>
                <a:gd name="f173" fmla="val 2710"/>
                <a:gd name="f174" fmla="val 7571"/>
                <a:gd name="f175" fmla="val 3214"/>
                <a:gd name="f176" fmla="val 8358"/>
                <a:gd name="f177" fmla="val 8863"/>
                <a:gd name="f178" fmla="val 9335"/>
                <a:gd name="f179" fmla="val 3090"/>
                <a:gd name="f180" fmla="val 9388"/>
                <a:gd name="f181" fmla="val 2806"/>
                <a:gd name="f182" fmla="val 9414"/>
                <a:gd name="f183" fmla="val 2555"/>
                <a:gd name="f184" fmla="val 1015"/>
                <a:gd name="f185" fmla="val 681"/>
                <a:gd name="f186" fmla="val 8445"/>
                <a:gd name="f187" fmla="val 9925"/>
                <a:gd name="f188" fmla="val 11167"/>
                <a:gd name="f189" fmla="val 8392"/>
                <a:gd name="f190" fmla="val 10934"/>
                <a:gd name="f191" fmla="val 9430"/>
                <a:gd name="f192" fmla="val 9267"/>
                <a:gd name="f193" fmla="val 9032"/>
                <a:gd name="f194" fmla="val 8768"/>
                <a:gd name="f195" fmla="val 9410"/>
                <a:gd name="f196" fmla="val 8475"/>
                <a:gd name="f197" fmla="val 9367"/>
                <a:gd name="f198" fmla="val 8664"/>
                <a:gd name="f199" fmla="val 8390"/>
                <a:gd name="f200" fmla="val 8727"/>
                <a:gd name="f201" fmla="val 7508"/>
                <a:gd name="f202" fmla="val 5924"/>
                <a:gd name="f203" fmla="val 9461"/>
                <a:gd name="f204" fmla="val 6396"/>
                <a:gd name="f205" fmla="val 9650"/>
                <a:gd name="f206" fmla="val 6869"/>
                <a:gd name="f207" fmla="val 9839"/>
                <a:gd name="f208" fmla="val 9965"/>
                <a:gd name="f209" fmla="val 6962"/>
                <a:gd name="f210" fmla="val 11056"/>
                <a:gd name="f211" fmla="val 6440"/>
                <a:gd name="f212" fmla="val 11607"/>
                <a:gd name="f213" fmla="val 5922"/>
                <a:gd name="f214" fmla="val 5408"/>
                <a:gd name="f215" fmla="val 4898"/>
                <a:gd name="f216" fmla="val 11064"/>
                <a:gd name="f217" fmla="val 4978"/>
                <a:gd name="f218" fmla="val 5451"/>
                <a:gd name="f219" fmla="val 5931"/>
                <a:gd name="f220" fmla="val 1"/>
                <a:gd name="f221" fmla="val 5817"/>
                <a:gd name="f222" fmla="val 5699"/>
                <a:gd name="f223" fmla="val 14"/>
                <a:gd name="f224" fmla="val 41"/>
                <a:gd name="f225" fmla="val 262"/>
                <a:gd name="f226" fmla="val 1333"/>
                <a:gd name="f227" fmla="val 3655"/>
                <a:gd name="f228" fmla="val 2278"/>
                <a:gd name="f229" fmla="val 3326"/>
                <a:gd name="f230" fmla="val 2223"/>
                <a:gd name="f231" fmla="val 2973"/>
                <a:gd name="f232" fmla="val 2187"/>
                <a:gd name="f233" fmla="val 2624"/>
                <a:gd name="f234" fmla="val 1770"/>
                <a:gd name="f235" fmla="val 939"/>
                <a:gd name="f236" fmla="val 2404"/>
                <a:gd name="f237" fmla="val 536"/>
                <a:gd name="f238" fmla="val 4074"/>
                <a:gd name="f239" fmla="val 662"/>
                <a:gd name="f240" fmla="val 5334"/>
                <a:gd name="f241" fmla="val 1387"/>
                <a:gd name="f242" fmla="val 788"/>
                <a:gd name="f243" fmla="val 6972"/>
                <a:gd name="f244" fmla="val 158"/>
                <a:gd name="f245" fmla="val 379"/>
                <a:gd name="f246" fmla="val 599"/>
                <a:gd name="f247" fmla="val 1166"/>
                <a:gd name="f248" fmla="val 10028"/>
                <a:gd name="f249" fmla="val 1922"/>
                <a:gd name="f250" fmla="val 10186"/>
                <a:gd name="f251" fmla="val 2157"/>
                <a:gd name="f252" fmla="val 10241"/>
                <a:gd name="f253" fmla="val 2410"/>
                <a:gd name="f254" fmla="val 10266"/>
                <a:gd name="f255" fmla="val 2668"/>
                <a:gd name="f256" fmla="val 2998"/>
                <a:gd name="f257" fmla="val 3337"/>
                <a:gd name="f258" fmla="val 10225"/>
                <a:gd name="f259" fmla="val 10154"/>
                <a:gd name="f260" fmla="val 4221"/>
                <a:gd name="f261" fmla="val 11678"/>
                <a:gd name="f262" fmla="val 5076"/>
                <a:gd name="f263" fmla="val 12434"/>
                <a:gd name="f264" fmla="val 5929"/>
                <a:gd name="f265" fmla="val 6786"/>
                <a:gd name="f266" fmla="val 7639"/>
                <a:gd name="f267" fmla="val 11670"/>
                <a:gd name="f268" fmla="val 8192"/>
                <a:gd name="f269" fmla="val 8550"/>
                <a:gd name="f270" fmla="val 10215"/>
                <a:gd name="f271" fmla="val 8882"/>
                <a:gd name="f272" fmla="val 10243"/>
                <a:gd name="f273" fmla="val 9186"/>
                <a:gd name="f274" fmla="val 11589"/>
                <a:gd name="f275" fmla="val 8453"/>
                <a:gd name="f276" fmla="val 10460"/>
                <a:gd name="f277" fmla="val 12272"/>
                <a:gd name="f278" fmla="val 4014"/>
                <a:gd name="f279" fmla="val 11618"/>
                <a:gd name="f280" fmla="val 2182"/>
                <a:gd name="f281" fmla="val 9217"/>
                <a:gd name="f282" fmla="val 8904"/>
                <a:gd name="f283" fmla="val 8562"/>
                <a:gd name="f284" fmla="val 2213"/>
                <a:gd name="f285" fmla="val 7765"/>
                <a:gd name="f286" fmla="val 1139"/>
                <a:gd name="f287" fmla="val 7004"/>
                <a:gd name="f288" fmla="*/ f0 1 12278"/>
                <a:gd name="f289" fmla="*/ f1 1 12435"/>
                <a:gd name="f290" fmla="val f2"/>
                <a:gd name="f291" fmla="val f3"/>
                <a:gd name="f292" fmla="val f4"/>
                <a:gd name="f293" fmla="+- f292 0 f290"/>
                <a:gd name="f294" fmla="+- f291 0 f290"/>
                <a:gd name="f295" fmla="*/ f294 1 12278"/>
                <a:gd name="f296" fmla="*/ f293 1 12435"/>
                <a:gd name="f297" fmla="*/ f290 1 f295"/>
                <a:gd name="f298" fmla="*/ f291 1 f295"/>
                <a:gd name="f299" fmla="*/ f290 1 f296"/>
                <a:gd name="f300" fmla="*/ f292 1 f296"/>
                <a:gd name="f301" fmla="*/ f297 f288 1"/>
                <a:gd name="f302" fmla="*/ f298 f288 1"/>
                <a:gd name="f303" fmla="*/ f300 f289 1"/>
                <a:gd name="f304" fmla="*/ f299 f289 1"/>
              </a:gdLst>
              <a:ahLst/>
              <a:cxnLst>
                <a:cxn ang="3cd4">
                  <a:pos x="hc" y="t"/>
                </a:cxn>
                <a:cxn ang="0">
                  <a:pos x="r" y="vc"/>
                </a:cxn>
                <a:cxn ang="cd4">
                  <a:pos x="hc" y="b"/>
                </a:cxn>
                <a:cxn ang="cd2">
                  <a:pos x="l" y="vc"/>
                </a:cxn>
              </a:cxnLst>
              <a:rect l="f301" t="f304" r="f302" b="f303"/>
              <a:pathLst>
                <a:path w="12278" h="12435">
                  <a:moveTo>
                    <a:pt x="f5" y="f6"/>
                  </a:moveTo>
                  <a:cubicBezTo>
                    <a:pt x="f7" y="f6"/>
                    <a:pt x="f8" y="f9"/>
                    <a:pt x="f10" y="f11"/>
                  </a:cubicBezTo>
                  <a:cubicBezTo>
                    <a:pt x="f12" y="f13"/>
                    <a:pt x="f14" y="f15"/>
                    <a:pt x="f16" y="f17"/>
                  </a:cubicBezTo>
                  <a:cubicBezTo>
                    <a:pt x="f18" y="f15"/>
                    <a:pt x="f19" y="f13"/>
                    <a:pt x="f20" y="f11"/>
                  </a:cubicBezTo>
                  <a:cubicBezTo>
                    <a:pt x="f21" y="f22"/>
                    <a:pt x="f23" y="f6"/>
                    <a:pt x="f5" y="f6"/>
                  </a:cubicBezTo>
                  <a:close/>
                  <a:moveTo>
                    <a:pt x="f24" y="f25"/>
                  </a:moveTo>
                  <a:cubicBezTo>
                    <a:pt x="f20" y="f26"/>
                    <a:pt x="f27" y="f28"/>
                    <a:pt x="f29" y="f30"/>
                  </a:cubicBezTo>
                  <a:cubicBezTo>
                    <a:pt x="f31" y="f32"/>
                    <a:pt x="f33" y="f34"/>
                    <a:pt x="f20" y="f35"/>
                  </a:cubicBezTo>
                  <a:cubicBezTo>
                    <a:pt x="f36" y="f37"/>
                    <a:pt x="f38" y="f39"/>
                    <a:pt x="f40" y="f41"/>
                  </a:cubicBezTo>
                  <a:cubicBezTo>
                    <a:pt x="f42" y="f43"/>
                    <a:pt x="f38" y="f44"/>
                    <a:pt x="f24" y="f25"/>
                  </a:cubicBezTo>
                  <a:close/>
                  <a:moveTo>
                    <a:pt x="f45" y="f46"/>
                  </a:moveTo>
                  <a:cubicBezTo>
                    <a:pt x="f47" y="f44"/>
                    <a:pt x="f48" y="f43"/>
                    <a:pt x="f49" y="f50"/>
                  </a:cubicBezTo>
                  <a:cubicBezTo>
                    <a:pt x="f51" y="f37"/>
                    <a:pt x="f52" y="f53"/>
                    <a:pt x="f54" y="f44"/>
                  </a:cubicBezTo>
                  <a:cubicBezTo>
                    <a:pt x="f55" y="f56"/>
                    <a:pt x="f57" y="f26"/>
                    <a:pt x="f45" y="f46"/>
                  </a:cubicBezTo>
                  <a:close/>
                  <a:moveTo>
                    <a:pt x="f58" y="f59"/>
                  </a:moveTo>
                  <a:cubicBezTo>
                    <a:pt x="f60" y="f59"/>
                    <a:pt x="f61" y="f62"/>
                    <a:pt x="f63" y="f64"/>
                  </a:cubicBezTo>
                  <a:cubicBezTo>
                    <a:pt x="f65" y="f66"/>
                    <a:pt x="f67" y="f68"/>
                    <a:pt x="f69" y="f70"/>
                  </a:cubicBezTo>
                  <a:cubicBezTo>
                    <a:pt x="f71" y="f72"/>
                    <a:pt x="f73" y="f74"/>
                    <a:pt x="f75" y="f76"/>
                  </a:cubicBezTo>
                  <a:cubicBezTo>
                    <a:pt x="f77" y="f78"/>
                    <a:pt x="f79" y="f59"/>
                    <a:pt x="f58" y="f59"/>
                  </a:cubicBezTo>
                  <a:close/>
                  <a:moveTo>
                    <a:pt x="f80" y="f81"/>
                  </a:moveTo>
                  <a:cubicBezTo>
                    <a:pt x="f82" y="f81"/>
                    <a:pt x="f83" y="f84"/>
                    <a:pt x="f85" y="f86"/>
                  </a:cubicBezTo>
                  <a:cubicBezTo>
                    <a:pt x="f87" y="f88"/>
                    <a:pt x="f89" y="f72"/>
                    <a:pt x="f90" y="f91"/>
                  </a:cubicBezTo>
                  <a:cubicBezTo>
                    <a:pt x="f92" y="f93"/>
                    <a:pt x="f94" y="f34"/>
                    <a:pt x="f95" y="f96"/>
                  </a:cubicBezTo>
                  <a:cubicBezTo>
                    <a:pt x="f97" y="f98"/>
                    <a:pt x="f99" y="f81"/>
                    <a:pt x="f80" y="f81"/>
                  </a:cubicBezTo>
                  <a:close/>
                  <a:moveTo>
                    <a:pt x="f100" y="f101"/>
                  </a:moveTo>
                  <a:cubicBezTo>
                    <a:pt x="f102" y="f103"/>
                    <a:pt x="f104" y="f105"/>
                    <a:pt x="f106" y="f107"/>
                  </a:cubicBezTo>
                  <a:cubicBezTo>
                    <a:pt x="f104" y="f108"/>
                    <a:pt x="f109" y="f110"/>
                    <a:pt x="f100" y="f111"/>
                  </a:cubicBezTo>
                  <a:lnTo>
                    <a:pt x="f100" y="f101"/>
                  </a:lnTo>
                  <a:close/>
                  <a:moveTo>
                    <a:pt x="f112" y="f113"/>
                  </a:moveTo>
                  <a:lnTo>
                    <a:pt x="f112" y="f114"/>
                  </a:lnTo>
                  <a:cubicBezTo>
                    <a:pt x="f115" y="f116"/>
                    <a:pt x="f117" y="f118"/>
                    <a:pt x="f119" y="f120"/>
                  </a:cubicBezTo>
                  <a:cubicBezTo>
                    <a:pt x="f117" y="f121"/>
                    <a:pt x="f122" y="f123"/>
                    <a:pt x="f112" y="f113"/>
                  </a:cubicBezTo>
                  <a:close/>
                  <a:moveTo>
                    <a:pt x="f16" y="f124"/>
                  </a:moveTo>
                  <a:cubicBezTo>
                    <a:pt x="f125" y="f126"/>
                    <a:pt x="f127" y="f70"/>
                    <a:pt x="f128" y="f129"/>
                  </a:cubicBezTo>
                  <a:cubicBezTo>
                    <a:pt x="f130" y="f131"/>
                    <a:pt x="f130" y="f132"/>
                    <a:pt x="f128" y="f133"/>
                  </a:cubicBezTo>
                  <a:cubicBezTo>
                    <a:pt x="f127" y="f134"/>
                    <a:pt x="f135" y="f136"/>
                    <a:pt x="f16" y="f137"/>
                  </a:cubicBezTo>
                  <a:cubicBezTo>
                    <a:pt x="f138" y="f139"/>
                    <a:pt x="f140" y="f136"/>
                    <a:pt x="f29" y="f141"/>
                  </a:cubicBezTo>
                  <a:cubicBezTo>
                    <a:pt x="f142" y="f134"/>
                    <a:pt x="f24" y="f143"/>
                    <a:pt x="f144" y="f133"/>
                  </a:cubicBezTo>
                  <a:cubicBezTo>
                    <a:pt x="f145" y="f146"/>
                    <a:pt x="f145" y="f147"/>
                    <a:pt x="f144" y="f129"/>
                  </a:cubicBezTo>
                  <a:cubicBezTo>
                    <a:pt x="f24" y="f148"/>
                    <a:pt x="f142" y="f91"/>
                    <a:pt x="f29" y="f149"/>
                  </a:cubicBezTo>
                  <a:cubicBezTo>
                    <a:pt x="f140" y="f150"/>
                    <a:pt x="f151" y="f68"/>
                    <a:pt x="f16" y="f124"/>
                  </a:cubicBezTo>
                  <a:close/>
                  <a:moveTo>
                    <a:pt x="f152" y="f153"/>
                  </a:moveTo>
                  <a:cubicBezTo>
                    <a:pt x="f38" y="f137"/>
                    <a:pt x="f154" y="f155"/>
                    <a:pt x="f156" y="f157"/>
                  </a:cubicBezTo>
                  <a:cubicBezTo>
                    <a:pt x="f27" y="f158"/>
                    <a:pt x="f159" y="f160"/>
                    <a:pt x="f161" y="f162"/>
                  </a:cubicBezTo>
                  <a:cubicBezTo>
                    <a:pt x="f163" y="f164"/>
                    <a:pt x="f156" y="f165"/>
                    <a:pt x="f166" y="f167"/>
                  </a:cubicBezTo>
                  <a:cubicBezTo>
                    <a:pt x="f38" y="f168"/>
                    <a:pt x="f42" y="f157"/>
                    <a:pt x="f152" y="f153"/>
                  </a:cubicBezTo>
                  <a:close/>
                  <a:moveTo>
                    <a:pt x="f49" y="f153"/>
                  </a:moveTo>
                  <a:cubicBezTo>
                    <a:pt x="f48" y="f157"/>
                    <a:pt x="f47" y="f162"/>
                    <a:pt x="f45" y="f167"/>
                  </a:cubicBezTo>
                  <a:cubicBezTo>
                    <a:pt x="f57" y="f169"/>
                    <a:pt x="f55" y="f164"/>
                    <a:pt x="f54" y="f162"/>
                  </a:cubicBezTo>
                  <a:cubicBezTo>
                    <a:pt x="f127" y="f158"/>
                    <a:pt x="f51" y="f155"/>
                    <a:pt x="f49" y="f153"/>
                  </a:cubicBezTo>
                  <a:close/>
                  <a:moveTo>
                    <a:pt x="f75" y="f170"/>
                  </a:moveTo>
                  <a:cubicBezTo>
                    <a:pt x="f171" y="f172"/>
                    <a:pt x="f173" y="f174"/>
                    <a:pt x="f69" y="f134"/>
                  </a:cubicBezTo>
                  <a:cubicBezTo>
                    <a:pt x="f175" y="f176"/>
                    <a:pt x="f65" y="f177"/>
                    <a:pt x="f63" y="f178"/>
                  </a:cubicBezTo>
                  <a:cubicBezTo>
                    <a:pt x="f179" y="f180"/>
                    <a:pt x="f181" y="f182"/>
                    <a:pt x="f183" y="f182"/>
                  </a:cubicBezTo>
                  <a:cubicBezTo>
                    <a:pt x="f184" y="f182"/>
                    <a:pt x="f185" y="f186"/>
                    <a:pt x="f75" y="f170"/>
                  </a:cubicBezTo>
                  <a:close/>
                  <a:moveTo>
                    <a:pt x="f187" y="f170"/>
                  </a:moveTo>
                  <a:lnTo>
                    <a:pt x="f187" y="f170"/>
                  </a:lnTo>
                  <a:cubicBezTo>
                    <a:pt x="f188" y="f189"/>
                    <a:pt x="f190" y="f191"/>
                    <a:pt x="f192" y="f191"/>
                  </a:cubicBezTo>
                  <a:cubicBezTo>
                    <a:pt x="f193" y="f191"/>
                    <a:pt x="f194" y="f195"/>
                    <a:pt x="f196" y="f197"/>
                  </a:cubicBezTo>
                  <a:cubicBezTo>
                    <a:pt x="f94" y="f160"/>
                    <a:pt x="f198" y="f199"/>
                    <a:pt x="f200" y="f134"/>
                  </a:cubicBezTo>
                  <a:cubicBezTo>
                    <a:pt x="f89" y="f201"/>
                    <a:pt x="f87" y="f172"/>
                    <a:pt x="f187" y="f170"/>
                  </a:cubicBezTo>
                  <a:close/>
                  <a:moveTo>
                    <a:pt x="f202" y="f203"/>
                  </a:moveTo>
                  <a:cubicBezTo>
                    <a:pt x="f204" y="f205"/>
                    <a:pt x="f206" y="f207"/>
                    <a:pt x="f57" y="f208"/>
                  </a:cubicBezTo>
                  <a:cubicBezTo>
                    <a:pt x="f209" y="f210"/>
                    <a:pt x="f211" y="f212"/>
                    <a:pt x="f213" y="f212"/>
                  </a:cubicBezTo>
                  <a:cubicBezTo>
                    <a:pt x="f214" y="f212"/>
                    <a:pt x="f215" y="f216"/>
                    <a:pt x="f156" y="f208"/>
                  </a:cubicBezTo>
                  <a:cubicBezTo>
                    <a:pt x="f217" y="f207"/>
                    <a:pt x="f218" y="f205"/>
                    <a:pt x="f202" y="f203"/>
                  </a:cubicBezTo>
                  <a:close/>
                  <a:moveTo>
                    <a:pt x="f219" y="f220"/>
                  </a:moveTo>
                  <a:cubicBezTo>
                    <a:pt x="f221" y="f220"/>
                    <a:pt x="f222" y="f223"/>
                    <a:pt x="f151" y="f224"/>
                  </a:cubicBezTo>
                  <a:cubicBezTo>
                    <a:pt x="f27" y="f225"/>
                    <a:pt x="f40" y="f226"/>
                    <a:pt x="f227" y="f228"/>
                  </a:cubicBezTo>
                  <a:cubicBezTo>
                    <a:pt x="f229" y="f230"/>
                    <a:pt x="f231" y="f232"/>
                    <a:pt x="f233" y="f232"/>
                  </a:cubicBezTo>
                  <a:cubicBezTo>
                    <a:pt x="f234" y="f232"/>
                    <a:pt x="f235" y="f236"/>
                    <a:pt x="f237" y="f64"/>
                  </a:cubicBezTo>
                  <a:cubicBezTo>
                    <a:pt x="f220" y="f238"/>
                    <a:pt x="f239" y="f240"/>
                    <a:pt x="f241" y="f107"/>
                  </a:cubicBezTo>
                  <a:cubicBezTo>
                    <a:pt x="f242" y="f243"/>
                    <a:pt x="f244" y="f141"/>
                    <a:pt x="f245" y="f168"/>
                  </a:cubicBezTo>
                  <a:cubicBezTo>
                    <a:pt x="f246" y="f205"/>
                    <a:pt x="f247" y="f248"/>
                    <a:pt x="f249" y="f250"/>
                  </a:cubicBezTo>
                  <a:cubicBezTo>
                    <a:pt x="f251" y="f252"/>
                    <a:pt x="f253" y="f254"/>
                    <a:pt x="f255" y="f254"/>
                  </a:cubicBezTo>
                  <a:cubicBezTo>
                    <a:pt x="f256" y="f254"/>
                    <a:pt x="f257" y="f258"/>
                    <a:pt x="f227" y="f259"/>
                  </a:cubicBezTo>
                  <a:cubicBezTo>
                    <a:pt x="f260" y="f261"/>
                    <a:pt x="f262" y="f263"/>
                    <a:pt x="f264" y="f263"/>
                  </a:cubicBezTo>
                  <a:cubicBezTo>
                    <a:pt x="f265" y="f263"/>
                    <a:pt x="f266" y="f267"/>
                    <a:pt x="f268" y="f259"/>
                  </a:cubicBezTo>
                  <a:cubicBezTo>
                    <a:pt x="f269" y="f270"/>
                    <a:pt x="f271" y="f272"/>
                    <a:pt x="f273" y="f272"/>
                  </a:cubicBezTo>
                  <a:cubicBezTo>
                    <a:pt x="f274" y="f272"/>
                    <a:pt x="f3" y="f275"/>
                    <a:pt x="f276" y="f107"/>
                  </a:cubicBezTo>
                  <a:cubicBezTo>
                    <a:pt x="f277" y="f278"/>
                    <a:pt x="f279" y="f280"/>
                    <a:pt x="f281" y="f280"/>
                  </a:cubicBezTo>
                  <a:cubicBezTo>
                    <a:pt x="f282" y="f280"/>
                    <a:pt x="f283" y="f284"/>
                    <a:pt x="f268" y="f228"/>
                  </a:cubicBezTo>
                  <a:cubicBezTo>
                    <a:pt x="f285" y="f286"/>
                    <a:pt x="f287" y="f220"/>
                    <a:pt x="f219" y="f220"/>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4" name="Google Shape;6009;p67">
              <a:extLst>
                <a:ext uri="{FF2B5EF4-FFF2-40B4-BE49-F238E27FC236}">
                  <a16:creationId xmlns:a16="http://schemas.microsoft.com/office/drawing/2014/main" id="{80B7BC09-2D0D-64E7-19EA-620DE1A02DB9}"/>
                </a:ext>
              </a:extLst>
            </p:cNvPr>
            <p:cNvSpPr/>
            <p:nvPr/>
          </p:nvSpPr>
          <p:spPr>
            <a:xfrm>
              <a:off x="4097947" y="4300094"/>
              <a:ext cx="72329" cy="71469"/>
            </a:xfrm>
            <a:custGeom>
              <a:avLst/>
              <a:gdLst>
                <a:gd name="f0" fmla="val w"/>
                <a:gd name="f1" fmla="val h"/>
                <a:gd name="f2" fmla="val 0"/>
                <a:gd name="f3" fmla="val 2521"/>
                <a:gd name="f4" fmla="val 2491"/>
                <a:gd name="f5" fmla="val 1313"/>
                <a:gd name="f6" fmla="val 1295"/>
                <a:gd name="f7" fmla="val 1278"/>
                <a:gd name="f8" fmla="val 1"/>
                <a:gd name="f9" fmla="val 1261"/>
                <a:gd name="f10" fmla="val 599"/>
                <a:gd name="f11" fmla="val 569"/>
                <a:gd name="f12" fmla="val 63"/>
                <a:gd name="f13" fmla="val 1230"/>
                <a:gd name="f14" fmla="val 1955"/>
                <a:gd name="f15" fmla="val 567"/>
                <a:gd name="f16" fmla="val 2490"/>
                <a:gd name="f17" fmla="val 1954"/>
                <a:gd name="f18" fmla="val 2489"/>
                <a:gd name="f19" fmla="val 585"/>
                <a:gd name="f20" fmla="val 1980"/>
                <a:gd name="f21" fmla="*/ f0 1 2521"/>
                <a:gd name="f22" fmla="*/ f1 1 2491"/>
                <a:gd name="f23" fmla="val f2"/>
                <a:gd name="f24" fmla="val f3"/>
                <a:gd name="f25" fmla="val f4"/>
                <a:gd name="f26" fmla="+- f25 0 f23"/>
                <a:gd name="f27" fmla="+- f24 0 f23"/>
                <a:gd name="f28" fmla="*/ f27 1 2521"/>
                <a:gd name="f29" fmla="*/ f26 1 249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521" h="2491">
                  <a:moveTo>
                    <a:pt x="f5" y="f2"/>
                  </a:moveTo>
                  <a:cubicBezTo>
                    <a:pt x="f6" y="f2"/>
                    <a:pt x="f7" y="f8"/>
                    <a:pt x="f9" y="f8"/>
                  </a:cubicBezTo>
                  <a:cubicBezTo>
                    <a:pt x="f10" y="f8"/>
                    <a:pt x="f2" y="f11"/>
                    <a:pt x="f12" y="f13"/>
                  </a:cubicBezTo>
                  <a:cubicBezTo>
                    <a:pt x="f2" y="f14"/>
                    <a:pt x="f15" y="f16"/>
                    <a:pt x="f9" y="f16"/>
                  </a:cubicBezTo>
                  <a:cubicBezTo>
                    <a:pt x="f17" y="f16"/>
                    <a:pt x="f3" y="f14"/>
                    <a:pt x="f18" y="f13"/>
                  </a:cubicBezTo>
                  <a:cubicBezTo>
                    <a:pt x="f18" y="f19"/>
                    <a:pt x="f20"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45" name="Google Shape;6018;p67">
            <a:extLst>
              <a:ext uri="{FF2B5EF4-FFF2-40B4-BE49-F238E27FC236}">
                <a16:creationId xmlns:a16="http://schemas.microsoft.com/office/drawing/2014/main" id="{E0BEDF4C-8A46-1E84-9602-FF3D1098E641}"/>
              </a:ext>
            </a:extLst>
          </p:cNvPr>
          <p:cNvGrpSpPr/>
          <p:nvPr/>
        </p:nvGrpSpPr>
        <p:grpSpPr>
          <a:xfrm>
            <a:off x="7665927" y="4173513"/>
            <a:ext cx="365202" cy="332668"/>
            <a:chOff x="7665927" y="4173513"/>
            <a:chExt cx="365202" cy="332668"/>
          </a:xfrm>
        </p:grpSpPr>
        <p:sp>
          <p:nvSpPr>
            <p:cNvPr id="46" name="Google Shape;6019;p67">
              <a:extLst>
                <a:ext uri="{FF2B5EF4-FFF2-40B4-BE49-F238E27FC236}">
                  <a16:creationId xmlns:a16="http://schemas.microsoft.com/office/drawing/2014/main" id="{FF50DDD9-8B82-46B4-F9B3-F3099E272563}"/>
                </a:ext>
              </a:extLst>
            </p:cNvPr>
            <p:cNvSpPr/>
            <p:nvPr/>
          </p:nvSpPr>
          <p:spPr>
            <a:xfrm>
              <a:off x="7665927" y="4173513"/>
              <a:ext cx="344436" cy="94942"/>
            </a:xfrm>
            <a:custGeom>
              <a:avLst/>
              <a:gdLst>
                <a:gd name="f0" fmla="val w"/>
                <a:gd name="f1" fmla="val h"/>
                <a:gd name="f2" fmla="val 0"/>
                <a:gd name="f3" fmla="val 12005"/>
                <a:gd name="f4" fmla="val 3309"/>
                <a:gd name="f5" fmla="val 1671"/>
                <a:gd name="f6" fmla="val 757"/>
                <a:gd name="f7" fmla="val 1"/>
                <a:gd name="f8" fmla="val 1670"/>
                <a:gd name="f9" fmla="val 2552"/>
                <a:gd name="f10" fmla="val 3308"/>
                <a:gd name="f11" fmla="val 11469"/>
                <a:gd name="f12" fmla="val 11815"/>
                <a:gd name="f13" fmla="val 12004"/>
                <a:gd name="f14" fmla="val 2930"/>
                <a:gd name="f15" fmla="val 11784"/>
                <a:gd name="f16" fmla="val 2647"/>
                <a:gd name="f17" fmla="val 11595"/>
                <a:gd name="f18" fmla="val 2363"/>
                <a:gd name="f19" fmla="val 2017"/>
                <a:gd name="f20" fmla="val 1292"/>
                <a:gd name="f21" fmla="val 946"/>
                <a:gd name="f22" fmla="val 662"/>
                <a:gd name="f23" fmla="val 11973"/>
                <a:gd name="f24" fmla="val 410"/>
                <a:gd name="f25" fmla="*/ f0 1 12005"/>
                <a:gd name="f26" fmla="*/ f1 1 3309"/>
                <a:gd name="f27" fmla="val f2"/>
                <a:gd name="f28" fmla="val f3"/>
                <a:gd name="f29" fmla="val f4"/>
                <a:gd name="f30" fmla="+- f29 0 f27"/>
                <a:gd name="f31" fmla="+- f28 0 f27"/>
                <a:gd name="f32" fmla="*/ f31 1 12005"/>
                <a:gd name="f33" fmla="*/ f30 1 330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2005" h="3309">
                  <a:moveTo>
                    <a:pt x="f5" y="f2"/>
                  </a:moveTo>
                  <a:cubicBezTo>
                    <a:pt x="f6" y="f2"/>
                    <a:pt x="f7" y="f6"/>
                    <a:pt x="f7" y="f8"/>
                  </a:cubicBezTo>
                  <a:cubicBezTo>
                    <a:pt x="f7" y="f9"/>
                    <a:pt x="f6" y="f10"/>
                    <a:pt x="f5" y="f10"/>
                  </a:cubicBezTo>
                  <a:lnTo>
                    <a:pt x="f11" y="f10"/>
                  </a:lnTo>
                  <a:cubicBezTo>
                    <a:pt x="f12" y="f10"/>
                    <a:pt x="f13" y="f14"/>
                    <a:pt x="f15" y="f16"/>
                  </a:cubicBezTo>
                  <a:cubicBezTo>
                    <a:pt x="f17" y="f18"/>
                    <a:pt x="f11" y="f19"/>
                    <a:pt x="f11" y="f8"/>
                  </a:cubicBezTo>
                  <a:cubicBezTo>
                    <a:pt x="f11" y="f20"/>
                    <a:pt x="f17" y="f21"/>
                    <a:pt x="f15" y="f22"/>
                  </a:cubicBezTo>
                  <a:cubicBezTo>
                    <a:pt x="f23" y="f24"/>
                    <a:pt x="f15" y="f2"/>
                    <a:pt x="f11"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7" name="Google Shape;6020;p67">
              <a:extLst>
                <a:ext uri="{FF2B5EF4-FFF2-40B4-BE49-F238E27FC236}">
                  <a16:creationId xmlns:a16="http://schemas.microsoft.com/office/drawing/2014/main" id="{A23B21D3-6BFB-D208-B7DC-4545E81121B0}"/>
                </a:ext>
              </a:extLst>
            </p:cNvPr>
            <p:cNvSpPr/>
            <p:nvPr/>
          </p:nvSpPr>
          <p:spPr>
            <a:xfrm>
              <a:off x="7937997" y="4291919"/>
              <a:ext cx="24441" cy="94942"/>
            </a:xfrm>
            <a:custGeom>
              <a:avLst/>
              <a:gdLst>
                <a:gd name="f0" fmla="val w"/>
                <a:gd name="f1" fmla="val h"/>
                <a:gd name="f2" fmla="val 0"/>
                <a:gd name="f3" fmla="val 852"/>
                <a:gd name="f4" fmla="val 3309"/>
                <a:gd name="f5" fmla="val 1"/>
                <a:gd name="f6" fmla="*/ f0 1 852"/>
                <a:gd name="f7" fmla="*/ f1 1 3309"/>
                <a:gd name="f8" fmla="val f2"/>
                <a:gd name="f9" fmla="val f3"/>
                <a:gd name="f10" fmla="val f4"/>
                <a:gd name="f11" fmla="+- f10 0 f8"/>
                <a:gd name="f12" fmla="+- f9 0 f8"/>
                <a:gd name="f13" fmla="*/ f12 1 852"/>
                <a:gd name="f14" fmla="*/ f11 1 3309"/>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852" h="3309">
                  <a:moveTo>
                    <a:pt x="f5" y="f5"/>
                  </a:moveTo>
                  <a:lnTo>
                    <a:pt x="f5" y="f4"/>
                  </a:lnTo>
                  <a:lnTo>
                    <a:pt x="f3" y="f4"/>
                  </a:lnTo>
                  <a:lnTo>
                    <a:pt x="f3"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8" name="Google Shape;6021;p67">
              <a:extLst>
                <a:ext uri="{FF2B5EF4-FFF2-40B4-BE49-F238E27FC236}">
                  <a16:creationId xmlns:a16="http://schemas.microsoft.com/office/drawing/2014/main" id="{7E08A546-F195-357E-BC03-D60F405B2B19}"/>
                </a:ext>
              </a:extLst>
            </p:cNvPr>
            <p:cNvSpPr/>
            <p:nvPr/>
          </p:nvSpPr>
          <p:spPr>
            <a:xfrm>
              <a:off x="7985912" y="4292833"/>
              <a:ext cx="45217" cy="94942"/>
            </a:xfrm>
            <a:custGeom>
              <a:avLst/>
              <a:gdLst>
                <a:gd name="f0" fmla="val w"/>
                <a:gd name="f1" fmla="val h"/>
                <a:gd name="f2" fmla="val 0"/>
                <a:gd name="f3" fmla="val 1576"/>
                <a:gd name="f4" fmla="val 3309"/>
                <a:gd name="f5" fmla="val 1"/>
                <a:gd name="f6" fmla="val 3308"/>
                <a:gd name="f7" fmla="val 1198"/>
                <a:gd name="f8" fmla="val 1387"/>
                <a:gd name="f9" fmla="val 3277"/>
                <a:gd name="f10" fmla="val 3088"/>
                <a:gd name="f11" fmla="val 2899"/>
                <a:gd name="f12" fmla="val 410"/>
                <a:gd name="f13" fmla="val 158"/>
                <a:gd name="f14" fmla="*/ f0 1 1576"/>
                <a:gd name="f15" fmla="*/ f1 1 3309"/>
                <a:gd name="f16" fmla="val f2"/>
                <a:gd name="f17" fmla="val f3"/>
                <a:gd name="f18" fmla="val f4"/>
                <a:gd name="f19" fmla="+- f18 0 f16"/>
                <a:gd name="f20" fmla="+- f17 0 f16"/>
                <a:gd name="f21" fmla="*/ f20 1 1576"/>
                <a:gd name="f22" fmla="*/ f19 1 330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1576" h="3309">
                  <a:moveTo>
                    <a:pt x="f5" y="f2"/>
                  </a:moveTo>
                  <a:lnTo>
                    <a:pt x="f5" y="f6"/>
                  </a:lnTo>
                  <a:lnTo>
                    <a:pt x="f7" y="f6"/>
                  </a:lnTo>
                  <a:cubicBezTo>
                    <a:pt x="f8" y="f9"/>
                    <a:pt x="f3" y="f10"/>
                    <a:pt x="f3" y="f11"/>
                  </a:cubicBezTo>
                  <a:lnTo>
                    <a:pt x="f3" y="f12"/>
                  </a:lnTo>
                  <a:cubicBezTo>
                    <a:pt x="f3" y="f13"/>
                    <a:pt x="f8" y="f2"/>
                    <a:pt x="f7"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49" name="Google Shape;6022;p67">
              <a:extLst>
                <a:ext uri="{FF2B5EF4-FFF2-40B4-BE49-F238E27FC236}">
                  <a16:creationId xmlns:a16="http://schemas.microsoft.com/office/drawing/2014/main" id="{4034921C-AA0D-5C06-261B-40B6FDF62DC6}"/>
                </a:ext>
              </a:extLst>
            </p:cNvPr>
            <p:cNvSpPr/>
            <p:nvPr/>
          </p:nvSpPr>
          <p:spPr>
            <a:xfrm>
              <a:off x="7691265" y="4291919"/>
              <a:ext cx="223269" cy="94942"/>
            </a:xfrm>
            <a:custGeom>
              <a:avLst/>
              <a:gdLst>
                <a:gd name="f0" fmla="val w"/>
                <a:gd name="f1" fmla="val h"/>
                <a:gd name="f2" fmla="val 0"/>
                <a:gd name="f3" fmla="val 7782"/>
                <a:gd name="f4" fmla="val 3309"/>
                <a:gd name="f5" fmla="val 441"/>
                <a:gd name="f6" fmla="val 1"/>
                <a:gd name="f7" fmla="val 189"/>
                <a:gd name="f8" fmla="val 221"/>
                <a:gd name="f9" fmla="val 442"/>
                <a:gd name="f10" fmla="val 2931"/>
                <a:gd name="f11" fmla="val 3151"/>
                <a:gd name="f12" fmla="*/ f0 1 7782"/>
                <a:gd name="f13" fmla="*/ f1 1 3309"/>
                <a:gd name="f14" fmla="val f2"/>
                <a:gd name="f15" fmla="val f3"/>
                <a:gd name="f16" fmla="val f4"/>
                <a:gd name="f17" fmla="+- f16 0 f14"/>
                <a:gd name="f18" fmla="+- f15 0 f14"/>
                <a:gd name="f19" fmla="*/ f18 1 7782"/>
                <a:gd name="f20" fmla="*/ f17 1 330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7782" h="3309">
                  <a:moveTo>
                    <a:pt x="f5" y="f6"/>
                  </a:moveTo>
                  <a:cubicBezTo>
                    <a:pt x="f7" y="f6"/>
                    <a:pt x="f2" y="f8"/>
                    <a:pt x="f2" y="f9"/>
                  </a:cubicBezTo>
                  <a:lnTo>
                    <a:pt x="f2" y="f10"/>
                  </a:lnTo>
                  <a:cubicBezTo>
                    <a:pt x="f2" y="f11"/>
                    <a:pt x="f7" y="f4"/>
                    <a:pt x="f5" y="f4"/>
                  </a:cubicBezTo>
                  <a:lnTo>
                    <a:pt x="f3" y="f4"/>
                  </a:lnTo>
                  <a:lnTo>
                    <a:pt x="f3"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0" name="Google Shape;6023;p67">
              <a:extLst>
                <a:ext uri="{FF2B5EF4-FFF2-40B4-BE49-F238E27FC236}">
                  <a16:creationId xmlns:a16="http://schemas.microsoft.com/office/drawing/2014/main" id="{D996AC8A-6184-4F01-A938-A36CFF38605A}"/>
                </a:ext>
              </a:extLst>
            </p:cNvPr>
            <p:cNvSpPr/>
            <p:nvPr/>
          </p:nvSpPr>
          <p:spPr>
            <a:xfrm>
              <a:off x="7739143" y="4410324"/>
              <a:ext cx="24441" cy="94942"/>
            </a:xfrm>
            <a:custGeom>
              <a:avLst/>
              <a:gdLst>
                <a:gd name="f0" fmla="val w"/>
                <a:gd name="f1" fmla="val h"/>
                <a:gd name="f2" fmla="val 0"/>
                <a:gd name="f3" fmla="val 852"/>
                <a:gd name="f4" fmla="val 3309"/>
                <a:gd name="f5" fmla="val 1"/>
                <a:gd name="f6" fmla="val 851"/>
                <a:gd name="f7" fmla="*/ f0 1 852"/>
                <a:gd name="f8" fmla="*/ f1 1 3309"/>
                <a:gd name="f9" fmla="val f2"/>
                <a:gd name="f10" fmla="val f3"/>
                <a:gd name="f11" fmla="val f4"/>
                <a:gd name="f12" fmla="+- f11 0 f9"/>
                <a:gd name="f13" fmla="+- f10 0 f9"/>
                <a:gd name="f14" fmla="*/ f13 1 852"/>
                <a:gd name="f15" fmla="*/ f12 1 3309"/>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852" h="3309">
                  <a:moveTo>
                    <a:pt x="f5" y="f5"/>
                  </a:moveTo>
                  <a:lnTo>
                    <a:pt x="f5" y="f4"/>
                  </a:lnTo>
                  <a:lnTo>
                    <a:pt x="f6" y="f4"/>
                  </a:lnTo>
                  <a:lnTo>
                    <a:pt x="f6"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1" name="Google Shape;6024;p67">
              <a:extLst>
                <a:ext uri="{FF2B5EF4-FFF2-40B4-BE49-F238E27FC236}">
                  <a16:creationId xmlns:a16="http://schemas.microsoft.com/office/drawing/2014/main" id="{A96BFFD2-9DE0-2BAC-57A3-3DB7EBBB6FEF}"/>
                </a:ext>
              </a:extLst>
            </p:cNvPr>
            <p:cNvSpPr/>
            <p:nvPr/>
          </p:nvSpPr>
          <p:spPr>
            <a:xfrm>
              <a:off x="7787057" y="4412135"/>
              <a:ext cx="218770" cy="94046"/>
            </a:xfrm>
            <a:custGeom>
              <a:avLst/>
              <a:gdLst>
                <a:gd name="f0" fmla="val w"/>
                <a:gd name="f1" fmla="val h"/>
                <a:gd name="f2" fmla="val 0"/>
                <a:gd name="f3" fmla="val 7625"/>
                <a:gd name="f4" fmla="val 3278"/>
                <a:gd name="f5" fmla="val 1"/>
                <a:gd name="f6" fmla="val 3277"/>
                <a:gd name="f7" fmla="val 7247"/>
                <a:gd name="f8" fmla="val 7467"/>
                <a:gd name="f9" fmla="val 3057"/>
                <a:gd name="f10" fmla="val 2868"/>
                <a:gd name="f11" fmla="val 379"/>
                <a:gd name="f12" fmla="val 158"/>
                <a:gd name="f13" fmla="val 7436"/>
                <a:gd name="f14" fmla="*/ f0 1 7625"/>
                <a:gd name="f15" fmla="*/ f1 1 3278"/>
                <a:gd name="f16" fmla="val f2"/>
                <a:gd name="f17" fmla="val f3"/>
                <a:gd name="f18" fmla="val f4"/>
                <a:gd name="f19" fmla="+- f18 0 f16"/>
                <a:gd name="f20" fmla="+- f17 0 f16"/>
                <a:gd name="f21" fmla="*/ f20 1 7625"/>
                <a:gd name="f22" fmla="*/ f19 1 327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625" h="3278">
                  <a:moveTo>
                    <a:pt x="f5" y="f5"/>
                  </a:moveTo>
                  <a:lnTo>
                    <a:pt x="f5" y="f6"/>
                  </a:lnTo>
                  <a:lnTo>
                    <a:pt x="f7" y="f6"/>
                  </a:lnTo>
                  <a:cubicBezTo>
                    <a:pt x="f8" y="f6"/>
                    <a:pt x="f3" y="f9"/>
                    <a:pt x="f3" y="f10"/>
                  </a:cubicBezTo>
                  <a:lnTo>
                    <a:pt x="f3" y="f11"/>
                  </a:lnTo>
                  <a:cubicBezTo>
                    <a:pt x="f3" y="f12"/>
                    <a:pt x="f13" y="f5"/>
                    <a:pt x="f7"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2" name="Google Shape;6025;p67">
              <a:extLst>
                <a:ext uri="{FF2B5EF4-FFF2-40B4-BE49-F238E27FC236}">
                  <a16:creationId xmlns:a16="http://schemas.microsoft.com/office/drawing/2014/main" id="{B0164D28-1A6C-ADED-E4A5-DBAF7829F120}"/>
                </a:ext>
              </a:extLst>
            </p:cNvPr>
            <p:cNvSpPr/>
            <p:nvPr/>
          </p:nvSpPr>
          <p:spPr>
            <a:xfrm>
              <a:off x="7665927" y="4411239"/>
              <a:ext cx="49752" cy="94942"/>
            </a:xfrm>
            <a:custGeom>
              <a:avLst/>
              <a:gdLst>
                <a:gd name="f0" fmla="val w"/>
                <a:gd name="f1" fmla="val h"/>
                <a:gd name="f2" fmla="val 0"/>
                <a:gd name="f3" fmla="val 1734"/>
                <a:gd name="f4" fmla="val 3309"/>
                <a:gd name="f5" fmla="val 442"/>
                <a:gd name="f6" fmla="val 190"/>
                <a:gd name="f7" fmla="val 1"/>
                <a:gd name="f8" fmla="val 189"/>
                <a:gd name="f9" fmla="val 378"/>
                <a:gd name="f10" fmla="val 2867"/>
                <a:gd name="f11" fmla="val 3088"/>
                <a:gd name="f12" fmla="val 3308"/>
                <a:gd name="f13" fmla="*/ f0 1 1734"/>
                <a:gd name="f14" fmla="*/ f1 1 3309"/>
                <a:gd name="f15" fmla="val f2"/>
                <a:gd name="f16" fmla="val f3"/>
                <a:gd name="f17" fmla="val f4"/>
                <a:gd name="f18" fmla="+- f17 0 f15"/>
                <a:gd name="f19" fmla="+- f16 0 f15"/>
                <a:gd name="f20" fmla="*/ f19 1 1734"/>
                <a:gd name="f21" fmla="*/ f18 1 330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734" h="3309">
                  <a:moveTo>
                    <a:pt x="f5" y="f2"/>
                  </a:moveTo>
                  <a:cubicBezTo>
                    <a:pt x="f6" y="f2"/>
                    <a:pt x="f7" y="f8"/>
                    <a:pt x="f7" y="f9"/>
                  </a:cubicBezTo>
                  <a:lnTo>
                    <a:pt x="f7" y="f10"/>
                  </a:lnTo>
                  <a:cubicBezTo>
                    <a:pt x="f7" y="f11"/>
                    <a:pt x="f6" y="f12"/>
                    <a:pt x="f5" y="f12"/>
                  </a:cubicBezTo>
                  <a:lnTo>
                    <a:pt x="f3" y="f12"/>
                  </a:ln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sp>
        <p:nvSpPr>
          <p:cNvPr id="53" name="Google Shape;6043;p67">
            <a:extLst>
              <a:ext uri="{FF2B5EF4-FFF2-40B4-BE49-F238E27FC236}">
                <a16:creationId xmlns:a16="http://schemas.microsoft.com/office/drawing/2014/main" id="{9FD9354E-E65A-39CB-AB77-18481064F117}"/>
              </a:ext>
            </a:extLst>
          </p:cNvPr>
          <p:cNvSpPr/>
          <p:nvPr/>
        </p:nvSpPr>
        <p:spPr>
          <a:xfrm>
            <a:off x="4558101" y="4157703"/>
            <a:ext cx="309167" cy="365202"/>
          </a:xfrm>
          <a:custGeom>
            <a:avLst/>
            <a:gdLst>
              <a:gd name="f0" fmla="val w"/>
              <a:gd name="f1" fmla="val h"/>
              <a:gd name="f2" fmla="val 0"/>
              <a:gd name="f3" fmla="val 10776"/>
              <a:gd name="f4" fmla="val 12729"/>
              <a:gd name="f5" fmla="val 1670"/>
              <a:gd name="f6" fmla="val 851"/>
              <a:gd name="f7" fmla="val 9326"/>
              <a:gd name="f8" fmla="val 1355"/>
              <a:gd name="f9" fmla="val 1072"/>
              <a:gd name="f10" fmla="val 9421"/>
              <a:gd name="f11" fmla="val 9578"/>
              <a:gd name="f12" fmla="val 2049"/>
              <a:gd name="f13" fmla="val 1481"/>
              <a:gd name="f14" fmla="val 1198"/>
              <a:gd name="f15" fmla="val 9925"/>
              <a:gd name="f16" fmla="val 10177"/>
              <a:gd name="f17" fmla="val 10208"/>
              <a:gd name="f18" fmla="val 11846"/>
              <a:gd name="f19" fmla="val 1229"/>
              <a:gd name="f20" fmla="val 11468"/>
              <a:gd name="f21" fmla="val 11027"/>
              <a:gd name="f22" fmla="val 10586"/>
              <a:gd name="f23" fmla="val 2111"/>
              <a:gd name="f24" fmla="val 1"/>
              <a:gd name="f25" fmla="val 914"/>
              <a:gd name="f26" fmla="val 946"/>
              <a:gd name="f27" fmla="val 2080"/>
              <a:gd name="f28" fmla="val 11059"/>
              <a:gd name="f29" fmla="val 11973"/>
              <a:gd name="f30" fmla="val 757"/>
              <a:gd name="f31" fmla="val 10334"/>
              <a:gd name="f32" fmla="val 10775"/>
              <a:gd name="f33" fmla="val 12508"/>
              <a:gd name="f34" fmla="val 12319"/>
              <a:gd name="f35" fmla="val 473"/>
              <a:gd name="f36" fmla="val 221"/>
              <a:gd name="f37" fmla="val 64"/>
              <a:gd name="f38" fmla="val 9105"/>
              <a:gd name="f39" fmla="val 3781"/>
              <a:gd name="f40" fmla="val 4011"/>
              <a:gd name="f41" fmla="val 8912"/>
              <a:gd name="f42" fmla="val 4171"/>
              <a:gd name="f43" fmla="val 8708"/>
              <a:gd name="f44" fmla="val 8604"/>
              <a:gd name="f45" fmla="val 8498"/>
              <a:gd name="f46" fmla="val 4129"/>
              <a:gd name="f47" fmla="val 8412"/>
              <a:gd name="f48" fmla="val 4033"/>
              <a:gd name="f49" fmla="val 7845"/>
              <a:gd name="f50" fmla="val 3498"/>
              <a:gd name="f51" fmla="val 7310"/>
              <a:gd name="f52" fmla="val 7214"/>
              <a:gd name="f53" fmla="val 7100"/>
              <a:gd name="f54" fmla="val 6991"/>
              <a:gd name="f55" fmla="val 6778"/>
              <a:gd name="f56" fmla="val 6585"/>
              <a:gd name="f57" fmla="*/ f0 1 10776"/>
              <a:gd name="f58" fmla="*/ f1 1 12729"/>
              <a:gd name="f59" fmla="val f2"/>
              <a:gd name="f60" fmla="val f3"/>
              <a:gd name="f61" fmla="val f4"/>
              <a:gd name="f62" fmla="+- f61 0 f59"/>
              <a:gd name="f63" fmla="+- f60 0 f59"/>
              <a:gd name="f64" fmla="*/ f63 1 10776"/>
              <a:gd name="f65" fmla="*/ f62 1 12729"/>
              <a:gd name="f66" fmla="*/ f59 1 f64"/>
              <a:gd name="f67" fmla="*/ f60 1 f64"/>
              <a:gd name="f68" fmla="*/ f59 1 f65"/>
              <a:gd name="f69" fmla="*/ f61 1 f65"/>
              <a:gd name="f70" fmla="*/ f66 f57 1"/>
              <a:gd name="f71" fmla="*/ f67 f57 1"/>
              <a:gd name="f72" fmla="*/ f69 f58 1"/>
              <a:gd name="f73" fmla="*/ f68 f58 1"/>
            </a:gdLst>
            <a:ahLst/>
            <a:cxnLst>
              <a:cxn ang="3cd4">
                <a:pos x="hc" y="t"/>
              </a:cxn>
              <a:cxn ang="0">
                <a:pos x="r" y="vc"/>
              </a:cxn>
              <a:cxn ang="cd4">
                <a:pos x="hc" y="b"/>
              </a:cxn>
              <a:cxn ang="cd2">
                <a:pos x="l" y="vc"/>
              </a:cxn>
            </a:cxnLst>
            <a:rect l="f70" t="f73" r="f71" b="f72"/>
            <a:pathLst>
              <a:path w="10776" h="12729">
                <a:moveTo>
                  <a:pt x="f5" y="f6"/>
                </a:moveTo>
                <a:lnTo>
                  <a:pt x="f5" y="f7"/>
                </a:lnTo>
                <a:cubicBezTo>
                  <a:pt x="f8" y="f7"/>
                  <a:pt x="f9" y="f10"/>
                  <a:pt x="f6" y="f11"/>
                </a:cubicBezTo>
                <a:lnTo>
                  <a:pt x="f6" y="f12"/>
                </a:lnTo>
                <a:cubicBezTo>
                  <a:pt x="f6" y="f13"/>
                  <a:pt x="f14" y="f9"/>
                  <a:pt x="f5" y="f6"/>
                </a:cubicBezTo>
                <a:close/>
                <a:moveTo>
                  <a:pt x="f15" y="f16"/>
                </a:moveTo>
                <a:lnTo>
                  <a:pt x="f15" y="f17"/>
                </a:lnTo>
                <a:lnTo>
                  <a:pt x="f15" y="f18"/>
                </a:lnTo>
                <a:lnTo>
                  <a:pt x="f5" y="f18"/>
                </a:lnTo>
                <a:cubicBezTo>
                  <a:pt x="f19" y="f18"/>
                  <a:pt x="f6" y="f20"/>
                  <a:pt x="f6" y="f21"/>
                </a:cubicBezTo>
                <a:cubicBezTo>
                  <a:pt x="f6" y="f22"/>
                  <a:pt x="f19" y="f16"/>
                  <a:pt x="f5" y="f16"/>
                </a:cubicBezTo>
                <a:close/>
                <a:moveTo>
                  <a:pt x="f23" y="f24"/>
                </a:moveTo>
                <a:cubicBezTo>
                  <a:pt x="f25" y="f24"/>
                  <a:pt x="f24" y="f26"/>
                  <a:pt x="f24" y="f27"/>
                </a:cubicBezTo>
                <a:lnTo>
                  <a:pt x="f24" y="f28"/>
                </a:lnTo>
                <a:cubicBezTo>
                  <a:pt x="f24" y="f29"/>
                  <a:pt x="f30" y="f4"/>
                  <a:pt x="f5" y="f4"/>
                </a:cubicBezTo>
                <a:lnTo>
                  <a:pt x="f31" y="f4"/>
                </a:lnTo>
                <a:cubicBezTo>
                  <a:pt x="f22" y="f4"/>
                  <a:pt x="f32" y="f33"/>
                  <a:pt x="f32" y="f34"/>
                </a:cubicBezTo>
                <a:lnTo>
                  <a:pt x="f32" y="f35"/>
                </a:lnTo>
                <a:cubicBezTo>
                  <a:pt x="f32" y="f36"/>
                  <a:pt x="f22" y="f37"/>
                  <a:pt x="f31" y="f37"/>
                </a:cubicBezTo>
                <a:lnTo>
                  <a:pt x="f38" y="f37"/>
                </a:lnTo>
                <a:lnTo>
                  <a:pt x="f38" y="f39"/>
                </a:lnTo>
                <a:cubicBezTo>
                  <a:pt x="f38" y="f40"/>
                  <a:pt x="f41" y="f42"/>
                  <a:pt x="f43" y="f42"/>
                </a:cubicBezTo>
                <a:cubicBezTo>
                  <a:pt x="f44" y="f42"/>
                  <a:pt x="f45" y="f46"/>
                  <a:pt x="f47" y="f48"/>
                </a:cubicBezTo>
                <a:lnTo>
                  <a:pt x="f49" y="f50"/>
                </a:lnTo>
                <a:lnTo>
                  <a:pt x="f51" y="f48"/>
                </a:lnTo>
                <a:cubicBezTo>
                  <a:pt x="f52" y="f46"/>
                  <a:pt x="f53" y="f42"/>
                  <a:pt x="f54" y="f42"/>
                </a:cubicBezTo>
                <a:cubicBezTo>
                  <a:pt x="f55" y="f42"/>
                  <a:pt x="f56" y="f40"/>
                  <a:pt x="f56" y="f39"/>
                </a:cubicBezTo>
                <a:lnTo>
                  <a:pt x="f56" y="f37"/>
                </a:lnTo>
                <a:lnTo>
                  <a:pt x="f23" y="f37"/>
                </a:lnTo>
                <a:lnTo>
                  <a:pt x="f23" y="f24"/>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nvGrpSpPr>
          <p:cNvPr id="54" name="Google Shape;6052;p67">
            <a:extLst>
              <a:ext uri="{FF2B5EF4-FFF2-40B4-BE49-F238E27FC236}">
                <a16:creationId xmlns:a16="http://schemas.microsoft.com/office/drawing/2014/main" id="{5D6221CA-B21E-3018-2E9D-163C68B67EF2}"/>
              </a:ext>
            </a:extLst>
          </p:cNvPr>
          <p:cNvGrpSpPr/>
          <p:nvPr/>
        </p:nvGrpSpPr>
        <p:grpSpPr>
          <a:xfrm>
            <a:off x="8328949" y="4140814"/>
            <a:ext cx="357082" cy="363401"/>
            <a:chOff x="8328949" y="4140814"/>
            <a:chExt cx="357082" cy="363401"/>
          </a:xfrm>
        </p:grpSpPr>
        <p:sp>
          <p:nvSpPr>
            <p:cNvPr id="55" name="Google Shape;6053;p67">
              <a:extLst>
                <a:ext uri="{FF2B5EF4-FFF2-40B4-BE49-F238E27FC236}">
                  <a16:creationId xmlns:a16="http://schemas.microsoft.com/office/drawing/2014/main" id="{4A8DC0C5-4C12-D809-02D4-6990A8FF9934}"/>
                </a:ext>
              </a:extLst>
            </p:cNvPr>
            <p:cNvSpPr/>
            <p:nvPr/>
          </p:nvSpPr>
          <p:spPr>
            <a:xfrm>
              <a:off x="8328949" y="4140814"/>
              <a:ext cx="357082" cy="154332"/>
            </a:xfrm>
            <a:custGeom>
              <a:avLst/>
              <a:gdLst>
                <a:gd name="f0" fmla="val w"/>
                <a:gd name="f1" fmla="val h"/>
                <a:gd name="f2" fmla="val 0"/>
                <a:gd name="f3" fmla="val 12446"/>
                <a:gd name="f4" fmla="val 5379"/>
                <a:gd name="f5" fmla="val 3088"/>
                <a:gd name="f6" fmla="val 1639"/>
                <a:gd name="f7" fmla="val 316"/>
                <a:gd name="f8" fmla="val 1008"/>
                <a:gd name="f9" fmla="val 95"/>
                <a:gd name="f10" fmla="val 2489"/>
                <a:gd name="f11" fmla="val 1"/>
                <a:gd name="f12" fmla="val 3214"/>
                <a:gd name="f13" fmla="val 190"/>
                <a:gd name="f14" fmla="val 3938"/>
                <a:gd name="f15" fmla="val 568"/>
                <a:gd name="f16" fmla="val 4506"/>
                <a:gd name="f17" fmla="val 962"/>
                <a:gd name="f18" fmla="val 5071"/>
                <a:gd name="f19" fmla="val 1607"/>
                <a:gd name="f20" fmla="val 5366"/>
                <a:gd name="f21" fmla="val 2240"/>
                <a:gd name="f22" fmla="val 2772"/>
                <a:gd name="f23" fmla="val 3296"/>
                <a:gd name="f24" fmla="val 5157"/>
                <a:gd name="f25" fmla="val 3655"/>
                <a:gd name="f26" fmla="val 4726"/>
                <a:gd name="f27" fmla="val 4569"/>
                <a:gd name="f28" fmla="val 3844"/>
                <a:gd name="f29" fmla="val 2836"/>
                <a:gd name="f30" fmla="val 2584"/>
                <a:gd name="f31" fmla="val 2427"/>
                <a:gd name="f32" fmla="val 2678"/>
                <a:gd name="f33" fmla="val 2899"/>
                <a:gd name="f34" fmla="val 3151"/>
                <a:gd name="f35" fmla="val 2616"/>
                <a:gd name="f36" fmla="val 3308"/>
                <a:gd name="f37" fmla="val 3340"/>
                <a:gd name="f38" fmla="val 3057"/>
                <a:gd name="f39" fmla="val 3529"/>
                <a:gd name="f40" fmla="val 3749"/>
                <a:gd name="f41" fmla="val 3970"/>
                <a:gd name="f42" fmla="val 3025"/>
                <a:gd name="f43" fmla="val 4127"/>
                <a:gd name="f44" fmla="val 2049"/>
                <a:gd name="f45" fmla="val 1450"/>
                <a:gd name="f46" fmla="val 3434"/>
                <a:gd name="f47" fmla="val 1608"/>
                <a:gd name="f48" fmla="val 1754"/>
                <a:gd name="f49" fmla="val 1999"/>
                <a:gd name="f50" fmla="val 2279"/>
                <a:gd name="f51" fmla="val 1632"/>
                <a:gd name="f52" fmla="val 2882"/>
                <a:gd name="f53" fmla="val 2930"/>
                <a:gd name="f54" fmla="val 2977"/>
                <a:gd name="f55" fmla="val 1634"/>
                <a:gd name="f56" fmla="val 3624"/>
                <a:gd name="f57" fmla="val 1733"/>
                <a:gd name="f58" fmla="val 4128"/>
                <a:gd name="f59" fmla="val 2048"/>
                <a:gd name="f60" fmla="val 4474"/>
                <a:gd name="f61" fmla="val 7908"/>
                <a:gd name="f62" fmla="val 8255"/>
                <a:gd name="f63" fmla="val 2017"/>
                <a:gd name="f64" fmla="val 8759"/>
                <a:gd name="f65" fmla="val 1702"/>
                <a:gd name="f66" fmla="val 9358"/>
                <a:gd name="f67" fmla="val 9406"/>
                <a:gd name="f68" fmla="val 9453"/>
                <a:gd name="f69" fmla="val 9501"/>
                <a:gd name="f70" fmla="val 10104"/>
                <a:gd name="f71" fmla="val 10629"/>
                <a:gd name="f72" fmla="val 10775"/>
                <a:gd name="f73" fmla="val 10964"/>
                <a:gd name="f74" fmla="val 10334"/>
                <a:gd name="f75" fmla="val 9547"/>
                <a:gd name="f76" fmla="val 9326"/>
                <a:gd name="f77" fmla="val 9137"/>
                <a:gd name="f78" fmla="val 3497"/>
                <a:gd name="f79" fmla="val 9799"/>
                <a:gd name="f80" fmla="val 9956"/>
                <a:gd name="f81" fmla="val 9767"/>
                <a:gd name="f82" fmla="val 2521"/>
                <a:gd name="f83" fmla="val 8539"/>
                <a:gd name="f84" fmla="val 7814"/>
                <a:gd name="f85" fmla="val 3686"/>
                <a:gd name="f86" fmla="val 8728"/>
                <a:gd name="f87" fmla="val 9099"/>
                <a:gd name="f88" fmla="val 5169"/>
                <a:gd name="f89" fmla="val 9626"/>
                <a:gd name="f90" fmla="val 10158"/>
                <a:gd name="f91" fmla="val 10800"/>
                <a:gd name="f92" fmla="val 11451"/>
                <a:gd name="f93" fmla="val 5074"/>
                <a:gd name="f94" fmla="val 11847"/>
                <a:gd name="f95" fmla="val 12225"/>
                <a:gd name="f96" fmla="val 12445"/>
                <a:gd name="f97" fmla="val 3277"/>
                <a:gd name="f98" fmla="val 12319"/>
                <a:gd name="f99" fmla="val 12130"/>
                <a:gd name="f100" fmla="*/ f0 1 12446"/>
                <a:gd name="f101" fmla="*/ f1 1 5379"/>
                <a:gd name="f102" fmla="val f2"/>
                <a:gd name="f103" fmla="val f3"/>
                <a:gd name="f104" fmla="val f4"/>
                <a:gd name="f105" fmla="+- f104 0 f102"/>
                <a:gd name="f106" fmla="+- f103 0 f102"/>
                <a:gd name="f107" fmla="*/ f106 1 12446"/>
                <a:gd name="f108" fmla="*/ f105 1 5379"/>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12446" h="5379">
                  <a:moveTo>
                    <a:pt x="f5" y="f2"/>
                  </a:moveTo>
                  <a:cubicBezTo>
                    <a:pt x="f6" y="f2"/>
                    <a:pt x="f7" y="f8"/>
                    <a:pt x="f9" y="f10"/>
                  </a:cubicBezTo>
                  <a:cubicBezTo>
                    <a:pt x="f11" y="f12"/>
                    <a:pt x="f13" y="f14"/>
                    <a:pt x="f15" y="f16"/>
                  </a:cubicBezTo>
                  <a:cubicBezTo>
                    <a:pt x="f17" y="f18"/>
                    <a:pt x="f19" y="f20"/>
                    <a:pt x="f21" y="f20"/>
                  </a:cubicBezTo>
                  <a:cubicBezTo>
                    <a:pt x="f22" y="f20"/>
                    <a:pt x="f23" y="f24"/>
                    <a:pt x="f25" y="f26"/>
                  </a:cubicBezTo>
                  <a:cubicBezTo>
                    <a:pt x="f27" y="f25"/>
                    <a:pt x="f28" y="f10"/>
                    <a:pt x="f29" y="f10"/>
                  </a:cubicBezTo>
                  <a:cubicBezTo>
                    <a:pt x="f30" y="f10"/>
                    <a:pt x="f31" y="f32"/>
                    <a:pt x="f31" y="f33"/>
                  </a:cubicBezTo>
                  <a:cubicBezTo>
                    <a:pt x="f31" y="f34"/>
                    <a:pt x="f35" y="f36"/>
                    <a:pt x="f29" y="f37"/>
                  </a:cubicBezTo>
                  <a:cubicBezTo>
                    <a:pt x="f38" y="f37"/>
                    <a:pt x="f12" y="f39"/>
                    <a:pt x="f12" y="f40"/>
                  </a:cubicBezTo>
                  <a:cubicBezTo>
                    <a:pt x="f12" y="f41"/>
                    <a:pt x="f42" y="f43"/>
                    <a:pt x="f29" y="f43"/>
                  </a:cubicBezTo>
                  <a:cubicBezTo>
                    <a:pt x="f44" y="f43"/>
                    <a:pt x="f45" y="f46"/>
                    <a:pt x="f47" y="f30"/>
                  </a:cubicBezTo>
                  <a:cubicBezTo>
                    <a:pt x="f48" y="f49"/>
                    <a:pt x="f50" y="f51"/>
                    <a:pt x="f52" y="f51"/>
                  </a:cubicBezTo>
                  <a:cubicBezTo>
                    <a:pt x="f53" y="f51"/>
                    <a:pt x="f54" y="f55"/>
                    <a:pt x="f42" y="f6"/>
                  </a:cubicBezTo>
                  <a:cubicBezTo>
                    <a:pt x="f56" y="f57"/>
                    <a:pt x="f58" y="f59"/>
                    <a:pt x="f60" y="f10"/>
                  </a:cubicBezTo>
                  <a:lnTo>
                    <a:pt x="f61" y="f10"/>
                  </a:lnTo>
                  <a:cubicBezTo>
                    <a:pt x="f62" y="f63"/>
                    <a:pt x="f64" y="f65"/>
                    <a:pt x="f66" y="f6"/>
                  </a:cubicBezTo>
                  <a:cubicBezTo>
                    <a:pt x="f67" y="f55"/>
                    <a:pt x="f68" y="f51"/>
                    <a:pt x="f69" y="f51"/>
                  </a:cubicBezTo>
                  <a:cubicBezTo>
                    <a:pt x="f70" y="f51"/>
                    <a:pt x="f71" y="f49"/>
                    <a:pt x="f72" y="f30"/>
                  </a:cubicBezTo>
                  <a:cubicBezTo>
                    <a:pt x="f73" y="f46"/>
                    <a:pt x="f74" y="f43"/>
                    <a:pt x="f75" y="f43"/>
                  </a:cubicBezTo>
                  <a:cubicBezTo>
                    <a:pt x="f76" y="f43"/>
                    <a:pt x="f77" y="f14"/>
                    <a:pt x="f77" y="f40"/>
                  </a:cubicBezTo>
                  <a:cubicBezTo>
                    <a:pt x="f77" y="f78"/>
                    <a:pt x="f76" y="f37"/>
                    <a:pt x="f75" y="f37"/>
                  </a:cubicBezTo>
                  <a:cubicBezTo>
                    <a:pt x="f79" y="f37"/>
                    <a:pt x="f80" y="f34"/>
                    <a:pt x="f80" y="f33"/>
                  </a:cubicBezTo>
                  <a:cubicBezTo>
                    <a:pt x="f80" y="f32"/>
                    <a:pt x="f81" y="f82"/>
                    <a:pt x="f75" y="f10"/>
                  </a:cubicBezTo>
                  <a:cubicBezTo>
                    <a:pt x="f83" y="f10"/>
                    <a:pt x="f84" y="f85"/>
                    <a:pt x="f86" y="f26"/>
                  </a:cubicBezTo>
                  <a:cubicBezTo>
                    <a:pt x="f87" y="f88"/>
                    <a:pt x="f89" y="f4"/>
                    <a:pt x="f90" y="f4"/>
                  </a:cubicBezTo>
                  <a:cubicBezTo>
                    <a:pt x="f91" y="f4"/>
                    <a:pt x="f92" y="f93"/>
                    <a:pt x="f94" y="f16"/>
                  </a:cubicBezTo>
                  <a:cubicBezTo>
                    <a:pt x="f95" y="f41"/>
                    <a:pt x="f96" y="f97"/>
                    <a:pt x="f98" y="f10"/>
                  </a:cubicBezTo>
                  <a:cubicBezTo>
                    <a:pt x="f99" y="f8"/>
                    <a:pt x="f72" y="f2"/>
                    <a:pt x="f76"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6" name="Google Shape;6054;p67">
              <a:extLst>
                <a:ext uri="{FF2B5EF4-FFF2-40B4-BE49-F238E27FC236}">
                  <a16:creationId xmlns:a16="http://schemas.microsoft.com/office/drawing/2014/main" id="{632FDFDC-8668-080A-FF5A-761379782C60}"/>
                </a:ext>
              </a:extLst>
            </p:cNvPr>
            <p:cNvSpPr/>
            <p:nvPr/>
          </p:nvSpPr>
          <p:spPr>
            <a:xfrm>
              <a:off x="8397657" y="4285445"/>
              <a:ext cx="212424" cy="218770"/>
            </a:xfrm>
            <a:custGeom>
              <a:avLst/>
              <a:gdLst>
                <a:gd name="f0" fmla="val w"/>
                <a:gd name="f1" fmla="val h"/>
                <a:gd name="f2" fmla="val 0"/>
                <a:gd name="f3" fmla="val 7404"/>
                <a:gd name="f4" fmla="val 7625"/>
                <a:gd name="f5" fmla="val 2426"/>
                <a:gd name="f6" fmla="val 5639"/>
                <a:gd name="f7" fmla="val 5860"/>
                <a:gd name="f8" fmla="val 2237"/>
                <a:gd name="f9" fmla="val 6017"/>
                <a:gd name="f10" fmla="val 2048"/>
                <a:gd name="f11" fmla="val 1796"/>
                <a:gd name="f12" fmla="val 1638"/>
                <a:gd name="f13" fmla="val 5828"/>
                <a:gd name="f14" fmla="val 473"/>
                <a:gd name="f15" fmla="val 1229"/>
                <a:gd name="f16" fmla="val 851"/>
                <a:gd name="f17" fmla="val 630"/>
                <a:gd name="f18" fmla="val 1103"/>
                <a:gd name="f19" fmla="val 1134"/>
                <a:gd name="f20" fmla="val 7246"/>
                <a:gd name="f21" fmla="val 7467"/>
                <a:gd name="f22" fmla="val 189"/>
                <a:gd name="f23" fmla="val 7624"/>
                <a:gd name="f24" fmla="val 378"/>
                <a:gd name="f25" fmla="val 6994"/>
                <a:gd name="f26" fmla="val 7435"/>
                <a:gd name="f27" fmla="val 6774"/>
                <a:gd name="f28" fmla="val 1071"/>
                <a:gd name="f29" fmla="val 6175"/>
                <a:gd name="f30" fmla="val 788"/>
                <a:gd name="f31" fmla="val 5734"/>
                <a:gd name="f32" fmla="val 315"/>
                <a:gd name="f33" fmla="val 5545"/>
                <a:gd name="f34" fmla="val 5324"/>
                <a:gd name="f35" fmla="val 5072"/>
                <a:gd name="f36" fmla="val 4915"/>
                <a:gd name="f37" fmla="val 4096"/>
                <a:gd name="f38" fmla="val 3907"/>
                <a:gd name="f39" fmla="val 3686"/>
                <a:gd name="f40" fmla="val 3466"/>
                <a:gd name="f41" fmla="val 3277"/>
                <a:gd name="f42" fmla="*/ f0 1 7404"/>
                <a:gd name="f43" fmla="*/ f1 1 7625"/>
                <a:gd name="f44" fmla="val f2"/>
                <a:gd name="f45" fmla="val f3"/>
                <a:gd name="f46" fmla="val f4"/>
                <a:gd name="f47" fmla="+- f46 0 f44"/>
                <a:gd name="f48" fmla="+- f45 0 f44"/>
                <a:gd name="f49" fmla="*/ f48 1 7404"/>
                <a:gd name="f50" fmla="*/ f47 1 7625"/>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7404" h="7625">
                  <a:moveTo>
                    <a:pt x="f5" y="f2"/>
                  </a:moveTo>
                  <a:lnTo>
                    <a:pt x="f5" y="f6"/>
                  </a:lnTo>
                  <a:cubicBezTo>
                    <a:pt x="f5" y="f7"/>
                    <a:pt x="f8" y="f9"/>
                    <a:pt x="f10" y="f9"/>
                  </a:cubicBezTo>
                  <a:cubicBezTo>
                    <a:pt x="f11" y="f9"/>
                    <a:pt x="f12" y="f13"/>
                    <a:pt x="f12" y="f6"/>
                  </a:cubicBezTo>
                  <a:lnTo>
                    <a:pt x="f12" y="f14"/>
                  </a:lnTo>
                  <a:cubicBezTo>
                    <a:pt x="f15" y="f16"/>
                    <a:pt x="f17" y="f18"/>
                    <a:pt x="f2" y="f19"/>
                  </a:cubicBezTo>
                  <a:lnTo>
                    <a:pt x="f2" y="f20"/>
                  </a:lnTo>
                  <a:cubicBezTo>
                    <a:pt x="f2" y="f21"/>
                    <a:pt x="f22" y="f23"/>
                    <a:pt x="f24" y="f23"/>
                  </a:cubicBezTo>
                  <a:lnTo>
                    <a:pt x="f25" y="f23"/>
                  </a:lnTo>
                  <a:cubicBezTo>
                    <a:pt x="f20" y="f23"/>
                    <a:pt x="f3" y="f26"/>
                    <a:pt x="f3" y="f20"/>
                  </a:cubicBezTo>
                  <a:lnTo>
                    <a:pt x="f3" y="f19"/>
                  </a:lnTo>
                  <a:cubicBezTo>
                    <a:pt x="f27" y="f28"/>
                    <a:pt x="f29" y="f30"/>
                    <a:pt x="f31" y="f32"/>
                  </a:cubicBezTo>
                  <a:lnTo>
                    <a:pt x="f31" y="f6"/>
                  </a:lnTo>
                  <a:cubicBezTo>
                    <a:pt x="f31" y="f7"/>
                    <a:pt x="f33" y="f9"/>
                    <a:pt x="f34" y="f9"/>
                  </a:cubicBezTo>
                  <a:cubicBezTo>
                    <a:pt x="f35" y="f9"/>
                    <a:pt x="f36" y="f13"/>
                    <a:pt x="f36" y="f6"/>
                  </a:cubicBezTo>
                  <a:lnTo>
                    <a:pt x="f36" y="f2"/>
                  </a:lnTo>
                  <a:lnTo>
                    <a:pt x="f37" y="f2"/>
                  </a:lnTo>
                  <a:lnTo>
                    <a:pt x="f37" y="f6"/>
                  </a:lnTo>
                  <a:cubicBezTo>
                    <a:pt x="f37" y="f7"/>
                    <a:pt x="f38" y="f9"/>
                    <a:pt x="f39" y="f9"/>
                  </a:cubicBezTo>
                  <a:cubicBezTo>
                    <a:pt x="f40" y="f9"/>
                    <a:pt x="f41" y="f13"/>
                    <a:pt x="f41" y="f6"/>
                  </a:cubicBezTo>
                  <a:lnTo>
                    <a:pt x="f41"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57" name="Google Shape;6055;p67">
              <a:extLst>
                <a:ext uri="{FF2B5EF4-FFF2-40B4-BE49-F238E27FC236}">
                  <a16:creationId xmlns:a16="http://schemas.microsoft.com/office/drawing/2014/main" id="{F905C4FA-8A96-CA22-D30D-B34112BC92D1}"/>
                </a:ext>
              </a:extLst>
            </p:cNvPr>
            <p:cNvSpPr/>
            <p:nvPr/>
          </p:nvSpPr>
          <p:spPr>
            <a:xfrm>
              <a:off x="8469072" y="4236616"/>
              <a:ext cx="76837" cy="23527"/>
            </a:xfrm>
            <a:custGeom>
              <a:avLst/>
              <a:gdLst>
                <a:gd name="f0" fmla="val w"/>
                <a:gd name="f1" fmla="val h"/>
                <a:gd name="f2" fmla="val 0"/>
                <a:gd name="f3" fmla="val 2678"/>
                <a:gd name="f4" fmla="val 820"/>
                <a:gd name="f5" fmla="val 1"/>
                <a:gd name="f6" fmla="val 32"/>
                <a:gd name="f7" fmla="val 127"/>
                <a:gd name="f8" fmla="val 284"/>
                <a:gd name="f9" fmla="val 379"/>
                <a:gd name="f10" fmla="val 536"/>
                <a:gd name="f11" fmla="val 662"/>
                <a:gd name="f12" fmla="val 788"/>
                <a:gd name="f13" fmla="val 2666"/>
                <a:gd name="f14" fmla="val 2615"/>
                <a:gd name="f15" fmla="val 649"/>
                <a:gd name="f16" fmla="val 555"/>
                <a:gd name="f17" fmla="val 2670"/>
                <a:gd name="f18" fmla="val 799"/>
                <a:gd name="f19" fmla="val 2674"/>
                <a:gd name="f20" fmla="val 809"/>
                <a:gd name="f21" fmla="*/ f0 1 2678"/>
                <a:gd name="f22" fmla="*/ f1 1 820"/>
                <a:gd name="f23" fmla="val f2"/>
                <a:gd name="f24" fmla="val f3"/>
                <a:gd name="f25" fmla="val f4"/>
                <a:gd name="f26" fmla="+- f25 0 f23"/>
                <a:gd name="f27" fmla="+- f24 0 f23"/>
                <a:gd name="f28" fmla="*/ f27 1 2678"/>
                <a:gd name="f29" fmla="*/ f26 1 820"/>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2678" h="820">
                  <a:moveTo>
                    <a:pt x="f2" y="f5"/>
                  </a:moveTo>
                  <a:cubicBezTo>
                    <a:pt x="f6" y="f7"/>
                    <a:pt x="f6" y="f8"/>
                    <a:pt x="f6" y="f9"/>
                  </a:cubicBezTo>
                  <a:cubicBezTo>
                    <a:pt x="f6" y="f10"/>
                    <a:pt x="f6" y="f11"/>
                    <a:pt x="f2" y="f12"/>
                  </a:cubicBezTo>
                  <a:lnTo>
                    <a:pt x="f13" y="f12"/>
                  </a:lnTo>
                  <a:cubicBezTo>
                    <a:pt x="f14" y="f15"/>
                    <a:pt x="f14" y="f16"/>
                    <a:pt x="f14" y="f9"/>
                  </a:cubicBezTo>
                  <a:cubicBezTo>
                    <a:pt x="f14" y="f8"/>
                    <a:pt x="f14" y="f7"/>
                    <a:pt x="f3" y="f5"/>
                  </a:cubicBezTo>
                  <a:close/>
                  <a:moveTo>
                    <a:pt x="f13" y="f12"/>
                  </a:moveTo>
                  <a:cubicBezTo>
                    <a:pt x="f17" y="f18"/>
                    <a:pt x="f19" y="f20"/>
                    <a:pt x="f3" y="f4"/>
                  </a:cubicBezTo>
                  <a:lnTo>
                    <a:pt x="f3" y="f1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58" name="Google Shape;6078;p67">
            <a:extLst>
              <a:ext uri="{FF2B5EF4-FFF2-40B4-BE49-F238E27FC236}">
                <a16:creationId xmlns:a16="http://schemas.microsoft.com/office/drawing/2014/main" id="{05981082-5349-F75C-BD48-0CF1687B4E83}"/>
              </a:ext>
            </a:extLst>
          </p:cNvPr>
          <p:cNvGrpSpPr/>
          <p:nvPr/>
        </p:nvGrpSpPr>
        <p:grpSpPr>
          <a:xfrm>
            <a:off x="5126254" y="4158599"/>
            <a:ext cx="365202" cy="363400"/>
            <a:chOff x="5126254" y="4158599"/>
            <a:chExt cx="365202" cy="363400"/>
          </a:xfrm>
        </p:grpSpPr>
        <p:sp>
          <p:nvSpPr>
            <p:cNvPr id="59" name="Google Shape;6079;p67">
              <a:extLst>
                <a:ext uri="{FF2B5EF4-FFF2-40B4-BE49-F238E27FC236}">
                  <a16:creationId xmlns:a16="http://schemas.microsoft.com/office/drawing/2014/main" id="{E50F0851-7F28-CF99-1E24-3F3BA28BEA59}"/>
                </a:ext>
              </a:extLst>
            </p:cNvPr>
            <p:cNvSpPr/>
            <p:nvPr/>
          </p:nvSpPr>
          <p:spPr>
            <a:xfrm>
              <a:off x="5202195" y="4308652"/>
              <a:ext cx="214234" cy="213347"/>
            </a:xfrm>
            <a:custGeom>
              <a:avLst/>
              <a:gdLst>
                <a:gd name="f0" fmla="val w"/>
                <a:gd name="f1" fmla="val h"/>
                <a:gd name="f2" fmla="val 0"/>
                <a:gd name="f3" fmla="val 7467"/>
                <a:gd name="f4" fmla="val 7436"/>
                <a:gd name="f5" fmla="val 3686"/>
                <a:gd name="f6" fmla="val 1465"/>
                <a:gd name="f7" fmla="val 3836"/>
                <a:gd name="f8" fmla="val 3985"/>
                <a:gd name="f9" fmla="val 1544"/>
                <a:gd name="f10" fmla="val 4064"/>
                <a:gd name="f11" fmla="val 1702"/>
                <a:gd name="f12" fmla="val 4537"/>
                <a:gd name="f13" fmla="val 2678"/>
                <a:gd name="f14" fmla="val 5608"/>
                <a:gd name="f15" fmla="val 2836"/>
                <a:gd name="f16" fmla="val 5955"/>
                <a:gd name="f17" fmla="val 2867"/>
                <a:gd name="f18" fmla="val 6081"/>
                <a:gd name="f19" fmla="val 3308"/>
                <a:gd name="f20" fmla="val 5829"/>
                <a:gd name="f21" fmla="val 3561"/>
                <a:gd name="f22" fmla="val 5041"/>
                <a:gd name="f23" fmla="val 4285"/>
                <a:gd name="f24" fmla="val 5261"/>
                <a:gd name="f25" fmla="val 5356"/>
                <a:gd name="f26" fmla="val 5286"/>
                <a:gd name="f27" fmla="val 5630"/>
                <a:gd name="f28" fmla="val 5075"/>
                <a:gd name="f29" fmla="val 5845"/>
                <a:gd name="f30" fmla="val 4845"/>
                <a:gd name="f31" fmla="val 4784"/>
                <a:gd name="f32" fmla="val 4722"/>
                <a:gd name="f33" fmla="val 5830"/>
                <a:gd name="f34" fmla="val 4663"/>
                <a:gd name="f35" fmla="val 5797"/>
                <a:gd name="f36" fmla="val 5262"/>
                <a:gd name="f37" fmla="val 2616"/>
                <a:gd name="f38" fmla="val 5828"/>
                <a:gd name="f39" fmla="val 2553"/>
                <a:gd name="f40" fmla="val 5842"/>
                <a:gd name="f41" fmla="val 2492"/>
                <a:gd name="f42" fmla="val 2244"/>
                <a:gd name="f43" fmla="val 2035"/>
                <a:gd name="f44" fmla="val 5609"/>
                <a:gd name="f45" fmla="val 2111"/>
                <a:gd name="f46" fmla="val 2300"/>
                <a:gd name="f47" fmla="val 1512"/>
                <a:gd name="f48" fmla="val 1323"/>
                <a:gd name="f49" fmla="val 1418"/>
                <a:gd name="f50" fmla="val 1796"/>
                <a:gd name="f51" fmla="val 3387"/>
                <a:gd name="f52" fmla="val 3537"/>
                <a:gd name="f53" fmla="val 3718"/>
                <a:gd name="f54" fmla="val 1670"/>
                <a:gd name="f55" fmla="val 32"/>
                <a:gd name="f56" fmla="val 3750"/>
                <a:gd name="f57" fmla="val 5766"/>
                <a:gd name="f58" fmla="val 5765"/>
                <a:gd name="f59" fmla="val 7404"/>
                <a:gd name="f60" fmla="*/ f0 1 7467"/>
                <a:gd name="f61" fmla="*/ f1 1 7436"/>
                <a:gd name="f62" fmla="val f2"/>
                <a:gd name="f63" fmla="val f3"/>
                <a:gd name="f64" fmla="val f4"/>
                <a:gd name="f65" fmla="+- f64 0 f62"/>
                <a:gd name="f66" fmla="+- f63 0 f62"/>
                <a:gd name="f67" fmla="*/ f66 1 7467"/>
                <a:gd name="f68" fmla="*/ f65 1 7436"/>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7467" h="7436">
                  <a:moveTo>
                    <a:pt x="f5" y="f6"/>
                  </a:moveTo>
                  <a:cubicBezTo>
                    <a:pt x="f7" y="f6"/>
                    <a:pt x="f8" y="f9"/>
                    <a:pt x="f10" y="f11"/>
                  </a:cubicBezTo>
                  <a:lnTo>
                    <a:pt x="f12" y="f13"/>
                  </a:lnTo>
                  <a:lnTo>
                    <a:pt x="f14" y="f15"/>
                  </a:lnTo>
                  <a:cubicBezTo>
                    <a:pt x="f16" y="f17"/>
                    <a:pt x="f18" y="f19"/>
                    <a:pt x="f20" y="f21"/>
                  </a:cubicBezTo>
                  <a:lnTo>
                    <a:pt x="f22" y="f23"/>
                  </a:lnTo>
                  <a:lnTo>
                    <a:pt x="f24" y="f25"/>
                  </a:lnTo>
                  <a:cubicBezTo>
                    <a:pt x="f26" y="f27"/>
                    <a:pt x="f28" y="f29"/>
                    <a:pt x="f30" y="f29"/>
                  </a:cubicBezTo>
                  <a:cubicBezTo>
                    <a:pt x="f31" y="f29"/>
                    <a:pt x="f32" y="f33"/>
                    <a:pt x="f34" y="f35"/>
                  </a:cubicBezTo>
                  <a:lnTo>
                    <a:pt x="f5" y="f36"/>
                  </a:lnTo>
                  <a:lnTo>
                    <a:pt x="f13" y="f35"/>
                  </a:lnTo>
                  <a:cubicBezTo>
                    <a:pt x="f37" y="f38"/>
                    <a:pt x="f39" y="f40"/>
                    <a:pt x="f41" y="f40"/>
                  </a:cubicBezTo>
                  <a:cubicBezTo>
                    <a:pt x="f42" y="f40"/>
                    <a:pt x="f43" y="f44"/>
                    <a:pt x="f45" y="f25"/>
                  </a:cubicBezTo>
                  <a:lnTo>
                    <a:pt x="f46" y="f23"/>
                  </a:lnTo>
                  <a:lnTo>
                    <a:pt x="f47" y="f21"/>
                  </a:lnTo>
                  <a:cubicBezTo>
                    <a:pt x="f48" y="f19"/>
                    <a:pt x="f49" y="f17"/>
                    <a:pt x="f50" y="f15"/>
                  </a:cubicBezTo>
                  <a:lnTo>
                    <a:pt x="f15" y="f13"/>
                  </a:lnTo>
                  <a:lnTo>
                    <a:pt x="f19" y="f11"/>
                  </a:lnTo>
                  <a:cubicBezTo>
                    <a:pt x="f51" y="f9"/>
                    <a:pt x="f52" y="f6"/>
                    <a:pt x="f5" y="f6"/>
                  </a:cubicBezTo>
                  <a:close/>
                  <a:moveTo>
                    <a:pt x="f53" y="f2"/>
                  </a:moveTo>
                  <a:cubicBezTo>
                    <a:pt x="f54" y="f2"/>
                    <a:pt x="f55" y="f54"/>
                    <a:pt x="f55" y="f56"/>
                  </a:cubicBezTo>
                  <a:cubicBezTo>
                    <a:pt x="f2" y="f57"/>
                    <a:pt x="f54" y="f4"/>
                    <a:pt x="f53" y="f4"/>
                  </a:cubicBezTo>
                  <a:cubicBezTo>
                    <a:pt x="f58" y="f4"/>
                    <a:pt x="f59" y="f35"/>
                    <a:pt x="f3" y="f56"/>
                  </a:cubicBezTo>
                  <a:cubicBezTo>
                    <a:pt x="f3" y="f11"/>
                    <a:pt x="f35" y="f55"/>
                    <a:pt x="f53"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0" name="Google Shape;6080;p67">
              <a:extLst>
                <a:ext uri="{FF2B5EF4-FFF2-40B4-BE49-F238E27FC236}">
                  <a16:creationId xmlns:a16="http://schemas.microsoft.com/office/drawing/2014/main" id="{8EFC4836-9A29-1E57-DBF5-6E9FFCEA11C9}"/>
                </a:ext>
              </a:extLst>
            </p:cNvPr>
            <p:cNvSpPr/>
            <p:nvPr/>
          </p:nvSpPr>
          <p:spPr>
            <a:xfrm>
              <a:off x="5317876" y="4160757"/>
              <a:ext cx="173580" cy="169621"/>
            </a:xfrm>
            <a:custGeom>
              <a:avLst/>
              <a:gdLst>
                <a:gd name="f0" fmla="val w"/>
                <a:gd name="f1" fmla="val h"/>
                <a:gd name="f2" fmla="val 0"/>
                <a:gd name="f3" fmla="val 6050"/>
                <a:gd name="f4" fmla="val 5912"/>
                <a:gd name="f5" fmla="val 3829"/>
                <a:gd name="f6" fmla="val 3706"/>
                <a:gd name="f7" fmla="val 3580"/>
                <a:gd name="f8" fmla="val 47"/>
                <a:gd name="f9" fmla="val 3498"/>
                <a:gd name="f10" fmla="val 146"/>
                <a:gd name="f11" fmla="val 1"/>
                <a:gd name="f12" fmla="val 4336"/>
                <a:gd name="f13" fmla="val 1229"/>
                <a:gd name="f14" fmla="val 4399"/>
                <a:gd name="f15" fmla="val 2332"/>
                <a:gd name="f16" fmla="val 4998"/>
                <a:gd name="f17" fmla="val 3088"/>
                <a:gd name="f18" fmla="val 5861"/>
                <a:gd name="f19" fmla="val 2446"/>
                <a:gd name="f20" fmla="val 2289"/>
                <a:gd name="f21" fmla="val 2037"/>
                <a:gd name="f22" fmla="val 5924"/>
                <a:gd name="f23" fmla="val 1879"/>
                <a:gd name="f24" fmla="val 4128"/>
                <a:gd name="f25" fmla="val 115"/>
                <a:gd name="f26" fmla="val 4053"/>
                <a:gd name="f27" fmla="val 40"/>
                <a:gd name="f28" fmla="val 3942"/>
                <a:gd name="f29" fmla="*/ f0 1 6050"/>
                <a:gd name="f30" fmla="*/ f1 1 5912"/>
                <a:gd name="f31" fmla="val f2"/>
                <a:gd name="f32" fmla="val f3"/>
                <a:gd name="f33" fmla="val f4"/>
                <a:gd name="f34" fmla="+- f33 0 f31"/>
                <a:gd name="f35" fmla="+- f32 0 f31"/>
                <a:gd name="f36" fmla="*/ f35 1 6050"/>
                <a:gd name="f37" fmla="*/ f34 1 5912"/>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050" h="5912">
                  <a:moveTo>
                    <a:pt x="f5" y="f2"/>
                  </a:moveTo>
                  <a:cubicBezTo>
                    <a:pt x="f6" y="f2"/>
                    <a:pt x="f7" y="f8"/>
                    <a:pt x="f9" y="f10"/>
                  </a:cubicBezTo>
                  <a:lnTo>
                    <a:pt x="f11" y="f12"/>
                  </a:lnTo>
                  <a:cubicBezTo>
                    <a:pt x="f13" y="f14"/>
                    <a:pt x="f15" y="f16"/>
                    <a:pt x="f17" y="f4"/>
                  </a:cubicBezTo>
                  <a:lnTo>
                    <a:pt x="f18" y="f19"/>
                  </a:lnTo>
                  <a:cubicBezTo>
                    <a:pt x="f3" y="f20"/>
                    <a:pt x="f3" y="f21"/>
                    <a:pt x="f22" y="f23"/>
                  </a:cubicBezTo>
                  <a:lnTo>
                    <a:pt x="f24" y="f25"/>
                  </a:lnTo>
                  <a:cubicBezTo>
                    <a:pt x="f26" y="f27"/>
                    <a:pt x="f28"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1" name="Google Shape;6081;p67">
              <a:extLst>
                <a:ext uri="{FF2B5EF4-FFF2-40B4-BE49-F238E27FC236}">
                  <a16:creationId xmlns:a16="http://schemas.microsoft.com/office/drawing/2014/main" id="{78065E21-7692-ED18-FBFD-58207C963CC2}"/>
                </a:ext>
              </a:extLst>
            </p:cNvPr>
            <p:cNvSpPr/>
            <p:nvPr/>
          </p:nvSpPr>
          <p:spPr>
            <a:xfrm>
              <a:off x="5223884" y="4158599"/>
              <a:ext cx="169959" cy="103089"/>
            </a:xfrm>
            <a:custGeom>
              <a:avLst/>
              <a:gdLst>
                <a:gd name="f0" fmla="val w"/>
                <a:gd name="f1" fmla="val h"/>
                <a:gd name="f2" fmla="val 0"/>
                <a:gd name="f3" fmla="val 5924"/>
                <a:gd name="f4" fmla="val 3593"/>
                <a:gd name="f5" fmla="val 1"/>
                <a:gd name="f6" fmla="val 2962"/>
                <a:gd name="f7" fmla="val 3592"/>
                <a:gd name="f8" fmla="val 5923"/>
                <a:gd name="f9" fmla="*/ f0 1 5924"/>
                <a:gd name="f10" fmla="*/ f1 1 3593"/>
                <a:gd name="f11" fmla="val f2"/>
                <a:gd name="f12" fmla="val f3"/>
                <a:gd name="f13" fmla="val f4"/>
                <a:gd name="f14" fmla="+- f13 0 f11"/>
                <a:gd name="f15" fmla="+- f12 0 f11"/>
                <a:gd name="f16" fmla="*/ f15 1 5924"/>
                <a:gd name="f17" fmla="*/ f14 1 3593"/>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5924" h="3593">
                  <a:moveTo>
                    <a:pt x="f2" y="f5"/>
                  </a:moveTo>
                  <a:lnTo>
                    <a:pt x="f6" y="f7"/>
                  </a:lnTo>
                  <a:lnTo>
                    <a:pt x="f8"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2" name="Google Shape;6082;p67">
              <a:extLst>
                <a:ext uri="{FF2B5EF4-FFF2-40B4-BE49-F238E27FC236}">
                  <a16:creationId xmlns:a16="http://schemas.microsoft.com/office/drawing/2014/main" id="{C3172EE5-66D9-3AA1-29FF-A63593BF2561}"/>
                </a:ext>
              </a:extLst>
            </p:cNvPr>
            <p:cNvSpPr/>
            <p:nvPr/>
          </p:nvSpPr>
          <p:spPr>
            <a:xfrm>
              <a:off x="5126254" y="4160757"/>
              <a:ext cx="170855" cy="168734"/>
            </a:xfrm>
            <a:custGeom>
              <a:avLst/>
              <a:gdLst>
                <a:gd name="f0" fmla="val w"/>
                <a:gd name="f1" fmla="val h"/>
                <a:gd name="f2" fmla="val 0"/>
                <a:gd name="f3" fmla="val 5955"/>
                <a:gd name="f4" fmla="val 5881"/>
                <a:gd name="f5" fmla="val 2194"/>
                <a:gd name="f6" fmla="val 2084"/>
                <a:gd name="f7" fmla="val 1965"/>
                <a:gd name="f8" fmla="val 40"/>
                <a:gd name="f9" fmla="val 1859"/>
                <a:gd name="f10" fmla="val 115"/>
                <a:gd name="f11" fmla="val 95"/>
                <a:gd name="f12" fmla="val 1879"/>
                <a:gd name="f13" fmla="val 1"/>
                <a:gd name="f14" fmla="val 2037"/>
                <a:gd name="f15" fmla="val 2289"/>
                <a:gd name="f16" fmla="val 2446"/>
                <a:gd name="f17" fmla="val 2899"/>
                <a:gd name="f18" fmla="val 5880"/>
                <a:gd name="f19" fmla="val 3655"/>
                <a:gd name="f20" fmla="val 4998"/>
                <a:gd name="f21" fmla="val 4758"/>
                <a:gd name="f22" fmla="val 4399"/>
                <a:gd name="f23" fmla="val 4305"/>
                <a:gd name="f24" fmla="val 2490"/>
                <a:gd name="f25" fmla="val 146"/>
                <a:gd name="f26" fmla="val 2424"/>
                <a:gd name="f27" fmla="val 47"/>
                <a:gd name="f28" fmla="val 2315"/>
                <a:gd name="f29" fmla="*/ f0 1 5955"/>
                <a:gd name="f30" fmla="*/ f1 1 5881"/>
                <a:gd name="f31" fmla="val f2"/>
                <a:gd name="f32" fmla="val f3"/>
                <a:gd name="f33" fmla="val f4"/>
                <a:gd name="f34" fmla="+- f33 0 f31"/>
                <a:gd name="f35" fmla="+- f32 0 f31"/>
                <a:gd name="f36" fmla="*/ f35 1 5955"/>
                <a:gd name="f37" fmla="*/ f34 1 5881"/>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5955" h="5881">
                  <a:moveTo>
                    <a:pt x="f5" y="f2"/>
                  </a:moveTo>
                  <a:cubicBezTo>
                    <a:pt x="f6" y="f2"/>
                    <a:pt x="f7" y="f8"/>
                    <a:pt x="f9" y="f10"/>
                  </a:cubicBezTo>
                  <a:lnTo>
                    <a:pt x="f11" y="f12"/>
                  </a:lnTo>
                  <a:cubicBezTo>
                    <a:pt x="f13" y="f14"/>
                    <a:pt x="f13" y="f15"/>
                    <a:pt x="f11" y="f16"/>
                  </a:cubicBezTo>
                  <a:lnTo>
                    <a:pt x="f17" y="f18"/>
                  </a:lnTo>
                  <a:cubicBezTo>
                    <a:pt x="f19" y="f20"/>
                    <a:pt x="f21" y="f22"/>
                    <a:pt x="f3" y="f23"/>
                  </a:cubicBezTo>
                  <a:lnTo>
                    <a:pt x="f24" y="f25"/>
                  </a:lnTo>
                  <a:cubicBezTo>
                    <a:pt x="f26" y="f27"/>
                    <a:pt x="f28"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63" name="Google Shape;6110;p67">
            <a:extLst>
              <a:ext uri="{FF2B5EF4-FFF2-40B4-BE49-F238E27FC236}">
                <a16:creationId xmlns:a16="http://schemas.microsoft.com/office/drawing/2014/main" id="{C34D7E07-1196-0F58-309A-58145C50A057}"/>
              </a:ext>
            </a:extLst>
          </p:cNvPr>
          <p:cNvGrpSpPr/>
          <p:nvPr/>
        </p:nvGrpSpPr>
        <p:grpSpPr>
          <a:xfrm>
            <a:off x="5733041" y="4193493"/>
            <a:ext cx="362504" cy="283866"/>
            <a:chOff x="5733041" y="4193493"/>
            <a:chExt cx="362504" cy="283866"/>
          </a:xfrm>
        </p:grpSpPr>
        <p:sp>
          <p:nvSpPr>
            <p:cNvPr id="64" name="Google Shape;6111;p67">
              <a:extLst>
                <a:ext uri="{FF2B5EF4-FFF2-40B4-BE49-F238E27FC236}">
                  <a16:creationId xmlns:a16="http://schemas.microsoft.com/office/drawing/2014/main" id="{AEF1FB3E-90D5-8532-B557-CCD96540178C}"/>
                </a:ext>
              </a:extLst>
            </p:cNvPr>
            <p:cNvSpPr/>
            <p:nvPr/>
          </p:nvSpPr>
          <p:spPr>
            <a:xfrm>
              <a:off x="5733041" y="4431228"/>
              <a:ext cx="362504" cy="46131"/>
            </a:xfrm>
            <a:custGeom>
              <a:avLst/>
              <a:gdLst>
                <a:gd name="f0" fmla="val w"/>
                <a:gd name="f1" fmla="val h"/>
                <a:gd name="f2" fmla="val 0"/>
                <a:gd name="f3" fmla="val 12635"/>
                <a:gd name="f4" fmla="val 1608"/>
                <a:gd name="f5" fmla="val 379"/>
                <a:gd name="f6" fmla="val 159"/>
                <a:gd name="f7" fmla="val 1"/>
                <a:gd name="f8" fmla="val 189"/>
                <a:gd name="f9" fmla="val 378"/>
                <a:gd name="f10" fmla="val 1040"/>
                <a:gd name="f11" fmla="val 537"/>
                <a:gd name="f12" fmla="val 1607"/>
                <a:gd name="f13" fmla="val 1198"/>
                <a:gd name="f14" fmla="val 11406"/>
                <a:gd name="f15" fmla="val 12067"/>
                <a:gd name="f16" fmla="val 12634"/>
                <a:gd name="f17" fmla="val 1072"/>
                <a:gd name="f18" fmla="val 12603"/>
                <a:gd name="f19" fmla="val 158"/>
                <a:gd name="f20" fmla="val 12445"/>
                <a:gd name="f21" fmla="val 12193"/>
                <a:gd name="f22" fmla="val 10965"/>
                <a:gd name="f23" fmla="val 630"/>
                <a:gd name="f24" fmla="val 10776"/>
                <a:gd name="f25" fmla="val 819"/>
                <a:gd name="f26" fmla="val 10555"/>
                <a:gd name="f27" fmla="val 10303"/>
                <a:gd name="f28" fmla="val 10146"/>
                <a:gd name="f29" fmla="val 9326"/>
                <a:gd name="f30" fmla="val 9137"/>
                <a:gd name="f31" fmla="val 8917"/>
                <a:gd name="f32" fmla="val 8696"/>
                <a:gd name="f33" fmla="val 8507"/>
                <a:gd name="f34" fmla="*/ f0 1 12635"/>
                <a:gd name="f35" fmla="*/ f1 1 1608"/>
                <a:gd name="f36" fmla="val f2"/>
                <a:gd name="f37" fmla="val f3"/>
                <a:gd name="f38" fmla="val f4"/>
                <a:gd name="f39" fmla="+- f38 0 f36"/>
                <a:gd name="f40" fmla="+- f37 0 f36"/>
                <a:gd name="f41" fmla="*/ f40 1 12635"/>
                <a:gd name="f42" fmla="*/ f39 1 160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12635" h="1608">
                  <a:moveTo>
                    <a:pt x="f5" y="f2"/>
                  </a:moveTo>
                  <a:cubicBezTo>
                    <a:pt x="f6" y="f2"/>
                    <a:pt x="f7" y="f8"/>
                    <a:pt x="f7" y="f9"/>
                  </a:cubicBezTo>
                  <a:cubicBezTo>
                    <a:pt x="f7" y="f10"/>
                    <a:pt x="f11" y="f12"/>
                    <a:pt x="f13" y="f12"/>
                  </a:cubicBezTo>
                  <a:lnTo>
                    <a:pt x="f14" y="f12"/>
                  </a:lnTo>
                  <a:cubicBezTo>
                    <a:pt x="f15" y="f12"/>
                    <a:pt x="f16" y="f17"/>
                    <a:pt x="f16" y="f9"/>
                  </a:cubicBezTo>
                  <a:cubicBezTo>
                    <a:pt x="f18" y="f19"/>
                    <a:pt x="f20" y="f2"/>
                    <a:pt x="f21" y="f2"/>
                  </a:cubicBezTo>
                  <a:lnTo>
                    <a:pt x="f22" y="f2"/>
                  </a:lnTo>
                  <a:lnTo>
                    <a:pt x="f22" y="f9"/>
                  </a:lnTo>
                  <a:cubicBezTo>
                    <a:pt x="f22" y="f23"/>
                    <a:pt x="f24" y="f25"/>
                    <a:pt x="f26" y="f25"/>
                  </a:cubicBezTo>
                  <a:cubicBezTo>
                    <a:pt x="f27" y="f25"/>
                    <a:pt x="f28" y="f23"/>
                    <a:pt x="f28" y="f9"/>
                  </a:cubicBezTo>
                  <a:lnTo>
                    <a:pt x="f28" y="f2"/>
                  </a:lnTo>
                  <a:lnTo>
                    <a:pt x="f29" y="f2"/>
                  </a:lnTo>
                  <a:lnTo>
                    <a:pt x="f29" y="f9"/>
                  </a:lnTo>
                  <a:cubicBezTo>
                    <a:pt x="f29" y="f23"/>
                    <a:pt x="f30" y="f25"/>
                    <a:pt x="f31" y="f25"/>
                  </a:cubicBezTo>
                  <a:cubicBezTo>
                    <a:pt x="f32" y="f25"/>
                    <a:pt x="f33" y="f23"/>
                    <a:pt x="f33" y="f9"/>
                  </a:cubicBezTo>
                  <a:lnTo>
                    <a:pt x="f3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5" name="Google Shape;6112;p67">
              <a:extLst>
                <a:ext uri="{FF2B5EF4-FFF2-40B4-BE49-F238E27FC236}">
                  <a16:creationId xmlns:a16="http://schemas.microsoft.com/office/drawing/2014/main" id="{574E4F80-E4D6-59F4-6C38-4650EA95F459}"/>
                </a:ext>
              </a:extLst>
            </p:cNvPr>
            <p:cNvSpPr/>
            <p:nvPr/>
          </p:nvSpPr>
          <p:spPr>
            <a:xfrm>
              <a:off x="5755645" y="4193493"/>
              <a:ext cx="316400" cy="214262"/>
            </a:xfrm>
            <a:custGeom>
              <a:avLst/>
              <a:gdLst>
                <a:gd name="f0" fmla="val w"/>
                <a:gd name="f1" fmla="val h"/>
                <a:gd name="f2" fmla="val 0"/>
                <a:gd name="f3" fmla="val 11028"/>
                <a:gd name="f4" fmla="val 7468"/>
                <a:gd name="f5" fmla="val 3794"/>
                <a:gd name="f6" fmla="val 1673"/>
                <a:gd name="f7" fmla="val 3841"/>
                <a:gd name="f8" fmla="val 3890"/>
                <a:gd name="f9" fmla="val 1682"/>
                <a:gd name="f10" fmla="val 3939"/>
                <a:gd name="f11" fmla="val 1702"/>
                <a:gd name="f12" fmla="val 6428"/>
                <a:gd name="f13" fmla="val 2521"/>
                <a:gd name="f14" fmla="val 6680"/>
                <a:gd name="f15" fmla="val 2616"/>
                <a:gd name="f16" fmla="val 6806"/>
                <a:gd name="f17" fmla="val 2994"/>
                <a:gd name="f18" fmla="val 6585"/>
                <a:gd name="f19" fmla="val 3214"/>
                <a:gd name="f20" fmla="val 6018"/>
                <a:gd name="f21" fmla="val 3750"/>
                <a:gd name="f22" fmla="val 7404"/>
                <a:gd name="f23" fmla="val 5136"/>
                <a:gd name="f24" fmla="val 7593"/>
                <a:gd name="f25" fmla="val 5262"/>
                <a:gd name="f26" fmla="val 5514"/>
                <a:gd name="f27" fmla="val 7436"/>
                <a:gd name="f28" fmla="val 5671"/>
                <a:gd name="f29" fmla="val 7357"/>
                <a:gd name="f30" fmla="val 5750"/>
                <a:gd name="f31" fmla="val 7247"/>
                <a:gd name="f32" fmla="val 5790"/>
                <a:gd name="f33" fmla="val 7136"/>
                <a:gd name="f34" fmla="val 7026"/>
                <a:gd name="f35" fmla="val 6916"/>
                <a:gd name="f36" fmla="val 6837"/>
                <a:gd name="f37" fmla="val 5451"/>
                <a:gd name="f38" fmla="val 4317"/>
                <a:gd name="f39" fmla="val 4915"/>
                <a:gd name="f40" fmla="val 4852"/>
                <a:gd name="f41" fmla="val 4821"/>
                <a:gd name="f42" fmla="val 4947"/>
                <a:gd name="f43" fmla="val 4714"/>
                <a:gd name="f44" fmla="val 4988"/>
                <a:gd name="f45" fmla="val 4613"/>
                <a:gd name="f46" fmla="val 4444"/>
                <a:gd name="f47" fmla="val 4293"/>
                <a:gd name="f48" fmla="val 4872"/>
                <a:gd name="f49" fmla="val 4254"/>
                <a:gd name="f50" fmla="val 4695"/>
                <a:gd name="f51" fmla="val 3435"/>
                <a:gd name="f52" fmla="val 2206"/>
                <a:gd name="f53" fmla="val 3328"/>
                <a:gd name="f54" fmla="val 1940"/>
                <a:gd name="f55" fmla="val 3537"/>
                <a:gd name="f56" fmla="val 1198"/>
                <a:gd name="f57" fmla="val 1"/>
                <a:gd name="f58" fmla="val 536"/>
                <a:gd name="f59" fmla="val 568"/>
                <a:gd name="f60" fmla="val 1229"/>
                <a:gd name="f61" fmla="val 7467"/>
                <a:gd name="f62" fmla="val 11027"/>
                <a:gd name="f63" fmla="val 10460"/>
                <a:gd name="f64" fmla="val 9767"/>
                <a:gd name="f65" fmla="*/ f0 1 11028"/>
                <a:gd name="f66" fmla="*/ f1 1 7468"/>
                <a:gd name="f67" fmla="val f2"/>
                <a:gd name="f68" fmla="val f3"/>
                <a:gd name="f69" fmla="val f4"/>
                <a:gd name="f70" fmla="+- f69 0 f67"/>
                <a:gd name="f71" fmla="+- f68 0 f67"/>
                <a:gd name="f72" fmla="*/ f71 1 11028"/>
                <a:gd name="f73" fmla="*/ f70 1 7468"/>
                <a:gd name="f74" fmla="*/ f67 1 f72"/>
                <a:gd name="f75" fmla="*/ f68 1 f72"/>
                <a:gd name="f76" fmla="*/ f67 1 f73"/>
                <a:gd name="f77" fmla="*/ f69 1 f73"/>
                <a:gd name="f78" fmla="*/ f74 f65 1"/>
                <a:gd name="f79" fmla="*/ f75 f65 1"/>
                <a:gd name="f80" fmla="*/ f77 f66 1"/>
                <a:gd name="f81" fmla="*/ f76 f66 1"/>
              </a:gdLst>
              <a:ahLst/>
              <a:cxnLst>
                <a:cxn ang="3cd4">
                  <a:pos x="hc" y="t"/>
                </a:cxn>
                <a:cxn ang="0">
                  <a:pos x="r" y="vc"/>
                </a:cxn>
                <a:cxn ang="cd4">
                  <a:pos x="hc" y="b"/>
                </a:cxn>
                <a:cxn ang="cd2">
                  <a:pos x="l" y="vc"/>
                </a:cxn>
              </a:cxnLst>
              <a:rect l="f78" t="f81" r="f79" b="f80"/>
              <a:pathLst>
                <a:path w="11028" h="7468">
                  <a:moveTo>
                    <a:pt x="f5" y="f6"/>
                  </a:moveTo>
                  <a:cubicBezTo>
                    <a:pt x="f7" y="f6"/>
                    <a:pt x="f8" y="f9"/>
                    <a:pt x="f10" y="f11"/>
                  </a:cubicBezTo>
                  <a:lnTo>
                    <a:pt x="f12" y="f13"/>
                  </a:lnTo>
                  <a:cubicBezTo>
                    <a:pt x="f14" y="f15"/>
                    <a:pt x="f16" y="f17"/>
                    <a:pt x="f18" y="f19"/>
                  </a:cubicBezTo>
                  <a:lnTo>
                    <a:pt x="f20" y="f21"/>
                  </a:lnTo>
                  <a:lnTo>
                    <a:pt x="f22" y="f23"/>
                  </a:lnTo>
                  <a:cubicBezTo>
                    <a:pt x="f24" y="f25"/>
                    <a:pt x="f24" y="f26"/>
                    <a:pt x="f27" y="f28"/>
                  </a:cubicBezTo>
                  <a:cubicBezTo>
                    <a:pt x="f29" y="f30"/>
                    <a:pt x="f31" y="f32"/>
                    <a:pt x="f33" y="f32"/>
                  </a:cubicBezTo>
                  <a:cubicBezTo>
                    <a:pt x="f34" y="f32"/>
                    <a:pt x="f35" y="f30"/>
                    <a:pt x="f36" y="f28"/>
                  </a:cubicBezTo>
                  <a:lnTo>
                    <a:pt x="f37" y="f38"/>
                  </a:lnTo>
                  <a:lnTo>
                    <a:pt x="f39" y="f40"/>
                  </a:lnTo>
                  <a:cubicBezTo>
                    <a:pt x="f41" y="f42"/>
                    <a:pt x="f43" y="f44"/>
                    <a:pt x="f45" y="f44"/>
                  </a:cubicBezTo>
                  <a:cubicBezTo>
                    <a:pt x="f46" y="f44"/>
                    <a:pt x="f47" y="f48"/>
                    <a:pt x="f49" y="f50"/>
                  </a:cubicBezTo>
                  <a:lnTo>
                    <a:pt x="f51" y="f52"/>
                  </a:lnTo>
                  <a:cubicBezTo>
                    <a:pt x="f53" y="f54"/>
                    <a:pt x="f55" y="f6"/>
                    <a:pt x="f5" y="f6"/>
                  </a:cubicBezTo>
                  <a:close/>
                  <a:moveTo>
                    <a:pt x="f56" y="f57"/>
                  </a:moveTo>
                  <a:cubicBezTo>
                    <a:pt x="f58" y="f57"/>
                    <a:pt x="f57" y="f59"/>
                    <a:pt x="f57" y="f60"/>
                  </a:cubicBezTo>
                  <a:lnTo>
                    <a:pt x="f57" y="f61"/>
                  </a:lnTo>
                  <a:lnTo>
                    <a:pt x="f62" y="f61"/>
                  </a:lnTo>
                  <a:lnTo>
                    <a:pt x="f62" y="f60"/>
                  </a:lnTo>
                  <a:cubicBezTo>
                    <a:pt x="f62" y="f59"/>
                    <a:pt x="f63" y="f57"/>
                    <a:pt x="f64" y="f57"/>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66" name="Google Shape;5972;p67">
            <a:extLst>
              <a:ext uri="{FF2B5EF4-FFF2-40B4-BE49-F238E27FC236}">
                <a16:creationId xmlns:a16="http://schemas.microsoft.com/office/drawing/2014/main" id="{8E145DB8-269E-4CE2-76E4-C0E14E44739B}"/>
              </a:ext>
            </a:extLst>
          </p:cNvPr>
          <p:cNvGrpSpPr/>
          <p:nvPr/>
        </p:nvGrpSpPr>
        <p:grpSpPr>
          <a:xfrm>
            <a:off x="3923617" y="1891747"/>
            <a:ext cx="360502" cy="414707"/>
            <a:chOff x="3923617" y="1891747"/>
            <a:chExt cx="360502" cy="414707"/>
          </a:xfrm>
        </p:grpSpPr>
        <p:sp>
          <p:nvSpPr>
            <p:cNvPr id="67" name="Google Shape;5973;p67">
              <a:extLst>
                <a:ext uri="{FF2B5EF4-FFF2-40B4-BE49-F238E27FC236}">
                  <a16:creationId xmlns:a16="http://schemas.microsoft.com/office/drawing/2014/main" id="{C4363EF8-45FC-4AAD-73EE-35A90DC47414}"/>
                </a:ext>
              </a:extLst>
            </p:cNvPr>
            <p:cNvSpPr/>
            <p:nvPr/>
          </p:nvSpPr>
          <p:spPr>
            <a:xfrm>
              <a:off x="3950390" y="1972077"/>
              <a:ext cx="305939" cy="198836"/>
            </a:xfrm>
            <a:custGeom>
              <a:avLst/>
              <a:gdLst>
                <a:gd name="f0" fmla="val w"/>
                <a:gd name="f1" fmla="val h"/>
                <a:gd name="f2" fmla="val 0"/>
                <a:gd name="f3" fmla="val 9358"/>
                <a:gd name="f4" fmla="val 6082"/>
                <a:gd name="f5" fmla="val 379"/>
                <a:gd name="f6" fmla="val 1"/>
                <a:gd name="f7" fmla="val 158"/>
                <a:gd name="f8" fmla="val 221"/>
                <a:gd name="f9" fmla="val 410"/>
                <a:gd name="f10" fmla="val 6081"/>
                <a:gd name="f11" fmla="val 9357"/>
                <a:gd name="f12" fmla="val 9168"/>
                <a:gd name="f13" fmla="val 8979"/>
                <a:gd name="f14" fmla="*/ f0 1 9358"/>
                <a:gd name="f15" fmla="*/ f1 1 6082"/>
                <a:gd name="f16" fmla="val f2"/>
                <a:gd name="f17" fmla="val f3"/>
                <a:gd name="f18" fmla="val f4"/>
                <a:gd name="f19" fmla="+- f18 0 f16"/>
                <a:gd name="f20" fmla="+- f17 0 f16"/>
                <a:gd name="f21" fmla="*/ f20 1 9358"/>
                <a:gd name="f22" fmla="*/ f19 1 6082"/>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9358" h="6082">
                  <a:moveTo>
                    <a:pt x="f5" y="f6"/>
                  </a:moveTo>
                  <a:cubicBezTo>
                    <a:pt x="f7" y="f6"/>
                    <a:pt x="f6" y="f8"/>
                    <a:pt x="f6" y="f9"/>
                  </a:cubicBezTo>
                  <a:lnTo>
                    <a:pt x="f6" y="f10"/>
                  </a:lnTo>
                  <a:lnTo>
                    <a:pt x="f11" y="f10"/>
                  </a:lnTo>
                  <a:lnTo>
                    <a:pt x="f11" y="f9"/>
                  </a:lnTo>
                  <a:cubicBezTo>
                    <a:pt x="f11" y="f7"/>
                    <a:pt x="f12" y="f6"/>
                    <a:pt x="f13"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8" name="Google Shape;5974;p67">
              <a:extLst>
                <a:ext uri="{FF2B5EF4-FFF2-40B4-BE49-F238E27FC236}">
                  <a16:creationId xmlns:a16="http://schemas.microsoft.com/office/drawing/2014/main" id="{A5E45516-958F-2296-BCFA-9825216FA03F}"/>
                </a:ext>
              </a:extLst>
            </p:cNvPr>
            <p:cNvSpPr/>
            <p:nvPr/>
          </p:nvSpPr>
          <p:spPr>
            <a:xfrm>
              <a:off x="3923617" y="2197650"/>
              <a:ext cx="360502" cy="108804"/>
            </a:xfrm>
            <a:custGeom>
              <a:avLst/>
              <a:gdLst>
                <a:gd name="f0" fmla="val w"/>
                <a:gd name="f1" fmla="val h"/>
                <a:gd name="f2" fmla="val 0"/>
                <a:gd name="f3" fmla="val 11027"/>
                <a:gd name="f4" fmla="val 3328"/>
                <a:gd name="f5" fmla="val 63"/>
                <a:gd name="f6" fmla="val 32"/>
                <a:gd name="f7" fmla="val 126"/>
                <a:gd name="f8" fmla="val 284"/>
                <a:gd name="f9" fmla="val 410"/>
                <a:gd name="f10" fmla="val 1103"/>
                <a:gd name="f11" fmla="val 536"/>
                <a:gd name="f12" fmla="val 1670"/>
                <a:gd name="f13" fmla="val 1198"/>
                <a:gd name="f14" fmla="val 3151"/>
                <a:gd name="f15" fmla="val 2615"/>
                <a:gd name="f16" fmla="val 2710"/>
                <a:gd name="f17" fmla="val 2521"/>
                <a:gd name="f18" fmla="val 2930"/>
                <a:gd name="f19" fmla="val 3182"/>
                <a:gd name="f20" fmla="val 2836"/>
                <a:gd name="f21" fmla="val 3277"/>
                <a:gd name="f22" fmla="val 2889"/>
                <a:gd name="f23" fmla="val 3312"/>
                <a:gd name="f24" fmla="val 2949"/>
                <a:gd name="f25" fmla="val 3009"/>
                <a:gd name="f26" fmla="val 3166"/>
                <a:gd name="f27" fmla="val 3326"/>
                <a:gd name="f28" fmla="val 3224"/>
                <a:gd name="f29" fmla="val 3371"/>
                <a:gd name="f30" fmla="val 3088"/>
                <a:gd name="f31" fmla="val 4096"/>
                <a:gd name="f32" fmla="val 1639"/>
                <a:gd name="f33" fmla="val 5073"/>
                <a:gd name="f34" fmla="val 2867"/>
                <a:gd name="f35" fmla="val 3119"/>
                <a:gd name="f36" fmla="val 5262"/>
                <a:gd name="f37" fmla="val 3308"/>
                <a:gd name="f38" fmla="val 5514"/>
                <a:gd name="f39" fmla="val 5734"/>
                <a:gd name="f40" fmla="val 5892"/>
                <a:gd name="f41" fmla="val 6868"/>
                <a:gd name="f42" fmla="val 7593"/>
                <a:gd name="f43" fmla="val 7688"/>
                <a:gd name="f44" fmla="val 3230"/>
                <a:gd name="f45" fmla="val 7835"/>
                <a:gd name="f46" fmla="val 3301"/>
                <a:gd name="f47" fmla="val 7983"/>
                <a:gd name="f48" fmla="val 8032"/>
                <a:gd name="f49" fmla="val 8081"/>
                <a:gd name="f50" fmla="val 3293"/>
                <a:gd name="f51" fmla="val 8129"/>
                <a:gd name="f52" fmla="val 8349"/>
                <a:gd name="f53" fmla="val 8412"/>
                <a:gd name="f54" fmla="val 7814"/>
                <a:gd name="f55" fmla="val 9767"/>
                <a:gd name="f56" fmla="val 10429"/>
                <a:gd name="f57" fmla="val 252"/>
                <a:gd name="f58" fmla="val 10964"/>
                <a:gd name="f59" fmla="val 10933"/>
                <a:gd name="f60" fmla="*/ f0 1 11027"/>
                <a:gd name="f61" fmla="*/ f1 1 3328"/>
                <a:gd name="f62" fmla="val f2"/>
                <a:gd name="f63" fmla="val f3"/>
                <a:gd name="f64" fmla="val f4"/>
                <a:gd name="f65" fmla="+- f64 0 f62"/>
                <a:gd name="f66" fmla="+- f63 0 f62"/>
                <a:gd name="f67" fmla="*/ f66 1 11027"/>
                <a:gd name="f68" fmla="*/ f65 1 332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1027" h="3328">
                  <a:moveTo>
                    <a:pt x="f5" y="f2"/>
                  </a:moveTo>
                  <a:cubicBezTo>
                    <a:pt x="f6" y="f7"/>
                    <a:pt x="f2" y="f8"/>
                    <a:pt x="f2" y="f9"/>
                  </a:cubicBezTo>
                  <a:cubicBezTo>
                    <a:pt x="f2" y="f10"/>
                    <a:pt x="f11" y="f12"/>
                    <a:pt x="f13" y="f12"/>
                  </a:cubicBezTo>
                  <a:lnTo>
                    <a:pt x="f14" y="f12"/>
                  </a:lnTo>
                  <a:lnTo>
                    <a:pt x="f15" y="f16"/>
                  </a:lnTo>
                  <a:cubicBezTo>
                    <a:pt x="f17" y="f18"/>
                    <a:pt x="f15" y="f19"/>
                    <a:pt x="f20" y="f21"/>
                  </a:cubicBezTo>
                  <a:cubicBezTo>
                    <a:pt x="f22" y="f23"/>
                    <a:pt x="f24" y="f4"/>
                    <a:pt x="f25" y="f4"/>
                  </a:cubicBezTo>
                  <a:cubicBezTo>
                    <a:pt x="f26" y="f4"/>
                    <a:pt x="f27" y="f28"/>
                    <a:pt x="f29" y="f30"/>
                  </a:cubicBezTo>
                  <a:lnTo>
                    <a:pt x="f31" y="f32"/>
                  </a:lnTo>
                  <a:lnTo>
                    <a:pt x="f33" y="f32"/>
                  </a:lnTo>
                  <a:lnTo>
                    <a:pt x="f33" y="f34"/>
                  </a:lnTo>
                  <a:cubicBezTo>
                    <a:pt x="f33" y="f35"/>
                    <a:pt x="f36" y="f37"/>
                    <a:pt x="f38" y="f37"/>
                  </a:cubicBezTo>
                  <a:cubicBezTo>
                    <a:pt x="f39" y="f37"/>
                    <a:pt x="f40" y="f35"/>
                    <a:pt x="f40" y="f34"/>
                  </a:cubicBezTo>
                  <a:lnTo>
                    <a:pt x="f40" y="f32"/>
                  </a:lnTo>
                  <a:lnTo>
                    <a:pt x="f41" y="f32"/>
                  </a:lnTo>
                  <a:lnTo>
                    <a:pt x="f42" y="f30"/>
                  </a:lnTo>
                  <a:cubicBezTo>
                    <a:pt x="f43" y="f44"/>
                    <a:pt x="f45" y="f46"/>
                    <a:pt x="f47" y="f46"/>
                  </a:cubicBezTo>
                  <a:cubicBezTo>
                    <a:pt x="f48" y="f46"/>
                    <a:pt x="f49" y="f50"/>
                    <a:pt x="f51" y="f21"/>
                  </a:cubicBezTo>
                  <a:cubicBezTo>
                    <a:pt x="f52" y="f14"/>
                    <a:pt x="f53" y="f18"/>
                    <a:pt x="f52" y="f16"/>
                  </a:cubicBezTo>
                  <a:lnTo>
                    <a:pt x="f54" y="f12"/>
                  </a:lnTo>
                  <a:lnTo>
                    <a:pt x="f55" y="f12"/>
                  </a:lnTo>
                  <a:cubicBezTo>
                    <a:pt x="f56" y="f12"/>
                    <a:pt x="f3" y="f10"/>
                    <a:pt x="f3" y="f9"/>
                  </a:cubicBezTo>
                  <a:cubicBezTo>
                    <a:pt x="f3" y="f57"/>
                    <a:pt x="f58" y="f7"/>
                    <a:pt x="f59"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69" name="Google Shape;5975;p67">
              <a:extLst>
                <a:ext uri="{FF2B5EF4-FFF2-40B4-BE49-F238E27FC236}">
                  <a16:creationId xmlns:a16="http://schemas.microsoft.com/office/drawing/2014/main" id="{58ACF0F1-E58E-B7E5-2D15-9B605E6FB5D1}"/>
                </a:ext>
              </a:extLst>
            </p:cNvPr>
            <p:cNvSpPr/>
            <p:nvPr/>
          </p:nvSpPr>
          <p:spPr>
            <a:xfrm>
              <a:off x="4060603" y="1891747"/>
              <a:ext cx="82414" cy="53583"/>
            </a:xfrm>
            <a:custGeom>
              <a:avLst/>
              <a:gdLst>
                <a:gd name="f0" fmla="val w"/>
                <a:gd name="f1" fmla="val h"/>
                <a:gd name="f2" fmla="val 0"/>
                <a:gd name="f3" fmla="val 2521"/>
                <a:gd name="f4" fmla="val 1639"/>
                <a:gd name="f5" fmla="val 442"/>
                <a:gd name="f6" fmla="val 221"/>
                <a:gd name="f7" fmla="val 1"/>
                <a:gd name="f8" fmla="val 189"/>
                <a:gd name="f9" fmla="val 410"/>
                <a:gd name="f10" fmla="val 2489"/>
                <a:gd name="f11" fmla="val 2332"/>
                <a:gd name="f12" fmla="val 2111"/>
                <a:gd name="f13" fmla="*/ f0 1 2521"/>
                <a:gd name="f14" fmla="*/ f1 1 1639"/>
                <a:gd name="f15" fmla="val f2"/>
                <a:gd name="f16" fmla="val f3"/>
                <a:gd name="f17" fmla="val f4"/>
                <a:gd name="f18" fmla="+- f17 0 f15"/>
                <a:gd name="f19" fmla="+- f16 0 f15"/>
                <a:gd name="f20" fmla="*/ f19 1 2521"/>
                <a:gd name="f21" fmla="*/ f18 1 163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2521" h="1639">
                  <a:moveTo>
                    <a:pt x="f5" y="f2"/>
                  </a:moveTo>
                  <a:cubicBezTo>
                    <a:pt x="f6" y="f2"/>
                    <a:pt x="f7" y="f8"/>
                    <a:pt x="f7" y="f9"/>
                  </a:cubicBezTo>
                  <a:lnTo>
                    <a:pt x="f7" y="f4"/>
                  </a:lnTo>
                  <a:lnTo>
                    <a:pt x="f10" y="f4"/>
                  </a:lnTo>
                  <a:lnTo>
                    <a:pt x="f10" y="f9"/>
                  </a:lnTo>
                  <a:lnTo>
                    <a:pt x="f3" y="f9"/>
                  </a:lnTo>
                  <a:cubicBezTo>
                    <a:pt x="f3" y="f8"/>
                    <a:pt x="f11" y="f2"/>
                    <a:pt x="f12"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70" name="Google Shape;5984;p67">
            <a:extLst>
              <a:ext uri="{FF2B5EF4-FFF2-40B4-BE49-F238E27FC236}">
                <a16:creationId xmlns:a16="http://schemas.microsoft.com/office/drawing/2014/main" id="{1B27EE81-8022-D04C-4052-C31C06A06D53}"/>
              </a:ext>
            </a:extLst>
          </p:cNvPr>
          <p:cNvGrpSpPr/>
          <p:nvPr/>
        </p:nvGrpSpPr>
        <p:grpSpPr>
          <a:xfrm>
            <a:off x="6993477" y="1888684"/>
            <a:ext cx="416125" cy="415100"/>
            <a:chOff x="6993477" y="1888684"/>
            <a:chExt cx="416125" cy="415100"/>
          </a:xfrm>
        </p:grpSpPr>
        <p:sp>
          <p:nvSpPr>
            <p:cNvPr id="71" name="Google Shape;5985;p67">
              <a:extLst>
                <a:ext uri="{FF2B5EF4-FFF2-40B4-BE49-F238E27FC236}">
                  <a16:creationId xmlns:a16="http://schemas.microsoft.com/office/drawing/2014/main" id="{0CFD9A1B-24DD-3523-4C31-A9650355B90D}"/>
                </a:ext>
              </a:extLst>
            </p:cNvPr>
            <p:cNvSpPr/>
            <p:nvPr/>
          </p:nvSpPr>
          <p:spPr>
            <a:xfrm>
              <a:off x="6993477" y="1888684"/>
              <a:ext cx="190570" cy="189518"/>
            </a:xfrm>
            <a:custGeom>
              <a:avLst/>
              <a:gdLst>
                <a:gd name="f0" fmla="val w"/>
                <a:gd name="f1" fmla="val h"/>
                <a:gd name="f2" fmla="val 0"/>
                <a:gd name="f3" fmla="val 5829"/>
                <a:gd name="f4" fmla="val 5797"/>
                <a:gd name="f5" fmla="val 2930"/>
                <a:gd name="f6" fmla="val 1670"/>
                <a:gd name="f7" fmla="val 3119"/>
                <a:gd name="f8" fmla="val 3308"/>
                <a:gd name="f9" fmla="val 1859"/>
                <a:gd name="f10" fmla="val 2048"/>
                <a:gd name="f11" fmla="val 2489"/>
                <a:gd name="f12" fmla="val 3749"/>
                <a:gd name="f13" fmla="val 4001"/>
                <a:gd name="f14" fmla="val 4159"/>
                <a:gd name="f15" fmla="val 2678"/>
                <a:gd name="f16" fmla="val 3151"/>
                <a:gd name="f17" fmla="val 3938"/>
                <a:gd name="f18" fmla="val 3340"/>
                <a:gd name="f19" fmla="val 3781"/>
                <a:gd name="f20" fmla="val 2710"/>
                <a:gd name="f21" fmla="val 2520"/>
                <a:gd name="f22" fmla="val 3970"/>
                <a:gd name="f23" fmla="val 2079"/>
                <a:gd name="f24" fmla="val 1701"/>
                <a:gd name="f25" fmla="val 1827"/>
                <a:gd name="f26" fmla="val 441"/>
                <a:gd name="f27" fmla="val 189"/>
                <a:gd name="f28" fmla="val 5387"/>
                <a:gd name="f29" fmla="val 32"/>
                <a:gd name="f30" fmla="val 5639"/>
                <a:gd name="f31" fmla="val 221"/>
                <a:gd name="f32" fmla="val 5608"/>
                <a:gd name="f33" fmla="*/ f0 1 5829"/>
                <a:gd name="f34" fmla="*/ f1 1 5797"/>
                <a:gd name="f35" fmla="val f2"/>
                <a:gd name="f36" fmla="val f3"/>
                <a:gd name="f37" fmla="val f4"/>
                <a:gd name="f38" fmla="+- f37 0 f35"/>
                <a:gd name="f39" fmla="+- f36 0 f35"/>
                <a:gd name="f40" fmla="*/ f39 1 5829"/>
                <a:gd name="f41" fmla="*/ f38 1 5797"/>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5829" h="5797">
                  <a:moveTo>
                    <a:pt x="f5" y="f6"/>
                  </a:moveTo>
                  <a:cubicBezTo>
                    <a:pt x="f7" y="f6"/>
                    <a:pt x="f8" y="f9"/>
                    <a:pt x="f8" y="f10"/>
                  </a:cubicBezTo>
                  <a:lnTo>
                    <a:pt x="f8" y="f11"/>
                  </a:lnTo>
                  <a:lnTo>
                    <a:pt x="f12" y="f11"/>
                  </a:lnTo>
                  <a:cubicBezTo>
                    <a:pt x="f13" y="f11"/>
                    <a:pt x="f14" y="f15"/>
                    <a:pt x="f14" y="f5"/>
                  </a:cubicBezTo>
                  <a:cubicBezTo>
                    <a:pt x="f14" y="f16"/>
                    <a:pt x="f17" y="f18"/>
                    <a:pt x="f12" y="f18"/>
                  </a:cubicBezTo>
                  <a:lnTo>
                    <a:pt x="f8" y="f18"/>
                  </a:lnTo>
                  <a:lnTo>
                    <a:pt x="f8" y="f19"/>
                  </a:lnTo>
                  <a:cubicBezTo>
                    <a:pt x="f8" y="f13"/>
                    <a:pt x="f7" y="f14"/>
                    <a:pt x="f5" y="f14"/>
                  </a:cubicBezTo>
                  <a:cubicBezTo>
                    <a:pt x="f20" y="f14"/>
                    <a:pt x="f21" y="f22"/>
                    <a:pt x="f21" y="f19"/>
                  </a:cubicBezTo>
                  <a:lnTo>
                    <a:pt x="f21" y="f18"/>
                  </a:lnTo>
                  <a:lnTo>
                    <a:pt x="f23" y="f18"/>
                  </a:lnTo>
                  <a:cubicBezTo>
                    <a:pt x="f9" y="f18"/>
                    <a:pt x="f24" y="f16"/>
                    <a:pt x="f24" y="f5"/>
                  </a:cubicBezTo>
                  <a:cubicBezTo>
                    <a:pt x="f24" y="f15"/>
                    <a:pt x="f9" y="f11"/>
                    <a:pt x="f23" y="f11"/>
                  </a:cubicBezTo>
                  <a:lnTo>
                    <a:pt x="f21" y="f11"/>
                  </a:lnTo>
                  <a:lnTo>
                    <a:pt x="f21" y="f10"/>
                  </a:lnTo>
                  <a:cubicBezTo>
                    <a:pt x="f21" y="f25"/>
                    <a:pt x="f20" y="f6"/>
                    <a:pt x="f5" y="f6"/>
                  </a:cubicBezTo>
                  <a:close/>
                  <a:moveTo>
                    <a:pt x="f26" y="f2"/>
                  </a:moveTo>
                  <a:cubicBezTo>
                    <a:pt x="f27" y="f2"/>
                    <a:pt x="f2" y="f27"/>
                    <a:pt x="f2" y="f26"/>
                  </a:cubicBezTo>
                  <a:lnTo>
                    <a:pt x="f2" y="f28"/>
                  </a:lnTo>
                  <a:cubicBezTo>
                    <a:pt x="f29" y="f30"/>
                    <a:pt x="f31" y="f4"/>
                    <a:pt x="f26" y="f4"/>
                  </a:cubicBezTo>
                  <a:lnTo>
                    <a:pt x="f28" y="f4"/>
                  </a:lnTo>
                  <a:cubicBezTo>
                    <a:pt x="f30" y="f4"/>
                    <a:pt x="f3" y="f32"/>
                    <a:pt x="f3" y="f28"/>
                  </a:cubicBezTo>
                  <a:lnTo>
                    <a:pt x="f3" y="f26"/>
                  </a:lnTo>
                  <a:cubicBezTo>
                    <a:pt x="f3" y="f27"/>
                    <a:pt x="f30" y="f2"/>
                    <a:pt x="f28"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2" name="Google Shape;5986;p67">
              <a:extLst>
                <a:ext uri="{FF2B5EF4-FFF2-40B4-BE49-F238E27FC236}">
                  <a16:creationId xmlns:a16="http://schemas.microsoft.com/office/drawing/2014/main" id="{31AE169F-D2B9-E7E7-C1C1-A93D1F214FB1}"/>
                </a:ext>
              </a:extLst>
            </p:cNvPr>
            <p:cNvSpPr/>
            <p:nvPr/>
          </p:nvSpPr>
          <p:spPr>
            <a:xfrm>
              <a:off x="6994492" y="2115272"/>
              <a:ext cx="191612" cy="188503"/>
            </a:xfrm>
            <a:custGeom>
              <a:avLst/>
              <a:gdLst>
                <a:gd name="f0" fmla="val w"/>
                <a:gd name="f1" fmla="val h"/>
                <a:gd name="f2" fmla="val 0"/>
                <a:gd name="f3" fmla="val 5861"/>
                <a:gd name="f4" fmla="val 5766"/>
                <a:gd name="f5" fmla="val 3450"/>
                <a:gd name="f6" fmla="val 1859"/>
                <a:gd name="f7" fmla="val 3561"/>
                <a:gd name="f8" fmla="val 3671"/>
                <a:gd name="f9" fmla="val 1890"/>
                <a:gd name="f10" fmla="val 3750"/>
                <a:gd name="f11" fmla="val 1953"/>
                <a:gd name="f12" fmla="val 3907"/>
                <a:gd name="f13" fmla="val 2111"/>
                <a:gd name="f14" fmla="val 2395"/>
                <a:gd name="f15" fmla="val 2552"/>
                <a:gd name="f16" fmla="val 3466"/>
                <a:gd name="f17" fmla="val 2836"/>
                <a:gd name="f18" fmla="val 3119"/>
                <a:gd name="f19" fmla="val 3277"/>
                <a:gd name="f20" fmla="val 3529"/>
                <a:gd name="f21" fmla="val 3686"/>
                <a:gd name="f22" fmla="val 3765"/>
                <a:gd name="f23" fmla="val 3804"/>
                <a:gd name="f24" fmla="val 3340"/>
                <a:gd name="f25" fmla="val 3230"/>
                <a:gd name="f26" fmla="val 3151"/>
                <a:gd name="f27" fmla="val 2899"/>
                <a:gd name="f28" fmla="val 3434"/>
                <a:gd name="f29" fmla="val 2616"/>
                <a:gd name="f30" fmla="val 2537"/>
                <a:gd name="f31" fmla="val 2426"/>
                <a:gd name="f32" fmla="val 2316"/>
                <a:gd name="f33" fmla="val 2206"/>
                <a:gd name="f34" fmla="val 2096"/>
                <a:gd name="f35" fmla="val 2017"/>
                <a:gd name="f36" fmla="val 2300"/>
                <a:gd name="f37" fmla="val 2237"/>
                <a:gd name="f38" fmla="val 442"/>
                <a:gd name="f39" fmla="val 221"/>
                <a:gd name="f40" fmla="val 1"/>
                <a:gd name="f41" fmla="val 189"/>
                <a:gd name="f42" fmla="val 378"/>
                <a:gd name="f43" fmla="val 5356"/>
                <a:gd name="f44" fmla="val 5608"/>
                <a:gd name="f45" fmla="val 5419"/>
                <a:gd name="f46" fmla="val 5640"/>
                <a:gd name="f47" fmla="val 5545"/>
                <a:gd name="f48" fmla="val 158"/>
                <a:gd name="f49" fmla="*/ f0 1 5861"/>
                <a:gd name="f50" fmla="*/ f1 1 5766"/>
                <a:gd name="f51" fmla="val f2"/>
                <a:gd name="f52" fmla="val f3"/>
                <a:gd name="f53" fmla="val f4"/>
                <a:gd name="f54" fmla="+- f53 0 f51"/>
                <a:gd name="f55" fmla="+- f52 0 f51"/>
                <a:gd name="f56" fmla="*/ f55 1 5861"/>
                <a:gd name="f57" fmla="*/ f54 1 5766"/>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5861" h="5766">
                  <a:moveTo>
                    <a:pt x="f5" y="f6"/>
                  </a:moveTo>
                  <a:cubicBezTo>
                    <a:pt x="f7" y="f6"/>
                    <a:pt x="f8" y="f9"/>
                    <a:pt x="f10" y="f11"/>
                  </a:cubicBezTo>
                  <a:cubicBezTo>
                    <a:pt x="f12" y="f13"/>
                    <a:pt x="f12" y="f14"/>
                    <a:pt x="f10" y="f15"/>
                  </a:cubicBezTo>
                  <a:lnTo>
                    <a:pt x="f16" y="f17"/>
                  </a:lnTo>
                  <a:lnTo>
                    <a:pt x="f10" y="f18"/>
                  </a:lnTo>
                  <a:cubicBezTo>
                    <a:pt x="f12" y="f19"/>
                    <a:pt x="f12" y="f20"/>
                    <a:pt x="f10" y="f21"/>
                  </a:cubicBezTo>
                  <a:cubicBezTo>
                    <a:pt x="f8" y="f22"/>
                    <a:pt x="f7" y="f23"/>
                    <a:pt x="f5" y="f23"/>
                  </a:cubicBezTo>
                  <a:cubicBezTo>
                    <a:pt x="f24" y="f23"/>
                    <a:pt x="f25" y="f22"/>
                    <a:pt x="f26" y="f21"/>
                  </a:cubicBezTo>
                  <a:lnTo>
                    <a:pt x="f27" y="f28"/>
                  </a:lnTo>
                  <a:lnTo>
                    <a:pt x="f29" y="f21"/>
                  </a:lnTo>
                  <a:cubicBezTo>
                    <a:pt x="f30" y="f22"/>
                    <a:pt x="f31" y="f23"/>
                    <a:pt x="f32" y="f23"/>
                  </a:cubicBezTo>
                  <a:cubicBezTo>
                    <a:pt x="f33" y="f23"/>
                    <a:pt x="f34" y="f22"/>
                    <a:pt x="f35" y="f21"/>
                  </a:cubicBezTo>
                  <a:cubicBezTo>
                    <a:pt x="f6" y="f20"/>
                    <a:pt x="f6" y="f19"/>
                    <a:pt x="f35" y="f18"/>
                  </a:cubicBezTo>
                  <a:lnTo>
                    <a:pt x="f36" y="f17"/>
                  </a:lnTo>
                  <a:lnTo>
                    <a:pt x="f35" y="f15"/>
                  </a:lnTo>
                  <a:cubicBezTo>
                    <a:pt x="f6" y="f14"/>
                    <a:pt x="f6" y="f13"/>
                    <a:pt x="f35" y="f11"/>
                  </a:cubicBezTo>
                  <a:cubicBezTo>
                    <a:pt x="f34" y="f9"/>
                    <a:pt x="f33" y="f6"/>
                    <a:pt x="f32" y="f6"/>
                  </a:cubicBezTo>
                  <a:cubicBezTo>
                    <a:pt x="f31" y="f6"/>
                    <a:pt x="f30" y="f9"/>
                    <a:pt x="f29" y="f11"/>
                  </a:cubicBezTo>
                  <a:lnTo>
                    <a:pt x="f27" y="f37"/>
                  </a:lnTo>
                  <a:lnTo>
                    <a:pt x="f26" y="f11"/>
                  </a:lnTo>
                  <a:cubicBezTo>
                    <a:pt x="f25" y="f9"/>
                    <a:pt x="f24" y="f6"/>
                    <a:pt x="f5" y="f6"/>
                  </a:cubicBezTo>
                  <a:close/>
                  <a:moveTo>
                    <a:pt x="f38" y="f2"/>
                  </a:moveTo>
                  <a:cubicBezTo>
                    <a:pt x="f39" y="f2"/>
                    <a:pt x="f40" y="f41"/>
                    <a:pt x="f40" y="f42"/>
                  </a:cubicBezTo>
                  <a:lnTo>
                    <a:pt x="f40" y="f43"/>
                  </a:lnTo>
                  <a:cubicBezTo>
                    <a:pt x="f40" y="f44"/>
                    <a:pt x="f39" y="f4"/>
                    <a:pt x="f38" y="f4"/>
                  </a:cubicBezTo>
                  <a:lnTo>
                    <a:pt x="f45" y="f4"/>
                  </a:lnTo>
                  <a:cubicBezTo>
                    <a:pt x="f46" y="f4"/>
                    <a:pt x="f3" y="f47"/>
                    <a:pt x="f3" y="f43"/>
                  </a:cubicBezTo>
                  <a:lnTo>
                    <a:pt x="f3" y="f42"/>
                  </a:lnTo>
                  <a:cubicBezTo>
                    <a:pt x="f3" y="f48"/>
                    <a:pt x="f46" y="f2"/>
                    <a:pt x="f4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3" name="Google Shape;5987;p67">
              <a:extLst>
                <a:ext uri="{FF2B5EF4-FFF2-40B4-BE49-F238E27FC236}">
                  <a16:creationId xmlns:a16="http://schemas.microsoft.com/office/drawing/2014/main" id="{5A860603-0A8E-E219-C9A0-E7A79F1CA43E}"/>
                </a:ext>
              </a:extLst>
            </p:cNvPr>
            <p:cNvSpPr/>
            <p:nvPr/>
          </p:nvSpPr>
          <p:spPr>
            <a:xfrm>
              <a:off x="7219032" y="1888684"/>
              <a:ext cx="190570" cy="189518"/>
            </a:xfrm>
            <a:custGeom>
              <a:avLst/>
              <a:gdLst>
                <a:gd name="f0" fmla="val w"/>
                <a:gd name="f1" fmla="val h"/>
                <a:gd name="f2" fmla="val 0"/>
                <a:gd name="f3" fmla="val 5829"/>
                <a:gd name="f4" fmla="val 5797"/>
                <a:gd name="f5" fmla="val 3750"/>
                <a:gd name="f6" fmla="val 2457"/>
                <a:gd name="f7" fmla="val 3970"/>
                <a:gd name="f8" fmla="val 4128"/>
                <a:gd name="f9" fmla="val 2646"/>
                <a:gd name="f10" fmla="val 2867"/>
                <a:gd name="f11" fmla="val 4159"/>
                <a:gd name="f12" fmla="val 3151"/>
                <a:gd name="f13" fmla="val 3308"/>
                <a:gd name="f14" fmla="val 2080"/>
                <a:gd name="f15" fmla="val 1859"/>
                <a:gd name="f16" fmla="val 1702"/>
                <a:gd name="f17" fmla="val 3119"/>
                <a:gd name="f18" fmla="val 1891"/>
                <a:gd name="f19" fmla="val 442"/>
                <a:gd name="f20" fmla="val 190"/>
                <a:gd name="f21" fmla="val 1"/>
                <a:gd name="f22" fmla="val 189"/>
                <a:gd name="f23" fmla="val 441"/>
                <a:gd name="f24" fmla="val 5387"/>
                <a:gd name="f25" fmla="val 5639"/>
                <a:gd name="f26" fmla="val 5388"/>
                <a:gd name="f27" fmla="val 5640"/>
                <a:gd name="f28" fmla="val 5608"/>
                <a:gd name="f29" fmla="*/ f0 1 5829"/>
                <a:gd name="f30" fmla="*/ f1 1 5797"/>
                <a:gd name="f31" fmla="val f2"/>
                <a:gd name="f32" fmla="val f3"/>
                <a:gd name="f33" fmla="val f4"/>
                <a:gd name="f34" fmla="+- f33 0 f31"/>
                <a:gd name="f35" fmla="+- f32 0 f31"/>
                <a:gd name="f36" fmla="*/ f35 1 5829"/>
                <a:gd name="f37" fmla="*/ f34 1 579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5829" h="5797">
                  <a:moveTo>
                    <a:pt x="f5" y="f6"/>
                  </a:moveTo>
                  <a:cubicBezTo>
                    <a:pt x="f7" y="f6"/>
                    <a:pt x="f8" y="f9"/>
                    <a:pt x="f8" y="f10"/>
                  </a:cubicBezTo>
                  <a:cubicBezTo>
                    <a:pt x="f11" y="f12"/>
                    <a:pt x="f7" y="f13"/>
                    <a:pt x="f5" y="f13"/>
                  </a:cubicBezTo>
                  <a:lnTo>
                    <a:pt x="f14" y="f13"/>
                  </a:lnTo>
                  <a:cubicBezTo>
                    <a:pt x="f15" y="f13"/>
                    <a:pt x="f16" y="f17"/>
                    <a:pt x="f16" y="f10"/>
                  </a:cubicBezTo>
                  <a:cubicBezTo>
                    <a:pt x="f16" y="f9"/>
                    <a:pt x="f18" y="f6"/>
                    <a:pt x="f14" y="f6"/>
                  </a:cubicBezTo>
                  <a:close/>
                  <a:moveTo>
                    <a:pt x="f19" y="f2"/>
                  </a:moveTo>
                  <a:cubicBezTo>
                    <a:pt x="f20" y="f2"/>
                    <a:pt x="f21" y="f22"/>
                    <a:pt x="f21" y="f23"/>
                  </a:cubicBezTo>
                  <a:lnTo>
                    <a:pt x="f21" y="f24"/>
                  </a:lnTo>
                  <a:cubicBezTo>
                    <a:pt x="f21" y="f25"/>
                    <a:pt x="f20" y="f4"/>
                    <a:pt x="f19" y="f4"/>
                  </a:cubicBezTo>
                  <a:lnTo>
                    <a:pt x="f26" y="f4"/>
                  </a:lnTo>
                  <a:cubicBezTo>
                    <a:pt x="f27" y="f4"/>
                    <a:pt x="f3" y="f28"/>
                    <a:pt x="f3" y="f24"/>
                  </a:cubicBezTo>
                  <a:lnTo>
                    <a:pt x="f3" y="f23"/>
                  </a:lnTo>
                  <a:cubicBezTo>
                    <a:pt x="f3" y="f22"/>
                    <a:pt x="f27" y="f2"/>
                    <a:pt x="f26"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4" name="Google Shape;5988;p67">
              <a:extLst>
                <a:ext uri="{FF2B5EF4-FFF2-40B4-BE49-F238E27FC236}">
                  <a16:creationId xmlns:a16="http://schemas.microsoft.com/office/drawing/2014/main" id="{918833F1-10B5-584E-AFE4-F024361CE04D}"/>
                </a:ext>
              </a:extLst>
            </p:cNvPr>
            <p:cNvSpPr/>
            <p:nvPr/>
          </p:nvSpPr>
          <p:spPr>
            <a:xfrm>
              <a:off x="7219032" y="2114229"/>
              <a:ext cx="190570" cy="189555"/>
            </a:xfrm>
            <a:custGeom>
              <a:avLst/>
              <a:gdLst>
                <a:gd name="f0" fmla="val w"/>
                <a:gd name="f1" fmla="val h"/>
                <a:gd name="f2" fmla="val 0"/>
                <a:gd name="f3" fmla="val 5829"/>
                <a:gd name="f4" fmla="val 5798"/>
                <a:gd name="f5" fmla="val 3750"/>
                <a:gd name="f6" fmla="val 1639"/>
                <a:gd name="f7" fmla="val 3970"/>
                <a:gd name="f8" fmla="val 4128"/>
                <a:gd name="f9" fmla="val 1859"/>
                <a:gd name="f10" fmla="val 2080"/>
                <a:gd name="f11" fmla="val 4159"/>
                <a:gd name="f12" fmla="val 2332"/>
                <a:gd name="f13" fmla="val 2490"/>
                <a:gd name="f14" fmla="val 1702"/>
                <a:gd name="f15" fmla="val 2269"/>
                <a:gd name="f16" fmla="val 1891"/>
                <a:gd name="f17" fmla="val 3309"/>
                <a:gd name="f18" fmla="val 3498"/>
                <a:gd name="f19" fmla="val 3687"/>
                <a:gd name="f20" fmla="val 3939"/>
                <a:gd name="f21" fmla="val 3466"/>
                <a:gd name="f22" fmla="val 442"/>
                <a:gd name="f23" fmla="val 1"/>
                <a:gd name="f24" fmla="val 190"/>
                <a:gd name="f25" fmla="val 379"/>
                <a:gd name="f26" fmla="val 5388"/>
                <a:gd name="f27" fmla="val 5640"/>
                <a:gd name="f28" fmla="val 5577"/>
                <a:gd name="f29" fmla="val 410"/>
                <a:gd name="f30" fmla="*/ f0 1 5829"/>
                <a:gd name="f31" fmla="*/ f1 1 5798"/>
                <a:gd name="f32" fmla="val f2"/>
                <a:gd name="f33" fmla="val f3"/>
                <a:gd name="f34" fmla="val f4"/>
                <a:gd name="f35" fmla="+- f34 0 f32"/>
                <a:gd name="f36" fmla="+- f33 0 f32"/>
                <a:gd name="f37" fmla="*/ f36 1 5829"/>
                <a:gd name="f38" fmla="*/ f35 1 5798"/>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5829" h="5798">
                  <a:moveTo>
                    <a:pt x="f5" y="f6"/>
                  </a:moveTo>
                  <a:cubicBezTo>
                    <a:pt x="f7" y="f6"/>
                    <a:pt x="f8" y="f9"/>
                    <a:pt x="f8" y="f10"/>
                  </a:cubicBezTo>
                  <a:cubicBezTo>
                    <a:pt x="f11" y="f12"/>
                    <a:pt x="f7" y="f13"/>
                    <a:pt x="f5" y="f13"/>
                  </a:cubicBezTo>
                  <a:lnTo>
                    <a:pt x="f10" y="f13"/>
                  </a:lnTo>
                  <a:cubicBezTo>
                    <a:pt x="f9" y="f13"/>
                    <a:pt x="f14" y="f15"/>
                    <a:pt x="f14" y="f10"/>
                  </a:cubicBezTo>
                  <a:cubicBezTo>
                    <a:pt x="f14" y="f9"/>
                    <a:pt x="f16" y="f6"/>
                    <a:pt x="f10" y="f6"/>
                  </a:cubicBezTo>
                  <a:close/>
                  <a:moveTo>
                    <a:pt x="f5" y="f17"/>
                  </a:moveTo>
                  <a:cubicBezTo>
                    <a:pt x="f7" y="f17"/>
                    <a:pt x="f8" y="f18"/>
                    <a:pt x="f8" y="f19"/>
                  </a:cubicBezTo>
                  <a:cubicBezTo>
                    <a:pt x="f11" y="f7"/>
                    <a:pt x="f7" y="f8"/>
                    <a:pt x="f5" y="f8"/>
                  </a:cubicBezTo>
                  <a:lnTo>
                    <a:pt x="f10" y="f8"/>
                  </a:lnTo>
                  <a:cubicBezTo>
                    <a:pt x="f9" y="f8"/>
                    <a:pt x="f14" y="f20"/>
                    <a:pt x="f14" y="f19"/>
                  </a:cubicBezTo>
                  <a:cubicBezTo>
                    <a:pt x="f14" y="f21"/>
                    <a:pt x="f16" y="f17"/>
                    <a:pt x="f10" y="f17"/>
                  </a:cubicBezTo>
                  <a:close/>
                  <a:moveTo>
                    <a:pt x="f22" y="f23"/>
                  </a:moveTo>
                  <a:cubicBezTo>
                    <a:pt x="f24" y="f23"/>
                    <a:pt x="f23" y="f24"/>
                    <a:pt x="f23" y="f25"/>
                  </a:cubicBezTo>
                  <a:lnTo>
                    <a:pt x="f23" y="f26"/>
                  </a:lnTo>
                  <a:cubicBezTo>
                    <a:pt x="f23" y="f27"/>
                    <a:pt x="f24" y="f4"/>
                    <a:pt x="f22" y="f4"/>
                  </a:cubicBezTo>
                  <a:lnTo>
                    <a:pt x="f26" y="f4"/>
                  </a:lnTo>
                  <a:cubicBezTo>
                    <a:pt x="f27" y="f4"/>
                    <a:pt x="f3" y="f28"/>
                    <a:pt x="f3" y="f26"/>
                  </a:cubicBezTo>
                  <a:lnTo>
                    <a:pt x="f3" y="f29"/>
                  </a:lnTo>
                  <a:cubicBezTo>
                    <a:pt x="f3" y="f24"/>
                    <a:pt x="f27" y="f23"/>
                    <a:pt x="f26" y="f23"/>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75" name="Google Shape;6002;p67">
            <a:extLst>
              <a:ext uri="{FF2B5EF4-FFF2-40B4-BE49-F238E27FC236}">
                <a16:creationId xmlns:a16="http://schemas.microsoft.com/office/drawing/2014/main" id="{4492E90C-2B4B-028E-87E4-5E93F2BE9C63}"/>
              </a:ext>
            </a:extLst>
          </p:cNvPr>
          <p:cNvGrpSpPr/>
          <p:nvPr/>
        </p:nvGrpSpPr>
        <p:grpSpPr>
          <a:xfrm>
            <a:off x="4569814" y="1891747"/>
            <a:ext cx="480718" cy="415100"/>
            <a:chOff x="4569814" y="1891747"/>
            <a:chExt cx="480718" cy="415100"/>
          </a:xfrm>
        </p:grpSpPr>
        <p:sp>
          <p:nvSpPr>
            <p:cNvPr id="76" name="Google Shape;6003;p67">
              <a:extLst>
                <a:ext uri="{FF2B5EF4-FFF2-40B4-BE49-F238E27FC236}">
                  <a16:creationId xmlns:a16="http://schemas.microsoft.com/office/drawing/2014/main" id="{5D119106-1319-11E4-B3BB-F1FE010E0F96}"/>
                </a:ext>
              </a:extLst>
            </p:cNvPr>
            <p:cNvSpPr/>
            <p:nvPr/>
          </p:nvSpPr>
          <p:spPr>
            <a:xfrm>
              <a:off x="4569814" y="1919535"/>
              <a:ext cx="480718" cy="387312"/>
            </a:xfrm>
            <a:custGeom>
              <a:avLst/>
              <a:gdLst>
                <a:gd name="f0" fmla="val w"/>
                <a:gd name="f1" fmla="val h"/>
                <a:gd name="f2" fmla="val 0"/>
                <a:gd name="f3" fmla="val 14704"/>
                <a:gd name="f4" fmla="val 11847"/>
                <a:gd name="f5" fmla="val 7370"/>
                <a:gd name="f6" fmla="val 797"/>
                <a:gd name="f7" fmla="val 8536"/>
                <a:gd name="f8" fmla="val 9694"/>
                <a:gd name="f9" fmla="val 1246"/>
                <a:gd name="f10" fmla="val 10576"/>
                <a:gd name="f11" fmla="val 2143"/>
                <a:gd name="f12" fmla="val 12340"/>
                <a:gd name="f13" fmla="val 3908"/>
                <a:gd name="f14" fmla="val 6775"/>
                <a:gd name="f15" fmla="val 8539"/>
                <a:gd name="f16" fmla="val 9757"/>
                <a:gd name="f17" fmla="val 9390"/>
                <a:gd name="f18" fmla="val 8623"/>
                <a:gd name="f19" fmla="val 9894"/>
                <a:gd name="f20" fmla="val 7363"/>
                <a:gd name="f21" fmla="val 6102"/>
                <a:gd name="f22" fmla="val 4937"/>
                <a:gd name="f23" fmla="val 9358"/>
                <a:gd name="f24" fmla="val 4118"/>
                <a:gd name="f25" fmla="val 2353"/>
                <a:gd name="f26" fmla="val 5031"/>
                <a:gd name="f27" fmla="val 6205"/>
                <a:gd name="f28" fmla="val 7326"/>
                <a:gd name="f29" fmla="val 1"/>
                <a:gd name="f30" fmla="val 2091"/>
                <a:gd name="f31" fmla="val 6750"/>
                <a:gd name="f32" fmla="val 4275"/>
                <a:gd name="f33" fmla="val 9768"/>
                <a:gd name="f34" fmla="val 3424"/>
                <a:gd name="f35" fmla="val 11280"/>
                <a:gd name="f36" fmla="val 3298"/>
                <a:gd name="f37" fmla="val 11532"/>
                <a:gd name="f38" fmla="val 3487"/>
                <a:gd name="f39" fmla="val 3771"/>
                <a:gd name="f40" fmla="val 3929"/>
                <a:gd name="f41" fmla="val 4086"/>
                <a:gd name="f42" fmla="val 11784"/>
                <a:gd name="f43" fmla="val 11626"/>
                <a:gd name="f44" fmla="val 5000"/>
                <a:gd name="f45" fmla="val 10209"/>
                <a:gd name="f46" fmla="val 5740"/>
                <a:gd name="f47" fmla="val 10571"/>
                <a:gd name="f48" fmla="val 6543"/>
                <a:gd name="f49" fmla="val 10752"/>
                <a:gd name="f50" fmla="val 7351"/>
                <a:gd name="f51" fmla="val 8158"/>
                <a:gd name="f52" fmla="val 8969"/>
                <a:gd name="f53" fmla="val 9725"/>
                <a:gd name="f54" fmla="val 10671"/>
                <a:gd name="f55" fmla="val 10828"/>
                <a:gd name="f56" fmla="val 10923"/>
                <a:gd name="f57" fmla="val 11238"/>
                <a:gd name="f58" fmla="val 11458"/>
                <a:gd name="f59" fmla="val 11301"/>
                <a:gd name="f60" fmla="val 10419"/>
                <a:gd name="f61" fmla="val 14703"/>
                <a:gd name="f62" fmla="val 12592"/>
                <a:gd name="f63" fmla="val 7350"/>
                <a:gd name="f64" fmla="val 7338"/>
                <a:gd name="f65" fmla="*/ f0 1 14704"/>
                <a:gd name="f66" fmla="*/ f1 1 11847"/>
                <a:gd name="f67" fmla="val f2"/>
                <a:gd name="f68" fmla="val f3"/>
                <a:gd name="f69" fmla="val f4"/>
                <a:gd name="f70" fmla="+- f69 0 f67"/>
                <a:gd name="f71" fmla="+- f68 0 f67"/>
                <a:gd name="f72" fmla="*/ f71 1 14704"/>
                <a:gd name="f73" fmla="*/ f70 1 11847"/>
                <a:gd name="f74" fmla="*/ f67 1 f72"/>
                <a:gd name="f75" fmla="*/ f68 1 f72"/>
                <a:gd name="f76" fmla="*/ f67 1 f73"/>
                <a:gd name="f77" fmla="*/ f69 1 f73"/>
                <a:gd name="f78" fmla="*/ f74 f65 1"/>
                <a:gd name="f79" fmla="*/ f75 f65 1"/>
                <a:gd name="f80" fmla="*/ f77 f66 1"/>
                <a:gd name="f81" fmla="*/ f76 f66 1"/>
              </a:gdLst>
              <a:ahLst/>
              <a:cxnLst>
                <a:cxn ang="3cd4">
                  <a:pos x="hc" y="t"/>
                </a:cxn>
                <a:cxn ang="0">
                  <a:pos x="r" y="vc"/>
                </a:cxn>
                <a:cxn ang="cd4">
                  <a:pos x="hc" y="b"/>
                </a:cxn>
                <a:cxn ang="cd2">
                  <a:pos x="l" y="vc"/>
                </a:cxn>
              </a:cxnLst>
              <a:rect l="f78" t="f81" r="f79" b="f80"/>
              <a:pathLst>
                <a:path w="14704" h="11847">
                  <a:moveTo>
                    <a:pt x="f5" y="f6"/>
                  </a:moveTo>
                  <a:cubicBezTo>
                    <a:pt x="f7" y="f6"/>
                    <a:pt x="f8" y="f9"/>
                    <a:pt x="f10" y="f11"/>
                  </a:cubicBezTo>
                  <a:cubicBezTo>
                    <a:pt x="f12" y="f13"/>
                    <a:pt x="f12" y="f14"/>
                    <a:pt x="f10" y="f15"/>
                  </a:cubicBezTo>
                  <a:cubicBezTo>
                    <a:pt x="f16" y="f17"/>
                    <a:pt x="f18" y="f19"/>
                    <a:pt x="f20" y="f19"/>
                  </a:cubicBezTo>
                  <a:cubicBezTo>
                    <a:pt x="f21" y="f19"/>
                    <a:pt x="f22" y="f23"/>
                    <a:pt x="f24" y="f15"/>
                  </a:cubicBezTo>
                  <a:cubicBezTo>
                    <a:pt x="f25" y="f14"/>
                    <a:pt x="f25" y="f13"/>
                    <a:pt x="f24" y="f11"/>
                  </a:cubicBezTo>
                  <a:cubicBezTo>
                    <a:pt x="f26" y="f9"/>
                    <a:pt x="f27" y="f6"/>
                    <a:pt x="f5" y="f6"/>
                  </a:cubicBezTo>
                  <a:close/>
                  <a:moveTo>
                    <a:pt x="f28" y="f29"/>
                  </a:moveTo>
                  <a:cubicBezTo>
                    <a:pt x="f30" y="f29"/>
                    <a:pt x="f2" y="f31"/>
                    <a:pt x="f32" y="f33"/>
                  </a:cubicBezTo>
                  <a:lnTo>
                    <a:pt x="f34" y="f35"/>
                  </a:lnTo>
                  <a:cubicBezTo>
                    <a:pt x="f36" y="f37"/>
                    <a:pt x="f38" y="f4"/>
                    <a:pt x="f39" y="f4"/>
                  </a:cubicBezTo>
                  <a:cubicBezTo>
                    <a:pt x="f40" y="f4"/>
                    <a:pt x="f41" y="f42"/>
                    <a:pt x="f24" y="f43"/>
                  </a:cubicBezTo>
                  <a:lnTo>
                    <a:pt x="f44" y="f45"/>
                  </a:lnTo>
                  <a:cubicBezTo>
                    <a:pt x="f46" y="f47"/>
                    <a:pt x="f48" y="f49"/>
                    <a:pt x="f50" y="f49"/>
                  </a:cubicBezTo>
                  <a:cubicBezTo>
                    <a:pt x="f51" y="f49"/>
                    <a:pt x="f52" y="f47"/>
                    <a:pt x="f53" y="f45"/>
                  </a:cubicBezTo>
                  <a:lnTo>
                    <a:pt x="f10" y="f43"/>
                  </a:lnTo>
                  <a:cubicBezTo>
                    <a:pt x="f54" y="f42"/>
                    <a:pt x="f55" y="f4"/>
                    <a:pt x="f56" y="f4"/>
                  </a:cubicBezTo>
                  <a:cubicBezTo>
                    <a:pt x="f57" y="f4"/>
                    <a:pt x="f58" y="f37"/>
                    <a:pt x="f59" y="f35"/>
                  </a:cubicBezTo>
                  <a:lnTo>
                    <a:pt x="f60" y="f33"/>
                  </a:lnTo>
                  <a:cubicBezTo>
                    <a:pt x="f61" y="f14"/>
                    <a:pt x="f62" y="f29"/>
                    <a:pt x="f20" y="f29"/>
                  </a:cubicBezTo>
                  <a:cubicBezTo>
                    <a:pt x="f63" y="f29"/>
                    <a:pt x="f64" y="f29"/>
                    <a:pt x="f28" y="f29"/>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7" name="Google Shape;6004;p67">
              <a:extLst>
                <a:ext uri="{FF2B5EF4-FFF2-40B4-BE49-F238E27FC236}">
                  <a16:creationId xmlns:a16="http://schemas.microsoft.com/office/drawing/2014/main" id="{B50470F2-1875-B1BC-EBDE-43F40C078ED9}"/>
                </a:ext>
              </a:extLst>
            </p:cNvPr>
            <p:cNvSpPr/>
            <p:nvPr/>
          </p:nvSpPr>
          <p:spPr>
            <a:xfrm>
              <a:off x="4873331" y="1891747"/>
              <a:ext cx="139071" cy="139071"/>
            </a:xfrm>
            <a:custGeom>
              <a:avLst/>
              <a:gdLst>
                <a:gd name="f0" fmla="val w"/>
                <a:gd name="f1" fmla="val h"/>
                <a:gd name="f2" fmla="val 0"/>
                <a:gd name="f3" fmla="val 4254"/>
                <a:gd name="f4" fmla="val 1355"/>
                <a:gd name="f5" fmla="val 882"/>
                <a:gd name="f6" fmla="val 410"/>
                <a:gd name="f7" fmla="val 95"/>
                <a:gd name="f8" fmla="val 315"/>
                <a:gd name="f9" fmla="val 1891"/>
                <a:gd name="f10" fmla="val 946"/>
                <a:gd name="f11" fmla="val 3340"/>
                <a:gd name="f12" fmla="val 2395"/>
                <a:gd name="f13" fmla="val 3938"/>
                <a:gd name="f14" fmla="val 4128"/>
                <a:gd name="f15" fmla="val 3844"/>
                <a:gd name="f16" fmla="val 3371"/>
                <a:gd name="f17" fmla="val 2899"/>
                <a:gd name="f18" fmla="val 1292"/>
                <a:gd name="f19" fmla="val 2962"/>
                <a:gd name="f20" fmla="*/ f0 1 4254"/>
                <a:gd name="f21" fmla="*/ f1 1 4254"/>
                <a:gd name="f22" fmla="val f2"/>
                <a:gd name="f23" fmla="val f3"/>
                <a:gd name="f24" fmla="+- f23 0 f22"/>
                <a:gd name="f25" fmla="*/ f24 1 4254"/>
                <a:gd name="f26" fmla="*/ f22 1 f25"/>
                <a:gd name="f27" fmla="*/ f23 1 f25"/>
                <a:gd name="f28" fmla="*/ f26 f20 1"/>
                <a:gd name="f29" fmla="*/ f27 f20 1"/>
                <a:gd name="f30" fmla="*/ f27 f21 1"/>
                <a:gd name="f31" fmla="*/ f26 f21 1"/>
              </a:gdLst>
              <a:ahLst/>
              <a:cxnLst>
                <a:cxn ang="3cd4">
                  <a:pos x="hc" y="t"/>
                </a:cxn>
                <a:cxn ang="0">
                  <a:pos x="r" y="vc"/>
                </a:cxn>
                <a:cxn ang="cd4">
                  <a:pos x="hc" y="b"/>
                </a:cxn>
                <a:cxn ang="cd2">
                  <a:pos x="l" y="vc"/>
                </a:cxn>
              </a:cxnLst>
              <a:rect l="f28" t="f31" r="f29" b="f30"/>
              <a:pathLst>
                <a:path w="4254" h="4254">
                  <a:moveTo>
                    <a:pt x="f4" y="f2"/>
                  </a:moveTo>
                  <a:cubicBezTo>
                    <a:pt x="f5" y="f2"/>
                    <a:pt x="f6" y="f7"/>
                    <a:pt x="f2" y="f8"/>
                  </a:cubicBezTo>
                  <a:cubicBezTo>
                    <a:pt x="f9" y="f10"/>
                    <a:pt x="f11" y="f12"/>
                    <a:pt x="f13" y="f3"/>
                  </a:cubicBezTo>
                  <a:cubicBezTo>
                    <a:pt x="f14" y="f15"/>
                    <a:pt x="f3" y="f16"/>
                    <a:pt x="f3" y="f17"/>
                  </a:cubicBezTo>
                  <a:cubicBezTo>
                    <a:pt x="f3" y="f18"/>
                    <a:pt x="f19" y="f2"/>
                    <a:pt x="f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8" name="Google Shape;6005;p67">
              <a:extLst>
                <a:ext uri="{FF2B5EF4-FFF2-40B4-BE49-F238E27FC236}">
                  <a16:creationId xmlns:a16="http://schemas.microsoft.com/office/drawing/2014/main" id="{C1878369-6A59-8EA9-E231-57F04CB0D2AE}"/>
                </a:ext>
              </a:extLst>
            </p:cNvPr>
            <p:cNvSpPr/>
            <p:nvPr/>
          </p:nvSpPr>
          <p:spPr>
            <a:xfrm>
              <a:off x="4606564" y="1892753"/>
              <a:ext cx="139071" cy="139107"/>
            </a:xfrm>
            <a:custGeom>
              <a:avLst/>
              <a:gdLst>
                <a:gd name="f0" fmla="val w"/>
                <a:gd name="f1" fmla="val h"/>
                <a:gd name="f2" fmla="val 0"/>
                <a:gd name="f3" fmla="val 4254"/>
                <a:gd name="f4" fmla="val 4255"/>
                <a:gd name="f5" fmla="val 2931"/>
                <a:gd name="f6" fmla="val 1"/>
                <a:gd name="f7" fmla="val 1292"/>
                <a:gd name="f8" fmla="val 1293"/>
                <a:gd name="f9" fmla="val 2899"/>
                <a:gd name="f10" fmla="val 3372"/>
                <a:gd name="f11" fmla="val 127"/>
                <a:gd name="f12" fmla="val 3845"/>
                <a:gd name="f13" fmla="val 316"/>
                <a:gd name="f14" fmla="val 977"/>
                <a:gd name="f15" fmla="val 2364"/>
                <a:gd name="f16" fmla="val 2426"/>
                <a:gd name="f17" fmla="val 915"/>
                <a:gd name="f18" fmla="val 3876"/>
                <a:gd name="f19" fmla="val 3403"/>
                <a:gd name="f20" fmla="*/ f0 1 4254"/>
                <a:gd name="f21" fmla="*/ f1 1 4255"/>
                <a:gd name="f22" fmla="val f2"/>
                <a:gd name="f23" fmla="val f3"/>
                <a:gd name="f24" fmla="val f4"/>
                <a:gd name="f25" fmla="+- f24 0 f22"/>
                <a:gd name="f26" fmla="+- f23 0 f22"/>
                <a:gd name="f27" fmla="*/ f26 1 4254"/>
                <a:gd name="f28" fmla="*/ f25 1 4255"/>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4254" h="4255">
                  <a:moveTo>
                    <a:pt x="f5" y="f6"/>
                  </a:moveTo>
                  <a:cubicBezTo>
                    <a:pt x="f7" y="f6"/>
                    <a:pt x="f6" y="f8"/>
                    <a:pt x="f6" y="f9"/>
                  </a:cubicBezTo>
                  <a:cubicBezTo>
                    <a:pt x="f6" y="f10"/>
                    <a:pt x="f11" y="f12"/>
                    <a:pt x="f13" y="f3"/>
                  </a:cubicBezTo>
                  <a:cubicBezTo>
                    <a:pt x="f14" y="f15"/>
                    <a:pt x="f16" y="f17"/>
                    <a:pt x="f3" y="f13"/>
                  </a:cubicBezTo>
                  <a:cubicBezTo>
                    <a:pt x="f18" y="f11"/>
                    <a:pt x="f19"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79" name="Google Shape;6006;p67">
              <a:extLst>
                <a:ext uri="{FF2B5EF4-FFF2-40B4-BE49-F238E27FC236}">
                  <a16:creationId xmlns:a16="http://schemas.microsoft.com/office/drawing/2014/main" id="{EDA9B817-91C5-9DC1-53F7-34BC58E67CA5}"/>
                </a:ext>
              </a:extLst>
            </p:cNvPr>
            <p:cNvSpPr/>
            <p:nvPr/>
          </p:nvSpPr>
          <p:spPr>
            <a:xfrm>
              <a:off x="4687936" y="1972068"/>
              <a:ext cx="243102" cy="244153"/>
            </a:xfrm>
            <a:custGeom>
              <a:avLst/>
              <a:gdLst>
                <a:gd name="f0" fmla="val w"/>
                <a:gd name="f1" fmla="val h"/>
                <a:gd name="f2" fmla="val 0"/>
                <a:gd name="f3" fmla="val 7436"/>
                <a:gd name="f4" fmla="val 7468"/>
                <a:gd name="f5" fmla="val 3781"/>
                <a:gd name="f6" fmla="val 1671"/>
                <a:gd name="f7" fmla="val 4033"/>
                <a:gd name="f8" fmla="val 4191"/>
                <a:gd name="f9" fmla="val 1860"/>
                <a:gd name="f10" fmla="val 2112"/>
                <a:gd name="f11" fmla="val 3340"/>
                <a:gd name="f12" fmla="val 5388"/>
                <a:gd name="f13" fmla="val 5640"/>
                <a:gd name="f14" fmla="val 5829"/>
                <a:gd name="f15" fmla="val 3529"/>
                <a:gd name="f16" fmla="val 3750"/>
                <a:gd name="f17" fmla="val 4002"/>
                <a:gd name="f18" fmla="val 4128"/>
                <a:gd name="f19" fmla="val 3498"/>
                <a:gd name="f20" fmla="val 3308"/>
                <a:gd name="f21" fmla="val 3939"/>
                <a:gd name="f22" fmla="val 1"/>
                <a:gd name="f23" fmla="val 1702"/>
                <a:gd name="f24" fmla="val 32"/>
                <a:gd name="f25" fmla="val 5798"/>
                <a:gd name="f26" fmla="val 7467"/>
                <a:gd name="f27" fmla="val 5797"/>
                <a:gd name="f28" fmla="val 64"/>
                <a:gd name="f29" fmla="*/ f0 1 7436"/>
                <a:gd name="f30" fmla="*/ f1 1 7468"/>
                <a:gd name="f31" fmla="val f2"/>
                <a:gd name="f32" fmla="val f3"/>
                <a:gd name="f33" fmla="val f4"/>
                <a:gd name="f34" fmla="+- f33 0 f31"/>
                <a:gd name="f35" fmla="+- f32 0 f31"/>
                <a:gd name="f36" fmla="*/ f35 1 7436"/>
                <a:gd name="f37" fmla="*/ f34 1 746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7436" h="7468">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6" y="f18"/>
                  </a:lnTo>
                  <a:cubicBezTo>
                    <a:pt x="f19" y="f18"/>
                    <a:pt x="f20" y="f21"/>
                    <a:pt x="f20" y="f16"/>
                  </a:cubicBezTo>
                  <a:lnTo>
                    <a:pt x="f20" y="f10"/>
                  </a:lnTo>
                  <a:lnTo>
                    <a:pt x="f11" y="f10"/>
                  </a:lnTo>
                  <a:cubicBezTo>
                    <a:pt x="f11" y="f9"/>
                    <a:pt x="f15" y="f6"/>
                    <a:pt x="f5" y="f6"/>
                  </a:cubicBezTo>
                  <a:close/>
                  <a:moveTo>
                    <a:pt x="f16" y="f22"/>
                  </a:moveTo>
                  <a:cubicBezTo>
                    <a:pt x="f23" y="f22"/>
                    <a:pt x="f24" y="f6"/>
                    <a:pt x="f2" y="f16"/>
                  </a:cubicBezTo>
                  <a:cubicBezTo>
                    <a:pt x="f24" y="f25"/>
                    <a:pt x="f23" y="f26"/>
                    <a:pt x="f16" y="f26"/>
                  </a:cubicBezTo>
                  <a:cubicBezTo>
                    <a:pt x="f27" y="f26"/>
                    <a:pt x="f3" y="f25"/>
                    <a:pt x="f3" y="f16"/>
                  </a:cubicBezTo>
                  <a:cubicBezTo>
                    <a:pt x="f3" y="f23"/>
                    <a:pt x="f27" y="f28"/>
                    <a:pt x="f16" y="f2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80" name="Google Shape;6011;p67">
            <a:extLst>
              <a:ext uri="{FF2B5EF4-FFF2-40B4-BE49-F238E27FC236}">
                <a16:creationId xmlns:a16="http://schemas.microsoft.com/office/drawing/2014/main" id="{0DFBA53E-8328-D9B7-65FF-F78F82BA04BD}"/>
              </a:ext>
            </a:extLst>
          </p:cNvPr>
          <p:cNvGrpSpPr/>
          <p:nvPr/>
        </p:nvGrpSpPr>
        <p:grpSpPr>
          <a:xfrm>
            <a:off x="7585149" y="1867515"/>
            <a:ext cx="421867" cy="414479"/>
            <a:chOff x="7585149" y="1867515"/>
            <a:chExt cx="421867" cy="414479"/>
          </a:xfrm>
        </p:grpSpPr>
        <p:sp>
          <p:nvSpPr>
            <p:cNvPr id="81" name="Google Shape;6012;p67">
              <a:extLst>
                <a:ext uri="{FF2B5EF4-FFF2-40B4-BE49-F238E27FC236}">
                  <a16:creationId xmlns:a16="http://schemas.microsoft.com/office/drawing/2014/main" id="{336AE7DC-E402-2815-13A8-05C23E09B345}"/>
                </a:ext>
              </a:extLst>
            </p:cNvPr>
            <p:cNvSpPr/>
            <p:nvPr/>
          </p:nvSpPr>
          <p:spPr>
            <a:xfrm>
              <a:off x="7635633" y="1913354"/>
              <a:ext cx="110240" cy="110240"/>
            </a:xfrm>
            <a:custGeom>
              <a:avLst/>
              <a:gdLst>
                <a:gd name="f0" fmla="val w"/>
                <a:gd name="f1" fmla="val h"/>
                <a:gd name="f2" fmla="val 0"/>
                <a:gd name="f3" fmla="val 3372"/>
                <a:gd name="f4" fmla="val 2710"/>
                <a:gd name="f5" fmla="val 1"/>
                <a:gd name="f6" fmla="val 694"/>
                <a:gd name="f7" fmla="val 3371"/>
                <a:gd name="f8" fmla="val 662"/>
                <a:gd name="f9" fmla="*/ f0 1 3372"/>
                <a:gd name="f10" fmla="*/ f1 1 3372"/>
                <a:gd name="f11" fmla="val f2"/>
                <a:gd name="f12" fmla="val f3"/>
                <a:gd name="f13" fmla="+- f12 0 f11"/>
                <a:gd name="f14" fmla="*/ f13 1 3372"/>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3372" h="3372">
                  <a:moveTo>
                    <a:pt x="f4" y="f2"/>
                  </a:moveTo>
                  <a:lnTo>
                    <a:pt x="f5" y="f4"/>
                  </a:lnTo>
                  <a:lnTo>
                    <a:pt x="f6" y="f7"/>
                  </a:lnTo>
                  <a:lnTo>
                    <a:pt x="f3" y="f8"/>
                  </a:lnTo>
                  <a:lnTo>
                    <a:pt x="f4"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2" name="Google Shape;6013;p67">
              <a:extLst>
                <a:ext uri="{FF2B5EF4-FFF2-40B4-BE49-F238E27FC236}">
                  <a16:creationId xmlns:a16="http://schemas.microsoft.com/office/drawing/2014/main" id="{A5401DD3-0CB3-2C54-AADA-973216403CEF}"/>
                </a:ext>
              </a:extLst>
            </p:cNvPr>
            <p:cNvSpPr/>
            <p:nvPr/>
          </p:nvSpPr>
          <p:spPr>
            <a:xfrm>
              <a:off x="7806616" y="1878598"/>
              <a:ext cx="197793" cy="195471"/>
            </a:xfrm>
            <a:custGeom>
              <a:avLst/>
              <a:gdLst>
                <a:gd name="f0" fmla="val w"/>
                <a:gd name="f1" fmla="val h"/>
                <a:gd name="f2" fmla="val 0"/>
                <a:gd name="f3" fmla="val 6050"/>
                <a:gd name="f4" fmla="val 5979"/>
                <a:gd name="f5" fmla="val 2663"/>
                <a:gd name="f6" fmla="val 2552"/>
                <a:gd name="f7" fmla="val 2442"/>
                <a:gd name="f8" fmla="val 39"/>
                <a:gd name="f9" fmla="val 2363"/>
                <a:gd name="f10" fmla="val 118"/>
                <a:gd name="f11" fmla="val 1261"/>
                <a:gd name="f12" fmla="val 1221"/>
                <a:gd name="f13" fmla="val 2678"/>
                <a:gd name="f14" fmla="val 2639"/>
                <a:gd name="f15" fmla="val 2836"/>
                <a:gd name="f16" fmla="val 2796"/>
                <a:gd name="f17" fmla="val 3080"/>
                <a:gd name="f18" fmla="val 3237"/>
                <a:gd name="f19" fmla="val 2637"/>
                <a:gd name="f20" fmla="val 3278"/>
                <a:gd name="f21" fmla="val 2560"/>
                <a:gd name="f22" fmla="val 3302"/>
                <a:gd name="f23" fmla="val 2473"/>
                <a:gd name="f24" fmla="val 2360"/>
                <a:gd name="f25" fmla="val 2232"/>
                <a:gd name="f26" fmla="val 3263"/>
                <a:gd name="f27" fmla="val 2143"/>
                <a:gd name="f28" fmla="val 3174"/>
                <a:gd name="f29" fmla="val 725"/>
                <a:gd name="f30" fmla="val 1756"/>
                <a:gd name="f31" fmla="val 2481"/>
                <a:gd name="f32" fmla="val 3529"/>
                <a:gd name="f33" fmla="val 5978"/>
                <a:gd name="f34" fmla="val 5892"/>
                <a:gd name="f35" fmla="val 3615"/>
                <a:gd name="f36" fmla="val 6049"/>
                <a:gd name="f37" fmla="val 3458"/>
                <a:gd name="f38" fmla="val 3017"/>
                <a:gd name="f39" fmla="val 2962"/>
                <a:gd name="f40" fmla="val 2883"/>
                <a:gd name="f41" fmla="val 2773"/>
                <a:gd name="f42" fmla="*/ f0 1 6050"/>
                <a:gd name="f43" fmla="*/ f1 1 5979"/>
                <a:gd name="f44" fmla="val f2"/>
                <a:gd name="f45" fmla="val f3"/>
                <a:gd name="f46" fmla="val f4"/>
                <a:gd name="f47" fmla="+- f46 0 f44"/>
                <a:gd name="f48" fmla="+- f45 0 f44"/>
                <a:gd name="f49" fmla="*/ f48 1 6050"/>
                <a:gd name="f50" fmla="*/ f47 1 5979"/>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6050" h="5979">
                  <a:moveTo>
                    <a:pt x="f5" y="f2"/>
                  </a:moveTo>
                  <a:cubicBezTo>
                    <a:pt x="f6" y="f2"/>
                    <a:pt x="f7" y="f8"/>
                    <a:pt x="f9" y="f10"/>
                  </a:cubicBezTo>
                  <a:lnTo>
                    <a:pt x="f11" y="f12"/>
                  </a:lnTo>
                  <a:lnTo>
                    <a:pt x="f13" y="f14"/>
                  </a:lnTo>
                  <a:cubicBezTo>
                    <a:pt x="f15" y="f16"/>
                    <a:pt x="f15" y="f17"/>
                    <a:pt x="f13" y="f18"/>
                  </a:cubicBezTo>
                  <a:cubicBezTo>
                    <a:pt x="f19" y="f20"/>
                    <a:pt x="f21" y="f22"/>
                    <a:pt x="f23" y="f22"/>
                  </a:cubicBezTo>
                  <a:cubicBezTo>
                    <a:pt x="f24" y="f22"/>
                    <a:pt x="f25" y="f26"/>
                    <a:pt x="f27" y="f28"/>
                  </a:cubicBezTo>
                  <a:lnTo>
                    <a:pt x="f29" y="f30"/>
                  </a:lnTo>
                  <a:lnTo>
                    <a:pt x="f2" y="f31"/>
                  </a:lnTo>
                  <a:lnTo>
                    <a:pt x="f32" y="f33"/>
                  </a:lnTo>
                  <a:lnTo>
                    <a:pt x="f34" y="f35"/>
                  </a:lnTo>
                  <a:cubicBezTo>
                    <a:pt x="f36" y="f37"/>
                    <a:pt x="f36" y="f28"/>
                    <a:pt x="f34" y="f38"/>
                  </a:cubicBezTo>
                  <a:lnTo>
                    <a:pt x="f39" y="f10"/>
                  </a:lnTo>
                  <a:cubicBezTo>
                    <a:pt x="f40" y="f8"/>
                    <a:pt x="f41"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3" name="Google Shape;6014;p67">
              <a:extLst>
                <a:ext uri="{FF2B5EF4-FFF2-40B4-BE49-F238E27FC236}">
                  <a16:creationId xmlns:a16="http://schemas.microsoft.com/office/drawing/2014/main" id="{B655C81D-AD09-7F3E-18F1-4C003C65BFF6}"/>
                </a:ext>
              </a:extLst>
            </p:cNvPr>
            <p:cNvSpPr/>
            <p:nvPr/>
          </p:nvSpPr>
          <p:spPr>
            <a:xfrm>
              <a:off x="7676826" y="1954548"/>
              <a:ext cx="279166" cy="279166"/>
            </a:xfrm>
            <a:custGeom>
              <a:avLst/>
              <a:gdLst>
                <a:gd name="f0" fmla="val w"/>
                <a:gd name="f1" fmla="val h"/>
                <a:gd name="f2" fmla="val 0"/>
                <a:gd name="f3" fmla="val 8539"/>
                <a:gd name="f4" fmla="val 2679"/>
                <a:gd name="f5" fmla="val 1"/>
                <a:gd name="f6" fmla="val 2678"/>
                <a:gd name="f7" fmla="val 5861"/>
                <a:gd name="f8" fmla="val 8538"/>
                <a:gd name="f9" fmla="val 5860"/>
                <a:gd name="f10" fmla="*/ f0 1 8539"/>
                <a:gd name="f11" fmla="*/ f1 1 8539"/>
                <a:gd name="f12" fmla="val f2"/>
                <a:gd name="f13" fmla="val f3"/>
                <a:gd name="f14" fmla="+- f13 0 f12"/>
                <a:gd name="f15" fmla="*/ f14 1 853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8539" h="8539">
                  <a:moveTo>
                    <a:pt x="f4" y="f2"/>
                  </a:moveTo>
                  <a:lnTo>
                    <a:pt x="f5" y="f6"/>
                  </a:lnTo>
                  <a:lnTo>
                    <a:pt x="f7" y="f8"/>
                  </a:lnTo>
                  <a:lnTo>
                    <a:pt x="f3" y="f9"/>
                  </a:lnTo>
                  <a:lnTo>
                    <a:pt x="f4"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4" name="Google Shape;6015;p67">
              <a:extLst>
                <a:ext uri="{FF2B5EF4-FFF2-40B4-BE49-F238E27FC236}">
                  <a16:creationId xmlns:a16="http://schemas.microsoft.com/office/drawing/2014/main" id="{F2AB4DE2-C1F4-7818-FA1D-9098982B25C4}"/>
                </a:ext>
              </a:extLst>
            </p:cNvPr>
            <p:cNvSpPr/>
            <p:nvPr/>
          </p:nvSpPr>
          <p:spPr>
            <a:xfrm>
              <a:off x="7892104" y="2169788"/>
              <a:ext cx="114912" cy="112206"/>
            </a:xfrm>
            <a:custGeom>
              <a:avLst/>
              <a:gdLst>
                <a:gd name="f0" fmla="val w"/>
                <a:gd name="f1" fmla="val h"/>
                <a:gd name="f2" fmla="val 0"/>
                <a:gd name="f3" fmla="val 3515"/>
                <a:gd name="f4" fmla="val 3432"/>
                <a:gd name="f5" fmla="val 2426"/>
                <a:gd name="f6" fmla="val 1"/>
                <a:gd name="f7" fmla="val 2427"/>
                <a:gd name="f8" fmla="val 2899"/>
                <a:gd name="f9" fmla="val 3404"/>
                <a:gd name="f10" fmla="val 2948"/>
                <a:gd name="f11" fmla="val 3423"/>
                <a:gd name="f12" fmla="val 2996"/>
                <a:gd name="f13" fmla="val 3044"/>
                <a:gd name="f14" fmla="val 3302"/>
                <a:gd name="f15" fmla="val 3514"/>
                <a:gd name="f16" fmla="val 3166"/>
                <a:gd name="f17" fmla="val 3434"/>
                <a:gd name="f18" fmla="*/ f0 1 3515"/>
                <a:gd name="f19" fmla="*/ f1 1 3432"/>
                <a:gd name="f20" fmla="val f2"/>
                <a:gd name="f21" fmla="val f3"/>
                <a:gd name="f22" fmla="val f4"/>
                <a:gd name="f23" fmla="+- f22 0 f20"/>
                <a:gd name="f24" fmla="+- f21 0 f20"/>
                <a:gd name="f25" fmla="*/ f24 1 3515"/>
                <a:gd name="f26" fmla="*/ f23 1 343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3515" h="3432">
                  <a:moveTo>
                    <a:pt x="f5" y="f6"/>
                  </a:moveTo>
                  <a:lnTo>
                    <a:pt x="f2" y="f7"/>
                  </a:lnTo>
                  <a:lnTo>
                    <a:pt x="f8" y="f9"/>
                  </a:lnTo>
                  <a:cubicBezTo>
                    <a:pt x="f10" y="f11"/>
                    <a:pt x="f12" y="f4"/>
                    <a:pt x="f13" y="f4"/>
                  </a:cubicBezTo>
                  <a:cubicBezTo>
                    <a:pt x="f14" y="f4"/>
                    <a:pt x="f15" y="f16"/>
                    <a:pt x="f17" y="f8"/>
                  </a:cubicBez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5" name="Google Shape;6016;p67">
              <a:extLst>
                <a:ext uri="{FF2B5EF4-FFF2-40B4-BE49-F238E27FC236}">
                  <a16:creationId xmlns:a16="http://schemas.microsoft.com/office/drawing/2014/main" id="{18826639-7037-AB9B-2CC1-36D4D2042145}"/>
                </a:ext>
              </a:extLst>
            </p:cNvPr>
            <p:cNvSpPr/>
            <p:nvPr/>
          </p:nvSpPr>
          <p:spPr>
            <a:xfrm>
              <a:off x="7598554" y="2084338"/>
              <a:ext cx="196742" cy="195471"/>
            </a:xfrm>
            <a:custGeom>
              <a:avLst/>
              <a:gdLst>
                <a:gd name="f0" fmla="val w"/>
                <a:gd name="f1" fmla="val h"/>
                <a:gd name="f2" fmla="val 0"/>
                <a:gd name="f3" fmla="val 6018"/>
                <a:gd name="f4" fmla="val 5979"/>
                <a:gd name="f5" fmla="val 2521"/>
                <a:gd name="f6" fmla="val 1796"/>
                <a:gd name="f7" fmla="val 725"/>
                <a:gd name="f8" fmla="val 3308"/>
                <a:gd name="f9" fmla="val 2205"/>
                <a:gd name="f10" fmla="val 3466"/>
                <a:gd name="f11" fmla="val 2363"/>
                <a:gd name="f12" fmla="val 2646"/>
                <a:gd name="f13" fmla="val 2804"/>
                <a:gd name="f14" fmla="val 3230"/>
                <a:gd name="f15" fmla="val 2883"/>
                <a:gd name="f16" fmla="val 3119"/>
                <a:gd name="f17" fmla="val 2922"/>
                <a:gd name="f18" fmla="val 3009"/>
                <a:gd name="f19" fmla="val 2899"/>
                <a:gd name="f20" fmla="val 2789"/>
                <a:gd name="f21" fmla="val 2710"/>
                <a:gd name="f22" fmla="val 1229"/>
                <a:gd name="f23" fmla="val 1292"/>
                <a:gd name="f24" fmla="val 158"/>
                <a:gd name="f25" fmla="val 2520"/>
                <a:gd name="f26" fmla="val 2962"/>
                <a:gd name="f27" fmla="val 3056"/>
                <a:gd name="f28" fmla="val 5860"/>
                <a:gd name="f29" fmla="val 3135"/>
                <a:gd name="f30" fmla="val 5939"/>
                <a:gd name="f31" fmla="val 3245"/>
                <a:gd name="f32" fmla="val 5978"/>
                <a:gd name="f33" fmla="val 3356"/>
                <a:gd name="f34" fmla="val 3576"/>
                <a:gd name="f35" fmla="val 3655"/>
                <a:gd name="f36" fmla="val 3497"/>
                <a:gd name="f37" fmla="*/ f0 1 6018"/>
                <a:gd name="f38" fmla="*/ f1 1 5979"/>
                <a:gd name="f39" fmla="val f2"/>
                <a:gd name="f40" fmla="val f3"/>
                <a:gd name="f41" fmla="val f4"/>
                <a:gd name="f42" fmla="+- f41 0 f39"/>
                <a:gd name="f43" fmla="+- f40 0 f39"/>
                <a:gd name="f44" fmla="*/ f43 1 6018"/>
                <a:gd name="f45" fmla="*/ f42 1 5979"/>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6018" h="5979">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4" y="f11"/>
                  </a:lnTo>
                  <a:cubicBezTo>
                    <a:pt x="f2" y="f25"/>
                    <a:pt x="f2" y="f13"/>
                    <a:pt x="f24" y="f26"/>
                  </a:cubicBezTo>
                  <a:lnTo>
                    <a:pt x="f27" y="f28"/>
                  </a:lnTo>
                  <a:cubicBezTo>
                    <a:pt x="f29" y="f30"/>
                    <a:pt x="f31" y="f32"/>
                    <a:pt x="f33" y="f32"/>
                  </a:cubicBezTo>
                  <a:cubicBezTo>
                    <a:pt x="f10" y="f32"/>
                    <a:pt x="f34" y="f30"/>
                    <a:pt x="f35" y="f28"/>
                  </a:cubicBezTo>
                  <a:lnTo>
                    <a:pt x="f3" y="f36"/>
                  </a:lnTo>
                  <a:lnTo>
                    <a:pt x="f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86" name="Google Shape;6017;p67">
              <a:extLst>
                <a:ext uri="{FF2B5EF4-FFF2-40B4-BE49-F238E27FC236}">
                  <a16:creationId xmlns:a16="http://schemas.microsoft.com/office/drawing/2014/main" id="{0B0F9002-CF6A-A690-A770-69DDB1867F49}"/>
                </a:ext>
              </a:extLst>
            </p:cNvPr>
            <p:cNvSpPr/>
            <p:nvPr/>
          </p:nvSpPr>
          <p:spPr>
            <a:xfrm>
              <a:off x="7585149" y="1867515"/>
              <a:ext cx="120536" cy="114885"/>
            </a:xfrm>
            <a:custGeom>
              <a:avLst/>
              <a:gdLst>
                <a:gd name="f0" fmla="val w"/>
                <a:gd name="f1" fmla="val h"/>
                <a:gd name="f2" fmla="val 0"/>
                <a:gd name="f3" fmla="val 3687"/>
                <a:gd name="f4" fmla="val 3514"/>
                <a:gd name="f5" fmla="val 2281"/>
                <a:gd name="f6" fmla="val 1915"/>
                <a:gd name="f7" fmla="val 1545"/>
                <a:gd name="f8" fmla="val 142"/>
                <a:gd name="f9" fmla="val 1261"/>
                <a:gd name="f10" fmla="val 426"/>
                <a:gd name="f11" fmla="val 568"/>
                <a:gd name="f12" fmla="val 1119"/>
                <a:gd name="f13" fmla="val 1"/>
                <a:gd name="f14" fmla="val 1686"/>
                <a:gd name="f15" fmla="val 2568"/>
                <a:gd name="f16" fmla="val 3135"/>
                <a:gd name="f17" fmla="val 946"/>
                <a:gd name="f18" fmla="val 3513"/>
                <a:gd name="f19" fmla="val 804"/>
                <a:gd name="f20" fmla="val 3277"/>
                <a:gd name="f21" fmla="val 3010"/>
                <a:gd name="f22" fmla="val 2647"/>
                <a:gd name="f23" fmla="*/ f0 1 3687"/>
                <a:gd name="f24" fmla="*/ f1 1 3514"/>
                <a:gd name="f25" fmla="val f2"/>
                <a:gd name="f26" fmla="val f3"/>
                <a:gd name="f27" fmla="val f4"/>
                <a:gd name="f28" fmla="+- f27 0 f25"/>
                <a:gd name="f29" fmla="+- f26 0 f25"/>
                <a:gd name="f30" fmla="*/ f29 1 3687"/>
                <a:gd name="f31" fmla="*/ f28 1 3514"/>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3687" h="3514">
                  <a:moveTo>
                    <a:pt x="f5" y="f2"/>
                  </a:moveTo>
                  <a:cubicBezTo>
                    <a:pt x="f6" y="f2"/>
                    <a:pt x="f7" y="f8"/>
                    <a:pt x="f9" y="f10"/>
                  </a:cubicBezTo>
                  <a:lnTo>
                    <a:pt x="f11" y="f12"/>
                  </a:lnTo>
                  <a:cubicBezTo>
                    <a:pt x="f13" y="f14"/>
                    <a:pt x="f13" y="f15"/>
                    <a:pt x="f11" y="f16"/>
                  </a:cubicBezTo>
                  <a:lnTo>
                    <a:pt x="f17" y="f18"/>
                  </a:lnTo>
                  <a:lnTo>
                    <a:pt x="f3" y="f19"/>
                  </a:lnTo>
                  <a:lnTo>
                    <a:pt x="f20" y="f10"/>
                  </a:lnTo>
                  <a:cubicBezTo>
                    <a:pt x="f21" y="f8"/>
                    <a:pt x="f22"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sp>
        <p:nvSpPr>
          <p:cNvPr id="87" name="Google Shape;6042;p67">
            <a:extLst>
              <a:ext uri="{FF2B5EF4-FFF2-40B4-BE49-F238E27FC236}">
                <a16:creationId xmlns:a16="http://schemas.microsoft.com/office/drawing/2014/main" id="{F87E2C8F-99E0-4FCD-A08A-EF31508CB945}"/>
              </a:ext>
            </a:extLst>
          </p:cNvPr>
          <p:cNvSpPr/>
          <p:nvPr/>
        </p:nvSpPr>
        <p:spPr>
          <a:xfrm>
            <a:off x="5201838" y="1892561"/>
            <a:ext cx="407904" cy="413464"/>
          </a:xfrm>
          <a:custGeom>
            <a:avLst/>
            <a:gdLst>
              <a:gd name="f0" fmla="val w"/>
              <a:gd name="f1" fmla="val h"/>
              <a:gd name="f2" fmla="val 0"/>
              <a:gd name="f3" fmla="val 12477"/>
              <a:gd name="f4" fmla="val 12647"/>
              <a:gd name="f5" fmla="val 3750"/>
              <a:gd name="f6" fmla="val 4538"/>
              <a:gd name="f7" fmla="val 4223"/>
              <a:gd name="f8" fmla="val 4601"/>
              <a:gd name="f9" fmla="val 4884"/>
              <a:gd name="f10" fmla="val 5357"/>
              <a:gd name="f11" fmla="val 5829"/>
              <a:gd name="f12" fmla="val 6176"/>
              <a:gd name="f13" fmla="val 3277"/>
              <a:gd name="f14" fmla="val 2931"/>
              <a:gd name="f15" fmla="val 6239"/>
              <a:gd name="f16" fmla="val 6711"/>
              <a:gd name="f17" fmla="val 7058"/>
              <a:gd name="f18" fmla="val 5766"/>
              <a:gd name="f19" fmla="val 5420"/>
              <a:gd name="f20" fmla="val 8728"/>
              <a:gd name="f21" fmla="val 9200"/>
              <a:gd name="f22" fmla="val 9547"/>
              <a:gd name="f23" fmla="val 8255"/>
              <a:gd name="f24" fmla="val 7877"/>
              <a:gd name="f25" fmla="val 1"/>
              <a:gd name="f26" fmla="val 2805"/>
              <a:gd name="f27" fmla="val 2395"/>
              <a:gd name="f28" fmla="val 7436"/>
              <a:gd name="f29" fmla="val 1387"/>
              <a:gd name="f30" fmla="val 3309"/>
              <a:gd name="f31" fmla="val 10082"/>
              <a:gd name="f32" fmla="val 12256"/>
              <a:gd name="f33" fmla="val 12486"/>
              <a:gd name="f34" fmla="val 3502"/>
              <a:gd name="f35" fmla="val 12646"/>
              <a:gd name="f36" fmla="val 3715"/>
              <a:gd name="f37" fmla="val 3824"/>
              <a:gd name="f38" fmla="val 3938"/>
              <a:gd name="f39" fmla="val 12604"/>
              <a:gd name="f40" fmla="val 4034"/>
              <a:gd name="f41" fmla="val 12508"/>
              <a:gd name="f42" fmla="val 5609"/>
              <a:gd name="f43" fmla="val 10681"/>
              <a:gd name="f44" fmla="val 5798"/>
              <a:gd name="f45" fmla="val 5987"/>
              <a:gd name="f46" fmla="val 10713"/>
              <a:gd name="f47" fmla="val 9641"/>
              <a:gd name="f48" fmla="val 8350"/>
              <a:gd name="f49" fmla="val 9704"/>
              <a:gd name="f50" fmla="*/ f0 1 12477"/>
              <a:gd name="f51" fmla="*/ f1 1 12647"/>
              <a:gd name="f52" fmla="val f2"/>
              <a:gd name="f53" fmla="val f3"/>
              <a:gd name="f54" fmla="val f4"/>
              <a:gd name="f55" fmla="+- f54 0 f52"/>
              <a:gd name="f56" fmla="+- f53 0 f52"/>
              <a:gd name="f57" fmla="*/ f56 1 12477"/>
              <a:gd name="f58" fmla="*/ f55 1 12647"/>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12477" h="12647">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6"/>
                </a:moveTo>
                <a:cubicBezTo>
                  <a:pt x="f16" y="f6"/>
                  <a:pt x="f17" y="f9"/>
                  <a:pt x="f17" y="f10"/>
                </a:cubicBezTo>
                <a:cubicBezTo>
                  <a:pt x="f17" y="f11"/>
                  <a:pt x="f16" y="f12"/>
                  <a:pt x="f15" y="f12"/>
                </a:cubicBezTo>
                <a:cubicBezTo>
                  <a:pt x="f18" y="f12"/>
                  <a:pt x="f19" y="f11"/>
                  <a:pt x="f19" y="f10"/>
                </a:cubicBezTo>
                <a:cubicBezTo>
                  <a:pt x="f19" y="f9"/>
                  <a:pt x="f18" y="f6"/>
                  <a:pt x="f15" y="f6"/>
                </a:cubicBezTo>
                <a:close/>
                <a:moveTo>
                  <a:pt x="f20" y="f6"/>
                </a:moveTo>
                <a:cubicBezTo>
                  <a:pt x="f21" y="f6"/>
                  <a:pt x="f22" y="f9"/>
                  <a:pt x="f22" y="f10"/>
                </a:cubicBezTo>
                <a:cubicBezTo>
                  <a:pt x="f22" y="f11"/>
                  <a:pt x="f21" y="f12"/>
                  <a:pt x="f20" y="f12"/>
                </a:cubicBezTo>
                <a:cubicBezTo>
                  <a:pt x="f23" y="f12"/>
                  <a:pt x="f24" y="f11"/>
                  <a:pt x="f24" y="f10"/>
                </a:cubicBezTo>
                <a:cubicBezTo>
                  <a:pt x="f24" y="f9"/>
                  <a:pt x="f23" y="f6"/>
                  <a:pt x="f20" y="f6"/>
                </a:cubicBezTo>
                <a:close/>
                <a:moveTo>
                  <a:pt x="f15" y="f25"/>
                </a:moveTo>
                <a:cubicBezTo>
                  <a:pt x="f26" y="f25"/>
                  <a:pt x="f25" y="f27"/>
                  <a:pt x="f25" y="f10"/>
                </a:cubicBezTo>
                <a:cubicBezTo>
                  <a:pt x="f25" y="f28"/>
                  <a:pt x="f29" y="f21"/>
                  <a:pt x="f30" y="f31"/>
                </a:cubicBezTo>
                <a:lnTo>
                  <a:pt x="f30" y="f32"/>
                </a:lnTo>
                <a:cubicBezTo>
                  <a:pt x="f30" y="f33"/>
                  <a:pt x="f34" y="f35"/>
                  <a:pt x="f36" y="f35"/>
                </a:cubicBezTo>
                <a:cubicBezTo>
                  <a:pt x="f37" y="f35"/>
                  <a:pt x="f38" y="f39"/>
                  <a:pt x="f40" y="f41"/>
                </a:cubicBezTo>
                <a:lnTo>
                  <a:pt x="f42" y="f43"/>
                </a:lnTo>
                <a:cubicBezTo>
                  <a:pt x="f44" y="f43"/>
                  <a:pt x="f45" y="f46"/>
                  <a:pt x="f15" y="f46"/>
                </a:cubicBezTo>
                <a:cubicBezTo>
                  <a:pt x="f47" y="f46"/>
                  <a:pt x="f3" y="f48"/>
                  <a:pt x="f3" y="f10"/>
                </a:cubicBezTo>
                <a:cubicBezTo>
                  <a:pt x="f3" y="f27"/>
                  <a:pt x="f49" y="f25"/>
                  <a:pt x="f15" y="f2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nvGrpSpPr>
          <p:cNvPr id="88" name="Google Shape;6047;p67">
            <a:extLst>
              <a:ext uri="{FF2B5EF4-FFF2-40B4-BE49-F238E27FC236}">
                <a16:creationId xmlns:a16="http://schemas.microsoft.com/office/drawing/2014/main" id="{1AA4A9B3-02FD-D8CE-9E84-C75759ECE645}"/>
              </a:ext>
            </a:extLst>
          </p:cNvPr>
          <p:cNvGrpSpPr/>
          <p:nvPr/>
        </p:nvGrpSpPr>
        <p:grpSpPr>
          <a:xfrm>
            <a:off x="8230413" y="1867735"/>
            <a:ext cx="415101" cy="378030"/>
            <a:chOff x="8230413" y="1867735"/>
            <a:chExt cx="415101" cy="378030"/>
          </a:xfrm>
        </p:grpSpPr>
        <p:sp>
          <p:nvSpPr>
            <p:cNvPr id="89" name="Google Shape;6048;p67">
              <a:extLst>
                <a:ext uri="{FF2B5EF4-FFF2-40B4-BE49-F238E27FC236}">
                  <a16:creationId xmlns:a16="http://schemas.microsoft.com/office/drawing/2014/main" id="{5C02FEFE-B902-6ECC-0F6B-6225500F6945}"/>
                </a:ext>
              </a:extLst>
            </p:cNvPr>
            <p:cNvSpPr/>
            <p:nvPr/>
          </p:nvSpPr>
          <p:spPr>
            <a:xfrm>
              <a:off x="8438476" y="1921291"/>
              <a:ext cx="207038" cy="324474"/>
            </a:xfrm>
            <a:custGeom>
              <a:avLst/>
              <a:gdLst>
                <a:gd name="f0" fmla="val w"/>
                <a:gd name="f1" fmla="val h"/>
                <a:gd name="f2" fmla="val 0"/>
                <a:gd name="f3" fmla="val 6333"/>
                <a:gd name="f4" fmla="val 9925"/>
                <a:gd name="f5" fmla="val 4694"/>
                <a:gd name="f6" fmla="val 1"/>
                <a:gd name="f7" fmla="val 7877"/>
                <a:gd name="f8" fmla="val 8097"/>
                <a:gd name="f9" fmla="val 4474"/>
                <a:gd name="f10" fmla="val 8255"/>
                <a:gd name="f11" fmla="val 4253"/>
                <a:gd name="f12" fmla="val 2993"/>
                <a:gd name="f13" fmla="val 1638"/>
                <a:gd name="f14" fmla="val 8696"/>
                <a:gd name="f15" fmla="val 693"/>
                <a:gd name="f16" fmla="val 9452"/>
                <a:gd name="f17" fmla="val 536"/>
                <a:gd name="f18" fmla="val 9546"/>
                <a:gd name="f19" fmla="val 189"/>
                <a:gd name="f20" fmla="val 5073"/>
                <a:gd name="f21" fmla="val 5734"/>
                <a:gd name="f22" fmla="val 9357"/>
                <a:gd name="f23" fmla="val 1229"/>
                <a:gd name="f24" fmla="val 5766"/>
                <a:gd name="f25" fmla="*/ f0 1 6333"/>
                <a:gd name="f26" fmla="*/ f1 1 9925"/>
                <a:gd name="f27" fmla="val f2"/>
                <a:gd name="f28" fmla="val f3"/>
                <a:gd name="f29" fmla="val f4"/>
                <a:gd name="f30" fmla="+- f29 0 f27"/>
                <a:gd name="f31" fmla="+- f28 0 f27"/>
                <a:gd name="f32" fmla="*/ f31 1 6333"/>
                <a:gd name="f33" fmla="*/ f30 1 992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6333" h="9925">
                  <a:moveTo>
                    <a:pt x="f5" y="f6"/>
                  </a:moveTo>
                  <a:lnTo>
                    <a:pt x="f5" y="f7"/>
                  </a:lnTo>
                  <a:cubicBezTo>
                    <a:pt x="f5" y="f8"/>
                    <a:pt x="f9" y="f10"/>
                    <a:pt x="f11" y="f10"/>
                  </a:cubicBezTo>
                  <a:cubicBezTo>
                    <a:pt x="f12" y="f10"/>
                    <a:pt x="f13" y="f14"/>
                    <a:pt x="f15" y="f16"/>
                  </a:cubicBezTo>
                  <a:cubicBezTo>
                    <a:pt x="f17" y="f18"/>
                    <a:pt x="f19" y="f4"/>
                    <a:pt x="f2" y="f4"/>
                  </a:cubicBezTo>
                  <a:lnTo>
                    <a:pt x="f20" y="f4"/>
                  </a:lnTo>
                  <a:cubicBezTo>
                    <a:pt x="f21" y="f4"/>
                    <a:pt x="f3" y="f22"/>
                    <a:pt x="f3" y="f14"/>
                  </a:cubicBezTo>
                  <a:lnTo>
                    <a:pt x="f3" y="f23"/>
                  </a:lnTo>
                  <a:cubicBezTo>
                    <a:pt x="f3" y="f17"/>
                    <a:pt x="f24" y="f6"/>
                    <a:pt x="f20"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0" name="Google Shape;6049;p67">
              <a:extLst>
                <a:ext uri="{FF2B5EF4-FFF2-40B4-BE49-F238E27FC236}">
                  <a16:creationId xmlns:a16="http://schemas.microsoft.com/office/drawing/2014/main" id="{50DB512E-E224-0DA2-D973-7E5696D57F57}"/>
                </a:ext>
              </a:extLst>
            </p:cNvPr>
            <p:cNvSpPr/>
            <p:nvPr/>
          </p:nvSpPr>
          <p:spPr>
            <a:xfrm>
              <a:off x="8310743" y="1867735"/>
              <a:ext cx="113349" cy="336837"/>
            </a:xfrm>
            <a:custGeom>
              <a:avLst/>
              <a:gdLst>
                <a:gd name="f0" fmla="val w"/>
                <a:gd name="f1" fmla="val h"/>
                <a:gd name="f2" fmla="val 0"/>
                <a:gd name="f3" fmla="val 3467"/>
                <a:gd name="f4" fmla="val 10303"/>
                <a:gd name="f5" fmla="val 1"/>
                <a:gd name="f6" fmla="val 9105"/>
                <a:gd name="f7" fmla="val 1166"/>
                <a:gd name="f8" fmla="val 9200"/>
                <a:gd name="f9" fmla="val 2489"/>
                <a:gd name="f10" fmla="val 9578"/>
                <a:gd name="f11" fmla="val 3466"/>
                <a:gd name="f12" fmla="val 10302"/>
                <a:gd name="f13" fmla="val 1197"/>
                <a:gd name="f14" fmla="val 473"/>
                <a:gd name="f15" fmla="val 1229"/>
                <a:gd name="f16" fmla="val 95"/>
                <a:gd name="f17" fmla="*/ f0 1 3467"/>
                <a:gd name="f18" fmla="*/ f1 1 10303"/>
                <a:gd name="f19" fmla="val f2"/>
                <a:gd name="f20" fmla="val f3"/>
                <a:gd name="f21" fmla="val f4"/>
                <a:gd name="f22" fmla="+- f21 0 f19"/>
                <a:gd name="f23" fmla="+- f20 0 f19"/>
                <a:gd name="f24" fmla="*/ f23 1 3467"/>
                <a:gd name="f25" fmla="*/ f22 1 10303"/>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3467" h="10303">
                  <a:moveTo>
                    <a:pt x="f5" y="f2"/>
                  </a:moveTo>
                  <a:lnTo>
                    <a:pt x="f5" y="f6"/>
                  </a:lnTo>
                  <a:cubicBezTo>
                    <a:pt x="f7" y="f8"/>
                    <a:pt x="f9" y="f10"/>
                    <a:pt x="f11" y="f12"/>
                  </a:cubicBezTo>
                  <a:lnTo>
                    <a:pt x="f11" y="f13"/>
                  </a:lnTo>
                  <a:cubicBezTo>
                    <a:pt x="f9" y="f14"/>
                    <a:pt x="f15" y="f16"/>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1" name="Google Shape;6050;p67">
              <a:extLst>
                <a:ext uri="{FF2B5EF4-FFF2-40B4-BE49-F238E27FC236}">
                  <a16:creationId xmlns:a16="http://schemas.microsoft.com/office/drawing/2014/main" id="{ECAD9C78-140F-DEED-1630-8F8C28BBEFA2}"/>
                </a:ext>
              </a:extLst>
            </p:cNvPr>
            <p:cNvSpPr/>
            <p:nvPr/>
          </p:nvSpPr>
          <p:spPr>
            <a:xfrm>
              <a:off x="8450829" y="1867735"/>
              <a:ext cx="113312" cy="336837"/>
            </a:xfrm>
            <a:custGeom>
              <a:avLst/>
              <a:gdLst>
                <a:gd name="f0" fmla="val w"/>
                <a:gd name="f1" fmla="val h"/>
                <a:gd name="f2" fmla="val 0"/>
                <a:gd name="f3" fmla="val 3466"/>
                <a:gd name="f4" fmla="val 10303"/>
                <a:gd name="f5" fmla="val 2300"/>
                <a:gd name="f6" fmla="val 95"/>
                <a:gd name="f7" fmla="val 977"/>
                <a:gd name="f8" fmla="val 473"/>
                <a:gd name="f9" fmla="val 1197"/>
                <a:gd name="f10" fmla="val 10302"/>
                <a:gd name="f11" fmla="val 9578"/>
                <a:gd name="f12" fmla="val 2237"/>
                <a:gd name="f13" fmla="val 9200"/>
                <a:gd name="f14" fmla="val 9105"/>
                <a:gd name="f15" fmla="*/ f0 1 3466"/>
                <a:gd name="f16" fmla="*/ f1 1 10303"/>
                <a:gd name="f17" fmla="val f2"/>
                <a:gd name="f18" fmla="val f3"/>
                <a:gd name="f19" fmla="val f4"/>
                <a:gd name="f20" fmla="+- f19 0 f17"/>
                <a:gd name="f21" fmla="+- f18 0 f17"/>
                <a:gd name="f22" fmla="*/ f21 1 3466"/>
                <a:gd name="f23" fmla="*/ f20 1 10303"/>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3466" h="10303">
                  <a:moveTo>
                    <a:pt x="f3" y="f2"/>
                  </a:moveTo>
                  <a:cubicBezTo>
                    <a:pt x="f5" y="f6"/>
                    <a:pt x="f7" y="f8"/>
                    <a:pt x="f2" y="f9"/>
                  </a:cubicBezTo>
                  <a:lnTo>
                    <a:pt x="f2" y="f10"/>
                  </a:lnTo>
                  <a:cubicBezTo>
                    <a:pt x="f7" y="f11"/>
                    <a:pt x="f12" y="f13"/>
                    <a:pt x="f3" y="f14"/>
                  </a:cubicBez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2" name="Google Shape;6051;p67">
              <a:extLst>
                <a:ext uri="{FF2B5EF4-FFF2-40B4-BE49-F238E27FC236}">
                  <a16:creationId xmlns:a16="http://schemas.microsoft.com/office/drawing/2014/main" id="{8F380F55-5AF8-D940-F4CD-04271B7AE689}"/>
                </a:ext>
              </a:extLst>
            </p:cNvPr>
            <p:cNvSpPr/>
            <p:nvPr/>
          </p:nvSpPr>
          <p:spPr>
            <a:xfrm>
              <a:off x="8230413" y="1921291"/>
              <a:ext cx="206032" cy="324474"/>
            </a:xfrm>
            <a:custGeom>
              <a:avLst/>
              <a:gdLst>
                <a:gd name="f0" fmla="val w"/>
                <a:gd name="f1" fmla="val h"/>
                <a:gd name="f2" fmla="val 0"/>
                <a:gd name="f3" fmla="val 6302"/>
                <a:gd name="f4" fmla="val 9925"/>
                <a:gd name="f5" fmla="val 1229"/>
                <a:gd name="f6" fmla="val 1"/>
                <a:gd name="f7" fmla="val 567"/>
                <a:gd name="f8" fmla="val 536"/>
                <a:gd name="f9" fmla="val 1198"/>
                <a:gd name="f10" fmla="val 8664"/>
                <a:gd name="f11" fmla="val 32"/>
                <a:gd name="f12" fmla="val 9357"/>
                <a:gd name="f13" fmla="val 6301"/>
                <a:gd name="f14" fmla="val 6112"/>
                <a:gd name="f15" fmla="val 5766"/>
                <a:gd name="f16" fmla="val 9609"/>
                <a:gd name="f17" fmla="val 5608"/>
                <a:gd name="f18" fmla="val 9452"/>
                <a:gd name="f19" fmla="val 4631"/>
                <a:gd name="f20" fmla="val 3277"/>
                <a:gd name="f21" fmla="val 8255"/>
                <a:gd name="f22" fmla="val 2048"/>
                <a:gd name="f23" fmla="val 1828"/>
                <a:gd name="f24" fmla="val 1638"/>
                <a:gd name="f25" fmla="val 8066"/>
                <a:gd name="f26" fmla="val 7877"/>
                <a:gd name="f27" fmla="*/ f0 1 6302"/>
                <a:gd name="f28" fmla="*/ f1 1 9925"/>
                <a:gd name="f29" fmla="val f2"/>
                <a:gd name="f30" fmla="val f3"/>
                <a:gd name="f31" fmla="val f4"/>
                <a:gd name="f32" fmla="+- f31 0 f29"/>
                <a:gd name="f33" fmla="+- f30 0 f29"/>
                <a:gd name="f34" fmla="*/ f33 1 6302"/>
                <a:gd name="f35" fmla="*/ f32 1 9925"/>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6302" h="9925">
                  <a:moveTo>
                    <a:pt x="f5" y="f6"/>
                  </a:moveTo>
                  <a:cubicBezTo>
                    <a:pt x="f7" y="f6"/>
                    <a:pt x="f2" y="f8"/>
                    <a:pt x="f2" y="f9"/>
                  </a:cubicBezTo>
                  <a:lnTo>
                    <a:pt x="f2" y="f10"/>
                  </a:lnTo>
                  <a:cubicBezTo>
                    <a:pt x="f11" y="f12"/>
                    <a:pt x="f7" y="f4"/>
                    <a:pt x="f5" y="f4"/>
                  </a:cubicBezTo>
                  <a:lnTo>
                    <a:pt x="f13" y="f4"/>
                  </a:lnTo>
                  <a:cubicBezTo>
                    <a:pt x="f14" y="f4"/>
                    <a:pt x="f15" y="f16"/>
                    <a:pt x="f17" y="f18"/>
                  </a:cubicBezTo>
                  <a:cubicBezTo>
                    <a:pt x="f19" y="f10"/>
                    <a:pt x="f20" y="f21"/>
                    <a:pt x="f22" y="f21"/>
                  </a:cubicBezTo>
                  <a:cubicBezTo>
                    <a:pt x="f23" y="f21"/>
                    <a:pt x="f24" y="f25"/>
                    <a:pt x="f24" y="f26"/>
                  </a:cubicBezTo>
                  <a:lnTo>
                    <a:pt x="f24"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93" name="Google Shape;6072;p67">
            <a:extLst>
              <a:ext uri="{FF2B5EF4-FFF2-40B4-BE49-F238E27FC236}">
                <a16:creationId xmlns:a16="http://schemas.microsoft.com/office/drawing/2014/main" id="{1408031A-0600-933B-4933-9EA4DCB9F048}"/>
              </a:ext>
            </a:extLst>
          </p:cNvPr>
          <p:cNvGrpSpPr/>
          <p:nvPr/>
        </p:nvGrpSpPr>
        <p:grpSpPr>
          <a:xfrm>
            <a:off x="5776493" y="1872352"/>
            <a:ext cx="415128" cy="414872"/>
            <a:chOff x="5776493" y="1872352"/>
            <a:chExt cx="415128" cy="414872"/>
          </a:xfrm>
        </p:grpSpPr>
        <p:sp>
          <p:nvSpPr>
            <p:cNvPr id="94" name="Google Shape;6073;p67">
              <a:extLst>
                <a:ext uri="{FF2B5EF4-FFF2-40B4-BE49-F238E27FC236}">
                  <a16:creationId xmlns:a16="http://schemas.microsoft.com/office/drawing/2014/main" id="{0299E730-D489-2265-4E45-2491E7DA93A8}"/>
                </a:ext>
              </a:extLst>
            </p:cNvPr>
            <p:cNvSpPr/>
            <p:nvPr/>
          </p:nvSpPr>
          <p:spPr>
            <a:xfrm>
              <a:off x="5776493" y="1946263"/>
              <a:ext cx="54626" cy="321375"/>
            </a:xfrm>
            <a:custGeom>
              <a:avLst/>
              <a:gdLst>
                <a:gd name="f0" fmla="val w"/>
                <a:gd name="f1" fmla="val h"/>
                <a:gd name="f2" fmla="val 0"/>
                <a:gd name="f3" fmla="val 1671"/>
                <a:gd name="f4" fmla="val 9830"/>
                <a:gd name="f5" fmla="val 1"/>
                <a:gd name="f6" fmla="val 1670"/>
                <a:gd name="f7" fmla="val 8192"/>
                <a:gd name="f8" fmla="val 1639"/>
                <a:gd name="f9" fmla="*/ f0 1 1671"/>
                <a:gd name="f10" fmla="*/ f1 1 9830"/>
                <a:gd name="f11" fmla="val f2"/>
                <a:gd name="f12" fmla="val f3"/>
                <a:gd name="f13" fmla="val f4"/>
                <a:gd name="f14" fmla="+- f13 0 f11"/>
                <a:gd name="f15" fmla="+- f12 0 f11"/>
                <a:gd name="f16" fmla="*/ f15 1 1671"/>
                <a:gd name="f17" fmla="*/ f14 1 9830"/>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671" h="9830">
                  <a:moveTo>
                    <a:pt x="f5" y="f2"/>
                  </a:moveTo>
                  <a:lnTo>
                    <a:pt x="f5" y="f4"/>
                  </a:lnTo>
                  <a:lnTo>
                    <a:pt x="f6" y="f7"/>
                  </a:lnTo>
                  <a:lnTo>
                    <a:pt x="f6" y="f8"/>
                  </a:lnTo>
                  <a:lnTo>
                    <a:pt x="f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5" name="Google Shape;6074;p67">
              <a:extLst>
                <a:ext uri="{FF2B5EF4-FFF2-40B4-BE49-F238E27FC236}">
                  <a16:creationId xmlns:a16="http://schemas.microsoft.com/office/drawing/2014/main" id="{607DE362-C27D-9727-8E8A-815DF4E0E256}"/>
                </a:ext>
              </a:extLst>
            </p:cNvPr>
            <p:cNvSpPr/>
            <p:nvPr/>
          </p:nvSpPr>
          <p:spPr>
            <a:xfrm>
              <a:off x="6136995" y="1946263"/>
              <a:ext cx="54626" cy="321375"/>
            </a:xfrm>
            <a:custGeom>
              <a:avLst/>
              <a:gdLst>
                <a:gd name="f0" fmla="val w"/>
                <a:gd name="f1" fmla="val h"/>
                <a:gd name="f2" fmla="val 0"/>
                <a:gd name="f3" fmla="val 1671"/>
                <a:gd name="f4" fmla="val 9830"/>
                <a:gd name="f5" fmla="val 1670"/>
                <a:gd name="f6" fmla="val 1639"/>
                <a:gd name="f7" fmla="val 8192"/>
                <a:gd name="f8" fmla="*/ f0 1 1671"/>
                <a:gd name="f9" fmla="*/ f1 1 9830"/>
                <a:gd name="f10" fmla="val f2"/>
                <a:gd name="f11" fmla="val f3"/>
                <a:gd name="f12" fmla="val f4"/>
                <a:gd name="f13" fmla="+- f12 0 f10"/>
                <a:gd name="f14" fmla="+- f11 0 f10"/>
                <a:gd name="f15" fmla="*/ f14 1 1671"/>
                <a:gd name="f16" fmla="*/ f13 1 983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1671" h="9830">
                  <a:moveTo>
                    <a:pt x="f5" y="f2"/>
                  </a:moveTo>
                  <a:lnTo>
                    <a:pt x="f2" y="f6"/>
                  </a:lnTo>
                  <a:lnTo>
                    <a:pt x="f2" y="f7"/>
                  </a:lnTo>
                  <a:lnTo>
                    <a:pt x="f5" y="f4"/>
                  </a:lnTo>
                  <a:lnTo>
                    <a:pt x="f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6" name="Google Shape;6075;p67">
              <a:extLst>
                <a:ext uri="{FF2B5EF4-FFF2-40B4-BE49-F238E27FC236}">
                  <a16:creationId xmlns:a16="http://schemas.microsoft.com/office/drawing/2014/main" id="{AA855773-1555-F270-0DC4-5753BD83001A}"/>
                </a:ext>
              </a:extLst>
            </p:cNvPr>
            <p:cNvSpPr/>
            <p:nvPr/>
          </p:nvSpPr>
          <p:spPr>
            <a:xfrm>
              <a:off x="5857865" y="2008058"/>
              <a:ext cx="252392" cy="197793"/>
            </a:xfrm>
            <a:custGeom>
              <a:avLst/>
              <a:gdLst>
                <a:gd name="f0" fmla="val w"/>
                <a:gd name="f1" fmla="val h"/>
                <a:gd name="f2" fmla="val 0"/>
                <a:gd name="f3" fmla="val 7720"/>
                <a:gd name="f4" fmla="val 6050"/>
                <a:gd name="f5" fmla="val 1"/>
                <a:gd name="f6" fmla="val 3592"/>
                <a:gd name="f7" fmla="val 4821"/>
                <a:gd name="f8" fmla="val 4600"/>
                <a:gd name="f9" fmla="val 3781"/>
                <a:gd name="f10" fmla="val 4411"/>
                <a:gd name="f11" fmla="val 4002"/>
                <a:gd name="f12" fmla="val 6491"/>
                <a:gd name="f13" fmla="val 6743"/>
                <a:gd name="f14" fmla="val 6932"/>
                <a:gd name="f15" fmla="val 7719"/>
                <a:gd name="f16" fmla="*/ f0 1 7720"/>
                <a:gd name="f17" fmla="*/ f1 1 6050"/>
                <a:gd name="f18" fmla="val f2"/>
                <a:gd name="f19" fmla="val f3"/>
                <a:gd name="f20" fmla="val f4"/>
                <a:gd name="f21" fmla="+- f20 0 f18"/>
                <a:gd name="f22" fmla="+- f19 0 f18"/>
                <a:gd name="f23" fmla="*/ f22 1 7720"/>
                <a:gd name="f24" fmla="*/ f21 1 605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7720" h="6050">
                  <a:moveTo>
                    <a:pt x="f5" y="f5"/>
                  </a:moveTo>
                  <a:lnTo>
                    <a:pt x="f5" y="f4"/>
                  </a:lnTo>
                  <a:lnTo>
                    <a:pt x="f6" y="f4"/>
                  </a:lnTo>
                  <a:lnTo>
                    <a:pt x="f6" y="f7"/>
                  </a:lnTo>
                  <a:cubicBezTo>
                    <a:pt x="f6" y="f8"/>
                    <a:pt x="f9" y="f10"/>
                    <a:pt x="f11" y="f10"/>
                  </a:cubicBezTo>
                  <a:lnTo>
                    <a:pt x="f12" y="f10"/>
                  </a:lnTo>
                  <a:cubicBezTo>
                    <a:pt x="f13" y="f10"/>
                    <a:pt x="f14" y="f8"/>
                    <a:pt x="f14" y="f7"/>
                  </a:cubicBezTo>
                  <a:lnTo>
                    <a:pt x="f14" y="f4"/>
                  </a:lnTo>
                  <a:lnTo>
                    <a:pt x="f15" y="f4"/>
                  </a:lnTo>
                  <a:lnTo>
                    <a:pt x="f15"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7" name="Google Shape;6076;p67">
              <a:extLst>
                <a:ext uri="{FF2B5EF4-FFF2-40B4-BE49-F238E27FC236}">
                  <a16:creationId xmlns:a16="http://schemas.microsoft.com/office/drawing/2014/main" id="{741FF0DC-A8CC-2019-69DC-DE0678543E7C}"/>
                </a:ext>
              </a:extLst>
            </p:cNvPr>
            <p:cNvSpPr/>
            <p:nvPr/>
          </p:nvSpPr>
          <p:spPr>
            <a:xfrm>
              <a:off x="5796079" y="2233641"/>
              <a:ext cx="375964" cy="53583"/>
            </a:xfrm>
            <a:custGeom>
              <a:avLst/>
              <a:gdLst>
                <a:gd name="f0" fmla="val w"/>
                <a:gd name="f1" fmla="val h"/>
                <a:gd name="f2" fmla="val 0"/>
                <a:gd name="f3" fmla="val 11500"/>
                <a:gd name="f4" fmla="val 1639"/>
                <a:gd name="f5" fmla="val 1638"/>
                <a:gd name="f6" fmla="val 9830"/>
                <a:gd name="f7" fmla="*/ f0 1 11500"/>
                <a:gd name="f8" fmla="*/ f1 1 1639"/>
                <a:gd name="f9" fmla="val f2"/>
                <a:gd name="f10" fmla="val f3"/>
                <a:gd name="f11" fmla="val f4"/>
                <a:gd name="f12" fmla="+- f11 0 f9"/>
                <a:gd name="f13" fmla="+- f10 0 f9"/>
                <a:gd name="f14" fmla="*/ f13 1 11500"/>
                <a:gd name="f15" fmla="*/ f12 1 1639"/>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1500" h="1639">
                  <a:moveTo>
                    <a:pt x="f4" y="f2"/>
                  </a:moveTo>
                  <a:lnTo>
                    <a:pt x="f2" y="f5"/>
                  </a:lnTo>
                  <a:lnTo>
                    <a:pt x="f3" y="f5"/>
                  </a:lnTo>
                  <a:lnTo>
                    <a:pt x="f6"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98" name="Google Shape;6077;p67">
              <a:extLst>
                <a:ext uri="{FF2B5EF4-FFF2-40B4-BE49-F238E27FC236}">
                  <a16:creationId xmlns:a16="http://schemas.microsoft.com/office/drawing/2014/main" id="{1BE8F855-C4D6-CEEA-D180-436162432904}"/>
                </a:ext>
              </a:extLst>
            </p:cNvPr>
            <p:cNvSpPr/>
            <p:nvPr/>
          </p:nvSpPr>
          <p:spPr>
            <a:xfrm>
              <a:off x="5795028" y="1872352"/>
              <a:ext cx="377016" cy="108969"/>
            </a:xfrm>
            <a:custGeom>
              <a:avLst/>
              <a:gdLst>
                <a:gd name="f0" fmla="val w"/>
                <a:gd name="f1" fmla="val h"/>
                <a:gd name="f2" fmla="val 0"/>
                <a:gd name="f3" fmla="val 11532"/>
                <a:gd name="f4" fmla="val 3333"/>
                <a:gd name="f5" fmla="val 5798"/>
                <a:gd name="f6" fmla="val 1033"/>
                <a:gd name="f7" fmla="val 6459"/>
                <a:gd name="f8" fmla="val 1694"/>
                <a:gd name="f9" fmla="val 5136"/>
                <a:gd name="f10" fmla="val 5750"/>
                <a:gd name="f11" fmla="val 1"/>
                <a:gd name="f12" fmla="val 5640"/>
                <a:gd name="f13" fmla="val 5530"/>
                <a:gd name="f14" fmla="val 40"/>
                <a:gd name="f15" fmla="val 5451"/>
                <a:gd name="f16" fmla="val 119"/>
                <a:gd name="f17" fmla="val 3939"/>
                <a:gd name="f18" fmla="val 1663"/>
                <a:gd name="f19" fmla="val 1639"/>
                <a:gd name="f20" fmla="val 3332"/>
                <a:gd name="f21" fmla="val 9862"/>
                <a:gd name="f22" fmla="val 7593"/>
                <a:gd name="f23" fmla="val 6050"/>
                <a:gd name="f24" fmla="val 5971"/>
                <a:gd name="f25" fmla="val 5861"/>
                <a:gd name="f26" fmla="*/ f0 1 11532"/>
                <a:gd name="f27" fmla="*/ f1 1 3333"/>
                <a:gd name="f28" fmla="val f2"/>
                <a:gd name="f29" fmla="val f3"/>
                <a:gd name="f30" fmla="val f4"/>
                <a:gd name="f31" fmla="+- f30 0 f28"/>
                <a:gd name="f32" fmla="+- f29 0 f28"/>
                <a:gd name="f33" fmla="*/ f32 1 11532"/>
                <a:gd name="f34" fmla="*/ f31 1 3333"/>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11532" h="3333">
                  <a:moveTo>
                    <a:pt x="f5" y="f6"/>
                  </a:moveTo>
                  <a:lnTo>
                    <a:pt x="f7" y="f8"/>
                  </a:lnTo>
                  <a:lnTo>
                    <a:pt x="f9" y="f8"/>
                  </a:lnTo>
                  <a:lnTo>
                    <a:pt x="f5" y="f6"/>
                  </a:lnTo>
                  <a:close/>
                  <a:moveTo>
                    <a:pt x="f10" y="f11"/>
                  </a:moveTo>
                  <a:cubicBezTo>
                    <a:pt x="f12" y="f11"/>
                    <a:pt x="f13" y="f14"/>
                    <a:pt x="f15" y="f16"/>
                  </a:cubicBezTo>
                  <a:lnTo>
                    <a:pt x="f17" y="f18"/>
                  </a:lnTo>
                  <a:lnTo>
                    <a:pt x="f11" y="f18"/>
                  </a:lnTo>
                  <a:lnTo>
                    <a:pt x="f19" y="f20"/>
                  </a:lnTo>
                  <a:lnTo>
                    <a:pt x="f21" y="f20"/>
                  </a:lnTo>
                  <a:lnTo>
                    <a:pt x="f3" y="f18"/>
                  </a:lnTo>
                  <a:lnTo>
                    <a:pt x="f22" y="f18"/>
                  </a:lnTo>
                  <a:lnTo>
                    <a:pt x="f23" y="f16"/>
                  </a:lnTo>
                  <a:cubicBezTo>
                    <a:pt x="f24" y="f14"/>
                    <a:pt x="f25" y="f11"/>
                    <a:pt x="f10" y="f11"/>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99" name="Google Shape;6107;p67">
            <a:extLst>
              <a:ext uri="{FF2B5EF4-FFF2-40B4-BE49-F238E27FC236}">
                <a16:creationId xmlns:a16="http://schemas.microsoft.com/office/drawing/2014/main" id="{EB8C06F5-6ED1-3A8E-3165-D326F51552DB}"/>
              </a:ext>
            </a:extLst>
          </p:cNvPr>
          <p:cNvGrpSpPr/>
          <p:nvPr/>
        </p:nvGrpSpPr>
        <p:grpSpPr>
          <a:xfrm>
            <a:off x="6397014" y="1856360"/>
            <a:ext cx="418200" cy="413070"/>
            <a:chOff x="6397014" y="1856360"/>
            <a:chExt cx="418200" cy="413070"/>
          </a:xfrm>
        </p:grpSpPr>
        <p:sp>
          <p:nvSpPr>
            <p:cNvPr id="100" name="Google Shape;6108;p67">
              <a:extLst>
                <a:ext uri="{FF2B5EF4-FFF2-40B4-BE49-F238E27FC236}">
                  <a16:creationId xmlns:a16="http://schemas.microsoft.com/office/drawing/2014/main" id="{E626AC5C-9283-3F4A-0E48-4346794CD2B8}"/>
                </a:ext>
              </a:extLst>
            </p:cNvPr>
            <p:cNvSpPr/>
            <p:nvPr/>
          </p:nvSpPr>
          <p:spPr>
            <a:xfrm>
              <a:off x="6397014" y="2011652"/>
              <a:ext cx="260631" cy="257778"/>
            </a:xfrm>
            <a:custGeom>
              <a:avLst/>
              <a:gdLst>
                <a:gd name="f0" fmla="val w"/>
                <a:gd name="f1" fmla="val h"/>
                <a:gd name="f2" fmla="val 0"/>
                <a:gd name="f3" fmla="val 7972"/>
                <a:gd name="f4" fmla="val 7885"/>
                <a:gd name="f5" fmla="val 3245"/>
                <a:gd name="f6" fmla="val 473"/>
                <a:gd name="f7" fmla="val 2804"/>
                <a:gd name="f8" fmla="val 3277"/>
                <a:gd name="f9" fmla="val 4064"/>
                <a:gd name="f10" fmla="val 4568"/>
                <a:gd name="f11" fmla="val 3403"/>
                <a:gd name="f12" fmla="val 7530"/>
                <a:gd name="f13" fmla="val 3639"/>
                <a:gd name="f14" fmla="val 7766"/>
                <a:gd name="f15" fmla="val 3954"/>
                <a:gd name="f16" fmla="val 7884"/>
                <a:gd name="f17" fmla="val 4277"/>
                <a:gd name="f18" fmla="val 4600"/>
                <a:gd name="f19" fmla="val 4931"/>
                <a:gd name="f20" fmla="val 5199"/>
                <a:gd name="f21" fmla="val 7971"/>
                <a:gd name="f22" fmla="val 4726"/>
                <a:gd name="f23" fmla="*/ f0 1 7972"/>
                <a:gd name="f24" fmla="*/ f1 1 7885"/>
                <a:gd name="f25" fmla="val f2"/>
                <a:gd name="f26" fmla="val f3"/>
                <a:gd name="f27" fmla="val f4"/>
                <a:gd name="f28" fmla="+- f27 0 f25"/>
                <a:gd name="f29" fmla="+- f26 0 f25"/>
                <a:gd name="f30" fmla="*/ f29 1 7972"/>
                <a:gd name="f31" fmla="*/ f28 1 7885"/>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7972" h="7885">
                  <a:moveTo>
                    <a:pt x="f5" y="f2"/>
                  </a:moveTo>
                  <a:lnTo>
                    <a:pt x="f6" y="f7"/>
                  </a:lnTo>
                  <a:cubicBezTo>
                    <a:pt x="f2" y="f8"/>
                    <a:pt x="f2" y="f9"/>
                    <a:pt x="f6" y="f10"/>
                  </a:cubicBezTo>
                  <a:lnTo>
                    <a:pt x="f11" y="f12"/>
                  </a:lnTo>
                  <a:cubicBezTo>
                    <a:pt x="f13" y="f14"/>
                    <a:pt x="f15" y="f16"/>
                    <a:pt x="f17" y="f16"/>
                  </a:cubicBezTo>
                  <a:cubicBezTo>
                    <a:pt x="f18" y="f16"/>
                    <a:pt x="f19" y="f14"/>
                    <a:pt x="f20" y="f12"/>
                  </a:cubicBezTo>
                  <a:lnTo>
                    <a:pt x="f21" y="f22"/>
                  </a:lnTo>
                  <a:lnTo>
                    <a:pt x="f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01" name="Google Shape;6109;p67">
              <a:extLst>
                <a:ext uri="{FF2B5EF4-FFF2-40B4-BE49-F238E27FC236}">
                  <a16:creationId xmlns:a16="http://schemas.microsoft.com/office/drawing/2014/main" id="{03AC623E-BC52-968A-C500-346092BB3F3B}"/>
                </a:ext>
              </a:extLst>
            </p:cNvPr>
            <p:cNvSpPr/>
            <p:nvPr/>
          </p:nvSpPr>
          <p:spPr>
            <a:xfrm>
              <a:off x="6521637" y="1856360"/>
              <a:ext cx="293577" cy="290248"/>
            </a:xfrm>
            <a:custGeom>
              <a:avLst/>
              <a:gdLst>
                <a:gd name="f0" fmla="val w"/>
                <a:gd name="f1" fmla="val h"/>
                <a:gd name="f2" fmla="val 0"/>
                <a:gd name="f3" fmla="val 8980"/>
                <a:gd name="f4" fmla="val 8878"/>
                <a:gd name="f5" fmla="val 4395"/>
                <a:gd name="f6" fmla="val 1"/>
                <a:gd name="f7" fmla="val 4285"/>
                <a:gd name="f8" fmla="val 4175"/>
                <a:gd name="f9" fmla="val 40"/>
                <a:gd name="f10" fmla="val 4096"/>
                <a:gd name="f11" fmla="val 119"/>
                <a:gd name="f12" fmla="val 4152"/>
                <a:gd name="f13" fmla="val 4726"/>
                <a:gd name="f14" fmla="val 8877"/>
                <a:gd name="f15" fmla="val 8822"/>
                <a:gd name="f16" fmla="val 4845"/>
                <a:gd name="f17" fmla="val 8979"/>
                <a:gd name="f18" fmla="val 4687"/>
                <a:gd name="f19" fmla="val 4404"/>
                <a:gd name="f20" fmla="val 4246"/>
                <a:gd name="f21" fmla="val 4695"/>
                <a:gd name="f22" fmla="val 4616"/>
                <a:gd name="f23" fmla="val 4506"/>
                <a:gd name="f24" fmla="*/ f0 1 8980"/>
                <a:gd name="f25" fmla="*/ f1 1 8878"/>
                <a:gd name="f26" fmla="val f2"/>
                <a:gd name="f27" fmla="val f3"/>
                <a:gd name="f28" fmla="val f4"/>
                <a:gd name="f29" fmla="+- f28 0 f26"/>
                <a:gd name="f30" fmla="+- f27 0 f26"/>
                <a:gd name="f31" fmla="*/ f30 1 8980"/>
                <a:gd name="f32" fmla="*/ f29 1 8878"/>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8980" h="8878">
                  <a:moveTo>
                    <a:pt x="f5" y="f6"/>
                  </a:moveTo>
                  <a:cubicBezTo>
                    <a:pt x="f7" y="f6"/>
                    <a:pt x="f8" y="f9"/>
                    <a:pt x="f10" y="f11"/>
                  </a:cubicBezTo>
                  <a:lnTo>
                    <a:pt x="f6" y="f12"/>
                  </a:lnTo>
                  <a:lnTo>
                    <a:pt x="f13" y="f14"/>
                  </a:lnTo>
                  <a:lnTo>
                    <a:pt x="f15" y="f16"/>
                  </a:lnTo>
                  <a:cubicBezTo>
                    <a:pt x="f17" y="f18"/>
                    <a:pt x="f17" y="f19"/>
                    <a:pt x="f15" y="f20"/>
                  </a:cubicBezTo>
                  <a:lnTo>
                    <a:pt x="f21" y="f11"/>
                  </a:lnTo>
                  <a:cubicBezTo>
                    <a:pt x="f22" y="f9"/>
                    <a:pt x="f23"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02" name="Google Shape;5593;p66">
            <a:extLst>
              <a:ext uri="{FF2B5EF4-FFF2-40B4-BE49-F238E27FC236}">
                <a16:creationId xmlns:a16="http://schemas.microsoft.com/office/drawing/2014/main" id="{B82CCF4A-CC6F-9961-44AC-7257377C0D76}"/>
              </a:ext>
            </a:extLst>
          </p:cNvPr>
          <p:cNvGrpSpPr/>
          <p:nvPr/>
        </p:nvGrpSpPr>
        <p:grpSpPr>
          <a:xfrm>
            <a:off x="3885541" y="2599748"/>
            <a:ext cx="501822" cy="501823"/>
            <a:chOff x="3885541" y="2599748"/>
            <a:chExt cx="501822" cy="501823"/>
          </a:xfrm>
        </p:grpSpPr>
        <p:sp>
          <p:nvSpPr>
            <p:cNvPr id="103" name="Google Shape;5594;p66">
              <a:extLst>
                <a:ext uri="{FF2B5EF4-FFF2-40B4-BE49-F238E27FC236}">
                  <a16:creationId xmlns:a16="http://schemas.microsoft.com/office/drawing/2014/main" id="{46DD388D-453E-3A9E-4DA6-CBF3877B6203}"/>
                </a:ext>
              </a:extLst>
            </p:cNvPr>
            <p:cNvSpPr/>
            <p:nvPr/>
          </p:nvSpPr>
          <p:spPr>
            <a:xfrm>
              <a:off x="4033491" y="2924205"/>
              <a:ext cx="205822" cy="177366"/>
            </a:xfrm>
            <a:custGeom>
              <a:avLst/>
              <a:gdLst>
                <a:gd name="f0" fmla="val w"/>
                <a:gd name="f1" fmla="val h"/>
                <a:gd name="f2" fmla="val 0"/>
                <a:gd name="f3" fmla="val 7905"/>
                <a:gd name="f4" fmla="val 6812"/>
                <a:gd name="f5" fmla="val 6213"/>
                <a:gd name="f6" fmla="val 1129"/>
                <a:gd name="f7" fmla="val 6523"/>
                <a:gd name="f8" fmla="val 6776"/>
                <a:gd name="f9" fmla="val 1379"/>
                <a:gd name="f10" fmla="val 1693"/>
                <a:gd name="f11" fmla="val 2006"/>
                <a:gd name="f12" fmla="val 2259"/>
                <a:gd name="f13" fmla="val 1696"/>
                <a:gd name="f14" fmla="val 1383"/>
                <a:gd name="f15" fmla="val 1130"/>
                <a:gd name="f16" fmla="val 3388"/>
                <a:gd name="f17" fmla="val 3638"/>
                <a:gd name="f18" fmla="val 3951"/>
                <a:gd name="f19" fmla="val 4264"/>
                <a:gd name="f20" fmla="val 4517"/>
                <a:gd name="f21" fmla="val 6249"/>
                <a:gd name="f22" fmla="val 6559"/>
                <a:gd name="f23" fmla="val 253"/>
                <a:gd name="f24" fmla="val 567"/>
                <a:gd name="f25" fmla="val 7342"/>
                <a:gd name="f26" fmla="val 7652"/>
                <a:gd name="f27" fmla="*/ f0 1 7905"/>
                <a:gd name="f28" fmla="*/ f1 1 6812"/>
                <a:gd name="f29" fmla="val f2"/>
                <a:gd name="f30" fmla="val f3"/>
                <a:gd name="f31" fmla="val f4"/>
                <a:gd name="f32" fmla="+- f31 0 f29"/>
                <a:gd name="f33" fmla="+- f30 0 f29"/>
                <a:gd name="f34" fmla="*/ f33 1 7905"/>
                <a:gd name="f35" fmla="*/ f32 1 6812"/>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7905" h="681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 y="f2"/>
                  </a:moveTo>
                  <a:lnTo>
                    <a:pt x="f2" y="f21"/>
                  </a:lnTo>
                  <a:cubicBezTo>
                    <a:pt x="f2" y="f22"/>
                    <a:pt x="f23" y="f4"/>
                    <a:pt x="f24" y="f4"/>
                  </a:cubicBezTo>
                  <a:lnTo>
                    <a:pt x="f25" y="f4"/>
                  </a:lnTo>
                  <a:cubicBezTo>
                    <a:pt x="f26" y="f4"/>
                    <a:pt x="f3" y="f22"/>
                    <a:pt x="f3" y="f21"/>
                  </a:cubicBez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04" name="Google Shape;5595;p66">
              <a:extLst>
                <a:ext uri="{FF2B5EF4-FFF2-40B4-BE49-F238E27FC236}">
                  <a16:creationId xmlns:a16="http://schemas.microsoft.com/office/drawing/2014/main" id="{67F4A53A-AE10-D361-C73E-7C9A8E282841}"/>
                </a:ext>
              </a:extLst>
            </p:cNvPr>
            <p:cNvSpPr/>
            <p:nvPr/>
          </p:nvSpPr>
          <p:spPr>
            <a:xfrm>
              <a:off x="3885541" y="2599748"/>
              <a:ext cx="501822" cy="412668"/>
            </a:xfrm>
            <a:custGeom>
              <a:avLst/>
              <a:gdLst>
                <a:gd name="f0" fmla="val w"/>
                <a:gd name="f1" fmla="val h"/>
                <a:gd name="f2" fmla="val 0"/>
                <a:gd name="f3" fmla="val 19273"/>
                <a:gd name="f4" fmla="val 15849"/>
                <a:gd name="f5" fmla="val 4553"/>
                <a:gd name="f6" fmla="val 4518"/>
                <a:gd name="f7" fmla="val 5686"/>
                <a:gd name="f8" fmla="val 3424"/>
                <a:gd name="f9" fmla="val 4948"/>
                <a:gd name="f10" fmla="val 4710"/>
                <a:gd name="f11" fmla="val 3617"/>
                <a:gd name="f12" fmla="val 3852"/>
                <a:gd name="f13" fmla="val 15418"/>
                <a:gd name="f14" fmla="val 15653"/>
                <a:gd name="f15" fmla="val 15845"/>
                <a:gd name="f16" fmla="val 14716"/>
                <a:gd name="f17" fmla="val 10199"/>
                <a:gd name="f18" fmla="val 1130"/>
                <a:gd name="f19" fmla="val 3954"/>
                <a:gd name="f20" fmla="val 4265"/>
                <a:gd name="f21" fmla="val 10452"/>
                <a:gd name="f22" fmla="val 10765"/>
                <a:gd name="f23" fmla="val 13587"/>
                <a:gd name="f24" fmla="val 6815"/>
                <a:gd name="f25" fmla="val 5682"/>
                <a:gd name="f26" fmla="val 16412"/>
                <a:gd name="f27" fmla="val 9074"/>
                <a:gd name="f28" fmla="val 16722"/>
                <a:gd name="f29" fmla="val 16975"/>
                <a:gd name="f30" fmla="val 9324"/>
                <a:gd name="f31" fmla="val 9637"/>
                <a:gd name="f32" fmla="val 9950"/>
                <a:gd name="f33" fmla="val 10203"/>
                <a:gd name="f34" fmla="val 15282"/>
                <a:gd name="f35" fmla="val 14969"/>
                <a:gd name="f36" fmla="val 10782"/>
                <a:gd name="f37" fmla="val 1"/>
                <a:gd name="f38" fmla="val 10776"/>
                <a:gd name="f39" fmla="val 10771"/>
                <a:gd name="f40" fmla="val 5119"/>
                <a:gd name="f41" fmla="val 4806"/>
                <a:gd name="f42" fmla="val 254"/>
                <a:gd name="f43" fmla="val 567"/>
                <a:gd name="f44" fmla="val 3388"/>
                <a:gd name="f45" fmla="val 2993"/>
                <a:gd name="f46" fmla="val 2295"/>
                <a:gd name="f47" fmla="val 4087"/>
                <a:gd name="f48" fmla="val 1693"/>
                <a:gd name="f49" fmla="val 756"/>
                <a:gd name="f50" fmla="val 6442"/>
                <a:gd name="f51" fmla="val 7378"/>
                <a:gd name="f52" fmla="val 14154"/>
                <a:gd name="f53" fmla="val 15090"/>
                <a:gd name="f54" fmla="val 15846"/>
                <a:gd name="f55" fmla="val 12461"/>
                <a:gd name="f56" fmla="val 3990"/>
                <a:gd name="f57" fmla="val 3677"/>
                <a:gd name="f58" fmla="val 12208"/>
                <a:gd name="f59" fmla="val 11895"/>
                <a:gd name="f60" fmla="val 11582"/>
                <a:gd name="f61" fmla="val 11332"/>
                <a:gd name="f62" fmla="val 15593"/>
                <a:gd name="f63" fmla="val 17541"/>
                <a:gd name="f64" fmla="val 18474"/>
                <a:gd name="f65" fmla="val 19272"/>
                <a:gd name="f66" fmla="val 15087"/>
                <a:gd name="f67" fmla="val 6445"/>
                <a:gd name="f68" fmla="val 16276"/>
                <a:gd name="f69" fmla="val 14385"/>
                <a:gd name="f70" fmla="val 11026"/>
                <a:gd name="f71" fmla="val 30"/>
                <a:gd name="f72" fmla="val 11079"/>
                <a:gd name="f73" fmla="*/ f0 1 19273"/>
                <a:gd name="f74" fmla="*/ f1 1 15849"/>
                <a:gd name="f75" fmla="val f2"/>
                <a:gd name="f76" fmla="val f3"/>
                <a:gd name="f77" fmla="val f4"/>
                <a:gd name="f78" fmla="+- f77 0 f75"/>
                <a:gd name="f79" fmla="+- f76 0 f75"/>
                <a:gd name="f80" fmla="*/ f79 1 19273"/>
                <a:gd name="f81" fmla="*/ f78 1 15849"/>
                <a:gd name="f82" fmla="*/ f75 1 f80"/>
                <a:gd name="f83" fmla="*/ f76 1 f80"/>
                <a:gd name="f84" fmla="*/ f75 1 f81"/>
                <a:gd name="f85" fmla="*/ f77 1 f81"/>
                <a:gd name="f86" fmla="*/ f82 f73 1"/>
                <a:gd name="f87" fmla="*/ f83 f73 1"/>
                <a:gd name="f88" fmla="*/ f85 f74 1"/>
                <a:gd name="f89" fmla="*/ f84 f74 1"/>
              </a:gdLst>
              <a:ahLst/>
              <a:cxnLst>
                <a:cxn ang="3cd4">
                  <a:pos x="hc" y="t"/>
                </a:cxn>
                <a:cxn ang="0">
                  <a:pos x="r" y="vc"/>
                </a:cxn>
                <a:cxn ang="cd4">
                  <a:pos x="hc" y="b"/>
                </a:cxn>
                <a:cxn ang="cd2">
                  <a:pos x="l" y="vc"/>
                </a:cxn>
              </a:cxnLst>
              <a:rect l="f86" t="f89" r="f87" b="f88"/>
              <a:pathLst>
                <a:path w="19273" h="15849">
                  <a:moveTo>
                    <a:pt x="f5" y="f6"/>
                  </a:moveTo>
                  <a:lnTo>
                    <a:pt x="f5" y="f7"/>
                  </a:lnTo>
                  <a:lnTo>
                    <a:pt x="f8" y="f7"/>
                  </a:lnTo>
                  <a:lnTo>
                    <a:pt x="f8" y="f9"/>
                  </a:lnTo>
                  <a:cubicBezTo>
                    <a:pt x="f8" y="f10"/>
                    <a:pt x="f11" y="f6"/>
                    <a:pt x="f12" y="f6"/>
                  </a:cubicBezTo>
                  <a:close/>
                  <a:moveTo>
                    <a:pt x="f13" y="f6"/>
                  </a:moveTo>
                  <a:cubicBezTo>
                    <a:pt x="f14" y="f6"/>
                    <a:pt x="f15" y="f10"/>
                    <a:pt x="f15" y="f9"/>
                  </a:cubicBezTo>
                  <a:lnTo>
                    <a:pt x="f15" y="f7"/>
                  </a:lnTo>
                  <a:lnTo>
                    <a:pt x="f16" y="f7"/>
                  </a:lnTo>
                  <a:lnTo>
                    <a:pt x="f16" y="f6"/>
                  </a:lnTo>
                  <a:close/>
                  <a:moveTo>
                    <a:pt x="f17" y="f18"/>
                  </a:moveTo>
                  <a:lnTo>
                    <a:pt x="f17" y="f19"/>
                  </a:lnTo>
                  <a:cubicBezTo>
                    <a:pt x="f17" y="f20"/>
                    <a:pt x="f21" y="f6"/>
                    <a:pt x="f22" y="f6"/>
                  </a:cubicBezTo>
                  <a:lnTo>
                    <a:pt x="f23" y="f6"/>
                  </a:lnTo>
                  <a:lnTo>
                    <a:pt x="f23" y="f24"/>
                  </a:lnTo>
                  <a:lnTo>
                    <a:pt x="f25" y="f24"/>
                  </a:lnTo>
                  <a:lnTo>
                    <a:pt x="f25" y="f18"/>
                  </a:lnTo>
                  <a:close/>
                  <a:moveTo>
                    <a:pt x="f26" y="f27"/>
                  </a:moveTo>
                  <a:cubicBezTo>
                    <a:pt x="f28" y="f27"/>
                    <a:pt x="f29" y="f30"/>
                    <a:pt x="f29" y="f31"/>
                  </a:cubicBezTo>
                  <a:cubicBezTo>
                    <a:pt x="f29" y="f32"/>
                    <a:pt x="f28" y="f33"/>
                    <a:pt x="f26" y="f33"/>
                  </a:cubicBezTo>
                  <a:lnTo>
                    <a:pt x="f34" y="f33"/>
                  </a:lnTo>
                  <a:cubicBezTo>
                    <a:pt x="f35" y="f33"/>
                    <a:pt x="f16" y="f32"/>
                    <a:pt x="f16" y="f31"/>
                  </a:cubicBezTo>
                  <a:cubicBezTo>
                    <a:pt x="f16" y="f30"/>
                    <a:pt x="f35" y="f27"/>
                    <a:pt x="f34" y="f27"/>
                  </a:cubicBezTo>
                  <a:close/>
                  <a:moveTo>
                    <a:pt x="f36" y="f37"/>
                  </a:moveTo>
                  <a:cubicBezTo>
                    <a:pt x="f38" y="f37"/>
                    <a:pt x="f39" y="f37"/>
                    <a:pt x="f22" y="f37"/>
                  </a:cubicBezTo>
                  <a:lnTo>
                    <a:pt x="f40" y="f37"/>
                  </a:lnTo>
                  <a:cubicBezTo>
                    <a:pt x="f41" y="f37"/>
                    <a:pt x="f5" y="f42"/>
                    <a:pt x="f5" y="f43"/>
                  </a:cubicBezTo>
                  <a:lnTo>
                    <a:pt x="f5" y="f44"/>
                  </a:lnTo>
                  <a:lnTo>
                    <a:pt x="f12" y="f44"/>
                  </a:lnTo>
                  <a:cubicBezTo>
                    <a:pt x="f45" y="f44"/>
                    <a:pt x="f46" y="f47"/>
                    <a:pt x="f46" y="f9"/>
                  </a:cubicBezTo>
                  <a:lnTo>
                    <a:pt x="f46" y="f7"/>
                  </a:lnTo>
                  <a:lnTo>
                    <a:pt x="f48" y="f7"/>
                  </a:lnTo>
                  <a:cubicBezTo>
                    <a:pt x="f49" y="f7"/>
                    <a:pt x="f2" y="f50"/>
                    <a:pt x="f2" y="f51"/>
                  </a:cubicBezTo>
                  <a:lnTo>
                    <a:pt x="f2" y="f52"/>
                  </a:lnTo>
                  <a:cubicBezTo>
                    <a:pt x="f2" y="f53"/>
                    <a:pt x="f49" y="f54"/>
                    <a:pt x="f48" y="f4"/>
                  </a:cubicBezTo>
                  <a:lnTo>
                    <a:pt x="f5" y="f4"/>
                  </a:lnTo>
                  <a:lnTo>
                    <a:pt x="f5" y="f55"/>
                  </a:lnTo>
                  <a:lnTo>
                    <a:pt x="f56" y="f55"/>
                  </a:lnTo>
                  <a:cubicBezTo>
                    <a:pt x="f57" y="f55"/>
                    <a:pt x="f8" y="f58"/>
                    <a:pt x="f8" y="f59"/>
                  </a:cubicBezTo>
                  <a:cubicBezTo>
                    <a:pt x="f8" y="f60"/>
                    <a:pt x="f57" y="f61"/>
                    <a:pt x="f56" y="f61"/>
                  </a:cubicBezTo>
                  <a:lnTo>
                    <a:pt x="f34" y="f61"/>
                  </a:lnTo>
                  <a:cubicBezTo>
                    <a:pt x="f62" y="f61"/>
                    <a:pt x="f15" y="f60"/>
                    <a:pt x="f15" y="f59"/>
                  </a:cubicBezTo>
                  <a:cubicBezTo>
                    <a:pt x="f15" y="f58"/>
                    <a:pt x="f62" y="f55"/>
                    <a:pt x="f34" y="f55"/>
                  </a:cubicBezTo>
                  <a:lnTo>
                    <a:pt x="f16" y="f55"/>
                  </a:lnTo>
                  <a:lnTo>
                    <a:pt x="f16" y="f4"/>
                  </a:lnTo>
                  <a:lnTo>
                    <a:pt x="f63" y="f4"/>
                  </a:lnTo>
                  <a:cubicBezTo>
                    <a:pt x="f64" y="f4"/>
                    <a:pt x="f65" y="f66"/>
                    <a:pt x="f65" y="f52"/>
                  </a:cubicBezTo>
                  <a:lnTo>
                    <a:pt x="f65" y="f51"/>
                  </a:lnTo>
                  <a:cubicBezTo>
                    <a:pt x="f65" y="f67"/>
                    <a:pt x="f64" y="f7"/>
                    <a:pt x="f63" y="f7"/>
                  </a:cubicBezTo>
                  <a:lnTo>
                    <a:pt x="f29" y="f7"/>
                  </a:lnTo>
                  <a:lnTo>
                    <a:pt x="f29" y="f9"/>
                  </a:lnTo>
                  <a:cubicBezTo>
                    <a:pt x="f29" y="f47"/>
                    <a:pt x="f68" y="f44"/>
                    <a:pt x="f13" y="f44"/>
                  </a:cubicBezTo>
                  <a:lnTo>
                    <a:pt x="f69" y="f44"/>
                  </a:lnTo>
                  <a:cubicBezTo>
                    <a:pt x="f70" y="f71"/>
                    <a:pt x="f72" y="f37"/>
                    <a:pt x="f36" y="f37"/>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05" name="Google Shape;5596;p66">
            <a:extLst>
              <a:ext uri="{FF2B5EF4-FFF2-40B4-BE49-F238E27FC236}">
                <a16:creationId xmlns:a16="http://schemas.microsoft.com/office/drawing/2014/main" id="{2376DEC4-6AEB-0208-BA37-8DF17F6112E8}"/>
              </a:ext>
            </a:extLst>
          </p:cNvPr>
          <p:cNvGrpSpPr/>
          <p:nvPr/>
        </p:nvGrpSpPr>
        <p:grpSpPr>
          <a:xfrm>
            <a:off x="5180761" y="2670651"/>
            <a:ext cx="395020" cy="395021"/>
            <a:chOff x="5180761" y="2670651"/>
            <a:chExt cx="395020" cy="395021"/>
          </a:xfrm>
        </p:grpSpPr>
        <p:sp>
          <p:nvSpPr>
            <p:cNvPr id="106" name="Google Shape;5597;p66">
              <a:extLst>
                <a:ext uri="{FF2B5EF4-FFF2-40B4-BE49-F238E27FC236}">
                  <a16:creationId xmlns:a16="http://schemas.microsoft.com/office/drawing/2014/main" id="{8EBA3187-9C3F-DAB5-2BC5-465E4D3BDC52}"/>
                </a:ext>
              </a:extLst>
            </p:cNvPr>
            <p:cNvSpPr/>
            <p:nvPr/>
          </p:nvSpPr>
          <p:spPr>
            <a:xfrm>
              <a:off x="5180761" y="2833451"/>
              <a:ext cx="395020" cy="232221"/>
            </a:xfrm>
            <a:custGeom>
              <a:avLst/>
              <a:gdLst>
                <a:gd name="f0" fmla="val w"/>
                <a:gd name="f1" fmla="val h"/>
                <a:gd name="f2" fmla="val 0"/>
                <a:gd name="f3" fmla="val 19273"/>
                <a:gd name="f4" fmla="val 11330"/>
                <a:gd name="f5" fmla="val 5120"/>
                <a:gd name="f6" fmla="val 1130"/>
                <a:gd name="f7" fmla="val 5433"/>
                <a:gd name="f8" fmla="val 5683"/>
                <a:gd name="f9" fmla="val 1380"/>
                <a:gd name="f10" fmla="val 1693"/>
                <a:gd name="f11" fmla="val 2006"/>
                <a:gd name="f12" fmla="val 2259"/>
                <a:gd name="f13" fmla="val 2861"/>
                <a:gd name="f14" fmla="val 2548"/>
                <a:gd name="f15" fmla="val 2298"/>
                <a:gd name="f16" fmla="val 10766"/>
                <a:gd name="f17" fmla="val 11079"/>
                <a:gd name="f18" fmla="val 11329"/>
                <a:gd name="f19" fmla="val 8507"/>
                <a:gd name="f20" fmla="val 8194"/>
                <a:gd name="f21" fmla="val 7944"/>
                <a:gd name="f22" fmla="val 16412"/>
                <a:gd name="f23" fmla="val 16725"/>
                <a:gd name="f24" fmla="val 16975"/>
                <a:gd name="f25" fmla="val 14153"/>
                <a:gd name="f26" fmla="val 13840"/>
                <a:gd name="f27" fmla="val 13590"/>
                <a:gd name="f28" fmla="val 4518"/>
                <a:gd name="f29" fmla="val 4767"/>
                <a:gd name="f30" fmla="val 5081"/>
                <a:gd name="f31" fmla="val 5394"/>
                <a:gd name="f32" fmla="val 5647"/>
                <a:gd name="f33" fmla="val 7941"/>
                <a:gd name="f34" fmla="val 8818"/>
                <a:gd name="f35" fmla="val 9071"/>
                <a:gd name="f36" fmla="val 1"/>
                <a:gd name="f37" fmla="val 9637"/>
                <a:gd name="f38" fmla="val 10570"/>
                <a:gd name="f39" fmla="val 759"/>
                <a:gd name="f40" fmla="val 1696"/>
                <a:gd name="f41" fmla="val 17580"/>
                <a:gd name="f42" fmla="val 18514"/>
                <a:gd name="f43" fmla="*/ f0 1 19273"/>
                <a:gd name="f44" fmla="*/ f1 1 11330"/>
                <a:gd name="f45" fmla="val f2"/>
                <a:gd name="f46" fmla="val f3"/>
                <a:gd name="f47" fmla="val f4"/>
                <a:gd name="f48" fmla="+- f47 0 f45"/>
                <a:gd name="f49" fmla="+- f46 0 f45"/>
                <a:gd name="f50" fmla="*/ f49 1 19273"/>
                <a:gd name="f51" fmla="*/ f48 1 11330"/>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19273" h="11330">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7" y="f12"/>
                    <a:pt x="f16" y="f12"/>
                  </a:cubicBezTo>
                  <a:lnTo>
                    <a:pt x="f19" y="f12"/>
                  </a:lnTo>
                  <a:cubicBezTo>
                    <a:pt x="f20" y="f12"/>
                    <a:pt x="f21" y="f11"/>
                    <a:pt x="f21" y="f10"/>
                  </a:cubicBezTo>
                  <a:cubicBezTo>
                    <a:pt x="f21" y="f9"/>
                    <a:pt x="f20" y="f6"/>
                    <a:pt x="f19" y="f6"/>
                  </a:cubicBezTo>
                  <a:close/>
                  <a:moveTo>
                    <a:pt x="f22" y="f6"/>
                  </a:moveTo>
                  <a:cubicBezTo>
                    <a:pt x="f23" y="f6"/>
                    <a:pt x="f24" y="f9"/>
                    <a:pt x="f24" y="f10"/>
                  </a:cubicBezTo>
                  <a:cubicBezTo>
                    <a:pt x="f24" y="f11"/>
                    <a:pt x="f23" y="f12"/>
                    <a:pt x="f22" y="f12"/>
                  </a:cubicBezTo>
                  <a:lnTo>
                    <a:pt x="f25" y="f12"/>
                  </a:lnTo>
                  <a:cubicBezTo>
                    <a:pt x="f26" y="f12"/>
                    <a:pt x="f27" y="f11"/>
                    <a:pt x="f27" y="f10"/>
                  </a:cubicBezTo>
                  <a:cubicBezTo>
                    <a:pt x="f27" y="f9"/>
                    <a:pt x="f26" y="f6"/>
                    <a:pt x="f25" y="f6"/>
                  </a:cubicBezTo>
                  <a:close/>
                  <a:moveTo>
                    <a:pt x="f5" y="f28"/>
                  </a:moveTo>
                  <a:cubicBezTo>
                    <a:pt x="f7" y="f28"/>
                    <a:pt x="f8" y="f29"/>
                    <a:pt x="f8" y="f30"/>
                  </a:cubicBezTo>
                  <a:cubicBezTo>
                    <a:pt x="f8" y="f31"/>
                    <a:pt x="f7" y="f32"/>
                    <a:pt x="f5" y="f32"/>
                  </a:cubicBezTo>
                  <a:lnTo>
                    <a:pt x="f13" y="f32"/>
                  </a:lnTo>
                  <a:cubicBezTo>
                    <a:pt x="f14" y="f32"/>
                    <a:pt x="f15" y="f31"/>
                    <a:pt x="f15" y="f30"/>
                  </a:cubicBezTo>
                  <a:cubicBezTo>
                    <a:pt x="f15" y="f29"/>
                    <a:pt x="f14" y="f28"/>
                    <a:pt x="f13" y="f28"/>
                  </a:cubicBezTo>
                  <a:close/>
                  <a:moveTo>
                    <a:pt x="f16" y="f28"/>
                  </a:moveTo>
                  <a:cubicBezTo>
                    <a:pt x="f17" y="f28"/>
                    <a:pt x="f18" y="f29"/>
                    <a:pt x="f18" y="f30"/>
                  </a:cubicBezTo>
                  <a:cubicBezTo>
                    <a:pt x="f18" y="f31"/>
                    <a:pt x="f17" y="f32"/>
                    <a:pt x="f16" y="f32"/>
                  </a:cubicBezTo>
                  <a:lnTo>
                    <a:pt x="f19" y="f32"/>
                  </a:lnTo>
                  <a:cubicBezTo>
                    <a:pt x="f20" y="f32"/>
                    <a:pt x="f21" y="f31"/>
                    <a:pt x="f21" y="f30"/>
                  </a:cubicBezTo>
                  <a:cubicBezTo>
                    <a:pt x="f21" y="f29"/>
                    <a:pt x="f20" y="f28"/>
                    <a:pt x="f19" y="f28"/>
                  </a:cubicBezTo>
                  <a:close/>
                  <a:moveTo>
                    <a:pt x="f22" y="f28"/>
                  </a:moveTo>
                  <a:cubicBezTo>
                    <a:pt x="f23" y="f28"/>
                    <a:pt x="f24" y="f29"/>
                    <a:pt x="f24" y="f30"/>
                  </a:cubicBezTo>
                  <a:cubicBezTo>
                    <a:pt x="f24" y="f31"/>
                    <a:pt x="f23" y="f32"/>
                    <a:pt x="f22" y="f32"/>
                  </a:cubicBezTo>
                  <a:lnTo>
                    <a:pt x="f25" y="f32"/>
                  </a:lnTo>
                  <a:cubicBezTo>
                    <a:pt x="f26" y="f32"/>
                    <a:pt x="f27" y="f31"/>
                    <a:pt x="f27" y="f30"/>
                  </a:cubicBezTo>
                  <a:cubicBezTo>
                    <a:pt x="f27" y="f29"/>
                    <a:pt x="f26" y="f28"/>
                    <a:pt x="f25" y="f28"/>
                  </a:cubicBezTo>
                  <a:close/>
                  <a:moveTo>
                    <a:pt x="f5" y="f33"/>
                  </a:moveTo>
                  <a:cubicBezTo>
                    <a:pt x="f7" y="f33"/>
                    <a:pt x="f8" y="f20"/>
                    <a:pt x="f8" y="f19"/>
                  </a:cubicBezTo>
                  <a:cubicBezTo>
                    <a:pt x="f8" y="f34"/>
                    <a:pt x="f7" y="f35"/>
                    <a:pt x="f5" y="f35"/>
                  </a:cubicBezTo>
                  <a:lnTo>
                    <a:pt x="f13" y="f35"/>
                  </a:lnTo>
                  <a:cubicBezTo>
                    <a:pt x="f14" y="f35"/>
                    <a:pt x="f15" y="f34"/>
                    <a:pt x="f15" y="f19"/>
                  </a:cubicBezTo>
                  <a:cubicBezTo>
                    <a:pt x="f15" y="f20"/>
                    <a:pt x="f14" y="f33"/>
                    <a:pt x="f13" y="f33"/>
                  </a:cubicBezTo>
                  <a:close/>
                  <a:moveTo>
                    <a:pt x="f16" y="f33"/>
                  </a:moveTo>
                  <a:cubicBezTo>
                    <a:pt x="f17" y="f33"/>
                    <a:pt x="f18" y="f20"/>
                    <a:pt x="f18" y="f19"/>
                  </a:cubicBezTo>
                  <a:cubicBezTo>
                    <a:pt x="f18" y="f34"/>
                    <a:pt x="f17" y="f35"/>
                    <a:pt x="f16" y="f35"/>
                  </a:cubicBezTo>
                  <a:lnTo>
                    <a:pt x="f19" y="f35"/>
                  </a:lnTo>
                  <a:cubicBezTo>
                    <a:pt x="f20" y="f35"/>
                    <a:pt x="f21" y="f34"/>
                    <a:pt x="f21" y="f19"/>
                  </a:cubicBezTo>
                  <a:cubicBezTo>
                    <a:pt x="f21" y="f20"/>
                    <a:pt x="f20" y="f33"/>
                    <a:pt x="f19" y="f33"/>
                  </a:cubicBezTo>
                  <a:close/>
                  <a:moveTo>
                    <a:pt x="f22" y="f33"/>
                  </a:moveTo>
                  <a:cubicBezTo>
                    <a:pt x="f23" y="f33"/>
                    <a:pt x="f24" y="f20"/>
                    <a:pt x="f24" y="f19"/>
                  </a:cubicBezTo>
                  <a:cubicBezTo>
                    <a:pt x="f24" y="f34"/>
                    <a:pt x="f23" y="f35"/>
                    <a:pt x="f22" y="f35"/>
                  </a:cubicBezTo>
                  <a:lnTo>
                    <a:pt x="f25" y="f35"/>
                  </a:lnTo>
                  <a:cubicBezTo>
                    <a:pt x="f26" y="f35"/>
                    <a:pt x="f27" y="f34"/>
                    <a:pt x="f27" y="f19"/>
                  </a:cubicBezTo>
                  <a:cubicBezTo>
                    <a:pt x="f27" y="f20"/>
                    <a:pt x="f26" y="f33"/>
                    <a:pt x="f25" y="f33"/>
                  </a:cubicBezTo>
                  <a:close/>
                  <a:moveTo>
                    <a:pt x="f36" y="f36"/>
                  </a:moveTo>
                  <a:lnTo>
                    <a:pt x="f36" y="f37"/>
                  </a:lnTo>
                  <a:cubicBezTo>
                    <a:pt x="f36" y="f38"/>
                    <a:pt x="f39" y="f18"/>
                    <a:pt x="f40" y="f18"/>
                  </a:cubicBezTo>
                  <a:lnTo>
                    <a:pt x="f41" y="f18"/>
                  </a:lnTo>
                  <a:cubicBezTo>
                    <a:pt x="f42" y="f18"/>
                    <a:pt x="f3" y="f38"/>
                    <a:pt x="f3" y="f37"/>
                  </a:cubicBezTo>
                  <a:lnTo>
                    <a:pt x="f3" y="f3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07" name="Google Shape;5598;p66">
              <a:extLst>
                <a:ext uri="{FF2B5EF4-FFF2-40B4-BE49-F238E27FC236}">
                  <a16:creationId xmlns:a16="http://schemas.microsoft.com/office/drawing/2014/main" id="{834A4BA9-04A0-F79D-ABAC-D8D02446F9CB}"/>
                </a:ext>
              </a:extLst>
            </p:cNvPr>
            <p:cNvSpPr/>
            <p:nvPr/>
          </p:nvSpPr>
          <p:spPr>
            <a:xfrm>
              <a:off x="5180761" y="2670651"/>
              <a:ext cx="395020" cy="139683"/>
            </a:xfrm>
            <a:custGeom>
              <a:avLst/>
              <a:gdLst>
                <a:gd name="f0" fmla="val w"/>
                <a:gd name="f1" fmla="val h"/>
                <a:gd name="f2" fmla="val 0"/>
                <a:gd name="f3" fmla="val 19273"/>
                <a:gd name="f4" fmla="val 6815"/>
                <a:gd name="f5" fmla="val 3990"/>
                <a:gd name="f6" fmla="val 1129"/>
                <a:gd name="f7" fmla="val 4304"/>
                <a:gd name="f8" fmla="val 4557"/>
                <a:gd name="f9" fmla="val 1382"/>
                <a:gd name="f10" fmla="val 1695"/>
                <a:gd name="f11" fmla="val 3954"/>
                <a:gd name="f12" fmla="val 4264"/>
                <a:gd name="f13" fmla="val 4517"/>
                <a:gd name="f14" fmla="val 3677"/>
                <a:gd name="f15" fmla="val 3427"/>
                <a:gd name="f16" fmla="val 9637"/>
                <a:gd name="f17" fmla="val 9950"/>
                <a:gd name="f18" fmla="val 10203"/>
                <a:gd name="f19" fmla="val 9323"/>
                <a:gd name="f20" fmla="val 9073"/>
                <a:gd name="f21" fmla="val 15283"/>
                <a:gd name="f22" fmla="val 15596"/>
                <a:gd name="f23" fmla="val 15849"/>
                <a:gd name="f24" fmla="val 14969"/>
                <a:gd name="f25" fmla="val 14719"/>
                <a:gd name="f26" fmla="val 3054"/>
                <a:gd name="f27" fmla="val 2298"/>
                <a:gd name="f28" fmla="val 759"/>
                <a:gd name="f29" fmla="val 2258"/>
                <a:gd name="f30" fmla="val 1696"/>
                <a:gd name="f31" fmla="val 1"/>
                <a:gd name="f32" fmla="val 3017"/>
                <a:gd name="f33" fmla="val 6814"/>
                <a:gd name="f34" fmla="val 18514"/>
                <a:gd name="f35" fmla="val 17580"/>
                <a:gd name="f36" fmla="val 16978"/>
                <a:gd name="f37" fmla="val 16219"/>
                <a:gd name="f38" fmla="val 14346"/>
                <a:gd name="f39" fmla="val 13590"/>
                <a:gd name="f40" fmla="val 11332"/>
                <a:gd name="f41" fmla="val 10573"/>
                <a:gd name="f42" fmla="val 8700"/>
                <a:gd name="f43" fmla="val 7944"/>
                <a:gd name="f44" fmla="val 5686"/>
                <a:gd name="f45" fmla="val 4927"/>
                <a:gd name="f46" fmla="*/ f0 1 19273"/>
                <a:gd name="f47" fmla="*/ f1 1 6815"/>
                <a:gd name="f48" fmla="val f2"/>
                <a:gd name="f49" fmla="val f3"/>
                <a:gd name="f50" fmla="val f4"/>
                <a:gd name="f51" fmla="+- f50 0 f48"/>
                <a:gd name="f52" fmla="+- f49 0 f48"/>
                <a:gd name="f53" fmla="*/ f52 1 19273"/>
                <a:gd name="f54" fmla="*/ f51 1 6815"/>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19273" h="6815">
                  <a:moveTo>
                    <a:pt x="f5" y="f6"/>
                  </a:moveTo>
                  <a:cubicBezTo>
                    <a:pt x="f7" y="f6"/>
                    <a:pt x="f8" y="f9"/>
                    <a:pt x="f8" y="f10"/>
                  </a:cubicBezTo>
                  <a:lnTo>
                    <a:pt x="f8" y="f11"/>
                  </a:lnTo>
                  <a:cubicBezTo>
                    <a:pt x="f8" y="f12"/>
                    <a:pt x="f7" y="f13"/>
                    <a:pt x="f5" y="f13"/>
                  </a:cubicBezTo>
                  <a:cubicBezTo>
                    <a:pt x="f14" y="f13"/>
                    <a:pt x="f15" y="f12"/>
                    <a:pt x="f15" y="f11"/>
                  </a:cubicBezTo>
                  <a:lnTo>
                    <a:pt x="f15" y="f10"/>
                  </a:lnTo>
                  <a:cubicBezTo>
                    <a:pt x="f15" y="f9"/>
                    <a:pt x="f14" y="f6"/>
                    <a:pt x="f5" y="f6"/>
                  </a:cubicBezTo>
                  <a:close/>
                  <a:moveTo>
                    <a:pt x="f16" y="f6"/>
                  </a:moveTo>
                  <a:cubicBezTo>
                    <a:pt x="f17" y="f6"/>
                    <a:pt x="f18" y="f9"/>
                    <a:pt x="f18" y="f10"/>
                  </a:cubicBezTo>
                  <a:lnTo>
                    <a:pt x="f18" y="f11"/>
                  </a:lnTo>
                  <a:cubicBezTo>
                    <a:pt x="f18" y="f12"/>
                    <a:pt x="f17" y="f13"/>
                    <a:pt x="f16" y="f13"/>
                  </a:cubicBezTo>
                  <a:cubicBezTo>
                    <a:pt x="f19" y="f13"/>
                    <a:pt x="f20" y="f12"/>
                    <a:pt x="f20" y="f11"/>
                  </a:cubicBezTo>
                  <a:lnTo>
                    <a:pt x="f20" y="f10"/>
                  </a:lnTo>
                  <a:cubicBezTo>
                    <a:pt x="f20" y="f9"/>
                    <a:pt x="f19" y="f6"/>
                    <a:pt x="f16" y="f6"/>
                  </a:cubicBezTo>
                  <a:close/>
                  <a:moveTo>
                    <a:pt x="f21" y="f6"/>
                  </a:moveTo>
                  <a:cubicBezTo>
                    <a:pt x="f22" y="f6"/>
                    <a:pt x="f23" y="f9"/>
                    <a:pt x="f23" y="f10"/>
                  </a:cubicBezTo>
                  <a:lnTo>
                    <a:pt x="f23" y="f11"/>
                  </a:lnTo>
                  <a:cubicBezTo>
                    <a:pt x="f23" y="f12"/>
                    <a:pt x="f22" y="f13"/>
                    <a:pt x="f21" y="f13"/>
                  </a:cubicBezTo>
                  <a:cubicBezTo>
                    <a:pt x="f24" y="f13"/>
                    <a:pt x="f25" y="f12"/>
                    <a:pt x="f25" y="f11"/>
                  </a:cubicBezTo>
                  <a:lnTo>
                    <a:pt x="f25" y="f10"/>
                  </a:lnTo>
                  <a:cubicBezTo>
                    <a:pt x="f25" y="f9"/>
                    <a:pt x="f24" y="f6"/>
                    <a:pt x="f21" y="f6"/>
                  </a:cubicBezTo>
                  <a:close/>
                  <a:moveTo>
                    <a:pt x="f5" y="f2"/>
                  </a:moveTo>
                  <a:cubicBezTo>
                    <a:pt x="f26" y="f2"/>
                    <a:pt x="f27" y="f28"/>
                    <a:pt x="f27" y="f10"/>
                  </a:cubicBezTo>
                  <a:lnTo>
                    <a:pt x="f27" y="f29"/>
                  </a:lnTo>
                  <a:lnTo>
                    <a:pt x="f30" y="f29"/>
                  </a:lnTo>
                  <a:cubicBezTo>
                    <a:pt x="f28" y="f29"/>
                    <a:pt x="f31" y="f32"/>
                    <a:pt x="f31" y="f11"/>
                  </a:cubicBezTo>
                  <a:lnTo>
                    <a:pt x="f31" y="f33"/>
                  </a:lnTo>
                  <a:lnTo>
                    <a:pt x="f3" y="f33"/>
                  </a:lnTo>
                  <a:lnTo>
                    <a:pt x="f3" y="f11"/>
                  </a:lnTo>
                  <a:cubicBezTo>
                    <a:pt x="f3" y="f32"/>
                    <a:pt x="f34" y="f29"/>
                    <a:pt x="f35" y="f29"/>
                  </a:cubicBezTo>
                  <a:lnTo>
                    <a:pt x="f36" y="f29"/>
                  </a:lnTo>
                  <a:lnTo>
                    <a:pt x="f36" y="f10"/>
                  </a:lnTo>
                  <a:cubicBezTo>
                    <a:pt x="f36" y="f28"/>
                    <a:pt x="f37" y="f2"/>
                    <a:pt x="f21" y="f2"/>
                  </a:cubicBezTo>
                  <a:cubicBezTo>
                    <a:pt x="f38" y="f2"/>
                    <a:pt x="f39" y="f28"/>
                    <a:pt x="f39" y="f10"/>
                  </a:cubicBezTo>
                  <a:lnTo>
                    <a:pt x="f39" y="f29"/>
                  </a:lnTo>
                  <a:lnTo>
                    <a:pt x="f40" y="f29"/>
                  </a:lnTo>
                  <a:lnTo>
                    <a:pt x="f40" y="f10"/>
                  </a:lnTo>
                  <a:cubicBezTo>
                    <a:pt x="f40" y="f28"/>
                    <a:pt x="f41" y="f2"/>
                    <a:pt x="f16" y="f2"/>
                  </a:cubicBezTo>
                  <a:cubicBezTo>
                    <a:pt x="f42" y="f2"/>
                    <a:pt x="f43" y="f28"/>
                    <a:pt x="f43" y="f10"/>
                  </a:cubicBezTo>
                  <a:lnTo>
                    <a:pt x="f43" y="f29"/>
                  </a:lnTo>
                  <a:lnTo>
                    <a:pt x="f44" y="f29"/>
                  </a:lnTo>
                  <a:lnTo>
                    <a:pt x="f44" y="f10"/>
                  </a:lnTo>
                  <a:cubicBezTo>
                    <a:pt x="f44" y="f28"/>
                    <a:pt x="f45"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08" name="Google Shape;5651;p66">
            <a:extLst>
              <a:ext uri="{FF2B5EF4-FFF2-40B4-BE49-F238E27FC236}">
                <a16:creationId xmlns:a16="http://schemas.microsoft.com/office/drawing/2014/main" id="{0F944108-71D9-35A8-2BDF-C8C35083976F}"/>
              </a:ext>
            </a:extLst>
          </p:cNvPr>
          <p:cNvGrpSpPr/>
          <p:nvPr/>
        </p:nvGrpSpPr>
        <p:grpSpPr>
          <a:xfrm>
            <a:off x="7593278" y="2726923"/>
            <a:ext cx="441298" cy="284452"/>
            <a:chOff x="7593278" y="2726923"/>
            <a:chExt cx="441298" cy="284452"/>
          </a:xfrm>
        </p:grpSpPr>
        <p:sp>
          <p:nvSpPr>
            <p:cNvPr id="109" name="Google Shape;5652;p66">
              <a:extLst>
                <a:ext uri="{FF2B5EF4-FFF2-40B4-BE49-F238E27FC236}">
                  <a16:creationId xmlns:a16="http://schemas.microsoft.com/office/drawing/2014/main" id="{AB3C0E92-930B-09B0-7FBB-51961712CA25}"/>
                </a:ext>
              </a:extLst>
            </p:cNvPr>
            <p:cNvSpPr/>
            <p:nvPr/>
          </p:nvSpPr>
          <p:spPr>
            <a:xfrm>
              <a:off x="7593278" y="2744919"/>
              <a:ext cx="441298" cy="266456"/>
            </a:xfrm>
            <a:custGeom>
              <a:avLst/>
              <a:gdLst>
                <a:gd name="f0" fmla="val w"/>
                <a:gd name="f1" fmla="val h"/>
                <a:gd name="f2" fmla="val 0"/>
                <a:gd name="f3" fmla="val 19273"/>
                <a:gd name="f4" fmla="val 11637"/>
                <a:gd name="f5" fmla="val 266"/>
                <a:gd name="f6" fmla="val 1"/>
                <a:gd name="f7" fmla="val 91"/>
                <a:gd name="f8" fmla="val 272"/>
                <a:gd name="f9" fmla="val 585"/>
                <a:gd name="f10" fmla="val 907"/>
                <a:gd name="f11" fmla="val 9941"/>
                <a:gd name="f12" fmla="val 10877"/>
                <a:gd name="f13" fmla="val 757"/>
                <a:gd name="f14" fmla="val 11633"/>
                <a:gd name="f15" fmla="val 1693"/>
                <a:gd name="f16" fmla="val 11636"/>
                <a:gd name="f17" fmla="val 17577"/>
                <a:gd name="f18" fmla="val 18514"/>
                <a:gd name="f19" fmla="val 19270"/>
                <a:gd name="f20" fmla="val 19176"/>
                <a:gd name="f21" fmla="val 19005"/>
                <a:gd name="f22" fmla="val 9974"/>
                <a:gd name="f23" fmla="val 7005"/>
                <a:gd name="f24" fmla="val 9873"/>
                <a:gd name="f25" fmla="val 7080"/>
                <a:gd name="f26" fmla="val 9754"/>
                <a:gd name="f27" fmla="val 7118"/>
                <a:gd name="f28" fmla="val 9635"/>
                <a:gd name="f29" fmla="val 9516"/>
                <a:gd name="f30" fmla="val 9397"/>
                <a:gd name="f31" fmla="val 9296"/>
                <a:gd name="f32" fmla="*/ f0 1 19273"/>
                <a:gd name="f33" fmla="*/ f1 1 11637"/>
                <a:gd name="f34" fmla="val f2"/>
                <a:gd name="f35" fmla="val f3"/>
                <a:gd name="f36" fmla="val f4"/>
                <a:gd name="f37" fmla="+- f36 0 f34"/>
                <a:gd name="f38" fmla="+- f35 0 f34"/>
                <a:gd name="f39" fmla="*/ f38 1 19273"/>
                <a:gd name="f40" fmla="*/ f37 1 11637"/>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9273" h="11637">
                  <a:moveTo>
                    <a:pt x="f5" y="f6"/>
                  </a:moveTo>
                  <a:cubicBezTo>
                    <a:pt x="f7" y="f8"/>
                    <a:pt x="f6" y="f9"/>
                    <a:pt x="f6" y="f10"/>
                  </a:cubicBezTo>
                  <a:lnTo>
                    <a:pt x="f6" y="f11"/>
                  </a:lnTo>
                  <a:cubicBezTo>
                    <a:pt x="f6" y="f12"/>
                    <a:pt x="f13" y="f14"/>
                    <a:pt x="f15" y="f16"/>
                  </a:cubicBezTo>
                  <a:lnTo>
                    <a:pt x="f17" y="f16"/>
                  </a:lnTo>
                  <a:cubicBezTo>
                    <a:pt x="f18" y="f14"/>
                    <a:pt x="f19" y="f12"/>
                    <a:pt x="f3" y="f11"/>
                  </a:cubicBezTo>
                  <a:lnTo>
                    <a:pt x="f3" y="f10"/>
                  </a:lnTo>
                  <a:cubicBezTo>
                    <a:pt x="f19" y="f9"/>
                    <a:pt x="f20" y="f8"/>
                    <a:pt x="f21" y="f6"/>
                  </a:cubicBezTo>
                  <a:lnTo>
                    <a:pt x="f22" y="f23"/>
                  </a:lnTo>
                  <a:cubicBezTo>
                    <a:pt x="f24" y="f25"/>
                    <a:pt x="f26" y="f27"/>
                    <a:pt x="f28" y="f27"/>
                  </a:cubicBezTo>
                  <a:cubicBezTo>
                    <a:pt x="f29" y="f27"/>
                    <a:pt x="f30" y="f25"/>
                    <a:pt x="f31" y="f23"/>
                  </a:cubicBez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0" name="Google Shape;5653;p66">
              <a:extLst>
                <a:ext uri="{FF2B5EF4-FFF2-40B4-BE49-F238E27FC236}">
                  <a16:creationId xmlns:a16="http://schemas.microsoft.com/office/drawing/2014/main" id="{2A7C0ECA-D6BE-C03D-515F-78A952AA5538}"/>
                </a:ext>
              </a:extLst>
            </p:cNvPr>
            <p:cNvSpPr/>
            <p:nvPr/>
          </p:nvSpPr>
          <p:spPr>
            <a:xfrm>
              <a:off x="7620664" y="2726923"/>
              <a:ext cx="386480" cy="151854"/>
            </a:xfrm>
            <a:custGeom>
              <a:avLst/>
              <a:gdLst>
                <a:gd name="f0" fmla="val w"/>
                <a:gd name="f1" fmla="val h"/>
                <a:gd name="f2" fmla="val 0"/>
                <a:gd name="f3" fmla="val 16879"/>
                <a:gd name="f4" fmla="val 6632"/>
                <a:gd name="f5" fmla="val 497"/>
                <a:gd name="f6" fmla="val 1"/>
                <a:gd name="f7" fmla="val 328"/>
                <a:gd name="f8" fmla="val 160"/>
                <a:gd name="f9" fmla="val 31"/>
                <a:gd name="f10" fmla="val 82"/>
                <a:gd name="f11" fmla="val 8441"/>
                <a:gd name="f12" fmla="val 6631"/>
                <a:gd name="f13" fmla="val 16878"/>
                <a:gd name="f14" fmla="val 16719"/>
                <a:gd name="f15" fmla="val 16550"/>
                <a:gd name="f16" fmla="val 16381"/>
                <a:gd name="f17" fmla="*/ f0 1 16879"/>
                <a:gd name="f18" fmla="*/ f1 1 6632"/>
                <a:gd name="f19" fmla="val f2"/>
                <a:gd name="f20" fmla="val f3"/>
                <a:gd name="f21" fmla="val f4"/>
                <a:gd name="f22" fmla="+- f21 0 f19"/>
                <a:gd name="f23" fmla="+- f20 0 f19"/>
                <a:gd name="f24" fmla="*/ f23 1 16879"/>
                <a:gd name="f25" fmla="*/ f22 1 6632"/>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16879" h="6632">
                  <a:moveTo>
                    <a:pt x="f5" y="f6"/>
                  </a:moveTo>
                  <a:cubicBezTo>
                    <a:pt x="f7" y="f6"/>
                    <a:pt x="f8" y="f9"/>
                    <a:pt x="f2" y="f10"/>
                  </a:cubicBezTo>
                  <a:lnTo>
                    <a:pt x="f11" y="f12"/>
                  </a:lnTo>
                  <a:lnTo>
                    <a:pt x="f13" y="f10"/>
                  </a:lnTo>
                  <a:cubicBezTo>
                    <a:pt x="f14" y="f9"/>
                    <a:pt x="f15" y="f6"/>
                    <a:pt x="f16"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grpSp>
        <p:nvGrpSpPr>
          <p:cNvPr id="111" name="Google Shape;5775;p66">
            <a:extLst>
              <a:ext uri="{FF2B5EF4-FFF2-40B4-BE49-F238E27FC236}">
                <a16:creationId xmlns:a16="http://schemas.microsoft.com/office/drawing/2014/main" id="{2BA7AD67-02B8-C91B-4651-7CB553262CED}"/>
              </a:ext>
            </a:extLst>
          </p:cNvPr>
          <p:cNvGrpSpPr/>
          <p:nvPr/>
        </p:nvGrpSpPr>
        <p:grpSpPr>
          <a:xfrm>
            <a:off x="6432410" y="2748311"/>
            <a:ext cx="338931" cy="317744"/>
            <a:chOff x="6432410" y="2748311"/>
            <a:chExt cx="338931" cy="317744"/>
          </a:xfrm>
        </p:grpSpPr>
        <p:sp>
          <p:nvSpPr>
            <p:cNvPr id="112" name="Google Shape;5776;p66">
              <a:extLst>
                <a:ext uri="{FF2B5EF4-FFF2-40B4-BE49-F238E27FC236}">
                  <a16:creationId xmlns:a16="http://schemas.microsoft.com/office/drawing/2014/main" id="{0F215DFE-C7AF-31ED-F7A8-36646962F741}"/>
                </a:ext>
              </a:extLst>
            </p:cNvPr>
            <p:cNvSpPr/>
            <p:nvPr/>
          </p:nvSpPr>
          <p:spPr>
            <a:xfrm>
              <a:off x="6492624" y="3026325"/>
              <a:ext cx="133456" cy="39730"/>
            </a:xfrm>
            <a:custGeom>
              <a:avLst/>
              <a:gdLst>
                <a:gd name="f0" fmla="val w"/>
                <a:gd name="f1" fmla="val h"/>
                <a:gd name="f2" fmla="val 0"/>
                <a:gd name="f3" fmla="val 7589"/>
                <a:gd name="f4" fmla="val 2259"/>
                <a:gd name="f5" fmla="val 2792"/>
                <a:gd name="f6" fmla="val 2415"/>
                <a:gd name="f7" fmla="val 1130"/>
                <a:gd name="f8" fmla="val 567"/>
                <a:gd name="f9" fmla="val 253"/>
                <a:gd name="f10" fmla="val 1383"/>
                <a:gd name="f11" fmla="val 1696"/>
                <a:gd name="f12" fmla="val 2006"/>
                <a:gd name="f13" fmla="val 7101"/>
                <a:gd name="f14" fmla="val 1831"/>
                <a:gd name="f15" fmla="val 6821"/>
                <a:gd name="f16" fmla="val 1214"/>
                <a:gd name="f17" fmla="*/ f0 1 7589"/>
                <a:gd name="f18" fmla="*/ f1 1 2259"/>
                <a:gd name="f19" fmla="val f2"/>
                <a:gd name="f20" fmla="val f3"/>
                <a:gd name="f21" fmla="val f4"/>
                <a:gd name="f22" fmla="+- f21 0 f19"/>
                <a:gd name="f23" fmla="+- f20 0 f19"/>
                <a:gd name="f24" fmla="*/ f23 1 7589"/>
                <a:gd name="f25" fmla="*/ f22 1 2259"/>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7589" h="2259">
                  <a:moveTo>
                    <a:pt x="f5" y="f2"/>
                  </a:moveTo>
                  <a:lnTo>
                    <a:pt x="f6" y="f7"/>
                  </a:lnTo>
                  <a:lnTo>
                    <a:pt x="f8" y="f7"/>
                  </a:lnTo>
                  <a:cubicBezTo>
                    <a:pt x="f9" y="f7"/>
                    <a:pt x="f2" y="f10"/>
                    <a:pt x="f2" y="f11"/>
                  </a:cubicBezTo>
                  <a:cubicBezTo>
                    <a:pt x="f2" y="f12"/>
                    <a:pt x="f9" y="f4"/>
                    <a:pt x="f8" y="f4"/>
                  </a:cubicBezTo>
                  <a:lnTo>
                    <a:pt x="f3" y="f4"/>
                  </a:lnTo>
                  <a:cubicBezTo>
                    <a:pt x="f13" y="f14"/>
                    <a:pt x="f15" y="f16"/>
                    <a:pt x="f15" y="f8"/>
                  </a:cubicBezTo>
                  <a:lnTo>
                    <a:pt x="f1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3" name="Google Shape;5777;p66">
              <a:extLst>
                <a:ext uri="{FF2B5EF4-FFF2-40B4-BE49-F238E27FC236}">
                  <a16:creationId xmlns:a16="http://schemas.microsoft.com/office/drawing/2014/main" id="{D24D2642-7C2D-931B-D609-76F148A8E4C9}"/>
                </a:ext>
              </a:extLst>
            </p:cNvPr>
            <p:cNvSpPr/>
            <p:nvPr/>
          </p:nvSpPr>
          <p:spPr>
            <a:xfrm>
              <a:off x="6432410" y="2966743"/>
              <a:ext cx="180164" cy="39739"/>
            </a:xfrm>
            <a:custGeom>
              <a:avLst/>
              <a:gdLst>
                <a:gd name="f0" fmla="val w"/>
                <a:gd name="f1" fmla="val h"/>
                <a:gd name="f2" fmla="val 0"/>
                <a:gd name="f3" fmla="val 10245"/>
                <a:gd name="f4" fmla="val 2260"/>
                <a:gd name="f5" fmla="val 1"/>
                <a:gd name="f6" fmla="val 567"/>
                <a:gd name="f7" fmla="val 1500"/>
                <a:gd name="f8" fmla="val 756"/>
                <a:gd name="f9" fmla="val 2259"/>
                <a:gd name="f10" fmla="val 1693"/>
                <a:gd name="f11" fmla="*/ f0 1 10245"/>
                <a:gd name="f12" fmla="*/ f1 1 2260"/>
                <a:gd name="f13" fmla="val f2"/>
                <a:gd name="f14" fmla="val f3"/>
                <a:gd name="f15" fmla="val f4"/>
                <a:gd name="f16" fmla="+- f15 0 f13"/>
                <a:gd name="f17" fmla="+- f14 0 f13"/>
                <a:gd name="f18" fmla="*/ f17 1 10245"/>
                <a:gd name="f19" fmla="*/ f16 1 2260"/>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0245" h="2260">
                  <a:moveTo>
                    <a:pt x="f5" y="f5"/>
                  </a:moveTo>
                  <a:lnTo>
                    <a:pt x="f5" y="f6"/>
                  </a:lnTo>
                  <a:cubicBezTo>
                    <a:pt x="f5" y="f7"/>
                    <a:pt x="f8" y="f9"/>
                    <a:pt x="f10" y="f9"/>
                  </a:cubicBezTo>
                  <a:lnTo>
                    <a:pt x="f3" y="f9"/>
                  </a:lnTo>
                  <a:lnTo>
                    <a:pt x="f3"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4" name="Google Shape;5778;p66">
              <a:extLst>
                <a:ext uri="{FF2B5EF4-FFF2-40B4-BE49-F238E27FC236}">
                  <a16:creationId xmlns:a16="http://schemas.microsoft.com/office/drawing/2014/main" id="{3CF520B9-F683-3E8C-96B8-FDAEAE62AC1C}"/>
                </a:ext>
              </a:extLst>
            </p:cNvPr>
            <p:cNvSpPr/>
            <p:nvPr/>
          </p:nvSpPr>
          <p:spPr>
            <a:xfrm>
              <a:off x="6632435" y="2907179"/>
              <a:ext cx="119164" cy="99303"/>
            </a:xfrm>
            <a:custGeom>
              <a:avLst/>
              <a:gdLst>
                <a:gd name="f0" fmla="val w"/>
                <a:gd name="f1" fmla="val h"/>
                <a:gd name="f2" fmla="val 0"/>
                <a:gd name="f3" fmla="val 6776"/>
                <a:gd name="f4" fmla="val 5647"/>
                <a:gd name="f5" fmla="val 5646"/>
                <a:gd name="f6" fmla="val 6775"/>
                <a:gd name="f7" fmla="*/ f0 1 6776"/>
                <a:gd name="f8" fmla="*/ f1 1 5647"/>
                <a:gd name="f9" fmla="val f2"/>
                <a:gd name="f10" fmla="val f3"/>
                <a:gd name="f11" fmla="val f4"/>
                <a:gd name="f12" fmla="+- f11 0 f9"/>
                <a:gd name="f13" fmla="+- f10 0 f9"/>
                <a:gd name="f14" fmla="*/ f13 1 6776"/>
                <a:gd name="f15" fmla="*/ f12 1 5647"/>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776" h="5647">
                  <a:moveTo>
                    <a:pt x="f2" y="f2"/>
                  </a:moveTo>
                  <a:lnTo>
                    <a:pt x="f2" y="f5"/>
                  </a:lnTo>
                  <a:lnTo>
                    <a:pt x="f6" y="f5"/>
                  </a:lnTo>
                  <a:lnTo>
                    <a:pt x="f6"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5" name="Google Shape;5779;p66">
              <a:extLst>
                <a:ext uri="{FF2B5EF4-FFF2-40B4-BE49-F238E27FC236}">
                  <a16:creationId xmlns:a16="http://schemas.microsoft.com/office/drawing/2014/main" id="{CA502896-0364-E227-AD58-6260D6F2FC1F}"/>
                </a:ext>
              </a:extLst>
            </p:cNvPr>
            <p:cNvSpPr/>
            <p:nvPr/>
          </p:nvSpPr>
          <p:spPr>
            <a:xfrm>
              <a:off x="6632435" y="3026325"/>
              <a:ext cx="119164" cy="29827"/>
            </a:xfrm>
            <a:custGeom>
              <a:avLst/>
              <a:gdLst>
                <a:gd name="f0" fmla="val w"/>
                <a:gd name="f1" fmla="val h"/>
                <a:gd name="f2" fmla="val 0"/>
                <a:gd name="f3" fmla="val 6776"/>
                <a:gd name="f4" fmla="val 1696"/>
                <a:gd name="f5" fmla="val 567"/>
                <a:gd name="f6" fmla="val 1190"/>
                <a:gd name="f7" fmla="val 506"/>
                <a:gd name="f8" fmla="val 1129"/>
                <a:gd name="f9" fmla="val 5646"/>
                <a:gd name="f10" fmla="val 6270"/>
                <a:gd name="f11" fmla="val 6775"/>
                <a:gd name="f12" fmla="*/ f0 1 6776"/>
                <a:gd name="f13" fmla="*/ f1 1 1696"/>
                <a:gd name="f14" fmla="val f2"/>
                <a:gd name="f15" fmla="val f3"/>
                <a:gd name="f16" fmla="val f4"/>
                <a:gd name="f17" fmla="+- f16 0 f14"/>
                <a:gd name="f18" fmla="+- f15 0 f14"/>
                <a:gd name="f19" fmla="*/ f18 1 6776"/>
                <a:gd name="f20" fmla="*/ f17 1 169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776" h="1696">
                  <a:moveTo>
                    <a:pt x="f2" y="f2"/>
                  </a:moveTo>
                  <a:lnTo>
                    <a:pt x="f2" y="f5"/>
                  </a:lnTo>
                  <a:cubicBezTo>
                    <a:pt x="f2" y="f6"/>
                    <a:pt x="f7" y="f4"/>
                    <a:pt x="f8" y="f4"/>
                  </a:cubicBezTo>
                  <a:lnTo>
                    <a:pt x="f9" y="f4"/>
                  </a:lnTo>
                  <a:cubicBezTo>
                    <a:pt x="f10" y="f4"/>
                    <a:pt x="f11" y="f6"/>
                    <a:pt x="f11" y="f5"/>
                  </a:cubicBezTo>
                  <a:lnTo>
                    <a:pt x="f11"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6" name="Google Shape;5780;p66">
              <a:extLst>
                <a:ext uri="{FF2B5EF4-FFF2-40B4-BE49-F238E27FC236}">
                  <a16:creationId xmlns:a16="http://schemas.microsoft.com/office/drawing/2014/main" id="{E0F4BDBE-8BCC-4BB6-1128-83DE9B46A8B5}"/>
                </a:ext>
              </a:extLst>
            </p:cNvPr>
            <p:cNvSpPr/>
            <p:nvPr/>
          </p:nvSpPr>
          <p:spPr>
            <a:xfrm>
              <a:off x="6432410" y="2748311"/>
              <a:ext cx="338931" cy="198598"/>
            </a:xfrm>
            <a:custGeom>
              <a:avLst/>
              <a:gdLst>
                <a:gd name="f0" fmla="val w"/>
                <a:gd name="f1" fmla="val h"/>
                <a:gd name="f2" fmla="val 0"/>
                <a:gd name="f3" fmla="val 19273"/>
                <a:gd name="f4" fmla="val 11293"/>
                <a:gd name="f5" fmla="val 1693"/>
                <a:gd name="f6" fmla="val 756"/>
                <a:gd name="f7" fmla="val 1"/>
                <a:gd name="f8" fmla="val 759"/>
                <a:gd name="f9" fmla="val 1696"/>
                <a:gd name="f10" fmla="val 10245"/>
                <a:gd name="f11" fmla="val 7342"/>
                <a:gd name="f12" fmla="val 6092"/>
                <a:gd name="f13" fmla="val 11257"/>
                <a:gd name="f14" fmla="val 5083"/>
                <a:gd name="f15" fmla="val 12503"/>
                <a:gd name="f16" fmla="val 17020"/>
                <a:gd name="f17" fmla="val 18201"/>
                <a:gd name="f18" fmla="val 19179"/>
                <a:gd name="f19" fmla="val 5993"/>
                <a:gd name="f20" fmla="val 7167"/>
                <a:gd name="f21" fmla="val 19270"/>
                <a:gd name="f22" fmla="val 18514"/>
                <a:gd name="f23" fmla="val 17577"/>
                <a:gd name="f24" fmla="*/ f0 1 19273"/>
                <a:gd name="f25" fmla="*/ f1 1 11293"/>
                <a:gd name="f26" fmla="val f2"/>
                <a:gd name="f27" fmla="val f3"/>
                <a:gd name="f28" fmla="val f4"/>
                <a:gd name="f29" fmla="+- f28 0 f26"/>
                <a:gd name="f30" fmla="+- f27 0 f26"/>
                <a:gd name="f31" fmla="*/ f30 1 19273"/>
                <a:gd name="f32" fmla="*/ f29 1 11293"/>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19273" h="11293">
                  <a:moveTo>
                    <a:pt x="f5" y="f2"/>
                  </a:moveTo>
                  <a:cubicBezTo>
                    <a:pt x="f6" y="f2"/>
                    <a:pt x="f7" y="f8"/>
                    <a:pt x="f7" y="f9"/>
                  </a:cubicBezTo>
                  <a:lnTo>
                    <a:pt x="f7" y="f4"/>
                  </a:lnTo>
                  <a:lnTo>
                    <a:pt x="f10" y="f4"/>
                  </a:lnTo>
                  <a:lnTo>
                    <a:pt x="f10" y="f11"/>
                  </a:lnTo>
                  <a:cubicBezTo>
                    <a:pt x="f10" y="f12"/>
                    <a:pt x="f13" y="f14"/>
                    <a:pt x="f15" y="f14"/>
                  </a:cubicBezTo>
                  <a:lnTo>
                    <a:pt x="f16" y="f14"/>
                  </a:lnTo>
                  <a:cubicBezTo>
                    <a:pt x="f17" y="f14"/>
                    <a:pt x="f18" y="f19"/>
                    <a:pt x="f3" y="f20"/>
                  </a:cubicBezTo>
                  <a:lnTo>
                    <a:pt x="f3" y="f9"/>
                  </a:lnTo>
                  <a:cubicBezTo>
                    <a:pt x="f21" y="f8"/>
                    <a:pt x="f22" y="f2"/>
                    <a:pt x="f23"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sp>
          <p:nvSpPr>
            <p:cNvPr id="117" name="Google Shape;5781;p66">
              <a:extLst>
                <a:ext uri="{FF2B5EF4-FFF2-40B4-BE49-F238E27FC236}">
                  <a16:creationId xmlns:a16="http://schemas.microsoft.com/office/drawing/2014/main" id="{BA429FD8-83AA-CFA3-3AC4-BE64C2B06BBF}"/>
                </a:ext>
              </a:extLst>
            </p:cNvPr>
            <p:cNvSpPr/>
            <p:nvPr/>
          </p:nvSpPr>
          <p:spPr>
            <a:xfrm>
              <a:off x="6632435" y="2857554"/>
              <a:ext cx="119164" cy="29772"/>
            </a:xfrm>
            <a:custGeom>
              <a:avLst/>
              <a:gdLst>
                <a:gd name="f0" fmla="val w"/>
                <a:gd name="f1" fmla="val h"/>
                <a:gd name="f2" fmla="val 0"/>
                <a:gd name="f3" fmla="val 6776"/>
                <a:gd name="f4" fmla="val 1693"/>
                <a:gd name="f5" fmla="val 1129"/>
                <a:gd name="f6" fmla="val 1"/>
                <a:gd name="f7" fmla="val 506"/>
                <a:gd name="f8" fmla="val 503"/>
                <a:gd name="f9" fmla="val 1130"/>
                <a:gd name="f10" fmla="val 6775"/>
                <a:gd name="f11" fmla="val 6270"/>
                <a:gd name="f12" fmla="val 5646"/>
                <a:gd name="f13" fmla="*/ f0 1 6776"/>
                <a:gd name="f14" fmla="*/ f1 1 1693"/>
                <a:gd name="f15" fmla="val f2"/>
                <a:gd name="f16" fmla="val f3"/>
                <a:gd name="f17" fmla="val f4"/>
                <a:gd name="f18" fmla="+- f17 0 f15"/>
                <a:gd name="f19" fmla="+- f16 0 f15"/>
                <a:gd name="f20" fmla="*/ f19 1 6776"/>
                <a:gd name="f21" fmla="*/ f18 1 1693"/>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776" h="1693">
                  <a:moveTo>
                    <a:pt x="f5" y="f6"/>
                  </a:moveTo>
                  <a:cubicBezTo>
                    <a:pt x="f7" y="f6"/>
                    <a:pt x="f2" y="f8"/>
                    <a:pt x="f2" y="f9"/>
                  </a:cubicBezTo>
                  <a:lnTo>
                    <a:pt x="f2" y="f4"/>
                  </a:lnTo>
                  <a:lnTo>
                    <a:pt x="f10" y="f4"/>
                  </a:lnTo>
                  <a:lnTo>
                    <a:pt x="f10" y="f9"/>
                  </a:lnTo>
                  <a:cubicBezTo>
                    <a:pt x="f10" y="f8"/>
                    <a:pt x="f11" y="f6"/>
                    <a:pt x="f12"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AE4500"/>
                </a:solidFill>
                <a:uFillTx/>
                <a:latin typeface="Arial"/>
                <a:ea typeface="Arial"/>
                <a:cs typeface="Arial"/>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3FFAE4-9BF2-C2BC-B490-DC2858F3FE6B}"/>
              </a:ext>
            </a:extLst>
          </p:cNvPr>
          <p:cNvSpPr txBox="1">
            <a:spLocks noGrp="1"/>
          </p:cNvSpPr>
          <p:nvPr>
            <p:ph type="body" idx="4294967295"/>
          </p:nvPr>
        </p:nvSpPr>
        <p:spPr>
          <a:xfrm>
            <a:off x="242645" y="92610"/>
            <a:ext cx="8679896" cy="543181"/>
          </a:xfrm>
        </p:spPr>
        <p:txBody>
          <a:bodyPr anchor="ctr" anchorCtr="1"/>
          <a:lstStyle/>
          <a:p>
            <a:pPr marL="0" lvl="0" indent="0" algn="ctr">
              <a:buNone/>
            </a:pPr>
            <a:r>
              <a:rPr lang="en-US" sz="4800">
                <a:solidFill>
                  <a:srgbClr val="000000"/>
                </a:solidFill>
                <a:latin typeface="Arial" pitchFamily="34"/>
                <a:cs typeface="Arial" pitchFamily="34"/>
              </a:rPr>
              <a:t>Fully Editable Icon Sets: B</a:t>
            </a:r>
          </a:p>
        </p:txBody>
      </p:sp>
      <p:grpSp>
        <p:nvGrpSpPr>
          <p:cNvPr id="3" name="Grupo 3">
            <a:extLst>
              <a:ext uri="{FF2B5EF4-FFF2-40B4-BE49-F238E27FC236}">
                <a16:creationId xmlns:a16="http://schemas.microsoft.com/office/drawing/2014/main" id="{46811B33-E1B7-0D1B-74B0-3F82333F3A21}"/>
              </a:ext>
            </a:extLst>
          </p:cNvPr>
          <p:cNvGrpSpPr/>
          <p:nvPr/>
        </p:nvGrpSpPr>
        <p:grpSpPr>
          <a:xfrm>
            <a:off x="3128875" y="1179621"/>
            <a:ext cx="5793675" cy="3359816"/>
            <a:chOff x="3128875" y="1179621"/>
            <a:chExt cx="5793675" cy="3359816"/>
          </a:xfrm>
        </p:grpSpPr>
        <p:sp>
          <p:nvSpPr>
            <p:cNvPr id="4" name="Freeform 108">
              <a:extLst>
                <a:ext uri="{FF2B5EF4-FFF2-40B4-BE49-F238E27FC236}">
                  <a16:creationId xmlns:a16="http://schemas.microsoft.com/office/drawing/2014/main" id="{48E9C0AD-EE61-0C7F-A06C-49D9402E91E9}"/>
                </a:ext>
              </a:extLst>
            </p:cNvPr>
            <p:cNvSpPr/>
            <p:nvPr/>
          </p:nvSpPr>
          <p:spPr>
            <a:xfrm>
              <a:off x="4530806" y="1242450"/>
              <a:ext cx="415402" cy="489222"/>
            </a:xfrm>
            <a:custGeom>
              <a:avLst/>
              <a:gdLst>
                <a:gd name="f0" fmla="val w"/>
                <a:gd name="f1" fmla="val h"/>
                <a:gd name="f2" fmla="val 0"/>
                <a:gd name="f3" fmla="val 341005"/>
                <a:gd name="f4" fmla="val 376812"/>
                <a:gd name="f5" fmla="val 179590"/>
                <a:gd name="f6" fmla="val 105941"/>
                <a:gd name="f7" fmla="val 189466"/>
                <a:gd name="f8" fmla="val 103284"/>
                <a:gd name="f9" fmla="val 200229"/>
                <a:gd name="f10" fmla="val 106383"/>
                <a:gd name="f11" fmla="val 207502"/>
                <a:gd name="f12" fmla="val 113978"/>
                <a:gd name="f13" fmla="val 205155"/>
                <a:gd name="f14" fmla="val 116193"/>
                <a:gd name="f15" fmla="val 198727"/>
                <a:gd name="f16" fmla="val 109493"/>
                <a:gd name="f17" fmla="val 189244"/>
                <a:gd name="f18" fmla="val 106732"/>
                <a:gd name="f19" fmla="val 180543"/>
                <a:gd name="f20" fmla="val 109027"/>
                <a:gd name="f21" fmla="val 171284"/>
                <a:gd name="f22" fmla="val 111470"/>
                <a:gd name="f23" fmla="val 164597"/>
                <a:gd name="f24" fmla="val 119184"/>
                <a:gd name="f25" fmla="val 163491"/>
                <a:gd name="f26" fmla="val 128699"/>
                <a:gd name="f27" fmla="val 160301"/>
                <a:gd name="f28" fmla="val 128192"/>
                <a:gd name="f29" fmla="val 160626"/>
                <a:gd name="f30" fmla="val 125509"/>
                <a:gd name="f31" fmla="val 161343"/>
                <a:gd name="f32" fmla="val 122953"/>
                <a:gd name="f33" fmla="val 162397"/>
                <a:gd name="f34" fmla="val 120583"/>
                <a:gd name="f35" fmla="val 163188"/>
                <a:gd name="f36" fmla="val 118806"/>
                <a:gd name="f37" fmla="val 164168"/>
                <a:gd name="f38" fmla="val 117134"/>
                <a:gd name="f39" fmla="val 165317"/>
                <a:gd name="f40" fmla="val 115593"/>
                <a:gd name="f41" fmla="val 184774"/>
                <a:gd name="f42" fmla="val 76800"/>
                <a:gd name="f43" fmla="val 189722"/>
                <a:gd name="f44" fmla="val 75892"/>
                <a:gd name="f45" fmla="val 194950"/>
                <a:gd name="f46" fmla="val 76276"/>
                <a:gd name="f47" fmla="val 199898"/>
                <a:gd name="f48" fmla="val 78055"/>
                <a:gd name="f49" fmla="val 198784"/>
                <a:gd name="f50" fmla="val 81085"/>
                <a:gd name="f51" fmla="val 190044"/>
                <a:gd name="f52" fmla="val 77951"/>
                <a:gd name="f53" fmla="val 180324"/>
                <a:gd name="f54" fmla="val 79705"/>
                <a:gd name="f55" fmla="val 173557"/>
                <a:gd name="f56" fmla="val 85636"/>
                <a:gd name="f57" fmla="val 166357"/>
                <a:gd name="f58" fmla="val 91948"/>
                <a:gd name="f59" fmla="val 163808"/>
                <a:gd name="f60" fmla="val 101834"/>
                <a:gd name="f61" fmla="val 167057"/>
                <a:gd name="f62" fmla="val 110845"/>
                <a:gd name="f63" fmla="val 163976"/>
                <a:gd name="f64" fmla="val 111813"/>
                <a:gd name="f65" fmla="val 161264"/>
                <a:gd name="f66" fmla="val 104174"/>
                <a:gd name="f67" fmla="val 162206"/>
                <a:gd name="f68" fmla="val 95982"/>
                <a:gd name="f69" fmla="val 166259"/>
                <a:gd name="f70" fmla="val 89343"/>
                <a:gd name="f71" fmla="val 171329"/>
                <a:gd name="f72" fmla="val 83298"/>
                <a:gd name="f73" fmla="val 175158"/>
                <a:gd name="f74" fmla="val 79908"/>
                <a:gd name="f75" fmla="val 179826"/>
                <a:gd name="f76" fmla="val 77708"/>
                <a:gd name="f77" fmla="val 179076"/>
                <a:gd name="f78" fmla="val 24908"/>
                <a:gd name="f79" fmla="val 173882"/>
                <a:gd name="f80" fmla="val 25821"/>
                <a:gd name="f81" fmla="val 169065"/>
                <a:gd name="f82" fmla="val 28595"/>
                <a:gd name="f83" fmla="val 165693"/>
                <a:gd name="f84" fmla="val 33023"/>
                <a:gd name="f85" fmla="val 165081"/>
                <a:gd name="f86" fmla="val 32645"/>
                <a:gd name="f87" fmla="val 164343"/>
                <a:gd name="f88" fmla="val 33841"/>
                <a:gd name="f89" fmla="val 159156"/>
                <a:gd name="f90" fmla="val 28989"/>
                <a:gd name="f91" fmla="val 147650"/>
                <a:gd name="f92" fmla="val 21890"/>
                <a:gd name="f93" fmla="val 132568"/>
                <a:gd name="f94" fmla="val 25462"/>
                <a:gd name="f95" fmla="val 125468"/>
                <a:gd name="f96" fmla="val 36968"/>
                <a:gd name="f97" fmla="val 125028"/>
                <a:gd name="f98" fmla="val 37682"/>
                <a:gd name="f99" fmla="val 124628"/>
                <a:gd name="f100" fmla="val 38410"/>
                <a:gd name="f101" fmla="val 124607"/>
                <a:gd name="f102" fmla="val 39302"/>
                <a:gd name="f103" fmla="val 121192"/>
                <a:gd name="f104" fmla="val 53871"/>
                <a:gd name="f105" fmla="val 126621"/>
                <a:gd name="f106" fmla="val 67918"/>
                <a:gd name="f107" fmla="val 137512"/>
                <a:gd name="f108" fmla="val 72288"/>
                <a:gd name="f109" fmla="val 136408"/>
                <a:gd name="f110" fmla="val 75373"/>
                <a:gd name="f111" fmla="val 125065"/>
                <a:gd name="f112" fmla="val 70889"/>
                <a:gd name="f113" fmla="val 118824"/>
                <a:gd name="f114" fmla="val 57470"/>
                <a:gd name="f115" fmla="val 120792"/>
                <a:gd name="f116" fmla="val 42874"/>
                <a:gd name="f117" fmla="val 110219"/>
                <a:gd name="f118" fmla="val 38045"/>
                <a:gd name="f119" fmla="val 97555"/>
                <a:gd name="f120" fmla="val 41998"/>
                <a:gd name="f121" fmla="val 91229"/>
                <a:gd name="f122" fmla="val 52250"/>
                <a:gd name="f123" fmla="val 86215"/>
                <a:gd name="f124" fmla="val 60377"/>
                <a:gd name="f125" fmla="val 87164"/>
                <a:gd name="f126" fmla="val 68019"/>
                <a:gd name="f127" fmla="val 90995"/>
                <a:gd name="f128" fmla="val 75559"/>
                <a:gd name="f129" fmla="val 88405"/>
                <a:gd name="f130" fmla="val 77546"/>
                <a:gd name="f131" fmla="val 86197"/>
                <a:gd name="f132" fmla="val 80074"/>
                <a:gd name="f133" fmla="val 84391"/>
                <a:gd name="f134" fmla="val 83001"/>
                <a:gd name="f135" fmla="val 75261"/>
                <a:gd name="f136" fmla="val 97799"/>
                <a:gd name="f137" fmla="val 79855"/>
                <a:gd name="f138" fmla="val 117197"/>
                <a:gd name="f139" fmla="val 94653"/>
                <a:gd name="f140" fmla="val 126328"/>
                <a:gd name="f141" fmla="val 99603"/>
                <a:gd name="f142" fmla="val 129383"/>
                <a:gd name="f143" fmla="val 105068"/>
                <a:gd name="f144" fmla="val 130901"/>
                <a:gd name="f145" fmla="val 110449"/>
                <a:gd name="f146" fmla="val 130283"/>
                <a:gd name="f147" fmla="val 111461"/>
                <a:gd name="f148" fmla="val 121556"/>
                <a:gd name="f149" fmla="val 114239"/>
                <a:gd name="f150" fmla="val 112980"/>
                <a:gd name="f151" fmla="val 118788"/>
                <a:gd name="f152" fmla="val 105103"/>
                <a:gd name="f153" fmla="val 122060"/>
                <a:gd name="f154" fmla="val 106993"/>
                <a:gd name="f155" fmla="val 117549"/>
                <a:gd name="f156" fmla="val 114804"/>
                <a:gd name="f157" fmla="val 114885"/>
                <a:gd name="f158" fmla="val 123345"/>
                <a:gd name="f159" fmla="val 114602"/>
                <a:gd name="f160" fmla="val 132066"/>
                <a:gd name="f161" fmla="val 118189"/>
                <a:gd name="f162" fmla="val 142541"/>
                <a:gd name="f163" fmla="val 127538"/>
                <a:gd name="f164" fmla="val 149533"/>
                <a:gd name="f165" fmla="val 138054"/>
                <a:gd name="f166" fmla="val 150704"/>
                <a:gd name="f167" fmla="val 138622"/>
                <a:gd name="f168" fmla="val 157584"/>
                <a:gd name="f169" fmla="val 141809"/>
                <a:gd name="f170" fmla="val 168599"/>
                <a:gd name="f171" fmla="val 152592"/>
                <a:gd name="f172" fmla="val 175355"/>
                <a:gd name="f173" fmla="val 163536"/>
                <a:gd name="f174" fmla="val 173320"/>
                <a:gd name="f175" fmla="val 163736"/>
                <a:gd name="f176" fmla="val 174011"/>
                <a:gd name="f177" fmla="val 165086"/>
                <a:gd name="f178" fmla="val 173621"/>
                <a:gd name="f179" fmla="val 165671"/>
                <a:gd name="f180" fmla="val 180699"/>
                <a:gd name="f181" fmla="val 169429"/>
                <a:gd name="f182" fmla="val 193686"/>
                <a:gd name="f183" fmla="val 183003"/>
                <a:gd name="f184" fmla="val 201168"/>
                <a:gd name="f185" fmla="val 195990"/>
                <a:gd name="f186" fmla="val 197411"/>
                <a:gd name="f187" fmla="val 196796"/>
                <a:gd name="f188" fmla="val 197178"/>
                <a:gd name="f189" fmla="val 197581"/>
                <a:gd name="f190" fmla="val 196907"/>
                <a:gd name="f191" fmla="val 198196"/>
                <a:gd name="f192" fmla="val 196260"/>
                <a:gd name="f193" fmla="val 209934"/>
                <a:gd name="f194" fmla="val 188156"/>
                <a:gd name="f195" fmla="val 215400"/>
                <a:gd name="f196" fmla="val 175007"/>
                <a:gd name="f197" fmla="val 211155"/>
                <a:gd name="f198" fmla="val 164763"/>
                <a:gd name="f199" fmla="val 205121"/>
                <a:gd name="f200" fmla="val 170199"/>
                <a:gd name="f201" fmla="val 196738"/>
                <a:gd name="f202" fmla="val 172687"/>
                <a:gd name="f203" fmla="val 188343"/>
                <a:gd name="f204" fmla="val 171472"/>
                <a:gd name="f205" fmla="val 188829"/>
                <a:gd name="f206" fmla="val 168281"/>
                <a:gd name="f207" fmla="val 198020"/>
                <a:gd name="f208" fmla="val 169602"/>
                <a:gd name="f209" fmla="val 207192"/>
                <a:gd name="f210" fmla="val 165939"/>
                <a:gd name="f211" fmla="val 212635"/>
                <a:gd name="f212" fmla="val 158774"/>
                <a:gd name="f213" fmla="val 218427"/>
                <a:gd name="f214" fmla="val 151149"/>
                <a:gd name="f215" fmla="val 218946"/>
                <a:gd name="f216" fmla="val 140953"/>
                <a:gd name="f217" fmla="val 213960"/>
                <a:gd name="f218" fmla="val 132774"/>
                <a:gd name="f219" fmla="val 216785"/>
                <a:gd name="f220" fmla="val 131210"/>
                <a:gd name="f221" fmla="val 222366"/>
                <a:gd name="f222" fmla="val 140465"/>
                <a:gd name="f223" fmla="val 221779"/>
                <a:gd name="f224" fmla="val 151983"/>
                <a:gd name="f225" fmla="val 215286"/>
                <a:gd name="f226" fmla="val 160619"/>
                <a:gd name="f227" fmla="val 213805"/>
                <a:gd name="f228" fmla="val 162105"/>
                <a:gd name="f229" fmla="val 172938"/>
                <a:gd name="f230" fmla="val 214526"/>
                <a:gd name="f231" fmla="val 186813"/>
                <a:gd name="f232" fmla="val 203421"/>
                <a:gd name="f233" fmla="val 196175"/>
                <a:gd name="f234" fmla="val 208012"/>
                <a:gd name="f235" fmla="val 206854"/>
                <a:gd name="f236" fmla="val 220050"/>
                <a:gd name="f237" fmla="val 212429"/>
                <a:gd name="f238" fmla="val 231622"/>
                <a:gd name="f239" fmla="val 209082"/>
                <a:gd name="f240" fmla="val 239377"/>
                <a:gd name="f241" fmla="val 206838"/>
                <a:gd name="f242" fmla="val 243741"/>
                <a:gd name="f243" fmla="val 201989"/>
                <a:gd name="f244" fmla="val 246092"/>
                <a:gd name="f245" fmla="val 195539"/>
                <a:gd name="f246" fmla="val 255042"/>
                <a:gd name="f247" fmla="val 199507"/>
                <a:gd name="f248" fmla="val 265290"/>
                <a:gd name="f249" fmla="val 198199"/>
                <a:gd name="f250" fmla="val 272958"/>
                <a:gd name="f251" fmla="val 192601"/>
                <a:gd name="f252" fmla="val 276795"/>
                <a:gd name="f253" fmla="val 193971"/>
                <a:gd name="f254" fmla="val 289009"/>
                <a:gd name="f255" fmla="val 194016"/>
                <a:gd name="f256" fmla="val 298363"/>
                <a:gd name="f257" fmla="val 193248"/>
                <a:gd name="f258" fmla="val 304258"/>
                <a:gd name="f259" fmla="val 183694"/>
                <a:gd name="f260" fmla="val 309343"/>
                <a:gd name="f261" fmla="val 175453"/>
                <a:gd name="f262" fmla="val 308953"/>
                <a:gd name="f263" fmla="val 165378"/>
                <a:gd name="f264" fmla="val 303795"/>
                <a:gd name="f265" fmla="val 157923"/>
                <a:gd name="f266" fmla="val 298315"/>
                <a:gd name="f267" fmla="val 164420"/>
                <a:gd name="f268" fmla="val 291041"/>
                <a:gd name="f269" fmla="val 168177"/>
                <a:gd name="f270" fmla="val 283702"/>
                <a:gd name="f271" fmla="val 168174"/>
                <a:gd name="f272" fmla="val 283555"/>
                <a:gd name="f273" fmla="val 164527"/>
                <a:gd name="f274" fmla="val 293404"/>
                <a:gd name="f275" fmla="val 164978"/>
                <a:gd name="f276" fmla="val 303289"/>
                <a:gd name="f277" fmla="val 157339"/>
                <a:gd name="f278" fmla="val 308110"/>
                <a:gd name="f279" fmla="val 145450"/>
                <a:gd name="f280" fmla="val 311022"/>
                <a:gd name="f281" fmla="val 136198"/>
                <a:gd name="f282" fmla="val 308752"/>
                <a:gd name="f283" fmla="val 126109"/>
                <a:gd name="f284" fmla="val 302169"/>
                <a:gd name="f285" fmla="val 119023"/>
                <a:gd name="f286" fmla="val 296249"/>
                <a:gd name="f287" fmla="val 127191"/>
                <a:gd name="f288" fmla="val 286098"/>
                <a:gd name="f289" fmla="val 131525"/>
                <a:gd name="f290" fmla="val 275782"/>
                <a:gd name="f291" fmla="val 130309"/>
                <a:gd name="f292" fmla="val 276183"/>
                <a:gd name="f293" fmla="val 127106"/>
                <a:gd name="f294" fmla="val 285405"/>
                <a:gd name="f295" fmla="val 128184"/>
                <a:gd name="f296" fmla="val 294478"/>
                <a:gd name="f297" fmla="val 124281"/>
                <a:gd name="f298" fmla="val 299730"/>
                <a:gd name="f299" fmla="val 116974"/>
                <a:gd name="f300" fmla="val 300207"/>
                <a:gd name="f301" fmla="val 116045"/>
                <a:gd name="f302" fmla="val 300079"/>
                <a:gd name="f303" fmla="val 107222"/>
                <a:gd name="f304" fmla="val 295342"/>
                <a:gd name="f305" fmla="val 98867"/>
                <a:gd name="f306" fmla="val 287259"/>
                <a:gd name="f307" fmla="val 93880"/>
                <a:gd name="f308" fmla="val 284295"/>
                <a:gd name="f309" fmla="val 92051"/>
                <a:gd name="f310" fmla="val 281129"/>
                <a:gd name="f311" fmla="val 90828"/>
                <a:gd name="f312" fmla="val 277855"/>
                <a:gd name="f313" fmla="val 90561"/>
                <a:gd name="f314" fmla="val 271916"/>
                <a:gd name="f315" fmla="val 104194"/>
                <a:gd name="f316" fmla="val 259881"/>
                <a:gd name="f317" fmla="val 112708"/>
                <a:gd name="f318" fmla="val 248172"/>
                <a:gd name="f319" fmla="val 111695"/>
                <a:gd name="f320" fmla="val 248002"/>
                <a:gd name="f321" fmla="val 114741"/>
                <a:gd name="f322" fmla="val 246936"/>
                <a:gd name="f323" fmla="val 117719"/>
                <a:gd name="f324" fmla="val 245089"/>
                <a:gd name="f325" fmla="val 120348"/>
                <a:gd name="f326" fmla="val 241307"/>
                <a:gd name="f327" fmla="val 125729"/>
                <a:gd name="f328" fmla="val 234825"/>
                <a:gd name="f329" fmla="val 128827"/>
                <a:gd name="f330" fmla="val 228007"/>
                <a:gd name="f331" fmla="val 128511"/>
                <a:gd name="f332" fmla="val 228158"/>
                <a:gd name="f333" fmla="val 125380"/>
                <a:gd name="f334" fmla="val 233848"/>
                <a:gd name="f335" fmla="val 125642"/>
                <a:gd name="f336" fmla="val 239262"/>
                <a:gd name="f337" fmla="val 123097"/>
                <a:gd name="f338" fmla="val 242439"/>
                <a:gd name="f339" fmla="val 118667"/>
                <a:gd name="f340" fmla="val 244071"/>
                <a:gd name="f341" fmla="val 116391"/>
                <a:gd name="f342" fmla="val 244987"/>
                <a:gd name="f343" fmla="val 113796"/>
                <a:gd name="f344" fmla="val 245116"/>
                <a:gd name="f345" fmla="val 111152"/>
                <a:gd name="f346" fmla="val 243716"/>
                <a:gd name="f347" fmla="val 110904"/>
                <a:gd name="f348" fmla="val 244539"/>
                <a:gd name="f349" fmla="val 108155"/>
                <a:gd name="f350" fmla="val 244792"/>
                <a:gd name="f351" fmla="val 106166"/>
                <a:gd name="f352" fmla="val 244131"/>
                <a:gd name="f353" fmla="val 104285"/>
                <a:gd name="f354" fmla="val 243078"/>
                <a:gd name="f355" fmla="val 102544"/>
                <a:gd name="f356" fmla="val 240257"/>
                <a:gd name="f357" fmla="val 97875"/>
                <a:gd name="f358" fmla="val 235048"/>
                <a:gd name="f359" fmla="val 94922"/>
                <a:gd name="f360" fmla="val 229344"/>
                <a:gd name="f361" fmla="val 94755"/>
                <a:gd name="f362" fmla="val 229436"/>
                <a:gd name="f363" fmla="val 91621"/>
                <a:gd name="f364" fmla="val 236268"/>
                <a:gd name="f365" fmla="val 91821"/>
                <a:gd name="f366" fmla="val 242499"/>
                <a:gd name="f367" fmla="val 95409"/>
                <a:gd name="f368" fmla="val 245850"/>
                <a:gd name="f369" fmla="val 101072"/>
                <a:gd name="f370" fmla="val 247129"/>
                <a:gd name="f371" fmla="val 103235"/>
                <a:gd name="f372" fmla="val 247915"/>
                <a:gd name="f373" fmla="val 105575"/>
                <a:gd name="f374" fmla="val 248037"/>
                <a:gd name="f375" fmla="val 107973"/>
                <a:gd name="f376" fmla="val 258268"/>
                <a:gd name="f377" fmla="val 109553"/>
                <a:gd name="f378" fmla="val 268981"/>
                <a:gd name="f379" fmla="val 102051"/>
                <a:gd name="f380" fmla="val 274232"/>
                <a:gd name="f381" fmla="val 89778"/>
                <a:gd name="f382" fmla="val 278708"/>
                <a:gd name="f383" fmla="val 77339"/>
                <a:gd name="f384" fmla="val 274020"/>
                <a:gd name="f385" fmla="val 63056"/>
                <a:gd name="f386" fmla="val 262316"/>
                <a:gd name="f387" fmla="val 55834"/>
                <a:gd name="f388" fmla="val 257734"/>
                <a:gd name="f389" fmla="val 53007"/>
                <a:gd name="f390" fmla="val 252666"/>
                <a:gd name="f391" fmla="val 51626"/>
                <a:gd name="f392" fmla="val 247691"/>
                <a:gd name="f393" fmla="val 52231"/>
                <a:gd name="f394" fmla="val 248705"/>
                <a:gd name="f395" fmla="val 60913"/>
                <a:gd name="f396" fmla="val 245967"/>
                <a:gd name="f397" fmla="val 69020"/>
                <a:gd name="f398" fmla="val 239739"/>
                <a:gd name="f399" fmla="val 74185"/>
                <a:gd name="f400" fmla="val 237649"/>
                <a:gd name="f401" fmla="val 71664"/>
                <a:gd name="f402" fmla="val 244579"/>
                <a:gd name="f403" fmla="val 65918"/>
                <a:gd name="f404" fmla="val 246481"/>
                <a:gd name="f405" fmla="val 55888"/>
                <a:gd name="f406" fmla="val 243151"/>
                <a:gd name="f407" fmla="val 45920"/>
                <a:gd name="f408" fmla="val 241194"/>
                <a:gd name="f409" fmla="val 40124"/>
                <a:gd name="f410" fmla="val 237183"/>
                <a:gd name="f411" fmla="val 35004"/>
                <a:gd name="f412" fmla="val 231542"/>
                <a:gd name="f413" fmla="val 31523"/>
                <a:gd name="f414" fmla="val 221392"/>
                <a:gd name="f415" fmla="val 25261"/>
                <a:gd name="f416" fmla="val 208864"/>
                <a:gd name="f417" fmla="val 26095"/>
                <a:gd name="f418" fmla="val 199763"/>
                <a:gd name="f419" fmla="val 32668"/>
                <a:gd name="f420" fmla="val 194721"/>
                <a:gd name="f421" fmla="val 27952"/>
                <a:gd name="f422" fmla="val 189842"/>
                <a:gd name="f423" fmla="val 24941"/>
                <a:gd name="f424" fmla="val 184271"/>
                <a:gd name="f425" fmla="val 23995"/>
                <a:gd name="f426" fmla="val 190632"/>
                <a:gd name="f427" fmla="val 62"/>
                <a:gd name="f428" fmla="val 300121"/>
                <a:gd name="f429" fmla="val 2329"/>
                <a:gd name="f430" fmla="val 391248"/>
                <a:gd name="f431" fmla="val 125645"/>
                <a:gd name="f432" fmla="val 309641"/>
                <a:gd name="f433" fmla="val 225160"/>
                <a:gd name="f434" fmla="val 282892"/>
                <a:gd name="f435" fmla="val 251229"/>
                <a:gd name="f436" fmla="val 279266"/>
                <a:gd name="f437" fmla="val 288859"/>
                <a:gd name="f438" fmla="val 302841"/>
                <a:gd name="f439" fmla="val 374772"/>
                <a:gd name="f440" fmla="val 121266"/>
                <a:gd name="f441" fmla="val 109025"/>
                <a:gd name="f442" fmla="val 322355"/>
                <a:gd name="f443" fmla="val 76580"/>
                <a:gd name="f444" fmla="val 333165"/>
                <a:gd name="f445" fmla="val 40716"/>
                <a:gd name="f446" fmla="val 329924"/>
                <a:gd name="f447" fmla="val 28778"/>
                <a:gd name="f448" fmla="val 318327"/>
                <a:gd name="f449" fmla="val 22923"/>
                <a:gd name="f450" fmla="val 311868"/>
                <a:gd name="f451" fmla="val 25422"/>
                <a:gd name="f452" fmla="val 291738"/>
                <a:gd name="f453" fmla="val 32859"/>
                <a:gd name="f454" fmla="val 276164"/>
                <a:gd name="f455" fmla="val 35235"/>
                <a:gd name="f456" fmla="val 270344"/>
                <a:gd name="f457" fmla="val 23179"/>
                <a:gd name="f458" fmla="val 268321"/>
                <a:gd name="f459" fmla="val 20618"/>
                <a:gd name="f460" fmla="val 259843"/>
                <a:gd name="f461" fmla="val 19440"/>
                <a:gd name="f462" fmla="val 251965"/>
                <a:gd name="f463" fmla="val 27377"/>
                <a:gd name="f464" fmla="val 251682"/>
                <a:gd name="f465" fmla="val 30757"/>
                <a:gd name="f466" fmla="val 247602"/>
                <a:gd name="f467" fmla="val 18516"/>
                <a:gd name="f468" fmla="val 238938"/>
                <a:gd name="f469" fmla="val 12669"/>
                <a:gd name="f470" fmla="val 232923"/>
                <a:gd name="f471" fmla="val 25811"/>
                <a:gd name="f472" fmla="val 221592"/>
                <a:gd name="f473" fmla="val 29458"/>
                <a:gd name="f474" fmla="val 212919"/>
                <a:gd name="f475" fmla="val 16679"/>
                <a:gd name="f476" fmla="val 208924"/>
                <a:gd name="f477" fmla="val 7006"/>
                <a:gd name="f478" fmla="val 203466"/>
                <a:gd name="f479" fmla="val 307"/>
                <a:gd name="f480" fmla="val 196983"/>
                <a:gd name="f481" fmla="val -2572"/>
                <a:gd name="f482" fmla="val 186228"/>
                <a:gd name="f483" fmla="val 15339"/>
                <a:gd name="f484" fmla="val 171234"/>
                <a:gd name="f485" fmla="val 31089"/>
                <a:gd name="f486" fmla="val 151672"/>
                <a:gd name="f487" fmla="val 47602"/>
                <a:gd name="f488" fmla="val 132201"/>
                <a:gd name="f489" fmla="val 33821"/>
                <a:gd name="f490" fmla="val 117353"/>
                <a:gd name="f491" fmla="val 46470"/>
                <a:gd name="f492" fmla="val 75544"/>
                <a:gd name="f493" fmla="val 66559"/>
                <a:gd name="f494" fmla="val 23813"/>
                <a:gd name="f495" fmla="val 114124"/>
                <a:gd name="f496" fmla="val -1423"/>
                <a:gd name="f497" fmla="*/ f0 1 341005"/>
                <a:gd name="f498" fmla="*/ f1 1 376812"/>
                <a:gd name="f499" fmla="val f2"/>
                <a:gd name="f500" fmla="val f3"/>
                <a:gd name="f501" fmla="val f4"/>
                <a:gd name="f502" fmla="+- f501 0 f499"/>
                <a:gd name="f503" fmla="+- f500 0 f499"/>
                <a:gd name="f504" fmla="*/ f503 1 341005"/>
                <a:gd name="f505" fmla="*/ f502 1 376812"/>
                <a:gd name="f506" fmla="*/ f499 1 f504"/>
                <a:gd name="f507" fmla="*/ f500 1 f504"/>
                <a:gd name="f508" fmla="*/ f499 1 f505"/>
                <a:gd name="f509" fmla="*/ f501 1 f505"/>
                <a:gd name="f510" fmla="*/ f506 f497 1"/>
                <a:gd name="f511" fmla="*/ f507 f497 1"/>
                <a:gd name="f512" fmla="*/ f509 f498 1"/>
                <a:gd name="f513" fmla="*/ f508 f498 1"/>
              </a:gdLst>
              <a:ahLst/>
              <a:cxnLst>
                <a:cxn ang="3cd4">
                  <a:pos x="hc" y="t"/>
                </a:cxn>
                <a:cxn ang="0">
                  <a:pos x="r" y="vc"/>
                </a:cxn>
                <a:cxn ang="cd4">
                  <a:pos x="hc" y="b"/>
                </a:cxn>
                <a:cxn ang="cd2">
                  <a:pos x="l" y="vc"/>
                </a:cxn>
              </a:cxnLst>
              <a:rect l="f510" t="f513" r="f511" b="f512"/>
              <a:pathLst>
                <a:path w="341005" h="376812">
                  <a:moveTo>
                    <a:pt x="f5" y="f6"/>
                  </a:moveTo>
                  <a:cubicBezTo>
                    <a:pt x="f7" y="f8"/>
                    <a:pt x="f9" y="f10"/>
                    <a:pt x="f11" y="f12"/>
                  </a:cubicBezTo>
                  <a:lnTo>
                    <a:pt x="f13" y="f14"/>
                  </a:lnTo>
                  <a:cubicBezTo>
                    <a:pt x="f15" y="f16"/>
                    <a:pt x="f17" y="f18"/>
                    <a:pt x="f19" y="f20"/>
                  </a:cubicBezTo>
                  <a:cubicBezTo>
                    <a:pt x="f21" y="f22"/>
                    <a:pt x="f23" y="f24"/>
                    <a:pt x="f25" y="f26"/>
                  </a:cubicBezTo>
                  <a:lnTo>
                    <a:pt x="f27" y="f28"/>
                  </a:lnTo>
                  <a:cubicBezTo>
                    <a:pt x="f29" y="f30"/>
                    <a:pt x="f31" y="f32"/>
                    <a:pt x="f33" y="f34"/>
                  </a:cubicBezTo>
                  <a:cubicBezTo>
                    <a:pt x="f35" y="f36"/>
                    <a:pt x="f37" y="f38"/>
                    <a:pt x="f39" y="f40"/>
                  </a:cubicBezTo>
                  <a:close/>
                  <a:moveTo>
                    <a:pt x="f41" y="f42"/>
                  </a:moveTo>
                  <a:cubicBezTo>
                    <a:pt x="f43" y="f44"/>
                    <a:pt x="f45" y="f46"/>
                    <a:pt x="f47" y="f48"/>
                  </a:cubicBezTo>
                  <a:lnTo>
                    <a:pt x="f49" y="f50"/>
                  </a:lnTo>
                  <a:cubicBezTo>
                    <a:pt x="f51" y="f52"/>
                    <a:pt x="f53" y="f54"/>
                    <a:pt x="f55" y="f56"/>
                  </a:cubicBezTo>
                  <a:cubicBezTo>
                    <a:pt x="f57" y="f58"/>
                    <a:pt x="f59" y="f60"/>
                    <a:pt x="f61" y="f62"/>
                  </a:cubicBezTo>
                  <a:lnTo>
                    <a:pt x="f63" y="f64"/>
                  </a:lnTo>
                  <a:cubicBezTo>
                    <a:pt x="f65" y="f66"/>
                    <a:pt x="f67" y="f68"/>
                    <a:pt x="f69" y="f70"/>
                  </a:cubicBezTo>
                  <a:lnTo>
                    <a:pt x="f71" y="f72"/>
                  </a:lnTo>
                  <a:cubicBezTo>
                    <a:pt x="f73" y="f74"/>
                    <a:pt x="f75" y="f76"/>
                    <a:pt x="f41" y="f42"/>
                  </a:cubicBezTo>
                  <a:close/>
                  <a:moveTo>
                    <a:pt x="f77" y="f78"/>
                  </a:moveTo>
                  <a:cubicBezTo>
                    <a:pt x="f79" y="f80"/>
                    <a:pt x="f81" y="f82"/>
                    <a:pt x="f83" y="f84"/>
                  </a:cubicBezTo>
                  <a:lnTo>
                    <a:pt x="f85" y="f86"/>
                  </a:lnTo>
                  <a:lnTo>
                    <a:pt x="f87" y="f88"/>
                  </a:lnTo>
                  <a:lnTo>
                    <a:pt x="f89" y="f90"/>
                  </a:ln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146"/>
                  </a:cubicBezTo>
                  <a:cubicBezTo>
                    <a:pt x="f147" y="f148"/>
                    <a:pt x="f149" y="f150"/>
                    <a:pt x="f151" y="f152"/>
                  </a:cubicBezTo>
                  <a:lnTo>
                    <a:pt x="f153" y="f154"/>
                  </a:lnTo>
                  <a:cubicBezTo>
                    <a:pt x="f155" y="f156"/>
                    <a:pt x="f157" y="f158"/>
                    <a:pt x="f159" y="f160"/>
                  </a:cubicBezTo>
                  <a:cubicBezTo>
                    <a:pt x="f161" y="f162"/>
                    <a:pt x="f163" y="f164"/>
                    <a:pt x="f165" y="f166"/>
                  </a:cubicBezTo>
                  <a:lnTo>
                    <a:pt x="f167" y="f168"/>
                  </a:lnTo>
                  <a:cubicBezTo>
                    <a:pt x="f169" y="f170"/>
                    <a:pt x="f171" y="f172"/>
                    <a:pt x="f173" y="f174"/>
                  </a:cubicBezTo>
                  <a:lnTo>
                    <a:pt x="f175" y="f176"/>
                  </a:lnTo>
                  <a:lnTo>
                    <a:pt x="f177" y="f178"/>
                  </a:lnTo>
                  <a:lnTo>
                    <a:pt x="f179" y="f180"/>
                  </a:lnTo>
                  <a:cubicBezTo>
                    <a:pt x="f181" y="f182"/>
                    <a:pt x="f183" y="f184"/>
                    <a:pt x="f185" y="f186"/>
                  </a:cubicBezTo>
                  <a:cubicBezTo>
                    <a:pt x="f187" y="f188"/>
                    <a:pt x="f189" y="f190"/>
                    <a:pt x="f191" y="f192"/>
                  </a:cubicBezTo>
                  <a:cubicBezTo>
                    <a:pt x="f193" y="f194"/>
                    <a:pt x="f195" y="f196"/>
                    <a:pt x="f197" y="f198"/>
                  </a:cubicBezTo>
                  <a:cubicBezTo>
                    <a:pt x="f199" y="f200"/>
                    <a:pt x="f201" y="f202"/>
                    <a:pt x="f203" y="f204"/>
                  </a:cubicBezTo>
                  <a:lnTo>
                    <a:pt x="f205" y="f206"/>
                  </a:lnTo>
                  <a:cubicBezTo>
                    <a:pt x="f207" y="f208"/>
                    <a:pt x="f209" y="f210"/>
                    <a:pt x="f211" y="f212"/>
                  </a:cubicBezTo>
                  <a:cubicBezTo>
                    <a:pt x="f213" y="f214"/>
                    <a:pt x="f215" y="f216"/>
                    <a:pt x="f217" y="f218"/>
                  </a:cubicBezTo>
                  <a:lnTo>
                    <a:pt x="f219" y="f220"/>
                  </a:lnTo>
                  <a:cubicBezTo>
                    <a:pt x="f221" y="f222"/>
                    <a:pt x="f223" y="f224"/>
                    <a:pt x="f225" y="f226"/>
                  </a:cubicBezTo>
                  <a:lnTo>
                    <a:pt x="f227" y="f228"/>
                  </a:lnTo>
                  <a:cubicBezTo>
                    <a:pt x="f215" y="f229"/>
                    <a:pt x="f230" y="f231"/>
                    <a:pt x="f232" y="f233"/>
                  </a:cubicBezTo>
                  <a:cubicBezTo>
                    <a:pt x="f234" y="f235"/>
                    <a:pt x="f236" y="f237"/>
                    <a:pt x="f238" y="f239"/>
                  </a:cubicBezTo>
                  <a:cubicBezTo>
                    <a:pt x="f240" y="f241"/>
                    <a:pt x="f242" y="f243"/>
                    <a:pt x="f244" y="f245"/>
                  </a:cubicBezTo>
                  <a:cubicBezTo>
                    <a:pt x="f246" y="f247"/>
                    <a:pt x="f248" y="f249"/>
                    <a:pt x="f250" y="f251"/>
                  </a:cubicBezTo>
                  <a:lnTo>
                    <a:pt x="f252" y="f253"/>
                  </a:lnTo>
                  <a:cubicBezTo>
                    <a:pt x="f254" y="f255"/>
                    <a:pt x="f256" y="f257"/>
                    <a:pt x="f258" y="f259"/>
                  </a:cubicBezTo>
                  <a:cubicBezTo>
                    <a:pt x="f260" y="f261"/>
                    <a:pt x="f262" y="f263"/>
                    <a:pt x="f264" y="f265"/>
                  </a:cubicBezTo>
                  <a:cubicBezTo>
                    <a:pt x="f266" y="f267"/>
                    <a:pt x="f268" y="f269"/>
                    <a:pt x="f270" y="f271"/>
                  </a:cubicBezTo>
                  <a:lnTo>
                    <a:pt x="f272" y="f273"/>
                  </a:lnTo>
                  <a:cubicBezTo>
                    <a:pt x="f274" y="f275"/>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lnTo>
                    <a:pt x="f300" y="f301"/>
                  </a:lnTo>
                  <a:cubicBezTo>
                    <a:pt x="f302" y="f303"/>
                    <a:pt x="f304" y="f305"/>
                    <a:pt x="f306" y="f307"/>
                  </a:cubicBezTo>
                  <a:cubicBezTo>
                    <a:pt x="f308" y="f309"/>
                    <a:pt x="f310" y="f311"/>
                    <a:pt x="f312" y="f313"/>
                  </a:cubicBezTo>
                  <a:cubicBezTo>
                    <a:pt x="f314" y="f315"/>
                    <a:pt x="f316" y="f317"/>
                    <a:pt x="f318" y="f319"/>
                  </a:cubicBezTo>
                  <a:cubicBezTo>
                    <a:pt x="f320" y="f321"/>
                    <a:pt x="f322" y="f323"/>
                    <a:pt x="f324" y="f325"/>
                  </a:cubicBezTo>
                  <a:cubicBezTo>
                    <a:pt x="f326" y="f327"/>
                    <a:pt x="f328" y="f329"/>
                    <a:pt x="f330" y="f331"/>
                  </a:cubicBezTo>
                  <a:lnTo>
                    <a:pt x="f332" y="f333"/>
                  </a:lnTo>
                  <a:cubicBezTo>
                    <a:pt x="f334" y="f335"/>
                    <a:pt x="f336" y="f337"/>
                    <a:pt x="f338" y="f339"/>
                  </a:cubicBezTo>
                  <a:cubicBezTo>
                    <a:pt x="f340" y="f341"/>
                    <a:pt x="f342" y="f343"/>
                    <a:pt x="f344" y="f345"/>
                  </a:cubicBezTo>
                  <a:lnTo>
                    <a:pt x="f346" y="f347"/>
                  </a:lnTo>
                  <a:lnTo>
                    <a:pt x="f348" y="f349"/>
                  </a:lnTo>
                  <a:cubicBezTo>
                    <a:pt x="f350" y="f351"/>
                    <a:pt x="f352" y="f353"/>
                    <a:pt x="f354" y="f355"/>
                  </a:cubicBezTo>
                  <a:cubicBezTo>
                    <a:pt x="f356" y="f357"/>
                    <a:pt x="f358" y="f359"/>
                    <a:pt x="f360" y="f361"/>
                  </a:cubicBezTo>
                  <a:lnTo>
                    <a:pt x="f362" y="f363"/>
                  </a:lnTo>
                  <a:cubicBezTo>
                    <a:pt x="f364" y="f365"/>
                    <a:pt x="f366" y="f367"/>
                    <a:pt x="f368" y="f369"/>
                  </a:cubicBezTo>
                  <a:cubicBezTo>
                    <a:pt x="f370" y="f371"/>
                    <a:pt x="f372" y="f373"/>
                    <a:pt x="f374" y="f375"/>
                  </a:cubicBezTo>
                  <a:cubicBezTo>
                    <a:pt x="f376" y="f377"/>
                    <a:pt x="f378" y="f379"/>
                    <a:pt x="f380" y="f381"/>
                  </a:cubicBezTo>
                  <a:cubicBezTo>
                    <a:pt x="f382" y="f383"/>
                    <a:pt x="f384" y="f385"/>
                    <a:pt x="f386" y="f387"/>
                  </a:cubicBezTo>
                  <a:cubicBezTo>
                    <a:pt x="f388" y="f389"/>
                    <a:pt x="f390" y="f391"/>
                    <a:pt x="f392" y="f393"/>
                  </a:cubicBezTo>
                  <a:cubicBezTo>
                    <a:pt x="f394" y="f395"/>
                    <a:pt x="f396" y="f397"/>
                    <a:pt x="f398" y="f399"/>
                  </a:cubicBezTo>
                  <a:lnTo>
                    <a:pt x="f400" y="f401"/>
                  </a:lnTo>
                  <a:cubicBezTo>
                    <a:pt x="f402" y="f403"/>
                    <a:pt x="f404" y="f405"/>
                    <a:pt x="f406" y="f407"/>
                  </a:cubicBezTo>
                  <a:cubicBezTo>
                    <a:pt x="f408" y="f409"/>
                    <a:pt x="f410" y="f411"/>
                    <a:pt x="f412" y="f413"/>
                  </a:cubicBezTo>
                  <a:cubicBezTo>
                    <a:pt x="f414" y="f415"/>
                    <a:pt x="f416" y="f417"/>
                    <a:pt x="f418" y="f419"/>
                  </a:cubicBezTo>
                  <a:lnTo>
                    <a:pt x="f420" y="f421"/>
                  </a:lnTo>
                  <a:cubicBezTo>
                    <a:pt x="f422" y="f423"/>
                    <a:pt x="f424" y="f425"/>
                    <a:pt x="f77" y="f78"/>
                  </a:cubicBezTo>
                  <a:close/>
                  <a:moveTo>
                    <a:pt x="f426" y="f427"/>
                  </a:moveTo>
                  <a:cubicBezTo>
                    <a:pt x="f428" y="f429"/>
                    <a:pt x="f430" y="f431"/>
                    <a:pt x="f432" y="f433"/>
                  </a:cubicBezTo>
                  <a:cubicBezTo>
                    <a:pt x="f434" y="f435"/>
                    <a:pt x="f436" y="f437"/>
                    <a:pt x="f438" y="f439"/>
                  </a:cubicBezTo>
                  <a:lnTo>
                    <a:pt x="f440" y="f4"/>
                  </a:lnTo>
                  <a:lnTo>
                    <a:pt x="f441" y="f442"/>
                  </a:lnTo>
                  <a:cubicBezTo>
                    <a:pt x="f443" y="f444"/>
                    <a:pt x="f445" y="f446"/>
                    <a:pt x="f447" y="f448"/>
                  </a:cubicBezTo>
                  <a:cubicBezTo>
                    <a:pt x="f449" y="f450"/>
                    <a:pt x="f451" y="f452"/>
                    <a:pt x="f453" y="f454"/>
                  </a:cubicBezTo>
                  <a:cubicBezTo>
                    <a:pt x="f455" y="f456"/>
                    <a:pt x="f457" y="f458"/>
                    <a:pt x="f459" y="f460"/>
                  </a:cubicBezTo>
                  <a:cubicBezTo>
                    <a:pt x="f461" y="f462"/>
                    <a:pt x="f463" y="f464"/>
                    <a:pt x="f465" y="f466"/>
                  </a:cubicBezTo>
                  <a:lnTo>
                    <a:pt x="f467" y="f468"/>
                  </a:lnTo>
                  <a:cubicBezTo>
                    <a:pt x="f469" y="f470"/>
                    <a:pt x="f471" y="f472"/>
                    <a:pt x="f473" y="f474"/>
                  </a:cubicBezTo>
                  <a:cubicBezTo>
                    <a:pt x="f475" y="f476"/>
                    <a:pt x="f477" y="f478"/>
                    <a:pt x="f479" y="f480"/>
                  </a:cubicBezTo>
                  <a:cubicBezTo>
                    <a:pt x="f481" y="f482"/>
                    <a:pt x="f483" y="f484"/>
                    <a:pt x="f485" y="f486"/>
                  </a:cubicBezTo>
                  <a:cubicBezTo>
                    <a:pt x="f487" y="f488"/>
                    <a:pt x="f489" y="f490"/>
                    <a:pt x="f491" y="f492"/>
                  </a:cubicBezTo>
                  <a:cubicBezTo>
                    <a:pt x="f493" y="f494"/>
                    <a:pt x="f495" y="f496"/>
                    <a:pt x="f426" y="f427"/>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5" name="Oval 8">
              <a:extLst>
                <a:ext uri="{FF2B5EF4-FFF2-40B4-BE49-F238E27FC236}">
                  <a16:creationId xmlns:a16="http://schemas.microsoft.com/office/drawing/2014/main" id="{88BDAE14-E80E-0754-48C6-58A3F8ED8024}"/>
                </a:ext>
              </a:extLst>
            </p:cNvPr>
            <p:cNvSpPr/>
            <p:nvPr/>
          </p:nvSpPr>
          <p:spPr>
            <a:xfrm>
              <a:off x="5223903" y="1253331"/>
              <a:ext cx="436342" cy="467441"/>
            </a:xfrm>
            <a:custGeom>
              <a:avLst/>
              <a:gdLst>
                <a:gd name="f0" fmla="val w"/>
                <a:gd name="f1" fmla="val h"/>
                <a:gd name="f2" fmla="val 0"/>
                <a:gd name="f3" fmla="val 3068057"/>
                <a:gd name="f4" fmla="val 3083879"/>
                <a:gd name="f5" fmla="val 1943022"/>
                <a:gd name="f6" fmla="val 2091435"/>
                <a:gd name="f7" fmla="val 2214809"/>
                <a:gd name="f8" fmla="val 107202"/>
                <a:gd name="f9" fmla="val 2232575"/>
                <a:gd name="f10" fmla="val 249298"/>
                <a:gd name="f11" fmla="val 2066806"/>
                <a:gd name="f12" fmla="val 323095"/>
                <a:gd name="f13" fmla="val 1966497"/>
                <a:gd name="f14" fmla="val 475331"/>
                <a:gd name="f15" fmla="val 1992863"/>
                <a:gd name="f16" fmla="val 623272"/>
                <a:gd name="f17" fmla="val 2032344"/>
                <a:gd name="f18" fmla="val 614884"/>
                <a:gd name="f19" fmla="val 2007703"/>
                <a:gd name="f20" fmla="val 472429"/>
                <a:gd name="f21" fmla="val 2119863"/>
                <a:gd name="f22" fmla="val 324636"/>
                <a:gd name="f23" fmla="val 2294697"/>
                <a:gd name="f24" fmla="val 266187"/>
                <a:gd name="f25" fmla="val 2304190"/>
                <a:gd name="f26" fmla="val 260641"/>
                <a:gd name="f27" fmla="val 2314409"/>
                <a:gd name="f28" fmla="val 260119"/>
                <a:gd name="f29" fmla="val 2324748"/>
                <a:gd name="f30" fmla="val 2491310"/>
                <a:gd name="f31" fmla="val 2626336"/>
                <a:gd name="f32" fmla="val 395145"/>
                <a:gd name="f33" fmla="val 561708"/>
                <a:gd name="f34" fmla="val 2609021"/>
                <a:gd name="f35" fmla="val 647481"/>
                <a:gd name="f36" fmla="val 656343"/>
                <a:gd name="f37" fmla="val 2762823"/>
                <a:gd name="f38" fmla="val 669742"/>
                <a:gd name="f39" fmla="val 2867295"/>
                <a:gd name="f40" fmla="val 786613"/>
                <a:gd name="f41" fmla="val 927882"/>
                <a:gd name="f42" fmla="val 2850464"/>
                <a:gd name="f43" fmla="val 1011252"/>
                <a:gd name="f44" fmla="val 2978255"/>
                <a:gd name="f45" fmla="val 1064152"/>
                <a:gd name="f46" fmla="val 1190111"/>
                <a:gd name="f47" fmla="val 1337042"/>
                <a:gd name="f48" fmla="val 1418703"/>
                <a:gd name="f49" fmla="val 3040320"/>
                <a:gd name="f50" fmla="val 1493884"/>
                <a:gd name="f51" fmla="val 2992210"/>
                <a:gd name="f52" fmla="val 1551889"/>
                <a:gd name="f53" fmla="val 2909241"/>
                <a:gd name="f54" fmla="val 1651289"/>
                <a:gd name="f55" fmla="val 2791782"/>
                <a:gd name="f56" fmla="val 1696238"/>
                <a:gd name="f57" fmla="val 2686704"/>
                <a:gd name="f58" fmla="val 1660749"/>
                <a:gd name="f59" fmla="val 2673794"/>
                <a:gd name="f60" fmla="val 1698968"/>
                <a:gd name="f61" fmla="val 2768232"/>
                <a:gd name="f62" fmla="val 1730865"/>
                <a:gd name="f63" fmla="val 2870956"/>
                <a:gd name="f64" fmla="val 1707121"/>
                <a:gd name="f65" fmla="val 2955415"/>
                <a:gd name="f66" fmla="val 1640323"/>
                <a:gd name="f67" fmla="val 2993943"/>
                <a:gd name="f68" fmla="val 1688574"/>
                <a:gd name="f69" fmla="val 3012247"/>
                <a:gd name="f70" fmla="val 1750635"/>
                <a:gd name="f71" fmla="val 1816968"/>
                <a:gd name="f72" fmla="val 1986406"/>
                <a:gd name="f73" fmla="val 2892829"/>
                <a:gd name="f74" fmla="val 2127952"/>
                <a:gd name="f75" fmla="val 2733451"/>
                <a:gd name="f76" fmla="val 2161496"/>
                <a:gd name="f77" fmla="val 2570803"/>
                <a:gd name="f78" fmla="val 2185843"/>
                <a:gd name="f79" fmla="val 2422847"/>
                <a:gd name="f80" fmla="val 2122052"/>
                <a:gd name="f81" fmla="val 2373218"/>
                <a:gd name="f82" fmla="val 2004561"/>
                <a:gd name="f83" fmla="val 2397575"/>
                <a:gd name="f84" fmla="val 1987765"/>
                <a:gd name="f85" fmla="val 2417022"/>
                <a:gd name="f86" fmla="val 1964396"/>
                <a:gd name="f87" fmla="val 2431421"/>
                <a:gd name="f88" fmla="val 1936987"/>
                <a:gd name="f89" fmla="val 2469123"/>
                <a:gd name="f90" fmla="val 1865220"/>
                <a:gd name="f91" fmla="val 2466430"/>
                <a:gd name="f92" fmla="val 1776674"/>
                <a:gd name="f93" fmla="val 2424327"/>
                <a:gd name="f94" fmla="val 1703750"/>
                <a:gd name="f95" fmla="val 2390880"/>
                <a:gd name="f96" fmla="val 1723060"/>
                <a:gd name="f97" fmla="val 2426033"/>
                <a:gd name="f98" fmla="val 1783948"/>
                <a:gd name="f99" fmla="val 2428758"/>
                <a:gd name="f100" fmla="val 1857660"/>
                <a:gd name="f101" fmla="val 2398065"/>
                <a:gd name="f102" fmla="val 1917447"/>
                <a:gd name="f103" fmla="val 2386618"/>
                <a:gd name="f104" fmla="val 1939743"/>
                <a:gd name="f105" fmla="val 2371177"/>
                <a:gd name="f106" fmla="val 1958844"/>
                <a:gd name="f107" fmla="val 2348681"/>
                <a:gd name="f108" fmla="val 1969064"/>
                <a:gd name="f109" fmla="val 2314536"/>
                <a:gd name="f110" fmla="val 1978212"/>
                <a:gd name="f111" fmla="val 2320989"/>
                <a:gd name="f112" fmla="val 1994504"/>
                <a:gd name="f113" fmla="val 2292439"/>
                <a:gd name="f114" fmla="val 2010252"/>
                <a:gd name="f115" fmla="val 2259301"/>
                <a:gd name="f116" fmla="val 2017439"/>
                <a:gd name="f117" fmla="val 2224883"/>
                <a:gd name="f118" fmla="val 2015050"/>
                <a:gd name="f119" fmla="val 2157880"/>
                <a:gd name="f120" fmla="val 2010397"/>
                <a:gd name="f121" fmla="val 2096183"/>
                <a:gd name="f122" fmla="val 1970105"/>
                <a:gd name="f123" fmla="val 2062112"/>
                <a:gd name="f124" fmla="val 1908746"/>
                <a:gd name="f125" fmla="val 2028307"/>
                <a:gd name="f126" fmla="val 1927422"/>
                <a:gd name="f127" fmla="val 2069101"/>
                <a:gd name="f128" fmla="val 2000945"/>
                <a:gd name="f129" fmla="val 2143517"/>
                <a:gd name="f130" fmla="val 2048870"/>
                <a:gd name="f131" fmla="val 2224395"/>
                <a:gd name="f132" fmla="val 2053708"/>
                <a:gd name="f133" fmla="val 2263912"/>
                <a:gd name="f134" fmla="val 2056070"/>
                <a:gd name="f135" fmla="val 2302036"/>
                <a:gd name="f136" fmla="val 2047984"/>
                <a:gd name="f137" fmla="val 2335071"/>
                <a:gd name="f138" fmla="val 2030056"/>
                <a:gd name="f139" fmla="val 2400196"/>
                <a:gd name="f140" fmla="val 2159379"/>
                <a:gd name="f141" fmla="val 2567325"/>
                <a:gd name="f142" fmla="val 2230480"/>
                <a:gd name="f143" fmla="val 2748680"/>
                <a:gd name="f144" fmla="val 2204554"/>
                <a:gd name="f145" fmla="val 2767068"/>
                <a:gd name="f146" fmla="val 2240602"/>
                <a:gd name="f147" fmla="val 2774723"/>
                <a:gd name="f148" fmla="val 2281713"/>
                <a:gd name="f149" fmla="val 2324613"/>
                <a:gd name="f150" fmla="val 2444667"/>
                <a:gd name="f151" fmla="val 2714770"/>
                <a:gd name="f152" fmla="val 2550720"/>
                <a:gd name="f153" fmla="val 2619461"/>
                <a:gd name="f154" fmla="val 2609132"/>
                <a:gd name="f155" fmla="val 2594093"/>
                <a:gd name="f156" fmla="val 2739763"/>
                <a:gd name="f157" fmla="val 2496512"/>
                <a:gd name="f158" fmla="val 2844553"/>
                <a:gd name="f159" fmla="val 2368919"/>
                <a:gd name="f160" fmla="val 2876858"/>
                <a:gd name="f161" fmla="val 2184369"/>
                <a:gd name="f162" fmla="val 2908073"/>
                <a:gd name="f163" fmla="val 2016372"/>
                <a:gd name="f164" fmla="val 2826285"/>
                <a:gd name="f165" fmla="val 1978290"/>
                <a:gd name="f166" fmla="val 2684161"/>
                <a:gd name="f167" fmla="val 1939323"/>
                <a:gd name="f168" fmla="val 2694602"/>
                <a:gd name="f169" fmla="val 1970494"/>
                <a:gd name="f170" fmla="val 2810931"/>
                <a:gd name="f171" fmla="val 2075973"/>
                <a:gd name="f172" fmla="val 2892306"/>
                <a:gd name="f173" fmla="val 2210223"/>
                <a:gd name="f174" fmla="val 2912307"/>
                <a:gd name="f175" fmla="val 2165434"/>
                <a:gd name="f176" fmla="val 3014618"/>
                <a:gd name="f177" fmla="val 2062317"/>
                <a:gd name="f178" fmla="val 1804718"/>
                <a:gd name="f179" fmla="val 1736151"/>
                <a:gd name="f180" fmla="val 2990782"/>
                <a:gd name="f181" fmla="val 1657612"/>
                <a:gd name="f182" fmla="val 2862428"/>
                <a:gd name="f183" fmla="val 1632100"/>
                <a:gd name="f184" fmla="val 2775963"/>
                <a:gd name="f185" fmla="val 1598588"/>
                <a:gd name="f186" fmla="val 2449530"/>
                <a:gd name="f187" fmla="val 1653064"/>
                <a:gd name="f188" fmla="val 2147091"/>
                <a:gd name="f189" fmla="val 1775302"/>
                <a:gd name="f190" fmla="val 2294672"/>
                <a:gd name="f191" fmla="val 1947360"/>
                <a:gd name="f192" fmla="val 2360889"/>
                <a:gd name="f193" fmla="val 2101389"/>
                <a:gd name="f194" fmla="val 2319520"/>
                <a:gd name="f195" fmla="val 2085913"/>
                <a:gd name="f196" fmla="val 2268654"/>
                <a:gd name="f197" fmla="val 1935632"/>
                <a:gd name="f198" fmla="val 2308197"/>
                <a:gd name="f199" fmla="val 1765039"/>
                <a:gd name="f200" fmla="val 2228547"/>
                <a:gd name="f201" fmla="val 1652548"/>
                <a:gd name="f202" fmla="val 2065927"/>
                <a:gd name="f203" fmla="val 1594744"/>
                <a:gd name="f204" fmla="val 1988631"/>
                <a:gd name="f205" fmla="val 1552933"/>
                <a:gd name="f206" fmla="val 1543383"/>
                <a:gd name="f207" fmla="val 1647107"/>
                <a:gd name="f208" fmla="val 1210118"/>
                <a:gd name="f209" fmla="val 1757451"/>
                <a:gd name="f210" fmla="val 1073526"/>
                <a:gd name="f211" fmla="val 1924310"/>
                <a:gd name="f212" fmla="val 1023711"/>
                <a:gd name="f213" fmla="val 2044795"/>
                <a:gd name="f214" fmla="val 1095494"/>
                <a:gd name="f215" fmla="val 2046624"/>
                <a:gd name="f216" fmla="val 1092427"/>
                <a:gd name="f217" fmla="val 2044963"/>
                <a:gd name="f218" fmla="val 1115904"/>
                <a:gd name="f219" fmla="val 2049817"/>
                <a:gd name="f220" fmla="val 1139574"/>
                <a:gd name="f221" fmla="val 2059741"/>
                <a:gd name="f222" fmla="val 1162003"/>
                <a:gd name="f223" fmla="val 2085174"/>
                <a:gd name="f224" fmla="val 1219476"/>
                <a:gd name="f225" fmla="val 2140055"/>
                <a:gd name="f226" fmla="val 1259997"/>
                <a:gd name="f227" fmla="val 2204060"/>
                <a:gd name="f228" fmla="val 1268556"/>
                <a:gd name="f229" fmla="val 2208020"/>
                <a:gd name="f230" fmla="val 1238949"/>
                <a:gd name="f231" fmla="val 2154665"/>
                <a:gd name="f232" fmla="val 1231814"/>
                <a:gd name="f233" fmla="val 2108853"/>
                <a:gd name="f234" fmla="val 1198319"/>
                <a:gd name="f235" fmla="val 2087448"/>
                <a:gd name="f236" fmla="val 1150798"/>
                <a:gd name="f237" fmla="val 2064784"/>
                <a:gd name="f238" fmla="val 1100476"/>
                <a:gd name="f239" fmla="val 2073123"/>
                <a:gd name="f240" fmla="val 1042569"/>
                <a:gd name="f241" fmla="val 2109077"/>
                <a:gd name="f242" fmla="val 1000639"/>
                <a:gd name="f243" fmla="val 2142987"/>
                <a:gd name="f244" fmla="val 961090"/>
                <a:gd name="f245" fmla="val 2196315"/>
                <a:gd name="f246" fmla="val 941798"/>
                <a:gd name="f247" fmla="val 2249471"/>
                <a:gd name="f248" fmla="val 949847"/>
                <a:gd name="f249" fmla="val 2253988"/>
                <a:gd name="f250" fmla="val 920317"/>
                <a:gd name="f251" fmla="val 2190211"/>
                <a:gd name="f252" fmla="val 910645"/>
                <a:gd name="f253" fmla="val 2126205"/>
                <a:gd name="f254" fmla="val 934132"/>
                <a:gd name="f255" fmla="val 2085632"/>
                <a:gd name="f256" fmla="val 982099"/>
                <a:gd name="f257" fmla="val 2052614"/>
                <a:gd name="f258" fmla="val 1055246"/>
                <a:gd name="f259" fmla="val 1928226"/>
                <a:gd name="f260" fmla="val 988072"/>
                <a:gd name="f261" fmla="val 1765306"/>
                <a:gd name="f262" fmla="val 1028878"/>
                <a:gd name="f263" fmla="val 1646726"/>
                <a:gd name="f264" fmla="val 1149851"/>
                <a:gd name="f265" fmla="val 1576863"/>
                <a:gd name="f266" fmla="val 1018908"/>
                <a:gd name="f267" fmla="val 1584053"/>
                <a:gd name="f268" fmla="val 461235"/>
                <a:gd name="f269" fmla="val 1633436"/>
                <a:gd name="f270" fmla="val 269593"/>
                <a:gd name="f271" fmla="val 1697428"/>
                <a:gd name="f272" fmla="val 119029"/>
                <a:gd name="f273" fmla="val 1776459"/>
                <a:gd name="f274" fmla="val 1125035"/>
                <a:gd name="f275" fmla="val 1263339"/>
                <a:gd name="f276" fmla="val 1331906"/>
                <a:gd name="f277" fmla="val 93097"/>
                <a:gd name="f278" fmla="val 1410445"/>
                <a:gd name="f279" fmla="val 221451"/>
                <a:gd name="f280" fmla="val 1435957"/>
                <a:gd name="f281" fmla="val 307916"/>
                <a:gd name="f282" fmla="val 1469469"/>
                <a:gd name="f283" fmla="val 634350"/>
                <a:gd name="f284" fmla="val 1414993"/>
                <a:gd name="f285" fmla="val 936788"/>
                <a:gd name="f286" fmla="val 1292755"/>
                <a:gd name="f287" fmla="val 789207"/>
                <a:gd name="f288" fmla="val 1120697"/>
                <a:gd name="f289" fmla="val 722990"/>
                <a:gd name="f290" fmla="val 966668"/>
                <a:gd name="f291" fmla="val 764359"/>
                <a:gd name="f292" fmla="val 982144"/>
                <a:gd name="f293" fmla="val 815225"/>
                <a:gd name="f294" fmla="val 1132425"/>
                <a:gd name="f295" fmla="val 775682"/>
                <a:gd name="f296" fmla="val 1303018"/>
                <a:gd name="f297" fmla="val 855332"/>
                <a:gd name="f298" fmla="val 1415509"/>
                <a:gd name="f299" fmla="val 1017952"/>
                <a:gd name="f300" fmla="val 1473313"/>
                <a:gd name="f301" fmla="val 1095249"/>
                <a:gd name="f302" fmla="val 1515123"/>
                <a:gd name="f303" fmla="val 1540497"/>
                <a:gd name="f304" fmla="val 1420950"/>
                <a:gd name="f305" fmla="val 1873762"/>
                <a:gd name="f306" fmla="val 1310606"/>
                <a:gd name="f307" fmla="val 2010353"/>
                <a:gd name="f308" fmla="val 1143747"/>
                <a:gd name="f309" fmla="val 2060168"/>
                <a:gd name="f310" fmla="val 1023262"/>
                <a:gd name="f311" fmla="val 1988385"/>
                <a:gd name="f312" fmla="val 1021433"/>
                <a:gd name="f313" fmla="val 1991453"/>
                <a:gd name="f314" fmla="val 1023094"/>
                <a:gd name="f315" fmla="val 1967976"/>
                <a:gd name="f316" fmla="val 1018240"/>
                <a:gd name="f317" fmla="val 1944306"/>
                <a:gd name="f318" fmla="val 1008316"/>
                <a:gd name="f319" fmla="val 1921877"/>
                <a:gd name="f320" fmla="val 982883"/>
                <a:gd name="f321" fmla="val 1864403"/>
                <a:gd name="f322" fmla="val 928002"/>
                <a:gd name="f323" fmla="val 1823883"/>
                <a:gd name="f324" fmla="val 863997"/>
                <a:gd name="f325" fmla="val 1815323"/>
                <a:gd name="f326" fmla="val 860037"/>
                <a:gd name="f327" fmla="val 1844930"/>
                <a:gd name="f328" fmla="val 913392"/>
                <a:gd name="f329" fmla="val 1852066"/>
                <a:gd name="f330" fmla="val 959204"/>
                <a:gd name="f331" fmla="val 1885560"/>
                <a:gd name="f332" fmla="val 980609"/>
                <a:gd name="f333" fmla="val 1933082"/>
                <a:gd name="f334" fmla="val 1003273"/>
                <a:gd name="f335" fmla="val 1983404"/>
                <a:gd name="f336" fmla="val 994934"/>
                <a:gd name="f337" fmla="val 2041310"/>
                <a:gd name="f338" fmla="val 958980"/>
                <a:gd name="f339" fmla="val 2083241"/>
                <a:gd name="f340" fmla="val 925070"/>
                <a:gd name="f341" fmla="val 2122789"/>
                <a:gd name="f342" fmla="val 871742"/>
                <a:gd name="f343" fmla="val 2142082"/>
                <a:gd name="f344" fmla="val 818586"/>
                <a:gd name="f345" fmla="val 2134033"/>
                <a:gd name="f346" fmla="val 814069"/>
                <a:gd name="f347" fmla="val 2163562"/>
                <a:gd name="f348" fmla="val 877846"/>
                <a:gd name="f349" fmla="val 2173235"/>
                <a:gd name="f350" fmla="val 941852"/>
                <a:gd name="f351" fmla="val 2149747"/>
                <a:gd name="f352" fmla="val 982425"/>
                <a:gd name="f353" fmla="val 2101780"/>
                <a:gd name="f354" fmla="val 1015443"/>
                <a:gd name="f355" fmla="val 2028633"/>
                <a:gd name="f356" fmla="val 1139831"/>
                <a:gd name="f357" fmla="val 2095808"/>
                <a:gd name="f358" fmla="val 1302751"/>
                <a:gd name="f359" fmla="val 2055001"/>
                <a:gd name="f360" fmla="val 1421331"/>
                <a:gd name="f361" fmla="val 1934029"/>
                <a:gd name="f362" fmla="val 1491194"/>
                <a:gd name="f363" fmla="val 2064971"/>
                <a:gd name="f364" fmla="val 1484003"/>
                <a:gd name="f365" fmla="val 2622644"/>
                <a:gd name="f366" fmla="val 1434621"/>
                <a:gd name="f367" fmla="val 2814287"/>
                <a:gd name="f368" fmla="val 1370629"/>
                <a:gd name="f369" fmla="val 2964850"/>
                <a:gd name="f370" fmla="val 1291598"/>
                <a:gd name="f371" fmla="val 976622"/>
                <a:gd name="f372" fmla="val 853248"/>
                <a:gd name="f373" fmla="val 2976677"/>
                <a:gd name="f374" fmla="val 835482"/>
                <a:gd name="f375" fmla="val 2834581"/>
                <a:gd name="f376" fmla="val 1001251"/>
                <a:gd name="f377" fmla="val 2760784"/>
                <a:gd name="f378" fmla="val 1101560"/>
                <a:gd name="f379" fmla="val 2608549"/>
                <a:gd name="f380" fmla="val 1075194"/>
                <a:gd name="f381" fmla="val 2460607"/>
                <a:gd name="f382" fmla="val 1035713"/>
                <a:gd name="f383" fmla="val 2468996"/>
                <a:gd name="f384" fmla="val 1060354"/>
                <a:gd name="f385" fmla="val 2611450"/>
                <a:gd name="f386" fmla="val 948194"/>
                <a:gd name="f387" fmla="val 2759243"/>
                <a:gd name="f388" fmla="val 773360"/>
                <a:gd name="f389" fmla="val 2817692"/>
                <a:gd name="f390" fmla="val 763867"/>
                <a:gd name="f391" fmla="val 2823239"/>
                <a:gd name="f392" fmla="val 753648"/>
                <a:gd name="f393" fmla="val 2823760"/>
                <a:gd name="f394" fmla="val 743309"/>
                <a:gd name="f395" fmla="val 576747"/>
                <a:gd name="f396" fmla="val 441721"/>
                <a:gd name="f397" fmla="val 2688734"/>
                <a:gd name="f398" fmla="val 2522172"/>
                <a:gd name="f399" fmla="val 459036"/>
                <a:gd name="f400" fmla="val 2436399"/>
                <a:gd name="f401" fmla="val 2427537"/>
                <a:gd name="f402" fmla="val 305234"/>
                <a:gd name="f403" fmla="val 2414137"/>
                <a:gd name="f404" fmla="val 200762"/>
                <a:gd name="f405" fmla="val 2297266"/>
                <a:gd name="f406" fmla="val 2155997"/>
                <a:gd name="f407" fmla="val 217593"/>
                <a:gd name="f408" fmla="val 2072628"/>
                <a:gd name="f409" fmla="val 89802"/>
                <a:gd name="f410" fmla="val 2019727"/>
                <a:gd name="f411" fmla="val 1893768"/>
                <a:gd name="f412" fmla="val 1746838"/>
                <a:gd name="f413" fmla="val 1665177"/>
                <a:gd name="f414" fmla="val 27737"/>
                <a:gd name="f415" fmla="val 1589996"/>
                <a:gd name="f416" fmla="val 75847"/>
                <a:gd name="f417" fmla="val 1531990"/>
                <a:gd name="f418" fmla="val 158816"/>
                <a:gd name="f419" fmla="val 1432590"/>
                <a:gd name="f420" fmla="val 276275"/>
                <a:gd name="f421" fmla="val 1387641"/>
                <a:gd name="f422" fmla="val 381353"/>
                <a:gd name="f423" fmla="val 1423131"/>
                <a:gd name="f424" fmla="val 394263"/>
                <a:gd name="f425" fmla="val 1384911"/>
                <a:gd name="f426" fmla="val 299825"/>
                <a:gd name="f427" fmla="val 1353014"/>
                <a:gd name="f428" fmla="val 197101"/>
                <a:gd name="f429" fmla="val 1376758"/>
                <a:gd name="f430" fmla="val 112642"/>
                <a:gd name="f431" fmla="val 1443556"/>
                <a:gd name="f432" fmla="val 74114"/>
                <a:gd name="f433" fmla="val 1395305"/>
                <a:gd name="f434" fmla="val 55810"/>
                <a:gd name="f435" fmla="val 1333244"/>
                <a:gd name="f436" fmla="val 1266911"/>
                <a:gd name="f437" fmla="val 1097473"/>
                <a:gd name="f438" fmla="val 175228"/>
                <a:gd name="f439" fmla="val 955927"/>
                <a:gd name="f440" fmla="val 334606"/>
                <a:gd name="f441" fmla="val 922383"/>
                <a:gd name="f442" fmla="val 497254"/>
                <a:gd name="f443" fmla="val 898036"/>
                <a:gd name="f444" fmla="val 645210"/>
                <a:gd name="f445" fmla="val 961827"/>
                <a:gd name="f446" fmla="val 694839"/>
                <a:gd name="f447" fmla="val 1079319"/>
                <a:gd name="f448" fmla="val 670482"/>
                <a:gd name="f449" fmla="val 1096114"/>
                <a:gd name="f450" fmla="val 651035"/>
                <a:gd name="f451" fmla="val 1119484"/>
                <a:gd name="f452" fmla="val 636636"/>
                <a:gd name="f453" fmla="val 1146893"/>
                <a:gd name="f454" fmla="val 598934"/>
                <a:gd name="f455" fmla="val 1218660"/>
                <a:gd name="f456" fmla="val 601627"/>
                <a:gd name="f457" fmla="val 1307205"/>
                <a:gd name="f458" fmla="val 643730"/>
                <a:gd name="f459" fmla="val 1380130"/>
                <a:gd name="f460" fmla="val 677177"/>
                <a:gd name="f461" fmla="val 1360819"/>
                <a:gd name="f462" fmla="val 642024"/>
                <a:gd name="f463" fmla="val 1299932"/>
                <a:gd name="f464" fmla="val 639299"/>
                <a:gd name="f465" fmla="val 1226219"/>
                <a:gd name="f466" fmla="val 669992"/>
                <a:gd name="f467" fmla="val 1166433"/>
                <a:gd name="f468" fmla="val 681439"/>
                <a:gd name="f469" fmla="val 1144136"/>
                <a:gd name="f470" fmla="val 696880"/>
                <a:gd name="f471" fmla="val 1125036"/>
                <a:gd name="f472" fmla="val 719376"/>
                <a:gd name="f473" fmla="val 1114815"/>
                <a:gd name="f474" fmla="val 753521"/>
                <a:gd name="f475" fmla="val 1105667"/>
                <a:gd name="f476" fmla="val 747068"/>
                <a:gd name="f477" fmla="val 1089375"/>
                <a:gd name="f478" fmla="val 775618"/>
                <a:gd name="f479" fmla="val 1073627"/>
                <a:gd name="f480" fmla="val 808756"/>
                <a:gd name="f481" fmla="val 1066440"/>
                <a:gd name="f482" fmla="val 843174"/>
                <a:gd name="f483" fmla="val 1068829"/>
                <a:gd name="f484" fmla="val 910177"/>
                <a:gd name="f485" fmla="val 1073482"/>
                <a:gd name="f486" fmla="val 971874"/>
                <a:gd name="f487" fmla="val 1113774"/>
                <a:gd name="f488" fmla="val 1005945"/>
                <a:gd name="f489" fmla="val 1175134"/>
                <a:gd name="f490" fmla="val 1039750"/>
                <a:gd name="f491" fmla="val 1156458"/>
                <a:gd name="f492" fmla="val 998956"/>
                <a:gd name="f493" fmla="val 1082934"/>
                <a:gd name="f494" fmla="val 924540"/>
                <a:gd name="f495" fmla="val 1035010"/>
                <a:gd name="f496" fmla="val 843662"/>
                <a:gd name="f497" fmla="val 1030172"/>
                <a:gd name="f498" fmla="val 804145"/>
                <a:gd name="f499" fmla="val 1027809"/>
                <a:gd name="f500" fmla="val 766021"/>
                <a:gd name="f501" fmla="val 1035895"/>
                <a:gd name="f502" fmla="val 732986"/>
                <a:gd name="f503" fmla="val 1053824"/>
                <a:gd name="f504" fmla="val 667861"/>
                <a:gd name="f505" fmla="val 924500"/>
                <a:gd name="f506" fmla="val 500732"/>
                <a:gd name="f507" fmla="val 853399"/>
                <a:gd name="f508" fmla="val 319377"/>
                <a:gd name="f509" fmla="val 879325"/>
                <a:gd name="f510" fmla="val 300989"/>
                <a:gd name="f511" fmla="val 843277"/>
                <a:gd name="f512" fmla="val 293334"/>
                <a:gd name="f513" fmla="val 802167"/>
                <a:gd name="f514" fmla="val 759266"/>
                <a:gd name="f515" fmla="val 639212"/>
                <a:gd name="f516" fmla="val 353287"/>
                <a:gd name="f517" fmla="val 533159"/>
                <a:gd name="f518" fmla="val 448596"/>
                <a:gd name="f519" fmla="val 474747"/>
                <a:gd name="f520" fmla="val 473964"/>
                <a:gd name="f521" fmla="val 344116"/>
                <a:gd name="f522" fmla="val 571545"/>
                <a:gd name="f523" fmla="val 239326"/>
                <a:gd name="f524" fmla="val 699138"/>
                <a:gd name="f525" fmla="val 207021"/>
                <a:gd name="f526" fmla="val 883688"/>
                <a:gd name="f527" fmla="val 175806"/>
                <a:gd name="f528" fmla="val 1051685"/>
                <a:gd name="f529" fmla="val 257594"/>
                <a:gd name="f530" fmla="val 1089767"/>
                <a:gd name="f531" fmla="val 399718"/>
                <a:gd name="f532" fmla="val 1128734"/>
                <a:gd name="f533" fmla="val 389277"/>
                <a:gd name="f534" fmla="val 1097563"/>
                <a:gd name="f535" fmla="val 272948"/>
                <a:gd name="f536" fmla="val 992084"/>
                <a:gd name="f537" fmla="val 191573"/>
                <a:gd name="f538" fmla="val 857834"/>
                <a:gd name="f539" fmla="val 171572"/>
                <a:gd name="f540" fmla="val 902623"/>
                <a:gd name="f541" fmla="val 69261"/>
                <a:gd name="f542" fmla="val 1005740"/>
                <a:gd name="f543" fmla="*/ f0 1 3068057"/>
                <a:gd name="f544" fmla="*/ f1 1 3083879"/>
                <a:gd name="f545" fmla="val f2"/>
                <a:gd name="f546" fmla="val f3"/>
                <a:gd name="f547" fmla="val f4"/>
                <a:gd name="f548" fmla="+- f547 0 f545"/>
                <a:gd name="f549" fmla="+- f546 0 f545"/>
                <a:gd name="f550" fmla="*/ f549 1 3068057"/>
                <a:gd name="f551" fmla="*/ f548 1 3083879"/>
                <a:gd name="f552" fmla="*/ f545 1 f550"/>
                <a:gd name="f553" fmla="*/ f546 1 f550"/>
                <a:gd name="f554" fmla="*/ f545 1 f551"/>
                <a:gd name="f555" fmla="*/ f547 1 f551"/>
                <a:gd name="f556" fmla="*/ f552 f543 1"/>
                <a:gd name="f557" fmla="*/ f553 f543 1"/>
                <a:gd name="f558" fmla="*/ f555 f544 1"/>
                <a:gd name="f559" fmla="*/ f554 f544 1"/>
              </a:gdLst>
              <a:ahLst/>
              <a:cxnLst>
                <a:cxn ang="3cd4">
                  <a:pos x="hc" y="t"/>
                </a:cxn>
                <a:cxn ang="0">
                  <a:pos x="r" y="vc"/>
                </a:cxn>
                <a:cxn ang="cd4">
                  <a:pos x="hc" y="b"/>
                </a:cxn>
                <a:cxn ang="cd2">
                  <a:pos x="l" y="vc"/>
                </a:cxn>
              </a:cxnLst>
              <a:rect l="f556" t="f559" r="f557" b="f558"/>
              <a:pathLst>
                <a:path w="3068057" h="3083879">
                  <a:moveTo>
                    <a:pt x="f5" y="f2"/>
                  </a:moveTo>
                  <a:cubicBezTo>
                    <a:pt x="f6" y="f2"/>
                    <a:pt x="f7" y="f8"/>
                    <a:pt x="f9" y="f10"/>
                  </a:cubicBezTo>
                  <a:cubicBezTo>
                    <a:pt x="f11" y="f12"/>
                    <a:pt x="f13" y="f14"/>
                    <a:pt x="f15" y="f16"/>
                  </a:cubicBezTo>
                  <a:lnTo>
                    <a:pt x="f17" y="f18"/>
                  </a:lnTo>
                  <a:cubicBezTo>
                    <a:pt x="f19" y="f20"/>
                    <a:pt x="f21" y="f22"/>
                    <a:pt x="f23" y="f24"/>
                  </a:cubicBezTo>
                  <a:cubicBezTo>
                    <a:pt x="f25" y="f26"/>
                    <a:pt x="f27" y="f28"/>
                    <a:pt x="f29" y="f28"/>
                  </a:cubicBezTo>
                  <a:cubicBezTo>
                    <a:pt x="f30" y="f28"/>
                    <a:pt x="f31" y="f32"/>
                    <a:pt x="f31" y="f33"/>
                  </a:cubicBezTo>
                  <a:lnTo>
                    <a:pt x="f34" y="f35"/>
                  </a:lnTo>
                  <a:lnTo>
                    <a:pt x="f31" y="f35"/>
                  </a:lnTo>
                  <a:lnTo>
                    <a:pt x="f31" y="f36"/>
                  </a:lnTo>
                  <a:cubicBezTo>
                    <a:pt x="f37" y="f38"/>
                    <a:pt x="f39" y="f40"/>
                    <a:pt x="f39" y="f41"/>
                  </a:cubicBezTo>
                  <a:lnTo>
                    <a:pt x="f42" y="f43"/>
                  </a:lnTo>
                  <a:cubicBezTo>
                    <a:pt x="f44" y="f45"/>
                    <a:pt x="f3" y="f46"/>
                    <a:pt x="f3" y="f47"/>
                  </a:cubicBezTo>
                  <a:cubicBezTo>
                    <a:pt x="f3" y="f48"/>
                    <a:pt x="f49" y="f50"/>
                    <a:pt x="f51" y="f52"/>
                  </a:cubicBezTo>
                  <a:cubicBezTo>
                    <a:pt x="f53" y="f54"/>
                    <a:pt x="f55" y="f56"/>
                    <a:pt x="f57" y="f58"/>
                  </a:cubicBezTo>
                  <a:lnTo>
                    <a:pt x="f59" y="f60"/>
                  </a:lnTo>
                  <a:cubicBezTo>
                    <a:pt x="f61" y="f62"/>
                    <a:pt x="f63" y="f64"/>
                    <a:pt x="f65" y="f66"/>
                  </a:cubicBezTo>
                  <a:cubicBezTo>
                    <a:pt x="f67" y="f68"/>
                    <a:pt x="f69" y="f70"/>
                    <a:pt x="f69" y="f71"/>
                  </a:cubicBezTo>
                  <a:cubicBezTo>
                    <a:pt x="f69" y="f72"/>
                    <a:pt x="f73" y="f74"/>
                    <a:pt x="f75" y="f76"/>
                  </a:cubicBezTo>
                  <a:cubicBezTo>
                    <a:pt x="f77" y="f78"/>
                    <a:pt x="f79" y="f80"/>
                    <a:pt x="f81" y="f82"/>
                  </a:cubicBezTo>
                  <a:cubicBezTo>
                    <a:pt x="f83" y="f84"/>
                    <a:pt x="f85" y="f86"/>
                    <a:pt x="f87" y="f88"/>
                  </a:cubicBezTo>
                  <a:cubicBezTo>
                    <a:pt x="f89" y="f90"/>
                    <a:pt x="f91" y="f92"/>
                    <a:pt x="f93" y="f94"/>
                  </a:cubicBezTo>
                  <a:lnTo>
                    <a:pt x="f95" y="f96"/>
                  </a:lnTo>
                  <a:cubicBezTo>
                    <a:pt x="f97" y="f98"/>
                    <a:pt x="f99" y="f100"/>
                    <a:pt x="f101" y="f102"/>
                  </a:cubicBezTo>
                  <a:cubicBezTo>
                    <a:pt x="f103" y="f104"/>
                    <a:pt x="f105" y="f106"/>
                    <a:pt x="f107" y="f108"/>
                  </a:cubicBezTo>
                  <a:lnTo>
                    <a:pt x="f109" y="f110"/>
                  </a:lnTo>
                  <a:lnTo>
                    <a:pt x="f111" y="f112"/>
                  </a:lnTo>
                  <a:cubicBezTo>
                    <a:pt x="f113" y="f114"/>
                    <a:pt x="f115" y="f116"/>
                    <a:pt x="f117" y="f118"/>
                  </a:cubicBezTo>
                  <a:cubicBezTo>
                    <a:pt x="f119" y="f120"/>
                    <a:pt x="f121" y="f122"/>
                    <a:pt x="f123" y="f124"/>
                  </a:cubicBezTo>
                  <a:lnTo>
                    <a:pt x="f125" y="f126"/>
                  </a:lnTo>
                  <a:cubicBezTo>
                    <a:pt x="f127" y="f128"/>
                    <a:pt x="f129" y="f130"/>
                    <a:pt x="f131" y="f132"/>
                  </a:cubicBezTo>
                  <a:cubicBezTo>
                    <a:pt x="f133" y="f134"/>
                    <a:pt x="f135" y="f136"/>
                    <a:pt x="f137" y="f138"/>
                  </a:cubicBezTo>
                  <a:cubicBezTo>
                    <a:pt x="f139" y="f140"/>
                    <a:pt x="f141" y="f142"/>
                    <a:pt x="f143" y="f144"/>
                  </a:cubicBezTo>
                  <a:cubicBezTo>
                    <a:pt x="f145" y="f146"/>
                    <a:pt x="f147" y="f148"/>
                    <a:pt x="f147" y="f149"/>
                  </a:cubicBezTo>
                  <a:cubicBezTo>
                    <a:pt x="f147" y="f150"/>
                    <a:pt x="f151" y="f152"/>
                    <a:pt x="f153" y="f154"/>
                  </a:cubicBezTo>
                  <a:cubicBezTo>
                    <a:pt x="f155" y="f156"/>
                    <a:pt x="f157" y="f158"/>
                    <a:pt x="f159" y="f160"/>
                  </a:cubicBezTo>
                  <a:cubicBezTo>
                    <a:pt x="f161" y="f162"/>
                    <a:pt x="f163" y="f164"/>
                    <a:pt x="f165" y="f166"/>
                  </a:cubicBezTo>
                  <a:lnTo>
                    <a:pt x="f167" y="f168"/>
                  </a:lnTo>
                  <a:cubicBezTo>
                    <a:pt x="f169" y="f170"/>
                    <a:pt x="f171" y="f172"/>
                    <a:pt x="f173" y="f174"/>
                  </a:cubicBezTo>
                  <a:cubicBezTo>
                    <a:pt x="f175" y="f176"/>
                    <a:pt x="f177" y="f4"/>
                    <a:pt x="f5" y="f4"/>
                  </a:cubicBezTo>
                  <a:cubicBezTo>
                    <a:pt x="f178" y="f4"/>
                    <a:pt x="f179" y="f180"/>
                    <a:pt x="f181" y="f182"/>
                  </a:cubicBezTo>
                  <a:cubicBezTo>
                    <a:pt x="f183" y="f184"/>
                    <a:pt x="f185" y="f186"/>
                    <a:pt x="f187" y="f188"/>
                  </a:cubicBezTo>
                  <a:cubicBezTo>
                    <a:pt x="f189" y="f190"/>
                    <a:pt x="f191" y="f192"/>
                    <a:pt x="f193" y="f194"/>
                  </a:cubicBezTo>
                  <a:lnTo>
                    <a:pt x="f195" y="f196"/>
                  </a:lnTo>
                  <a:cubicBezTo>
                    <a:pt x="f197" y="f198"/>
                    <a:pt x="f199" y="f200"/>
                    <a:pt x="f201" y="f202"/>
                  </a:cubicBezTo>
                  <a:cubicBezTo>
                    <a:pt x="f203" y="f204"/>
                    <a:pt x="f205" y="f206"/>
                    <a:pt x="f207" y="f208"/>
                  </a:cubicBezTo>
                  <a:cubicBezTo>
                    <a:pt x="f209" y="f210"/>
                    <a:pt x="f211" y="f212"/>
                    <a:pt x="f213" y="f214"/>
                  </a:cubicBezTo>
                  <a:lnTo>
                    <a:pt x="f215" y="f216"/>
                  </a:lnTo>
                  <a:cubicBezTo>
                    <a:pt x="f217" y="f218"/>
                    <a:pt x="f219" y="f220"/>
                    <a:pt x="f221" y="f222"/>
                  </a:cubicBezTo>
                  <a:cubicBezTo>
                    <a:pt x="f223" y="f224"/>
                    <a:pt x="f225" y="f226"/>
                    <a:pt x="f227" y="f228"/>
                  </a:cubicBezTo>
                  <a:lnTo>
                    <a:pt x="f229" y="f230"/>
                  </a:lnTo>
                  <a:cubicBezTo>
                    <a:pt x="f231" y="f232"/>
                    <a:pt x="f233" y="f234"/>
                    <a:pt x="f235" y="f236"/>
                  </a:cubicBezTo>
                  <a:cubicBezTo>
                    <a:pt x="f237" y="f238"/>
                    <a:pt x="f239" y="f240"/>
                    <a:pt x="f241" y="f242"/>
                  </a:cubicBezTo>
                  <a:cubicBezTo>
                    <a:pt x="f243" y="f244"/>
                    <a:pt x="f245" y="f246"/>
                    <a:pt x="f247" y="f248"/>
                  </a:cubicBezTo>
                  <a:lnTo>
                    <a:pt x="f249" y="f250"/>
                  </a:lnTo>
                  <a:cubicBezTo>
                    <a:pt x="f251" y="f252"/>
                    <a:pt x="f253" y="f254"/>
                    <a:pt x="f255" y="f256"/>
                  </a:cubicBezTo>
                  <a:lnTo>
                    <a:pt x="f257" y="f258"/>
                  </a:lnTo>
                  <a:cubicBezTo>
                    <a:pt x="f259" y="f260"/>
                    <a:pt x="f261" y="f262"/>
                    <a:pt x="f263" y="f264"/>
                  </a:cubicBezTo>
                  <a:cubicBezTo>
                    <a:pt x="f265" y="f266"/>
                    <a:pt x="f267" y="f268"/>
                    <a:pt x="f269" y="f270"/>
                  </a:cubicBezTo>
                  <a:cubicBezTo>
                    <a:pt x="f271" y="f272"/>
                    <a:pt x="f273" y="f2"/>
                    <a:pt x="f5" y="f2"/>
                  </a:cubicBezTo>
                  <a:close/>
                  <a:moveTo>
                    <a:pt x="f274" y="f2"/>
                  </a:moveTo>
                  <a:cubicBezTo>
                    <a:pt x="f275" y="f2"/>
                    <a:pt x="f276" y="f277"/>
                    <a:pt x="f278" y="f279"/>
                  </a:cubicBezTo>
                  <a:cubicBezTo>
                    <a:pt x="f280" y="f281"/>
                    <a:pt x="f282" y="f283"/>
                    <a:pt x="f284" y="f285"/>
                  </a:cubicBezTo>
                  <a:cubicBezTo>
                    <a:pt x="f286" y="f287"/>
                    <a:pt x="f288" y="f289"/>
                    <a:pt x="f290" y="f291"/>
                  </a:cubicBezTo>
                  <a:lnTo>
                    <a:pt x="f292" y="f293"/>
                  </a:lnTo>
                  <a:cubicBezTo>
                    <a:pt x="f294" y="f295"/>
                    <a:pt x="f296" y="f297"/>
                    <a:pt x="f298" y="f299"/>
                  </a:cubicBezTo>
                  <a:cubicBezTo>
                    <a:pt x="f300" y="f301"/>
                    <a:pt x="f302" y="f303"/>
                    <a:pt x="f304" y="f305"/>
                  </a:cubicBezTo>
                  <a:cubicBezTo>
                    <a:pt x="f306" y="f307"/>
                    <a:pt x="f308" y="f309"/>
                    <a:pt x="f310" y="f311"/>
                  </a:cubicBezTo>
                  <a:lnTo>
                    <a:pt x="f312" y="f313"/>
                  </a:lnTo>
                  <a:cubicBezTo>
                    <a:pt x="f314" y="f315"/>
                    <a:pt x="f316" y="f317"/>
                    <a:pt x="f318" y="f319"/>
                  </a:cubicBezTo>
                  <a:cubicBezTo>
                    <a:pt x="f320" y="f321"/>
                    <a:pt x="f322" y="f323"/>
                    <a:pt x="f324" y="f325"/>
                  </a:cubicBezTo>
                  <a:lnTo>
                    <a:pt x="f326" y="f327"/>
                  </a:lnTo>
                  <a:cubicBezTo>
                    <a:pt x="f328" y="f329"/>
                    <a:pt x="f330" y="f331"/>
                    <a:pt x="f332" y="f333"/>
                  </a:cubicBezTo>
                  <a:cubicBezTo>
                    <a:pt x="f334" y="f335"/>
                    <a:pt x="f336" y="f337"/>
                    <a:pt x="f338" y="f339"/>
                  </a:cubicBezTo>
                  <a:cubicBezTo>
                    <a:pt x="f340" y="f341"/>
                    <a:pt x="f342" y="f343"/>
                    <a:pt x="f344" y="f345"/>
                  </a:cubicBezTo>
                  <a:lnTo>
                    <a:pt x="f346" y="f347"/>
                  </a:lnTo>
                  <a:cubicBezTo>
                    <a:pt x="f348" y="f349"/>
                    <a:pt x="f350" y="f351"/>
                    <a:pt x="f352" y="f353"/>
                  </a:cubicBezTo>
                  <a:lnTo>
                    <a:pt x="f354" y="f355"/>
                  </a:lnTo>
                  <a:cubicBezTo>
                    <a:pt x="f356" y="f357"/>
                    <a:pt x="f358" y="f359"/>
                    <a:pt x="f360" y="f361"/>
                  </a:cubicBezTo>
                  <a:cubicBezTo>
                    <a:pt x="f362" y="f363"/>
                    <a:pt x="f364" y="f365"/>
                    <a:pt x="f366" y="f367"/>
                  </a:cubicBezTo>
                  <a:cubicBezTo>
                    <a:pt x="f368" y="f369"/>
                    <a:pt x="f370" y="f4"/>
                    <a:pt x="f274" y="f4"/>
                  </a:cubicBezTo>
                  <a:cubicBezTo>
                    <a:pt x="f371" y="f4"/>
                    <a:pt x="f372" y="f373"/>
                    <a:pt x="f374" y="f375"/>
                  </a:cubicBezTo>
                  <a:cubicBezTo>
                    <a:pt x="f376" y="f377"/>
                    <a:pt x="f378" y="f379"/>
                    <a:pt x="f380" y="f381"/>
                  </a:cubicBezTo>
                  <a:lnTo>
                    <a:pt x="f382" y="f383"/>
                  </a:lnTo>
                  <a:cubicBezTo>
                    <a:pt x="f384" y="f385"/>
                    <a:pt x="f386" y="f387"/>
                    <a:pt x="f388" y="f389"/>
                  </a:cubicBezTo>
                  <a:cubicBezTo>
                    <a:pt x="f390" y="f391"/>
                    <a:pt x="f392" y="f393"/>
                    <a:pt x="f394" y="f393"/>
                  </a:cubicBezTo>
                  <a:cubicBezTo>
                    <a:pt x="f395" y="f393"/>
                    <a:pt x="f396" y="f397"/>
                    <a:pt x="f396" y="f398"/>
                  </a:cubicBezTo>
                  <a:lnTo>
                    <a:pt x="f399" y="f400"/>
                  </a:lnTo>
                  <a:lnTo>
                    <a:pt x="f396" y="f400"/>
                  </a:lnTo>
                  <a:lnTo>
                    <a:pt x="f396" y="f401"/>
                  </a:lnTo>
                  <a:cubicBezTo>
                    <a:pt x="f402" y="f403"/>
                    <a:pt x="f404" y="f405"/>
                    <a:pt x="f404" y="f406"/>
                  </a:cubicBezTo>
                  <a:lnTo>
                    <a:pt x="f407" y="f408"/>
                  </a:lnTo>
                  <a:cubicBezTo>
                    <a:pt x="f409" y="f410"/>
                    <a:pt x="f2" y="f411"/>
                    <a:pt x="f2" y="f412"/>
                  </a:cubicBezTo>
                  <a:cubicBezTo>
                    <a:pt x="f2" y="f413"/>
                    <a:pt x="f414" y="f415"/>
                    <a:pt x="f416" y="f417"/>
                  </a:cubicBezTo>
                  <a:cubicBezTo>
                    <a:pt x="f418" y="f419"/>
                    <a:pt x="f420" y="f421"/>
                    <a:pt x="f422" y="f423"/>
                  </a:cubicBezTo>
                  <a:lnTo>
                    <a:pt x="f424" y="f425"/>
                  </a:lnTo>
                  <a:cubicBezTo>
                    <a:pt x="f426" y="f427"/>
                    <a:pt x="f428" y="f429"/>
                    <a:pt x="f430" y="f431"/>
                  </a:cubicBezTo>
                  <a:cubicBezTo>
                    <a:pt x="f432" y="f433"/>
                    <a:pt x="f434" y="f435"/>
                    <a:pt x="f434" y="f436"/>
                  </a:cubicBezTo>
                  <a:cubicBezTo>
                    <a:pt x="f434" y="f437"/>
                    <a:pt x="f438" y="f439"/>
                    <a:pt x="f440" y="f441"/>
                  </a:cubicBezTo>
                  <a:cubicBezTo>
                    <a:pt x="f442" y="f443"/>
                    <a:pt x="f444" y="f445"/>
                    <a:pt x="f446" y="f447"/>
                  </a:cubicBezTo>
                  <a:cubicBezTo>
                    <a:pt x="f448" y="f449"/>
                    <a:pt x="f450" y="f451"/>
                    <a:pt x="f452" y="f453"/>
                  </a:cubicBezTo>
                  <a:cubicBezTo>
                    <a:pt x="f454" y="f455"/>
                    <a:pt x="f456" y="f457"/>
                    <a:pt x="f458" y="f459"/>
                  </a:cubicBezTo>
                  <a:lnTo>
                    <a:pt x="f460" y="f461"/>
                  </a:lnTo>
                  <a:cubicBezTo>
                    <a:pt x="f462" y="f463"/>
                    <a:pt x="f464" y="f465"/>
                    <a:pt x="f466" y="f467"/>
                  </a:cubicBezTo>
                  <a:cubicBezTo>
                    <a:pt x="f468" y="f469"/>
                    <a:pt x="f470" y="f471"/>
                    <a:pt x="f472" y="f473"/>
                  </a:cubicBezTo>
                  <a:lnTo>
                    <a:pt x="f474" y="f475"/>
                  </a:lnTo>
                  <a:lnTo>
                    <a:pt x="f476" y="f477"/>
                  </a:lnTo>
                  <a:cubicBezTo>
                    <a:pt x="f478" y="f479"/>
                    <a:pt x="f480" y="f481"/>
                    <a:pt x="f482" y="f483"/>
                  </a:cubicBezTo>
                  <a:cubicBezTo>
                    <a:pt x="f484" y="f485"/>
                    <a:pt x="f486" y="f487"/>
                    <a:pt x="f488" y="f489"/>
                  </a:cubicBezTo>
                  <a:lnTo>
                    <a:pt x="f490" y="f491"/>
                  </a:lnTo>
                  <a:cubicBezTo>
                    <a:pt x="f492" y="f493"/>
                    <a:pt x="f494" y="f495"/>
                    <a:pt x="f496" y="f497"/>
                  </a:cubicBezTo>
                  <a:cubicBezTo>
                    <a:pt x="f498" y="f499"/>
                    <a:pt x="f500" y="f501"/>
                    <a:pt x="f502" y="f503"/>
                  </a:cubicBezTo>
                  <a:cubicBezTo>
                    <a:pt x="f504" y="f505"/>
                    <a:pt x="f506" y="f507"/>
                    <a:pt x="f508" y="f509"/>
                  </a:cubicBezTo>
                  <a:cubicBezTo>
                    <a:pt x="f510" y="f511"/>
                    <a:pt x="f512" y="f513"/>
                    <a:pt x="f512" y="f514"/>
                  </a:cubicBezTo>
                  <a:cubicBezTo>
                    <a:pt x="f512" y="f515"/>
                    <a:pt x="f516" y="f517"/>
                    <a:pt x="f518" y="f519"/>
                  </a:cubicBezTo>
                  <a:cubicBezTo>
                    <a:pt x="f520" y="f521"/>
                    <a:pt x="f522" y="f523"/>
                    <a:pt x="f524" y="f525"/>
                  </a:cubicBezTo>
                  <a:cubicBezTo>
                    <a:pt x="f526" y="f527"/>
                    <a:pt x="f528" y="f529"/>
                    <a:pt x="f530" y="f531"/>
                  </a:cubicBezTo>
                  <a:lnTo>
                    <a:pt x="f532" y="f533"/>
                  </a:lnTo>
                  <a:cubicBezTo>
                    <a:pt x="f534" y="f535"/>
                    <a:pt x="f536" y="f537"/>
                    <a:pt x="f538" y="f539"/>
                  </a:cubicBezTo>
                  <a:cubicBezTo>
                    <a:pt x="f540" y="f541"/>
                    <a:pt x="f542" y="f2"/>
                    <a:pt x="f274" y="f2"/>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grpSp>
          <p:nvGrpSpPr>
            <p:cNvPr id="6" name="Group 110">
              <a:extLst>
                <a:ext uri="{FF2B5EF4-FFF2-40B4-BE49-F238E27FC236}">
                  <a16:creationId xmlns:a16="http://schemas.microsoft.com/office/drawing/2014/main" id="{A132F544-C2A2-49C2-2163-DFA5AEA12D29}"/>
                </a:ext>
              </a:extLst>
            </p:cNvPr>
            <p:cNvGrpSpPr/>
            <p:nvPr/>
          </p:nvGrpSpPr>
          <p:grpSpPr>
            <a:xfrm>
              <a:off x="3837179" y="1242450"/>
              <a:ext cx="415402" cy="489222"/>
              <a:chOff x="3837179" y="1242450"/>
              <a:chExt cx="415402" cy="489222"/>
            </a:xfrm>
          </p:grpSpPr>
          <p:sp>
            <p:nvSpPr>
              <p:cNvPr id="7" name="Freeform 111">
                <a:extLst>
                  <a:ext uri="{FF2B5EF4-FFF2-40B4-BE49-F238E27FC236}">
                    <a16:creationId xmlns:a16="http://schemas.microsoft.com/office/drawing/2014/main" id="{F38670E5-53C9-DA93-D5E2-7E0CF6BCC096}"/>
                  </a:ext>
                </a:extLst>
              </p:cNvPr>
              <p:cNvSpPr/>
              <p:nvPr/>
            </p:nvSpPr>
            <p:spPr>
              <a:xfrm>
                <a:off x="3837179" y="1242450"/>
                <a:ext cx="415402" cy="489222"/>
              </a:xfrm>
              <a:custGeom>
                <a:avLst/>
                <a:gdLst>
                  <a:gd name="f0" fmla="val 10800000"/>
                  <a:gd name="f1" fmla="val 5400000"/>
                  <a:gd name="f2" fmla="val 180"/>
                  <a:gd name="f3" fmla="val w"/>
                  <a:gd name="f4" fmla="val h"/>
                  <a:gd name="f5" fmla="val 0"/>
                  <a:gd name="f6" fmla="val 5331558"/>
                  <a:gd name="f7" fmla="val 5891405"/>
                  <a:gd name="f8" fmla="val 2980491"/>
                  <a:gd name="f9" fmla="val 968"/>
                  <a:gd name="f10" fmla="val 1784302"/>
                  <a:gd name="f11" fmla="val -22254"/>
                  <a:gd name="f12" fmla="val 1040642"/>
                  <a:gd name="f13" fmla="val 372305"/>
                  <a:gd name="f14" fmla="val 726547"/>
                  <a:gd name="f15" fmla="val 1181117"/>
                  <a:gd name="f16" fmla="val 528785"/>
                  <a:gd name="f17" fmla="val 1834793"/>
                  <a:gd name="f18" fmla="val 744238"/>
                  <a:gd name="f19" fmla="val 2066938"/>
                  <a:gd name="f20" fmla="val 486068"/>
                  <a:gd name="f21" fmla="val 2371366"/>
                  <a:gd name="f22" fmla="val 239818"/>
                  <a:gd name="f23" fmla="val 2677225"/>
                  <a:gd name="f24" fmla="val -40213"/>
                  <a:gd name="f25" fmla="val 2911644"/>
                  <a:gd name="f26" fmla="val 4803"/>
                  <a:gd name="f27" fmla="val 3079808"/>
                  <a:gd name="f28" fmla="val 109541"/>
                  <a:gd name="f29" fmla="val 3181162"/>
                  <a:gd name="f30" fmla="val 260766"/>
                  <a:gd name="f31" fmla="val 3266498"/>
                  <a:gd name="f32" fmla="val 460575"/>
                  <a:gd name="f33" fmla="val 3328959"/>
                  <a:gd name="f34" fmla="val 403546"/>
                  <a:gd name="f35" fmla="val 3464559"/>
                  <a:gd name="f36" fmla="val 198074"/>
                  <a:gd name="f37" fmla="val 3641722"/>
                  <a:gd name="f38" fmla="val 289487"/>
                  <a:gd name="f39" fmla="val 3735758"/>
                  <a:gd name="f40" fmla="val 480873"/>
                  <a:gd name="f41" fmla="val 3871219"/>
                  <a:gd name="f42" fmla="val 428032"/>
                  <a:gd name="f43" fmla="val 3935014"/>
                  <a:gd name="f44" fmla="val 303940"/>
                  <a:gd name="f45" fmla="val 3939433"/>
                  <a:gd name="f46" fmla="val 322351"/>
                  <a:gd name="f47" fmla="val 4062605"/>
                  <a:gd name="f48" fmla="val 362395"/>
                  <a:gd name="f49" fmla="val 4195168"/>
                  <a:gd name="f50" fmla="val 550882"/>
                  <a:gd name="f51" fmla="val 4226788"/>
                  <a:gd name="f52" fmla="val 513737"/>
                  <a:gd name="f53" fmla="val 4317787"/>
                  <a:gd name="f54" fmla="val 397470"/>
                  <a:gd name="f55" fmla="val 4561276"/>
                  <a:gd name="f56" fmla="val 358392"/>
                  <a:gd name="f57" fmla="val 4876020"/>
                  <a:gd name="f58" fmla="val 449942"/>
                  <a:gd name="f59" fmla="val 4977005"/>
                  <a:gd name="f60" fmla="val 636587"/>
                  <a:gd name="f61" fmla="val 5158310"/>
                  <a:gd name="f62" fmla="val 1197305"/>
                  <a:gd name="f63" fmla="val 5208988"/>
                  <a:gd name="f64" fmla="val 1704584"/>
                  <a:gd name="f65" fmla="val 5039972"/>
                  <a:gd name="f66" fmla="val 1895970"/>
                  <a:gd name="f67" fmla="val 4734863"/>
                  <a:gd name="f68" fmla="val 5859508"/>
                  <a:gd name="f69" fmla="val 4366268"/>
                  <a:gd name="f70" fmla="val 4516262"/>
                  <a:gd name="f71" fmla="val 4422975"/>
                  <a:gd name="f72" fmla="val 3927926"/>
                  <a:gd name="f73" fmla="val 4841189"/>
                  <a:gd name="f74" fmla="val 3520345"/>
                  <a:gd name="f75" fmla="val 6117095"/>
                  <a:gd name="f76" fmla="val 1964448"/>
                  <a:gd name="f77" fmla="val 4692333"/>
                  <a:gd name="f78" fmla="val 36409"/>
                  <a:gd name="f79" fmla="+- 0 0 -90"/>
                  <a:gd name="f80" fmla="*/ f3 1 5331558"/>
                  <a:gd name="f81" fmla="*/ f4 1 5891405"/>
                  <a:gd name="f82" fmla="val f5"/>
                  <a:gd name="f83" fmla="val f6"/>
                  <a:gd name="f84" fmla="val f7"/>
                  <a:gd name="f85" fmla="*/ f79 f0 1"/>
                  <a:gd name="f86" fmla="+- f84 0 f82"/>
                  <a:gd name="f87" fmla="+- f83 0 f82"/>
                  <a:gd name="f88" fmla="*/ f85 1 f2"/>
                  <a:gd name="f89" fmla="*/ f87 1 5331558"/>
                  <a:gd name="f90" fmla="*/ f86 1 5891405"/>
                  <a:gd name="f91" fmla="*/ 968 f86 1"/>
                  <a:gd name="f92" fmla="*/ 1181117 f86 1"/>
                  <a:gd name="f93" fmla="*/ 3328959 f86 1"/>
                  <a:gd name="f94" fmla="*/ 3735758 f86 1"/>
                  <a:gd name="f95" fmla="*/ 3871219 f86 1"/>
                  <a:gd name="f96" fmla="*/ 4062605 f86 1"/>
                  <a:gd name="f97" fmla="*/ 4317787 f86 1"/>
                  <a:gd name="f98" fmla="*/ 4977005 f86 1"/>
                  <a:gd name="f99" fmla="*/ 5039972 f86 1"/>
                  <a:gd name="f100" fmla="*/ 5891405 f86 1"/>
                  <a:gd name="f101" fmla="*/ 5859508 f86 1"/>
                  <a:gd name="f102" fmla="*/ 3520345 f86 1"/>
                  <a:gd name="f103" fmla="*/ 3079808 f86 1"/>
                  <a:gd name="f104" fmla="*/ 2980491 f87 1"/>
                  <a:gd name="f105" fmla="*/ 726547 f87 1"/>
                  <a:gd name="f106" fmla="*/ 486068 f87 1"/>
                  <a:gd name="f107" fmla="*/ 2371366 f86 1"/>
                  <a:gd name="f108" fmla="*/ 4803 f87 1"/>
                  <a:gd name="f109" fmla="*/ 460575 f87 1"/>
                  <a:gd name="f110" fmla="*/ 289487 f87 1"/>
                  <a:gd name="f111" fmla="*/ 480873 f87 1"/>
                  <a:gd name="f112" fmla="*/ 322351 f87 1"/>
                  <a:gd name="f113" fmla="*/ 513737 f87 1"/>
                  <a:gd name="f114" fmla="*/ 449942 f87 1"/>
                  <a:gd name="f115" fmla="*/ 1704584 f87 1"/>
                  <a:gd name="f116" fmla="*/ 1895970 f87 1"/>
                  <a:gd name="f117" fmla="*/ 4734863 f87 1"/>
                  <a:gd name="f118" fmla="*/ 4841189 f87 1"/>
                  <a:gd name="f119" fmla="+- f88 0 f1"/>
                  <a:gd name="f120" fmla="*/ f91 1 5891405"/>
                  <a:gd name="f121" fmla="*/ f92 1 5891405"/>
                  <a:gd name="f122" fmla="*/ f93 1 5891405"/>
                  <a:gd name="f123" fmla="*/ f94 1 5891405"/>
                  <a:gd name="f124" fmla="*/ f95 1 5891405"/>
                  <a:gd name="f125" fmla="*/ f96 1 5891405"/>
                  <a:gd name="f126" fmla="*/ f97 1 5891405"/>
                  <a:gd name="f127" fmla="*/ f98 1 5891405"/>
                  <a:gd name="f128" fmla="*/ f99 1 5891405"/>
                  <a:gd name="f129" fmla="*/ f100 1 5891405"/>
                  <a:gd name="f130" fmla="*/ f101 1 5891405"/>
                  <a:gd name="f131" fmla="*/ f102 1 5891405"/>
                  <a:gd name="f132" fmla="*/ f103 1 5891405"/>
                  <a:gd name="f133" fmla="*/ f104 1 5331558"/>
                  <a:gd name="f134" fmla="*/ f105 1 5331558"/>
                  <a:gd name="f135" fmla="*/ f106 1 5331558"/>
                  <a:gd name="f136" fmla="*/ f107 1 5891405"/>
                  <a:gd name="f137" fmla="*/ f108 1 5331558"/>
                  <a:gd name="f138" fmla="*/ f109 1 5331558"/>
                  <a:gd name="f139" fmla="*/ f110 1 5331558"/>
                  <a:gd name="f140" fmla="*/ f111 1 5331558"/>
                  <a:gd name="f141" fmla="*/ f112 1 5331558"/>
                  <a:gd name="f142" fmla="*/ f113 1 5331558"/>
                  <a:gd name="f143" fmla="*/ f114 1 5331558"/>
                  <a:gd name="f144" fmla="*/ f115 1 5331558"/>
                  <a:gd name="f145" fmla="*/ f116 1 5331558"/>
                  <a:gd name="f146" fmla="*/ f117 1 5331558"/>
                  <a:gd name="f147" fmla="*/ f118 1 5331558"/>
                  <a:gd name="f148" fmla="*/ f82 1 f89"/>
                  <a:gd name="f149" fmla="*/ f83 1 f89"/>
                  <a:gd name="f150" fmla="*/ f82 1 f90"/>
                  <a:gd name="f151" fmla="*/ f84 1 f90"/>
                  <a:gd name="f152" fmla="*/ f133 1 f89"/>
                  <a:gd name="f153" fmla="*/ f120 1 f90"/>
                  <a:gd name="f154" fmla="*/ f134 1 f89"/>
                  <a:gd name="f155" fmla="*/ f121 1 f90"/>
                  <a:gd name="f156" fmla="*/ f135 1 f89"/>
                  <a:gd name="f157" fmla="*/ f136 1 f90"/>
                  <a:gd name="f158" fmla="*/ f137 1 f89"/>
                  <a:gd name="f159" fmla="*/ f132 1 f90"/>
                  <a:gd name="f160" fmla="*/ f138 1 f89"/>
                  <a:gd name="f161" fmla="*/ f122 1 f90"/>
                  <a:gd name="f162" fmla="*/ f139 1 f89"/>
                  <a:gd name="f163" fmla="*/ f123 1 f90"/>
                  <a:gd name="f164" fmla="*/ f140 1 f89"/>
                  <a:gd name="f165" fmla="*/ f124 1 f90"/>
                  <a:gd name="f166" fmla="*/ f141 1 f89"/>
                  <a:gd name="f167" fmla="*/ f125 1 f90"/>
                  <a:gd name="f168" fmla="*/ f142 1 f89"/>
                  <a:gd name="f169" fmla="*/ f126 1 f90"/>
                  <a:gd name="f170" fmla="*/ f143 1 f89"/>
                  <a:gd name="f171" fmla="*/ f127 1 f90"/>
                  <a:gd name="f172" fmla="*/ f144 1 f89"/>
                  <a:gd name="f173" fmla="*/ f128 1 f90"/>
                  <a:gd name="f174" fmla="*/ f145 1 f89"/>
                  <a:gd name="f175" fmla="*/ f129 1 f90"/>
                  <a:gd name="f176" fmla="*/ f146 1 f89"/>
                  <a:gd name="f177" fmla="*/ f130 1 f90"/>
                  <a:gd name="f178" fmla="*/ f147 1 f89"/>
                  <a:gd name="f179" fmla="*/ f131 1 f90"/>
                  <a:gd name="f180" fmla="*/ f148 f80 1"/>
                  <a:gd name="f181" fmla="*/ f149 f80 1"/>
                  <a:gd name="f182" fmla="*/ f151 f81 1"/>
                  <a:gd name="f183" fmla="*/ f150 f81 1"/>
                  <a:gd name="f184" fmla="*/ f152 f80 1"/>
                  <a:gd name="f185" fmla="*/ f153 f81 1"/>
                  <a:gd name="f186" fmla="*/ f154 f80 1"/>
                  <a:gd name="f187" fmla="*/ f155 f81 1"/>
                  <a:gd name="f188" fmla="*/ f156 f80 1"/>
                  <a:gd name="f189" fmla="*/ f157 f81 1"/>
                  <a:gd name="f190" fmla="*/ f158 f80 1"/>
                  <a:gd name="f191" fmla="*/ f159 f81 1"/>
                  <a:gd name="f192" fmla="*/ f160 f80 1"/>
                  <a:gd name="f193" fmla="*/ f161 f81 1"/>
                  <a:gd name="f194" fmla="*/ f162 f80 1"/>
                  <a:gd name="f195" fmla="*/ f163 f81 1"/>
                  <a:gd name="f196" fmla="*/ f164 f80 1"/>
                  <a:gd name="f197" fmla="*/ f165 f81 1"/>
                  <a:gd name="f198" fmla="*/ f166 f80 1"/>
                  <a:gd name="f199" fmla="*/ f167 f81 1"/>
                  <a:gd name="f200" fmla="*/ f168 f80 1"/>
                  <a:gd name="f201" fmla="*/ f169 f81 1"/>
                  <a:gd name="f202" fmla="*/ f170 f80 1"/>
                  <a:gd name="f203" fmla="*/ f171 f81 1"/>
                  <a:gd name="f204" fmla="*/ f172 f80 1"/>
                  <a:gd name="f205" fmla="*/ f173 f81 1"/>
                  <a:gd name="f206" fmla="*/ f174 f80 1"/>
                  <a:gd name="f207" fmla="*/ f175 f81 1"/>
                  <a:gd name="f208" fmla="*/ f176 f80 1"/>
                  <a:gd name="f209" fmla="*/ f177 f81 1"/>
                  <a:gd name="f210" fmla="*/ f178 f80 1"/>
                  <a:gd name="f211" fmla="*/ f179 f81 1"/>
                </a:gdLst>
                <a:ahLst/>
                <a:cxnLst>
                  <a:cxn ang="3cd4">
                    <a:pos x="hc" y="t"/>
                  </a:cxn>
                  <a:cxn ang="0">
                    <a:pos x="r" y="vc"/>
                  </a:cxn>
                  <a:cxn ang="cd4">
                    <a:pos x="hc" y="b"/>
                  </a:cxn>
                  <a:cxn ang="cd2">
                    <a:pos x="l" y="vc"/>
                  </a:cxn>
                  <a:cxn ang="f119">
                    <a:pos x="f184" y="f185"/>
                  </a:cxn>
                  <a:cxn ang="f119">
                    <a:pos x="f186" y="f187"/>
                  </a:cxn>
                  <a:cxn ang="f119">
                    <a:pos x="f188" y="f189"/>
                  </a:cxn>
                  <a:cxn ang="f119">
                    <a:pos x="f190" y="f191"/>
                  </a:cxn>
                  <a:cxn ang="f119">
                    <a:pos x="f192" y="f193"/>
                  </a:cxn>
                  <a:cxn ang="f119">
                    <a:pos x="f194" y="f195"/>
                  </a:cxn>
                  <a:cxn ang="f119">
                    <a:pos x="f196" y="f197"/>
                  </a:cxn>
                  <a:cxn ang="f119">
                    <a:pos x="f198" y="f199"/>
                  </a:cxn>
                  <a:cxn ang="f119">
                    <a:pos x="f200" y="f201"/>
                  </a:cxn>
                  <a:cxn ang="f119">
                    <a:pos x="f202" y="f203"/>
                  </a:cxn>
                  <a:cxn ang="f119">
                    <a:pos x="f204" y="f205"/>
                  </a:cxn>
                  <a:cxn ang="f119">
                    <a:pos x="f206" y="f207"/>
                  </a:cxn>
                  <a:cxn ang="f119">
                    <a:pos x="f208" y="f209"/>
                  </a:cxn>
                  <a:cxn ang="f119">
                    <a:pos x="f210" y="f211"/>
                  </a:cxn>
                  <a:cxn ang="f119">
                    <a:pos x="f184" y="f185"/>
                  </a:cxn>
                </a:cxnLst>
                <a:rect l="f180" t="f183" r="f181" b="f182"/>
                <a:pathLst>
                  <a:path w="5331558" h="5891405">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lnTo>
                      <a:pt x="f40" y="f41"/>
                    </a:lnTo>
                    <a:cubicBezTo>
                      <a:pt x="f42" y="f43"/>
                      <a:pt x="f44" y="f45"/>
                      <a:pt x="f46" y="f47"/>
                    </a:cubicBezTo>
                    <a:cubicBezTo>
                      <a:pt x="f48" y="f49"/>
                      <a:pt x="f50" y="f51"/>
                      <a:pt x="f52" y="f53"/>
                    </a:cubicBezTo>
                    <a:cubicBezTo>
                      <a:pt x="f54" y="f55"/>
                      <a:pt x="f56" y="f57"/>
                      <a:pt x="f58" y="f59"/>
                    </a:cubicBezTo>
                    <a:cubicBezTo>
                      <a:pt x="f60" y="f61"/>
                      <a:pt x="f62" y="f63"/>
                      <a:pt x="f64" y="f65"/>
                    </a:cubicBezTo>
                    <a:lnTo>
                      <a:pt x="f66" y="f7"/>
                    </a:lnTo>
                    <a:lnTo>
                      <a:pt x="f67" y="f68"/>
                    </a:lnTo>
                    <a:cubicBezTo>
                      <a:pt x="f69" y="f70"/>
                      <a:pt x="f71" y="f72"/>
                      <a:pt x="f73" y="f74"/>
                    </a:cubicBezTo>
                    <a:cubicBezTo>
                      <a:pt x="f75" y="f76"/>
                      <a:pt x="f77" y="f78"/>
                      <a:pt x="f8" y="f9"/>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8" name="Oval 37">
                <a:extLst>
                  <a:ext uri="{FF2B5EF4-FFF2-40B4-BE49-F238E27FC236}">
                    <a16:creationId xmlns:a16="http://schemas.microsoft.com/office/drawing/2014/main" id="{0A24443E-3A43-0BB9-8CF1-FA929864BB8A}"/>
                  </a:ext>
                </a:extLst>
              </p:cNvPr>
              <p:cNvSpPr/>
              <p:nvPr/>
            </p:nvSpPr>
            <p:spPr>
              <a:xfrm rot="18100527">
                <a:off x="3982997" y="1232478"/>
                <a:ext cx="217672" cy="304513"/>
              </a:xfrm>
              <a:custGeom>
                <a:avLst/>
                <a:gdLst>
                  <a:gd name="f0" fmla="val w"/>
                  <a:gd name="f1" fmla="val h"/>
                  <a:gd name="f2" fmla="val 0"/>
                  <a:gd name="f3" fmla="val 1170491"/>
                  <a:gd name="f4" fmla="val 1745209"/>
                  <a:gd name="f5" fmla="val 429221"/>
                  <a:gd name="f6" fmla="val 671495"/>
                  <a:gd name="f7" fmla="val 415869"/>
                  <a:gd name="f8" fmla="val 670322"/>
                  <a:gd name="f9" fmla="val 402356"/>
                  <a:gd name="f10" fmla="val 670624"/>
                  <a:gd name="f11" fmla="val 388917"/>
                  <a:gd name="f12" fmla="val 672439"/>
                  <a:gd name="f13" fmla="val 370997"/>
                  <a:gd name="f14" fmla="val 674859"/>
                  <a:gd name="f15" fmla="val 353207"/>
                  <a:gd name="f16" fmla="val 679968"/>
                  <a:gd name="f17" fmla="val 336101"/>
                  <a:gd name="f18" fmla="val 687858"/>
                  <a:gd name="f19" fmla="val 344770"/>
                  <a:gd name="f20" fmla="val 708640"/>
                  <a:gd name="f21" fmla="val 405276"/>
                  <a:gd name="f22" fmla="val 680369"/>
                  <a:gd name="f23" fmla="val 475531"/>
                  <a:gd name="f24" fmla="val 691805"/>
                  <a:gd name="f25" fmla="val 523918"/>
                  <a:gd name="f26" fmla="val 737799"/>
                  <a:gd name="f27" fmla="val 569388"/>
                  <a:gd name="f28" fmla="val 781022"/>
                  <a:gd name="f29" fmla="val 587723"/>
                  <a:gd name="f30" fmla="val 847396"/>
                  <a:gd name="f31" fmla="val 571504"/>
                  <a:gd name="f32" fmla="val 910067"/>
                  <a:gd name="f33" fmla="val 593243"/>
                  <a:gd name="f34" fmla="val 915886"/>
                  <a:gd name="f35" fmla="val 611678"/>
                  <a:gd name="f36" fmla="val 844923"/>
                  <a:gd name="f37" fmla="val 590662"/>
                  <a:gd name="f38" fmla="val 769719"/>
                  <a:gd name="f39" fmla="val 538740"/>
                  <a:gd name="f40" fmla="val 720849"/>
                  <a:gd name="f41" fmla="val 507886"/>
                  <a:gd name="f42" fmla="val 691808"/>
                  <a:gd name="f43" fmla="val 469277"/>
                  <a:gd name="f44" fmla="val 675014"/>
                  <a:gd name="f45" fmla="val 588421"/>
                  <a:gd name="f46" fmla="val 580980"/>
                  <a:gd name="f47" fmla="val 534186"/>
                  <a:gd name="f48" fmla="val 581239"/>
                  <a:gd name="f49" fmla="val 482134"/>
                  <a:gd name="f50" fmla="val 605639"/>
                  <a:gd name="f51" fmla="val 446738"/>
                  <a:gd name="f52" fmla="val 649695"/>
                  <a:gd name="f53" fmla="val 463760"/>
                  <a:gd name="f54" fmla="val 664437"/>
                  <a:gd name="f55" fmla="val 505329"/>
                  <a:gd name="f56" fmla="val 612166"/>
                  <a:gd name="f57" fmla="val 573320"/>
                  <a:gd name="f58" fmla="val 591099"/>
                  <a:gd name="f59" fmla="val 637132"/>
                  <a:gd name="f60" fmla="val 610714"/>
                  <a:gd name="f61" fmla="val 697098"/>
                  <a:gd name="f62" fmla="val 629147"/>
                  <a:gd name="f63" fmla="val 743088"/>
                  <a:gd name="f64" fmla="val 680397"/>
                  <a:gd name="f65" fmla="val 756495"/>
                  <a:gd name="f66" fmla="val 743730"/>
                  <a:gd name="f67" fmla="val 778549"/>
                  <a:gd name="f68" fmla="val 739251"/>
                  <a:gd name="f69" fmla="val 763432"/>
                  <a:gd name="f70" fmla="val 667508"/>
                  <a:gd name="f71" fmla="val 711108"/>
                  <a:gd name="f72" fmla="val 609548"/>
                  <a:gd name="f73" fmla="val 642848"/>
                  <a:gd name="f74" fmla="val 588934"/>
                  <a:gd name="f75" fmla="val 624821"/>
                  <a:gd name="f76" fmla="val 583490"/>
                  <a:gd name="f77" fmla="val 606500"/>
                  <a:gd name="f78" fmla="val 580894"/>
                  <a:gd name="f79" fmla="val 533817"/>
                  <a:gd name="f80" fmla="val 617807"/>
                  <a:gd name="f81" fmla="val 1"/>
                  <a:gd name="f82" fmla="val 687626"/>
                  <a:gd name="f83" fmla="val 60667"/>
                  <a:gd name="f84" fmla="val 697680"/>
                  <a:gd name="f85" fmla="val 141081"/>
                  <a:gd name="f86" fmla="val 603869"/>
                  <a:gd name="f87" fmla="val 182843"/>
                  <a:gd name="f88" fmla="val 547102"/>
                  <a:gd name="f89" fmla="val 268997"/>
                  <a:gd name="f90" fmla="val 562024"/>
                  <a:gd name="f91" fmla="val 352718"/>
                  <a:gd name="f92" fmla="val 584367"/>
                  <a:gd name="f93" fmla="val 347971"/>
                  <a:gd name="f94" fmla="val 570422"/>
                  <a:gd name="f95" fmla="val 267354"/>
                  <a:gd name="f96" fmla="val 633895"/>
                  <a:gd name="f97" fmla="val 183716"/>
                  <a:gd name="f98" fmla="val 732836"/>
                  <a:gd name="f99" fmla="val 150639"/>
                  <a:gd name="f100" fmla="val 738208"/>
                  <a:gd name="f101" fmla="val 147500"/>
                  <a:gd name="f102" fmla="val 743991"/>
                  <a:gd name="f103" fmla="val 147205"/>
                  <a:gd name="f104" fmla="val 749842"/>
                  <a:gd name="f105" fmla="val 844103"/>
                  <a:gd name="f106" fmla="val 920515"/>
                  <a:gd name="f107" fmla="val 223618"/>
                  <a:gd name="f108" fmla="val 317877"/>
                  <a:gd name="f109" fmla="val 910716"/>
                  <a:gd name="f110" fmla="val 366417"/>
                  <a:gd name="f111" fmla="val 366418"/>
                  <a:gd name="f112" fmla="val 371433"/>
                  <a:gd name="f113" fmla="val 997755"/>
                  <a:gd name="f114" fmla="val 379016"/>
                  <a:gd name="f115" fmla="val 1056877"/>
                  <a:gd name="f116" fmla="val 445155"/>
                  <a:gd name="f117" fmla="val 525101"/>
                  <a:gd name="f118" fmla="val 1047351"/>
                  <a:gd name="f119" fmla="val 572282"/>
                  <a:gd name="f120" fmla="val 1119671"/>
                  <a:gd name="f121" fmla="val 602218"/>
                  <a:gd name="f122" fmla="val 673500"/>
                  <a:gd name="f123" fmla="val 756650"/>
                  <a:gd name="f124" fmla="val 1170490"/>
                  <a:gd name="f125" fmla="val 802863"/>
                  <a:gd name="f126" fmla="val 1154794"/>
                  <a:gd name="f127" fmla="val 845409"/>
                  <a:gd name="f128" fmla="val 1127569"/>
                  <a:gd name="f129" fmla="val 878235"/>
                  <a:gd name="f130" fmla="val 1080615"/>
                  <a:gd name="f131" fmla="val 934488"/>
                  <a:gd name="f132" fmla="val 1014142"/>
                  <a:gd name="f133" fmla="val 959925"/>
                  <a:gd name="f134" fmla="val 954678"/>
                  <a:gd name="f135" fmla="val 939840"/>
                  <a:gd name="f136" fmla="val 947373"/>
                  <a:gd name="f137" fmla="val 961469"/>
                  <a:gd name="f138" fmla="val 1000817"/>
                  <a:gd name="f139" fmla="val 979520"/>
                  <a:gd name="f140" fmla="val 1058949"/>
                  <a:gd name="f141" fmla="val 966083"/>
                  <a:gd name="f142" fmla="val 1106746"/>
                  <a:gd name="f143" fmla="val 928282"/>
                  <a:gd name="f144" fmla="val 1128548"/>
                  <a:gd name="f145" fmla="val 955588"/>
                  <a:gd name="f146" fmla="val 1138907"/>
                  <a:gd name="f147" fmla="val 990708"/>
                  <a:gd name="f148" fmla="val 1028247"/>
                  <a:gd name="f149" fmla="val 1124134"/>
                  <a:gd name="f150" fmla="val 1071328"/>
                  <a:gd name="f151" fmla="val 1204237"/>
                  <a:gd name="f152" fmla="val 981133"/>
                  <a:gd name="f153" fmla="val 1223220"/>
                  <a:gd name="f154" fmla="val 889088"/>
                  <a:gd name="f155" fmla="val 1236998"/>
                  <a:gd name="f156" fmla="val 805358"/>
                  <a:gd name="f157" fmla="val 1200898"/>
                  <a:gd name="f158" fmla="val 777272"/>
                  <a:gd name="f159" fmla="val 1134408"/>
                  <a:gd name="f160" fmla="val 791057"/>
                  <a:gd name="f161" fmla="val 1124903"/>
                  <a:gd name="f162" fmla="val 802061"/>
                  <a:gd name="f163" fmla="val 1111678"/>
                  <a:gd name="f164" fmla="val 810210"/>
                  <a:gd name="f165" fmla="val 1096167"/>
                  <a:gd name="f166" fmla="val 831546"/>
                  <a:gd name="f167" fmla="val 1055553"/>
                  <a:gd name="f168" fmla="val 830022"/>
                  <a:gd name="f169" fmla="val 1005443"/>
                  <a:gd name="f170" fmla="val 806195"/>
                  <a:gd name="f171" fmla="val 964175"/>
                  <a:gd name="f172" fmla="val 787267"/>
                  <a:gd name="f173" fmla="val 975103"/>
                  <a:gd name="f174" fmla="val 807161"/>
                  <a:gd name="f175" fmla="val 1009560"/>
                  <a:gd name="f176" fmla="val 808703"/>
                  <a:gd name="f177" fmla="val 1051275"/>
                  <a:gd name="f178" fmla="val 791333"/>
                  <a:gd name="f179" fmla="val 1085110"/>
                  <a:gd name="f180" fmla="val 784855"/>
                  <a:gd name="f181" fmla="val 1097727"/>
                  <a:gd name="f182" fmla="val 776117"/>
                  <a:gd name="f183" fmla="val 1108536"/>
                  <a:gd name="f184" fmla="val 763385"/>
                  <a:gd name="f185" fmla="val 1114320"/>
                  <a:gd name="f186" fmla="val 744063"/>
                  <a:gd name="f187" fmla="val 1119497"/>
                  <a:gd name="f188" fmla="val 747716"/>
                  <a:gd name="f189" fmla="val 1128718"/>
                  <a:gd name="f190" fmla="val 731558"/>
                  <a:gd name="f191" fmla="val 1137628"/>
                  <a:gd name="f192" fmla="val 712804"/>
                  <a:gd name="f193" fmla="val 1141697"/>
                  <a:gd name="f194" fmla="val 693327"/>
                  <a:gd name="f195" fmla="val 1140344"/>
                  <a:gd name="f196" fmla="val 655409"/>
                  <a:gd name="f197" fmla="val 1137711"/>
                  <a:gd name="f198" fmla="val 620494"/>
                  <a:gd name="f199" fmla="val 1114908"/>
                  <a:gd name="f200" fmla="val 601213"/>
                  <a:gd name="f201" fmla="val 1080185"/>
                  <a:gd name="f202" fmla="val 582082"/>
                  <a:gd name="f203" fmla="val 1090754"/>
                  <a:gd name="f204" fmla="val 605167"/>
                  <a:gd name="f205" fmla="val 1132362"/>
                  <a:gd name="f206" fmla="val 647281"/>
                  <a:gd name="f207" fmla="val 1159482"/>
                  <a:gd name="f208" fmla="val 693051"/>
                  <a:gd name="f209" fmla="val 1162221"/>
                  <a:gd name="f210" fmla="val 715413"/>
                  <a:gd name="f211" fmla="val 1163558"/>
                  <a:gd name="f212" fmla="val 736989"/>
                  <a:gd name="f213" fmla="val 1158982"/>
                  <a:gd name="f214" fmla="val 755684"/>
                  <a:gd name="f215" fmla="val 1148835"/>
                  <a:gd name="f216" fmla="val 792539"/>
                  <a:gd name="f217" fmla="val 1222022"/>
                  <a:gd name="f218" fmla="val 887119"/>
                  <a:gd name="f219" fmla="val 1262260"/>
                  <a:gd name="f220" fmla="val 989751"/>
                  <a:gd name="f221" fmla="val 1247587"/>
                  <a:gd name="f222" fmla="val 1000157"/>
                  <a:gd name="f223" fmla="val 1267987"/>
                  <a:gd name="f224" fmla="val 1004489"/>
                  <a:gd name="f225" fmla="val 1291252"/>
                  <a:gd name="f226" fmla="val 1004488"/>
                  <a:gd name="f227" fmla="val 1315531"/>
                  <a:gd name="f228" fmla="val 1381750"/>
                  <a:gd name="f229" fmla="val 972258"/>
                  <a:gd name="f230" fmla="val 1440443"/>
                  <a:gd name="f231" fmla="val 920375"/>
                  <a:gd name="f232" fmla="val 1473506"/>
                  <a:gd name="f233" fmla="val 913116"/>
                  <a:gd name="f234" fmla="val 1474079"/>
                  <a:gd name="f235" fmla="val 850536"/>
                  <a:gd name="f236" fmla="val 1469665"/>
                  <a:gd name="f237" fmla="val 794159"/>
                  <a:gd name="f238" fmla="val 1430126"/>
                  <a:gd name="f239" fmla="val 766796"/>
                  <a:gd name="f240" fmla="val 1371458"/>
                  <a:gd name="f241" fmla="val 746323"/>
                  <a:gd name="f242" fmla="val 1380801"/>
                  <a:gd name="f243" fmla="val 776874"/>
                  <a:gd name="f244" fmla="val 1446464"/>
                  <a:gd name="f245" fmla="val 839753"/>
                  <a:gd name="f246" fmla="val 1490827"/>
                  <a:gd name="f247" fmla="val 909888"/>
                  <a:gd name="f248" fmla="val 1496052"/>
                  <a:gd name="f249" fmla="val 891948"/>
                  <a:gd name="f250" fmla="val 1561049"/>
                  <a:gd name="f251" fmla="val 840393"/>
                  <a:gd name="f252" fmla="val 1611456"/>
                  <a:gd name="f253" fmla="val 774838"/>
                  <a:gd name="f254" fmla="val 1628054"/>
                  <a:gd name="f255" fmla="val 686646"/>
                  <a:gd name="f256" fmla="val 1642970"/>
                  <a:gd name="f257" fmla="val 605133"/>
                  <a:gd name="f258" fmla="val 1612285"/>
                  <a:gd name="f259" fmla="val 571751"/>
                  <a:gd name="f260" fmla="val 1552195"/>
                  <a:gd name="f261" fmla="val 550649"/>
                  <a:gd name="f262" fmla="val 1566422"/>
                  <a:gd name="f263" fmla="val 577499"/>
                  <a:gd name="f264" fmla="val 1609979"/>
                  <a:gd name="f265" fmla="val 626419"/>
                  <a:gd name="f266" fmla="val 1639383"/>
                  <a:gd name="f267" fmla="val 685031"/>
                  <a:gd name="f268" fmla="val 1648114"/>
                  <a:gd name="f269" fmla="val 659684"/>
                  <a:gd name="f270" fmla="val 1706013"/>
                  <a:gd name="f271" fmla="val 601329"/>
                  <a:gd name="f272" fmla="val 1745210"/>
                  <a:gd name="f273" fmla="val 533818"/>
                  <a:gd name="f274" fmla="val 455549"/>
                  <a:gd name="f275" fmla="val 416747"/>
                  <a:gd name="f276" fmla="val 1692524"/>
                  <a:gd name="f277" fmla="val 372301"/>
                  <a:gd name="f278" fmla="val 1619888"/>
                  <a:gd name="f279" fmla="val 366380"/>
                  <a:gd name="f280" fmla="val 1592106"/>
                  <a:gd name="f281" fmla="val 305091"/>
                  <a:gd name="f282" fmla="val 1567105"/>
                  <a:gd name="f283" fmla="val 259811"/>
                  <a:gd name="f284" fmla="val 1511085"/>
                  <a:gd name="f285" fmla="val 250590"/>
                  <a:gd name="f286" fmla="val 1443452"/>
                  <a:gd name="f287" fmla="val 203712"/>
                  <a:gd name="f288" fmla="val 1453117"/>
                  <a:gd name="f289" fmla="val 158965"/>
                  <a:gd name="f290" fmla="val 1444975"/>
                  <a:gd name="f291" fmla="val 117260"/>
                  <a:gd name="f292" fmla="val 1407178"/>
                  <a:gd name="f293" fmla="val 55030"/>
                  <a:gd name="f294" fmla="val 1350772"/>
                  <a:gd name="f295" fmla="val 44039"/>
                  <a:gd name="f296" fmla="val 1258933"/>
                  <a:gd name="f297" fmla="val 90593"/>
                  <a:gd name="f298" fmla="val 1192598"/>
                  <a:gd name="f299" fmla="val 186799"/>
                  <a:gd name="f300" fmla="val 1224213"/>
                  <a:gd name="f301" fmla="val 285304"/>
                  <a:gd name="f302" fmla="val 1199642"/>
                  <a:gd name="f303" fmla="val 330760"/>
                  <a:gd name="f304" fmla="val 1129474"/>
                  <a:gd name="f305" fmla="val 344999"/>
                  <a:gd name="f306" fmla="val 1132822"/>
                  <a:gd name="f307" fmla="val 420009"/>
                  <a:gd name="f308" fmla="val 1139731"/>
                  <a:gd name="f309" fmla="val 490500"/>
                  <a:gd name="f310" fmla="val 1101048"/>
                  <a:gd name="f311" fmla="val 524987"/>
                  <a:gd name="f312" fmla="val 1034051"/>
                  <a:gd name="f313" fmla="val 505360"/>
                  <a:gd name="f314" fmla="val 1023014"/>
                  <a:gd name="f315" fmla="val 475089"/>
                  <a:gd name="f316" fmla="val 1082544"/>
                  <a:gd name="f317" fmla="val 412689"/>
                  <a:gd name="f318" fmla="val 1116790"/>
                  <a:gd name="f319" fmla="val 346243"/>
                  <a:gd name="f320" fmla="val 1110339"/>
                  <a:gd name="f321" fmla="val 283801"/>
                  <a:gd name="f322" fmla="val 1104277"/>
                  <a:gd name="f323" fmla="val 228486"/>
                  <a:gd name="f324" fmla="val 1063265"/>
                  <a:gd name="f325" fmla="val 202679"/>
                  <a:gd name="f326" fmla="val 1003895"/>
                  <a:gd name="f327" fmla="val 181967"/>
                  <a:gd name="f328" fmla="val 1012696"/>
                  <a:gd name="f329" fmla="val 205492"/>
                  <a:gd name="f330" fmla="val 1066954"/>
                  <a:gd name="f331" fmla="val 250941"/>
                  <a:gd name="f332" fmla="val 1107583"/>
                  <a:gd name="f333" fmla="val 305288"/>
                  <a:gd name="f334" fmla="val 1123484"/>
                  <a:gd name="f335" fmla="val 260051"/>
                  <a:gd name="f336" fmla="val 1186174"/>
                  <a:gd name="f337" fmla="val 162021"/>
                  <a:gd name="f338" fmla="val 1201884"/>
                  <a:gd name="f339" fmla="val 70961"/>
                  <a:gd name="f340" fmla="val 1161909"/>
                  <a:gd name="f341" fmla="val 64874"/>
                  <a:gd name="f342" fmla="val 1160625"/>
                  <a:gd name="f343" fmla="val 60391"/>
                  <a:gd name="f344" fmla="val 1156961"/>
                  <a:gd name="f345" fmla="val 56055"/>
                  <a:gd name="f346" fmla="val 1153032"/>
                  <a:gd name="f347" fmla="val -13786"/>
                  <a:gd name="f348" fmla="val 1089729"/>
                  <a:gd name="f349" fmla="val -19088"/>
                  <a:gd name="f350" fmla="val 981796"/>
                  <a:gd name="f351" fmla="val 44214"/>
                  <a:gd name="f352" fmla="val 911953"/>
                  <a:gd name="f353" fmla="val 84073"/>
                  <a:gd name="f354" fmla="val 882569"/>
                  <a:gd name="f355" fmla="val 76811"/>
                  <a:gd name="f356" fmla="val 875989"/>
                  <a:gd name="f357" fmla="val 80179"/>
                  <a:gd name="f358" fmla="val 872273"/>
                  <a:gd name="f359" fmla="val 28040"/>
                  <a:gd name="f360" fmla="val 814783"/>
                  <a:gd name="f361" fmla="val 28651"/>
                  <a:gd name="f362" fmla="val 726072"/>
                  <a:gd name="f363" fmla="val 82340"/>
                  <a:gd name="f364" fmla="val 666836"/>
                  <a:gd name="f365" fmla="val 121082"/>
                  <a:gd name="f366" fmla="val 638275"/>
                  <a:gd name="f367" fmla="val 89526"/>
                  <a:gd name="f368" fmla="val 571593"/>
                  <a:gd name="f369" fmla="val 96788"/>
                  <a:gd name="f370" fmla="val 490523"/>
                  <a:gd name="f371" fmla="val 145805"/>
                  <a:gd name="f372" fmla="val 430894"/>
                  <a:gd name="f373" fmla="val 198586"/>
                  <a:gd name="f374" fmla="val 400645"/>
                  <a:gd name="f375" fmla="val 259015"/>
                  <a:gd name="f376" fmla="val 385179"/>
                  <a:gd name="f377" fmla="val 321878"/>
                  <a:gd name="f378" fmla="val 383347"/>
                  <a:gd name="f379" fmla="val 321111"/>
                  <a:gd name="f380" fmla="val 357014"/>
                  <a:gd name="f381" fmla="val 257723"/>
                  <a:gd name="f382" fmla="val 358862"/>
                  <a:gd name="f383" fmla="val 196668"/>
                  <a:gd name="f384" fmla="val 373772"/>
                  <a:gd name="f385" fmla="val 141180"/>
                  <a:gd name="f386" fmla="val 399723"/>
                  <a:gd name="f387" fmla="val 117813"/>
                  <a:gd name="f388" fmla="val 370058"/>
                  <a:gd name="f389" fmla="val 106816"/>
                  <a:gd name="f390" fmla="val 332072"/>
                  <a:gd name="f391" fmla="val 291518"/>
                  <a:gd name="f392" fmla="val 170286"/>
                  <a:gd name="f393" fmla="val 205094"/>
                  <a:gd name="f394" fmla="val 72008"/>
                  <a:gd name="f395" fmla="val 326327"/>
                  <a:gd name="f396" fmla="val 350305"/>
                  <a:gd name="f397" fmla="val 373385"/>
                  <a:gd name="f398" fmla="val 75853"/>
                  <a:gd name="f399" fmla="val 394659"/>
                  <a:gd name="f400" fmla="val 83948"/>
                  <a:gd name="f401" fmla="val 425371"/>
                  <a:gd name="f402" fmla="val 33609"/>
                  <a:gd name="f403" fmla="val 467237"/>
                  <a:gd name="f404" fmla="*/ f0 1 1170491"/>
                  <a:gd name="f405" fmla="*/ f1 1 1745209"/>
                  <a:gd name="f406" fmla="val f2"/>
                  <a:gd name="f407" fmla="val f3"/>
                  <a:gd name="f408" fmla="val f4"/>
                  <a:gd name="f409" fmla="+- f408 0 f406"/>
                  <a:gd name="f410" fmla="+- f407 0 f406"/>
                  <a:gd name="f411" fmla="*/ f410 1 1170491"/>
                  <a:gd name="f412" fmla="*/ f409 1 1745209"/>
                  <a:gd name="f413" fmla="*/ f406 1 f411"/>
                  <a:gd name="f414" fmla="*/ f407 1 f411"/>
                  <a:gd name="f415" fmla="*/ f406 1 f412"/>
                  <a:gd name="f416" fmla="*/ f408 1 f412"/>
                  <a:gd name="f417" fmla="*/ f413 f404 1"/>
                  <a:gd name="f418" fmla="*/ f414 f404 1"/>
                  <a:gd name="f419" fmla="*/ f416 f405 1"/>
                  <a:gd name="f420" fmla="*/ f415 f405 1"/>
                </a:gdLst>
                <a:ahLst/>
                <a:cxnLst>
                  <a:cxn ang="3cd4">
                    <a:pos x="hc" y="t"/>
                  </a:cxn>
                  <a:cxn ang="0">
                    <a:pos x="r" y="vc"/>
                  </a:cxn>
                  <a:cxn ang="cd4">
                    <a:pos x="hc" y="b"/>
                  </a:cxn>
                  <a:cxn ang="cd2">
                    <a:pos x="l" y="vc"/>
                  </a:cxn>
                </a:cxnLst>
                <a:rect l="f417" t="f420" r="f418" b="f419"/>
                <a:pathLst>
                  <a:path w="1170491" h="1745209">
                    <a:moveTo>
                      <a:pt x="f5" y="f6"/>
                    </a:moveTo>
                    <a:cubicBezTo>
                      <a:pt x="f7" y="f8"/>
                      <a:pt x="f9" y="f10"/>
                      <a:pt x="f11" y="f12"/>
                    </a:cubicBezTo>
                    <a:cubicBezTo>
                      <a:pt x="f13" y="f14"/>
                      <a:pt x="f15" y="f16"/>
                      <a:pt x="f17" y="f18"/>
                    </a:cubicBezTo>
                    <a:lnTo>
                      <a:pt x="f19" y="f20"/>
                    </a:lnTo>
                    <a:cubicBezTo>
                      <a:pt x="f21" y="f22"/>
                      <a:pt x="f23" y="f24"/>
                      <a:pt x="f25" y="f26"/>
                    </a:cubicBezTo>
                    <a:cubicBezTo>
                      <a:pt x="f27" y="f28"/>
                      <a:pt x="f29" y="f30"/>
                      <a:pt x="f31" y="f32"/>
                    </a:cubicBezTo>
                    <a:lnTo>
                      <a:pt x="f33" y="f34"/>
                    </a:lnTo>
                    <a:cubicBezTo>
                      <a:pt x="f35" y="f36"/>
                      <a:pt x="f37" y="f38"/>
                      <a:pt x="f39" y="f40"/>
                    </a:cubicBezTo>
                    <a:cubicBezTo>
                      <a:pt x="f41" y="f42"/>
                      <a:pt x="f43" y="f44"/>
                      <a:pt x="f5" y="f6"/>
                    </a:cubicBezTo>
                    <a:close/>
                    <a:moveTo>
                      <a:pt x="f45" y="f46"/>
                    </a:moveTo>
                    <a:cubicBezTo>
                      <a:pt x="f47" y="f48"/>
                      <a:pt x="f49" y="f50"/>
                      <a:pt x="f51" y="f52"/>
                    </a:cubicBezTo>
                    <a:lnTo>
                      <a:pt x="f53" y="f54"/>
                    </a:lnTo>
                    <a:cubicBezTo>
                      <a:pt x="f55" y="f56"/>
                      <a:pt x="f57" y="f58"/>
                      <a:pt x="f59" y="f60"/>
                    </a:cubicBezTo>
                    <a:cubicBezTo>
                      <a:pt x="f61" y="f62"/>
                      <a:pt x="f63" y="f64"/>
                      <a:pt x="f65" y="f66"/>
                    </a:cubicBezTo>
                    <a:lnTo>
                      <a:pt x="f67" y="f68"/>
                    </a:lnTo>
                    <a:cubicBezTo>
                      <a:pt x="f69" y="f70"/>
                      <a:pt x="f71" y="f72"/>
                      <a:pt x="f73" y="f74"/>
                    </a:cubicBezTo>
                    <a:cubicBezTo>
                      <a:pt x="f75" y="f76"/>
                      <a:pt x="f77" y="f78"/>
                      <a:pt x="f45" y="f46"/>
                    </a:cubicBezTo>
                    <a:close/>
                    <a:moveTo>
                      <a:pt x="f79" y="f2"/>
                    </a:moveTo>
                    <a:cubicBezTo>
                      <a:pt x="f80" y="f81"/>
                      <a:pt x="f82" y="f83"/>
                      <a:pt x="f84" y="f85"/>
                    </a:cubicBezTo>
                    <a:cubicBezTo>
                      <a:pt x="f86" y="f87"/>
                      <a:pt x="f88" y="f89"/>
                      <a:pt x="f90" y="f91"/>
                    </a:cubicBezTo>
                    <a:lnTo>
                      <a:pt x="f92" y="f93"/>
                    </a:lnTo>
                    <a:cubicBezTo>
                      <a:pt x="f94" y="f95"/>
                      <a:pt x="f96" y="f97"/>
                      <a:pt x="f98" y="f99"/>
                    </a:cubicBezTo>
                    <a:cubicBezTo>
                      <a:pt x="f100" y="f101"/>
                      <a:pt x="f102" y="f103"/>
                      <a:pt x="f104" y="f103"/>
                    </a:cubicBezTo>
                    <a:cubicBezTo>
                      <a:pt x="f105" y="f103"/>
                      <a:pt x="f106" y="f107"/>
                      <a:pt x="f106" y="f108"/>
                    </a:cubicBezTo>
                    <a:lnTo>
                      <a:pt x="f109" y="f110"/>
                    </a:lnTo>
                    <a:lnTo>
                      <a:pt x="f106" y="f111"/>
                    </a:lnTo>
                    <a:lnTo>
                      <a:pt x="f106" y="f112"/>
                    </a:lnTo>
                    <a:cubicBezTo>
                      <a:pt x="f113" y="f114"/>
                      <a:pt x="f115" y="f116"/>
                      <a:pt x="f115" y="f117"/>
                    </a:cubicBezTo>
                    <a:lnTo>
                      <a:pt x="f118" y="f119"/>
                    </a:lnTo>
                    <a:cubicBezTo>
                      <a:pt x="f120" y="f121"/>
                      <a:pt x="f3" y="f122"/>
                      <a:pt x="f3" y="f123"/>
                    </a:cubicBezTo>
                    <a:cubicBezTo>
                      <a:pt x="f124" y="f125"/>
                      <a:pt x="f126" y="f127"/>
                      <a:pt x="f128" y="f129"/>
                    </a:cubicBezTo>
                    <a:cubicBezTo>
                      <a:pt x="f130" y="f131"/>
                      <a:pt x="f132" y="f133"/>
                      <a:pt x="f134" y="f135"/>
                    </a:cubicBezTo>
                    <a:lnTo>
                      <a:pt x="f136" y="f137"/>
                    </a:lnTo>
                    <a:cubicBezTo>
                      <a:pt x="f138" y="f139"/>
                      <a:pt x="f140" y="f141"/>
                      <a:pt x="f142" y="f143"/>
                    </a:cubicBezTo>
                    <a:cubicBezTo>
                      <a:pt x="f144" y="f145"/>
                      <a:pt x="f146" y="f147"/>
                      <a:pt x="f146" y="f148"/>
                    </a:cubicBezTo>
                    <a:cubicBezTo>
                      <a:pt x="f146" y="f149"/>
                      <a:pt x="f150" y="f151"/>
                      <a:pt x="f152" y="f153"/>
                    </a:cubicBezTo>
                    <a:cubicBezTo>
                      <a:pt x="f154" y="f155"/>
                      <a:pt x="f156" y="f157"/>
                      <a:pt x="f158" y="f159"/>
                    </a:cubicBezTo>
                    <a:cubicBezTo>
                      <a:pt x="f160" y="f161"/>
                      <a:pt x="f162" y="f163"/>
                      <a:pt x="f164" y="f165"/>
                    </a:cubicBezTo>
                    <a:cubicBezTo>
                      <a:pt x="f166" y="f167"/>
                      <a:pt x="f168" y="f169"/>
                      <a:pt x="f170" y="f171"/>
                    </a:cubicBezTo>
                    <a:lnTo>
                      <a:pt x="f172" y="f173"/>
                    </a:lnTo>
                    <a:cubicBezTo>
                      <a:pt x="f174" y="f175"/>
                      <a:pt x="f176" y="f177"/>
                      <a:pt x="f178" y="f179"/>
                    </a:cubicBezTo>
                    <a:cubicBezTo>
                      <a:pt x="f180" y="f181"/>
                      <a:pt x="f182" y="f183"/>
                      <a:pt x="f184" y="f185"/>
                    </a:cubicBezTo>
                    <a:lnTo>
                      <a:pt x="f186" y="f187"/>
                    </a:lnTo>
                    <a:lnTo>
                      <a:pt x="f188" y="f189"/>
                    </a:lnTo>
                    <a:cubicBezTo>
                      <a:pt x="f190" y="f191"/>
                      <a:pt x="f192" y="f193"/>
                      <a:pt x="f194" y="f195"/>
                    </a:cubicBezTo>
                    <a:cubicBezTo>
                      <a:pt x="f196" y="f197"/>
                      <a:pt x="f198" y="f199"/>
                      <a:pt x="f200" y="f201"/>
                    </a:cubicBezTo>
                    <a:lnTo>
                      <a:pt x="f202" y="f203"/>
                    </a:lnTo>
                    <a:cubicBezTo>
                      <a:pt x="f204" y="f205"/>
                      <a:pt x="f206" y="f207"/>
                      <a:pt x="f208" y="f209"/>
                    </a:cubicBezTo>
                    <a:cubicBezTo>
                      <a:pt x="f210" y="f211"/>
                      <a:pt x="f212" y="f213"/>
                      <a:pt x="f214" y="f215"/>
                    </a:cubicBezTo>
                    <a:cubicBezTo>
                      <a:pt x="f216" y="f217"/>
                      <a:pt x="f218" y="f219"/>
                      <a:pt x="f220" y="f221"/>
                    </a:cubicBezTo>
                    <a:cubicBezTo>
                      <a:pt x="f222" y="f223"/>
                      <a:pt x="f224" y="f225"/>
                      <a:pt x="f226" y="f227"/>
                    </a:cubicBezTo>
                    <a:cubicBezTo>
                      <a:pt x="f226" y="f228"/>
                      <a:pt x="f229" y="f230"/>
                      <a:pt x="f231" y="f232"/>
                    </a:cubicBezTo>
                    <a:lnTo>
                      <a:pt x="f233" y="f234"/>
                    </a:lnTo>
                    <a:cubicBezTo>
                      <a:pt x="f235" y="f236"/>
                      <a:pt x="f237" y="f238"/>
                      <a:pt x="f239" y="f240"/>
                    </a:cubicBezTo>
                    <a:lnTo>
                      <a:pt x="f241" y="f242"/>
                    </a:lnTo>
                    <a:cubicBezTo>
                      <a:pt x="f243" y="f244"/>
                      <a:pt x="f245" y="f246"/>
                      <a:pt x="f247" y="f248"/>
                    </a:cubicBezTo>
                    <a:cubicBezTo>
                      <a:pt x="f249" y="f250"/>
                      <a:pt x="f251" y="f252"/>
                      <a:pt x="f253" y="f254"/>
                    </a:cubicBezTo>
                    <a:cubicBezTo>
                      <a:pt x="f255" y="f256"/>
                      <a:pt x="f257" y="f258"/>
                      <a:pt x="f259" y="f260"/>
                    </a:cubicBezTo>
                    <a:lnTo>
                      <a:pt x="f261" y="f262"/>
                    </a:lnTo>
                    <a:cubicBezTo>
                      <a:pt x="f263" y="f264"/>
                      <a:pt x="f265" y="f266"/>
                      <a:pt x="f267" y="f268"/>
                    </a:cubicBezTo>
                    <a:cubicBezTo>
                      <a:pt x="f269" y="f270"/>
                      <a:pt x="f271" y="f272"/>
                      <a:pt x="f273" y="f4"/>
                    </a:cubicBezTo>
                    <a:cubicBezTo>
                      <a:pt x="f274" y="f272"/>
                      <a:pt x="f275" y="f276"/>
                      <a:pt x="f277" y="f278"/>
                    </a:cubicBezTo>
                    <a:lnTo>
                      <a:pt x="f279" y="f280"/>
                    </a:lnTo>
                    <a:cubicBezTo>
                      <a:pt x="f281" y="f282"/>
                      <a:pt x="f283" y="f284"/>
                      <a:pt x="f285" y="f286"/>
                    </a:cubicBezTo>
                    <a:cubicBezTo>
                      <a:pt x="f287" y="f288"/>
                      <a:pt x="f289" y="f290"/>
                      <a:pt x="f291" y="f292"/>
                    </a:cubicBezTo>
                    <a:cubicBezTo>
                      <a:pt x="f293" y="f294"/>
                      <a:pt x="f295" y="f296"/>
                      <a:pt x="f297" y="f298"/>
                    </a:cubicBezTo>
                    <a:cubicBezTo>
                      <a:pt x="f299" y="f300"/>
                      <a:pt x="f301" y="f302"/>
                      <a:pt x="f303" y="f304"/>
                    </a:cubicBezTo>
                    <a:lnTo>
                      <a:pt x="f305" y="f306"/>
                    </a:lnTo>
                    <a:cubicBezTo>
                      <a:pt x="f307" y="f308"/>
                      <a:pt x="f309" y="f310"/>
                      <a:pt x="f311" y="f312"/>
                    </a:cubicBezTo>
                    <a:lnTo>
                      <a:pt x="f313" y="f314"/>
                    </a:lnTo>
                    <a:cubicBezTo>
                      <a:pt x="f315" y="f316"/>
                      <a:pt x="f317" y="f318"/>
                      <a:pt x="f319" y="f320"/>
                    </a:cubicBezTo>
                    <a:cubicBezTo>
                      <a:pt x="f321" y="f322"/>
                      <a:pt x="f323" y="f324"/>
                      <a:pt x="f325" y="f326"/>
                    </a:cubicBezTo>
                    <a:lnTo>
                      <a:pt x="f327" y="f328"/>
                    </a:lnTo>
                    <a:cubicBezTo>
                      <a:pt x="f329" y="f330"/>
                      <a:pt x="f331" y="f332"/>
                      <a:pt x="f333" y="f334"/>
                    </a:cubicBezTo>
                    <a:cubicBezTo>
                      <a:pt x="f335" y="f336"/>
                      <a:pt x="f337" y="f338"/>
                      <a:pt x="f339" y="f340"/>
                    </a:cubicBezTo>
                    <a:cubicBezTo>
                      <a:pt x="f341" y="f342"/>
                      <a:pt x="f343" y="f344"/>
                      <a:pt x="f345" y="f346"/>
                    </a:cubicBezTo>
                    <a:cubicBezTo>
                      <a:pt x="f347" y="f348"/>
                      <a:pt x="f349" y="f350"/>
                      <a:pt x="f351" y="f352"/>
                    </a:cubicBezTo>
                    <a:lnTo>
                      <a:pt x="f353" y="f354"/>
                    </a:lnTo>
                    <a:lnTo>
                      <a:pt x="f355" y="f356"/>
                    </a:lnTo>
                    <a:lnTo>
                      <a:pt x="f357" y="f358"/>
                    </a:lnTo>
                    <a:cubicBezTo>
                      <a:pt x="f359" y="f360"/>
                      <a:pt x="f361" y="f362"/>
                      <a:pt x="f363" y="f364"/>
                    </a:cubicBezTo>
                    <a:lnTo>
                      <a:pt x="f365" y="f366"/>
                    </a:lnTo>
                    <a:cubicBezTo>
                      <a:pt x="f367" y="f368"/>
                      <a:pt x="f369" y="f370"/>
                      <a:pt x="f371" y="f372"/>
                    </a:cubicBezTo>
                    <a:cubicBezTo>
                      <a:pt x="f373" y="f374"/>
                      <a:pt x="f375" y="f376"/>
                      <a:pt x="f377" y="f378"/>
                    </a:cubicBezTo>
                    <a:lnTo>
                      <a:pt x="f379" y="f380"/>
                    </a:lnTo>
                    <a:cubicBezTo>
                      <a:pt x="f381" y="f382"/>
                      <a:pt x="f383" y="f384"/>
                      <a:pt x="f385" y="f386"/>
                    </a:cubicBezTo>
                    <a:cubicBezTo>
                      <a:pt x="f387" y="f388"/>
                      <a:pt x="f389" y="f390"/>
                      <a:pt x="f389" y="f391"/>
                    </a:cubicBezTo>
                    <a:cubicBezTo>
                      <a:pt x="f389" y="f392"/>
                      <a:pt x="f393" y="f394"/>
                      <a:pt x="f395" y="f394"/>
                    </a:cubicBezTo>
                    <a:cubicBezTo>
                      <a:pt x="f396" y="f394"/>
                      <a:pt x="f397" y="f398"/>
                      <a:pt x="f399" y="f400"/>
                    </a:cubicBezTo>
                    <a:cubicBezTo>
                      <a:pt x="f401" y="f402"/>
                      <a:pt x="f403" y="f2"/>
                      <a:pt x="f79" y="f2"/>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grpSp>
        <p:sp>
          <p:nvSpPr>
            <p:cNvPr id="9" name="Rectangle 19">
              <a:extLst>
                <a:ext uri="{FF2B5EF4-FFF2-40B4-BE49-F238E27FC236}">
                  <a16:creationId xmlns:a16="http://schemas.microsoft.com/office/drawing/2014/main" id="{CD1C4EF3-A71A-BAB2-2773-226CAE19BAB4}"/>
                </a:ext>
              </a:extLst>
            </p:cNvPr>
            <p:cNvSpPr/>
            <p:nvPr/>
          </p:nvSpPr>
          <p:spPr>
            <a:xfrm>
              <a:off x="3157660" y="1268995"/>
              <a:ext cx="372270" cy="436123"/>
            </a:xfrm>
            <a:custGeom>
              <a:avLst/>
              <a:gdLst>
                <a:gd name="f0" fmla="val w"/>
                <a:gd name="f1" fmla="val h"/>
                <a:gd name="f2" fmla="val 0"/>
                <a:gd name="f3" fmla="val 2926108"/>
                <a:gd name="f4" fmla="val 3216409"/>
                <a:gd name="f5" fmla="val 1150286"/>
                <a:gd name="f6" fmla="val 2039882"/>
                <a:gd name="f7" fmla="val 1216487"/>
                <a:gd name="f8" fmla="val 2110220"/>
                <a:gd name="f9" fmla="val 1249586"/>
                <a:gd name="f10" fmla="val 2238485"/>
                <a:gd name="f11" fmla="val 1348889"/>
                <a:gd name="f12" fmla="val 2250897"/>
                <a:gd name="f13" fmla="val 1452327"/>
                <a:gd name="f14" fmla="val 2213659"/>
                <a:gd name="f15" fmla="val 1530941"/>
                <a:gd name="f16" fmla="val 2147458"/>
                <a:gd name="f17" fmla="val 1597142"/>
                <a:gd name="f18" fmla="val 2052295"/>
                <a:gd name="f19" fmla="val 1634380"/>
                <a:gd name="f20" fmla="val 2030228"/>
                <a:gd name="f21" fmla="val 1712994"/>
                <a:gd name="f22" fmla="val 2049536"/>
                <a:gd name="f23" fmla="val 1721269"/>
                <a:gd name="f24" fmla="val 2072982"/>
                <a:gd name="f25" fmla="val 1533700"/>
                <a:gd name="f26" fmla="val 2362611"/>
                <a:gd name="f27" fmla="val 1615072"/>
                <a:gd name="f28" fmla="val 2763954"/>
                <a:gd name="f29" fmla="val 1568179"/>
                <a:gd name="f30" fmla="val 2830155"/>
                <a:gd name="f31" fmla="val 1391644"/>
                <a:gd name="f32" fmla="val 2965315"/>
                <a:gd name="f33" fmla="val 1231658"/>
                <a:gd name="f34" fmla="val 2893598"/>
                <a:gd name="f35" fmla="val 1063398"/>
                <a:gd name="f36" fmla="val 2925319"/>
                <a:gd name="f37" fmla="val 925479"/>
                <a:gd name="f38" fmla="val 2954282"/>
                <a:gd name="f39" fmla="val 820660"/>
                <a:gd name="f40" fmla="val 3107371"/>
                <a:gd name="f41" fmla="val 686879"/>
                <a:gd name="f42" fmla="val 3148747"/>
                <a:gd name="f43" fmla="val 536548"/>
                <a:gd name="f44" fmla="val 3184606"/>
                <a:gd name="f45" fmla="val 373804"/>
                <a:gd name="f46" fmla="val 3224602"/>
                <a:gd name="f47" fmla="val 215198"/>
                <a:gd name="f48" fmla="val 3214948"/>
                <a:gd name="f49" fmla="val 93829"/>
                <a:gd name="f50" fmla="val 3209431"/>
                <a:gd name="f51" fmla="val 71763"/>
                <a:gd name="f52" fmla="val 3046687"/>
                <a:gd name="f53" fmla="val 136584"/>
                <a:gd name="f54" fmla="val 2925318"/>
                <a:gd name="f55" fmla="val 168305"/>
                <a:gd name="f56" fmla="val 2828775"/>
                <a:gd name="f57" fmla="val 121415"/>
                <a:gd name="f58" fmla="val 2802571"/>
                <a:gd name="f59" fmla="val 107623"/>
                <a:gd name="f60" fmla="val 2710165"/>
                <a:gd name="f61" fmla="val 111150"/>
                <a:gd name="f62" fmla="val 2693172"/>
                <a:gd name="f63" fmla="val 127647"/>
                <a:gd name="f64" fmla="val 2691385"/>
                <a:gd name="f65" fmla="val 158288"/>
                <a:gd name="f66" fmla="val 2695563"/>
                <a:gd name="f67" fmla="val 2626239"/>
                <a:gd name="f68" fmla="val 266288"/>
                <a:gd name="f69" fmla="val 2708276"/>
                <a:gd name="f70" fmla="val 307224"/>
                <a:gd name="f71" fmla="val 2711894"/>
                <a:gd name="f72" fmla="val 415224"/>
                <a:gd name="f73" fmla="val 2711420"/>
                <a:gd name="f74" fmla="val 428487"/>
                <a:gd name="f75" fmla="val 2711947"/>
                <a:gd name="f76" fmla="val 442136"/>
                <a:gd name="f77" fmla="val 2710942"/>
                <a:gd name="f78" fmla="val 456160"/>
                <a:gd name="f79" fmla="val 2708700"/>
                <a:gd name="f80" fmla="val 2617963"/>
                <a:gd name="f81" fmla="val 564160"/>
                <a:gd name="f82" fmla="val 2692500"/>
                <a:gd name="f83" fmla="val 577696"/>
                <a:gd name="f84" fmla="val 2691220"/>
                <a:gd name="f85" fmla="val 591289"/>
                <a:gd name="f86" fmla="val 2688332"/>
                <a:gd name="f87" fmla="val 605096"/>
                <a:gd name="f88" fmla="val 2684680"/>
                <a:gd name="f89" fmla="val 2601411"/>
                <a:gd name="f90" fmla="val 713096"/>
                <a:gd name="f91" fmla="val 2654658"/>
                <a:gd name="f92" fmla="val 754032"/>
                <a:gd name="f93" fmla="val 2641463"/>
                <a:gd name="f94" fmla="val 2580721"/>
                <a:gd name="f95" fmla="val 862032"/>
                <a:gd name="f96" fmla="val 2599792"/>
                <a:gd name="f97" fmla="val 897454"/>
                <a:gd name="f98" fmla="val 2584791"/>
                <a:gd name="f99" fmla="val 934214"/>
                <a:gd name="f100" fmla="val 2567836"/>
                <a:gd name="f101" fmla="val 972371"/>
                <a:gd name="f102" fmla="val 2548802"/>
                <a:gd name="f103" fmla="val 1030297"/>
                <a:gd name="f104" fmla="val 2506047"/>
                <a:gd name="f105" fmla="val 939271"/>
                <a:gd name="f106" fmla="val 2219176"/>
                <a:gd name="f107" fmla="val 947546"/>
                <a:gd name="f108" fmla="val 2122633"/>
                <a:gd name="f109" fmla="val 957201"/>
                <a:gd name="f110" fmla="val 2082636"/>
                <a:gd name="f111" fmla="val 1082706"/>
                <a:gd name="f112" fmla="val 2067466"/>
                <a:gd name="f113" fmla="val 394278"/>
                <a:gd name="f114" fmla="val 1320337"/>
                <a:gd name="f115" fmla="val 356565"/>
                <a:gd name="f116" fmla="val 1315036"/>
                <a:gd name="f117" fmla="val 316914"/>
                <a:gd name="f118" fmla="val 1320983"/>
                <a:gd name="f119" fmla="val 277262"/>
                <a:gd name="f120" fmla="val 1344774"/>
                <a:gd name="f121" fmla="val 169686"/>
                <a:gd name="f122" fmla="val 1368221"/>
                <a:gd name="f123" fmla="val 281399"/>
                <a:gd name="f124" fmla="val 1532343"/>
                <a:gd name="f125" fmla="val 314500"/>
                <a:gd name="f126" fmla="val 1626128"/>
                <a:gd name="f127" fmla="val 335188"/>
                <a:gd name="f128" fmla="val 1715776"/>
                <a:gd name="f129" fmla="val 306225"/>
                <a:gd name="f130" fmla="val 1838523"/>
                <a:gd name="f131" fmla="val 376563"/>
                <a:gd name="f132" fmla="val 1820593"/>
                <a:gd name="f133" fmla="val 535169"/>
                <a:gd name="f134" fmla="val 1786113"/>
                <a:gd name="f135" fmla="val 681363"/>
                <a:gd name="f136" fmla="val 1673020"/>
                <a:gd name="f137" fmla="val 628954"/>
                <a:gd name="f138" fmla="val 1493726"/>
                <a:gd name="f139" fmla="val 603094"/>
                <a:gd name="f140" fmla="val 1453384"/>
                <a:gd name="f141" fmla="val 507414"/>
                <a:gd name="f142" fmla="val 1336241"/>
                <a:gd name="f143" fmla="val 1526804"/>
                <a:gd name="f144" fmla="val 66"/>
                <a:gd name="f145" fmla="val 2066065"/>
                <a:gd name="f146" fmla="val 2824"/>
                <a:gd name="f147" fmla="val 2621877"/>
                <a:gd name="f148" fmla="val 129710"/>
                <a:gd name="f149" fmla="val 2896335"/>
                <a:gd name="f150" fmla="val 1038593"/>
                <a:gd name="f151" fmla="val 3057700"/>
                <a:gd name="f152" fmla="val 1564063"/>
                <a:gd name="f153" fmla="val 2532230"/>
                <a:gd name="f154" fmla="val 2366749"/>
                <a:gd name="f155" fmla="val 2064686"/>
                <a:gd name="f156" fmla="val 2292273"/>
                <a:gd name="f157" fmla="val 1885392"/>
                <a:gd name="f158" fmla="val 2267447"/>
                <a:gd name="f159" fmla="val 1950214"/>
                <a:gd name="f160" fmla="val 2015056"/>
                <a:gd name="f161" fmla="val 1555767"/>
                <a:gd name="f162" fmla="val 1940580"/>
                <a:gd name="f163" fmla="val 1179249"/>
                <a:gd name="f164" fmla="val 1868862"/>
                <a:gd name="f165" fmla="val 732393"/>
                <a:gd name="f166" fmla="val 2186075"/>
                <a:gd name="f167" fmla="val 554478"/>
                <a:gd name="f168" fmla="val 2159871"/>
                <a:gd name="f169" fmla="val 466211"/>
                <a:gd name="f170" fmla="val 2141942"/>
                <a:gd name="f171" fmla="val 394493"/>
                <a:gd name="f172" fmla="val 1904722"/>
                <a:gd name="f173" fmla="val 364151"/>
                <a:gd name="f174" fmla="val 1932305"/>
                <a:gd name="f175" fmla="val 322774"/>
                <a:gd name="f176" fmla="val 1970922"/>
                <a:gd name="f177" fmla="val 405526"/>
                <a:gd name="f178" fmla="val 2146079"/>
                <a:gd name="f179" fmla="val 467589"/>
                <a:gd name="f180" fmla="val 2205384"/>
                <a:gd name="f181" fmla="val 525515"/>
                <a:gd name="f182" fmla="val 2241243"/>
                <a:gd name="f183" fmla="val 2202626"/>
                <a:gd name="f184" fmla="val 873070"/>
                <a:gd name="f185" fmla="val 2139183"/>
                <a:gd name="f186" fmla="val 913066"/>
                <a:gd name="f187" fmla="val 2128149"/>
                <a:gd name="f188" fmla="val 870312"/>
                <a:gd name="f189" fmla="val 2253655"/>
                <a:gd name="f190" fmla="val 877208"/>
                <a:gd name="f191" fmla="val 2333648"/>
                <a:gd name="f192" fmla="val 862033"/>
                <a:gd name="f193" fmla="val 2337135"/>
                <a:gd name="f194" fmla="val 2415799"/>
                <a:gd name="f195" fmla="val 754033"/>
                <a:gd name="f196" fmla="val 2360695"/>
                <a:gd name="f197" fmla="val 713097"/>
                <a:gd name="f198" fmla="val 2366601"/>
                <a:gd name="f199" fmla="val 2428213"/>
                <a:gd name="f200" fmla="val 605097"/>
                <a:gd name="f201" fmla="val 2379641"/>
                <a:gd name="f202" fmla="val 564161"/>
                <a:gd name="f203" fmla="val 2382960"/>
                <a:gd name="f204" fmla="val 2436489"/>
                <a:gd name="f205" fmla="val 456161"/>
                <a:gd name="f206" fmla="val 2388351"/>
                <a:gd name="f207" fmla="val 415225"/>
                <a:gd name="f208" fmla="val 2389346"/>
                <a:gd name="f209" fmla="val 307225"/>
                <a:gd name="f210" fmla="val 2386989"/>
                <a:gd name="f211" fmla="val 293173"/>
                <a:gd name="f212" fmla="val 2387203"/>
                <a:gd name="f213" fmla="val 279516"/>
                <a:gd name="f214" fmla="val 2386340"/>
                <a:gd name="f215" fmla="val 266289"/>
                <a:gd name="f216" fmla="val 2385150"/>
                <a:gd name="f217" fmla="val 158289"/>
                <a:gd name="f218" fmla="val 2370613"/>
                <a:gd name="f219" fmla="val 107017"/>
                <a:gd name="f220" fmla="val 2360332"/>
                <a:gd name="f221" fmla="val 72014"/>
                <a:gd name="f222" fmla="val 2345184"/>
                <a:gd name="f223" fmla="val 62108"/>
                <a:gd name="f224" fmla="val 2325373"/>
                <a:gd name="f225" fmla="val 37284"/>
                <a:gd name="f226" fmla="val 2261930"/>
                <a:gd name="f227" fmla="val 103484"/>
                <a:gd name="f228" fmla="val 2223314"/>
                <a:gd name="f229" fmla="val 124172"/>
                <a:gd name="f230" fmla="val 2172284"/>
                <a:gd name="f231" fmla="val 111759"/>
                <a:gd name="f232" fmla="val 2144700"/>
                <a:gd name="f233" fmla="val 74522"/>
                <a:gd name="f234" fmla="val 86934"/>
                <a:gd name="f235" fmla="val 2089533"/>
                <a:gd name="f236" fmla="val 96588"/>
                <a:gd name="f237" fmla="val 2053674"/>
                <a:gd name="f238" fmla="val 242782"/>
                <a:gd name="f239" fmla="val 264849"/>
                <a:gd name="f240" fmla="val 1994369"/>
                <a:gd name="f241" fmla="val 273125"/>
                <a:gd name="f242" fmla="val 1919892"/>
                <a:gd name="f243" fmla="val -4093"/>
                <a:gd name="f244" fmla="val 1721291"/>
                <a:gd name="f245" fmla="val 45"/>
                <a:gd name="f246" fmla="val 1671639"/>
                <a:gd name="f247" fmla="val 12458"/>
                <a:gd name="f248" fmla="val 1619230"/>
                <a:gd name="f249" fmla="val 1558546"/>
                <a:gd name="f250" fmla="val 190373"/>
                <a:gd name="f251" fmla="val 1477174"/>
                <a:gd name="f252" fmla="val 222094"/>
                <a:gd name="f253" fmla="val 1438557"/>
                <a:gd name="f254" fmla="val 80038"/>
                <a:gd name="f255" fmla="val 1267538"/>
                <a:gd name="f256" fmla="val 91072"/>
                <a:gd name="f257" fmla="val 1224783"/>
                <a:gd name="f258" fmla="val 111760"/>
                <a:gd name="f259" fmla="val 1092381"/>
                <a:gd name="f260" fmla="val 240023"/>
                <a:gd name="f261" fmla="val 943429"/>
                <a:gd name="f262" fmla="val 703451"/>
                <a:gd name="f263" fmla="val 342084"/>
                <a:gd name="f264" fmla="val 332450"/>
                <a:gd name="f265" fmla="val 961338"/>
                <a:gd name="f266" fmla="val -5451"/>
                <a:gd name="f267" fmla="*/ f0 1 2926108"/>
                <a:gd name="f268" fmla="*/ f1 1 3216409"/>
                <a:gd name="f269" fmla="val f2"/>
                <a:gd name="f270" fmla="val f3"/>
                <a:gd name="f271" fmla="val f4"/>
                <a:gd name="f272" fmla="+- f271 0 f269"/>
                <a:gd name="f273" fmla="+- f270 0 f269"/>
                <a:gd name="f274" fmla="*/ f273 1 2926108"/>
                <a:gd name="f275" fmla="*/ f272 1 3216409"/>
                <a:gd name="f276" fmla="*/ f269 1 f274"/>
                <a:gd name="f277" fmla="*/ f270 1 f274"/>
                <a:gd name="f278" fmla="*/ f269 1 f275"/>
                <a:gd name="f279" fmla="*/ f271 1 f275"/>
                <a:gd name="f280" fmla="*/ f276 f267 1"/>
                <a:gd name="f281" fmla="*/ f277 f267 1"/>
                <a:gd name="f282" fmla="*/ f279 f268 1"/>
                <a:gd name="f283" fmla="*/ f278 f268 1"/>
              </a:gdLst>
              <a:ahLst/>
              <a:cxnLst>
                <a:cxn ang="3cd4">
                  <a:pos x="hc" y="t"/>
                </a:cxn>
                <a:cxn ang="0">
                  <a:pos x="r" y="vc"/>
                </a:cxn>
                <a:cxn ang="cd4">
                  <a:pos x="hc" y="b"/>
                </a:cxn>
                <a:cxn ang="cd2">
                  <a:pos x="l" y="vc"/>
                </a:cxn>
              </a:cxnLst>
              <a:rect l="f280" t="f283" r="f281" b="f282"/>
              <a:pathLst>
                <a:path w="2926108" h="3216409">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8"/>
                  </a:cubicBezTo>
                  <a:cubicBezTo>
                    <a:pt x="f49" y="f50"/>
                    <a:pt x="f51" y="f52"/>
                    <a:pt x="f53" y="f54"/>
                  </a:cubicBezTo>
                  <a:cubicBezTo>
                    <a:pt x="f55" y="f56"/>
                    <a:pt x="f57" y="f58"/>
                    <a:pt x="f59" y="f60"/>
                  </a:cubicBezTo>
                  <a:cubicBezTo>
                    <a:pt x="f61" y="f62"/>
                    <a:pt x="f63" y="f64"/>
                    <a:pt x="f65" y="f66"/>
                  </a:cubicBezTo>
                  <a:lnTo>
                    <a:pt x="f65" y="f67"/>
                  </a:lnTo>
                  <a:lnTo>
                    <a:pt x="f68" y="f67"/>
                  </a:lnTo>
                  <a:lnTo>
                    <a:pt x="f68" y="f69"/>
                  </a:lnTo>
                  <a:lnTo>
                    <a:pt x="f70" y="f71"/>
                  </a:lnTo>
                  <a:lnTo>
                    <a:pt x="f70" y="f67"/>
                  </a:lnTo>
                  <a:lnTo>
                    <a:pt x="f72" y="f67"/>
                  </a:lnTo>
                  <a:lnTo>
                    <a:pt x="f72" y="f73"/>
                  </a:lnTo>
                  <a:cubicBezTo>
                    <a:pt x="f74" y="f75"/>
                    <a:pt x="f76" y="f77"/>
                    <a:pt x="f78" y="f79"/>
                  </a:cubicBezTo>
                  <a:lnTo>
                    <a:pt x="f78" y="f80"/>
                  </a:lnTo>
                  <a:lnTo>
                    <a:pt x="f81" y="f80"/>
                  </a:lnTo>
                  <a:lnTo>
                    <a:pt x="f81" y="f82"/>
                  </a:lnTo>
                  <a:cubicBezTo>
                    <a:pt x="f83" y="f84"/>
                    <a:pt x="f85" y="f86"/>
                    <a:pt x="f87" y="f88"/>
                  </a:cubicBezTo>
                  <a:lnTo>
                    <a:pt x="f87" y="f89"/>
                  </a:lnTo>
                  <a:lnTo>
                    <a:pt x="f90" y="f89"/>
                  </a:lnTo>
                  <a:lnTo>
                    <a:pt x="f90" y="f91"/>
                  </a:lnTo>
                  <a:lnTo>
                    <a:pt x="f92" y="f93"/>
                  </a:lnTo>
                  <a:lnTo>
                    <a:pt x="f92" y="f94"/>
                  </a:lnTo>
                  <a:lnTo>
                    <a:pt x="f95" y="f94"/>
                  </a:lnTo>
                  <a:lnTo>
                    <a:pt x="f95" y="f96"/>
                  </a:lnTo>
                  <a:cubicBezTo>
                    <a:pt x="f97" y="f98"/>
                    <a:pt x="f99" y="f100"/>
                    <a:pt x="f101" y="f102"/>
                  </a:cubicBezTo>
                  <a:cubicBezTo>
                    <a:pt x="f103" y="f104"/>
                    <a:pt x="f105" y="f106"/>
                    <a:pt x="f107" y="f108"/>
                  </a:cubicBezTo>
                  <a:cubicBezTo>
                    <a:pt x="f109" y="f110"/>
                    <a:pt x="f111" y="f112"/>
                    <a:pt x="f5" y="f6"/>
                  </a:cubicBezTo>
                  <a:close/>
                  <a:moveTo>
                    <a:pt x="f113" y="f114"/>
                  </a:moveTo>
                  <a:cubicBezTo>
                    <a:pt x="f115" y="f116"/>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13" y="f114"/>
                  </a:cubicBezTo>
                  <a:close/>
                  <a:moveTo>
                    <a:pt x="f143" y="f144"/>
                  </a:moveTo>
                  <a:cubicBezTo>
                    <a:pt x="f145" y="f146"/>
                    <a:pt x="f147" y="f148"/>
                    <a:pt x="f149" y="f150"/>
                  </a:cubicBezTo>
                  <a:cubicBezTo>
                    <a:pt x="f151" y="f152"/>
                    <a:pt x="f153" y="f154"/>
                    <a:pt x="f155" y="f156"/>
                  </a:cubicBezTo>
                  <a:cubicBezTo>
                    <a:pt x="f157" y="f158"/>
                    <a:pt x="f159" y="f160"/>
                    <a:pt x="f161" y="f162"/>
                  </a:cubicBezTo>
                  <a:cubicBezTo>
                    <a:pt x="f163" y="f164"/>
                    <a:pt x="f165" y="f166"/>
                    <a:pt x="f167" y="f168"/>
                  </a:cubicBezTo>
                  <a:cubicBezTo>
                    <a:pt x="f169" y="f170"/>
                    <a:pt x="f171" y="f172"/>
                    <a:pt x="f173" y="f174"/>
                  </a:cubicBezTo>
                  <a:cubicBezTo>
                    <a:pt x="f175" y="f176"/>
                    <a:pt x="f177" y="f178"/>
                    <a:pt x="f179" y="f180"/>
                  </a:cubicBezTo>
                  <a:cubicBezTo>
                    <a:pt x="f181" y="f182"/>
                    <a:pt x="f165" y="f183"/>
                    <a:pt x="f184" y="f185"/>
                  </a:cubicBezTo>
                  <a:cubicBezTo>
                    <a:pt x="f186" y="f187"/>
                    <a:pt x="f188" y="f189"/>
                    <a:pt x="f190" y="f191"/>
                  </a:cubicBezTo>
                  <a:lnTo>
                    <a:pt x="f192" y="f193"/>
                  </a:lnTo>
                  <a:lnTo>
                    <a:pt x="f192" y="f194"/>
                  </a:lnTo>
                  <a:lnTo>
                    <a:pt x="f195" y="f194"/>
                  </a:lnTo>
                  <a:lnTo>
                    <a:pt x="f195" y="f196"/>
                  </a:lnTo>
                  <a:lnTo>
                    <a:pt x="f197" y="f198"/>
                  </a:lnTo>
                  <a:lnTo>
                    <a:pt x="f197" y="f199"/>
                  </a:lnTo>
                  <a:lnTo>
                    <a:pt x="f200" y="f199"/>
                  </a:lnTo>
                  <a:lnTo>
                    <a:pt x="f200" y="f201"/>
                  </a:lnTo>
                  <a:lnTo>
                    <a:pt x="f202" y="f203"/>
                  </a:lnTo>
                  <a:lnTo>
                    <a:pt x="f202" y="f204"/>
                  </a:lnTo>
                  <a:lnTo>
                    <a:pt x="f205" y="f204"/>
                  </a:lnTo>
                  <a:lnTo>
                    <a:pt x="f205" y="f206"/>
                  </a:lnTo>
                  <a:lnTo>
                    <a:pt x="f207" y="f208"/>
                  </a:lnTo>
                  <a:lnTo>
                    <a:pt x="f207" y="f204"/>
                  </a:lnTo>
                  <a:lnTo>
                    <a:pt x="f209" y="f204"/>
                  </a:lnTo>
                  <a:lnTo>
                    <a:pt x="f209" y="f210"/>
                  </a:lnTo>
                  <a:cubicBezTo>
                    <a:pt x="f211" y="f212"/>
                    <a:pt x="f213" y="f214"/>
                    <a:pt x="f215" y="f216"/>
                  </a:cubicBezTo>
                  <a:lnTo>
                    <a:pt x="f215" y="f199"/>
                  </a:lnTo>
                  <a:lnTo>
                    <a:pt x="f217" y="f199"/>
                  </a:lnTo>
                  <a:lnTo>
                    <a:pt x="f217" y="f218"/>
                  </a:lnTo>
                  <a:cubicBezTo>
                    <a:pt x="f219" y="f220"/>
                    <a:pt x="f221" y="f222"/>
                    <a:pt x="f223" y="f224"/>
                  </a:cubicBezTo>
                  <a:cubicBezTo>
                    <a:pt x="f225" y="f226"/>
                    <a:pt x="f227" y="f228"/>
                    <a:pt x="f229" y="f230"/>
                  </a:cubicBezTo>
                  <a:cubicBezTo>
                    <a:pt x="f231" y="f232"/>
                    <a:pt x="f233" y="f170"/>
                    <a:pt x="f234" y="f235"/>
                  </a:cubicBezTo>
                  <a:cubicBezTo>
                    <a:pt x="f236" y="f237"/>
                    <a:pt x="f238" y="f20"/>
                    <a:pt x="f239" y="f240"/>
                  </a:cubicBezTo>
                  <a:cubicBezTo>
                    <a:pt x="f241" y="f242"/>
                    <a:pt x="f243" y="f244"/>
                    <a:pt x="f245" y="f246"/>
                  </a:cubicBezTo>
                  <a:cubicBezTo>
                    <a:pt x="f247" y="f248"/>
                    <a:pt x="f229" y="f249"/>
                    <a:pt x="f250" y="f251"/>
                  </a:cubicBezTo>
                  <a:cubicBezTo>
                    <a:pt x="f252" y="f253"/>
                    <a:pt x="f254" y="f255"/>
                    <a:pt x="f256" y="f257"/>
                  </a:cubicBezTo>
                  <a:cubicBezTo>
                    <a:pt x="f258" y="f259"/>
                    <a:pt x="f260" y="f261"/>
                    <a:pt x="f239" y="f262"/>
                  </a:cubicBezTo>
                  <a:cubicBezTo>
                    <a:pt x="f263" y="f264"/>
                    <a:pt x="f265" y="f266"/>
                    <a:pt x="f143" y="f144"/>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10" name="Oval 47">
              <a:extLst>
                <a:ext uri="{FF2B5EF4-FFF2-40B4-BE49-F238E27FC236}">
                  <a16:creationId xmlns:a16="http://schemas.microsoft.com/office/drawing/2014/main" id="{B2E68ECB-6FEC-BE44-DAAE-3A96814C5465}"/>
                </a:ext>
              </a:extLst>
            </p:cNvPr>
            <p:cNvSpPr/>
            <p:nvPr/>
          </p:nvSpPr>
          <p:spPr>
            <a:xfrm>
              <a:off x="8484004" y="1253358"/>
              <a:ext cx="438546" cy="467395"/>
            </a:xfrm>
            <a:custGeom>
              <a:avLst/>
              <a:gdLst>
                <a:gd name="f0" fmla="val w"/>
                <a:gd name="f1" fmla="val h"/>
                <a:gd name="f2" fmla="val 0"/>
                <a:gd name="f3" fmla="val 3240000"/>
                <a:gd name="f4" fmla="val 1303187"/>
                <a:gd name="f5" fmla="val 480874"/>
                <a:gd name="f6" fmla="val 1936813"/>
                <a:gd name="f7" fmla="val 2759126"/>
                <a:gd name="f8" fmla="val 1620000"/>
                <a:gd name="f9" fmla="val 2514701"/>
                <a:gd name="f10" fmla="val 725299"/>
                <a:gd name="f11" fmla="*/ f0 1 3240000"/>
                <a:gd name="f12" fmla="*/ f1 1 3240000"/>
                <a:gd name="f13" fmla="val f2"/>
                <a:gd name="f14" fmla="val f3"/>
                <a:gd name="f15" fmla="+- f14 0 f13"/>
                <a:gd name="f16" fmla="*/ f15 1 3240000"/>
                <a:gd name="f17" fmla="*/ f13 1 f16"/>
                <a:gd name="f18" fmla="*/ f14 1 f16"/>
                <a:gd name="f19" fmla="*/ f17 f11 1"/>
                <a:gd name="f20" fmla="*/ f18 f11 1"/>
                <a:gd name="f21" fmla="*/ f18 f12 1"/>
                <a:gd name="f22" fmla="*/ f17 f12 1"/>
              </a:gdLst>
              <a:ahLst/>
              <a:cxnLst>
                <a:cxn ang="3cd4">
                  <a:pos x="hc" y="t"/>
                </a:cxn>
                <a:cxn ang="0">
                  <a:pos x="r" y="vc"/>
                </a:cxn>
                <a:cxn ang="cd4">
                  <a:pos x="hc" y="b"/>
                </a:cxn>
                <a:cxn ang="cd2">
                  <a:pos x="l" y="vc"/>
                </a:cxn>
              </a:cxnLst>
              <a:rect l="f19" t="f22" r="f20" b="f21"/>
              <a:pathLst>
                <a:path w="3240000" h="3240000">
                  <a:moveTo>
                    <a:pt x="f4" y="f5"/>
                  </a:moveTo>
                  <a:lnTo>
                    <a:pt x="f4" y="f4"/>
                  </a:lnTo>
                  <a:lnTo>
                    <a:pt x="f5" y="f4"/>
                  </a:lnTo>
                  <a:lnTo>
                    <a:pt x="f5" y="f6"/>
                  </a:lnTo>
                  <a:lnTo>
                    <a:pt x="f4" y="f6"/>
                  </a:lnTo>
                  <a:lnTo>
                    <a:pt x="f4" y="f7"/>
                  </a:lnTo>
                  <a:lnTo>
                    <a:pt x="f6" y="f7"/>
                  </a:lnTo>
                  <a:lnTo>
                    <a:pt x="f6" y="f6"/>
                  </a:lnTo>
                  <a:lnTo>
                    <a:pt x="f7" y="f6"/>
                  </a:lnTo>
                  <a:lnTo>
                    <a:pt x="f7" y="f4"/>
                  </a:lnTo>
                  <a:lnTo>
                    <a:pt x="f6" y="f4"/>
                  </a:lnTo>
                  <a:lnTo>
                    <a:pt x="f6" y="f5"/>
                  </a:lnTo>
                  <a:close/>
                  <a:moveTo>
                    <a:pt x="f8" y="f2"/>
                  </a:moveTo>
                  <a:cubicBezTo>
                    <a:pt x="f9" y="f2"/>
                    <a:pt x="f3" y="f10"/>
                    <a:pt x="f3" y="f8"/>
                  </a:cubicBezTo>
                  <a:cubicBezTo>
                    <a:pt x="f3" y="f9"/>
                    <a:pt x="f9" y="f3"/>
                    <a:pt x="f8" y="f3"/>
                  </a:cubicBezTo>
                  <a:cubicBezTo>
                    <a:pt x="f10" y="f3"/>
                    <a:pt x="f2" y="f9"/>
                    <a:pt x="f2" y="f8"/>
                  </a:cubicBezTo>
                  <a:cubicBezTo>
                    <a:pt x="f2" y="f10"/>
                    <a:pt x="f10" y="f2"/>
                    <a:pt x="f8" y="f2"/>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11" name="Rounded Rectangle 2">
              <a:extLst>
                <a:ext uri="{FF2B5EF4-FFF2-40B4-BE49-F238E27FC236}">
                  <a16:creationId xmlns:a16="http://schemas.microsoft.com/office/drawing/2014/main" id="{8AD88F3C-12F1-9BC2-E958-26AF9095262B}"/>
                </a:ext>
              </a:extLst>
            </p:cNvPr>
            <p:cNvSpPr/>
            <p:nvPr/>
          </p:nvSpPr>
          <p:spPr>
            <a:xfrm>
              <a:off x="3829973" y="4081351"/>
              <a:ext cx="429813" cy="458086"/>
            </a:xfrm>
            <a:custGeom>
              <a:avLst/>
              <a:gdLst>
                <a:gd name="f0" fmla="val 10800000"/>
                <a:gd name="f1" fmla="val 5400000"/>
                <a:gd name="f2" fmla="val 180"/>
                <a:gd name="f3" fmla="val w"/>
                <a:gd name="f4" fmla="val h"/>
                <a:gd name="f5" fmla="val 0"/>
                <a:gd name="f6" fmla="val 3960440"/>
                <a:gd name="f7" fmla="val 3960000"/>
                <a:gd name="f8" fmla="val 1979373"/>
                <a:gd name="f9" fmla="val 472350"/>
                <a:gd name="f10" fmla="val 1228307"/>
                <a:gd name="f11" fmla="val 485871"/>
                <a:gd name="f12" fmla="val 850011"/>
                <a:gd name="f13" fmla="val 1078219"/>
                <a:gd name="f14" fmla="val 813783"/>
                <a:gd name="f15" fmla="val 1434034"/>
                <a:gd name="f16" fmla="val 787561"/>
                <a:gd name="f17" fmla="val 1781828"/>
                <a:gd name="f18" fmla="val 889690"/>
                <a:gd name="f19" fmla="val 2005359"/>
                <a:gd name="f20" fmla="val 1119009"/>
                <a:gd name="f21" fmla="val 2222584"/>
                <a:gd name="f22" fmla="val 1178964"/>
                <a:gd name="f23" fmla="val 2123026"/>
                <a:gd name="f24" fmla="val 1260199"/>
                <a:gd name="f25" fmla="val 1908547"/>
                <a:gd name="f26" fmla="val 1328015"/>
                <a:gd name="f27" fmla="val 1812920"/>
                <a:gd name="f28" fmla="val 1222115"/>
                <a:gd name="f29" fmla="val 1647651"/>
                <a:gd name="f30" fmla="val 1255483"/>
                <a:gd name="f31" fmla="val 1756375"/>
                <a:gd name="f32" fmla="val 1234998"/>
                <a:gd name="f33" fmla="val 1431771"/>
                <a:gd name="f34" fmla="val 1331609"/>
                <a:gd name="f35" fmla="val 922504"/>
                <a:gd name="f36" fmla="val 1719145"/>
                <a:gd name="f37" fmla="val 812633"/>
                <a:gd name="f38" fmla="val 2217373"/>
                <a:gd name="f39" fmla="val 891303"/>
                <a:gd name="f40" fmla="val 2693518"/>
                <a:gd name="f41" fmla="val 1016895"/>
                <a:gd name="f42" fmla="val 2787642"/>
                <a:gd name="f43" fmla="val 1344599"/>
                <a:gd name="f44" fmla="val 2783502"/>
                <a:gd name="f45" fmla="val 1606823"/>
                <a:gd name="f46" fmla="val 2771081"/>
                <a:gd name="f47" fmla="val 1743454"/>
                <a:gd name="f48" fmla="val 2679609"/>
                <a:gd name="f49" fmla="val 2064482"/>
                <a:gd name="f50" fmla="val 2456028"/>
                <a:gd name="f51" fmla="val 2225955"/>
                <a:gd name="f52" fmla="val 2192422"/>
                <a:gd name="f53" fmla="val 2399851"/>
                <a:gd name="f54" fmla="val 2004893"/>
                <a:gd name="f55" fmla="val 2209395"/>
                <a:gd name="f56" fmla="val 2026974"/>
                <a:gd name="f57" fmla="val 2018938"/>
                <a:gd name="f58" fmla="val 2072519"/>
                <a:gd name="f59" fmla="val 1810540"/>
                <a:gd name="f60" fmla="val 2086043"/>
                <a:gd name="f61" fmla="val 1754994"/>
                <a:gd name="f62" fmla="val 2135727"/>
                <a:gd name="f63" fmla="val 1554876"/>
                <a:gd name="f64" fmla="val 2195073"/>
                <a:gd name="f65" fmla="val 1382360"/>
                <a:gd name="f66" fmla="val 2084273"/>
                <a:gd name="f67" fmla="val 1259912"/>
                <a:gd name="f68" fmla="val 1915898"/>
                <a:gd name="f69" fmla="val 1219889"/>
                <a:gd name="f70" fmla="val 1750283"/>
                <a:gd name="f71" fmla="val 1186766"/>
                <a:gd name="f72" fmla="val 1626460"/>
                <a:gd name="f73" fmla="val 1331294"/>
                <a:gd name="f74" fmla="val 1589196"/>
                <a:gd name="f75" fmla="val 1434803"/>
                <a:gd name="f76" fmla="val 1499489"/>
                <a:gd name="f77" fmla="val 1732912"/>
                <a:gd name="f78" fmla="val 1614533"/>
                <a:gd name="f79" fmla="val 1824000"/>
                <a:gd name="f80" fmla="val 1574511"/>
                <a:gd name="f81" fmla="val 1939931"/>
                <a:gd name="f82" fmla="val 1332991"/>
                <a:gd name="f83" fmla="val 2671400"/>
                <a:gd name="f84" fmla="val 1220920"/>
                <a:gd name="f85" fmla="val 3468343"/>
                <a:gd name="f86" fmla="val 1339611"/>
                <a:gd name="f87" fmla="val 3487664"/>
                <a:gd name="f88" fmla="val 1434840"/>
                <a:gd name="f89" fmla="val 3497327"/>
                <a:gd name="f90" fmla="val 1730357"/>
                <a:gd name="f91" fmla="val 3129057"/>
                <a:gd name="f92" fmla="val 1887692"/>
                <a:gd name="f93" fmla="val 2422431"/>
                <a:gd name="f94" fmla="val 1985681"/>
                <a:gd name="f95" fmla="val 2531460"/>
                <a:gd name="f96" fmla="val 2093439"/>
                <a:gd name="f97" fmla="val 2747804"/>
                <a:gd name="f98" fmla="val 2336342"/>
                <a:gd name="f99" fmla="val 2720202"/>
                <a:gd name="f100" fmla="val 2693796"/>
                <a:gd name="f101" fmla="val 2666377"/>
                <a:gd name="f102" fmla="val 3092265"/>
                <a:gd name="f103" fmla="val 2401394"/>
                <a:gd name="f104" fmla="val 3176454"/>
                <a:gd name="f105" fmla="val 1627140"/>
                <a:gd name="f106" fmla="val 3254038"/>
                <a:gd name="f107" fmla="val 999456"/>
                <a:gd name="f108" fmla="val 2816023"/>
                <a:gd name="f109" fmla="val 430731"/>
                <a:gd name="f110" fmla="val 436907"/>
                <a:gd name="f111" fmla="val 3523533"/>
                <a:gd name="f112" fmla="val 3764830"/>
                <a:gd name="f113" fmla="val 195610"/>
                <a:gd name="f114" fmla="val 3523093"/>
                <a:gd name="f115" fmla="val 3764390"/>
                <a:gd name="f116" fmla="+- 0 0 -90"/>
                <a:gd name="f117" fmla="*/ f3 1 3960440"/>
                <a:gd name="f118" fmla="*/ f4 1 3960000"/>
                <a:gd name="f119" fmla="val f5"/>
                <a:gd name="f120" fmla="val f6"/>
                <a:gd name="f121" fmla="val f7"/>
                <a:gd name="f122" fmla="*/ f116 f0 1"/>
                <a:gd name="f123" fmla="+- f121 0 f119"/>
                <a:gd name="f124" fmla="+- f120 0 f119"/>
                <a:gd name="f125" fmla="*/ f122 1 f2"/>
                <a:gd name="f126" fmla="*/ f124 1 3960440"/>
                <a:gd name="f127" fmla="*/ f123 1 3960000"/>
                <a:gd name="f128" fmla="*/ 1979373 f124 1"/>
                <a:gd name="f129" fmla="*/ 472350 f123 1"/>
                <a:gd name="f130" fmla="*/ 813783 f124 1"/>
                <a:gd name="f131" fmla="*/ 1434034 f123 1"/>
                <a:gd name="f132" fmla="*/ 2217373 f124 1"/>
                <a:gd name="f133" fmla="*/ 1339611 f124 1"/>
                <a:gd name="f134" fmla="*/ 3487664 f123 1"/>
                <a:gd name="f135" fmla="*/ 436907 f124 1"/>
                <a:gd name="f136" fmla="*/ 0 f123 1"/>
                <a:gd name="f137" fmla="*/ 3523533 f124 1"/>
                <a:gd name="f138" fmla="*/ 3960440 f124 1"/>
                <a:gd name="f139" fmla="*/ 436907 f123 1"/>
                <a:gd name="f140" fmla="*/ 3523093 f123 1"/>
                <a:gd name="f141" fmla="*/ 3960000 f123 1"/>
                <a:gd name="f142" fmla="*/ 0 f124 1"/>
                <a:gd name="f143" fmla="*/ 1119009 f124 1"/>
                <a:gd name="f144" fmla="*/ 2222584 f123 1"/>
                <a:gd name="f145" fmla="*/ 1234998 f124 1"/>
                <a:gd name="f146" fmla="*/ 1431771 f123 1"/>
                <a:gd name="f147" fmla="*/ 1915898 f124 1"/>
                <a:gd name="f148" fmla="*/ 1219889 f123 1"/>
                <a:gd name="f149" fmla="*/ 1589196 f124 1"/>
                <a:gd name="f150" fmla="*/ 1434803 f123 1"/>
                <a:gd name="f151" fmla="*/ 1574511 f124 1"/>
                <a:gd name="f152" fmla="*/ 1939931 f123 1"/>
                <a:gd name="f153" fmla="*/ 2135727 f124 1"/>
                <a:gd name="f154" fmla="*/ 1554876 f123 1"/>
                <a:gd name="f155" fmla="*/ 891303 f123 1"/>
                <a:gd name="f156" fmla="*/ 2783502 f124 1"/>
                <a:gd name="f157" fmla="*/ 1606823 f123 1"/>
                <a:gd name="f158" fmla="*/ 2456028 f124 1"/>
                <a:gd name="f159" fmla="*/ 2225955 f123 1"/>
                <a:gd name="f160" fmla="*/ 2026974 f124 1"/>
                <a:gd name="f161" fmla="*/ 2018938 f123 1"/>
                <a:gd name="f162" fmla="*/ 1887692 f124 1"/>
                <a:gd name="f163" fmla="*/ 2422431 f123 1"/>
                <a:gd name="f164" fmla="*/ 2336342 f124 1"/>
                <a:gd name="f165" fmla="*/ 2720202 f123 1"/>
                <a:gd name="f166" fmla="*/ 3176454 f124 1"/>
                <a:gd name="f167" fmla="*/ 1627140 f123 1"/>
                <a:gd name="f168" fmla="*/ 1328015 f124 1"/>
                <a:gd name="f169" fmla="*/ 1812920 f123 1"/>
                <a:gd name="f170" fmla="+- f125 0 f1"/>
                <a:gd name="f171" fmla="*/ f128 1 3960440"/>
                <a:gd name="f172" fmla="*/ f129 1 3960000"/>
                <a:gd name="f173" fmla="*/ f130 1 3960440"/>
                <a:gd name="f174" fmla="*/ f131 1 3960000"/>
                <a:gd name="f175" fmla="*/ f132 1 3960440"/>
                <a:gd name="f176" fmla="*/ f133 1 3960440"/>
                <a:gd name="f177" fmla="*/ f134 1 3960000"/>
                <a:gd name="f178" fmla="*/ f135 1 3960440"/>
                <a:gd name="f179" fmla="*/ f136 1 3960000"/>
                <a:gd name="f180" fmla="*/ f137 1 3960440"/>
                <a:gd name="f181" fmla="*/ f138 1 3960440"/>
                <a:gd name="f182" fmla="*/ f139 1 3960000"/>
                <a:gd name="f183" fmla="*/ f140 1 3960000"/>
                <a:gd name="f184" fmla="*/ f141 1 3960000"/>
                <a:gd name="f185" fmla="*/ f142 1 3960440"/>
                <a:gd name="f186" fmla="*/ f143 1 3960440"/>
                <a:gd name="f187" fmla="*/ f144 1 3960000"/>
                <a:gd name="f188" fmla="*/ f145 1 3960440"/>
                <a:gd name="f189" fmla="*/ f146 1 3960000"/>
                <a:gd name="f190" fmla="*/ f147 1 3960440"/>
                <a:gd name="f191" fmla="*/ f148 1 3960000"/>
                <a:gd name="f192" fmla="*/ f149 1 3960440"/>
                <a:gd name="f193" fmla="*/ f150 1 3960000"/>
                <a:gd name="f194" fmla="*/ f151 1 3960440"/>
                <a:gd name="f195" fmla="*/ f152 1 3960000"/>
                <a:gd name="f196" fmla="*/ f153 1 3960440"/>
                <a:gd name="f197" fmla="*/ f154 1 3960000"/>
                <a:gd name="f198" fmla="*/ f155 1 3960000"/>
                <a:gd name="f199" fmla="*/ f156 1 3960440"/>
                <a:gd name="f200" fmla="*/ f157 1 3960000"/>
                <a:gd name="f201" fmla="*/ f158 1 3960440"/>
                <a:gd name="f202" fmla="*/ f159 1 3960000"/>
                <a:gd name="f203" fmla="*/ f160 1 3960440"/>
                <a:gd name="f204" fmla="*/ f161 1 3960000"/>
                <a:gd name="f205" fmla="*/ f162 1 3960440"/>
                <a:gd name="f206" fmla="*/ f163 1 3960000"/>
                <a:gd name="f207" fmla="*/ f164 1 3960440"/>
                <a:gd name="f208" fmla="*/ f165 1 3960000"/>
                <a:gd name="f209" fmla="*/ f166 1 3960440"/>
                <a:gd name="f210" fmla="*/ f167 1 3960000"/>
                <a:gd name="f211" fmla="*/ f168 1 3960440"/>
                <a:gd name="f212" fmla="*/ f169 1 3960000"/>
                <a:gd name="f213" fmla="*/ f119 1 f126"/>
                <a:gd name="f214" fmla="*/ f120 1 f126"/>
                <a:gd name="f215" fmla="*/ f119 1 f127"/>
                <a:gd name="f216" fmla="*/ f121 1 f127"/>
                <a:gd name="f217" fmla="*/ f171 1 f126"/>
                <a:gd name="f218" fmla="*/ f172 1 f127"/>
                <a:gd name="f219" fmla="*/ f173 1 f126"/>
                <a:gd name="f220" fmla="*/ f174 1 f127"/>
                <a:gd name="f221" fmla="*/ f186 1 f126"/>
                <a:gd name="f222" fmla="*/ f187 1 f127"/>
                <a:gd name="f223" fmla="*/ f211 1 f126"/>
                <a:gd name="f224" fmla="*/ f212 1 f127"/>
                <a:gd name="f225" fmla="*/ f188 1 f126"/>
                <a:gd name="f226" fmla="*/ f189 1 f127"/>
                <a:gd name="f227" fmla="*/ f175 1 f126"/>
                <a:gd name="f228" fmla="*/ f198 1 f127"/>
                <a:gd name="f229" fmla="*/ f199 1 f126"/>
                <a:gd name="f230" fmla="*/ f200 1 f127"/>
                <a:gd name="f231" fmla="*/ f201 1 f126"/>
                <a:gd name="f232" fmla="*/ f202 1 f127"/>
                <a:gd name="f233" fmla="*/ f203 1 f126"/>
                <a:gd name="f234" fmla="*/ f204 1 f127"/>
                <a:gd name="f235" fmla="*/ f196 1 f126"/>
                <a:gd name="f236" fmla="*/ f197 1 f127"/>
                <a:gd name="f237" fmla="*/ f190 1 f126"/>
                <a:gd name="f238" fmla="*/ f191 1 f127"/>
                <a:gd name="f239" fmla="*/ f192 1 f126"/>
                <a:gd name="f240" fmla="*/ f193 1 f127"/>
                <a:gd name="f241" fmla="*/ f194 1 f126"/>
                <a:gd name="f242" fmla="*/ f195 1 f127"/>
                <a:gd name="f243" fmla="*/ f176 1 f126"/>
                <a:gd name="f244" fmla="*/ f177 1 f127"/>
                <a:gd name="f245" fmla="*/ f205 1 f126"/>
                <a:gd name="f246" fmla="*/ f206 1 f127"/>
                <a:gd name="f247" fmla="*/ f207 1 f126"/>
                <a:gd name="f248" fmla="*/ f208 1 f127"/>
                <a:gd name="f249" fmla="*/ f209 1 f126"/>
                <a:gd name="f250" fmla="*/ f210 1 f127"/>
                <a:gd name="f251" fmla="*/ f178 1 f126"/>
                <a:gd name="f252" fmla="*/ f179 1 f127"/>
                <a:gd name="f253" fmla="*/ f180 1 f126"/>
                <a:gd name="f254" fmla="*/ f181 1 f126"/>
                <a:gd name="f255" fmla="*/ f182 1 f127"/>
                <a:gd name="f256" fmla="*/ f183 1 f127"/>
                <a:gd name="f257" fmla="*/ f184 1 f127"/>
                <a:gd name="f258" fmla="*/ f185 1 f126"/>
                <a:gd name="f259" fmla="*/ f213 f117 1"/>
                <a:gd name="f260" fmla="*/ f214 f117 1"/>
                <a:gd name="f261" fmla="*/ f216 f118 1"/>
                <a:gd name="f262" fmla="*/ f215 f118 1"/>
                <a:gd name="f263" fmla="*/ f217 f117 1"/>
                <a:gd name="f264" fmla="*/ f218 f118 1"/>
                <a:gd name="f265" fmla="*/ f219 f117 1"/>
                <a:gd name="f266" fmla="*/ f220 f118 1"/>
                <a:gd name="f267" fmla="*/ f221 f117 1"/>
                <a:gd name="f268" fmla="*/ f222 f118 1"/>
                <a:gd name="f269" fmla="*/ f223 f117 1"/>
                <a:gd name="f270" fmla="*/ f224 f118 1"/>
                <a:gd name="f271" fmla="*/ f225 f117 1"/>
                <a:gd name="f272" fmla="*/ f226 f118 1"/>
                <a:gd name="f273" fmla="*/ f227 f117 1"/>
                <a:gd name="f274" fmla="*/ f228 f118 1"/>
                <a:gd name="f275" fmla="*/ f229 f117 1"/>
                <a:gd name="f276" fmla="*/ f230 f118 1"/>
                <a:gd name="f277" fmla="*/ f231 f117 1"/>
                <a:gd name="f278" fmla="*/ f232 f118 1"/>
                <a:gd name="f279" fmla="*/ f233 f117 1"/>
                <a:gd name="f280" fmla="*/ f234 f118 1"/>
                <a:gd name="f281" fmla="*/ f235 f117 1"/>
                <a:gd name="f282" fmla="*/ f236 f118 1"/>
                <a:gd name="f283" fmla="*/ f237 f117 1"/>
                <a:gd name="f284" fmla="*/ f238 f118 1"/>
                <a:gd name="f285" fmla="*/ f239 f117 1"/>
                <a:gd name="f286" fmla="*/ f240 f118 1"/>
                <a:gd name="f287" fmla="*/ f241 f117 1"/>
                <a:gd name="f288" fmla="*/ f242 f118 1"/>
                <a:gd name="f289" fmla="*/ f243 f117 1"/>
                <a:gd name="f290" fmla="*/ f244 f118 1"/>
                <a:gd name="f291" fmla="*/ f245 f117 1"/>
                <a:gd name="f292" fmla="*/ f246 f118 1"/>
                <a:gd name="f293" fmla="*/ f247 f117 1"/>
                <a:gd name="f294" fmla="*/ f248 f118 1"/>
                <a:gd name="f295" fmla="*/ f249 f117 1"/>
                <a:gd name="f296" fmla="*/ f250 f118 1"/>
                <a:gd name="f297" fmla="*/ f251 f117 1"/>
                <a:gd name="f298" fmla="*/ f252 f118 1"/>
                <a:gd name="f299" fmla="*/ f253 f117 1"/>
                <a:gd name="f300" fmla="*/ f254 f117 1"/>
                <a:gd name="f301" fmla="*/ f255 f118 1"/>
                <a:gd name="f302" fmla="*/ f256 f118 1"/>
                <a:gd name="f303" fmla="*/ f257 f118 1"/>
                <a:gd name="f304" fmla="*/ f258 f117 1"/>
              </a:gdLst>
              <a:ahLst/>
              <a:cxnLst>
                <a:cxn ang="3cd4">
                  <a:pos x="hc" y="t"/>
                </a:cxn>
                <a:cxn ang="0">
                  <a:pos x="r" y="vc"/>
                </a:cxn>
                <a:cxn ang="cd4">
                  <a:pos x="hc" y="b"/>
                </a:cxn>
                <a:cxn ang="cd2">
                  <a:pos x="l" y="vc"/>
                </a:cxn>
                <a:cxn ang="f170">
                  <a:pos x="f263" y="f264"/>
                </a:cxn>
                <a:cxn ang="f170">
                  <a:pos x="f265" y="f266"/>
                </a:cxn>
                <a:cxn ang="f170">
                  <a:pos x="f267" y="f268"/>
                </a:cxn>
                <a:cxn ang="f170">
                  <a:pos x="f269" y="f270"/>
                </a:cxn>
                <a:cxn ang="f170">
                  <a:pos x="f271" y="f272"/>
                </a:cxn>
                <a:cxn ang="f170">
                  <a:pos x="f273" y="f274"/>
                </a:cxn>
                <a:cxn ang="f170">
                  <a:pos x="f275" y="f276"/>
                </a:cxn>
                <a:cxn ang="f170">
                  <a:pos x="f277" y="f278"/>
                </a:cxn>
                <a:cxn ang="f170">
                  <a:pos x="f279" y="f280"/>
                </a:cxn>
                <a:cxn ang="f170">
                  <a:pos x="f281" y="f282"/>
                </a:cxn>
                <a:cxn ang="f170">
                  <a:pos x="f283" y="f284"/>
                </a:cxn>
                <a:cxn ang="f170">
                  <a:pos x="f285" y="f286"/>
                </a:cxn>
                <a:cxn ang="f170">
                  <a:pos x="f287" y="f288"/>
                </a:cxn>
                <a:cxn ang="f170">
                  <a:pos x="f289" y="f290"/>
                </a:cxn>
                <a:cxn ang="f170">
                  <a:pos x="f291" y="f292"/>
                </a:cxn>
                <a:cxn ang="f170">
                  <a:pos x="f293" y="f294"/>
                </a:cxn>
                <a:cxn ang="f170">
                  <a:pos x="f295" y="f296"/>
                </a:cxn>
                <a:cxn ang="f170">
                  <a:pos x="f263" y="f264"/>
                </a:cxn>
                <a:cxn ang="f170">
                  <a:pos x="f297" y="f298"/>
                </a:cxn>
                <a:cxn ang="f170">
                  <a:pos x="f299" y="f298"/>
                </a:cxn>
                <a:cxn ang="f170">
                  <a:pos x="f300" y="f301"/>
                </a:cxn>
                <a:cxn ang="f170">
                  <a:pos x="f300" y="f302"/>
                </a:cxn>
                <a:cxn ang="f170">
                  <a:pos x="f299" y="f303"/>
                </a:cxn>
                <a:cxn ang="f170">
                  <a:pos x="f297" y="f303"/>
                </a:cxn>
                <a:cxn ang="f170">
                  <a:pos x="f304" y="f302"/>
                </a:cxn>
                <a:cxn ang="f170">
                  <a:pos x="f304" y="f301"/>
                </a:cxn>
                <a:cxn ang="f170">
                  <a:pos x="f297" y="f298"/>
                </a:cxn>
              </a:cxnLst>
              <a:rect l="f259" t="f262" r="f260" b="f261"/>
              <a:pathLst>
                <a:path w="3960440" h="3960000">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9"/>
                    <a:pt x="f8" y="f9"/>
                  </a:cubicBezTo>
                  <a:close/>
                  <a:moveTo>
                    <a:pt x="f110" y="f5"/>
                  </a:moveTo>
                  <a:lnTo>
                    <a:pt x="f111" y="f5"/>
                  </a:lnTo>
                  <a:cubicBezTo>
                    <a:pt x="f112" y="f5"/>
                    <a:pt x="f6" y="f113"/>
                    <a:pt x="f6" y="f110"/>
                  </a:cubicBezTo>
                  <a:lnTo>
                    <a:pt x="f6" y="f114"/>
                  </a:lnTo>
                  <a:cubicBezTo>
                    <a:pt x="f6" y="f115"/>
                    <a:pt x="f112" y="f7"/>
                    <a:pt x="f111" y="f7"/>
                  </a:cubicBezTo>
                  <a:lnTo>
                    <a:pt x="f110" y="f7"/>
                  </a:lnTo>
                  <a:cubicBezTo>
                    <a:pt x="f113" y="f7"/>
                    <a:pt x="f5" y="f115"/>
                    <a:pt x="f5" y="f114"/>
                  </a:cubicBezTo>
                  <a:lnTo>
                    <a:pt x="f5" y="f110"/>
                  </a:lnTo>
                  <a:cubicBezTo>
                    <a:pt x="f5" y="f113"/>
                    <a:pt x="f113" y="f5"/>
                    <a:pt x="f110" y="f5"/>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42296B"/>
                </a:solidFill>
                <a:uFillTx/>
                <a:latin typeface="Arial"/>
                <a:ea typeface="맑은 고딕" pitchFamily="34"/>
              </a:endParaRPr>
            </a:p>
          </p:txBody>
        </p:sp>
        <p:sp>
          <p:nvSpPr>
            <p:cNvPr id="12" name="Rounded Rectangle 8">
              <a:extLst>
                <a:ext uri="{FF2B5EF4-FFF2-40B4-BE49-F238E27FC236}">
                  <a16:creationId xmlns:a16="http://schemas.microsoft.com/office/drawing/2014/main" id="{6AA3E53F-C28F-73D5-79B8-7480ED1C91AF}"/>
                </a:ext>
              </a:extLst>
            </p:cNvPr>
            <p:cNvSpPr/>
            <p:nvPr/>
          </p:nvSpPr>
          <p:spPr>
            <a:xfrm>
              <a:off x="3128875" y="4081351"/>
              <a:ext cx="429859" cy="458086"/>
            </a:xfrm>
            <a:custGeom>
              <a:avLst/>
              <a:gdLst>
                <a:gd name="f0" fmla="val 10800000"/>
                <a:gd name="f1" fmla="val 5400000"/>
                <a:gd name="f2" fmla="val 180"/>
                <a:gd name="f3" fmla="val w"/>
                <a:gd name="f4" fmla="val h"/>
                <a:gd name="f5" fmla="val 0"/>
                <a:gd name="f6" fmla="val 3888432"/>
                <a:gd name="f7" fmla="val 3960440"/>
                <a:gd name="f8" fmla="val 554477"/>
                <a:gd name="f9" fmla="val 1512168"/>
                <a:gd name="f10" fmla="val 3312368"/>
                <a:gd name="f11" fmla="val 1201638"/>
                <a:gd name="f12" fmla="val 2840340"/>
                <a:gd name="f13" fmla="val 1479943"/>
                <a:gd name="f14" fmla="val 2293254"/>
                <a:gd name="f15" fmla="val 1484797"/>
                <a:gd name="f16" fmla="val 2254084"/>
                <a:gd name="f17" fmla="val 1780470"/>
                <a:gd name="f18" fmla="val 2136833"/>
                <a:gd name="f19" fmla="val 1785510"/>
                <a:gd name="f20" fmla="val 1510185"/>
                <a:gd name="f21" fmla="val 1489672"/>
                <a:gd name="f22" fmla="val 3310385"/>
                <a:gd name="f23" fmla="val 2140283"/>
                <a:gd name="f24" fmla="val 2925445"/>
                <a:gd name="f25" fmla="val 2133383"/>
                <a:gd name="f26" fmla="val 2560917"/>
                <a:gd name="f27" fmla="val 2147184"/>
                <a:gd name="f28" fmla="val 2155564"/>
                <a:gd name="f29" fmla="val 2187272"/>
                <a:gd name="f30" fmla="val 1842063"/>
                <a:gd name="f31" fmla="val 2668986"/>
                <a:gd name="f32" fmla="val 1938990"/>
                <a:gd name="f33" fmla="val 2673919"/>
                <a:gd name="f34" fmla="val 2138897"/>
                <a:gd name="f35" fmla="val 2679688"/>
                <a:gd name="f36" fmla="val 3312366"/>
                <a:gd name="f37" fmla="val 3326849"/>
                <a:gd name="f38" fmla="val 3329155"/>
                <a:gd name="f39" fmla="val 2917782"/>
                <a:gd name="f40" fmla="val 3331462"/>
                <a:gd name="f41" fmla="val 2523197"/>
                <a:gd name="f42" fmla="val 3333768"/>
                <a:gd name="f43" fmla="val 2128613"/>
                <a:gd name="f44" fmla="val 3339026"/>
                <a:gd name="f45" fmla="val 1942962"/>
                <a:gd name="f46" fmla="val 3184753"/>
                <a:gd name="f47" fmla="val 1475890"/>
                <a:gd name="f48" fmla="val 878058"/>
                <a:gd name="f49" fmla="val 648072"/>
                <a:gd name="f50" fmla="val 699349"/>
                <a:gd name="f51" fmla="val 792944"/>
                <a:gd name="f52" fmla="val 971653"/>
                <a:gd name="f53" fmla="val 1150362"/>
                <a:gd name="f54" fmla="val 1295234"/>
                <a:gd name="f55" fmla="val 1056767"/>
                <a:gd name="f56" fmla="val 1201639"/>
                <a:gd name="f57" fmla="val 333511"/>
                <a:gd name="f58" fmla="val 3554921"/>
                <a:gd name="f59" fmla="val 3739114"/>
                <a:gd name="f60" fmla="val 149318"/>
                <a:gd name="f61" fmla="val 3626929"/>
                <a:gd name="f62" fmla="val 3811122"/>
                <a:gd name="f63" fmla="+- 0 0 -90"/>
                <a:gd name="f64" fmla="*/ f3 1 3888432"/>
                <a:gd name="f65" fmla="*/ f4 1 3960440"/>
                <a:gd name="f66" fmla="val f5"/>
                <a:gd name="f67" fmla="val f6"/>
                <a:gd name="f68" fmla="val f7"/>
                <a:gd name="f69" fmla="*/ f63 f0 1"/>
                <a:gd name="f70" fmla="+- f68 0 f66"/>
                <a:gd name="f71" fmla="+- f67 0 f66"/>
                <a:gd name="f72" fmla="*/ f69 1 f2"/>
                <a:gd name="f73" fmla="*/ f71 1 3888432"/>
                <a:gd name="f74" fmla="*/ f70 1 3960440"/>
                <a:gd name="f75" fmla="*/ 554477 f71 1"/>
                <a:gd name="f76" fmla="*/ 1512168 f70 1"/>
                <a:gd name="f77" fmla="*/ 3312368 f70 1"/>
                <a:gd name="f78" fmla="*/ 1201638 f71 1"/>
                <a:gd name="f79" fmla="*/ 2136833 f71 1"/>
                <a:gd name="f80" fmla="*/ 1785510 f70 1"/>
                <a:gd name="f81" fmla="*/ 1510185 f70 1"/>
                <a:gd name="f82" fmla="*/ 1489672 f71 1"/>
                <a:gd name="f83" fmla="*/ 3310385 f70 1"/>
                <a:gd name="f84" fmla="*/ 2673919 f71 1"/>
                <a:gd name="f85" fmla="*/ 2138897 f70 1"/>
                <a:gd name="f86" fmla="*/ 2679688 f71 1"/>
                <a:gd name="f87" fmla="*/ 3312366 f70 1"/>
                <a:gd name="f88" fmla="*/ 3326849 f71 1"/>
                <a:gd name="f89" fmla="*/ 3333768 f71 1"/>
                <a:gd name="f90" fmla="*/ 2128613 f70 1"/>
                <a:gd name="f91" fmla="*/ 2840340 f71 1"/>
                <a:gd name="f92" fmla="*/ 1479943 f70 1"/>
                <a:gd name="f93" fmla="*/ 878058 f71 1"/>
                <a:gd name="f94" fmla="*/ 648072 f70 1"/>
                <a:gd name="f95" fmla="*/ 971653 f70 1"/>
                <a:gd name="f96" fmla="*/ 1295234 f70 1"/>
                <a:gd name="f97" fmla="*/ 1201639 f71 1"/>
                <a:gd name="f98" fmla="*/ 333511 f71 1"/>
                <a:gd name="f99" fmla="*/ 0 f70 1"/>
                <a:gd name="f100" fmla="*/ 3554921 f71 1"/>
                <a:gd name="f101" fmla="*/ 3888432 f71 1"/>
                <a:gd name="f102" fmla="*/ 333511 f70 1"/>
                <a:gd name="f103" fmla="*/ 3626929 f70 1"/>
                <a:gd name="f104" fmla="*/ 3960440 f70 1"/>
                <a:gd name="f105" fmla="*/ 0 f71 1"/>
                <a:gd name="f106" fmla="*/ 2147184 f71 1"/>
                <a:gd name="f107" fmla="*/ 2155564 f70 1"/>
                <a:gd name="f108" fmla="+- f72 0 f1"/>
                <a:gd name="f109" fmla="*/ f75 1 3888432"/>
                <a:gd name="f110" fmla="*/ f76 1 3960440"/>
                <a:gd name="f111" fmla="*/ f77 1 3960440"/>
                <a:gd name="f112" fmla="*/ f78 1 3888432"/>
                <a:gd name="f113" fmla="*/ f79 1 3888432"/>
                <a:gd name="f114" fmla="*/ f80 1 3960440"/>
                <a:gd name="f115" fmla="*/ f81 1 3960440"/>
                <a:gd name="f116" fmla="*/ f82 1 3888432"/>
                <a:gd name="f117" fmla="*/ f83 1 3960440"/>
                <a:gd name="f118" fmla="*/ f84 1 3888432"/>
                <a:gd name="f119" fmla="*/ f85 1 3960440"/>
                <a:gd name="f120" fmla="*/ f86 1 3888432"/>
                <a:gd name="f121" fmla="*/ f87 1 3960440"/>
                <a:gd name="f122" fmla="*/ f88 1 3888432"/>
                <a:gd name="f123" fmla="*/ f89 1 3888432"/>
                <a:gd name="f124" fmla="*/ f90 1 3960440"/>
                <a:gd name="f125" fmla="*/ f91 1 3888432"/>
                <a:gd name="f126" fmla="*/ f92 1 3960440"/>
                <a:gd name="f127" fmla="*/ f93 1 3888432"/>
                <a:gd name="f128" fmla="*/ f94 1 3960440"/>
                <a:gd name="f129" fmla="*/ f95 1 3960440"/>
                <a:gd name="f130" fmla="*/ f96 1 3960440"/>
                <a:gd name="f131" fmla="*/ f97 1 3888432"/>
                <a:gd name="f132" fmla="*/ f98 1 3888432"/>
                <a:gd name="f133" fmla="*/ f99 1 3960440"/>
                <a:gd name="f134" fmla="*/ f100 1 3888432"/>
                <a:gd name="f135" fmla="*/ f101 1 3888432"/>
                <a:gd name="f136" fmla="*/ f102 1 3960440"/>
                <a:gd name="f137" fmla="*/ f103 1 3960440"/>
                <a:gd name="f138" fmla="*/ f104 1 3960440"/>
                <a:gd name="f139" fmla="*/ f105 1 3888432"/>
                <a:gd name="f140" fmla="*/ f106 1 3888432"/>
                <a:gd name="f141" fmla="*/ f107 1 3960440"/>
                <a:gd name="f142" fmla="*/ f66 1 f73"/>
                <a:gd name="f143" fmla="*/ f67 1 f73"/>
                <a:gd name="f144" fmla="*/ f66 1 f74"/>
                <a:gd name="f145" fmla="*/ f68 1 f74"/>
                <a:gd name="f146" fmla="*/ f109 1 f73"/>
                <a:gd name="f147" fmla="*/ f110 1 f74"/>
                <a:gd name="f148" fmla="*/ f111 1 f74"/>
                <a:gd name="f149" fmla="*/ f112 1 f73"/>
                <a:gd name="f150" fmla="*/ f125 1 f73"/>
                <a:gd name="f151" fmla="*/ f126 1 f74"/>
                <a:gd name="f152" fmla="*/ f113 1 f73"/>
                <a:gd name="f153" fmla="*/ f114 1 f74"/>
                <a:gd name="f154" fmla="*/ f115 1 f74"/>
                <a:gd name="f155" fmla="*/ f116 1 f73"/>
                <a:gd name="f156" fmla="*/ f117 1 f74"/>
                <a:gd name="f157" fmla="*/ f140 1 f73"/>
                <a:gd name="f158" fmla="*/ f141 1 f74"/>
                <a:gd name="f159" fmla="*/ f118 1 f73"/>
                <a:gd name="f160" fmla="*/ f119 1 f74"/>
                <a:gd name="f161" fmla="*/ f120 1 f73"/>
                <a:gd name="f162" fmla="*/ f121 1 f74"/>
                <a:gd name="f163" fmla="*/ f122 1 f73"/>
                <a:gd name="f164" fmla="*/ f123 1 f73"/>
                <a:gd name="f165" fmla="*/ f124 1 f74"/>
                <a:gd name="f166" fmla="*/ f127 1 f73"/>
                <a:gd name="f167" fmla="*/ f128 1 f74"/>
                <a:gd name="f168" fmla="*/ f129 1 f74"/>
                <a:gd name="f169" fmla="*/ f130 1 f74"/>
                <a:gd name="f170" fmla="*/ f131 1 f73"/>
                <a:gd name="f171" fmla="*/ f132 1 f73"/>
                <a:gd name="f172" fmla="*/ f133 1 f74"/>
                <a:gd name="f173" fmla="*/ f134 1 f73"/>
                <a:gd name="f174" fmla="*/ f135 1 f73"/>
                <a:gd name="f175" fmla="*/ f136 1 f74"/>
                <a:gd name="f176" fmla="*/ f137 1 f74"/>
                <a:gd name="f177" fmla="*/ f138 1 f74"/>
                <a:gd name="f178" fmla="*/ f139 1 f73"/>
                <a:gd name="f179" fmla="*/ f142 f64 1"/>
                <a:gd name="f180" fmla="*/ f143 f64 1"/>
                <a:gd name="f181" fmla="*/ f145 f65 1"/>
                <a:gd name="f182" fmla="*/ f144 f65 1"/>
                <a:gd name="f183" fmla="*/ f146 f64 1"/>
                <a:gd name="f184" fmla="*/ f147 f65 1"/>
                <a:gd name="f185" fmla="*/ f148 f65 1"/>
                <a:gd name="f186" fmla="*/ f149 f64 1"/>
                <a:gd name="f187" fmla="*/ f150 f64 1"/>
                <a:gd name="f188" fmla="*/ f151 f65 1"/>
                <a:gd name="f189" fmla="*/ f152 f64 1"/>
                <a:gd name="f190" fmla="*/ f153 f65 1"/>
                <a:gd name="f191" fmla="*/ f154 f65 1"/>
                <a:gd name="f192" fmla="*/ f155 f64 1"/>
                <a:gd name="f193" fmla="*/ f156 f65 1"/>
                <a:gd name="f194" fmla="*/ f157 f64 1"/>
                <a:gd name="f195" fmla="*/ f158 f65 1"/>
                <a:gd name="f196" fmla="*/ f159 f64 1"/>
                <a:gd name="f197" fmla="*/ f160 f65 1"/>
                <a:gd name="f198" fmla="*/ f161 f64 1"/>
                <a:gd name="f199" fmla="*/ f162 f65 1"/>
                <a:gd name="f200" fmla="*/ f163 f64 1"/>
                <a:gd name="f201" fmla="*/ f164 f64 1"/>
                <a:gd name="f202" fmla="*/ f165 f65 1"/>
                <a:gd name="f203" fmla="*/ f166 f64 1"/>
                <a:gd name="f204" fmla="*/ f167 f65 1"/>
                <a:gd name="f205" fmla="*/ f168 f65 1"/>
                <a:gd name="f206" fmla="*/ f169 f65 1"/>
                <a:gd name="f207" fmla="*/ f170 f64 1"/>
                <a:gd name="f208" fmla="*/ f171 f64 1"/>
                <a:gd name="f209" fmla="*/ f172 f65 1"/>
                <a:gd name="f210" fmla="*/ f173 f64 1"/>
                <a:gd name="f211" fmla="*/ f174 f64 1"/>
                <a:gd name="f212" fmla="*/ f175 f65 1"/>
                <a:gd name="f213" fmla="*/ f176 f65 1"/>
                <a:gd name="f214" fmla="*/ f177 f65 1"/>
                <a:gd name="f215" fmla="*/ f178 f64 1"/>
              </a:gdLst>
              <a:ahLst/>
              <a:cxnLst>
                <a:cxn ang="3cd4">
                  <a:pos x="hc" y="t"/>
                </a:cxn>
                <a:cxn ang="0">
                  <a:pos x="r" y="vc"/>
                </a:cxn>
                <a:cxn ang="cd4">
                  <a:pos x="hc" y="b"/>
                </a:cxn>
                <a:cxn ang="cd2">
                  <a:pos x="l" y="vc"/>
                </a:cxn>
                <a:cxn ang="f108">
                  <a:pos x="f183" y="f184"/>
                </a:cxn>
                <a:cxn ang="f108">
                  <a:pos x="f183" y="f185"/>
                </a:cxn>
                <a:cxn ang="f108">
                  <a:pos x="f186" y="f185"/>
                </a:cxn>
                <a:cxn ang="f108">
                  <a:pos x="f186" y="f184"/>
                </a:cxn>
                <a:cxn ang="f108">
                  <a:pos x="f183" y="f184"/>
                </a:cxn>
                <a:cxn ang="f108">
                  <a:pos x="f187" y="f188"/>
                </a:cxn>
                <a:cxn ang="f108">
                  <a:pos x="f189" y="f190"/>
                </a:cxn>
                <a:cxn ang="f108">
                  <a:pos x="f189" y="f191"/>
                </a:cxn>
                <a:cxn ang="f108">
                  <a:pos x="f192" y="f191"/>
                </a:cxn>
                <a:cxn ang="f108">
                  <a:pos x="f192" y="f193"/>
                </a:cxn>
                <a:cxn ang="f108">
                  <a:pos x="f189" y="f193"/>
                </a:cxn>
                <a:cxn ang="f108">
                  <a:pos x="f194" y="f195"/>
                </a:cxn>
                <a:cxn ang="f108">
                  <a:pos x="f196" y="f197"/>
                </a:cxn>
                <a:cxn ang="f108">
                  <a:pos x="f198" y="f199"/>
                </a:cxn>
                <a:cxn ang="f108">
                  <a:pos x="f200" y="f199"/>
                </a:cxn>
                <a:cxn ang="f108">
                  <a:pos x="f201" y="f202"/>
                </a:cxn>
                <a:cxn ang="f108">
                  <a:pos x="f187" y="f188"/>
                </a:cxn>
                <a:cxn ang="f108">
                  <a:pos x="f203" y="f204"/>
                </a:cxn>
                <a:cxn ang="f108">
                  <a:pos x="f183" y="f205"/>
                </a:cxn>
                <a:cxn ang="f108">
                  <a:pos x="f203" y="f206"/>
                </a:cxn>
                <a:cxn ang="f108">
                  <a:pos x="f207" y="f205"/>
                </a:cxn>
                <a:cxn ang="f108">
                  <a:pos x="f203" y="f204"/>
                </a:cxn>
                <a:cxn ang="f108">
                  <a:pos x="f208" y="f209"/>
                </a:cxn>
                <a:cxn ang="f108">
                  <a:pos x="f210" y="f209"/>
                </a:cxn>
                <a:cxn ang="f108">
                  <a:pos x="f211" y="f212"/>
                </a:cxn>
                <a:cxn ang="f108">
                  <a:pos x="f211" y="f213"/>
                </a:cxn>
                <a:cxn ang="f108">
                  <a:pos x="f210" y="f214"/>
                </a:cxn>
                <a:cxn ang="f108">
                  <a:pos x="f208" y="f214"/>
                </a:cxn>
                <a:cxn ang="f108">
                  <a:pos x="f215" y="f213"/>
                </a:cxn>
                <a:cxn ang="f108">
                  <a:pos x="f215" y="f212"/>
                </a:cxn>
                <a:cxn ang="f108">
                  <a:pos x="f208" y="f209"/>
                </a:cxn>
              </a:cxnLst>
              <a:rect l="f179" t="f182" r="f180" b="f181"/>
              <a:pathLst>
                <a:path w="3888432" h="3960440">
                  <a:moveTo>
                    <a:pt x="f8" y="f9"/>
                  </a:moveTo>
                  <a:lnTo>
                    <a:pt x="f8" y="f10"/>
                  </a:lnTo>
                  <a:lnTo>
                    <a:pt x="f11" y="f10"/>
                  </a:lnTo>
                  <a:lnTo>
                    <a:pt x="f11" y="f9"/>
                  </a:lnTo>
                  <a:lnTo>
                    <a:pt x="f8" y="f9"/>
                  </a:lnTo>
                  <a:close/>
                  <a:moveTo>
                    <a:pt x="f12" y="f13"/>
                  </a:moveTo>
                  <a:cubicBezTo>
                    <a:pt x="f14" y="f15"/>
                    <a:pt x="f16" y="f17"/>
                    <a:pt x="f18" y="f19"/>
                  </a:cubicBezTo>
                  <a:lnTo>
                    <a:pt x="f18" y="f20"/>
                  </a:lnTo>
                  <a:lnTo>
                    <a:pt x="f21" y="f20"/>
                  </a:lnTo>
                  <a:lnTo>
                    <a:pt x="f21" y="f22"/>
                  </a:lnTo>
                  <a:lnTo>
                    <a:pt x="f18" y="f22"/>
                  </a:lnTo>
                  <a:cubicBezTo>
                    <a:pt x="f23" y="f24"/>
                    <a:pt x="f25" y="f26"/>
                    <a:pt x="f27" y="f28"/>
                  </a:cubicBezTo>
                  <a:cubicBezTo>
                    <a:pt x="f29" y="f30"/>
                    <a:pt x="f31" y="f32"/>
                    <a:pt x="f33" y="f34"/>
                  </a:cubicBezTo>
                  <a:lnTo>
                    <a:pt x="f35" y="f36"/>
                  </a:lnTo>
                  <a:lnTo>
                    <a:pt x="f37" y="f36"/>
                  </a:lnTo>
                  <a:cubicBezTo>
                    <a:pt x="f38" y="f39"/>
                    <a:pt x="f40" y="f41"/>
                    <a:pt x="f42" y="f43"/>
                  </a:cubicBezTo>
                  <a:cubicBezTo>
                    <a:pt x="f44" y="f45"/>
                    <a:pt x="f46" y="f47"/>
                    <a:pt x="f12" y="f13"/>
                  </a:cubicBezTo>
                  <a:close/>
                  <a:moveTo>
                    <a:pt x="f48" y="f49"/>
                  </a:moveTo>
                  <a:cubicBezTo>
                    <a:pt x="f50" y="f49"/>
                    <a:pt x="f8" y="f51"/>
                    <a:pt x="f8" y="f52"/>
                  </a:cubicBezTo>
                  <a:cubicBezTo>
                    <a:pt x="f8" y="f53"/>
                    <a:pt x="f50" y="f54"/>
                    <a:pt x="f48" y="f54"/>
                  </a:cubicBezTo>
                  <a:cubicBezTo>
                    <a:pt x="f55" y="f54"/>
                    <a:pt x="f56" y="f53"/>
                    <a:pt x="f56" y="f52"/>
                  </a:cubicBezTo>
                  <a:cubicBezTo>
                    <a:pt x="f56" y="f51"/>
                    <a:pt x="f55" y="f49"/>
                    <a:pt x="f48" y="f49"/>
                  </a:cubicBezTo>
                  <a:close/>
                  <a:moveTo>
                    <a:pt x="f57" y="f5"/>
                  </a:moveTo>
                  <a:lnTo>
                    <a:pt x="f58" y="f5"/>
                  </a:lnTo>
                  <a:cubicBezTo>
                    <a:pt x="f59" y="f5"/>
                    <a:pt x="f6" y="f60"/>
                    <a:pt x="f6" y="f57"/>
                  </a:cubicBezTo>
                  <a:lnTo>
                    <a:pt x="f6" y="f61"/>
                  </a:lnTo>
                  <a:cubicBezTo>
                    <a:pt x="f6" y="f62"/>
                    <a:pt x="f59" y="f7"/>
                    <a:pt x="f58" y="f7"/>
                  </a:cubicBezTo>
                  <a:lnTo>
                    <a:pt x="f57" y="f7"/>
                  </a:lnTo>
                  <a:cubicBezTo>
                    <a:pt x="f60" y="f7"/>
                    <a:pt x="f5" y="f62"/>
                    <a:pt x="f5" y="f61"/>
                  </a:cubicBezTo>
                  <a:lnTo>
                    <a:pt x="f5" y="f57"/>
                  </a:lnTo>
                  <a:cubicBezTo>
                    <a:pt x="f5" y="f60"/>
                    <a:pt x="f60" y="f5"/>
                    <a:pt x="f57" y="f5"/>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42296B"/>
                </a:solidFill>
                <a:uFillTx/>
                <a:latin typeface="Arial"/>
                <a:ea typeface="맑은 고딕" pitchFamily="34"/>
              </a:endParaRPr>
            </a:p>
          </p:txBody>
        </p:sp>
        <p:sp>
          <p:nvSpPr>
            <p:cNvPr id="13" name="Rounded Rectangle 2">
              <a:extLst>
                <a:ext uri="{FF2B5EF4-FFF2-40B4-BE49-F238E27FC236}">
                  <a16:creationId xmlns:a16="http://schemas.microsoft.com/office/drawing/2014/main" id="{C9765EBB-C53D-6EF3-55F5-5E197A2E2B01}"/>
                </a:ext>
              </a:extLst>
            </p:cNvPr>
            <p:cNvSpPr/>
            <p:nvPr/>
          </p:nvSpPr>
          <p:spPr>
            <a:xfrm>
              <a:off x="5227167" y="4081351"/>
              <a:ext cx="429813" cy="458086"/>
            </a:xfrm>
            <a:custGeom>
              <a:avLst/>
              <a:gdLst>
                <a:gd name="f0" fmla="val 10800000"/>
                <a:gd name="f1" fmla="val 5400000"/>
                <a:gd name="f2" fmla="val 180"/>
                <a:gd name="f3" fmla="val w"/>
                <a:gd name="f4" fmla="val h"/>
                <a:gd name="f5" fmla="val 0"/>
                <a:gd name="f6" fmla="val 3960000"/>
                <a:gd name="f7" fmla="val 3160999"/>
                <a:gd name="f8" fmla="val 1374274"/>
                <a:gd name="f9" fmla="val 3155132"/>
                <a:gd name="f10" fmla="val 1419362"/>
                <a:gd name="f11" fmla="val 2496208"/>
                <a:gd name="f12" fmla="val 770986"/>
                <a:gd name="f13" fmla="val 2113414"/>
                <a:gd name="f14" fmla="val 1929581"/>
                <a:gd name="f15" fmla="val 1106902"/>
                <a:gd name="f16" fmla="val 1921633"/>
                <a:gd name="f17" fmla="val 1292845"/>
                <a:gd name="f18" fmla="val 1914712"/>
                <a:gd name="f19" fmla="val 1454769"/>
                <a:gd name="f20" fmla="val 1928136"/>
                <a:gd name="f21" fmla="val 1522392"/>
                <a:gd name="f22" fmla="val 1942445"/>
                <a:gd name="f23" fmla="val 1570340"/>
                <a:gd name="f24" fmla="val 1547199"/>
                <a:gd name="f25" fmla="val 1510736"/>
                <a:gd name="f26" fmla="val 1237189"/>
                <a:gd name="f27" fmla="val 1330681"/>
                <a:gd name="f28" fmla="val 815277"/>
                <a:gd name="f29" fmla="val 836121"/>
                <a:gd name="f30" fmla="val 618819"/>
                <a:gd name="f31" fmla="val 1229038"/>
                <a:gd name="f32" fmla="val 733086"/>
                <a:gd name="f33" fmla="val 1558961"/>
                <a:gd name="f34" fmla="val 965659"/>
                <a:gd name="f35" fmla="val 1735195"/>
                <a:gd name="f36" fmla="val 864541"/>
                <a:gd name="f37" fmla="val 1716416"/>
                <a:gd name="f38" fmla="val 662904"/>
                <a:gd name="f39" fmla="val 1695759"/>
                <a:gd name="f40" fmla="val 570453"/>
                <a:gd name="f41" fmla="val 1629310"/>
                <a:gd name="f42" fmla="val 597898"/>
                <a:gd name="f43" fmla="val 2016450"/>
                <a:gd name="f44" fmla="val 990931"/>
                <a:gd name="f45" fmla="val 2177657"/>
                <a:gd name="f46" fmla="val 1196057"/>
                <a:gd name="f47" fmla="val 2257108"/>
                <a:gd name="f48" fmla="val 1113718"/>
                <a:gd name="f49" fmla="val 2275887"/>
                <a:gd name="f50" fmla="val 943857"/>
                <a:gd name="f51" fmla="val 2321380"/>
                <a:gd name="f52" fmla="val 813848"/>
                <a:gd name="f53" fmla="val 2296824"/>
                <a:gd name="f54" fmla="val 926523"/>
                <a:gd name="f55" fmla="val 2634848"/>
                <a:gd name="f56" fmla="val 1326064"/>
                <a:gd name="f57" fmla="val 2611755"/>
                <a:gd name="f58" fmla="val 1486410"/>
                <a:gd name="f59" fmla="val 2607420"/>
                <a:gd name="f60" fmla="val 1297174"/>
                <a:gd name="f61" fmla="val 2749708"/>
                <a:gd name="f62" fmla="val 1000058"/>
                <a:gd name="f63" fmla="val 2795794"/>
                <a:gd name="f64" fmla="val 489408"/>
                <a:gd name="f65" fmla="val 2829018"/>
                <a:gd name="f66" fmla="val 914827"/>
                <a:gd name="f67" fmla="val 3139596"/>
                <a:gd name="f68" fmla="val 1734874"/>
                <a:gd name="f69" fmla="val 3242281"/>
                <a:gd name="f70" fmla="val 2062787"/>
                <a:gd name="f71" fmla="val 3146219"/>
                <a:gd name="f72" fmla="val 2763394"/>
                <a:gd name="f73" fmla="val 2903535"/>
                <a:gd name="f74" fmla="val 2915370"/>
                <a:gd name="f75" fmla="val 2621267"/>
                <a:gd name="f76" fmla="val 3074271"/>
                <a:gd name="f77" fmla="val 2105563"/>
                <a:gd name="f78" fmla="val 3173740"/>
                <a:gd name="f79" fmla="val 1733406"/>
                <a:gd name="f80" fmla="val 3145310"/>
                <a:gd name="f81" fmla="val 1648999"/>
                <a:gd name="f82" fmla="val 3207849"/>
                <a:gd name="f83" fmla="val 1493166"/>
                <a:gd name="f84" fmla="val 3270388"/>
                <a:gd name="f85" fmla="val 1337333"/>
                <a:gd name="f86" fmla="val 3414210"/>
                <a:gd name="f87" fmla="val 1276468"/>
                <a:gd name="f88" fmla="val 3449507"/>
                <a:gd name="f89" fmla="val 1170564"/>
                <a:gd name="f90" fmla="val 3349883"/>
                <a:gd name="f91" fmla="val 1192977"/>
                <a:gd name="f92" fmla="val 3252716"/>
                <a:gd name="f93" fmla="val 1239516"/>
                <a:gd name="f94" fmla="val 3140091"/>
                <a:gd name="f95" fmla="val 1227260"/>
                <a:gd name="f96" fmla="val 3219995"/>
                <a:gd name="f97" fmla="val 1183499"/>
                <a:gd name="f98" fmla="val 3274317"/>
                <a:gd name="f99" fmla="val 996523"/>
                <a:gd name="f100" fmla="val 3324107"/>
                <a:gd name="f101" fmla="val 851504"/>
                <a:gd name="f102" fmla="val 3215037"/>
                <a:gd name="f103" fmla="val 921165"/>
                <a:gd name="f104" fmla="val 3152155"/>
                <a:gd name="f105" fmla="val 998691"/>
                <a:gd name="f106" fmla="val 2995677"/>
                <a:gd name="f107" fmla="val 1008938"/>
                <a:gd name="f108" fmla="val 2884471"/>
                <a:gd name="f109" fmla="val 881691"/>
                <a:gd name="f110" fmla="val 2678487"/>
                <a:gd name="f111" fmla="val 308009"/>
                <a:gd name="f112" fmla="val 3651991"/>
                <a:gd name="f113" fmla="val 3822100"/>
                <a:gd name="f114" fmla="val 137900"/>
                <a:gd name="f115" fmla="+- 0 0 -90"/>
                <a:gd name="f116" fmla="*/ f3 1 3960000"/>
                <a:gd name="f117" fmla="*/ f4 1 3960000"/>
                <a:gd name="f118" fmla="val f5"/>
                <a:gd name="f119" fmla="val f6"/>
                <a:gd name="f120" fmla="*/ f115 f0 1"/>
                <a:gd name="f121" fmla="+- f119 0 f118"/>
                <a:gd name="f122" fmla="*/ f120 1 f2"/>
                <a:gd name="f123" fmla="*/ f121 1 3960000"/>
                <a:gd name="f124" fmla="*/ 3160999 f121 1"/>
                <a:gd name="f125" fmla="*/ 1374274 f121 1"/>
                <a:gd name="f126" fmla="*/ 3155132 f121 1"/>
                <a:gd name="f127" fmla="*/ 1419362 f121 1"/>
                <a:gd name="f128" fmla="*/ 1921633 f121 1"/>
                <a:gd name="f129" fmla="*/ 1942445 f121 1"/>
                <a:gd name="f130" fmla="*/ 1570340 f121 1"/>
                <a:gd name="f131" fmla="*/ 2257108 f121 1"/>
                <a:gd name="f132" fmla="*/ 3207849 f121 1"/>
                <a:gd name="f133" fmla="*/ 1493166 f121 1"/>
                <a:gd name="f134" fmla="*/ 2995677 f121 1"/>
                <a:gd name="f135" fmla="*/ 1008938 f121 1"/>
                <a:gd name="f136" fmla="*/ 308009 f121 1"/>
                <a:gd name="f137" fmla="*/ 0 f121 1"/>
                <a:gd name="f138" fmla="*/ 3651991 f121 1"/>
                <a:gd name="f139" fmla="*/ 3960000 f121 1"/>
                <a:gd name="f140" fmla="*/ 3140091 f121 1"/>
                <a:gd name="f141" fmla="*/ 1227260 f121 1"/>
                <a:gd name="f142" fmla="*/ 3449507 f121 1"/>
                <a:gd name="f143" fmla="*/ 1170564 f121 1"/>
                <a:gd name="f144" fmla="*/ 3324107 f121 1"/>
                <a:gd name="f145" fmla="*/ 851504 f121 1"/>
                <a:gd name="f146" fmla="*/ 1292845 f121 1"/>
                <a:gd name="f147" fmla="*/ 2496208 f121 1"/>
                <a:gd name="f148" fmla="*/ 770986 f121 1"/>
                <a:gd name="f149" fmla="*/ 815277 f121 1"/>
                <a:gd name="f150" fmla="*/ 836121 f121 1"/>
                <a:gd name="f151" fmla="*/ 965659 f121 1"/>
                <a:gd name="f152" fmla="*/ 1735195 f121 1"/>
                <a:gd name="f153" fmla="*/ 1196057 f121 1"/>
                <a:gd name="f154" fmla="*/ 1486410 f121 1"/>
                <a:gd name="f155" fmla="*/ 2607420 f121 1"/>
                <a:gd name="f156" fmla="*/ 813848 f121 1"/>
                <a:gd name="f157" fmla="*/ 2296824 f121 1"/>
                <a:gd name="f158" fmla="*/ 570453 f121 1"/>
                <a:gd name="f159" fmla="*/ 1629310 f121 1"/>
                <a:gd name="f160" fmla="*/ 489408 f121 1"/>
                <a:gd name="f161" fmla="*/ 2829018 f121 1"/>
                <a:gd name="f162" fmla="*/ 2062787 f121 1"/>
                <a:gd name="f163" fmla="*/ 3146219 f121 1"/>
                <a:gd name="f164" fmla="*/ 3074271 f121 1"/>
                <a:gd name="f165" fmla="*/ 2105563 f121 1"/>
                <a:gd name="f166" fmla="+- f122 0 f1"/>
                <a:gd name="f167" fmla="*/ f124 1 3960000"/>
                <a:gd name="f168" fmla="*/ f125 1 3960000"/>
                <a:gd name="f169" fmla="*/ f126 1 3960000"/>
                <a:gd name="f170" fmla="*/ f127 1 3960000"/>
                <a:gd name="f171" fmla="*/ f128 1 3960000"/>
                <a:gd name="f172" fmla="*/ f129 1 3960000"/>
                <a:gd name="f173" fmla="*/ f130 1 3960000"/>
                <a:gd name="f174" fmla="*/ f131 1 3960000"/>
                <a:gd name="f175" fmla="*/ f132 1 3960000"/>
                <a:gd name="f176" fmla="*/ f133 1 3960000"/>
                <a:gd name="f177" fmla="*/ f134 1 3960000"/>
                <a:gd name="f178" fmla="*/ f135 1 3960000"/>
                <a:gd name="f179" fmla="*/ f136 1 3960000"/>
                <a:gd name="f180" fmla="*/ f137 1 3960000"/>
                <a:gd name="f181" fmla="*/ f138 1 3960000"/>
                <a:gd name="f182" fmla="*/ f139 1 3960000"/>
                <a:gd name="f183" fmla="*/ f140 1 3960000"/>
                <a:gd name="f184" fmla="*/ f141 1 3960000"/>
                <a:gd name="f185" fmla="*/ f142 1 3960000"/>
                <a:gd name="f186" fmla="*/ f143 1 3960000"/>
                <a:gd name="f187" fmla="*/ f144 1 3960000"/>
                <a:gd name="f188" fmla="*/ f145 1 3960000"/>
                <a:gd name="f189" fmla="*/ f146 1 3960000"/>
                <a:gd name="f190" fmla="*/ f147 1 3960000"/>
                <a:gd name="f191" fmla="*/ f148 1 3960000"/>
                <a:gd name="f192" fmla="*/ f149 1 3960000"/>
                <a:gd name="f193" fmla="*/ f150 1 3960000"/>
                <a:gd name="f194" fmla="*/ f151 1 3960000"/>
                <a:gd name="f195" fmla="*/ f152 1 3960000"/>
                <a:gd name="f196" fmla="*/ f153 1 3960000"/>
                <a:gd name="f197" fmla="*/ f154 1 3960000"/>
                <a:gd name="f198" fmla="*/ f155 1 3960000"/>
                <a:gd name="f199" fmla="*/ f156 1 3960000"/>
                <a:gd name="f200" fmla="*/ f157 1 3960000"/>
                <a:gd name="f201" fmla="*/ f158 1 3960000"/>
                <a:gd name="f202" fmla="*/ f159 1 3960000"/>
                <a:gd name="f203" fmla="*/ f160 1 3960000"/>
                <a:gd name="f204" fmla="*/ f161 1 3960000"/>
                <a:gd name="f205" fmla="*/ f162 1 3960000"/>
                <a:gd name="f206" fmla="*/ f163 1 3960000"/>
                <a:gd name="f207" fmla="*/ f164 1 3960000"/>
                <a:gd name="f208" fmla="*/ f165 1 3960000"/>
                <a:gd name="f209" fmla="*/ f118 1 f123"/>
                <a:gd name="f210" fmla="*/ f119 1 f123"/>
                <a:gd name="f211" fmla="*/ f167 1 f123"/>
                <a:gd name="f212" fmla="*/ f168 1 f123"/>
                <a:gd name="f213" fmla="*/ f169 1 f123"/>
                <a:gd name="f214" fmla="*/ f170 1 f123"/>
                <a:gd name="f215" fmla="*/ f190 1 f123"/>
                <a:gd name="f216" fmla="*/ f191 1 f123"/>
                <a:gd name="f217" fmla="*/ f171 1 f123"/>
                <a:gd name="f218" fmla="*/ f189 1 f123"/>
                <a:gd name="f219" fmla="*/ f172 1 f123"/>
                <a:gd name="f220" fmla="*/ f173 1 f123"/>
                <a:gd name="f221" fmla="*/ f192 1 f123"/>
                <a:gd name="f222" fmla="*/ f193 1 f123"/>
                <a:gd name="f223" fmla="*/ f194 1 f123"/>
                <a:gd name="f224" fmla="*/ f195 1 f123"/>
                <a:gd name="f225" fmla="*/ f201 1 f123"/>
                <a:gd name="f226" fmla="*/ f202 1 f123"/>
                <a:gd name="f227" fmla="*/ f196 1 f123"/>
                <a:gd name="f228" fmla="*/ f174 1 f123"/>
                <a:gd name="f229" fmla="*/ f199 1 f123"/>
                <a:gd name="f230" fmla="*/ f200 1 f123"/>
                <a:gd name="f231" fmla="*/ f197 1 f123"/>
                <a:gd name="f232" fmla="*/ f198 1 f123"/>
                <a:gd name="f233" fmla="*/ f203 1 f123"/>
                <a:gd name="f234" fmla="*/ f204 1 f123"/>
                <a:gd name="f235" fmla="*/ f205 1 f123"/>
                <a:gd name="f236" fmla="*/ f206 1 f123"/>
                <a:gd name="f237" fmla="*/ f207 1 f123"/>
                <a:gd name="f238" fmla="*/ f208 1 f123"/>
                <a:gd name="f239" fmla="*/ f175 1 f123"/>
                <a:gd name="f240" fmla="*/ f176 1 f123"/>
                <a:gd name="f241" fmla="*/ f185 1 f123"/>
                <a:gd name="f242" fmla="*/ f186 1 f123"/>
                <a:gd name="f243" fmla="*/ f183 1 f123"/>
                <a:gd name="f244" fmla="*/ f184 1 f123"/>
                <a:gd name="f245" fmla="*/ f187 1 f123"/>
                <a:gd name="f246" fmla="*/ f188 1 f123"/>
                <a:gd name="f247" fmla="*/ f177 1 f123"/>
                <a:gd name="f248" fmla="*/ f178 1 f123"/>
                <a:gd name="f249" fmla="*/ f179 1 f123"/>
                <a:gd name="f250" fmla="*/ f180 1 f123"/>
                <a:gd name="f251" fmla="*/ f181 1 f123"/>
                <a:gd name="f252" fmla="*/ f182 1 f123"/>
                <a:gd name="f253" fmla="*/ f209 f116 1"/>
                <a:gd name="f254" fmla="*/ f210 f116 1"/>
                <a:gd name="f255" fmla="*/ f210 f117 1"/>
                <a:gd name="f256" fmla="*/ f209 f117 1"/>
                <a:gd name="f257" fmla="*/ f211 f116 1"/>
                <a:gd name="f258" fmla="*/ f212 f117 1"/>
                <a:gd name="f259" fmla="*/ f213 f116 1"/>
                <a:gd name="f260" fmla="*/ f214 f117 1"/>
                <a:gd name="f261" fmla="*/ f215 f116 1"/>
                <a:gd name="f262" fmla="*/ f216 f117 1"/>
                <a:gd name="f263" fmla="*/ f217 f116 1"/>
                <a:gd name="f264" fmla="*/ f218 f117 1"/>
                <a:gd name="f265" fmla="*/ f219 f116 1"/>
                <a:gd name="f266" fmla="*/ f220 f117 1"/>
                <a:gd name="f267" fmla="*/ f221 f116 1"/>
                <a:gd name="f268" fmla="*/ f222 f117 1"/>
                <a:gd name="f269" fmla="*/ f223 f116 1"/>
                <a:gd name="f270" fmla="*/ f224 f117 1"/>
                <a:gd name="f271" fmla="*/ f225 f116 1"/>
                <a:gd name="f272" fmla="*/ f226 f117 1"/>
                <a:gd name="f273" fmla="*/ f227 f116 1"/>
                <a:gd name="f274" fmla="*/ f228 f117 1"/>
                <a:gd name="f275" fmla="*/ f229 f116 1"/>
                <a:gd name="f276" fmla="*/ f230 f117 1"/>
                <a:gd name="f277" fmla="*/ f231 f116 1"/>
                <a:gd name="f278" fmla="*/ f232 f117 1"/>
                <a:gd name="f279" fmla="*/ f233 f116 1"/>
                <a:gd name="f280" fmla="*/ f234 f117 1"/>
                <a:gd name="f281" fmla="*/ f235 f116 1"/>
                <a:gd name="f282" fmla="*/ f236 f117 1"/>
                <a:gd name="f283" fmla="*/ f237 f116 1"/>
                <a:gd name="f284" fmla="*/ f238 f117 1"/>
                <a:gd name="f285" fmla="*/ f239 f116 1"/>
                <a:gd name="f286" fmla="*/ f240 f117 1"/>
                <a:gd name="f287" fmla="*/ f241 f116 1"/>
                <a:gd name="f288" fmla="*/ f242 f117 1"/>
                <a:gd name="f289" fmla="*/ f243 f116 1"/>
                <a:gd name="f290" fmla="*/ f244 f117 1"/>
                <a:gd name="f291" fmla="*/ f245 f116 1"/>
                <a:gd name="f292" fmla="*/ f246 f117 1"/>
                <a:gd name="f293" fmla="*/ f247 f116 1"/>
                <a:gd name="f294" fmla="*/ f248 f117 1"/>
                <a:gd name="f295" fmla="*/ f249 f116 1"/>
                <a:gd name="f296" fmla="*/ f250 f117 1"/>
                <a:gd name="f297" fmla="*/ f251 f116 1"/>
                <a:gd name="f298" fmla="*/ f252 f116 1"/>
                <a:gd name="f299" fmla="*/ f249 f117 1"/>
                <a:gd name="f300" fmla="*/ f251 f117 1"/>
                <a:gd name="f301" fmla="*/ f252 f117 1"/>
                <a:gd name="f302" fmla="*/ f250 f116 1"/>
              </a:gdLst>
              <a:ahLst/>
              <a:cxnLst>
                <a:cxn ang="3cd4">
                  <a:pos x="hc" y="t"/>
                </a:cxn>
                <a:cxn ang="0">
                  <a:pos x="r" y="vc"/>
                </a:cxn>
                <a:cxn ang="cd4">
                  <a:pos x="hc" y="b"/>
                </a:cxn>
                <a:cxn ang="cd2">
                  <a:pos x="l" y="vc"/>
                </a:cxn>
                <a:cxn ang="f166">
                  <a:pos x="f257" y="f258"/>
                </a:cxn>
                <a:cxn ang="f166">
                  <a:pos x="f259" y="f260"/>
                </a:cxn>
                <a:cxn ang="f166">
                  <a:pos x="f257" y="f258"/>
                </a:cxn>
                <a:cxn ang="f166">
                  <a:pos x="f261" y="f262"/>
                </a:cxn>
                <a:cxn ang="f166">
                  <a:pos x="f263" y="f264"/>
                </a:cxn>
                <a:cxn ang="f166">
                  <a:pos x="f265" y="f266"/>
                </a:cxn>
                <a:cxn ang="f166">
                  <a:pos x="f267" y="f268"/>
                </a:cxn>
                <a:cxn ang="f166">
                  <a:pos x="f269" y="f270"/>
                </a:cxn>
                <a:cxn ang="f166">
                  <a:pos x="f271" y="f272"/>
                </a:cxn>
                <a:cxn ang="f166">
                  <a:pos x="f273" y="f274"/>
                </a:cxn>
                <a:cxn ang="f166">
                  <a:pos x="f275" y="f276"/>
                </a:cxn>
                <a:cxn ang="f166">
                  <a:pos x="f277" y="f278"/>
                </a:cxn>
                <a:cxn ang="f166">
                  <a:pos x="f279" y="f280"/>
                </a:cxn>
                <a:cxn ang="f166">
                  <a:pos x="f281" y="f282"/>
                </a:cxn>
                <a:cxn ang="f166">
                  <a:pos x="f283" y="f284"/>
                </a:cxn>
                <a:cxn ang="f166">
                  <a:pos x="f285" y="f286"/>
                </a:cxn>
                <a:cxn ang="f166">
                  <a:pos x="f287" y="f288"/>
                </a:cxn>
                <a:cxn ang="f166">
                  <a:pos x="f289" y="f290"/>
                </a:cxn>
                <a:cxn ang="f166">
                  <a:pos x="f291" y="f292"/>
                </a:cxn>
                <a:cxn ang="f166">
                  <a:pos x="f293" y="f294"/>
                </a:cxn>
                <a:cxn ang="f166">
                  <a:pos x="f261" y="f262"/>
                </a:cxn>
                <a:cxn ang="f166">
                  <a:pos x="f295" y="f296"/>
                </a:cxn>
                <a:cxn ang="f166">
                  <a:pos x="f297" y="f296"/>
                </a:cxn>
                <a:cxn ang="f166">
                  <a:pos x="f298" y="f299"/>
                </a:cxn>
                <a:cxn ang="f166">
                  <a:pos x="f298" y="f300"/>
                </a:cxn>
                <a:cxn ang="f166">
                  <a:pos x="f297" y="f301"/>
                </a:cxn>
                <a:cxn ang="f166">
                  <a:pos x="f295" y="f301"/>
                </a:cxn>
                <a:cxn ang="f166">
                  <a:pos x="f302" y="f300"/>
                </a:cxn>
                <a:cxn ang="f166">
                  <a:pos x="f302" y="f299"/>
                </a:cxn>
                <a:cxn ang="f166">
                  <a:pos x="f295" y="f296"/>
                </a:cxn>
              </a:cxnLst>
              <a:rect l="f253" t="f256" r="f254" b="f255"/>
              <a:pathLst>
                <a:path w="3960000" h="3960000">
                  <a:moveTo>
                    <a:pt x="f7" y="f8"/>
                  </a:moveTo>
                  <a:lnTo>
                    <a:pt x="f9" y="f10"/>
                  </a:lnTo>
                  <a:lnTo>
                    <a:pt x="f7" y="f8"/>
                  </a:lnTo>
                  <a:close/>
                  <a:moveTo>
                    <a:pt x="f11" y="f12"/>
                  </a:moveTo>
                  <a:cubicBezTo>
                    <a:pt x="f13" y="f12"/>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9"/>
                  </a:cubicBezTo>
                  <a:cubicBezTo>
                    <a:pt x="f60" y="f61"/>
                    <a:pt x="f62" y="f63"/>
                    <a:pt x="f64" y="f65"/>
                  </a:cubicBezTo>
                  <a:cubicBezTo>
                    <a:pt x="f66" y="f67"/>
                    <a:pt x="f68" y="f69"/>
                    <a:pt x="f70" y="f71"/>
                  </a:cubicBezTo>
                  <a:cubicBezTo>
                    <a:pt x="f72" y="f73"/>
                    <a:pt x="f74" y="f75"/>
                    <a:pt x="f76" y="f77"/>
                  </a:cubicBezTo>
                  <a:cubicBezTo>
                    <a:pt x="f78" y="f79"/>
                    <a:pt x="f80" y="f81"/>
                    <a:pt x="f82" y="f83"/>
                  </a:cubicBezTo>
                  <a:cubicBezTo>
                    <a:pt x="f84" y="f85"/>
                    <a:pt x="f86" y="f87"/>
                    <a:pt x="f88" y="f89"/>
                  </a:cubicBezTo>
                  <a:cubicBezTo>
                    <a:pt x="f90" y="f91"/>
                    <a:pt x="f92" y="f93"/>
                    <a:pt x="f94" y="f95"/>
                  </a:cubicBezTo>
                  <a:cubicBezTo>
                    <a:pt x="f96" y="f97"/>
                    <a:pt x="f98" y="f99"/>
                    <a:pt x="f100" y="f101"/>
                  </a:cubicBezTo>
                  <a:cubicBezTo>
                    <a:pt x="f102" y="f103"/>
                    <a:pt x="f104" y="f105"/>
                    <a:pt x="f106" y="f107"/>
                  </a:cubicBezTo>
                  <a:cubicBezTo>
                    <a:pt x="f108" y="f109"/>
                    <a:pt x="f110" y="f12"/>
                    <a:pt x="f11" y="f12"/>
                  </a:cubicBezTo>
                  <a:close/>
                  <a:moveTo>
                    <a:pt x="f111" y="f5"/>
                  </a:moveTo>
                  <a:lnTo>
                    <a:pt x="f112" y="f5"/>
                  </a:lnTo>
                  <a:cubicBezTo>
                    <a:pt x="f113" y="f5"/>
                    <a:pt x="f6" y="f114"/>
                    <a:pt x="f6" y="f111"/>
                  </a:cubicBezTo>
                  <a:lnTo>
                    <a:pt x="f6" y="f112"/>
                  </a:lnTo>
                  <a:cubicBezTo>
                    <a:pt x="f6" y="f113"/>
                    <a:pt x="f113" y="f6"/>
                    <a:pt x="f112" y="f6"/>
                  </a:cubicBezTo>
                  <a:lnTo>
                    <a:pt x="f111" y="f6"/>
                  </a:lnTo>
                  <a:cubicBezTo>
                    <a:pt x="f114" y="f6"/>
                    <a:pt x="f5" y="f113"/>
                    <a:pt x="f5" y="f112"/>
                  </a:cubicBezTo>
                  <a:lnTo>
                    <a:pt x="f5" y="f111"/>
                  </a:lnTo>
                  <a:cubicBezTo>
                    <a:pt x="f5" y="f114"/>
                    <a:pt x="f114" y="f5"/>
                    <a:pt x="f111" y="f5"/>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42296B"/>
                </a:solidFill>
                <a:uFillTx/>
                <a:latin typeface="Arial"/>
                <a:ea typeface="맑은 고딕" pitchFamily="34"/>
              </a:endParaRPr>
            </a:p>
          </p:txBody>
        </p:sp>
        <p:sp>
          <p:nvSpPr>
            <p:cNvPr id="14" name="Rounded Rectangle 3">
              <a:extLst>
                <a:ext uri="{FF2B5EF4-FFF2-40B4-BE49-F238E27FC236}">
                  <a16:creationId xmlns:a16="http://schemas.microsoft.com/office/drawing/2014/main" id="{CFFCE9E8-5FAA-6B0A-B223-DB35A83F2911}"/>
                </a:ext>
              </a:extLst>
            </p:cNvPr>
            <p:cNvSpPr/>
            <p:nvPr/>
          </p:nvSpPr>
          <p:spPr>
            <a:xfrm>
              <a:off x="4523600" y="4081351"/>
              <a:ext cx="429813" cy="458086"/>
            </a:xfrm>
            <a:custGeom>
              <a:avLst/>
              <a:gdLst>
                <a:gd name="f0" fmla="val 10800000"/>
                <a:gd name="f1" fmla="val 5400000"/>
                <a:gd name="f2" fmla="val 180"/>
                <a:gd name="f3" fmla="val w"/>
                <a:gd name="f4" fmla="val h"/>
                <a:gd name="f5" fmla="val 0"/>
                <a:gd name="f6" fmla="val 3960000"/>
                <a:gd name="f7" fmla="val 2841893"/>
                <a:gd name="f8" fmla="val 181064"/>
                <a:gd name="f9" fmla="val 2485731"/>
                <a:gd name="f10" fmla="val 190239"/>
                <a:gd name="f11" fmla="val 2106781"/>
                <a:gd name="f12" fmla="val 339266"/>
                <a:gd name="f13" fmla="val 2105790"/>
                <a:gd name="f14" fmla="val 859562"/>
                <a:gd name="f15" fmla="val 2106860"/>
                <a:gd name="f16" fmla="val 863292"/>
                <a:gd name="f17" fmla="val 1248172"/>
                <a:gd name="f18" fmla="val 1691968"/>
                <a:gd name="f19" fmla="val 1824236"/>
                <a:gd name="f20" fmla="val 3779396"/>
                <a:gd name="f21" fmla="val 2754932"/>
                <a:gd name="f22" fmla="val 3305869"/>
                <a:gd name="f23" fmla="val 1813665"/>
                <a:gd name="f24" fmla="val 3348152"/>
                <a:gd name="f25" fmla="val 907124"/>
                <a:gd name="f26" fmla="val 2746287"/>
                <a:gd name="f27" fmla="val 682909"/>
                <a:gd name="f28" fmla="val 3126764"/>
                <a:gd name="f29" fmla="val 685506"/>
                <a:gd name="f30" fmla="val 3369037"/>
                <a:gd name="f31" fmla="val 704441"/>
                <a:gd name="f32" fmla="val 3391941"/>
                <a:gd name="f33" fmla="val 556446"/>
                <a:gd name="f34" fmla="val 3409927"/>
                <a:gd name="f35" fmla="val 381656"/>
                <a:gd name="f36" fmla="val 3410216"/>
                <a:gd name="f37" fmla="val 195189"/>
                <a:gd name="f38" fmla="val 3239930"/>
                <a:gd name="f39" fmla="val 163882"/>
                <a:gd name="f40" fmla="val 3118909"/>
                <a:gd name="f41" fmla="val 173928"/>
                <a:gd name="f42" fmla="val 308009"/>
                <a:gd name="f43" fmla="val 3651991"/>
                <a:gd name="f44" fmla="val 3822100"/>
                <a:gd name="f45" fmla="val 137900"/>
                <a:gd name="f46" fmla="+- 0 0 -90"/>
                <a:gd name="f47" fmla="*/ f3 1 3960000"/>
                <a:gd name="f48" fmla="*/ f4 1 3960000"/>
                <a:gd name="f49" fmla="val f5"/>
                <a:gd name="f50" fmla="val f6"/>
                <a:gd name="f51" fmla="*/ f46 f0 1"/>
                <a:gd name="f52" fmla="+- f50 0 f49"/>
                <a:gd name="f53" fmla="*/ f51 1 f2"/>
                <a:gd name="f54" fmla="*/ f52 1 3960000"/>
                <a:gd name="f55" fmla="*/ 2841893 f52 1"/>
                <a:gd name="f56" fmla="*/ 181064 f52 1"/>
                <a:gd name="f57" fmla="*/ 2105790 f52 1"/>
                <a:gd name="f58" fmla="*/ 859562 f52 1"/>
                <a:gd name="f59" fmla="*/ 2106860 f52 1"/>
                <a:gd name="f60" fmla="*/ 863292 f52 1"/>
                <a:gd name="f61" fmla="*/ 1248172 f52 1"/>
                <a:gd name="f62" fmla="*/ 1691968 f52 1"/>
                <a:gd name="f63" fmla="*/ 1824236 f52 1"/>
                <a:gd name="f64" fmla="*/ 3779396 f52 1"/>
                <a:gd name="f65" fmla="*/ 2754932 f52 1"/>
                <a:gd name="f66" fmla="*/ 3305869 f52 1"/>
                <a:gd name="f67" fmla="*/ 1813665 f52 1"/>
                <a:gd name="f68" fmla="*/ 3348152 f52 1"/>
                <a:gd name="f69" fmla="*/ 907124 f52 1"/>
                <a:gd name="f70" fmla="*/ 3369037 f52 1"/>
                <a:gd name="f71" fmla="*/ 308009 f52 1"/>
                <a:gd name="f72" fmla="*/ 0 f52 1"/>
                <a:gd name="f73" fmla="*/ 3651991 f52 1"/>
                <a:gd name="f74" fmla="*/ 3960000 f52 1"/>
                <a:gd name="f75" fmla="*/ 704441 f52 1"/>
                <a:gd name="f76" fmla="*/ 3410216 f52 1"/>
                <a:gd name="f77" fmla="*/ 195189 f52 1"/>
                <a:gd name="f78" fmla="+- f53 0 f1"/>
                <a:gd name="f79" fmla="*/ f55 1 3960000"/>
                <a:gd name="f80" fmla="*/ f56 1 3960000"/>
                <a:gd name="f81" fmla="*/ f57 1 3960000"/>
                <a:gd name="f82" fmla="*/ f58 1 3960000"/>
                <a:gd name="f83" fmla="*/ f59 1 3960000"/>
                <a:gd name="f84" fmla="*/ f60 1 3960000"/>
                <a:gd name="f85" fmla="*/ f61 1 3960000"/>
                <a:gd name="f86" fmla="*/ f62 1 3960000"/>
                <a:gd name="f87" fmla="*/ f63 1 3960000"/>
                <a:gd name="f88" fmla="*/ f64 1 3960000"/>
                <a:gd name="f89" fmla="*/ f65 1 3960000"/>
                <a:gd name="f90" fmla="*/ f66 1 3960000"/>
                <a:gd name="f91" fmla="*/ f67 1 3960000"/>
                <a:gd name="f92" fmla="*/ f68 1 3960000"/>
                <a:gd name="f93" fmla="*/ f69 1 3960000"/>
                <a:gd name="f94" fmla="*/ f70 1 3960000"/>
                <a:gd name="f95" fmla="*/ f71 1 3960000"/>
                <a:gd name="f96" fmla="*/ f72 1 3960000"/>
                <a:gd name="f97" fmla="*/ f73 1 3960000"/>
                <a:gd name="f98" fmla="*/ f74 1 3960000"/>
                <a:gd name="f99" fmla="*/ f75 1 3960000"/>
                <a:gd name="f100" fmla="*/ f76 1 3960000"/>
                <a:gd name="f101" fmla="*/ f77 1 3960000"/>
                <a:gd name="f102" fmla="*/ f49 1 f54"/>
                <a:gd name="f103" fmla="*/ f50 1 f54"/>
                <a:gd name="f104" fmla="*/ f79 1 f54"/>
                <a:gd name="f105" fmla="*/ f80 1 f54"/>
                <a:gd name="f106" fmla="*/ f81 1 f54"/>
                <a:gd name="f107" fmla="*/ f82 1 f54"/>
                <a:gd name="f108" fmla="*/ f83 1 f54"/>
                <a:gd name="f109" fmla="*/ f84 1 f54"/>
                <a:gd name="f110" fmla="*/ f85 1 f54"/>
                <a:gd name="f111" fmla="*/ f86 1 f54"/>
                <a:gd name="f112" fmla="*/ f87 1 f54"/>
                <a:gd name="f113" fmla="*/ f88 1 f54"/>
                <a:gd name="f114" fmla="*/ f89 1 f54"/>
                <a:gd name="f115" fmla="*/ f90 1 f54"/>
                <a:gd name="f116" fmla="*/ f91 1 f54"/>
                <a:gd name="f117" fmla="*/ f92 1 f54"/>
                <a:gd name="f118" fmla="*/ f93 1 f54"/>
                <a:gd name="f119" fmla="*/ f94 1 f54"/>
                <a:gd name="f120" fmla="*/ f99 1 f54"/>
                <a:gd name="f121" fmla="*/ f100 1 f54"/>
                <a:gd name="f122" fmla="*/ f101 1 f54"/>
                <a:gd name="f123" fmla="*/ f95 1 f54"/>
                <a:gd name="f124" fmla="*/ f96 1 f54"/>
                <a:gd name="f125" fmla="*/ f97 1 f54"/>
                <a:gd name="f126" fmla="*/ f98 1 f54"/>
                <a:gd name="f127" fmla="*/ f102 f47 1"/>
                <a:gd name="f128" fmla="*/ f103 f47 1"/>
                <a:gd name="f129" fmla="*/ f103 f48 1"/>
                <a:gd name="f130" fmla="*/ f102 f48 1"/>
                <a:gd name="f131" fmla="*/ f104 f47 1"/>
                <a:gd name="f132" fmla="*/ f105 f48 1"/>
                <a:gd name="f133" fmla="*/ f106 f47 1"/>
                <a:gd name="f134" fmla="*/ f107 f48 1"/>
                <a:gd name="f135" fmla="*/ f108 f47 1"/>
                <a:gd name="f136" fmla="*/ f109 f48 1"/>
                <a:gd name="f137" fmla="*/ f110 f48 1"/>
                <a:gd name="f138" fmla="*/ f111 f47 1"/>
                <a:gd name="f139" fmla="*/ f112 f48 1"/>
                <a:gd name="f140" fmla="*/ f113 f48 1"/>
                <a:gd name="f141" fmla="*/ f114 f47 1"/>
                <a:gd name="f142" fmla="*/ f115 f47 1"/>
                <a:gd name="f143" fmla="*/ f116 f48 1"/>
                <a:gd name="f144" fmla="*/ f117 f47 1"/>
                <a:gd name="f145" fmla="*/ f118 f48 1"/>
                <a:gd name="f146" fmla="*/ f119 f47 1"/>
                <a:gd name="f147" fmla="*/ f120 f48 1"/>
                <a:gd name="f148" fmla="*/ f121 f47 1"/>
                <a:gd name="f149" fmla="*/ f122 f48 1"/>
                <a:gd name="f150" fmla="*/ f123 f47 1"/>
                <a:gd name="f151" fmla="*/ f124 f48 1"/>
                <a:gd name="f152" fmla="*/ f125 f47 1"/>
                <a:gd name="f153" fmla="*/ f126 f47 1"/>
                <a:gd name="f154" fmla="*/ f123 f48 1"/>
                <a:gd name="f155" fmla="*/ f125 f48 1"/>
                <a:gd name="f156" fmla="*/ f126 f48 1"/>
                <a:gd name="f157" fmla="*/ f124 f47 1"/>
              </a:gdLst>
              <a:ahLst/>
              <a:cxnLst>
                <a:cxn ang="3cd4">
                  <a:pos x="hc" y="t"/>
                </a:cxn>
                <a:cxn ang="0">
                  <a:pos x="r" y="vc"/>
                </a:cxn>
                <a:cxn ang="cd4">
                  <a:pos x="hc" y="b"/>
                </a:cxn>
                <a:cxn ang="cd2">
                  <a:pos x="l" y="vc"/>
                </a:cxn>
                <a:cxn ang="f78">
                  <a:pos x="f131" y="f132"/>
                </a:cxn>
                <a:cxn ang="f78">
                  <a:pos x="f133" y="f134"/>
                </a:cxn>
                <a:cxn ang="f78">
                  <a:pos x="f135" y="f136"/>
                </a:cxn>
                <a:cxn ang="f78">
                  <a:pos x="f135" y="f137"/>
                </a:cxn>
                <a:cxn ang="f78">
                  <a:pos x="f138" y="f137"/>
                </a:cxn>
                <a:cxn ang="f78">
                  <a:pos x="f138" y="f139"/>
                </a:cxn>
                <a:cxn ang="f78">
                  <a:pos x="f135" y="f139"/>
                </a:cxn>
                <a:cxn ang="f78">
                  <a:pos x="f135" y="f140"/>
                </a:cxn>
                <a:cxn ang="f78">
                  <a:pos x="f141" y="f140"/>
                </a:cxn>
                <a:cxn ang="f78">
                  <a:pos x="f141" y="f139"/>
                </a:cxn>
                <a:cxn ang="f78">
                  <a:pos x="f142" y="f143"/>
                </a:cxn>
                <a:cxn ang="f78">
                  <a:pos x="f144" y="f137"/>
                </a:cxn>
                <a:cxn ang="f78">
                  <a:pos x="f141" y="f137"/>
                </a:cxn>
                <a:cxn ang="f78">
                  <a:pos x="f141" y="f145"/>
                </a:cxn>
                <a:cxn ang="f78">
                  <a:pos x="f146" y="f147"/>
                </a:cxn>
                <a:cxn ang="f78">
                  <a:pos x="f148" y="f149"/>
                </a:cxn>
                <a:cxn ang="f78">
                  <a:pos x="f131" y="f132"/>
                </a:cxn>
                <a:cxn ang="f78">
                  <a:pos x="f150" y="f151"/>
                </a:cxn>
                <a:cxn ang="f78">
                  <a:pos x="f152" y="f151"/>
                </a:cxn>
                <a:cxn ang="f78">
                  <a:pos x="f153" y="f154"/>
                </a:cxn>
                <a:cxn ang="f78">
                  <a:pos x="f153" y="f155"/>
                </a:cxn>
                <a:cxn ang="f78">
                  <a:pos x="f152" y="f156"/>
                </a:cxn>
                <a:cxn ang="f78">
                  <a:pos x="f150" y="f156"/>
                </a:cxn>
                <a:cxn ang="f78">
                  <a:pos x="f157" y="f155"/>
                </a:cxn>
                <a:cxn ang="f78">
                  <a:pos x="f157" y="f154"/>
                </a:cxn>
                <a:cxn ang="f78">
                  <a:pos x="f150" y="f151"/>
                </a:cxn>
              </a:cxnLst>
              <a:rect l="f127" t="f130" r="f128" b="f129"/>
              <a:pathLst>
                <a:path w="3960000" h="3960000">
                  <a:moveTo>
                    <a:pt x="f7" y="f8"/>
                  </a:moveTo>
                  <a:cubicBezTo>
                    <a:pt x="f9" y="f10"/>
                    <a:pt x="f11" y="f12"/>
                    <a:pt x="f13" y="f14"/>
                  </a:cubicBezTo>
                  <a:lnTo>
                    <a:pt x="f15" y="f16"/>
                  </a:lnTo>
                  <a:lnTo>
                    <a:pt x="f15" y="f17"/>
                  </a:lnTo>
                  <a:lnTo>
                    <a:pt x="f18" y="f17"/>
                  </a:lnTo>
                  <a:lnTo>
                    <a:pt x="f18" y="f19"/>
                  </a:lnTo>
                  <a:lnTo>
                    <a:pt x="f15" y="f19"/>
                  </a:lnTo>
                  <a:lnTo>
                    <a:pt x="f15" y="f20"/>
                  </a:lnTo>
                  <a:lnTo>
                    <a:pt x="f21" y="f20"/>
                  </a:lnTo>
                  <a:lnTo>
                    <a:pt x="f21" y="f19"/>
                  </a:lnTo>
                  <a:lnTo>
                    <a:pt x="f22" y="f23"/>
                  </a:lnTo>
                  <a:lnTo>
                    <a:pt x="f24" y="f17"/>
                  </a:lnTo>
                  <a:lnTo>
                    <a:pt x="f21" y="f17"/>
                  </a:lnTo>
                  <a:lnTo>
                    <a:pt x="f21" y="f25"/>
                  </a:lnTo>
                  <a:cubicBezTo>
                    <a:pt x="f26" y="f27"/>
                    <a:pt x="f28" y="f29"/>
                    <a:pt x="f30" y="f31"/>
                  </a:cubicBezTo>
                  <a:cubicBezTo>
                    <a:pt x="f32" y="f33"/>
                    <a:pt x="f34" y="f35"/>
                    <a:pt x="f36" y="f37"/>
                  </a:cubicBezTo>
                  <a:cubicBezTo>
                    <a:pt x="f38" y="f39"/>
                    <a:pt x="f40" y="f41"/>
                    <a:pt x="f7" y="f8"/>
                  </a:cubicBezTo>
                  <a:close/>
                  <a:moveTo>
                    <a:pt x="f42" y="f5"/>
                  </a:moveTo>
                  <a:lnTo>
                    <a:pt x="f43" y="f5"/>
                  </a:lnTo>
                  <a:cubicBezTo>
                    <a:pt x="f44" y="f5"/>
                    <a:pt x="f6" y="f45"/>
                    <a:pt x="f6" y="f42"/>
                  </a:cubicBezTo>
                  <a:lnTo>
                    <a:pt x="f6" y="f43"/>
                  </a:lnTo>
                  <a:cubicBezTo>
                    <a:pt x="f6" y="f44"/>
                    <a:pt x="f44" y="f6"/>
                    <a:pt x="f43" y="f6"/>
                  </a:cubicBezTo>
                  <a:lnTo>
                    <a:pt x="f42" y="f6"/>
                  </a:lnTo>
                  <a:cubicBezTo>
                    <a:pt x="f45" y="f6"/>
                    <a:pt x="f5" y="f44"/>
                    <a:pt x="f5" y="f43"/>
                  </a:cubicBezTo>
                  <a:lnTo>
                    <a:pt x="f5" y="f42"/>
                  </a:lnTo>
                  <a:cubicBezTo>
                    <a:pt x="f5" y="f45"/>
                    <a:pt x="f45" y="f5"/>
                    <a:pt x="f42" y="f5"/>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42296B"/>
                </a:solidFill>
                <a:uFillTx/>
                <a:latin typeface="Arial"/>
                <a:ea typeface="맑은 고딕" pitchFamily="34"/>
              </a:endParaRPr>
            </a:p>
          </p:txBody>
        </p:sp>
        <p:sp>
          <p:nvSpPr>
            <p:cNvPr id="15" name="Rounded Rectangle 10">
              <a:extLst>
                <a:ext uri="{FF2B5EF4-FFF2-40B4-BE49-F238E27FC236}">
                  <a16:creationId xmlns:a16="http://schemas.microsoft.com/office/drawing/2014/main" id="{022B8FBA-41B3-0478-CE0D-44D93BB32F3E}"/>
                </a:ext>
              </a:extLst>
            </p:cNvPr>
            <p:cNvSpPr/>
            <p:nvPr/>
          </p:nvSpPr>
          <p:spPr>
            <a:xfrm>
              <a:off x="5943481" y="4072042"/>
              <a:ext cx="431349" cy="467395"/>
            </a:xfrm>
            <a:custGeom>
              <a:avLst/>
              <a:gdLst>
                <a:gd name="f0" fmla="val w"/>
                <a:gd name="f1" fmla="val h"/>
                <a:gd name="f2" fmla="val 0"/>
                <a:gd name="f3" fmla="val 3186824"/>
                <a:gd name="f4" fmla="val 3240000"/>
                <a:gd name="f5" fmla="val 2141174"/>
                <a:gd name="f6" fmla="val 1384899"/>
                <a:gd name="f7" fmla="val 1528887"/>
                <a:gd name="f8" fmla="val 1997174"/>
                <a:gd name="f9" fmla="val 1744911"/>
                <a:gd name="f10" fmla="val 1888899"/>
                <a:gd name="f11" fmla="val 2357174"/>
                <a:gd name="f12" fmla="val 2501174"/>
                <a:gd name="f13" fmla="val 1286582"/>
                <a:gd name="f14" fmla="val 1008157"/>
                <a:gd name="f15" fmla="val 1148208"/>
                <a:gd name="f16" fmla="val 1006486"/>
                <a:gd name="f17" fmla="val 1009270"/>
                <a:gd name="f18" fmla="val 1051569"/>
                <a:gd name="f19" fmla="val 894997"/>
                <a:gd name="f20" fmla="val 1143711"/>
                <a:gd name="f21" fmla="val 666451"/>
                <a:gd name="f22" fmla="val 1327995"/>
                <a:gd name="f23" fmla="val 600947"/>
                <a:gd name="f24" fmla="val 1648602"/>
                <a:gd name="f25" fmla="val 738892"/>
                <a:gd name="f26" fmla="val 1907765"/>
                <a:gd name="f27" fmla="val 876837"/>
                <a:gd name="f28" fmla="val 2166928"/>
                <a:gd name="f29" fmla="val 1179371"/>
                <a:gd name="f30" fmla="val 2291639"/>
                <a:gd name="f31" fmla="val 1459875"/>
                <a:gd name="f32" fmla="val 2204971"/>
                <a:gd name="f33" fmla="val 1676459"/>
                <a:gd name="f34" fmla="val 2138053"/>
                <a:gd name="f35" fmla="val 1832801"/>
                <a:gd name="f36" fmla="val 1959669"/>
                <a:gd name="f37" fmla="val 1876637"/>
                <a:gd name="f38" fmla="val 1747242"/>
                <a:gd name="f39" fmla="val 1879565"/>
                <a:gd name="f40" fmla="val 1728291"/>
                <a:gd name="f41" fmla="val 1891883"/>
                <a:gd name="f42" fmla="val 1671800"/>
                <a:gd name="f43" fmla="val 1894168"/>
                <a:gd name="f44" fmla="val 1612713"/>
                <a:gd name="f45" fmla="val 1887545"/>
                <a:gd name="f46" fmla="val 1552862"/>
                <a:gd name="f47" fmla="val 1553745"/>
                <a:gd name="f48" fmla="val 1531218"/>
                <a:gd name="f49" fmla="val 1231565"/>
                <a:gd name="f50" fmla="val 1565835"/>
                <a:gd name="f51" fmla="val 1530201"/>
                <a:gd name="f52" fmla="val 1827940"/>
                <a:gd name="f53" fmla="val 1460959"/>
                <a:gd name="f54" fmla="val 1892348"/>
                <a:gd name="f55" fmla="val 1371795"/>
                <a:gd name="f56" fmla="val 1919897"/>
                <a:gd name="f57" fmla="val 1228031"/>
                <a:gd name="f58" fmla="val 1964316"/>
                <a:gd name="f59" fmla="val 1072976"/>
                <a:gd name="f60" fmla="val 1900399"/>
                <a:gd name="f61" fmla="val 1002277"/>
                <a:gd name="f62" fmla="val 1767573"/>
                <a:gd name="f63" fmla="val 931578"/>
                <a:gd name="f64" fmla="val 1634747"/>
                <a:gd name="f65" fmla="val 965150"/>
                <a:gd name="f66" fmla="val 1470429"/>
                <a:gd name="f67" fmla="val 1082284"/>
                <a:gd name="f68" fmla="val 1375980"/>
                <a:gd name="f69" fmla="val 1199418"/>
                <a:gd name="f70" fmla="val 1281531"/>
                <a:gd name="f71" fmla="val 1367118"/>
                <a:gd name="f72" fmla="val 1283556"/>
                <a:gd name="f73" fmla="val 1481937"/>
                <a:gd name="f74" fmla="val 1380807"/>
                <a:gd name="f75" fmla="val 1674778"/>
                <a:gd name="f76" fmla="val 1153129"/>
                <a:gd name="f77" fmla="val 1562764"/>
                <a:gd name="f78" fmla="val 1058254"/>
                <a:gd name="f79" fmla="val 1424955"/>
                <a:gd name="f80" fmla="val 1009828"/>
                <a:gd name="f81" fmla="val 293028"/>
                <a:gd name="f82" fmla="val 2893796"/>
                <a:gd name="f83" fmla="val 3055631"/>
                <a:gd name="f84" fmla="val 131193"/>
                <a:gd name="f85" fmla="val 2946972"/>
                <a:gd name="f86" fmla="val 3108807"/>
                <a:gd name="f87" fmla="*/ f0 1 3186824"/>
                <a:gd name="f88" fmla="*/ f1 1 3240000"/>
                <a:gd name="f89" fmla="val f2"/>
                <a:gd name="f90" fmla="val f3"/>
                <a:gd name="f91" fmla="val f4"/>
                <a:gd name="f92" fmla="+- f91 0 f89"/>
                <a:gd name="f93" fmla="+- f90 0 f89"/>
                <a:gd name="f94" fmla="*/ f93 1 3186824"/>
                <a:gd name="f95" fmla="*/ f92 1 3240000"/>
                <a:gd name="f96" fmla="*/ f89 1 f94"/>
                <a:gd name="f97" fmla="*/ f90 1 f94"/>
                <a:gd name="f98" fmla="*/ f89 1 f95"/>
                <a:gd name="f99" fmla="*/ f91 1 f95"/>
                <a:gd name="f100" fmla="*/ f96 f87 1"/>
                <a:gd name="f101" fmla="*/ f97 f87 1"/>
                <a:gd name="f102" fmla="*/ f99 f88 1"/>
                <a:gd name="f103" fmla="*/ f98 f88 1"/>
              </a:gdLst>
              <a:ahLst/>
              <a:cxnLst>
                <a:cxn ang="3cd4">
                  <a:pos x="hc" y="t"/>
                </a:cxn>
                <a:cxn ang="0">
                  <a:pos x="r" y="vc"/>
                </a:cxn>
                <a:cxn ang="cd4">
                  <a:pos x="hc" y="b"/>
                </a:cxn>
                <a:cxn ang="cd2">
                  <a:pos x="l" y="vc"/>
                </a:cxn>
              </a:cxnLst>
              <a:rect l="f100" t="f103" r="f101" b="f102"/>
              <a:pathLst>
                <a:path w="3186824" h="3240000">
                  <a:moveTo>
                    <a:pt x="f5" y="f6"/>
                  </a:moveTo>
                  <a:lnTo>
                    <a:pt x="f5" y="f7"/>
                  </a:lnTo>
                  <a:lnTo>
                    <a:pt x="f8" y="f7"/>
                  </a:lnTo>
                  <a:lnTo>
                    <a:pt x="f8" y="f9"/>
                  </a:lnTo>
                  <a:lnTo>
                    <a:pt x="f5" y="f9"/>
                  </a:lnTo>
                  <a:lnTo>
                    <a:pt x="f5" y="f10"/>
                  </a:lnTo>
                  <a:lnTo>
                    <a:pt x="f11" y="f10"/>
                  </a:lnTo>
                  <a:lnTo>
                    <a:pt x="f11" y="f9"/>
                  </a:lnTo>
                  <a:lnTo>
                    <a:pt x="f12" y="f9"/>
                  </a:lnTo>
                  <a:lnTo>
                    <a:pt x="f12" y="f7"/>
                  </a:lnTo>
                  <a:lnTo>
                    <a:pt x="f11" y="f7"/>
                  </a:lnTo>
                  <a:lnTo>
                    <a:pt x="f11" y="f6"/>
                  </a:lnTo>
                  <a:close/>
                  <a:moveTo>
                    <a:pt x="f13" y="f14"/>
                  </a:moveTo>
                  <a:cubicBezTo>
                    <a:pt x="f15" y="f16"/>
                    <a:pt x="f17" y="f18"/>
                    <a:pt x="f19" y="f20"/>
                  </a:cubicBezTo>
                  <a:cubicBezTo>
                    <a:pt x="f21" y="f22"/>
                    <a:pt x="f23" y="f24"/>
                    <a:pt x="f25" y="f26"/>
                  </a:cubicBezTo>
                  <a:cubicBezTo>
                    <a:pt x="f27" y="f28"/>
                    <a:pt x="f29" y="f30"/>
                    <a:pt x="f31" y="f32"/>
                  </a:cubicBezTo>
                  <a:cubicBezTo>
                    <a:pt x="f33" y="f34"/>
                    <a:pt x="f35" y="f36"/>
                    <a:pt x="f37" y="f38"/>
                  </a:cubicBezTo>
                  <a:lnTo>
                    <a:pt x="f39" y="f38"/>
                  </a:lnTo>
                  <a:lnTo>
                    <a:pt x="f39" y="f40"/>
                  </a:lnTo>
                  <a:cubicBezTo>
                    <a:pt x="f41" y="f42"/>
                    <a:pt x="f43" y="f44"/>
                    <a:pt x="f45" y="f46"/>
                  </a:cubicBezTo>
                  <a:lnTo>
                    <a:pt x="f39" y="f47"/>
                  </a:lnTo>
                  <a:lnTo>
                    <a:pt x="f39" y="f48"/>
                  </a:lnTo>
                  <a:lnTo>
                    <a:pt x="f49" y="f48"/>
                  </a:lnTo>
                  <a:lnTo>
                    <a:pt x="f49" y="f38"/>
                  </a:lnTo>
                  <a:lnTo>
                    <a:pt x="f50" y="f38"/>
                  </a:lnTo>
                  <a:cubicBezTo>
                    <a:pt x="f51" y="f52"/>
                    <a:pt x="f53" y="f54"/>
                    <a:pt x="f55" y="f56"/>
                  </a:cubicBezTo>
                  <a:cubicBezTo>
                    <a:pt x="f57" y="f58"/>
                    <a:pt x="f59" y="f60"/>
                    <a:pt x="f61" y="f62"/>
                  </a:cubicBezTo>
                  <a:cubicBezTo>
                    <a:pt x="f63" y="f64"/>
                    <a:pt x="f65" y="f66"/>
                    <a:pt x="f67" y="f68"/>
                  </a:cubicBezTo>
                  <a:cubicBezTo>
                    <a:pt x="f69" y="f70"/>
                    <a:pt x="f71" y="f72"/>
                    <a:pt x="f73" y="f74"/>
                  </a:cubicBezTo>
                  <a:lnTo>
                    <a:pt x="f75" y="f76"/>
                  </a:lnTo>
                  <a:cubicBezTo>
                    <a:pt x="f77" y="f78"/>
                    <a:pt x="f79" y="f80"/>
                    <a:pt x="f13" y="f14"/>
                  </a:cubicBezTo>
                  <a:close/>
                  <a:moveTo>
                    <a:pt x="f81" y="f2"/>
                  </a:moveTo>
                  <a:lnTo>
                    <a:pt x="f82" y="f2"/>
                  </a:lnTo>
                  <a:cubicBezTo>
                    <a:pt x="f83" y="f2"/>
                    <a:pt x="f3" y="f84"/>
                    <a:pt x="f3" y="f81"/>
                  </a:cubicBezTo>
                  <a:lnTo>
                    <a:pt x="f3" y="f85"/>
                  </a:lnTo>
                  <a:cubicBezTo>
                    <a:pt x="f3" y="f86"/>
                    <a:pt x="f83" y="f4"/>
                    <a:pt x="f82" y="f4"/>
                  </a:cubicBezTo>
                  <a:lnTo>
                    <a:pt x="f81" y="f4"/>
                  </a:lnTo>
                  <a:cubicBezTo>
                    <a:pt x="f84" y="f4"/>
                    <a:pt x="f2" y="f86"/>
                    <a:pt x="f2" y="f85"/>
                  </a:cubicBezTo>
                  <a:lnTo>
                    <a:pt x="f2" y="f81"/>
                  </a:lnTo>
                  <a:cubicBezTo>
                    <a:pt x="f2" y="f84"/>
                    <a:pt x="f84" y="f2"/>
                    <a:pt x="f81" y="f2"/>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16" name="Block Arc 6">
              <a:extLst>
                <a:ext uri="{FF2B5EF4-FFF2-40B4-BE49-F238E27FC236}">
                  <a16:creationId xmlns:a16="http://schemas.microsoft.com/office/drawing/2014/main" id="{10D30532-BC25-9E70-833C-DC501F0073F0}"/>
                </a:ext>
              </a:extLst>
            </p:cNvPr>
            <p:cNvSpPr/>
            <p:nvPr/>
          </p:nvSpPr>
          <p:spPr>
            <a:xfrm>
              <a:off x="6610938" y="4104238"/>
              <a:ext cx="404365" cy="435199"/>
            </a:xfrm>
            <a:custGeom>
              <a:avLst/>
              <a:gdLst>
                <a:gd name="f0" fmla="val 10800000"/>
                <a:gd name="f1" fmla="val 5400000"/>
                <a:gd name="f2" fmla="val 180"/>
                <a:gd name="f3" fmla="val w"/>
                <a:gd name="f4" fmla="val h"/>
                <a:gd name="f5" fmla="val 0"/>
                <a:gd name="f6" fmla="val 3189723"/>
                <a:gd name="f7" fmla="val 3221116"/>
                <a:gd name="f8" fmla="val 2664630"/>
                <a:gd name="f9" fmla="val 2175617"/>
                <a:gd name="f10" fmla="val 2658205"/>
                <a:gd name="f11" fmla="val 2178566"/>
                <a:gd name="f12" fmla="val 2662222"/>
                <a:gd name="f13" fmla="val 2175972"/>
                <a:gd name="f14" fmla="val 2664284"/>
                <a:gd name="f15" fmla="val 2175096"/>
                <a:gd name="f16" fmla="val 1477043"/>
                <a:gd name="f17" fmla="val 1144372"/>
                <a:gd name="f18" fmla="val 1409070"/>
                <a:gd name="f19" fmla="val 1159393"/>
                <a:gd name="f20" fmla="val 1167974"/>
                <a:gd name="f21" fmla="val 1216277"/>
                <a:gd name="f22" fmla="val 1134894"/>
                <a:gd name="f23" fmla="val 1538245"/>
                <a:gd name="f24" fmla="val 1152384"/>
                <a:gd name="f25" fmla="val 1703728"/>
                <a:gd name="f26" fmla="val 1169874"/>
                <a:gd name="f27" fmla="val 1869211"/>
                <a:gd name="f28" fmla="val 1272747"/>
                <a:gd name="f29" fmla="val 2156947"/>
                <a:gd name="f30" fmla="val 1514013"/>
                <a:gd name="f31" fmla="val 2152290"/>
                <a:gd name="f32" fmla="val 1680659"/>
                <a:gd name="f33" fmla="val 2149073"/>
                <a:gd name="f34" fmla="val 1865876"/>
                <a:gd name="f35" fmla="val 1940767"/>
                <a:gd name="f36" fmla="val 1850815"/>
                <a:gd name="f37" fmla="val 1654259"/>
                <a:gd name="f38" fmla="val 1844015"/>
                <a:gd name="f39" fmla="val 1608142"/>
                <a:gd name="f40" fmla="val 1837162"/>
                <a:gd name="f41" fmla="val 1561942"/>
                <a:gd name="f42" fmla="val 1830467"/>
                <a:gd name="f43" fmla="val 1515986"/>
                <a:gd name="f44" fmla="val 1779361"/>
                <a:gd name="f45" fmla="val 1292438"/>
                <a:gd name="f46" fmla="val 1635542"/>
                <a:gd name="f47" fmla="val 1134285"/>
                <a:gd name="f48" fmla="val 1651152"/>
                <a:gd name="f49" fmla="val 501"/>
                <a:gd name="f50" fmla="val 1977584"/>
                <a:gd name="f51" fmla="val 8635"/>
                <a:gd name="f52" fmla="val 2235425"/>
                <a:gd name="f53" fmla="val 52153"/>
                <a:gd name="f54" fmla="val 2580395"/>
                <a:gd name="f55" fmla="val 324821"/>
                <a:gd name="f56" fmla="val 3000061"/>
                <a:gd name="f57" fmla="val 656529"/>
                <a:gd name="f58" fmla="val 3430704"/>
                <a:gd name="f59" fmla="val 1549940"/>
                <a:gd name="f60" fmla="val 3030464"/>
                <a:gd name="f61" fmla="val 2249544"/>
                <a:gd name="f62" fmla="val 2882259"/>
                <a:gd name="f63" fmla="val 2451798"/>
                <a:gd name="f64" fmla="val 2785813"/>
                <a:gd name="f65" fmla="val 2507403"/>
                <a:gd name="f66" fmla="val 2585849"/>
                <a:gd name="f67" fmla="val 2588887"/>
                <a:gd name="f68" fmla="val 2194785"/>
                <a:gd name="f69" fmla="val 2615774"/>
                <a:gd name="f70" fmla="val 1984876"/>
                <a:gd name="f71" fmla="val 2478759"/>
                <a:gd name="f72" fmla="val 1973374"/>
                <a:gd name="f73" fmla="val 2195096"/>
                <a:gd name="f74" fmla="val 1841986"/>
                <a:gd name="f75" fmla="val 2496540"/>
                <a:gd name="f76" fmla="val 1610941"/>
                <a:gd name="f77" fmla="val 2555551"/>
                <a:gd name="f78" fmla="val 1390827"/>
                <a:gd name="f79" fmla="val 2527630"/>
                <a:gd name="f80" fmla="val 1131071"/>
                <a:gd name="f81" fmla="val 2494680"/>
                <a:gd name="f82" fmla="val 853863"/>
                <a:gd name="f83" fmla="val 2136270"/>
                <a:gd name="f84" fmla="val 783896"/>
                <a:gd name="f85" fmla="val 1665044"/>
                <a:gd name="f86" fmla="val 715204"/>
                <a:gd name="f87" fmla="val 1202409"/>
                <a:gd name="f88" fmla="val 991941"/>
                <a:gd name="f89" fmla="val 900416"/>
                <a:gd name="f90" fmla="val 1268509"/>
                <a:gd name="f91" fmla="val 819983"/>
                <a:gd name="f92" fmla="val 1288264"/>
                <a:gd name="f93" fmla="val 814237"/>
                <a:gd name="f94" fmla="val 1308391"/>
                <a:gd name="f95" fmla="val 810536"/>
                <a:gd name="f96" fmla="val 1328805"/>
                <a:gd name="f97" fmla="val 807930"/>
                <a:gd name="f98" fmla="val 1349219"/>
                <a:gd name="f99" fmla="val 805325"/>
                <a:gd name="f100" fmla="val 1369921"/>
                <a:gd name="f101" fmla="val 803817"/>
                <a:gd name="f102" fmla="val 802457"/>
                <a:gd name="f103" fmla="val 1416795"/>
                <a:gd name="f104" fmla="val 800769"/>
                <a:gd name="f105" fmla="val 1355770"/>
                <a:gd name="f106" fmla="val 788713"/>
                <a:gd name="f107" fmla="val 1462242"/>
                <a:gd name="f108" fmla="val 801708"/>
                <a:gd name="f109" fmla="val 1599590"/>
                <a:gd name="f110" fmla="val 818472"/>
                <a:gd name="f111" fmla="val 1776043"/>
                <a:gd name="f112" fmla="val 890774"/>
                <a:gd name="f113" fmla="val 1956122"/>
                <a:gd name="f114" fmla="val 1110076"/>
                <a:gd name="f115" fmla="val 875315"/>
                <a:gd name="f116" fmla="val 2333414"/>
                <a:gd name="f117" fmla="val 2330539"/>
                <a:gd name="f118" fmla="val 1325736"/>
                <a:gd name="f119" fmla="val 2327663"/>
                <a:gd name="f120" fmla="val 1603628"/>
                <a:gd name="f121" fmla="val 2324788"/>
                <a:gd name="f122" fmla="val 2054049"/>
                <a:gd name="f123" fmla="val 2290850"/>
                <a:gd name="f124" fmla="val 2479718"/>
                <a:gd name="f125" fmla="val 2627788"/>
                <a:gd name="f126" fmla="val 2217580"/>
                <a:gd name="f127" fmla="val 2661746"/>
                <a:gd name="f128" fmla="val 2179658"/>
                <a:gd name="f129" fmla="val 2691046"/>
                <a:gd name="f130" fmla="val 2188689"/>
                <a:gd name="f131" fmla="val 2667011"/>
                <a:gd name="f132" fmla="val 2175828"/>
                <a:gd name="f133" fmla="val 2945550"/>
                <a:gd name="f134" fmla="val 1655295"/>
                <a:gd name="f135" fmla="val 2803444"/>
                <a:gd name="f136" fmla="val 1009445"/>
                <a:gd name="f137" fmla="val 2332141"/>
                <a:gd name="f138" fmla="val 653899"/>
                <a:gd name="f139" fmla="val 1860838"/>
                <a:gd name="f140" fmla="val 298353"/>
                <a:gd name="f141" fmla="val 1200794"/>
                <a:gd name="f142" fmla="val 339069"/>
                <a:gd name="f143" fmla="val 776764"/>
                <a:gd name="f144" fmla="val 749845"/>
                <a:gd name="f145" fmla="val 352733"/>
                <a:gd name="f146" fmla="val 1160621"/>
                <a:gd name="f147" fmla="val 291083"/>
                <a:gd name="f148" fmla="val 1819040"/>
                <a:gd name="f149" fmla="val 631487"/>
                <a:gd name="f150" fmla="val 2301392"/>
                <a:gd name="f151" fmla="val 971891"/>
                <a:gd name="f152" fmla="val 2783745"/>
                <a:gd name="f153" fmla="val 1612904"/>
                <a:gd name="f154" fmla="val 2946283"/>
                <a:gd name="f155" fmla="val 2142017"/>
                <a:gd name="f156" fmla="val 2684410"/>
                <a:gd name="f157" fmla="val 2324866"/>
                <a:gd name="f158" fmla="val 3053856"/>
                <a:gd name="f159" fmla="val 1613730"/>
                <a:gd name="f160" fmla="val 3405817"/>
                <a:gd name="f161" fmla="val 752200"/>
                <a:gd name="f162" fmla="val 3187363"/>
                <a:gd name="f163" fmla="val 294693"/>
                <a:gd name="f164" fmla="val 2539075"/>
                <a:gd name="f165" fmla="val -162814"/>
                <a:gd name="f166" fmla="val 1890787"/>
                <a:gd name="f167" fmla="val -79956"/>
                <a:gd name="f168" fmla="val 1005863"/>
                <a:gd name="f169" fmla="val 489947"/>
                <a:gd name="f170" fmla="val 453774"/>
                <a:gd name="f171" fmla="val 810518"/>
                <a:gd name="f172" fmla="val 143225"/>
                <a:gd name="f173" fmla="val 1231454"/>
                <a:gd name="f174" fmla="val -9956"/>
                <a:gd name="f175" fmla="+- 0 0 -90"/>
                <a:gd name="f176" fmla="*/ f3 1 3189723"/>
                <a:gd name="f177" fmla="*/ f4 1 3221116"/>
                <a:gd name="f178" fmla="val f5"/>
                <a:gd name="f179" fmla="val f6"/>
                <a:gd name="f180" fmla="val f7"/>
                <a:gd name="f181" fmla="*/ f175 f0 1"/>
                <a:gd name="f182" fmla="+- f180 0 f178"/>
                <a:gd name="f183" fmla="+- f179 0 f178"/>
                <a:gd name="f184" fmla="*/ f181 1 f2"/>
                <a:gd name="f185" fmla="*/ f183 1 3189723"/>
                <a:gd name="f186" fmla="*/ f182 1 3221116"/>
                <a:gd name="f187" fmla="*/ 2175617 f182 1"/>
                <a:gd name="f188" fmla="*/ 2178566 f182 1"/>
                <a:gd name="f189" fmla="*/ 1144372 f182 1"/>
                <a:gd name="f190" fmla="*/ 1159393 f182 1"/>
                <a:gd name="f191" fmla="*/ 1703728 f182 1"/>
                <a:gd name="f192" fmla="*/ 2152290 f182 1"/>
                <a:gd name="f193" fmla="*/ 1654259 f182 1"/>
                <a:gd name="f194" fmla="*/ 1515986 f182 1"/>
                <a:gd name="f195" fmla="*/ 501 f182 1"/>
                <a:gd name="f196" fmla="*/ 324821 f182 1"/>
                <a:gd name="f197" fmla="*/ 2588887 f182 1"/>
                <a:gd name="f198" fmla="*/ 2195096 f182 1"/>
                <a:gd name="f199" fmla="*/ 2527630 f182 1"/>
                <a:gd name="f200" fmla="*/ 1665044 f182 1"/>
                <a:gd name="f201" fmla="*/ 819983 f182 1"/>
                <a:gd name="f202" fmla="*/ 807930 f182 1"/>
                <a:gd name="f203" fmla="*/ 802457 f182 1"/>
                <a:gd name="f204" fmla="*/ 801708 f182 1"/>
                <a:gd name="f205" fmla="*/ 1110076 f182 1"/>
                <a:gd name="f206" fmla="*/ 875315 f182 1"/>
                <a:gd name="f207" fmla="*/ 2054049 f182 1"/>
                <a:gd name="f208" fmla="*/ 2179658 f182 1"/>
                <a:gd name="f209" fmla="*/ 2188689 f182 1"/>
                <a:gd name="f210" fmla="*/ 2175828 f182 1"/>
                <a:gd name="f211" fmla="*/ 653899 f182 1"/>
                <a:gd name="f212" fmla="*/ 749845 f182 1"/>
                <a:gd name="f213" fmla="*/ 2301392 f182 1"/>
                <a:gd name="f214" fmla="*/ 2684410 f182 1"/>
                <a:gd name="f215" fmla="*/ 3053856 f182 1"/>
                <a:gd name="f216" fmla="*/ 2539075 f182 1"/>
                <a:gd name="f217" fmla="*/ 453774 f182 1"/>
                <a:gd name="f218" fmla="*/ 2249544 f182 1"/>
                <a:gd name="f219" fmla="*/ 2664630 f183 1"/>
                <a:gd name="f220" fmla="*/ 2658205 f183 1"/>
                <a:gd name="f221" fmla="*/ 1477043 f183 1"/>
                <a:gd name="f222" fmla="*/ 1409070 f183 1"/>
                <a:gd name="f223" fmla="*/ 1152384 f183 1"/>
                <a:gd name="f224" fmla="*/ 1514013 f183 1"/>
                <a:gd name="f225" fmla="*/ 1850815 f183 1"/>
                <a:gd name="f226" fmla="*/ 1830467 f183 1"/>
                <a:gd name="f227" fmla="*/ 1651152 f183 1"/>
                <a:gd name="f228" fmla="*/ 2580395 f183 1"/>
                <a:gd name="f229" fmla="*/ 3030464 f183 1"/>
                <a:gd name="f230" fmla="*/ 2585849 f183 1"/>
                <a:gd name="f231" fmla="*/ 1973374 f183 1"/>
                <a:gd name="f232" fmla="*/ 1390827 f183 1"/>
                <a:gd name="f233" fmla="*/ 783896 f183 1"/>
                <a:gd name="f234" fmla="*/ 1268509 f183 1"/>
                <a:gd name="f235" fmla="*/ 1328805 f183 1"/>
                <a:gd name="f236" fmla="*/ 1462242 f183 1"/>
                <a:gd name="f237" fmla="*/ 1956122 f183 1"/>
                <a:gd name="f238" fmla="*/ 2333414 f183 1"/>
                <a:gd name="f239" fmla="*/ 2324788 f183 1"/>
                <a:gd name="f240" fmla="*/ 2661746 f183 1"/>
                <a:gd name="f241" fmla="*/ 2691046 f183 1"/>
                <a:gd name="f242" fmla="*/ 2667011 f183 1"/>
                <a:gd name="f243" fmla="*/ 2332141 f183 1"/>
                <a:gd name="f244" fmla="*/ 776764 f183 1"/>
                <a:gd name="f245" fmla="*/ 631487 f183 1"/>
                <a:gd name="f246" fmla="*/ 2142017 f183 1"/>
                <a:gd name="f247" fmla="*/ 2324866 f183 1"/>
                <a:gd name="f248" fmla="*/ 294693 f183 1"/>
                <a:gd name="f249" fmla="*/ 489947 f183 1"/>
                <a:gd name="f250" fmla="+- f184 0 f1"/>
                <a:gd name="f251" fmla="*/ f187 1 3221116"/>
                <a:gd name="f252" fmla="*/ f188 1 3221116"/>
                <a:gd name="f253" fmla="*/ f189 1 3221116"/>
                <a:gd name="f254" fmla="*/ f190 1 3221116"/>
                <a:gd name="f255" fmla="*/ f191 1 3221116"/>
                <a:gd name="f256" fmla="*/ f192 1 3221116"/>
                <a:gd name="f257" fmla="*/ f193 1 3221116"/>
                <a:gd name="f258" fmla="*/ f194 1 3221116"/>
                <a:gd name="f259" fmla="*/ f195 1 3221116"/>
                <a:gd name="f260" fmla="*/ f196 1 3221116"/>
                <a:gd name="f261" fmla="*/ f197 1 3221116"/>
                <a:gd name="f262" fmla="*/ f198 1 3221116"/>
                <a:gd name="f263" fmla="*/ f199 1 3221116"/>
                <a:gd name="f264" fmla="*/ f200 1 3221116"/>
                <a:gd name="f265" fmla="*/ f201 1 3221116"/>
                <a:gd name="f266" fmla="*/ f202 1 3221116"/>
                <a:gd name="f267" fmla="*/ f203 1 3221116"/>
                <a:gd name="f268" fmla="*/ f204 1 3221116"/>
                <a:gd name="f269" fmla="*/ f205 1 3221116"/>
                <a:gd name="f270" fmla="*/ f206 1 3221116"/>
                <a:gd name="f271" fmla="*/ f207 1 3221116"/>
                <a:gd name="f272" fmla="*/ f208 1 3221116"/>
                <a:gd name="f273" fmla="*/ f209 1 3221116"/>
                <a:gd name="f274" fmla="*/ f210 1 3221116"/>
                <a:gd name="f275" fmla="*/ f211 1 3221116"/>
                <a:gd name="f276" fmla="*/ f212 1 3221116"/>
                <a:gd name="f277" fmla="*/ f213 1 3221116"/>
                <a:gd name="f278" fmla="*/ f214 1 3221116"/>
                <a:gd name="f279" fmla="*/ f215 1 3221116"/>
                <a:gd name="f280" fmla="*/ f216 1 3221116"/>
                <a:gd name="f281" fmla="*/ f217 1 3221116"/>
                <a:gd name="f282" fmla="*/ f218 1 3221116"/>
                <a:gd name="f283" fmla="*/ f219 1 3189723"/>
                <a:gd name="f284" fmla="*/ f220 1 3189723"/>
                <a:gd name="f285" fmla="*/ f221 1 3189723"/>
                <a:gd name="f286" fmla="*/ f222 1 3189723"/>
                <a:gd name="f287" fmla="*/ f223 1 3189723"/>
                <a:gd name="f288" fmla="*/ f224 1 3189723"/>
                <a:gd name="f289" fmla="*/ f225 1 3189723"/>
                <a:gd name="f290" fmla="*/ f226 1 3189723"/>
                <a:gd name="f291" fmla="*/ f227 1 3189723"/>
                <a:gd name="f292" fmla="*/ f228 1 3189723"/>
                <a:gd name="f293" fmla="*/ f229 1 3189723"/>
                <a:gd name="f294" fmla="*/ f230 1 3189723"/>
                <a:gd name="f295" fmla="*/ f231 1 3189723"/>
                <a:gd name="f296" fmla="*/ f232 1 3189723"/>
                <a:gd name="f297" fmla="*/ f233 1 3189723"/>
                <a:gd name="f298" fmla="*/ f234 1 3189723"/>
                <a:gd name="f299" fmla="*/ f235 1 3189723"/>
                <a:gd name="f300" fmla="*/ f236 1 3189723"/>
                <a:gd name="f301" fmla="*/ f237 1 3189723"/>
                <a:gd name="f302" fmla="*/ f238 1 3189723"/>
                <a:gd name="f303" fmla="*/ f239 1 3189723"/>
                <a:gd name="f304" fmla="*/ f240 1 3189723"/>
                <a:gd name="f305" fmla="*/ f241 1 3189723"/>
                <a:gd name="f306" fmla="*/ f242 1 3189723"/>
                <a:gd name="f307" fmla="*/ f243 1 3189723"/>
                <a:gd name="f308" fmla="*/ f244 1 3189723"/>
                <a:gd name="f309" fmla="*/ f245 1 3189723"/>
                <a:gd name="f310" fmla="*/ f246 1 3189723"/>
                <a:gd name="f311" fmla="*/ f247 1 3189723"/>
                <a:gd name="f312" fmla="*/ f248 1 3189723"/>
                <a:gd name="f313" fmla="*/ f249 1 3189723"/>
                <a:gd name="f314" fmla="*/ f178 1 f185"/>
                <a:gd name="f315" fmla="*/ f179 1 f185"/>
                <a:gd name="f316" fmla="*/ f178 1 f186"/>
                <a:gd name="f317" fmla="*/ f180 1 f186"/>
                <a:gd name="f318" fmla="*/ f283 1 f185"/>
                <a:gd name="f319" fmla="*/ f251 1 f186"/>
                <a:gd name="f320" fmla="*/ f284 1 f185"/>
                <a:gd name="f321" fmla="*/ f252 1 f186"/>
                <a:gd name="f322" fmla="*/ f285 1 f185"/>
                <a:gd name="f323" fmla="*/ f253 1 f186"/>
                <a:gd name="f324" fmla="*/ f286 1 f185"/>
                <a:gd name="f325" fmla="*/ f254 1 f186"/>
                <a:gd name="f326" fmla="*/ f287 1 f185"/>
                <a:gd name="f327" fmla="*/ f255 1 f186"/>
                <a:gd name="f328" fmla="*/ f288 1 f185"/>
                <a:gd name="f329" fmla="*/ f256 1 f186"/>
                <a:gd name="f330" fmla="*/ f289 1 f185"/>
                <a:gd name="f331" fmla="*/ f257 1 f186"/>
                <a:gd name="f332" fmla="*/ f290 1 f185"/>
                <a:gd name="f333" fmla="*/ f258 1 f186"/>
                <a:gd name="f334" fmla="*/ f291 1 f185"/>
                <a:gd name="f335" fmla="*/ f259 1 f186"/>
                <a:gd name="f336" fmla="*/ f292 1 f185"/>
                <a:gd name="f337" fmla="*/ f260 1 f186"/>
                <a:gd name="f338" fmla="*/ f293 1 f185"/>
                <a:gd name="f339" fmla="*/ f282 1 f186"/>
                <a:gd name="f340" fmla="*/ f294 1 f185"/>
                <a:gd name="f341" fmla="*/ f261 1 f186"/>
                <a:gd name="f342" fmla="*/ f295 1 f185"/>
                <a:gd name="f343" fmla="*/ f262 1 f186"/>
                <a:gd name="f344" fmla="*/ f296 1 f185"/>
                <a:gd name="f345" fmla="*/ f263 1 f186"/>
                <a:gd name="f346" fmla="*/ f297 1 f185"/>
                <a:gd name="f347" fmla="*/ f264 1 f186"/>
                <a:gd name="f348" fmla="*/ f298 1 f185"/>
                <a:gd name="f349" fmla="*/ f265 1 f186"/>
                <a:gd name="f350" fmla="*/ f299 1 f185"/>
                <a:gd name="f351" fmla="*/ f266 1 f186"/>
                <a:gd name="f352" fmla="*/ f267 1 f186"/>
                <a:gd name="f353" fmla="*/ f300 1 f185"/>
                <a:gd name="f354" fmla="*/ f268 1 f186"/>
                <a:gd name="f355" fmla="*/ f301 1 f185"/>
                <a:gd name="f356" fmla="*/ f269 1 f186"/>
                <a:gd name="f357" fmla="*/ f270 1 f186"/>
                <a:gd name="f358" fmla="*/ f302 1 f185"/>
                <a:gd name="f359" fmla="*/ f303 1 f185"/>
                <a:gd name="f360" fmla="*/ f271 1 f186"/>
                <a:gd name="f361" fmla="*/ f304 1 f185"/>
                <a:gd name="f362" fmla="*/ f272 1 f186"/>
                <a:gd name="f363" fmla="*/ f305 1 f185"/>
                <a:gd name="f364" fmla="*/ f273 1 f186"/>
                <a:gd name="f365" fmla="*/ f306 1 f185"/>
                <a:gd name="f366" fmla="*/ f274 1 f186"/>
                <a:gd name="f367" fmla="*/ f307 1 f185"/>
                <a:gd name="f368" fmla="*/ f275 1 f186"/>
                <a:gd name="f369" fmla="*/ f308 1 f185"/>
                <a:gd name="f370" fmla="*/ f276 1 f186"/>
                <a:gd name="f371" fmla="*/ f309 1 f185"/>
                <a:gd name="f372" fmla="*/ f277 1 f186"/>
                <a:gd name="f373" fmla="*/ f310 1 f185"/>
                <a:gd name="f374" fmla="*/ f278 1 f186"/>
                <a:gd name="f375" fmla="*/ f311 1 f185"/>
                <a:gd name="f376" fmla="*/ f279 1 f186"/>
                <a:gd name="f377" fmla="*/ f312 1 f185"/>
                <a:gd name="f378" fmla="*/ f280 1 f186"/>
                <a:gd name="f379" fmla="*/ f313 1 f185"/>
                <a:gd name="f380" fmla="*/ f281 1 f186"/>
                <a:gd name="f381" fmla="*/ f314 f176 1"/>
                <a:gd name="f382" fmla="*/ f315 f176 1"/>
                <a:gd name="f383" fmla="*/ f317 f177 1"/>
                <a:gd name="f384" fmla="*/ f316 f177 1"/>
                <a:gd name="f385" fmla="*/ f318 f176 1"/>
                <a:gd name="f386" fmla="*/ f319 f177 1"/>
                <a:gd name="f387" fmla="*/ f320 f176 1"/>
                <a:gd name="f388" fmla="*/ f321 f177 1"/>
                <a:gd name="f389" fmla="*/ f322 f176 1"/>
                <a:gd name="f390" fmla="*/ f323 f177 1"/>
                <a:gd name="f391" fmla="*/ f324 f176 1"/>
                <a:gd name="f392" fmla="*/ f325 f177 1"/>
                <a:gd name="f393" fmla="*/ f326 f176 1"/>
                <a:gd name="f394" fmla="*/ f327 f177 1"/>
                <a:gd name="f395" fmla="*/ f328 f176 1"/>
                <a:gd name="f396" fmla="*/ f329 f177 1"/>
                <a:gd name="f397" fmla="*/ f330 f176 1"/>
                <a:gd name="f398" fmla="*/ f331 f177 1"/>
                <a:gd name="f399" fmla="*/ f332 f176 1"/>
                <a:gd name="f400" fmla="*/ f333 f177 1"/>
                <a:gd name="f401" fmla="*/ f334 f176 1"/>
                <a:gd name="f402" fmla="*/ f335 f177 1"/>
                <a:gd name="f403" fmla="*/ f336 f176 1"/>
                <a:gd name="f404" fmla="*/ f337 f177 1"/>
                <a:gd name="f405" fmla="*/ f338 f176 1"/>
                <a:gd name="f406" fmla="*/ f339 f177 1"/>
                <a:gd name="f407" fmla="*/ f340 f176 1"/>
                <a:gd name="f408" fmla="*/ f341 f177 1"/>
                <a:gd name="f409" fmla="*/ f342 f176 1"/>
                <a:gd name="f410" fmla="*/ f343 f177 1"/>
                <a:gd name="f411" fmla="*/ f344 f176 1"/>
                <a:gd name="f412" fmla="*/ f345 f177 1"/>
                <a:gd name="f413" fmla="*/ f346 f176 1"/>
                <a:gd name="f414" fmla="*/ f347 f177 1"/>
                <a:gd name="f415" fmla="*/ f348 f176 1"/>
                <a:gd name="f416" fmla="*/ f349 f177 1"/>
                <a:gd name="f417" fmla="*/ f350 f176 1"/>
                <a:gd name="f418" fmla="*/ f351 f177 1"/>
                <a:gd name="f419" fmla="*/ f352 f177 1"/>
                <a:gd name="f420" fmla="*/ f353 f176 1"/>
                <a:gd name="f421" fmla="*/ f354 f177 1"/>
                <a:gd name="f422" fmla="*/ f355 f176 1"/>
                <a:gd name="f423" fmla="*/ f356 f177 1"/>
                <a:gd name="f424" fmla="*/ f357 f177 1"/>
                <a:gd name="f425" fmla="*/ f358 f176 1"/>
                <a:gd name="f426" fmla="*/ f359 f176 1"/>
                <a:gd name="f427" fmla="*/ f360 f177 1"/>
                <a:gd name="f428" fmla="*/ f361 f176 1"/>
                <a:gd name="f429" fmla="*/ f362 f177 1"/>
                <a:gd name="f430" fmla="*/ f363 f176 1"/>
                <a:gd name="f431" fmla="*/ f364 f177 1"/>
                <a:gd name="f432" fmla="*/ f365 f176 1"/>
                <a:gd name="f433" fmla="*/ f366 f177 1"/>
                <a:gd name="f434" fmla="*/ f367 f176 1"/>
                <a:gd name="f435" fmla="*/ f368 f177 1"/>
                <a:gd name="f436" fmla="*/ f369 f176 1"/>
                <a:gd name="f437" fmla="*/ f370 f177 1"/>
                <a:gd name="f438" fmla="*/ f371 f176 1"/>
                <a:gd name="f439" fmla="*/ f372 f177 1"/>
                <a:gd name="f440" fmla="*/ f373 f176 1"/>
                <a:gd name="f441" fmla="*/ f374 f177 1"/>
                <a:gd name="f442" fmla="*/ f375 f176 1"/>
                <a:gd name="f443" fmla="*/ f376 f177 1"/>
                <a:gd name="f444" fmla="*/ f377 f176 1"/>
                <a:gd name="f445" fmla="*/ f378 f177 1"/>
                <a:gd name="f446" fmla="*/ f379 f176 1"/>
                <a:gd name="f447" fmla="*/ f380 f177 1"/>
              </a:gdLst>
              <a:ahLst/>
              <a:cxnLst>
                <a:cxn ang="3cd4">
                  <a:pos x="hc" y="t"/>
                </a:cxn>
                <a:cxn ang="0">
                  <a:pos x="r" y="vc"/>
                </a:cxn>
                <a:cxn ang="cd4">
                  <a:pos x="hc" y="b"/>
                </a:cxn>
                <a:cxn ang="cd2">
                  <a:pos x="l" y="vc"/>
                </a:cxn>
                <a:cxn ang="f250">
                  <a:pos x="f385" y="f386"/>
                </a:cxn>
                <a:cxn ang="f250">
                  <a:pos x="f387" y="f388"/>
                </a:cxn>
                <a:cxn ang="f250">
                  <a:pos x="f385" y="f386"/>
                </a:cxn>
                <a:cxn ang="f250">
                  <a:pos x="f389" y="f390"/>
                </a:cxn>
                <a:cxn ang="f250">
                  <a:pos x="f391" y="f392"/>
                </a:cxn>
                <a:cxn ang="f250">
                  <a:pos x="f393" y="f394"/>
                </a:cxn>
                <a:cxn ang="f250">
                  <a:pos x="f395" y="f396"/>
                </a:cxn>
                <a:cxn ang="f250">
                  <a:pos x="f397" y="f398"/>
                </a:cxn>
                <a:cxn ang="f250">
                  <a:pos x="f399" y="f400"/>
                </a:cxn>
                <a:cxn ang="f250">
                  <a:pos x="f389" y="f390"/>
                </a:cxn>
                <a:cxn ang="f250">
                  <a:pos x="f401" y="f402"/>
                </a:cxn>
                <a:cxn ang="f250">
                  <a:pos x="f403" y="f404"/>
                </a:cxn>
                <a:cxn ang="f250">
                  <a:pos x="f405" y="f406"/>
                </a:cxn>
                <a:cxn ang="f250">
                  <a:pos x="f407" y="f408"/>
                </a:cxn>
                <a:cxn ang="f250">
                  <a:pos x="f409" y="f410"/>
                </a:cxn>
                <a:cxn ang="f250">
                  <a:pos x="f411" y="f412"/>
                </a:cxn>
                <a:cxn ang="f250">
                  <a:pos x="f413" y="f414"/>
                </a:cxn>
                <a:cxn ang="f250">
                  <a:pos x="f415" y="f416"/>
                </a:cxn>
                <a:cxn ang="f250">
                  <a:pos x="f417" y="f418"/>
                </a:cxn>
                <a:cxn ang="f250">
                  <a:pos x="f411" y="f419"/>
                </a:cxn>
                <a:cxn ang="f250">
                  <a:pos x="f420" y="f421"/>
                </a:cxn>
                <a:cxn ang="f250">
                  <a:pos x="f422" y="f423"/>
                </a:cxn>
                <a:cxn ang="f250">
                  <a:pos x="f409" y="f424"/>
                </a:cxn>
                <a:cxn ang="f250">
                  <a:pos x="f425" y="f424"/>
                </a:cxn>
                <a:cxn ang="f250">
                  <a:pos x="f426" y="f427"/>
                </a:cxn>
                <a:cxn ang="f250">
                  <a:pos x="f428" y="f429"/>
                </a:cxn>
                <a:cxn ang="f250">
                  <a:pos x="f430" y="f431"/>
                </a:cxn>
                <a:cxn ang="f250">
                  <a:pos x="f432" y="f433"/>
                </a:cxn>
                <a:cxn ang="f250">
                  <a:pos x="f434" y="f435"/>
                </a:cxn>
                <a:cxn ang="f250">
                  <a:pos x="f436" y="f437"/>
                </a:cxn>
                <a:cxn ang="f250">
                  <a:pos x="f438" y="f439"/>
                </a:cxn>
                <a:cxn ang="f250">
                  <a:pos x="f440" y="f441"/>
                </a:cxn>
                <a:cxn ang="f250">
                  <a:pos x="f442" y="f443"/>
                </a:cxn>
                <a:cxn ang="f250">
                  <a:pos x="f444" y="f445"/>
                </a:cxn>
                <a:cxn ang="f250">
                  <a:pos x="f446" y="f447"/>
                </a:cxn>
                <a:cxn ang="f250">
                  <a:pos x="f401" y="f402"/>
                </a:cxn>
              </a:cxnLst>
              <a:rect l="f381" t="f384" r="f382" b="f383"/>
              <a:pathLst>
                <a:path w="3189723" h="3221116">
                  <a:moveTo>
                    <a:pt x="f8" y="f9"/>
                  </a:moveTo>
                  <a:lnTo>
                    <a:pt x="f10" y="f11"/>
                  </a:lnTo>
                  <a:cubicBezTo>
                    <a:pt x="f12" y="f13"/>
                    <a:pt x="f14" y="f15"/>
                    <a:pt x="f8" y="f9"/>
                  </a:cubicBezTo>
                  <a:close/>
                  <a:moveTo>
                    <a:pt x="f16" y="f17"/>
                  </a:moveTo>
                  <a:lnTo>
                    <a:pt x="f18" y="f19"/>
                  </a:lnTo>
                  <a:cubicBezTo>
                    <a:pt x="f20" y="f21"/>
                    <a:pt x="f22" y="f23"/>
                    <a:pt x="f24" y="f25"/>
                  </a:cubicBezTo>
                  <a:cubicBezTo>
                    <a:pt x="f26" y="f27"/>
                    <a:pt x="f28" y="f29"/>
                    <a:pt x="f30" y="f31"/>
                  </a:cubicBezTo>
                  <a:cubicBezTo>
                    <a:pt x="f32" y="f33"/>
                    <a:pt x="f34" y="f35"/>
                    <a:pt x="f36" y="f37"/>
                  </a:cubicBezTo>
                  <a:cubicBezTo>
                    <a:pt x="f38" y="f39"/>
                    <a:pt x="f40" y="f41"/>
                    <a:pt x="f42" y="f43"/>
                  </a:cubicBezTo>
                  <a:cubicBezTo>
                    <a:pt x="f44" y="f45"/>
                    <a:pt x="f46" y="f47"/>
                    <a:pt x="f16" y="f17"/>
                  </a:cubicBezTo>
                  <a:close/>
                  <a:moveTo>
                    <a:pt x="f48" y="f49"/>
                  </a:moveTo>
                  <a:cubicBezTo>
                    <a:pt x="f50" y="f51"/>
                    <a:pt x="f52" y="f53"/>
                    <a:pt x="f54" y="f55"/>
                  </a:cubicBezTo>
                  <a:cubicBezTo>
                    <a:pt x="f56" y="f57"/>
                    <a:pt x="f58" y="f59"/>
                    <a:pt x="f60" y="f61"/>
                  </a:cubicBezTo>
                  <a:cubicBezTo>
                    <a:pt x="f62" y="f63"/>
                    <a:pt x="f64" y="f65"/>
                    <a:pt x="f66" y="f67"/>
                  </a:cubicBezTo>
                  <a:cubicBezTo>
                    <a:pt x="f68" y="f69"/>
                    <a:pt x="f70" y="f71"/>
                    <a:pt x="f72" y="f73"/>
                  </a:cubicBezTo>
                  <a:cubicBezTo>
                    <a:pt x="f74" y="f75"/>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78" y="f102"/>
                  </a:cubicBezTo>
                  <a:cubicBezTo>
                    <a:pt x="f103" y="f104"/>
                    <a:pt x="f105" y="f106"/>
                    <a:pt x="f107" y="f108"/>
                  </a:cubicBezTo>
                  <a:cubicBezTo>
                    <a:pt x="f109" y="f110"/>
                    <a:pt x="f111" y="f112"/>
                    <a:pt x="f113" y="f114"/>
                  </a:cubicBezTo>
                  <a:lnTo>
                    <a:pt x="f72" y="f115"/>
                  </a:lnTo>
                  <a:lnTo>
                    <a:pt x="f116" y="f115"/>
                  </a:lnTo>
                  <a:cubicBezTo>
                    <a:pt x="f117" y="f118"/>
                    <a:pt x="f119" y="f120"/>
                    <a:pt x="f121" y="f122"/>
                  </a:cubicBezTo>
                  <a:cubicBezTo>
                    <a:pt x="f123" y="f124"/>
                    <a:pt x="f125" y="f126"/>
                    <a:pt x="f127" y="f128"/>
                  </a:cubicBezTo>
                  <a:lnTo>
                    <a:pt x="f129" y="f130"/>
                  </a:lnTo>
                  <a:lnTo>
                    <a:pt x="f131" y="f132"/>
                  </a:lnTo>
                  <a:cubicBezTo>
                    <a:pt x="f133" y="f134"/>
                    <a:pt x="f135" y="f136"/>
                    <a:pt x="f137" y="f138"/>
                  </a:cubicBezTo>
                  <a:cubicBezTo>
                    <a:pt x="f139" y="f140"/>
                    <a:pt x="f141" y="f142"/>
                    <a:pt x="f143" y="f144"/>
                  </a:cubicBezTo>
                  <a:cubicBezTo>
                    <a:pt x="f145" y="f146"/>
                    <a:pt x="f147" y="f148"/>
                    <a:pt x="f149" y="f150"/>
                  </a:cubicBezTo>
                  <a:cubicBezTo>
                    <a:pt x="f151" y="f152"/>
                    <a:pt x="f153" y="f154"/>
                    <a:pt x="f155" y="f156"/>
                  </a:cubicBezTo>
                  <a:lnTo>
                    <a:pt x="f157" y="f158"/>
                  </a:lnTo>
                  <a:cubicBezTo>
                    <a:pt x="f159" y="f160"/>
                    <a:pt x="f161" y="f162"/>
                    <a:pt x="f163" y="f164"/>
                  </a:cubicBezTo>
                  <a:cubicBezTo>
                    <a:pt x="f165" y="f166"/>
                    <a:pt x="f167" y="f168"/>
                    <a:pt x="f169" y="f170"/>
                  </a:cubicBezTo>
                  <a:cubicBezTo>
                    <a:pt x="f171" y="f172"/>
                    <a:pt x="f173" y="f174"/>
                    <a:pt x="f48" y="f49"/>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42296B"/>
                </a:solidFill>
                <a:uFillTx/>
                <a:latin typeface="Arial"/>
                <a:ea typeface="맑은 고딕" pitchFamily="34"/>
              </a:endParaRPr>
            </a:p>
          </p:txBody>
        </p:sp>
        <p:grpSp>
          <p:nvGrpSpPr>
            <p:cNvPr id="17" name="Google Shape;10001;p74">
              <a:extLst>
                <a:ext uri="{FF2B5EF4-FFF2-40B4-BE49-F238E27FC236}">
                  <a16:creationId xmlns:a16="http://schemas.microsoft.com/office/drawing/2014/main" id="{B855FA1A-F55B-CA5F-9593-F3C5B3930448}"/>
                </a:ext>
              </a:extLst>
            </p:cNvPr>
            <p:cNvGrpSpPr/>
            <p:nvPr/>
          </p:nvGrpSpPr>
          <p:grpSpPr>
            <a:xfrm>
              <a:off x="7851523" y="4063209"/>
              <a:ext cx="410848" cy="437869"/>
              <a:chOff x="7851523" y="4063209"/>
              <a:chExt cx="410848" cy="437869"/>
            </a:xfrm>
          </p:grpSpPr>
          <p:sp>
            <p:nvSpPr>
              <p:cNvPr id="18" name="Google Shape;10002;p74">
                <a:extLst>
                  <a:ext uri="{FF2B5EF4-FFF2-40B4-BE49-F238E27FC236}">
                    <a16:creationId xmlns:a16="http://schemas.microsoft.com/office/drawing/2014/main" id="{854873CA-3057-AE6C-6064-4108943DFCDF}"/>
                  </a:ext>
                </a:extLst>
              </p:cNvPr>
              <p:cNvSpPr/>
              <p:nvPr/>
            </p:nvSpPr>
            <p:spPr>
              <a:xfrm>
                <a:off x="7851523" y="4120761"/>
                <a:ext cx="356808" cy="380317"/>
              </a:xfrm>
              <a:custGeom>
                <a:avLst/>
                <a:gdLst>
                  <a:gd name="f0" fmla="val w"/>
                  <a:gd name="f1" fmla="val h"/>
                  <a:gd name="f2" fmla="val 0"/>
                  <a:gd name="f3" fmla="val 11027"/>
                  <a:gd name="f4" fmla="val 11028"/>
                  <a:gd name="f5" fmla="val 5514"/>
                  <a:gd name="f6" fmla="val 1"/>
                  <a:gd name="f7" fmla="val 2489"/>
                  <a:gd name="f8" fmla="val 2458"/>
                  <a:gd name="f9" fmla="val 8539"/>
                  <a:gd name="f10" fmla="val 8538"/>
                  <a:gd name="f11" fmla="val 5294"/>
                  <a:gd name="f12" fmla="val 10869"/>
                  <a:gd name="f13" fmla="val 5105"/>
                  <a:gd name="f14" fmla="val 10649"/>
                  <a:gd name="f15" fmla="val 5955"/>
                  <a:gd name="f16" fmla="val 410"/>
                  <a:gd name="f17" fmla="val 190"/>
                  <a:gd name="f18" fmla="val 5766"/>
                  <a:gd name="f19" fmla="*/ f0 1 11027"/>
                  <a:gd name="f20" fmla="*/ f1 1 11028"/>
                  <a:gd name="f21" fmla="val f2"/>
                  <a:gd name="f22" fmla="val f3"/>
                  <a:gd name="f23" fmla="val f4"/>
                  <a:gd name="f24" fmla="+- f23 0 f21"/>
                  <a:gd name="f25" fmla="+- f22 0 f21"/>
                  <a:gd name="f26" fmla="*/ f25 1 11027"/>
                  <a:gd name="f27" fmla="*/ f24 1 1102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1027" h="11028">
                    <a:moveTo>
                      <a:pt x="f5" y="f6"/>
                    </a:moveTo>
                    <a:cubicBezTo>
                      <a:pt x="f7" y="f6"/>
                      <a:pt x="f2" y="f8"/>
                      <a:pt x="f2" y="f5"/>
                    </a:cubicBezTo>
                    <a:cubicBezTo>
                      <a:pt x="f2" y="f9"/>
                      <a:pt x="f7" y="f3"/>
                      <a:pt x="f5" y="f3"/>
                    </a:cubicBezTo>
                    <a:cubicBezTo>
                      <a:pt x="f10" y="f3"/>
                      <a:pt x="f3" y="f9"/>
                      <a:pt x="f3" y="f5"/>
                    </a:cubicBezTo>
                    <a:cubicBezTo>
                      <a:pt x="f3" y="f11"/>
                      <a:pt x="f12" y="f13"/>
                      <a:pt x="f14" y="f13"/>
                    </a:cubicBezTo>
                    <a:lnTo>
                      <a:pt x="f15" y="f13"/>
                    </a:lnTo>
                    <a:lnTo>
                      <a:pt x="f15" y="f16"/>
                    </a:lnTo>
                    <a:cubicBezTo>
                      <a:pt x="f15" y="f17"/>
                      <a:pt x="f18"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 name="Google Shape;10003;p74">
                <a:extLst>
                  <a:ext uri="{FF2B5EF4-FFF2-40B4-BE49-F238E27FC236}">
                    <a16:creationId xmlns:a16="http://schemas.microsoft.com/office/drawing/2014/main" id="{8ADC653D-F7E4-2955-BB88-BA1FE20B5642}"/>
                  </a:ext>
                </a:extLst>
              </p:cNvPr>
              <p:cNvSpPr/>
              <p:nvPr/>
            </p:nvSpPr>
            <p:spPr>
              <a:xfrm>
                <a:off x="8069680" y="4063209"/>
                <a:ext cx="192691" cy="203188"/>
              </a:xfrm>
              <a:custGeom>
                <a:avLst/>
                <a:gdLst>
                  <a:gd name="f0" fmla="val w"/>
                  <a:gd name="f1" fmla="val h"/>
                  <a:gd name="f2" fmla="val 0"/>
                  <a:gd name="f3" fmla="val 5955"/>
                  <a:gd name="f4" fmla="val 5892"/>
                  <a:gd name="f5" fmla="val 441"/>
                  <a:gd name="f6" fmla="val 189"/>
                  <a:gd name="f7" fmla="val 158"/>
                  <a:gd name="f8" fmla="val 378"/>
                  <a:gd name="f9" fmla="val 5513"/>
                  <a:gd name="f10" fmla="val 5702"/>
                  <a:gd name="f11" fmla="val 5891"/>
                  <a:gd name="f12" fmla="val 5514"/>
                  <a:gd name="f13" fmla="val 5734"/>
                  <a:gd name="f14" fmla="val 2489"/>
                  <a:gd name="f15" fmla="val 3466"/>
                  <a:gd name="f16" fmla="*/ f0 1 5955"/>
                  <a:gd name="f17" fmla="*/ f1 1 5892"/>
                  <a:gd name="f18" fmla="val f2"/>
                  <a:gd name="f19" fmla="val f3"/>
                  <a:gd name="f20" fmla="val f4"/>
                  <a:gd name="f21" fmla="+- f20 0 f18"/>
                  <a:gd name="f22" fmla="+- f19 0 f18"/>
                  <a:gd name="f23" fmla="*/ f22 1 5955"/>
                  <a:gd name="f24" fmla="*/ f21 1 5892"/>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5955" h="5892">
                    <a:moveTo>
                      <a:pt x="f5" y="f2"/>
                    </a:moveTo>
                    <a:cubicBezTo>
                      <a:pt x="f6" y="f2"/>
                      <a:pt x="f2" y="f7"/>
                      <a:pt x="f2" y="f8"/>
                    </a:cubicBezTo>
                    <a:lnTo>
                      <a:pt x="f2" y="f9"/>
                    </a:lnTo>
                    <a:cubicBezTo>
                      <a:pt x="f2" y="f10"/>
                      <a:pt x="f6" y="f11"/>
                      <a:pt x="f5" y="f11"/>
                    </a:cubicBezTo>
                    <a:lnTo>
                      <a:pt x="f12" y="f11"/>
                    </a:lnTo>
                    <a:cubicBezTo>
                      <a:pt x="f13" y="f11"/>
                      <a:pt x="f3" y="f10"/>
                      <a:pt x="f3" y="f9"/>
                    </a:cubicBezTo>
                    <a:cubicBezTo>
                      <a:pt x="f3" y="f14"/>
                      <a:pt x="f15"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0" name="Google Shape;10027;p74">
              <a:extLst>
                <a:ext uri="{FF2B5EF4-FFF2-40B4-BE49-F238E27FC236}">
                  <a16:creationId xmlns:a16="http://schemas.microsoft.com/office/drawing/2014/main" id="{5A57B7A9-055A-F093-B3B1-897627AEF78B}"/>
                </a:ext>
              </a:extLst>
            </p:cNvPr>
            <p:cNvGrpSpPr/>
            <p:nvPr/>
          </p:nvGrpSpPr>
          <p:grpSpPr>
            <a:xfrm>
              <a:off x="3983592" y="2777115"/>
              <a:ext cx="392753" cy="381085"/>
              <a:chOff x="3983592" y="2777115"/>
              <a:chExt cx="392753" cy="381085"/>
            </a:xfrm>
          </p:grpSpPr>
          <p:sp>
            <p:nvSpPr>
              <p:cNvPr id="21" name="Google Shape;10028;p74">
                <a:extLst>
                  <a:ext uri="{FF2B5EF4-FFF2-40B4-BE49-F238E27FC236}">
                    <a16:creationId xmlns:a16="http://schemas.microsoft.com/office/drawing/2014/main" id="{255DE218-0C48-2272-F213-D237A824143C}"/>
                  </a:ext>
                </a:extLst>
              </p:cNvPr>
              <p:cNvSpPr/>
              <p:nvPr/>
            </p:nvSpPr>
            <p:spPr>
              <a:xfrm>
                <a:off x="4175068" y="2941597"/>
                <a:ext cx="51819" cy="54196"/>
              </a:xfrm>
              <a:custGeom>
                <a:avLst/>
                <a:gdLst>
                  <a:gd name="f0" fmla="val w"/>
                  <a:gd name="f1" fmla="val h"/>
                  <a:gd name="f2" fmla="val 0"/>
                  <a:gd name="f3" fmla="val 1671"/>
                  <a:gd name="f4" fmla="val 1640"/>
                  <a:gd name="f5" fmla="val 820"/>
                  <a:gd name="f6" fmla="val 1"/>
                  <a:gd name="f7" fmla="val 379"/>
                  <a:gd name="f8" fmla="val 348"/>
                  <a:gd name="f9" fmla="val 1261"/>
                  <a:gd name="f10" fmla="val 1639"/>
                  <a:gd name="f11" fmla="val 1292"/>
                  <a:gd name="f12" fmla="val 1670"/>
                  <a:gd name="f13" fmla="*/ f0 1 1671"/>
                  <a:gd name="f14" fmla="*/ f1 1 1640"/>
                  <a:gd name="f15" fmla="val f2"/>
                  <a:gd name="f16" fmla="val f3"/>
                  <a:gd name="f17" fmla="val f4"/>
                  <a:gd name="f18" fmla="+- f17 0 f15"/>
                  <a:gd name="f19" fmla="+- f16 0 f15"/>
                  <a:gd name="f20" fmla="*/ f19 1 1671"/>
                  <a:gd name="f21" fmla="*/ f18 1 164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671" h="1640">
                    <a:moveTo>
                      <a:pt x="f5" y="f6"/>
                    </a:moveTo>
                    <a:cubicBezTo>
                      <a:pt x="f7" y="f6"/>
                      <a:pt x="f6" y="f8"/>
                      <a:pt x="f6" y="f5"/>
                    </a:cubicBezTo>
                    <a:cubicBezTo>
                      <a:pt x="f6" y="f9"/>
                      <a:pt x="f7" y="f10"/>
                      <a:pt x="f5" y="f10"/>
                    </a:cubicBezTo>
                    <a:cubicBezTo>
                      <a:pt x="f11" y="f10"/>
                      <a:pt x="f12" y="f9"/>
                      <a:pt x="f12" y="f5"/>
                    </a:cubicBezTo>
                    <a:cubicBezTo>
                      <a:pt x="f12" y="f8"/>
                      <a:pt x="f11"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2" name="Google Shape;10029;p74">
                <a:extLst>
                  <a:ext uri="{FF2B5EF4-FFF2-40B4-BE49-F238E27FC236}">
                    <a16:creationId xmlns:a16="http://schemas.microsoft.com/office/drawing/2014/main" id="{98BBBCC6-96BE-661E-C235-21EDB5C20CB5}"/>
                  </a:ext>
                </a:extLst>
              </p:cNvPr>
              <p:cNvSpPr/>
              <p:nvPr/>
            </p:nvSpPr>
            <p:spPr>
              <a:xfrm>
                <a:off x="4059807" y="2859374"/>
                <a:ext cx="239353" cy="218678"/>
              </a:xfrm>
              <a:custGeom>
                <a:avLst/>
                <a:gdLst>
                  <a:gd name="f0" fmla="val w"/>
                  <a:gd name="f1" fmla="val h"/>
                  <a:gd name="f2" fmla="val 0"/>
                  <a:gd name="f3" fmla="val 7719"/>
                  <a:gd name="f4" fmla="val 6617"/>
                  <a:gd name="f5" fmla="val 6191"/>
                  <a:gd name="f6" fmla="val 1260"/>
                  <a:gd name="f7" fmla="val 6301"/>
                  <a:gd name="f8" fmla="val 6411"/>
                  <a:gd name="f9" fmla="val 1292"/>
                  <a:gd name="f10" fmla="val 6490"/>
                  <a:gd name="f11" fmla="val 1355"/>
                  <a:gd name="f12" fmla="val 6648"/>
                  <a:gd name="f13" fmla="val 1512"/>
                  <a:gd name="f14" fmla="val 1796"/>
                  <a:gd name="f15" fmla="val 1953"/>
                  <a:gd name="f16" fmla="val 5954"/>
                  <a:gd name="f17" fmla="val 2457"/>
                  <a:gd name="f18" fmla="val 6112"/>
                  <a:gd name="f19" fmla="val 2709"/>
                  <a:gd name="f20" fmla="val 6207"/>
                  <a:gd name="f21" fmla="val 3025"/>
                  <a:gd name="f22" fmla="val 3308"/>
                  <a:gd name="f23" fmla="val 3592"/>
                  <a:gd name="f24" fmla="val 3907"/>
                  <a:gd name="f25" fmla="val 4127"/>
                  <a:gd name="f26" fmla="val 4631"/>
                  <a:gd name="f27" fmla="val 4789"/>
                  <a:gd name="f28" fmla="val 5072"/>
                  <a:gd name="f29" fmla="val 5230"/>
                  <a:gd name="f30" fmla="val 6396"/>
                  <a:gd name="f31" fmla="val 5324"/>
                  <a:gd name="f32" fmla="val 6270"/>
                  <a:gd name="f33" fmla="val 5356"/>
                  <a:gd name="f34" fmla="val 6080"/>
                  <a:gd name="f35" fmla="val 6017"/>
                  <a:gd name="f36" fmla="val 5923"/>
                  <a:gd name="f37" fmla="val 5419"/>
                  <a:gd name="f38" fmla="val 4726"/>
                  <a:gd name="f39" fmla="val 5167"/>
                  <a:gd name="f40" fmla="val 4883"/>
                  <a:gd name="f41" fmla="val 4852"/>
                  <a:gd name="f42" fmla="val 4946"/>
                  <a:gd name="f43" fmla="val 4600"/>
                  <a:gd name="f44" fmla="val 4316"/>
                  <a:gd name="f45" fmla="val 4001"/>
                  <a:gd name="f46" fmla="val 3749"/>
                  <a:gd name="f47" fmla="val 3245"/>
                  <a:gd name="f48" fmla="val 3182"/>
                  <a:gd name="f49" fmla="val 3056"/>
                  <a:gd name="f50" fmla="val 2961"/>
                  <a:gd name="f51" fmla="val 2835"/>
                  <a:gd name="f52" fmla="val 2772"/>
                  <a:gd name="f53" fmla="val 2552"/>
                  <a:gd name="f54" fmla="val 3214"/>
                  <a:gd name="f55" fmla="val 2898"/>
                  <a:gd name="f56" fmla="val 3623"/>
                  <a:gd name="f57" fmla="val 2993"/>
                  <a:gd name="f58" fmla="val 3119"/>
                  <a:gd name="f59" fmla="val 2615"/>
                  <a:gd name="f60" fmla="val 2694"/>
                  <a:gd name="f61" fmla="val 2804"/>
                  <a:gd name="f62" fmla="val 2914"/>
                  <a:gd name="f63" fmla="val 3135"/>
                  <a:gd name="f64" fmla="val 3718"/>
                  <a:gd name="f65" fmla="val 1890"/>
                  <a:gd name="f66" fmla="val 3970"/>
                  <a:gd name="f67" fmla="val 1733"/>
                  <a:gd name="f68" fmla="val 4253"/>
                  <a:gd name="f69" fmla="val 1638"/>
                  <a:gd name="f70" fmla="val 4537"/>
                  <a:gd name="f71" fmla="val 4820"/>
                  <a:gd name="f72" fmla="val 5135"/>
                  <a:gd name="f73" fmla="val 5387"/>
                  <a:gd name="f74" fmla="val 5891"/>
                  <a:gd name="f75" fmla="val 5970"/>
                  <a:gd name="f76" fmla="val 851"/>
                  <a:gd name="f77" fmla="val 1071"/>
                  <a:gd name="f78" fmla="val 1449"/>
                  <a:gd name="f79" fmla="val 1859"/>
                  <a:gd name="f80" fmla="val 2079"/>
                  <a:gd name="f81" fmla="val 4568"/>
                  <a:gd name="f82" fmla="val 4757"/>
                  <a:gd name="f83" fmla="val 5198"/>
                  <a:gd name="f84" fmla="val 6616"/>
                  <a:gd name="f85" fmla="*/ f0 1 7719"/>
                  <a:gd name="f86" fmla="*/ f1 1 6617"/>
                  <a:gd name="f87" fmla="val f2"/>
                  <a:gd name="f88" fmla="val f3"/>
                  <a:gd name="f89" fmla="val f4"/>
                  <a:gd name="f90" fmla="+- f89 0 f87"/>
                  <a:gd name="f91" fmla="+- f88 0 f87"/>
                  <a:gd name="f92" fmla="*/ f91 1 7719"/>
                  <a:gd name="f93" fmla="*/ f90 1 6617"/>
                  <a:gd name="f94" fmla="*/ f87 1 f92"/>
                  <a:gd name="f95" fmla="*/ f88 1 f92"/>
                  <a:gd name="f96" fmla="*/ f87 1 f93"/>
                  <a:gd name="f97" fmla="*/ f89 1 f93"/>
                  <a:gd name="f98" fmla="*/ f94 f85 1"/>
                  <a:gd name="f99" fmla="*/ f95 f85 1"/>
                  <a:gd name="f100" fmla="*/ f97 f86 1"/>
                  <a:gd name="f101" fmla="*/ f96 f86 1"/>
                </a:gdLst>
                <a:ahLst/>
                <a:cxnLst>
                  <a:cxn ang="3cd4">
                    <a:pos x="hc" y="t"/>
                  </a:cxn>
                  <a:cxn ang="0">
                    <a:pos x="r" y="vc"/>
                  </a:cxn>
                  <a:cxn ang="cd4">
                    <a:pos x="hc" y="b"/>
                  </a:cxn>
                  <a:cxn ang="cd2">
                    <a:pos x="l" y="vc"/>
                  </a:cxn>
                </a:cxnLst>
                <a:rect l="f98" t="f101" r="f99" b="f100"/>
                <a:pathLst>
                  <a:path w="7719" h="6617">
                    <a:moveTo>
                      <a:pt x="f5" y="f6"/>
                    </a:moveTo>
                    <a:cubicBezTo>
                      <a:pt x="f7" y="f6"/>
                      <a:pt x="f8" y="f9"/>
                      <a:pt x="f10" y="f11"/>
                    </a:cubicBezTo>
                    <a:cubicBezTo>
                      <a:pt x="f12" y="f13"/>
                      <a:pt x="f12" y="f14"/>
                      <a:pt x="f10" y="f15"/>
                    </a:cubicBezTo>
                    <a:lnTo>
                      <a:pt x="f16" y="f17"/>
                    </a:lnTo>
                    <a:cubicBezTo>
                      <a:pt x="f18" y="f19"/>
                      <a:pt x="f20" y="f21"/>
                      <a:pt x="f20" y="f22"/>
                    </a:cubicBezTo>
                    <a:cubicBezTo>
                      <a:pt x="f20" y="f23"/>
                      <a:pt x="f18" y="f24"/>
                      <a:pt x="f16" y="f25"/>
                    </a:cubicBezTo>
                    <a:lnTo>
                      <a:pt x="f10" y="f26"/>
                    </a:lnTo>
                    <a:cubicBezTo>
                      <a:pt x="f12" y="f27"/>
                      <a:pt x="f12" y="f28"/>
                      <a:pt x="f10" y="f29"/>
                    </a:cubicBezTo>
                    <a:cubicBezTo>
                      <a:pt x="f30" y="f31"/>
                      <a:pt x="f32" y="f33"/>
                      <a:pt x="f20" y="f33"/>
                    </a:cubicBezTo>
                    <a:cubicBezTo>
                      <a:pt x="f34" y="f33"/>
                      <a:pt x="f35" y="f31"/>
                      <a:pt x="f36" y="f29"/>
                    </a:cubicBezTo>
                    <a:lnTo>
                      <a:pt x="f37" y="f38"/>
                    </a:lnTo>
                    <a:cubicBezTo>
                      <a:pt x="f39" y="f40"/>
                      <a:pt x="f41" y="f42"/>
                      <a:pt x="f43" y="f42"/>
                    </a:cubicBezTo>
                    <a:cubicBezTo>
                      <a:pt x="f44" y="f42"/>
                      <a:pt x="f45" y="f40"/>
                      <a:pt x="f46" y="f38"/>
                    </a:cubicBezTo>
                    <a:lnTo>
                      <a:pt x="f47" y="f29"/>
                    </a:lnTo>
                    <a:cubicBezTo>
                      <a:pt x="f48" y="f31"/>
                      <a:pt x="f49" y="f33"/>
                      <a:pt x="f50" y="f33"/>
                    </a:cubicBezTo>
                    <a:cubicBezTo>
                      <a:pt x="f51" y="f33"/>
                      <a:pt x="f52" y="f31"/>
                      <a:pt x="f19" y="f29"/>
                    </a:cubicBezTo>
                    <a:cubicBezTo>
                      <a:pt x="f53" y="f28"/>
                      <a:pt x="f53" y="f27"/>
                      <a:pt x="f19" y="f26"/>
                    </a:cubicBezTo>
                    <a:lnTo>
                      <a:pt x="f54" y="f25"/>
                    </a:lnTo>
                    <a:cubicBezTo>
                      <a:pt x="f50" y="f24"/>
                      <a:pt x="f55" y="f56"/>
                      <a:pt x="f55" y="f22"/>
                    </a:cubicBezTo>
                    <a:cubicBezTo>
                      <a:pt x="f55" y="f57"/>
                      <a:pt x="f50" y="f19"/>
                      <a:pt x="f58" y="f17"/>
                    </a:cubicBezTo>
                    <a:lnTo>
                      <a:pt x="f59" y="f15"/>
                    </a:lnTo>
                    <a:cubicBezTo>
                      <a:pt x="f17" y="f14"/>
                      <a:pt x="f17" y="f13"/>
                      <a:pt x="f59" y="f11"/>
                    </a:cubicBezTo>
                    <a:cubicBezTo>
                      <a:pt x="f60" y="f9"/>
                      <a:pt x="f61" y="f6"/>
                      <a:pt x="f62" y="f6"/>
                    </a:cubicBezTo>
                    <a:cubicBezTo>
                      <a:pt x="f21" y="f6"/>
                      <a:pt x="f63" y="f9"/>
                      <a:pt x="f54" y="f11"/>
                    </a:cubicBezTo>
                    <a:lnTo>
                      <a:pt x="f64" y="f65"/>
                    </a:lnTo>
                    <a:cubicBezTo>
                      <a:pt x="f66" y="f67"/>
                      <a:pt x="f68" y="f69"/>
                      <a:pt x="f70" y="f69"/>
                    </a:cubicBezTo>
                    <a:cubicBezTo>
                      <a:pt x="f71" y="f69"/>
                      <a:pt x="f72" y="f67"/>
                      <a:pt x="f73" y="f65"/>
                    </a:cubicBezTo>
                    <a:lnTo>
                      <a:pt x="f74" y="f11"/>
                    </a:lnTo>
                    <a:cubicBezTo>
                      <a:pt x="f75" y="f9"/>
                      <a:pt x="f34" y="f6"/>
                      <a:pt x="f5" y="f6"/>
                    </a:cubicBezTo>
                    <a:close/>
                    <a:moveTo>
                      <a:pt x="f2" y="f2"/>
                    </a:moveTo>
                    <a:lnTo>
                      <a:pt x="f2" y="f6"/>
                    </a:lnTo>
                    <a:lnTo>
                      <a:pt x="f76" y="f6"/>
                    </a:lnTo>
                    <a:cubicBezTo>
                      <a:pt x="f77" y="f6"/>
                      <a:pt x="f6" y="f78"/>
                      <a:pt x="f6" y="f69"/>
                    </a:cubicBezTo>
                    <a:cubicBezTo>
                      <a:pt x="f6" y="f79"/>
                      <a:pt x="f77" y="f80"/>
                      <a:pt x="f76" y="f80"/>
                    </a:cubicBezTo>
                    <a:lnTo>
                      <a:pt x="f2" y="f80"/>
                    </a:lnTo>
                    <a:lnTo>
                      <a:pt x="f2" y="f81"/>
                    </a:lnTo>
                    <a:lnTo>
                      <a:pt x="f76" y="f81"/>
                    </a:lnTo>
                    <a:cubicBezTo>
                      <a:pt x="f77" y="f81"/>
                      <a:pt x="f6" y="f82"/>
                      <a:pt x="f6" y="f42"/>
                    </a:cubicBezTo>
                    <a:cubicBezTo>
                      <a:pt x="f6" y="f83"/>
                      <a:pt x="f77" y="f73"/>
                      <a:pt x="f76" y="f73"/>
                    </a:cubicBezTo>
                    <a:lnTo>
                      <a:pt x="f2" y="f73"/>
                    </a:lnTo>
                    <a:lnTo>
                      <a:pt x="f2" y="f84"/>
                    </a:lnTo>
                    <a:lnTo>
                      <a:pt x="f3" y="f84"/>
                    </a:ln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3" name="Google Shape;10030;p74">
                <a:extLst>
                  <a:ext uri="{FF2B5EF4-FFF2-40B4-BE49-F238E27FC236}">
                    <a16:creationId xmlns:a16="http://schemas.microsoft.com/office/drawing/2014/main" id="{440FFD8F-1E69-27C3-1704-3F313FB03E97}"/>
                  </a:ext>
                </a:extLst>
              </p:cNvPr>
              <p:cNvSpPr/>
              <p:nvPr/>
            </p:nvSpPr>
            <p:spPr>
              <a:xfrm>
                <a:off x="3983592" y="2777115"/>
                <a:ext cx="392753" cy="381085"/>
              </a:xfrm>
              <a:custGeom>
                <a:avLst/>
                <a:gdLst>
                  <a:gd name="f0" fmla="val w"/>
                  <a:gd name="f1" fmla="val h"/>
                  <a:gd name="f2" fmla="val 0"/>
                  <a:gd name="f3" fmla="val 12666"/>
                  <a:gd name="f4" fmla="val 11531"/>
                  <a:gd name="f5" fmla="val 10618"/>
                  <a:gd name="f6" fmla="val 1701"/>
                  <a:gd name="f7" fmla="val 10870"/>
                  <a:gd name="f8" fmla="val 11027"/>
                  <a:gd name="f9" fmla="val 1890"/>
                  <a:gd name="f10" fmla="val 2080"/>
                  <a:gd name="f11" fmla="val 9546"/>
                  <a:gd name="f12" fmla="val 9767"/>
                  <a:gd name="f13" fmla="val 10807"/>
                  <a:gd name="f14" fmla="val 9956"/>
                  <a:gd name="f15" fmla="val 1828"/>
                  <a:gd name="f16" fmla="val 1670"/>
                  <a:gd name="f17" fmla="val 1859"/>
                  <a:gd name="f18" fmla="val 1891"/>
                  <a:gd name="f19" fmla="val 1198"/>
                  <a:gd name="f20" fmla="val 536"/>
                  <a:gd name="f21" fmla="val 1"/>
                  <a:gd name="f22" fmla="val 567"/>
                  <a:gd name="f23" fmla="val 1229"/>
                  <a:gd name="f24" fmla="val 10334"/>
                  <a:gd name="f25" fmla="val 10995"/>
                  <a:gd name="f26" fmla="val 11405"/>
                  <a:gd name="f27" fmla="val 12067"/>
                  <a:gd name="f28" fmla="val 1260"/>
                  <a:gd name="f29" fmla="val 12130"/>
                  <a:gd name="f30" fmla="*/ f0 1 12666"/>
                  <a:gd name="f31" fmla="*/ f1 1 11531"/>
                  <a:gd name="f32" fmla="val f2"/>
                  <a:gd name="f33" fmla="val f3"/>
                  <a:gd name="f34" fmla="val f4"/>
                  <a:gd name="f35" fmla="+- f34 0 f32"/>
                  <a:gd name="f36" fmla="+- f33 0 f32"/>
                  <a:gd name="f37" fmla="*/ f36 1 12666"/>
                  <a:gd name="f38" fmla="*/ f35 1 11531"/>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2666" h="11531">
                    <a:moveTo>
                      <a:pt x="f5" y="f6"/>
                    </a:moveTo>
                    <a:cubicBezTo>
                      <a:pt x="f7" y="f6"/>
                      <a:pt x="f8" y="f9"/>
                      <a:pt x="f8" y="f10"/>
                    </a:cubicBezTo>
                    <a:lnTo>
                      <a:pt x="f8" y="f11"/>
                    </a:lnTo>
                    <a:cubicBezTo>
                      <a:pt x="f8" y="f12"/>
                      <a:pt x="f13" y="f14"/>
                      <a:pt x="f5" y="f14"/>
                    </a:cubicBezTo>
                    <a:lnTo>
                      <a:pt x="f10" y="f14"/>
                    </a:lnTo>
                    <a:cubicBezTo>
                      <a:pt x="f15" y="f14"/>
                      <a:pt x="f16" y="f12"/>
                      <a:pt x="f16" y="f11"/>
                    </a:cubicBezTo>
                    <a:lnTo>
                      <a:pt x="f16" y="f10"/>
                    </a:lnTo>
                    <a:cubicBezTo>
                      <a:pt x="f16" y="f17"/>
                      <a:pt x="f18" y="f6"/>
                      <a:pt x="f10" y="f6"/>
                    </a:cubicBezTo>
                    <a:close/>
                    <a:moveTo>
                      <a:pt x="f19" y="f2"/>
                    </a:moveTo>
                    <a:cubicBezTo>
                      <a:pt x="f20" y="f2"/>
                      <a:pt x="f21" y="f22"/>
                      <a:pt x="f21" y="f23"/>
                    </a:cubicBezTo>
                    <a:lnTo>
                      <a:pt x="f21" y="f24"/>
                    </a:lnTo>
                    <a:cubicBezTo>
                      <a:pt x="f21" y="f25"/>
                      <a:pt x="f20" y="f4"/>
                      <a:pt x="f19" y="f4"/>
                    </a:cubicBezTo>
                    <a:lnTo>
                      <a:pt x="f26" y="f4"/>
                    </a:lnTo>
                    <a:cubicBezTo>
                      <a:pt x="f27" y="f4"/>
                      <a:pt x="f3" y="f25"/>
                      <a:pt x="f3" y="f24"/>
                    </a:cubicBezTo>
                    <a:lnTo>
                      <a:pt x="f3" y="f28"/>
                    </a:lnTo>
                    <a:cubicBezTo>
                      <a:pt x="f3" y="f22"/>
                      <a:pt x="f29" y="f2"/>
                      <a:pt x="f26"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4" name="Google Shape;10074;p74">
              <a:extLst>
                <a:ext uri="{FF2B5EF4-FFF2-40B4-BE49-F238E27FC236}">
                  <a16:creationId xmlns:a16="http://schemas.microsoft.com/office/drawing/2014/main" id="{E5731443-6145-1611-7999-E8A99E54C8E4}"/>
                </a:ext>
              </a:extLst>
            </p:cNvPr>
            <p:cNvGrpSpPr/>
            <p:nvPr/>
          </p:nvGrpSpPr>
          <p:grpSpPr>
            <a:xfrm>
              <a:off x="4578208" y="2751804"/>
              <a:ext cx="392753" cy="410263"/>
              <a:chOff x="4578208" y="2751804"/>
              <a:chExt cx="392753" cy="410263"/>
            </a:xfrm>
          </p:grpSpPr>
          <p:sp>
            <p:nvSpPr>
              <p:cNvPr id="25" name="Google Shape;10075;p74">
                <a:extLst>
                  <a:ext uri="{FF2B5EF4-FFF2-40B4-BE49-F238E27FC236}">
                    <a16:creationId xmlns:a16="http://schemas.microsoft.com/office/drawing/2014/main" id="{F34C3D42-9E09-2F21-9E78-7BE166237064}"/>
                  </a:ext>
                </a:extLst>
              </p:cNvPr>
              <p:cNvSpPr/>
              <p:nvPr/>
            </p:nvSpPr>
            <p:spPr>
              <a:xfrm>
                <a:off x="4578208" y="2751804"/>
                <a:ext cx="385904" cy="410263"/>
              </a:xfrm>
              <a:custGeom>
                <a:avLst/>
                <a:gdLst>
                  <a:gd name="f0" fmla="val w"/>
                  <a:gd name="f1" fmla="val h"/>
                  <a:gd name="f2" fmla="val 0"/>
                  <a:gd name="f3" fmla="val 12445"/>
                  <a:gd name="f4" fmla="val 12414"/>
                  <a:gd name="f5" fmla="val 7026"/>
                  <a:gd name="f6" fmla="val 1670"/>
                  <a:gd name="f7" fmla="val 7278"/>
                  <a:gd name="f8" fmla="val 7467"/>
                  <a:gd name="f9" fmla="val 1859"/>
                  <a:gd name="f10" fmla="val 2111"/>
                  <a:gd name="f11" fmla="val 2332"/>
                  <a:gd name="f12" fmla="val 2490"/>
                  <a:gd name="f13" fmla="val 2080"/>
                  <a:gd name="f14" fmla="val 1828"/>
                  <a:gd name="f15" fmla="val 1639"/>
                  <a:gd name="f16" fmla="val 2300"/>
                  <a:gd name="f17" fmla="val 4159"/>
                  <a:gd name="f18" fmla="val 4348"/>
                  <a:gd name="f19" fmla="val 4537"/>
                  <a:gd name="f20" fmla="val 4789"/>
                  <a:gd name="f21" fmla="val 4978"/>
                  <a:gd name="f22" fmla="val 4317"/>
                  <a:gd name="f23" fmla="val 6648"/>
                  <a:gd name="f24" fmla="val 6837"/>
                  <a:gd name="f25" fmla="val 7058"/>
                  <a:gd name="f26" fmla="val 7310"/>
                  <a:gd name="f27" fmla="val 6806"/>
                  <a:gd name="f28" fmla="val 9106"/>
                  <a:gd name="f29" fmla="val 9295"/>
                  <a:gd name="f30" fmla="val 9515"/>
                  <a:gd name="f31" fmla="val 9736"/>
                  <a:gd name="f32" fmla="val 9893"/>
                  <a:gd name="f33" fmla="val 9704"/>
                  <a:gd name="f34" fmla="val 9263"/>
                  <a:gd name="f35" fmla="val 11500"/>
                  <a:gd name="f36" fmla="val 10775"/>
                  <a:gd name="f37" fmla="val 11342"/>
                  <a:gd name="f38" fmla="val 11248"/>
                  <a:gd name="f39" fmla="val 10870"/>
                  <a:gd name="f40" fmla="val 11594"/>
                  <a:gd name="f41" fmla="val 10303"/>
                  <a:gd name="f42" fmla="val 9767"/>
                  <a:gd name="f43" fmla="val 9326"/>
                  <a:gd name="f44" fmla="val 9137"/>
                  <a:gd name="f45" fmla="val 1261"/>
                  <a:gd name="f46" fmla="val 1"/>
                  <a:gd name="f47" fmla="val 568"/>
                  <a:gd name="f48" fmla="val 32"/>
                  <a:gd name="f49" fmla="val 1229"/>
                  <a:gd name="f50" fmla="val 10334"/>
                  <a:gd name="f51" fmla="val 11468"/>
                  <a:gd name="f52" fmla="val 946"/>
                  <a:gd name="f53" fmla="val 10082"/>
                  <a:gd name="f54" fmla="val 12224"/>
                  <a:gd name="f55" fmla="val 12004"/>
                  <a:gd name="f56" fmla="val 9074"/>
                  <a:gd name="f57" fmla="val 8538"/>
                  <a:gd name="f58" fmla="val 7877"/>
                  <a:gd name="f59" fmla="*/ f0 1 12445"/>
                  <a:gd name="f60" fmla="*/ f1 1 12414"/>
                  <a:gd name="f61" fmla="val f2"/>
                  <a:gd name="f62" fmla="val f3"/>
                  <a:gd name="f63" fmla="val f4"/>
                  <a:gd name="f64" fmla="+- f63 0 f61"/>
                  <a:gd name="f65" fmla="+- f62 0 f61"/>
                  <a:gd name="f66" fmla="*/ f65 1 12445"/>
                  <a:gd name="f67" fmla="*/ f64 1 12414"/>
                  <a:gd name="f68" fmla="*/ f61 1 f66"/>
                  <a:gd name="f69" fmla="*/ f62 1 f66"/>
                  <a:gd name="f70" fmla="*/ f61 1 f67"/>
                  <a:gd name="f71" fmla="*/ f63 1 f67"/>
                  <a:gd name="f72" fmla="*/ f68 f59 1"/>
                  <a:gd name="f73" fmla="*/ f69 f59 1"/>
                  <a:gd name="f74" fmla="*/ f71 f60 1"/>
                  <a:gd name="f75" fmla="*/ f70 f60 1"/>
                </a:gdLst>
                <a:ahLst/>
                <a:cxnLst>
                  <a:cxn ang="3cd4">
                    <a:pos x="hc" y="t"/>
                  </a:cxn>
                  <a:cxn ang="0">
                    <a:pos x="r" y="vc"/>
                  </a:cxn>
                  <a:cxn ang="cd4">
                    <a:pos x="hc" y="b"/>
                  </a:cxn>
                  <a:cxn ang="cd2">
                    <a:pos x="l" y="vc"/>
                  </a:cxn>
                </a:cxnLst>
                <a:rect l="f72" t="f75" r="f73" b="f74"/>
                <a:pathLst>
                  <a:path w="12445" h="12414">
                    <a:moveTo>
                      <a:pt x="f5" y="f6"/>
                    </a:moveTo>
                    <a:cubicBezTo>
                      <a:pt x="f7" y="f6"/>
                      <a:pt x="f8" y="f9"/>
                      <a:pt x="f8" y="f10"/>
                    </a:cubicBezTo>
                    <a:cubicBezTo>
                      <a:pt x="f8" y="f11"/>
                      <a:pt x="f7" y="f12"/>
                      <a:pt x="f5" y="f12"/>
                    </a:cubicBezTo>
                    <a:lnTo>
                      <a:pt x="f13" y="f12"/>
                    </a:lnTo>
                    <a:cubicBezTo>
                      <a:pt x="f14" y="f12"/>
                      <a:pt x="f15" y="f16"/>
                      <a:pt x="f15" y="f10"/>
                    </a:cubicBezTo>
                    <a:cubicBezTo>
                      <a:pt x="f15" y="f14"/>
                      <a:pt x="f14" y="f6"/>
                      <a:pt x="f13" y="f6"/>
                    </a:cubicBezTo>
                    <a:close/>
                    <a:moveTo>
                      <a:pt x="f5" y="f17"/>
                    </a:moveTo>
                    <a:cubicBezTo>
                      <a:pt x="f7" y="f17"/>
                      <a:pt x="f8" y="f18"/>
                      <a:pt x="f8" y="f19"/>
                    </a:cubicBezTo>
                    <a:cubicBezTo>
                      <a:pt x="f8" y="f20"/>
                      <a:pt x="f7" y="f21"/>
                      <a:pt x="f5" y="f21"/>
                    </a:cubicBezTo>
                    <a:lnTo>
                      <a:pt x="f13" y="f21"/>
                    </a:lnTo>
                    <a:cubicBezTo>
                      <a:pt x="f14" y="f21"/>
                      <a:pt x="f15" y="f20"/>
                      <a:pt x="f15" y="f19"/>
                    </a:cubicBezTo>
                    <a:cubicBezTo>
                      <a:pt x="f15" y="f22"/>
                      <a:pt x="f14" y="f17"/>
                      <a:pt x="f13" y="f17"/>
                    </a:cubicBezTo>
                    <a:close/>
                    <a:moveTo>
                      <a:pt x="f5" y="f23"/>
                    </a:moveTo>
                    <a:cubicBezTo>
                      <a:pt x="f7" y="f23"/>
                      <a:pt x="f8" y="f24"/>
                      <a:pt x="f8" y="f25"/>
                    </a:cubicBezTo>
                    <a:cubicBezTo>
                      <a:pt x="f8" y="f26"/>
                      <a:pt x="f7" y="f8"/>
                      <a:pt x="f5" y="f8"/>
                    </a:cubicBezTo>
                    <a:lnTo>
                      <a:pt x="f13" y="f8"/>
                    </a:lnTo>
                    <a:cubicBezTo>
                      <a:pt x="f14" y="f8"/>
                      <a:pt x="f15" y="f7"/>
                      <a:pt x="f15" y="f25"/>
                    </a:cubicBezTo>
                    <a:cubicBezTo>
                      <a:pt x="f15" y="f27"/>
                      <a:pt x="f14" y="f23"/>
                      <a:pt x="f13" y="f23"/>
                    </a:cubicBezTo>
                    <a:close/>
                    <a:moveTo>
                      <a:pt x="f5" y="f28"/>
                    </a:moveTo>
                    <a:cubicBezTo>
                      <a:pt x="f7" y="f28"/>
                      <a:pt x="f8" y="f29"/>
                      <a:pt x="f8" y="f30"/>
                    </a:cubicBezTo>
                    <a:cubicBezTo>
                      <a:pt x="f8" y="f31"/>
                      <a:pt x="f7" y="f32"/>
                      <a:pt x="f5" y="f32"/>
                    </a:cubicBezTo>
                    <a:lnTo>
                      <a:pt x="f13" y="f32"/>
                    </a:lnTo>
                    <a:cubicBezTo>
                      <a:pt x="f14" y="f32"/>
                      <a:pt x="f15" y="f33"/>
                      <a:pt x="f15" y="f30"/>
                    </a:cubicBezTo>
                    <a:cubicBezTo>
                      <a:pt x="f15" y="f34"/>
                      <a:pt x="f14" y="f28"/>
                      <a:pt x="f13" y="f28"/>
                    </a:cubicBezTo>
                    <a:close/>
                    <a:moveTo>
                      <a:pt x="f35" y="f36"/>
                    </a:moveTo>
                    <a:cubicBezTo>
                      <a:pt x="f37" y="f38"/>
                      <a:pt x="f39" y="f40"/>
                      <a:pt x="f41" y="f40"/>
                    </a:cubicBezTo>
                    <a:cubicBezTo>
                      <a:pt x="f42" y="f40"/>
                      <a:pt x="f43" y="f38"/>
                      <a:pt x="f44" y="f36"/>
                    </a:cubicBezTo>
                    <a:close/>
                    <a:moveTo>
                      <a:pt x="f45" y="f46"/>
                    </a:moveTo>
                    <a:cubicBezTo>
                      <a:pt x="f47" y="f46"/>
                      <a:pt x="f48" y="f47"/>
                      <a:pt x="f48" y="f49"/>
                    </a:cubicBezTo>
                    <a:lnTo>
                      <a:pt x="f48" y="f50"/>
                    </a:lnTo>
                    <a:cubicBezTo>
                      <a:pt x="f2" y="f51"/>
                      <a:pt x="f52" y="f4"/>
                      <a:pt x="f13" y="f4"/>
                    </a:cubicBezTo>
                    <a:lnTo>
                      <a:pt x="f50" y="f4"/>
                    </a:lnTo>
                    <a:cubicBezTo>
                      <a:pt x="f35" y="f4"/>
                      <a:pt x="f3" y="f51"/>
                      <a:pt x="f3" y="f50"/>
                    </a:cubicBezTo>
                    <a:cubicBezTo>
                      <a:pt x="f3" y="f53"/>
                      <a:pt x="f54" y="f32"/>
                      <a:pt x="f55" y="f32"/>
                    </a:cubicBezTo>
                    <a:lnTo>
                      <a:pt x="f56" y="f32"/>
                    </a:lnTo>
                    <a:lnTo>
                      <a:pt x="f56" y="f49"/>
                    </a:lnTo>
                    <a:cubicBezTo>
                      <a:pt x="f56" y="f47"/>
                      <a:pt x="f57" y="f46"/>
                      <a:pt x="f58" y="f4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6" name="Google Shape;10076;p74">
                <a:extLst>
                  <a:ext uri="{FF2B5EF4-FFF2-40B4-BE49-F238E27FC236}">
                    <a16:creationId xmlns:a16="http://schemas.microsoft.com/office/drawing/2014/main" id="{5CDFF748-6789-EB78-B076-9E7D948DE7D5}"/>
                  </a:ext>
                </a:extLst>
              </p:cNvPr>
              <p:cNvSpPr/>
              <p:nvPr/>
            </p:nvSpPr>
            <p:spPr>
              <a:xfrm>
                <a:off x="4883984" y="2989191"/>
                <a:ext cx="85030" cy="72941"/>
              </a:xfrm>
              <a:custGeom>
                <a:avLst/>
                <a:gdLst>
                  <a:gd name="f0" fmla="val w"/>
                  <a:gd name="f1" fmla="val h"/>
                  <a:gd name="f2" fmla="val 0"/>
                  <a:gd name="f3" fmla="val 2742"/>
                  <a:gd name="f4" fmla="val 2207"/>
                  <a:gd name="f5" fmla="val 1"/>
                  <a:gd name="f6" fmla="val 32"/>
                  <a:gd name="f7" fmla="val 1009"/>
                  <a:gd name="f8" fmla="val 1986"/>
                  <a:gd name="f9" fmla="val 1103"/>
                  <a:gd name="f10" fmla="val 2080"/>
                  <a:gd name="f11" fmla="val 1261"/>
                  <a:gd name="f12" fmla="val 2206"/>
                  <a:gd name="f13" fmla="val 1418"/>
                  <a:gd name="f14" fmla="val 1576"/>
                  <a:gd name="f15" fmla="val 1733"/>
                  <a:gd name="f16" fmla="val 2143"/>
                  <a:gd name="f17" fmla="val 1796"/>
                  <a:gd name="f18" fmla="val 2741"/>
                  <a:gd name="f19" fmla="*/ f0 1 2742"/>
                  <a:gd name="f20" fmla="*/ f1 1 2207"/>
                  <a:gd name="f21" fmla="val f2"/>
                  <a:gd name="f22" fmla="val f3"/>
                  <a:gd name="f23" fmla="val f4"/>
                  <a:gd name="f24" fmla="+- f23 0 f21"/>
                  <a:gd name="f25" fmla="+- f22 0 f21"/>
                  <a:gd name="f26" fmla="*/ f25 1 2742"/>
                  <a:gd name="f27" fmla="*/ f24 1 220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42" h="2207">
                    <a:moveTo>
                      <a:pt x="f2" y="f5"/>
                    </a:moveTo>
                    <a:lnTo>
                      <a:pt x="f2" y="f6"/>
                    </a:lnTo>
                    <a:lnTo>
                      <a:pt x="f7" y="f8"/>
                    </a:lnTo>
                    <a:cubicBezTo>
                      <a:pt x="f9" y="f10"/>
                      <a:pt x="f11" y="f12"/>
                      <a:pt x="f13" y="f12"/>
                    </a:cubicBezTo>
                    <a:cubicBezTo>
                      <a:pt x="f14" y="f12"/>
                      <a:pt x="f15" y="f16"/>
                      <a:pt x="f17" y="f8"/>
                    </a:cubicBezTo>
                    <a:lnTo>
                      <a:pt x="f18" y="f6"/>
                    </a:lnTo>
                    <a:lnTo>
                      <a:pt x="f18"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7" name="Google Shape;10077;p74">
                <a:extLst>
                  <a:ext uri="{FF2B5EF4-FFF2-40B4-BE49-F238E27FC236}">
                    <a16:creationId xmlns:a16="http://schemas.microsoft.com/office/drawing/2014/main" id="{8A94ABA6-4DC0-AF98-F6CB-FF3100338C7C}"/>
                  </a:ext>
                </a:extLst>
              </p:cNvPr>
              <p:cNvSpPr/>
              <p:nvPr/>
            </p:nvSpPr>
            <p:spPr>
              <a:xfrm>
                <a:off x="4885931" y="2752856"/>
                <a:ext cx="85030" cy="209297"/>
              </a:xfrm>
              <a:custGeom>
                <a:avLst/>
                <a:gdLst>
                  <a:gd name="f0" fmla="val w"/>
                  <a:gd name="f1" fmla="val h"/>
                  <a:gd name="f2" fmla="val 0"/>
                  <a:gd name="f3" fmla="val 2742"/>
                  <a:gd name="f4" fmla="val 6333"/>
                  <a:gd name="f5" fmla="val 1796"/>
                  <a:gd name="f6" fmla="val 819"/>
                  <a:gd name="f7" fmla="val 1891"/>
                  <a:gd name="f8" fmla="val 1922"/>
                  <a:gd name="f9" fmla="val 882"/>
                  <a:gd name="f10" fmla="val 945"/>
                  <a:gd name="f11" fmla="val 1638"/>
                  <a:gd name="f12" fmla="val 820"/>
                  <a:gd name="f13" fmla="val 851"/>
                  <a:gd name="f14" fmla="val 883"/>
                  <a:gd name="f15" fmla="val 977"/>
                  <a:gd name="f16" fmla="val 410"/>
                  <a:gd name="f17" fmla="val 1"/>
                  <a:gd name="f18" fmla="val 2741"/>
                  <a:gd name="f19" fmla="val 2300"/>
                  <a:gd name="f20" fmla="*/ f0 1 2742"/>
                  <a:gd name="f21" fmla="*/ f1 1 6333"/>
                  <a:gd name="f22" fmla="val f2"/>
                  <a:gd name="f23" fmla="val f3"/>
                  <a:gd name="f24" fmla="val f4"/>
                  <a:gd name="f25" fmla="+- f24 0 f22"/>
                  <a:gd name="f26" fmla="+- f23 0 f22"/>
                  <a:gd name="f27" fmla="*/ f26 1 2742"/>
                  <a:gd name="f28" fmla="*/ f25 1 6333"/>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2742" h="6333">
                    <a:moveTo>
                      <a:pt x="f5" y="f6"/>
                    </a:moveTo>
                    <a:cubicBezTo>
                      <a:pt x="f7" y="f6"/>
                      <a:pt x="f8" y="f9"/>
                      <a:pt x="f8" y="f10"/>
                    </a:cubicBezTo>
                    <a:lnTo>
                      <a:pt x="f8" y="f11"/>
                    </a:lnTo>
                    <a:lnTo>
                      <a:pt x="f12" y="f11"/>
                    </a:lnTo>
                    <a:lnTo>
                      <a:pt x="f12" y="f10"/>
                    </a:lnTo>
                    <a:cubicBezTo>
                      <a:pt x="f12" y="f13"/>
                      <a:pt x="f14" y="f6"/>
                      <a:pt x="f15" y="f6"/>
                    </a:cubicBezTo>
                    <a:close/>
                    <a:moveTo>
                      <a:pt x="f15" y="f2"/>
                    </a:moveTo>
                    <a:cubicBezTo>
                      <a:pt x="f16" y="f2"/>
                      <a:pt x="f17" y="f16"/>
                      <a:pt x="f17" y="f10"/>
                    </a:cubicBezTo>
                    <a:lnTo>
                      <a:pt x="f17" y="f4"/>
                    </a:lnTo>
                    <a:lnTo>
                      <a:pt x="f18" y="f4"/>
                    </a:lnTo>
                    <a:lnTo>
                      <a:pt x="f18" y="f10"/>
                    </a:lnTo>
                    <a:cubicBezTo>
                      <a:pt x="f18" y="f16"/>
                      <a:pt x="f19"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8" name="Google Shape;10084;p74">
              <a:extLst>
                <a:ext uri="{FF2B5EF4-FFF2-40B4-BE49-F238E27FC236}">
                  <a16:creationId xmlns:a16="http://schemas.microsoft.com/office/drawing/2014/main" id="{250E4667-15B8-5493-EF69-7715FA98CA88}"/>
                </a:ext>
              </a:extLst>
            </p:cNvPr>
            <p:cNvGrpSpPr/>
            <p:nvPr/>
          </p:nvGrpSpPr>
          <p:grpSpPr>
            <a:xfrm>
              <a:off x="7130125" y="2760820"/>
              <a:ext cx="359660" cy="371036"/>
              <a:chOff x="7130125" y="2760820"/>
              <a:chExt cx="359660" cy="371036"/>
            </a:xfrm>
          </p:grpSpPr>
          <p:sp>
            <p:nvSpPr>
              <p:cNvPr id="29" name="Google Shape;10085;p74">
                <a:extLst>
                  <a:ext uri="{FF2B5EF4-FFF2-40B4-BE49-F238E27FC236}">
                    <a16:creationId xmlns:a16="http://schemas.microsoft.com/office/drawing/2014/main" id="{227BF3BF-37FB-0525-7202-09C08AED36B7}"/>
                  </a:ext>
                </a:extLst>
              </p:cNvPr>
              <p:cNvSpPr/>
              <p:nvPr/>
            </p:nvSpPr>
            <p:spPr>
              <a:xfrm>
                <a:off x="7203835" y="3021095"/>
                <a:ext cx="89720" cy="35990"/>
              </a:xfrm>
              <a:custGeom>
                <a:avLst/>
                <a:gdLst>
                  <a:gd name="f0" fmla="val w"/>
                  <a:gd name="f1" fmla="val h"/>
                  <a:gd name="f2" fmla="val 0"/>
                  <a:gd name="f3" fmla="val 3183"/>
                  <a:gd name="f4" fmla="val 1198"/>
                  <a:gd name="f5" fmla="val 1607"/>
                  <a:gd name="f6" fmla="val 820"/>
                  <a:gd name="f7" fmla="val 190"/>
                  <a:gd name="f8" fmla="val 504"/>
                  <a:gd name="f9" fmla="val 1"/>
                  <a:gd name="f10" fmla="val 1197"/>
                  <a:gd name="f11" fmla="val 3025"/>
                  <a:gd name="f12" fmla="val 536"/>
                  <a:gd name="f13" fmla="val 2363"/>
                  <a:gd name="f14" fmla="*/ f0 1 3183"/>
                  <a:gd name="f15" fmla="*/ f1 1 1198"/>
                  <a:gd name="f16" fmla="val f2"/>
                  <a:gd name="f17" fmla="val f3"/>
                  <a:gd name="f18" fmla="val f4"/>
                  <a:gd name="f19" fmla="+- f18 0 f16"/>
                  <a:gd name="f20" fmla="+- f17 0 f16"/>
                  <a:gd name="f21" fmla="*/ f20 1 3183"/>
                  <a:gd name="f22" fmla="*/ f19 1 1198"/>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3183" h="1198">
                    <a:moveTo>
                      <a:pt x="f5" y="f2"/>
                    </a:moveTo>
                    <a:cubicBezTo>
                      <a:pt x="f6" y="f2"/>
                      <a:pt x="f7" y="f8"/>
                      <a:pt x="f9" y="f10"/>
                    </a:cubicBezTo>
                    <a:lnTo>
                      <a:pt x="f3" y="f10"/>
                    </a:lnTo>
                    <a:cubicBezTo>
                      <a:pt x="f11" y="f12"/>
                      <a:pt x="f13"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0" name="Google Shape;10086;p74">
                <a:extLst>
                  <a:ext uri="{FF2B5EF4-FFF2-40B4-BE49-F238E27FC236}">
                    <a16:creationId xmlns:a16="http://schemas.microsoft.com/office/drawing/2014/main" id="{8D91A765-905D-C36E-2CE3-1DA2A944C14D}"/>
                  </a:ext>
                </a:extLst>
              </p:cNvPr>
              <p:cNvSpPr/>
              <p:nvPr/>
            </p:nvSpPr>
            <p:spPr>
              <a:xfrm>
                <a:off x="7223366" y="2947522"/>
                <a:ext cx="48874" cy="49149"/>
              </a:xfrm>
              <a:custGeom>
                <a:avLst/>
                <a:gdLst>
                  <a:gd name="f0" fmla="val w"/>
                  <a:gd name="f1" fmla="val h"/>
                  <a:gd name="f2" fmla="val 0"/>
                  <a:gd name="f3" fmla="val 1734"/>
                  <a:gd name="f4" fmla="val 1636"/>
                  <a:gd name="f5" fmla="val 858"/>
                  <a:gd name="f6" fmla="val 784"/>
                  <a:gd name="f7" fmla="val 707"/>
                  <a:gd name="f8" fmla="val 8"/>
                  <a:gd name="f9" fmla="val 631"/>
                  <a:gd name="f10" fmla="val 23"/>
                  <a:gd name="f11" fmla="val 347"/>
                  <a:gd name="f12" fmla="val 118"/>
                  <a:gd name="f13" fmla="val 127"/>
                  <a:gd name="f14" fmla="val 307"/>
                  <a:gd name="f15" fmla="val 95"/>
                  <a:gd name="f16" fmla="val 590"/>
                  <a:gd name="f17" fmla="val 1"/>
                  <a:gd name="f18" fmla="val 906"/>
                  <a:gd name="f19" fmla="val 1189"/>
                  <a:gd name="f20" fmla="val 284"/>
                  <a:gd name="f21" fmla="val 1410"/>
                  <a:gd name="f22" fmla="val 446"/>
                  <a:gd name="f23" fmla="val 1548"/>
                  <a:gd name="f24" fmla="val 658"/>
                  <a:gd name="f25" fmla="val 871"/>
                  <a:gd name="f26" fmla="val 949"/>
                  <a:gd name="f27" fmla="val 1027"/>
                  <a:gd name="f28" fmla="val 1624"/>
                  <a:gd name="f29" fmla="val 1103"/>
                  <a:gd name="f30" fmla="val 1599"/>
                  <a:gd name="f31" fmla="val 1387"/>
                  <a:gd name="f32" fmla="val 1536"/>
                  <a:gd name="f33" fmla="val 1607"/>
                  <a:gd name="f34" fmla="val 1347"/>
                  <a:gd name="f35" fmla="val 1670"/>
                  <a:gd name="f36" fmla="val 1063"/>
                  <a:gd name="f37" fmla="val 1733"/>
                  <a:gd name="f38" fmla="val 748"/>
                  <a:gd name="f39" fmla="val 464"/>
                  <a:gd name="f40" fmla="val 1450"/>
                  <a:gd name="f41" fmla="val 244"/>
                  <a:gd name="f42" fmla="val 1307"/>
                  <a:gd name="f43" fmla="val 77"/>
                  <a:gd name="f44" fmla="val 1091"/>
                  <a:gd name="f45" fmla="*/ f0 1 1734"/>
                  <a:gd name="f46" fmla="*/ f1 1 1636"/>
                  <a:gd name="f47" fmla="val f2"/>
                  <a:gd name="f48" fmla="val f3"/>
                  <a:gd name="f49" fmla="val f4"/>
                  <a:gd name="f50" fmla="+- f49 0 f47"/>
                  <a:gd name="f51" fmla="+- f48 0 f47"/>
                  <a:gd name="f52" fmla="*/ f51 1 1734"/>
                  <a:gd name="f53" fmla="*/ f50 1 1636"/>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1734" h="1636">
                    <a:moveTo>
                      <a:pt x="f5" y="f2"/>
                    </a:moveTo>
                    <a:cubicBezTo>
                      <a:pt x="f6" y="f2"/>
                      <a:pt x="f7" y="f8"/>
                      <a:pt x="f9" y="f10"/>
                    </a:cubicBezTo>
                    <a:cubicBezTo>
                      <a:pt x="f11" y="f12"/>
                      <a:pt x="f13" y="f14"/>
                      <a:pt x="f15" y="f16"/>
                    </a:cubicBezTo>
                    <a:cubicBezTo>
                      <a:pt x="f17" y="f18"/>
                      <a:pt x="f15" y="f19"/>
                      <a:pt x="f20" y="f21"/>
                    </a:cubicBezTo>
                    <a:cubicBezTo>
                      <a:pt x="f22" y="f23"/>
                      <a:pt x="f24" y="f4"/>
                      <a:pt x="f25" y="f4"/>
                    </a:cubicBezTo>
                    <a:cubicBezTo>
                      <a:pt x="f26" y="f4"/>
                      <a:pt x="f27" y="f28"/>
                      <a:pt x="f29" y="f30"/>
                    </a:cubicBezTo>
                    <a:cubicBezTo>
                      <a:pt x="f31" y="f32"/>
                      <a:pt x="f33" y="f34"/>
                      <a:pt x="f35" y="f36"/>
                    </a:cubicBezTo>
                    <a:cubicBezTo>
                      <a:pt x="f37" y="f38"/>
                      <a:pt x="f35" y="f39"/>
                      <a:pt x="f40" y="f41"/>
                    </a:cubicBezTo>
                    <a:cubicBezTo>
                      <a:pt x="f42" y="f43"/>
                      <a:pt x="f44"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1" name="Google Shape;10087;p74">
                <a:extLst>
                  <a:ext uri="{FF2B5EF4-FFF2-40B4-BE49-F238E27FC236}">
                    <a16:creationId xmlns:a16="http://schemas.microsoft.com/office/drawing/2014/main" id="{24525990-B8C7-3716-D1B3-B0A7B4ED31E9}"/>
                  </a:ext>
                </a:extLst>
              </p:cNvPr>
              <p:cNvSpPr/>
              <p:nvPr/>
            </p:nvSpPr>
            <p:spPr>
              <a:xfrm>
                <a:off x="7130125" y="2760820"/>
                <a:ext cx="359660" cy="371036"/>
              </a:xfrm>
              <a:custGeom>
                <a:avLst/>
                <a:gdLst>
                  <a:gd name="f0" fmla="val w"/>
                  <a:gd name="f1" fmla="val h"/>
                  <a:gd name="f2" fmla="val 0"/>
                  <a:gd name="f3" fmla="val 12760"/>
                  <a:gd name="f4" fmla="val 12351"/>
                  <a:gd name="f5" fmla="val 6428"/>
                  <a:gd name="f6" fmla="val 820"/>
                  <a:gd name="f7" fmla="val 6900"/>
                  <a:gd name="f8" fmla="val 7247"/>
                  <a:gd name="f9" fmla="val 1166"/>
                  <a:gd name="f10" fmla="val 1639"/>
                  <a:gd name="f11" fmla="val 4128"/>
                  <a:gd name="f12" fmla="val 5609"/>
                  <a:gd name="f13" fmla="val 5955"/>
                  <a:gd name="f14" fmla="val 10681"/>
                  <a:gd name="f15" fmla="val 6616"/>
                  <a:gd name="f16" fmla="val 10901"/>
                  <a:gd name="f17" fmla="val 11059"/>
                  <a:gd name="f18" fmla="val 6805"/>
                  <a:gd name="f19" fmla="val 6994"/>
                  <a:gd name="f20" fmla="val 11122"/>
                  <a:gd name="f21" fmla="val 7436"/>
                  <a:gd name="f22" fmla="val 8192"/>
                  <a:gd name="f23" fmla="val 7971"/>
                  <a:gd name="f24" fmla="val 7751"/>
                  <a:gd name="f25" fmla="val 6742"/>
                  <a:gd name="f26" fmla="val 8255"/>
                  <a:gd name="f27" fmla="val 8444"/>
                  <a:gd name="f28" fmla="val 8696"/>
                  <a:gd name="f29" fmla="val 8885"/>
                  <a:gd name="f30" fmla="val 9074"/>
                  <a:gd name="f31" fmla="val 4233"/>
                  <a:gd name="f32" fmla="val 5360"/>
                  <a:gd name="f33" fmla="val 4671"/>
                  <a:gd name="f34" fmla="val 5082"/>
                  <a:gd name="f35" fmla="val 5531"/>
                  <a:gd name="f36" fmla="val 5388"/>
                  <a:gd name="f37" fmla="val 5860"/>
                  <a:gd name="f38" fmla="val 5829"/>
                  <a:gd name="f39" fmla="val 6301"/>
                  <a:gd name="f40" fmla="val 5987"/>
                  <a:gd name="f41" fmla="val 6868"/>
                  <a:gd name="f42" fmla="val 7467"/>
                  <a:gd name="f43" fmla="val 5766"/>
                  <a:gd name="f44" fmla="val 5640"/>
                  <a:gd name="f45" fmla="val 5451"/>
                  <a:gd name="f46" fmla="val 6176"/>
                  <a:gd name="f47" fmla="val 8601"/>
                  <a:gd name="f48" fmla="val 6711"/>
                  <a:gd name="f49" fmla="val 9389"/>
                  <a:gd name="f50" fmla="val 10334"/>
                  <a:gd name="f51" fmla="val 10555"/>
                  <a:gd name="f52" fmla="val 6491"/>
                  <a:gd name="f53" fmla="val 10744"/>
                  <a:gd name="f54" fmla="val 6270"/>
                  <a:gd name="f55" fmla="val 2143"/>
                  <a:gd name="f56" fmla="val 1891"/>
                  <a:gd name="f57" fmla="val 1733"/>
                  <a:gd name="f58" fmla="val 10303"/>
                  <a:gd name="f59" fmla="val 9357"/>
                  <a:gd name="f60" fmla="val 2238"/>
                  <a:gd name="f61" fmla="val 8570"/>
                  <a:gd name="f62" fmla="val 3025"/>
                  <a:gd name="f63" fmla="val 8129"/>
                  <a:gd name="f64" fmla="val 2647"/>
                  <a:gd name="f65" fmla="val 7688"/>
                  <a:gd name="f66" fmla="val 2490"/>
                  <a:gd name="f67" fmla="val 7121"/>
                  <a:gd name="f68" fmla="val 6553"/>
                  <a:gd name="f69" fmla="val 2805"/>
                  <a:gd name="f70" fmla="val 6018"/>
                  <a:gd name="f71" fmla="val 3246"/>
                  <a:gd name="f72" fmla="val 5577"/>
                  <a:gd name="f73" fmla="val 3781"/>
                  <a:gd name="f74" fmla="val 5419"/>
                  <a:gd name="f75" fmla="val 3933"/>
                  <a:gd name="f76" fmla="val 5379"/>
                  <a:gd name="f77" fmla="val 4084"/>
                  <a:gd name="f78" fmla="val 9893"/>
                  <a:gd name="f79" fmla="val 10113"/>
                  <a:gd name="f80" fmla="val 10050"/>
                  <a:gd name="f81" fmla="val 6396"/>
                  <a:gd name="f82" fmla="val 5483"/>
                  <a:gd name="f83" fmla="val 4726"/>
                  <a:gd name="f84" fmla="val 725"/>
                  <a:gd name="f85" fmla="val 2458"/>
                  <a:gd name="f86" fmla="val 1261"/>
                  <a:gd name="f87" fmla="val 599"/>
                  <a:gd name="f88" fmla="val 1"/>
                  <a:gd name="f89" fmla="val 3686"/>
                  <a:gd name="f90" fmla="val 11815"/>
                  <a:gd name="f91" fmla="val 568"/>
                  <a:gd name="f92" fmla="val 12350"/>
                  <a:gd name="f93" fmla="val 11468"/>
                  <a:gd name="f94" fmla="val 12130"/>
                  <a:gd name="f95" fmla="val 12697"/>
                  <a:gd name="f96" fmla="val 12162"/>
                  <a:gd name="f97" fmla="val 11500"/>
                  <a:gd name="f98" fmla="val 8034"/>
                  <a:gd name="f99" fmla="val 7278"/>
                  <a:gd name="f100" fmla="*/ f0 1 12760"/>
                  <a:gd name="f101" fmla="*/ f1 1 12351"/>
                  <a:gd name="f102" fmla="val f2"/>
                  <a:gd name="f103" fmla="val f3"/>
                  <a:gd name="f104" fmla="val f4"/>
                  <a:gd name="f105" fmla="+- f104 0 f102"/>
                  <a:gd name="f106" fmla="+- f103 0 f102"/>
                  <a:gd name="f107" fmla="*/ f106 1 12760"/>
                  <a:gd name="f108" fmla="*/ f105 1 12351"/>
                  <a:gd name="f109" fmla="*/ f102 1 f107"/>
                  <a:gd name="f110" fmla="*/ f103 1 f107"/>
                  <a:gd name="f111" fmla="*/ f102 1 f108"/>
                  <a:gd name="f112" fmla="*/ f104 1 f108"/>
                  <a:gd name="f113" fmla="*/ f109 f100 1"/>
                  <a:gd name="f114" fmla="*/ f110 f100 1"/>
                  <a:gd name="f115" fmla="*/ f112 f101 1"/>
                  <a:gd name="f116" fmla="*/ f111 f101 1"/>
                </a:gdLst>
                <a:ahLst/>
                <a:cxnLst>
                  <a:cxn ang="3cd4">
                    <a:pos x="hc" y="t"/>
                  </a:cxn>
                  <a:cxn ang="0">
                    <a:pos x="r" y="vc"/>
                  </a:cxn>
                  <a:cxn ang="cd4">
                    <a:pos x="hc" y="b"/>
                  </a:cxn>
                  <a:cxn ang="cd2">
                    <a:pos x="l" y="vc"/>
                  </a:cxn>
                </a:cxnLst>
                <a:rect l="f113" t="f116" r="f114" b="f115"/>
                <a:pathLst>
                  <a:path w="12760" h="12351">
                    <a:moveTo>
                      <a:pt x="f5" y="f6"/>
                    </a:moveTo>
                    <a:cubicBezTo>
                      <a:pt x="f7" y="f6"/>
                      <a:pt x="f8" y="f9"/>
                      <a:pt x="f8" y="f10"/>
                    </a:cubicBezTo>
                    <a:lnTo>
                      <a:pt x="f8" y="f11"/>
                    </a:lnTo>
                    <a:lnTo>
                      <a:pt x="f12" y="f11"/>
                    </a:lnTo>
                    <a:lnTo>
                      <a:pt x="f12" y="f10"/>
                    </a:lnTo>
                    <a:cubicBezTo>
                      <a:pt x="f12" y="f9"/>
                      <a:pt x="f13" y="f6"/>
                      <a:pt x="f5" y="f6"/>
                    </a:cubicBezTo>
                    <a:close/>
                    <a:moveTo>
                      <a:pt x="f14" y="f15"/>
                    </a:moveTo>
                    <a:cubicBezTo>
                      <a:pt x="f16" y="f15"/>
                      <a:pt x="f17" y="f18"/>
                      <a:pt x="f17" y="f19"/>
                    </a:cubicBezTo>
                    <a:cubicBezTo>
                      <a:pt x="f20" y="f8"/>
                      <a:pt x="f16" y="f21"/>
                      <a:pt x="f14" y="f21"/>
                    </a:cubicBezTo>
                    <a:lnTo>
                      <a:pt x="f22" y="f21"/>
                    </a:lnTo>
                    <a:cubicBezTo>
                      <a:pt x="f23" y="f21"/>
                      <a:pt x="f24" y="f8"/>
                      <a:pt x="f24" y="f19"/>
                    </a:cubicBezTo>
                    <a:cubicBezTo>
                      <a:pt x="f24" y="f25"/>
                      <a:pt x="f23" y="f15"/>
                      <a:pt x="f22" y="f15"/>
                    </a:cubicBezTo>
                    <a:close/>
                    <a:moveTo>
                      <a:pt x="f14" y="f26"/>
                    </a:moveTo>
                    <a:cubicBezTo>
                      <a:pt x="f16" y="f26"/>
                      <a:pt x="f17" y="f27"/>
                      <a:pt x="f17" y="f28"/>
                    </a:cubicBezTo>
                    <a:cubicBezTo>
                      <a:pt x="f20" y="f29"/>
                      <a:pt x="f16" y="f30"/>
                      <a:pt x="f14" y="f30"/>
                    </a:cubicBezTo>
                    <a:lnTo>
                      <a:pt x="f22" y="f30"/>
                    </a:lnTo>
                    <a:cubicBezTo>
                      <a:pt x="f23" y="f30"/>
                      <a:pt x="f24" y="f29"/>
                      <a:pt x="f24" y="f28"/>
                    </a:cubicBezTo>
                    <a:cubicBezTo>
                      <a:pt x="f24" y="f27"/>
                      <a:pt x="f23" y="f26"/>
                      <a:pt x="f22" y="f26"/>
                    </a:cubicBezTo>
                    <a:close/>
                    <a:moveTo>
                      <a:pt x="f31" y="f32"/>
                    </a:moveTo>
                    <a:cubicBezTo>
                      <a:pt x="f33" y="f32"/>
                      <a:pt x="f34" y="f35"/>
                      <a:pt x="f36" y="f37"/>
                    </a:cubicBezTo>
                    <a:cubicBezTo>
                      <a:pt x="f38" y="f39"/>
                      <a:pt x="f40" y="f41"/>
                      <a:pt x="f38" y="f42"/>
                    </a:cubicBezTo>
                    <a:cubicBezTo>
                      <a:pt x="f43" y="f24"/>
                      <a:pt x="f44" y="f23"/>
                      <a:pt x="f45" y="f22"/>
                    </a:cubicBezTo>
                    <a:cubicBezTo>
                      <a:pt x="f46" y="f47"/>
                      <a:pt x="f48" y="f49"/>
                      <a:pt x="f48" y="f50"/>
                    </a:cubicBezTo>
                    <a:cubicBezTo>
                      <a:pt x="f48" y="f51"/>
                      <a:pt x="f52" y="f53"/>
                      <a:pt x="f54" y="f53"/>
                    </a:cubicBezTo>
                    <a:lnTo>
                      <a:pt x="f55" y="f53"/>
                    </a:lnTo>
                    <a:cubicBezTo>
                      <a:pt x="f56" y="f53"/>
                      <a:pt x="f57" y="f51"/>
                      <a:pt x="f57" y="f58"/>
                    </a:cubicBezTo>
                    <a:cubicBezTo>
                      <a:pt x="f57" y="f59"/>
                      <a:pt x="f60" y="f61"/>
                      <a:pt x="f62" y="f63"/>
                    </a:cubicBezTo>
                    <a:cubicBezTo>
                      <a:pt x="f64" y="f65"/>
                      <a:pt x="f66" y="f67"/>
                      <a:pt x="f64" y="f68"/>
                    </a:cubicBezTo>
                    <a:cubicBezTo>
                      <a:pt x="f69" y="f70"/>
                      <a:pt x="f71" y="f72"/>
                      <a:pt x="f73" y="f74"/>
                    </a:cubicBezTo>
                    <a:cubicBezTo>
                      <a:pt x="f75" y="f76"/>
                      <a:pt x="f77" y="f32"/>
                      <a:pt x="f31" y="f32"/>
                    </a:cubicBezTo>
                    <a:close/>
                    <a:moveTo>
                      <a:pt x="f14" y="f78"/>
                    </a:moveTo>
                    <a:cubicBezTo>
                      <a:pt x="f16" y="f78"/>
                      <a:pt x="f17" y="f79"/>
                      <a:pt x="f17" y="f58"/>
                    </a:cubicBezTo>
                    <a:cubicBezTo>
                      <a:pt x="f20" y="f51"/>
                      <a:pt x="f16" y="f53"/>
                      <a:pt x="f14" y="f53"/>
                    </a:cubicBezTo>
                    <a:lnTo>
                      <a:pt x="f22" y="f53"/>
                    </a:lnTo>
                    <a:cubicBezTo>
                      <a:pt x="f23" y="f53"/>
                      <a:pt x="f24" y="f51"/>
                      <a:pt x="f24" y="f58"/>
                    </a:cubicBezTo>
                    <a:cubicBezTo>
                      <a:pt x="f24" y="f80"/>
                      <a:pt x="f23" y="f78"/>
                      <a:pt x="f22" y="f78"/>
                    </a:cubicBezTo>
                    <a:close/>
                    <a:moveTo>
                      <a:pt x="f81" y="f2"/>
                    </a:moveTo>
                    <a:cubicBezTo>
                      <a:pt x="f82" y="f2"/>
                      <a:pt x="f83" y="f84"/>
                      <a:pt x="f83" y="f10"/>
                    </a:cubicBezTo>
                    <a:lnTo>
                      <a:pt x="f83" y="f85"/>
                    </a:lnTo>
                    <a:lnTo>
                      <a:pt x="f86" y="f85"/>
                    </a:lnTo>
                    <a:cubicBezTo>
                      <a:pt x="f87" y="f85"/>
                      <a:pt x="f88" y="f62"/>
                      <a:pt x="f88" y="f89"/>
                    </a:cubicBezTo>
                    <a:lnTo>
                      <a:pt x="f88" y="f20"/>
                    </a:lnTo>
                    <a:cubicBezTo>
                      <a:pt x="f88" y="f90"/>
                      <a:pt x="f91" y="f92"/>
                      <a:pt x="f86" y="f92"/>
                    </a:cubicBezTo>
                    <a:lnTo>
                      <a:pt x="f93" y="f92"/>
                    </a:lnTo>
                    <a:cubicBezTo>
                      <a:pt x="f94" y="f92"/>
                      <a:pt x="f95" y="f90"/>
                      <a:pt x="f95" y="f20"/>
                    </a:cubicBezTo>
                    <a:lnTo>
                      <a:pt x="f95" y="f89"/>
                    </a:lnTo>
                    <a:cubicBezTo>
                      <a:pt x="f3" y="f62"/>
                      <a:pt x="f96" y="f85"/>
                      <a:pt x="f97" y="f85"/>
                    </a:cubicBezTo>
                    <a:lnTo>
                      <a:pt x="f98" y="f85"/>
                    </a:lnTo>
                    <a:lnTo>
                      <a:pt x="f98" y="f10"/>
                    </a:lnTo>
                    <a:cubicBezTo>
                      <a:pt x="f98" y="f84"/>
                      <a:pt x="f99" y="f2"/>
                      <a:pt x="f81"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2" name="Google Shape;10088;p74">
                <a:extLst>
                  <a:ext uri="{FF2B5EF4-FFF2-40B4-BE49-F238E27FC236}">
                    <a16:creationId xmlns:a16="http://schemas.microsoft.com/office/drawing/2014/main" id="{4843768E-F2E8-8310-E9B2-BB5C230E9DA3}"/>
                  </a:ext>
                </a:extLst>
              </p:cNvPr>
              <p:cNvSpPr/>
              <p:nvPr/>
            </p:nvSpPr>
            <p:spPr>
              <a:xfrm>
                <a:off x="7303303" y="2801520"/>
                <a:ext cx="15983" cy="17062"/>
              </a:xfrm>
              <a:custGeom>
                <a:avLst/>
                <a:gdLst>
                  <a:gd name="f0" fmla="val w"/>
                  <a:gd name="f1" fmla="val h"/>
                  <a:gd name="f2" fmla="val 0"/>
                  <a:gd name="f3" fmla="val 567"/>
                  <a:gd name="f4" fmla="val 568"/>
                  <a:gd name="f5" fmla="val 284"/>
                  <a:gd name="f6" fmla="val 126"/>
                  <a:gd name="f7" fmla="val 441"/>
                  <a:gd name="f8" fmla="*/ f0 1 567"/>
                  <a:gd name="f9" fmla="*/ f1 1 568"/>
                  <a:gd name="f10" fmla="val f2"/>
                  <a:gd name="f11" fmla="val f3"/>
                  <a:gd name="f12" fmla="val f4"/>
                  <a:gd name="f13" fmla="+- f12 0 f10"/>
                  <a:gd name="f14" fmla="+- f11 0 f10"/>
                  <a:gd name="f15" fmla="*/ f14 1 567"/>
                  <a:gd name="f16" fmla="*/ f13 1 568"/>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567" h="568">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33" name="Google Shape;10089;p74">
              <a:extLst>
                <a:ext uri="{FF2B5EF4-FFF2-40B4-BE49-F238E27FC236}">
                  <a16:creationId xmlns:a16="http://schemas.microsoft.com/office/drawing/2014/main" id="{8889CEBD-42FB-17E9-C6BA-10CF0A086535}"/>
                </a:ext>
              </a:extLst>
            </p:cNvPr>
            <p:cNvGrpSpPr/>
            <p:nvPr/>
          </p:nvGrpSpPr>
          <p:grpSpPr>
            <a:xfrm>
              <a:off x="6403515" y="1179621"/>
              <a:ext cx="515511" cy="543501"/>
              <a:chOff x="6403515" y="1179621"/>
              <a:chExt cx="515511" cy="543501"/>
            </a:xfrm>
          </p:grpSpPr>
          <p:sp>
            <p:nvSpPr>
              <p:cNvPr id="34" name="Google Shape;10090;p74">
                <a:extLst>
                  <a:ext uri="{FF2B5EF4-FFF2-40B4-BE49-F238E27FC236}">
                    <a16:creationId xmlns:a16="http://schemas.microsoft.com/office/drawing/2014/main" id="{DA6B3941-4393-6D2D-0094-B600A5AECFA4}"/>
                  </a:ext>
                </a:extLst>
              </p:cNvPr>
              <p:cNvSpPr/>
              <p:nvPr/>
            </p:nvSpPr>
            <p:spPr>
              <a:xfrm>
                <a:off x="6523439" y="1179621"/>
                <a:ext cx="275636" cy="343622"/>
              </a:xfrm>
              <a:custGeom>
                <a:avLst/>
                <a:gdLst>
                  <a:gd name="f0" fmla="val w"/>
                  <a:gd name="f1" fmla="val h"/>
                  <a:gd name="f2" fmla="val 0"/>
                  <a:gd name="f3" fmla="val 6806"/>
                  <a:gd name="f4" fmla="val 7961"/>
                  <a:gd name="f5" fmla="val 4506"/>
                  <a:gd name="f6" fmla="val 3266"/>
                  <a:gd name="f7" fmla="val 4569"/>
                  <a:gd name="f8" fmla="val 4601"/>
                  <a:gd name="f9" fmla="val 3298"/>
                  <a:gd name="f10" fmla="val 4632"/>
                  <a:gd name="f11" fmla="val 5577"/>
                  <a:gd name="f12" fmla="val 4621"/>
                  <a:gd name="f13" fmla="val 5420"/>
                  <a:gd name="f14" fmla="val 5881"/>
                  <a:gd name="f15" fmla="val 4664"/>
                  <a:gd name="f16" fmla="val 7110"/>
                  <a:gd name="f17" fmla="val 3403"/>
                  <a:gd name="f18" fmla="val 2206"/>
                  <a:gd name="f19" fmla="val 1419"/>
                  <a:gd name="f20" fmla="val 5944"/>
                  <a:gd name="f21" fmla="val 1261"/>
                  <a:gd name="f22" fmla="val 2238"/>
                  <a:gd name="f23" fmla="val 2269"/>
                  <a:gd name="f24" fmla="val 2301"/>
                  <a:gd name="f25" fmla="val 4055"/>
                  <a:gd name="f26" fmla="val 1"/>
                  <a:gd name="f27" fmla="val 3400"/>
                  <a:gd name="f28" fmla="val 2703"/>
                  <a:gd name="f29" fmla="val 167"/>
                  <a:gd name="f30" fmla="val 2049"/>
                  <a:gd name="f31" fmla="val 494"/>
                  <a:gd name="f32" fmla="val 1957"/>
                  <a:gd name="f33" fmla="val 483"/>
                  <a:gd name="f34" fmla="val 1867"/>
                  <a:gd name="f35" fmla="val 478"/>
                  <a:gd name="f36" fmla="val 1779"/>
                  <a:gd name="f37" fmla="val 1354"/>
                  <a:gd name="f38" fmla="val 976"/>
                  <a:gd name="f39" fmla="val 600"/>
                  <a:gd name="f40" fmla="val 662"/>
                  <a:gd name="f41" fmla="val 809"/>
                  <a:gd name="f42" fmla="val 347"/>
                  <a:gd name="f43" fmla="val 1061"/>
                  <a:gd name="f44" fmla="val 1534"/>
                  <a:gd name="f45" fmla="val 2384"/>
                  <a:gd name="f46" fmla="val 2857"/>
                  <a:gd name="f47" fmla="val 95"/>
                  <a:gd name="f48" fmla="val 3613"/>
                  <a:gd name="f49" fmla="val 473"/>
                  <a:gd name="f50" fmla="val 4810"/>
                  <a:gd name="f51" fmla="val 536"/>
                  <a:gd name="f52" fmla="val 6070"/>
                  <a:gd name="f53" fmla="val 1482"/>
                  <a:gd name="f54" fmla="val 7078"/>
                  <a:gd name="f55" fmla="val 7646"/>
                  <a:gd name="f56" fmla="val 2710"/>
                  <a:gd name="f57" fmla="val 5136"/>
                  <a:gd name="f58" fmla="val 6207"/>
                  <a:gd name="f59" fmla="val 6417"/>
                  <a:gd name="f60" fmla="val 6396"/>
                  <a:gd name="f61" fmla="val 6554"/>
                  <a:gd name="f62" fmla="val 4085"/>
                  <a:gd name="f63" fmla="val 6774"/>
                  <a:gd name="f64" fmla="val 3046"/>
                  <a:gd name="f65" fmla="val 2447"/>
                  <a:gd name="f66" fmla="val 1565"/>
                  <a:gd name="f67" fmla="val 6459"/>
                  <a:gd name="f68" fmla="val 872"/>
                  <a:gd name="f69" fmla="val 5703"/>
                  <a:gd name="f70" fmla="val 431"/>
                  <a:gd name="f71" fmla="val 5234"/>
                  <a:gd name="f72" fmla="val 143"/>
                  <a:gd name="f73" fmla="val 4662"/>
                  <a:gd name="f74" fmla="*/ f0 1 6806"/>
                  <a:gd name="f75" fmla="*/ f1 1 7961"/>
                  <a:gd name="f76" fmla="val f2"/>
                  <a:gd name="f77" fmla="val f3"/>
                  <a:gd name="f78" fmla="val f4"/>
                  <a:gd name="f79" fmla="+- f78 0 f76"/>
                  <a:gd name="f80" fmla="+- f77 0 f76"/>
                  <a:gd name="f81" fmla="*/ f80 1 6806"/>
                  <a:gd name="f82" fmla="*/ f79 1 7961"/>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6806" h="7961">
                    <a:moveTo>
                      <a:pt x="f5" y="f6"/>
                    </a:moveTo>
                    <a:cubicBezTo>
                      <a:pt x="f7" y="f6"/>
                      <a:pt x="f8" y="f9"/>
                      <a:pt x="f10" y="f9"/>
                    </a:cubicBezTo>
                    <a:lnTo>
                      <a:pt x="f11" y="f12"/>
                    </a:lnTo>
                    <a:cubicBezTo>
                      <a:pt x="f13" y="f14"/>
                      <a:pt x="f15" y="f16"/>
                      <a:pt x="f17" y="f16"/>
                    </a:cubicBezTo>
                    <a:cubicBezTo>
                      <a:pt x="f18" y="f16"/>
                      <a:pt x="f19" y="f20"/>
                      <a:pt x="f21" y="f12"/>
                    </a:cubicBezTo>
                    <a:lnTo>
                      <a:pt x="f18" y="f9"/>
                    </a:lnTo>
                    <a:cubicBezTo>
                      <a:pt x="f22" y="f6"/>
                      <a:pt x="f23" y="f6"/>
                      <a:pt x="f24" y="f6"/>
                    </a:cubicBezTo>
                    <a:close/>
                    <a:moveTo>
                      <a:pt x="f25" y="f26"/>
                    </a:moveTo>
                    <a:cubicBezTo>
                      <a:pt x="f27" y="f26"/>
                      <a:pt x="f28" y="f29"/>
                      <a:pt x="f30" y="f31"/>
                    </a:cubicBezTo>
                    <a:cubicBezTo>
                      <a:pt x="f32" y="f33"/>
                      <a:pt x="f34" y="f35"/>
                      <a:pt x="f36" y="f35"/>
                    </a:cubicBezTo>
                    <a:cubicBezTo>
                      <a:pt x="f37" y="f35"/>
                      <a:pt x="f38" y="f39"/>
                      <a:pt x="f40" y="f41"/>
                    </a:cubicBezTo>
                    <a:cubicBezTo>
                      <a:pt x="f42" y="f43"/>
                      <a:pt x="f26" y="f44"/>
                      <a:pt x="f26" y="f45"/>
                    </a:cubicBezTo>
                    <a:cubicBezTo>
                      <a:pt x="f26" y="f46"/>
                      <a:pt x="f47" y="f48"/>
                      <a:pt x="f42" y="f12"/>
                    </a:cubicBezTo>
                    <a:cubicBezTo>
                      <a:pt x="f49" y="f50"/>
                      <a:pt x="f51" y="f52"/>
                      <a:pt x="f53" y="f54"/>
                    </a:cubicBezTo>
                    <a:cubicBezTo>
                      <a:pt x="f30" y="f55"/>
                      <a:pt x="f56" y="f4"/>
                      <a:pt x="f17" y="f4"/>
                    </a:cubicBezTo>
                    <a:cubicBezTo>
                      <a:pt x="f57" y="f4"/>
                      <a:pt x="f58" y="f59"/>
                      <a:pt x="f60" y="f12"/>
                    </a:cubicBezTo>
                    <a:cubicBezTo>
                      <a:pt x="f61" y="f62"/>
                      <a:pt x="f63" y="f64"/>
                      <a:pt x="f3" y="f65"/>
                    </a:cubicBezTo>
                    <a:cubicBezTo>
                      <a:pt x="f3" y="f66"/>
                      <a:pt x="f67" y="f68"/>
                      <a:pt x="f69" y="f70"/>
                    </a:cubicBezTo>
                    <a:cubicBezTo>
                      <a:pt x="f71" y="f72"/>
                      <a:pt x="f73" y="f26"/>
                      <a:pt x="f25" y="f2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5" name="Google Shape;10091;p74">
                <a:extLst>
                  <a:ext uri="{FF2B5EF4-FFF2-40B4-BE49-F238E27FC236}">
                    <a16:creationId xmlns:a16="http://schemas.microsoft.com/office/drawing/2014/main" id="{4654FDE5-357A-B5F3-8E84-B3B250C62700}"/>
                  </a:ext>
                </a:extLst>
              </p:cNvPr>
              <p:cNvSpPr/>
              <p:nvPr/>
            </p:nvSpPr>
            <p:spPr>
              <a:xfrm>
                <a:off x="6403515" y="1519440"/>
                <a:ext cx="515511" cy="203682"/>
              </a:xfrm>
              <a:custGeom>
                <a:avLst/>
                <a:gdLst>
                  <a:gd name="f0" fmla="val w"/>
                  <a:gd name="f1" fmla="val h"/>
                  <a:gd name="f2" fmla="val 0"/>
                  <a:gd name="f3" fmla="val 12729"/>
                  <a:gd name="f4" fmla="val 4719"/>
                  <a:gd name="f5" fmla="val 4474"/>
                  <a:gd name="f6" fmla="val 1001"/>
                  <a:gd name="f7" fmla="val 5797"/>
                  <a:gd name="f8" fmla="val 2293"/>
                  <a:gd name="f9" fmla="val 5199"/>
                  <a:gd name="f10" fmla="val 2891"/>
                  <a:gd name="f11" fmla="val 4002"/>
                  <a:gd name="f12" fmla="val 1159"/>
                  <a:gd name="f13" fmla="val 4159"/>
                  <a:gd name="f14" fmla="val 1096"/>
                  <a:gd name="f15" fmla="val 4380"/>
                  <a:gd name="f16" fmla="val 1064"/>
                  <a:gd name="f17" fmla="val 8318"/>
                  <a:gd name="f18" fmla="val 8475"/>
                  <a:gd name="f19" fmla="val 8633"/>
                  <a:gd name="f20" fmla="val 8790"/>
                  <a:gd name="f21" fmla="val 1190"/>
                  <a:gd name="f22" fmla="val 7593"/>
                  <a:gd name="f23" fmla="val 6995"/>
                  <a:gd name="f24" fmla="val 10681"/>
                  <a:gd name="f25" fmla="val 3112"/>
                  <a:gd name="f26" fmla="val 10901"/>
                  <a:gd name="f27" fmla="val 11059"/>
                  <a:gd name="f28" fmla="val 3301"/>
                  <a:gd name="f29" fmla="val 3553"/>
                  <a:gd name="f30" fmla="val 3742"/>
                  <a:gd name="f31" fmla="val 10870"/>
                  <a:gd name="f32" fmla="val 3931"/>
                  <a:gd name="f33" fmla="val 9578"/>
                  <a:gd name="f34" fmla="val 9326"/>
                  <a:gd name="f35" fmla="val 9137"/>
                  <a:gd name="f36" fmla="val 4458"/>
                  <a:gd name="f37" fmla="val 1"/>
                  <a:gd name="f38" fmla="val 4348"/>
                  <a:gd name="f39" fmla="val 4238"/>
                  <a:gd name="f40" fmla="val 40"/>
                  <a:gd name="f41" fmla="val 119"/>
                  <a:gd name="f42" fmla="val 4065"/>
                  <a:gd name="f43" fmla="val 245"/>
                  <a:gd name="f44" fmla="val 3939"/>
                  <a:gd name="f45" fmla="val 308"/>
                  <a:gd name="f46" fmla="val 3781"/>
                  <a:gd name="f47" fmla="val 2395"/>
                  <a:gd name="f48" fmla="val 914"/>
                  <a:gd name="f49" fmla="val 1442"/>
                  <a:gd name="f50" fmla="val 2639"/>
                  <a:gd name="f51" fmla="val 4341"/>
                  <a:gd name="f52" fmla="val 4561"/>
                  <a:gd name="f53" fmla="val 189"/>
                  <a:gd name="f54" fmla="val 441"/>
                  <a:gd name="f55" fmla="val 12287"/>
                  <a:gd name="f56" fmla="val 12508"/>
                  <a:gd name="f57" fmla="val 12665"/>
                  <a:gd name="f58" fmla="val 4530"/>
                  <a:gd name="f59" fmla="val 12728"/>
                  <a:gd name="f60" fmla="val 1474"/>
                  <a:gd name="f61" fmla="val 11783"/>
                  <a:gd name="f62" fmla="val 371"/>
                  <a:gd name="f63" fmla="val 10303"/>
                  <a:gd name="f64" fmla="val 8948"/>
                  <a:gd name="f65" fmla="val 8727"/>
                  <a:gd name="f66" fmla="val 8664"/>
                  <a:gd name="f67" fmla="val 277"/>
                  <a:gd name="f68" fmla="val 8538"/>
                  <a:gd name="f69" fmla="val 151"/>
                  <a:gd name="f70" fmla="val 8456"/>
                  <a:gd name="f71" fmla="val 52"/>
                  <a:gd name="f72" fmla="val 8339"/>
                  <a:gd name="f73" fmla="val 5"/>
                  <a:gd name="f74" fmla="val 8219"/>
                  <a:gd name="f75" fmla="val 8110"/>
                  <a:gd name="f76" fmla="val 7998"/>
                  <a:gd name="f77" fmla="val 44"/>
                  <a:gd name="f78" fmla="val 7908"/>
                  <a:gd name="f79" fmla="val 6333"/>
                  <a:gd name="f80" fmla="val 1694"/>
                  <a:gd name="f81" fmla="val 4758"/>
                  <a:gd name="f82" fmla="val 4679"/>
                  <a:gd name="f83" fmla="val 4569"/>
                  <a:gd name="f84" fmla="*/ f0 1 12729"/>
                  <a:gd name="f85" fmla="*/ f1 1 4719"/>
                  <a:gd name="f86" fmla="val f2"/>
                  <a:gd name="f87" fmla="val f3"/>
                  <a:gd name="f88" fmla="val f4"/>
                  <a:gd name="f89" fmla="+- f88 0 f86"/>
                  <a:gd name="f90" fmla="+- f87 0 f86"/>
                  <a:gd name="f91" fmla="*/ f90 1 12729"/>
                  <a:gd name="f92" fmla="*/ f89 1 4719"/>
                  <a:gd name="f93" fmla="*/ f86 1 f91"/>
                  <a:gd name="f94" fmla="*/ f87 1 f91"/>
                  <a:gd name="f95" fmla="*/ f86 1 f92"/>
                  <a:gd name="f96" fmla="*/ f88 1 f92"/>
                  <a:gd name="f97" fmla="*/ f93 f84 1"/>
                  <a:gd name="f98" fmla="*/ f94 f84 1"/>
                  <a:gd name="f99" fmla="*/ f96 f85 1"/>
                  <a:gd name="f100" fmla="*/ f95 f85 1"/>
                </a:gdLst>
                <a:ahLst/>
                <a:cxnLst>
                  <a:cxn ang="3cd4">
                    <a:pos x="hc" y="t"/>
                  </a:cxn>
                  <a:cxn ang="0">
                    <a:pos x="r" y="vc"/>
                  </a:cxn>
                  <a:cxn ang="cd4">
                    <a:pos x="hc" y="b"/>
                  </a:cxn>
                  <a:cxn ang="cd2">
                    <a:pos x="l" y="vc"/>
                  </a:cxn>
                </a:cxnLst>
                <a:rect l="f97" t="f100" r="f98" b="f99"/>
                <a:pathLst>
                  <a:path w="12729" h="4719">
                    <a:moveTo>
                      <a:pt x="f5" y="f6"/>
                    </a:moveTo>
                    <a:lnTo>
                      <a:pt x="f7" y="f8"/>
                    </a:lnTo>
                    <a:lnTo>
                      <a:pt x="f9" y="f10"/>
                    </a:lnTo>
                    <a:lnTo>
                      <a:pt x="f11" y="f12"/>
                    </a:lnTo>
                    <a:cubicBezTo>
                      <a:pt x="f13" y="f14"/>
                      <a:pt x="f15" y="f16"/>
                      <a:pt x="f5" y="f6"/>
                    </a:cubicBezTo>
                    <a:close/>
                    <a:moveTo>
                      <a:pt x="f17" y="f6"/>
                    </a:moveTo>
                    <a:cubicBezTo>
                      <a:pt x="f18" y="f16"/>
                      <a:pt x="f19" y="f12"/>
                      <a:pt x="f20" y="f21"/>
                    </a:cubicBezTo>
                    <a:lnTo>
                      <a:pt x="f22" y="f10"/>
                    </a:lnTo>
                    <a:lnTo>
                      <a:pt x="f23" y="f8"/>
                    </a:lnTo>
                    <a:lnTo>
                      <a:pt x="f17" y="f6"/>
                    </a:lnTo>
                    <a:close/>
                    <a:moveTo>
                      <a:pt x="f24" y="f25"/>
                    </a:moveTo>
                    <a:cubicBezTo>
                      <a:pt x="f26" y="f25"/>
                      <a:pt x="f27" y="f28"/>
                      <a:pt x="f27" y="f29"/>
                    </a:cubicBezTo>
                    <a:cubicBezTo>
                      <a:pt x="f27" y="f30"/>
                      <a:pt x="f31" y="f32"/>
                      <a:pt x="f24" y="f32"/>
                    </a:cubicBezTo>
                    <a:lnTo>
                      <a:pt x="f33" y="f32"/>
                    </a:lnTo>
                    <a:cubicBezTo>
                      <a:pt x="f34" y="f32"/>
                      <a:pt x="f35" y="f30"/>
                      <a:pt x="f35" y="f29"/>
                    </a:cubicBezTo>
                    <a:cubicBezTo>
                      <a:pt x="f35" y="f28"/>
                      <a:pt x="f34" y="f25"/>
                      <a:pt x="f33" y="f25"/>
                    </a:cubicBezTo>
                    <a:close/>
                    <a:moveTo>
                      <a:pt x="f36" y="f37"/>
                    </a:moveTo>
                    <a:cubicBezTo>
                      <a:pt x="f38" y="f37"/>
                      <a:pt x="f39" y="f40"/>
                      <a:pt x="f13" y="f41"/>
                    </a:cubicBezTo>
                    <a:cubicBezTo>
                      <a:pt x="f42" y="f43"/>
                      <a:pt x="f44" y="f45"/>
                      <a:pt x="f46" y="f45"/>
                    </a:cubicBezTo>
                    <a:lnTo>
                      <a:pt x="f47" y="f45"/>
                    </a:lnTo>
                    <a:cubicBezTo>
                      <a:pt x="f48" y="f45"/>
                      <a:pt x="f2" y="f49"/>
                      <a:pt x="f2" y="f50"/>
                    </a:cubicBezTo>
                    <a:lnTo>
                      <a:pt x="f2" y="f51"/>
                    </a:lnTo>
                    <a:cubicBezTo>
                      <a:pt x="f2" y="f52"/>
                      <a:pt x="f53" y="f4"/>
                      <a:pt x="f54" y="f4"/>
                    </a:cubicBezTo>
                    <a:lnTo>
                      <a:pt x="f55" y="f4"/>
                    </a:lnTo>
                    <a:cubicBezTo>
                      <a:pt x="f56" y="f4"/>
                      <a:pt x="f57" y="f58"/>
                      <a:pt x="f57" y="f51"/>
                    </a:cubicBezTo>
                    <a:lnTo>
                      <a:pt x="f57" y="f50"/>
                    </a:lnTo>
                    <a:cubicBezTo>
                      <a:pt x="f59" y="f60"/>
                      <a:pt x="f61" y="f62"/>
                      <a:pt x="f63" y="f62"/>
                    </a:cubicBezTo>
                    <a:lnTo>
                      <a:pt x="f64" y="f62"/>
                    </a:lnTo>
                    <a:cubicBezTo>
                      <a:pt x="f65" y="f62"/>
                      <a:pt x="f66" y="f67"/>
                      <a:pt x="f68" y="f69"/>
                    </a:cubicBezTo>
                    <a:cubicBezTo>
                      <a:pt x="f70" y="f71"/>
                      <a:pt x="f72" y="f73"/>
                      <a:pt x="f74" y="f73"/>
                    </a:cubicBezTo>
                    <a:cubicBezTo>
                      <a:pt x="f75" y="f73"/>
                      <a:pt x="f76" y="f77"/>
                      <a:pt x="f78" y="f41"/>
                    </a:cubicBezTo>
                    <a:lnTo>
                      <a:pt x="f79" y="f80"/>
                    </a:lnTo>
                    <a:lnTo>
                      <a:pt x="f81" y="f41"/>
                    </a:lnTo>
                    <a:cubicBezTo>
                      <a:pt x="f82" y="f40"/>
                      <a:pt x="f83" y="f37"/>
                      <a:pt x="f36" y="f37"/>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36" name="Google Shape;10113;p74">
              <a:extLst>
                <a:ext uri="{FF2B5EF4-FFF2-40B4-BE49-F238E27FC236}">
                  <a16:creationId xmlns:a16="http://schemas.microsoft.com/office/drawing/2014/main" id="{BA12A6BE-B430-F55E-32D1-54754FDBCD72}"/>
                </a:ext>
              </a:extLst>
            </p:cNvPr>
            <p:cNvSpPr/>
            <p:nvPr/>
          </p:nvSpPr>
          <p:spPr>
            <a:xfrm>
              <a:off x="5229490" y="2730663"/>
              <a:ext cx="395670" cy="417039"/>
            </a:xfrm>
            <a:custGeom>
              <a:avLst/>
              <a:gdLst>
                <a:gd name="f0" fmla="val w"/>
                <a:gd name="f1" fmla="val h"/>
                <a:gd name="f2" fmla="val 0"/>
                <a:gd name="f3" fmla="val 12760"/>
                <a:gd name="f4" fmla="val 12619"/>
                <a:gd name="f5" fmla="val 10082"/>
                <a:gd name="f6" fmla="val 2190"/>
                <a:gd name="f7" fmla="val 11027"/>
                <a:gd name="f8" fmla="val 2726"/>
                <a:gd name="f9" fmla="val 8948"/>
                <a:gd name="f10" fmla="val 6317"/>
                <a:gd name="f11" fmla="val 8003"/>
                <a:gd name="f12" fmla="val 5781"/>
                <a:gd name="f13" fmla="val 8349"/>
                <a:gd name="f14" fmla="val 5151"/>
                <a:gd name="f15" fmla="val 9704"/>
                <a:gd name="f16" fmla="val 2820"/>
                <a:gd name="f17" fmla="val 7813"/>
                <a:gd name="f18" fmla="val 6601"/>
                <a:gd name="f19" fmla="val 8318"/>
                <a:gd name="f20" fmla="val 6916"/>
                <a:gd name="f21" fmla="val 7782"/>
                <a:gd name="f22" fmla="val 7262"/>
                <a:gd name="f23" fmla="val 10554"/>
                <a:gd name="f24" fmla="val 8522"/>
                <a:gd name="f25" fmla="val 10806"/>
                <a:gd name="f26" fmla="val 10964"/>
                <a:gd name="f27" fmla="val 8711"/>
                <a:gd name="f28" fmla="val 8900"/>
                <a:gd name="f29" fmla="val 9153"/>
                <a:gd name="f30" fmla="val 9342"/>
                <a:gd name="f31" fmla="val 5608"/>
                <a:gd name="f32" fmla="val 5356"/>
                <a:gd name="f33" fmla="val 5167"/>
                <a:gd name="f34" fmla="val 8680"/>
                <a:gd name="f35" fmla="val 3088"/>
                <a:gd name="f36" fmla="val 5592"/>
                <a:gd name="f37" fmla="val 3308"/>
                <a:gd name="f38" fmla="val 3497"/>
                <a:gd name="f39" fmla="val 5813"/>
                <a:gd name="f40" fmla="val 6002"/>
                <a:gd name="f41" fmla="val 6286"/>
                <a:gd name="f42" fmla="val 3970"/>
                <a:gd name="f43" fmla="val 6443"/>
                <a:gd name="f44" fmla="val 4348"/>
                <a:gd name="f45" fmla="val 7451"/>
                <a:gd name="f46" fmla="val 7703"/>
                <a:gd name="f47" fmla="val 4159"/>
                <a:gd name="f48" fmla="val 7861"/>
                <a:gd name="f49" fmla="val 3907"/>
                <a:gd name="f50" fmla="val 3655"/>
                <a:gd name="f51" fmla="val 7640"/>
                <a:gd name="f52" fmla="val 7231"/>
                <a:gd name="f53" fmla="val 7010"/>
                <a:gd name="f54" fmla="val 2836"/>
                <a:gd name="f55" fmla="val 2678"/>
                <a:gd name="f56" fmla="val 3025"/>
                <a:gd name="f57" fmla="val 7924"/>
                <a:gd name="f58" fmla="val 3340"/>
                <a:gd name="f59" fmla="val 8176"/>
                <a:gd name="f60" fmla="val 3781"/>
                <a:gd name="f61" fmla="val 8491"/>
                <a:gd name="f62" fmla="val 8869"/>
                <a:gd name="f63" fmla="val 9531"/>
                <a:gd name="f64" fmla="val 10098"/>
                <a:gd name="f65" fmla="val 10539"/>
                <a:gd name="f66" fmla="val 10728"/>
                <a:gd name="f67" fmla="val 11011"/>
                <a:gd name="f68" fmla="val 11232"/>
                <a:gd name="f69" fmla="val 11452"/>
                <a:gd name="f70" fmla="val 2206"/>
                <a:gd name="f71" fmla="val 10570"/>
                <a:gd name="f72" fmla="val 1859"/>
                <a:gd name="f73" fmla="val 9310"/>
                <a:gd name="f74" fmla="val 2048"/>
                <a:gd name="f75" fmla="val 9121"/>
                <a:gd name="f76" fmla="val 2300"/>
                <a:gd name="f77" fmla="val 2521"/>
                <a:gd name="f78" fmla="val 9783"/>
                <a:gd name="f79" fmla="val 2867"/>
                <a:gd name="f80" fmla="val 9940"/>
                <a:gd name="f81" fmla="val 9751"/>
                <a:gd name="f82" fmla="val 3182"/>
                <a:gd name="f83" fmla="val 9089"/>
                <a:gd name="f84" fmla="val 8837"/>
                <a:gd name="f85" fmla="val 2395"/>
                <a:gd name="f86" fmla="val 8113"/>
                <a:gd name="f87" fmla="val 6475"/>
                <a:gd name="f88" fmla="val 5750"/>
                <a:gd name="f89" fmla="val 11200"/>
                <a:gd name="f90" fmla="val 11641"/>
                <a:gd name="f91" fmla="val 11830"/>
                <a:gd name="f92" fmla="val 10933"/>
                <a:gd name="f93" fmla="val 1"/>
                <a:gd name="f94" fmla="val 10599"/>
                <a:gd name="f95" fmla="val 10280"/>
                <a:gd name="f96" fmla="val 176"/>
                <a:gd name="f97" fmla="val 10113"/>
                <a:gd name="f98" fmla="val 489"/>
                <a:gd name="f99" fmla="val 7877"/>
                <a:gd name="f100" fmla="val 4395"/>
                <a:gd name="f101" fmla="val 1229"/>
                <a:gd name="f102" fmla="val 567"/>
                <a:gd name="f103" fmla="val 4931"/>
                <a:gd name="f104" fmla="val 11389"/>
                <a:gd name="f105" fmla="val 12051"/>
                <a:gd name="f106" fmla="val 12618"/>
                <a:gd name="f107" fmla="val 11437"/>
                <a:gd name="f108" fmla="val 12098"/>
                <a:gd name="f109" fmla="val 12697"/>
                <a:gd name="f110" fmla="val 12082"/>
                <a:gd name="f111" fmla="val 12602"/>
                <a:gd name="f112" fmla="val 12067"/>
                <a:gd name="f113" fmla="val 11374"/>
                <a:gd name="f114" fmla="val 12476"/>
                <a:gd name="f115" fmla="val 1875"/>
                <a:gd name="f116" fmla="val 1402"/>
                <a:gd name="f117" fmla="val 804"/>
                <a:gd name="f118" fmla="val 12130"/>
                <a:gd name="f119" fmla="val 583"/>
                <a:gd name="f120" fmla="val 142"/>
                <a:gd name="f121" fmla="val 11277"/>
                <a:gd name="f122" fmla="val 46"/>
                <a:gd name="f123" fmla="val 11103"/>
                <a:gd name="f124" fmla="*/ f0 1 12760"/>
                <a:gd name="f125" fmla="*/ f1 1 12619"/>
                <a:gd name="f126" fmla="val f2"/>
                <a:gd name="f127" fmla="val f3"/>
                <a:gd name="f128" fmla="val f4"/>
                <a:gd name="f129" fmla="+- f128 0 f126"/>
                <a:gd name="f130" fmla="+- f127 0 f126"/>
                <a:gd name="f131" fmla="*/ f130 1 12760"/>
                <a:gd name="f132" fmla="*/ f129 1 12619"/>
                <a:gd name="f133" fmla="*/ f126 1 f131"/>
                <a:gd name="f134" fmla="*/ f127 1 f131"/>
                <a:gd name="f135" fmla="*/ f126 1 f132"/>
                <a:gd name="f136" fmla="*/ f128 1 f132"/>
                <a:gd name="f137" fmla="*/ f133 f124 1"/>
                <a:gd name="f138" fmla="*/ f134 f124 1"/>
                <a:gd name="f139" fmla="*/ f136 f125 1"/>
                <a:gd name="f140" fmla="*/ f135 f125 1"/>
              </a:gdLst>
              <a:ahLst/>
              <a:cxnLst>
                <a:cxn ang="3cd4">
                  <a:pos x="hc" y="t"/>
                </a:cxn>
                <a:cxn ang="0">
                  <a:pos x="r" y="vc"/>
                </a:cxn>
                <a:cxn ang="cd4">
                  <a:pos x="hc" y="b"/>
                </a:cxn>
                <a:cxn ang="cd2">
                  <a:pos x="l" y="vc"/>
                </a:cxn>
              </a:cxnLst>
              <a:rect l="f137" t="f140" r="f138" b="f139"/>
              <a:pathLst>
                <a:path w="12760" h="12619">
                  <a:moveTo>
                    <a:pt x="f5" y="f6"/>
                  </a:moveTo>
                  <a:lnTo>
                    <a:pt x="f7" y="f8"/>
                  </a:lnTo>
                  <a:lnTo>
                    <a:pt x="f9" y="f10"/>
                  </a:lnTo>
                  <a:lnTo>
                    <a:pt x="f11" y="f12"/>
                  </a:lnTo>
                  <a:cubicBezTo>
                    <a:pt x="f13" y="f14"/>
                    <a:pt x="f15" y="f16"/>
                    <a:pt x="f5" y="f6"/>
                  </a:cubicBezTo>
                  <a:close/>
                  <a:moveTo>
                    <a:pt x="f17" y="f18"/>
                  </a:moveTo>
                  <a:lnTo>
                    <a:pt x="f19" y="f20"/>
                  </a:lnTo>
                  <a:lnTo>
                    <a:pt x="f21" y="f22"/>
                  </a:lnTo>
                  <a:lnTo>
                    <a:pt x="f17" y="f18"/>
                  </a:lnTo>
                  <a:close/>
                  <a:moveTo>
                    <a:pt x="f23" y="f24"/>
                  </a:moveTo>
                  <a:cubicBezTo>
                    <a:pt x="f25" y="f24"/>
                    <a:pt x="f26" y="f27"/>
                    <a:pt x="f26" y="f28"/>
                  </a:cubicBezTo>
                  <a:cubicBezTo>
                    <a:pt x="f26" y="f29"/>
                    <a:pt x="f25" y="f30"/>
                    <a:pt x="f23" y="f30"/>
                  </a:cubicBezTo>
                  <a:lnTo>
                    <a:pt x="f31" y="f30"/>
                  </a:lnTo>
                  <a:cubicBezTo>
                    <a:pt x="f32" y="f30"/>
                    <a:pt x="f33" y="f29"/>
                    <a:pt x="f33" y="f28"/>
                  </a:cubicBezTo>
                  <a:cubicBezTo>
                    <a:pt x="f33" y="f34"/>
                    <a:pt x="f32" y="f24"/>
                    <a:pt x="f31" y="f24"/>
                  </a:cubicBezTo>
                  <a:close/>
                  <a:moveTo>
                    <a:pt x="f35" y="f36"/>
                  </a:moveTo>
                  <a:cubicBezTo>
                    <a:pt x="f37" y="f36"/>
                    <a:pt x="f38" y="f39"/>
                    <a:pt x="f38" y="f40"/>
                  </a:cubicBezTo>
                  <a:lnTo>
                    <a:pt x="f38" y="f41"/>
                  </a:lnTo>
                  <a:cubicBezTo>
                    <a:pt x="f42" y="f43"/>
                    <a:pt x="f44" y="f20"/>
                    <a:pt x="f44" y="f45"/>
                  </a:cubicBezTo>
                  <a:cubicBezTo>
                    <a:pt x="f44" y="f46"/>
                    <a:pt x="f47" y="f48"/>
                    <a:pt x="f49" y="f48"/>
                  </a:cubicBezTo>
                  <a:cubicBezTo>
                    <a:pt x="f50" y="f48"/>
                    <a:pt x="f38" y="f51"/>
                    <a:pt x="f38" y="f45"/>
                  </a:cubicBezTo>
                  <a:cubicBezTo>
                    <a:pt x="f38" y="f52"/>
                    <a:pt x="f37" y="f53"/>
                    <a:pt x="f35" y="f53"/>
                  </a:cubicBezTo>
                  <a:cubicBezTo>
                    <a:pt x="f54" y="f53"/>
                    <a:pt x="f55" y="f52"/>
                    <a:pt x="f55" y="f45"/>
                  </a:cubicBezTo>
                  <a:cubicBezTo>
                    <a:pt x="f55" y="f46"/>
                    <a:pt x="f56" y="f57"/>
                    <a:pt x="f58" y="f59"/>
                  </a:cubicBezTo>
                  <a:cubicBezTo>
                    <a:pt x="f60" y="f61"/>
                    <a:pt x="f44" y="f62"/>
                    <a:pt x="f44" y="f63"/>
                  </a:cubicBezTo>
                  <a:cubicBezTo>
                    <a:pt x="f44" y="f64"/>
                    <a:pt x="f42" y="f65"/>
                    <a:pt x="f38" y="f66"/>
                  </a:cubicBezTo>
                  <a:lnTo>
                    <a:pt x="f38" y="f67"/>
                  </a:lnTo>
                  <a:cubicBezTo>
                    <a:pt x="f38" y="f68"/>
                    <a:pt x="f37" y="f69"/>
                    <a:pt x="f35" y="f69"/>
                  </a:cubicBezTo>
                  <a:cubicBezTo>
                    <a:pt x="f54" y="f69"/>
                    <a:pt x="f55" y="f68"/>
                    <a:pt x="f55" y="f67"/>
                  </a:cubicBezTo>
                  <a:lnTo>
                    <a:pt x="f55" y="f66"/>
                  </a:lnTo>
                  <a:cubicBezTo>
                    <a:pt x="f70" y="f71"/>
                    <a:pt x="f72" y="f64"/>
                    <a:pt x="f72" y="f63"/>
                  </a:cubicBezTo>
                  <a:cubicBezTo>
                    <a:pt x="f72" y="f73"/>
                    <a:pt x="f74" y="f75"/>
                    <a:pt x="f76" y="f75"/>
                  </a:cubicBezTo>
                  <a:cubicBezTo>
                    <a:pt x="f77" y="f75"/>
                    <a:pt x="f55" y="f73"/>
                    <a:pt x="f55" y="f63"/>
                  </a:cubicBezTo>
                  <a:cubicBezTo>
                    <a:pt x="f55" y="f78"/>
                    <a:pt x="f79" y="f80"/>
                    <a:pt x="f35" y="f80"/>
                  </a:cubicBezTo>
                  <a:cubicBezTo>
                    <a:pt x="f37" y="f80"/>
                    <a:pt x="f38" y="f81"/>
                    <a:pt x="f38" y="f63"/>
                  </a:cubicBezTo>
                  <a:cubicBezTo>
                    <a:pt x="f38" y="f73"/>
                    <a:pt x="f82" y="f83"/>
                    <a:pt x="f54" y="f84"/>
                  </a:cubicBezTo>
                  <a:cubicBezTo>
                    <a:pt x="f85" y="f24"/>
                    <a:pt x="f72" y="f86"/>
                    <a:pt x="f72" y="f45"/>
                  </a:cubicBezTo>
                  <a:cubicBezTo>
                    <a:pt x="f72" y="f20"/>
                    <a:pt x="f70" y="f87"/>
                    <a:pt x="f55" y="f41"/>
                  </a:cubicBezTo>
                  <a:lnTo>
                    <a:pt x="f55" y="f40"/>
                  </a:lnTo>
                  <a:cubicBezTo>
                    <a:pt x="f55" y="f88"/>
                    <a:pt x="f79" y="f36"/>
                    <a:pt x="f35" y="f36"/>
                  </a:cubicBezTo>
                  <a:close/>
                  <a:moveTo>
                    <a:pt x="f23" y="f67"/>
                  </a:moveTo>
                  <a:cubicBezTo>
                    <a:pt x="f25" y="f67"/>
                    <a:pt x="f26" y="f89"/>
                    <a:pt x="f26" y="f69"/>
                  </a:cubicBezTo>
                  <a:cubicBezTo>
                    <a:pt x="f26" y="f90"/>
                    <a:pt x="f25" y="f91"/>
                    <a:pt x="f23" y="f91"/>
                  </a:cubicBezTo>
                  <a:lnTo>
                    <a:pt x="f31" y="f91"/>
                  </a:lnTo>
                  <a:cubicBezTo>
                    <a:pt x="f32" y="f91"/>
                    <a:pt x="f33" y="f90"/>
                    <a:pt x="f33" y="f69"/>
                  </a:cubicBezTo>
                  <a:cubicBezTo>
                    <a:pt x="f33" y="f89"/>
                    <a:pt x="f32" y="f67"/>
                    <a:pt x="f31" y="f67"/>
                  </a:cubicBezTo>
                  <a:close/>
                  <a:moveTo>
                    <a:pt x="f92" y="f93"/>
                  </a:moveTo>
                  <a:cubicBezTo>
                    <a:pt x="f94" y="f93"/>
                    <a:pt x="f95" y="f96"/>
                    <a:pt x="f97" y="f98"/>
                  </a:cubicBezTo>
                  <a:lnTo>
                    <a:pt x="f99" y="f100"/>
                  </a:lnTo>
                  <a:lnTo>
                    <a:pt x="f101" y="f100"/>
                  </a:lnTo>
                  <a:cubicBezTo>
                    <a:pt x="f102" y="f100"/>
                    <a:pt x="f2" y="f103"/>
                    <a:pt x="f2" y="f36"/>
                  </a:cubicBezTo>
                  <a:lnTo>
                    <a:pt x="f2" y="f104"/>
                  </a:lnTo>
                  <a:cubicBezTo>
                    <a:pt x="f2" y="f105"/>
                    <a:pt x="f102" y="f106"/>
                    <a:pt x="f101" y="f106"/>
                  </a:cubicBezTo>
                  <a:lnTo>
                    <a:pt x="f107" y="f106"/>
                  </a:lnTo>
                  <a:cubicBezTo>
                    <a:pt x="f108" y="f106"/>
                    <a:pt x="f109" y="f110"/>
                    <a:pt x="f109" y="f104"/>
                  </a:cubicBezTo>
                  <a:lnTo>
                    <a:pt x="f109" y="f36"/>
                  </a:lnTo>
                  <a:cubicBezTo>
                    <a:pt x="f111" y="f103"/>
                    <a:pt x="f112" y="f100"/>
                    <a:pt x="f113" y="f100"/>
                  </a:cubicBezTo>
                  <a:lnTo>
                    <a:pt x="f7" y="f100"/>
                  </a:lnTo>
                  <a:lnTo>
                    <a:pt x="f114" y="f115"/>
                  </a:lnTo>
                  <a:cubicBezTo>
                    <a:pt x="f3" y="f116"/>
                    <a:pt x="f111" y="f117"/>
                    <a:pt x="f118" y="f119"/>
                  </a:cubicBezTo>
                  <a:lnTo>
                    <a:pt x="f107" y="f120"/>
                  </a:lnTo>
                  <a:cubicBezTo>
                    <a:pt x="f121" y="f122"/>
                    <a:pt x="f123" y="f93"/>
                    <a:pt x="f92" y="f93"/>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37" name="Google Shape;10118;p74">
              <a:extLst>
                <a:ext uri="{FF2B5EF4-FFF2-40B4-BE49-F238E27FC236}">
                  <a16:creationId xmlns:a16="http://schemas.microsoft.com/office/drawing/2014/main" id="{A49B5DC4-5036-B427-A2D8-93833AFA6020}"/>
                </a:ext>
              </a:extLst>
            </p:cNvPr>
            <p:cNvGrpSpPr/>
            <p:nvPr/>
          </p:nvGrpSpPr>
          <p:grpSpPr>
            <a:xfrm>
              <a:off x="8474320" y="2073136"/>
              <a:ext cx="350645" cy="379421"/>
              <a:chOff x="8474320" y="2073136"/>
              <a:chExt cx="350645" cy="379421"/>
            </a:xfrm>
          </p:grpSpPr>
          <p:sp>
            <p:nvSpPr>
              <p:cNvPr id="38" name="Google Shape;10119;p74">
                <a:extLst>
                  <a:ext uri="{FF2B5EF4-FFF2-40B4-BE49-F238E27FC236}">
                    <a16:creationId xmlns:a16="http://schemas.microsoft.com/office/drawing/2014/main" id="{EA3CE024-686D-748C-D586-199C0AB742E6}"/>
                  </a:ext>
                </a:extLst>
              </p:cNvPr>
              <p:cNvSpPr/>
              <p:nvPr/>
            </p:nvSpPr>
            <p:spPr>
              <a:xfrm>
                <a:off x="8474320" y="2353190"/>
                <a:ext cx="101205" cy="99367"/>
              </a:xfrm>
              <a:custGeom>
                <a:avLst/>
                <a:gdLst>
                  <a:gd name="f0" fmla="val w"/>
                  <a:gd name="f1" fmla="val h"/>
                  <a:gd name="f2" fmla="val 0"/>
                  <a:gd name="f3" fmla="val 3592"/>
                  <a:gd name="f4" fmla="val 3309"/>
                  <a:gd name="f5" fmla="val 1796"/>
                  <a:gd name="f6" fmla="val 851"/>
                  <a:gd name="f7" fmla="val 2048"/>
                  <a:gd name="f8" fmla="val 2237"/>
                  <a:gd name="f9" fmla="val 1071"/>
                  <a:gd name="f10" fmla="val 1260"/>
                  <a:gd name="f11" fmla="val 1449"/>
                  <a:gd name="f12" fmla="val 1701"/>
                  <a:gd name="f13" fmla="val 1576"/>
                  <a:gd name="f14" fmla="val 1418"/>
                  <a:gd name="f15" fmla="val 1481"/>
                  <a:gd name="f16" fmla="val 1008"/>
                  <a:gd name="f17" fmla="val 2079"/>
                  <a:gd name="f18" fmla="val 2741"/>
                  <a:gd name="f19" fmla="val 536"/>
                  <a:gd name="f20" fmla="val 3308"/>
                  <a:gd name="f21" fmla="val 1229"/>
                  <a:gd name="f22" fmla="val 2332"/>
                  <a:gd name="f23" fmla="val 2993"/>
                  <a:gd name="f24" fmla="*/ f0 1 3592"/>
                  <a:gd name="f25" fmla="*/ f1 1 3309"/>
                  <a:gd name="f26" fmla="val f2"/>
                  <a:gd name="f27" fmla="val f3"/>
                  <a:gd name="f28" fmla="val f4"/>
                  <a:gd name="f29" fmla="+- f28 0 f26"/>
                  <a:gd name="f30" fmla="+- f27 0 f26"/>
                  <a:gd name="f31" fmla="*/ f30 1 3592"/>
                  <a:gd name="f32" fmla="*/ f29 1 3309"/>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cubicBezTo>
                      <a:pt x="f2" y="f18"/>
                      <a:pt x="f19" y="f20"/>
                      <a:pt x="f21" y="f20"/>
                    </a:cubicBezTo>
                    <a:lnTo>
                      <a:pt x="f22" y="f20"/>
                    </a:lnTo>
                    <a:cubicBezTo>
                      <a:pt x="f23" y="f20"/>
                      <a:pt x="f3" y="f18"/>
                      <a:pt x="f3" y="f17"/>
                    </a:cubicBez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9" name="Google Shape;10120;p74">
                <a:extLst>
                  <a:ext uri="{FF2B5EF4-FFF2-40B4-BE49-F238E27FC236}">
                    <a16:creationId xmlns:a16="http://schemas.microsoft.com/office/drawing/2014/main" id="{BE92199B-3F2D-5EFC-35DA-949A7D239F1B}"/>
                  </a:ext>
                </a:extLst>
              </p:cNvPr>
              <p:cNvSpPr/>
              <p:nvPr/>
            </p:nvSpPr>
            <p:spPr>
              <a:xfrm>
                <a:off x="8475189" y="2073136"/>
                <a:ext cx="101233" cy="255492"/>
              </a:xfrm>
              <a:custGeom>
                <a:avLst/>
                <a:gdLst>
                  <a:gd name="f0" fmla="val w"/>
                  <a:gd name="f1" fmla="val h"/>
                  <a:gd name="f2" fmla="val 0"/>
                  <a:gd name="f3" fmla="val 3593"/>
                  <a:gd name="f4" fmla="val 8508"/>
                  <a:gd name="f5" fmla="val 1734"/>
                  <a:gd name="f6" fmla="val 1607"/>
                  <a:gd name="f7" fmla="val 1923"/>
                  <a:gd name="f8" fmla="val 2175"/>
                  <a:gd name="f9" fmla="val 1797"/>
                  <a:gd name="f10" fmla="val 2049"/>
                  <a:gd name="f11" fmla="val 7278"/>
                  <a:gd name="f12" fmla="val 7499"/>
                  <a:gd name="f13" fmla="val 1986"/>
                  <a:gd name="f14" fmla="val 7656"/>
                  <a:gd name="f15" fmla="val 1513"/>
                  <a:gd name="f16" fmla="val 1356"/>
                  <a:gd name="f17" fmla="val 7467"/>
                  <a:gd name="f18" fmla="val 1545"/>
                  <a:gd name="f19" fmla="val 1230"/>
                  <a:gd name="f20" fmla="val 1"/>
                  <a:gd name="f21" fmla="val 568"/>
                  <a:gd name="f22" fmla="val 536"/>
                  <a:gd name="f23" fmla="val 1198"/>
                  <a:gd name="f24" fmla="val 8507"/>
                  <a:gd name="f25" fmla="val 3561"/>
                  <a:gd name="f26" fmla="val 2994"/>
                  <a:gd name="f27" fmla="val 2332"/>
                  <a:gd name="f28" fmla="*/ f0 1 3593"/>
                  <a:gd name="f29" fmla="*/ f1 1 8508"/>
                  <a:gd name="f30" fmla="val f2"/>
                  <a:gd name="f31" fmla="val f3"/>
                  <a:gd name="f32" fmla="val f4"/>
                  <a:gd name="f33" fmla="+- f32 0 f30"/>
                  <a:gd name="f34" fmla="+- f31 0 f30"/>
                  <a:gd name="f35" fmla="*/ f34 1 3593"/>
                  <a:gd name="f36" fmla="*/ f33 1 850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3593"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0" y="f22"/>
                      <a:pt x="f20" y="f23"/>
                    </a:cubicBezTo>
                    <a:lnTo>
                      <a:pt x="f20" y="f24"/>
                    </a:lnTo>
                    <a:lnTo>
                      <a:pt x="f3" y="f24"/>
                    </a:lnTo>
                    <a:lnTo>
                      <a:pt x="f3" y="f23"/>
                    </a:lnTo>
                    <a:cubicBezTo>
                      <a:pt x="f25" y="f22"/>
                      <a:pt x="f26" y="f20"/>
                      <a:pt x="f27" y="f20"/>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0" name="Google Shape;10121;p74">
                <a:extLst>
                  <a:ext uri="{FF2B5EF4-FFF2-40B4-BE49-F238E27FC236}">
                    <a16:creationId xmlns:a16="http://schemas.microsoft.com/office/drawing/2014/main" id="{A9DB7C8E-775B-E270-F157-1320EE0FB800}"/>
                  </a:ext>
                </a:extLst>
              </p:cNvPr>
              <p:cNvSpPr/>
              <p:nvPr/>
            </p:nvSpPr>
            <p:spPr>
              <a:xfrm>
                <a:off x="8598606" y="2353190"/>
                <a:ext cx="101205" cy="99367"/>
              </a:xfrm>
              <a:custGeom>
                <a:avLst/>
                <a:gdLst>
                  <a:gd name="f0" fmla="val w"/>
                  <a:gd name="f1" fmla="val h"/>
                  <a:gd name="f2" fmla="val 0"/>
                  <a:gd name="f3" fmla="val 3592"/>
                  <a:gd name="f4" fmla="val 3309"/>
                  <a:gd name="f5" fmla="val 1796"/>
                  <a:gd name="f6" fmla="val 851"/>
                  <a:gd name="f7" fmla="val 2048"/>
                  <a:gd name="f8" fmla="val 2205"/>
                  <a:gd name="f9" fmla="val 1071"/>
                  <a:gd name="f10" fmla="val 1260"/>
                  <a:gd name="f11" fmla="val 1449"/>
                  <a:gd name="f12" fmla="val 2016"/>
                  <a:gd name="f13" fmla="val 1701"/>
                  <a:gd name="f14" fmla="val 1575"/>
                  <a:gd name="f15" fmla="val 1386"/>
                  <a:gd name="f16" fmla="val 1481"/>
                  <a:gd name="f17" fmla="val 1008"/>
                  <a:gd name="f18" fmla="val 2079"/>
                  <a:gd name="f19" fmla="val 2741"/>
                  <a:gd name="f20" fmla="val 536"/>
                  <a:gd name="f21" fmla="val 3308"/>
                  <a:gd name="f22" fmla="val 2363"/>
                  <a:gd name="f23" fmla="val 3025"/>
                  <a:gd name="f24" fmla="*/ f0 1 3592"/>
                  <a:gd name="f25" fmla="*/ f1 1 3309"/>
                  <a:gd name="f26" fmla="val f2"/>
                  <a:gd name="f27" fmla="val f3"/>
                  <a:gd name="f28" fmla="val f4"/>
                  <a:gd name="f29" fmla="+- f28 0 f26"/>
                  <a:gd name="f30" fmla="+- f27 0 f26"/>
                  <a:gd name="f31" fmla="*/ f30 1 3592"/>
                  <a:gd name="f32" fmla="*/ f29 1 3309"/>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592" h="3309">
                    <a:moveTo>
                      <a:pt x="f5" y="f6"/>
                    </a:moveTo>
                    <a:cubicBezTo>
                      <a:pt x="f7" y="f6"/>
                      <a:pt x="f8" y="f9"/>
                      <a:pt x="f8" y="f10"/>
                    </a:cubicBezTo>
                    <a:cubicBezTo>
                      <a:pt x="f8" y="f11"/>
                      <a:pt x="f12" y="f13"/>
                      <a:pt x="f5" y="f13"/>
                    </a:cubicBezTo>
                    <a:cubicBezTo>
                      <a:pt x="f14" y="f13"/>
                      <a:pt x="f15" y="f16"/>
                      <a:pt x="f15" y="f10"/>
                    </a:cubicBezTo>
                    <a:cubicBezTo>
                      <a:pt x="f15" y="f17"/>
                      <a:pt x="f14" y="f6"/>
                      <a:pt x="f5" y="f6"/>
                    </a:cubicBezTo>
                    <a:close/>
                    <a:moveTo>
                      <a:pt x="f2" y="f2"/>
                    </a:moveTo>
                    <a:lnTo>
                      <a:pt x="f2" y="f18"/>
                    </a:lnTo>
                    <a:cubicBezTo>
                      <a:pt x="f2" y="f19"/>
                      <a:pt x="f20" y="f21"/>
                      <a:pt x="f10" y="f21"/>
                    </a:cubicBezTo>
                    <a:lnTo>
                      <a:pt x="f22" y="f21"/>
                    </a:lnTo>
                    <a:cubicBezTo>
                      <a:pt x="f23" y="f21"/>
                      <a:pt x="f3" y="f19"/>
                      <a:pt x="f3" y="f18"/>
                    </a:cubicBez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1" name="Google Shape;10122;p74">
                <a:extLst>
                  <a:ext uri="{FF2B5EF4-FFF2-40B4-BE49-F238E27FC236}">
                    <a16:creationId xmlns:a16="http://schemas.microsoft.com/office/drawing/2014/main" id="{829A2772-4C88-BAB5-2265-A6F133B9F0F0}"/>
                  </a:ext>
                </a:extLst>
              </p:cNvPr>
              <p:cNvSpPr/>
              <p:nvPr/>
            </p:nvSpPr>
            <p:spPr>
              <a:xfrm>
                <a:off x="8598606" y="2073136"/>
                <a:ext cx="101205" cy="255492"/>
              </a:xfrm>
              <a:custGeom>
                <a:avLst/>
                <a:gdLst>
                  <a:gd name="f0" fmla="val w"/>
                  <a:gd name="f1" fmla="val h"/>
                  <a:gd name="f2" fmla="val 0"/>
                  <a:gd name="f3" fmla="val 3592"/>
                  <a:gd name="f4" fmla="val 8508"/>
                  <a:gd name="f5" fmla="val 1796"/>
                  <a:gd name="f6" fmla="val 1607"/>
                  <a:gd name="f7" fmla="val 2048"/>
                  <a:gd name="f8" fmla="val 2205"/>
                  <a:gd name="f9" fmla="val 1797"/>
                  <a:gd name="f10" fmla="val 2049"/>
                  <a:gd name="f11" fmla="val 7278"/>
                  <a:gd name="f12" fmla="val 7499"/>
                  <a:gd name="f13" fmla="val 2016"/>
                  <a:gd name="f14" fmla="val 7656"/>
                  <a:gd name="f15" fmla="val 1386"/>
                  <a:gd name="f16" fmla="val 7467"/>
                  <a:gd name="f17" fmla="val 1575"/>
                  <a:gd name="f18" fmla="val 1260"/>
                  <a:gd name="f19" fmla="val 1"/>
                  <a:gd name="f20" fmla="val 599"/>
                  <a:gd name="f21" fmla="val 536"/>
                  <a:gd name="f22" fmla="val 1198"/>
                  <a:gd name="f23" fmla="val 8507"/>
                  <a:gd name="f24" fmla="val 3025"/>
                  <a:gd name="f25" fmla="val 2363"/>
                  <a:gd name="f26" fmla="*/ f0 1 3592"/>
                  <a:gd name="f27" fmla="*/ f1 1 8508"/>
                  <a:gd name="f28" fmla="val f2"/>
                  <a:gd name="f29" fmla="val f3"/>
                  <a:gd name="f30" fmla="val f4"/>
                  <a:gd name="f31" fmla="+- f30 0 f28"/>
                  <a:gd name="f32" fmla="+- f29 0 f28"/>
                  <a:gd name="f33" fmla="*/ f32 1 3592"/>
                  <a:gd name="f34" fmla="*/ f31 1 8508"/>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3592" h="8508">
                    <a:moveTo>
                      <a:pt x="f5" y="f6"/>
                    </a:moveTo>
                    <a:cubicBezTo>
                      <a:pt x="f7" y="f6"/>
                      <a:pt x="f8" y="f9"/>
                      <a:pt x="f8" y="f10"/>
                    </a:cubicBezTo>
                    <a:lnTo>
                      <a:pt x="f8" y="f11"/>
                    </a:lnTo>
                    <a:cubicBezTo>
                      <a:pt x="f8" y="f12"/>
                      <a:pt x="f13" y="f14"/>
                      <a:pt x="f5" y="f14"/>
                    </a:cubicBezTo>
                    <a:cubicBezTo>
                      <a:pt x="f6" y="f14"/>
                      <a:pt x="f15" y="f16"/>
                      <a:pt x="f15" y="f11"/>
                    </a:cubicBezTo>
                    <a:lnTo>
                      <a:pt x="f15" y="f10"/>
                    </a:lnTo>
                    <a:cubicBezTo>
                      <a:pt x="f15" y="f9"/>
                      <a:pt x="f17" y="f6"/>
                      <a:pt x="f5" y="f6"/>
                    </a:cubicBezTo>
                    <a:close/>
                    <a:moveTo>
                      <a:pt x="f18" y="f19"/>
                    </a:moveTo>
                    <a:cubicBezTo>
                      <a:pt x="f20" y="f19"/>
                      <a:pt x="f2" y="f21"/>
                      <a:pt x="f2" y="f22"/>
                    </a:cubicBezTo>
                    <a:lnTo>
                      <a:pt x="f2" y="f23"/>
                    </a:lnTo>
                    <a:lnTo>
                      <a:pt x="f3" y="f23"/>
                    </a:lnTo>
                    <a:lnTo>
                      <a:pt x="f3" y="f22"/>
                    </a:lnTo>
                    <a:cubicBezTo>
                      <a:pt x="f3" y="f21"/>
                      <a:pt x="f24" y="f19"/>
                      <a:pt x="f25" y="f19"/>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2" name="Google Shape;10123;p74">
                <a:extLst>
                  <a:ext uri="{FF2B5EF4-FFF2-40B4-BE49-F238E27FC236}">
                    <a16:creationId xmlns:a16="http://schemas.microsoft.com/office/drawing/2014/main" id="{4FAB9127-2D22-8596-0E83-C8925EC31B70}"/>
                  </a:ext>
                </a:extLst>
              </p:cNvPr>
              <p:cNvSpPr/>
              <p:nvPr/>
            </p:nvSpPr>
            <p:spPr>
              <a:xfrm>
                <a:off x="8721986" y="2353190"/>
                <a:ext cx="101205" cy="99367"/>
              </a:xfrm>
              <a:custGeom>
                <a:avLst/>
                <a:gdLst>
                  <a:gd name="f0" fmla="val w"/>
                  <a:gd name="f1" fmla="val h"/>
                  <a:gd name="f2" fmla="val 0"/>
                  <a:gd name="f3" fmla="val 3592"/>
                  <a:gd name="f4" fmla="val 3309"/>
                  <a:gd name="f5" fmla="val 1828"/>
                  <a:gd name="f6" fmla="val 851"/>
                  <a:gd name="f7" fmla="val 2080"/>
                  <a:gd name="f8" fmla="val 2269"/>
                  <a:gd name="f9" fmla="val 1071"/>
                  <a:gd name="f10" fmla="val 1260"/>
                  <a:gd name="f11" fmla="val 1449"/>
                  <a:gd name="f12" fmla="val 1701"/>
                  <a:gd name="f13" fmla="val 1607"/>
                  <a:gd name="f14" fmla="val 1450"/>
                  <a:gd name="f15" fmla="val 1481"/>
                  <a:gd name="f16" fmla="val 1008"/>
                  <a:gd name="f17" fmla="val 2079"/>
                  <a:gd name="f18" fmla="val 32"/>
                  <a:gd name="f19" fmla="val 2741"/>
                  <a:gd name="f20" fmla="val 567"/>
                  <a:gd name="f21" fmla="val 3308"/>
                  <a:gd name="f22" fmla="val 1261"/>
                  <a:gd name="f23" fmla="val 2363"/>
                  <a:gd name="f24" fmla="val 3025"/>
                  <a:gd name="f25" fmla="*/ f0 1 3592"/>
                  <a:gd name="f26" fmla="*/ f1 1 3309"/>
                  <a:gd name="f27" fmla="val f2"/>
                  <a:gd name="f28" fmla="val f3"/>
                  <a:gd name="f29" fmla="val f4"/>
                  <a:gd name="f30" fmla="+- f29 0 f27"/>
                  <a:gd name="f31" fmla="+- f28 0 f27"/>
                  <a:gd name="f32" fmla="*/ f31 1 3592"/>
                  <a:gd name="f33" fmla="*/ f30 1 330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3592" h="3309">
                    <a:moveTo>
                      <a:pt x="f5" y="f6"/>
                    </a:moveTo>
                    <a:cubicBezTo>
                      <a:pt x="f7" y="f6"/>
                      <a:pt x="f8" y="f9"/>
                      <a:pt x="f8" y="f10"/>
                    </a:cubicBezTo>
                    <a:cubicBezTo>
                      <a:pt x="f8" y="f11"/>
                      <a:pt x="f7" y="f12"/>
                      <a:pt x="f5" y="f12"/>
                    </a:cubicBezTo>
                    <a:cubicBezTo>
                      <a:pt x="f13" y="f12"/>
                      <a:pt x="f14" y="f15"/>
                      <a:pt x="f14" y="f10"/>
                    </a:cubicBezTo>
                    <a:cubicBezTo>
                      <a:pt x="f14" y="f16"/>
                      <a:pt x="f13" y="f6"/>
                      <a:pt x="f5" y="f6"/>
                    </a:cubicBezTo>
                    <a:close/>
                    <a:moveTo>
                      <a:pt x="f2" y="f2"/>
                    </a:moveTo>
                    <a:lnTo>
                      <a:pt x="f2" y="f17"/>
                    </a:lnTo>
                    <a:lnTo>
                      <a:pt x="f18" y="f17"/>
                    </a:lnTo>
                    <a:cubicBezTo>
                      <a:pt x="f18" y="f19"/>
                      <a:pt x="f20" y="f21"/>
                      <a:pt x="f22" y="f21"/>
                    </a:cubicBezTo>
                    <a:lnTo>
                      <a:pt x="f23" y="f21"/>
                    </a:lnTo>
                    <a:cubicBezTo>
                      <a:pt x="f24" y="f21"/>
                      <a:pt x="f3" y="f19"/>
                      <a:pt x="f3" y="f17"/>
                    </a:cubicBez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3" name="Google Shape;10124;p74">
                <a:extLst>
                  <a:ext uri="{FF2B5EF4-FFF2-40B4-BE49-F238E27FC236}">
                    <a16:creationId xmlns:a16="http://schemas.microsoft.com/office/drawing/2014/main" id="{2FF0B7D0-CA00-CFD8-5251-C6AEE62936A0}"/>
                  </a:ext>
                </a:extLst>
              </p:cNvPr>
              <p:cNvSpPr/>
              <p:nvPr/>
            </p:nvSpPr>
            <p:spPr>
              <a:xfrm>
                <a:off x="8723760" y="2073136"/>
                <a:ext cx="101205" cy="255492"/>
              </a:xfrm>
              <a:custGeom>
                <a:avLst/>
                <a:gdLst>
                  <a:gd name="f0" fmla="val w"/>
                  <a:gd name="f1" fmla="val h"/>
                  <a:gd name="f2" fmla="val 0"/>
                  <a:gd name="f3" fmla="val 3592"/>
                  <a:gd name="f4" fmla="val 8508"/>
                  <a:gd name="f5" fmla="val 1733"/>
                  <a:gd name="f6" fmla="val 1607"/>
                  <a:gd name="f7" fmla="val 1922"/>
                  <a:gd name="f8" fmla="val 2174"/>
                  <a:gd name="f9" fmla="val 1797"/>
                  <a:gd name="f10" fmla="val 2049"/>
                  <a:gd name="f11" fmla="val 7278"/>
                  <a:gd name="f12" fmla="val 7499"/>
                  <a:gd name="f13" fmla="val 1985"/>
                  <a:gd name="f14" fmla="val 7656"/>
                  <a:gd name="f15" fmla="val 1513"/>
                  <a:gd name="f16" fmla="val 1355"/>
                  <a:gd name="f17" fmla="val 7467"/>
                  <a:gd name="f18" fmla="val 1544"/>
                  <a:gd name="f19" fmla="val 1229"/>
                  <a:gd name="f20" fmla="val 1"/>
                  <a:gd name="f21" fmla="val 567"/>
                  <a:gd name="f22" fmla="val 536"/>
                  <a:gd name="f23" fmla="val 1198"/>
                  <a:gd name="f24" fmla="val 8507"/>
                  <a:gd name="f25" fmla="val 3560"/>
                  <a:gd name="f26" fmla="val 2993"/>
                  <a:gd name="f27" fmla="val 2332"/>
                  <a:gd name="f28" fmla="*/ f0 1 3592"/>
                  <a:gd name="f29" fmla="*/ f1 1 8508"/>
                  <a:gd name="f30" fmla="val f2"/>
                  <a:gd name="f31" fmla="val f3"/>
                  <a:gd name="f32" fmla="val f4"/>
                  <a:gd name="f33" fmla="+- f32 0 f30"/>
                  <a:gd name="f34" fmla="+- f31 0 f30"/>
                  <a:gd name="f35" fmla="*/ f34 1 3592"/>
                  <a:gd name="f36" fmla="*/ f33 1 850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3592" h="8508">
                    <a:moveTo>
                      <a:pt x="f5" y="f6"/>
                    </a:moveTo>
                    <a:cubicBezTo>
                      <a:pt x="f7" y="f6"/>
                      <a:pt x="f8" y="f9"/>
                      <a:pt x="f8" y="f10"/>
                    </a:cubicBezTo>
                    <a:lnTo>
                      <a:pt x="f8" y="f11"/>
                    </a:lnTo>
                    <a:cubicBezTo>
                      <a:pt x="f8" y="f12"/>
                      <a:pt x="f13" y="f14"/>
                      <a:pt x="f5" y="f14"/>
                    </a:cubicBezTo>
                    <a:cubicBezTo>
                      <a:pt x="f15" y="f14"/>
                      <a:pt x="f16" y="f17"/>
                      <a:pt x="f16" y="f11"/>
                    </a:cubicBezTo>
                    <a:lnTo>
                      <a:pt x="f16" y="f10"/>
                    </a:lnTo>
                    <a:cubicBezTo>
                      <a:pt x="f16" y="f9"/>
                      <a:pt x="f18" y="f6"/>
                      <a:pt x="f5" y="f6"/>
                    </a:cubicBezTo>
                    <a:close/>
                    <a:moveTo>
                      <a:pt x="f19" y="f20"/>
                    </a:moveTo>
                    <a:cubicBezTo>
                      <a:pt x="f21" y="f20"/>
                      <a:pt x="f2" y="f22"/>
                      <a:pt x="f2" y="f23"/>
                    </a:cubicBezTo>
                    <a:lnTo>
                      <a:pt x="f2" y="f24"/>
                    </a:lnTo>
                    <a:lnTo>
                      <a:pt x="f3" y="f24"/>
                    </a:lnTo>
                    <a:lnTo>
                      <a:pt x="f3" y="f23"/>
                    </a:lnTo>
                    <a:cubicBezTo>
                      <a:pt x="f25" y="f22"/>
                      <a:pt x="f26" y="f20"/>
                      <a:pt x="f27" y="f20"/>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44" name="Google Shape;10129;p74">
              <a:extLst>
                <a:ext uri="{FF2B5EF4-FFF2-40B4-BE49-F238E27FC236}">
                  <a16:creationId xmlns:a16="http://schemas.microsoft.com/office/drawing/2014/main" id="{0AA2A8F8-A5D8-4C33-9B77-463151470FCD}"/>
                </a:ext>
              </a:extLst>
            </p:cNvPr>
            <p:cNvGrpSpPr/>
            <p:nvPr/>
          </p:nvGrpSpPr>
          <p:grpSpPr>
            <a:xfrm>
              <a:off x="5866278" y="1210345"/>
              <a:ext cx="427692" cy="535545"/>
              <a:chOff x="5866278" y="1210345"/>
              <a:chExt cx="427692" cy="535545"/>
            </a:xfrm>
          </p:grpSpPr>
          <p:sp>
            <p:nvSpPr>
              <p:cNvPr id="45" name="Google Shape;10130;p74">
                <a:extLst>
                  <a:ext uri="{FF2B5EF4-FFF2-40B4-BE49-F238E27FC236}">
                    <a16:creationId xmlns:a16="http://schemas.microsoft.com/office/drawing/2014/main" id="{BFB170E5-B87E-8FEE-EC69-CF815667E601}"/>
                  </a:ext>
                </a:extLst>
              </p:cNvPr>
              <p:cNvSpPr/>
              <p:nvPr/>
            </p:nvSpPr>
            <p:spPr>
              <a:xfrm>
                <a:off x="5866278" y="1522604"/>
                <a:ext cx="427692" cy="152860"/>
              </a:xfrm>
              <a:custGeom>
                <a:avLst/>
                <a:gdLst>
                  <a:gd name="f0" fmla="val w"/>
                  <a:gd name="f1" fmla="val h"/>
                  <a:gd name="f2" fmla="val 0"/>
                  <a:gd name="f3" fmla="val 10807"/>
                  <a:gd name="f4" fmla="val 3624"/>
                  <a:gd name="f5" fmla="val 2111"/>
                  <a:gd name="f6" fmla="val 1"/>
                  <a:gd name="f7" fmla="val 945"/>
                  <a:gd name="f8" fmla="val 946"/>
                  <a:gd name="f9" fmla="val 2080"/>
                  <a:gd name="f10" fmla="val 3183"/>
                  <a:gd name="f11" fmla="val 3435"/>
                  <a:gd name="f12" fmla="val 221"/>
                  <a:gd name="f13" fmla="val 441"/>
                  <a:gd name="f14" fmla="val 10365"/>
                  <a:gd name="f15" fmla="val 10618"/>
                  <a:gd name="f16" fmla="val 9861"/>
                  <a:gd name="f17" fmla="val 8727"/>
                  <a:gd name="f18" fmla="*/ f0 1 10807"/>
                  <a:gd name="f19" fmla="*/ f1 1 3624"/>
                  <a:gd name="f20" fmla="val f2"/>
                  <a:gd name="f21" fmla="val f3"/>
                  <a:gd name="f22" fmla="val f4"/>
                  <a:gd name="f23" fmla="+- f22 0 f20"/>
                  <a:gd name="f24" fmla="+- f21 0 f20"/>
                  <a:gd name="f25" fmla="*/ f24 1 10807"/>
                  <a:gd name="f26" fmla="*/ f23 1 3624"/>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10807" h="3624">
                    <a:moveTo>
                      <a:pt x="f5" y="f6"/>
                    </a:moveTo>
                    <a:cubicBezTo>
                      <a:pt x="f7" y="f6"/>
                      <a:pt x="f2" y="f8"/>
                      <a:pt x="f2" y="f9"/>
                    </a:cubicBezTo>
                    <a:lnTo>
                      <a:pt x="f2" y="f10"/>
                    </a:lnTo>
                    <a:cubicBezTo>
                      <a:pt x="f2" y="f11"/>
                      <a:pt x="f12" y="f4"/>
                      <a:pt x="f13" y="f4"/>
                    </a:cubicBezTo>
                    <a:lnTo>
                      <a:pt x="f14" y="f4"/>
                    </a:lnTo>
                    <a:cubicBezTo>
                      <a:pt x="f15" y="f4"/>
                      <a:pt x="f3" y="f11"/>
                      <a:pt x="f3" y="f10"/>
                    </a:cubicBezTo>
                    <a:lnTo>
                      <a:pt x="f3" y="f9"/>
                    </a:lnTo>
                    <a:cubicBezTo>
                      <a:pt x="f3" y="f8"/>
                      <a:pt x="f16" y="f6"/>
                      <a:pt x="f17"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6" name="Google Shape;10131;p74">
                <a:extLst>
                  <a:ext uri="{FF2B5EF4-FFF2-40B4-BE49-F238E27FC236}">
                    <a16:creationId xmlns:a16="http://schemas.microsoft.com/office/drawing/2014/main" id="{ADA612F7-12CE-3A89-5B47-18EC49A0F917}"/>
                  </a:ext>
                </a:extLst>
              </p:cNvPr>
              <p:cNvSpPr/>
              <p:nvPr/>
            </p:nvSpPr>
            <p:spPr>
              <a:xfrm>
                <a:off x="5901190" y="1709955"/>
                <a:ext cx="360374" cy="35935"/>
              </a:xfrm>
              <a:custGeom>
                <a:avLst/>
                <a:gdLst>
                  <a:gd name="f0" fmla="val w"/>
                  <a:gd name="f1" fmla="val h"/>
                  <a:gd name="f2" fmla="val 0"/>
                  <a:gd name="f3" fmla="val 9106"/>
                  <a:gd name="f4" fmla="val 852"/>
                  <a:gd name="f5" fmla="val 1"/>
                  <a:gd name="f6" fmla="val 442"/>
                  <a:gd name="f7" fmla="val 694"/>
                  <a:gd name="f8" fmla="val 190"/>
                  <a:gd name="f9" fmla="val 851"/>
                  <a:gd name="f10" fmla="val 8696"/>
                  <a:gd name="f11" fmla="val 8948"/>
                  <a:gd name="f12" fmla="val 9105"/>
                  <a:gd name="f13" fmla="val 631"/>
                  <a:gd name="f14" fmla="*/ f0 1 9106"/>
                  <a:gd name="f15" fmla="*/ f1 1 852"/>
                  <a:gd name="f16" fmla="val f2"/>
                  <a:gd name="f17" fmla="val f3"/>
                  <a:gd name="f18" fmla="val f4"/>
                  <a:gd name="f19" fmla="+- f18 0 f16"/>
                  <a:gd name="f20" fmla="+- f17 0 f16"/>
                  <a:gd name="f21" fmla="*/ f20 1 9106"/>
                  <a:gd name="f22" fmla="*/ f19 1 852"/>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9106" h="852">
                    <a:moveTo>
                      <a:pt x="f2" y="f5"/>
                    </a:moveTo>
                    <a:lnTo>
                      <a:pt x="f2" y="f6"/>
                    </a:lnTo>
                    <a:cubicBezTo>
                      <a:pt x="f2" y="f7"/>
                      <a:pt x="f8" y="f9"/>
                      <a:pt x="f6" y="f9"/>
                    </a:cubicBezTo>
                    <a:lnTo>
                      <a:pt x="f10" y="f9"/>
                    </a:lnTo>
                    <a:cubicBezTo>
                      <a:pt x="f11" y="f9"/>
                      <a:pt x="f12" y="f13"/>
                      <a:pt x="f12" y="f6"/>
                    </a:cubicBezTo>
                    <a:lnTo>
                      <a:pt x="f12"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7" name="Google Shape;10132;p74">
                <a:extLst>
                  <a:ext uri="{FF2B5EF4-FFF2-40B4-BE49-F238E27FC236}">
                    <a16:creationId xmlns:a16="http://schemas.microsoft.com/office/drawing/2014/main" id="{07805A54-55BF-9807-B5C8-9DC6BB82A9DF}"/>
                  </a:ext>
                </a:extLst>
              </p:cNvPr>
              <p:cNvSpPr/>
              <p:nvPr/>
            </p:nvSpPr>
            <p:spPr>
              <a:xfrm>
                <a:off x="5964786" y="1210345"/>
                <a:ext cx="229422" cy="279102"/>
              </a:xfrm>
              <a:custGeom>
                <a:avLst/>
                <a:gdLst>
                  <a:gd name="f0" fmla="val w"/>
                  <a:gd name="f1" fmla="val h"/>
                  <a:gd name="f2" fmla="val 0"/>
                  <a:gd name="f3" fmla="val 5797"/>
                  <a:gd name="f4" fmla="val 6617"/>
                  <a:gd name="f5" fmla="val 2930"/>
                  <a:gd name="f6" fmla="val 1292"/>
                  <a:gd name="f7" fmla="val 2867"/>
                  <a:gd name="f8" fmla="val 32"/>
                  <a:gd name="f9" fmla="val 3812"/>
                  <a:gd name="f10" fmla="val 504"/>
                  <a:gd name="f11" fmla="val 4694"/>
                  <a:gd name="f12" fmla="val 1260"/>
                  <a:gd name="f13" fmla="val 5230"/>
                  <a:gd name="f14" fmla="val 6616"/>
                  <a:gd name="f15" fmla="val 4568"/>
                  <a:gd name="f16" fmla="val 5356"/>
                  <a:gd name="f17" fmla="val 4505"/>
                  <a:gd name="f18" fmla="*/ f0 1 5797"/>
                  <a:gd name="f19" fmla="*/ f1 1 6617"/>
                  <a:gd name="f20" fmla="val f2"/>
                  <a:gd name="f21" fmla="val f3"/>
                  <a:gd name="f22" fmla="val f4"/>
                  <a:gd name="f23" fmla="+- f22 0 f20"/>
                  <a:gd name="f24" fmla="+- f21 0 f20"/>
                  <a:gd name="f25" fmla="*/ f24 1 5797"/>
                  <a:gd name="f26" fmla="*/ f23 1 6617"/>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5797" h="6617">
                    <a:moveTo>
                      <a:pt x="f5" y="f2"/>
                    </a:moveTo>
                    <a:cubicBezTo>
                      <a:pt x="f6" y="f2"/>
                      <a:pt x="f2" y="f6"/>
                      <a:pt x="f2" y="f7"/>
                    </a:cubicBezTo>
                    <a:cubicBezTo>
                      <a:pt x="f8" y="f9"/>
                      <a:pt x="f10" y="f11"/>
                      <a:pt x="f12" y="f13"/>
                    </a:cubicBezTo>
                    <a:lnTo>
                      <a:pt x="f12" y="f14"/>
                    </a:lnTo>
                    <a:lnTo>
                      <a:pt x="f15" y="f14"/>
                    </a:lnTo>
                    <a:lnTo>
                      <a:pt x="f15" y="f13"/>
                    </a:lnTo>
                    <a:cubicBezTo>
                      <a:pt x="f16" y="f11"/>
                      <a:pt x="f3" y="f9"/>
                      <a:pt x="f3" y="f7"/>
                    </a:cubicBezTo>
                    <a:cubicBezTo>
                      <a:pt x="f3" y="f12"/>
                      <a:pt x="f17"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48" name="Google Shape;10154;p74">
              <a:extLst>
                <a:ext uri="{FF2B5EF4-FFF2-40B4-BE49-F238E27FC236}">
                  <a16:creationId xmlns:a16="http://schemas.microsoft.com/office/drawing/2014/main" id="{1B545D87-D382-F4DB-E307-58D917CB5F96}"/>
                </a:ext>
              </a:extLst>
            </p:cNvPr>
            <p:cNvGrpSpPr/>
            <p:nvPr/>
          </p:nvGrpSpPr>
          <p:grpSpPr>
            <a:xfrm>
              <a:off x="5943481" y="2730343"/>
              <a:ext cx="392752" cy="418456"/>
              <a:chOff x="5943481" y="2730343"/>
              <a:chExt cx="392752" cy="418456"/>
            </a:xfrm>
          </p:grpSpPr>
          <p:sp>
            <p:nvSpPr>
              <p:cNvPr id="49" name="Google Shape;10155;p74">
                <a:extLst>
                  <a:ext uri="{FF2B5EF4-FFF2-40B4-BE49-F238E27FC236}">
                    <a16:creationId xmlns:a16="http://schemas.microsoft.com/office/drawing/2014/main" id="{64B56E26-BE53-920C-D587-B744277BAE5B}"/>
                  </a:ext>
                </a:extLst>
              </p:cNvPr>
              <p:cNvSpPr/>
              <p:nvPr/>
            </p:nvSpPr>
            <p:spPr>
              <a:xfrm>
                <a:off x="5989402" y="2730343"/>
                <a:ext cx="292132" cy="418456"/>
              </a:xfrm>
              <a:custGeom>
                <a:avLst/>
                <a:gdLst>
                  <a:gd name="f0" fmla="val w"/>
                  <a:gd name="f1" fmla="val h"/>
                  <a:gd name="f2" fmla="val 0"/>
                  <a:gd name="f3" fmla="val 9421"/>
                  <a:gd name="f4" fmla="val 12662"/>
                  <a:gd name="f5" fmla="val 4821"/>
                  <a:gd name="f6" fmla="val 1666"/>
                  <a:gd name="f7" fmla="val 5073"/>
                  <a:gd name="f8" fmla="val 5262"/>
                  <a:gd name="f9" fmla="val 1886"/>
                  <a:gd name="f10" fmla="val 2075"/>
                  <a:gd name="f11" fmla="val 2359"/>
                  <a:gd name="f12" fmla="val 5734"/>
                  <a:gd name="f13" fmla="val 2485"/>
                  <a:gd name="f14" fmla="val 6081"/>
                  <a:gd name="f15" fmla="val 2989"/>
                  <a:gd name="f16" fmla="val 3525"/>
                  <a:gd name="f17" fmla="val 3777"/>
                  <a:gd name="f18" fmla="val 5892"/>
                  <a:gd name="f19" fmla="val 3934"/>
                  <a:gd name="f20" fmla="val 5640"/>
                  <a:gd name="f21" fmla="val 5419"/>
                  <a:gd name="f22" fmla="val 3714"/>
                  <a:gd name="f23" fmla="val 3273"/>
                  <a:gd name="f24" fmla="val 3084"/>
                  <a:gd name="f25" fmla="val 4569"/>
                  <a:gd name="f26" fmla="val 4411"/>
                  <a:gd name="f27" fmla="val 4789"/>
                  <a:gd name="f28" fmla="val 3997"/>
                  <a:gd name="f29" fmla="val 5104"/>
                  <a:gd name="f30" fmla="val 4249"/>
                  <a:gd name="f31" fmla="val 5514"/>
                  <a:gd name="f32" fmla="val 4564"/>
                  <a:gd name="f33" fmla="val 4942"/>
                  <a:gd name="f34" fmla="val 5604"/>
                  <a:gd name="f35" fmla="val 6171"/>
                  <a:gd name="f36" fmla="val 6612"/>
                  <a:gd name="f37" fmla="val 6801"/>
                  <a:gd name="f38" fmla="val 7085"/>
                  <a:gd name="f39" fmla="val 7305"/>
                  <a:gd name="f40" fmla="val 5041"/>
                  <a:gd name="f41" fmla="val 7463"/>
                  <a:gd name="f42" fmla="val 7274"/>
                  <a:gd name="f43" fmla="val 3938"/>
                  <a:gd name="f44" fmla="val 6644"/>
                  <a:gd name="f45" fmla="val 3592"/>
                  <a:gd name="f46" fmla="val 5383"/>
                  <a:gd name="f47" fmla="val 3781"/>
                  <a:gd name="f48" fmla="val 5194"/>
                  <a:gd name="f49" fmla="val 4033"/>
                  <a:gd name="f50" fmla="val 4253"/>
                  <a:gd name="f51" fmla="val 5856"/>
                  <a:gd name="f52" fmla="val 4632"/>
                  <a:gd name="f53" fmla="val 6014"/>
                  <a:gd name="f54" fmla="val 5824"/>
                  <a:gd name="f55" fmla="val 4947"/>
                  <a:gd name="f56" fmla="val 5131"/>
                  <a:gd name="f57" fmla="val 4911"/>
                  <a:gd name="f58" fmla="val 4159"/>
                  <a:gd name="f59" fmla="val 4596"/>
                  <a:gd name="f60" fmla="val 4186"/>
                  <a:gd name="f61" fmla="val 2548"/>
                  <a:gd name="f62" fmla="val 1823"/>
                  <a:gd name="f63" fmla="val 9385"/>
                  <a:gd name="f64" fmla="val 10235"/>
                  <a:gd name="f65" fmla="val 4801"/>
                  <a:gd name="f66" fmla="val 4498"/>
                  <a:gd name="f67" fmla="val 4188"/>
                  <a:gd name="f68" fmla="val 29"/>
                  <a:gd name="f69" fmla="val 3875"/>
                  <a:gd name="f70" fmla="val 91"/>
                  <a:gd name="f71" fmla="val 2111"/>
                  <a:gd name="f72" fmla="val 500"/>
                  <a:gd name="f73" fmla="val 693"/>
                  <a:gd name="f74" fmla="val 1949"/>
                  <a:gd name="f75" fmla="val 378"/>
                  <a:gd name="f76" fmla="val 5698"/>
                  <a:gd name="f77" fmla="val 1008"/>
                  <a:gd name="f78" fmla="val 7652"/>
                  <a:gd name="f79" fmla="val 2773"/>
                  <a:gd name="f80" fmla="val 8565"/>
                  <a:gd name="f81" fmla="val 10582"/>
                  <a:gd name="f82" fmla="val 11716"/>
                  <a:gd name="f83" fmla="val 3718"/>
                  <a:gd name="f84" fmla="val 12661"/>
                  <a:gd name="f85" fmla="val 4852"/>
                  <a:gd name="f86" fmla="val 5986"/>
                  <a:gd name="f87" fmla="val 6963"/>
                  <a:gd name="f88" fmla="val 8444"/>
                  <a:gd name="f89" fmla="val 7778"/>
                  <a:gd name="f90" fmla="val 9420"/>
                  <a:gd name="f91" fmla="val 6234"/>
                  <a:gd name="f92" fmla="val 4501"/>
                  <a:gd name="f93" fmla="val 9392"/>
                  <a:gd name="f94" fmla="val 2000"/>
                  <a:gd name="f95" fmla="val 7308"/>
                  <a:gd name="f96" fmla="*/ f0 1 9421"/>
                  <a:gd name="f97" fmla="*/ f1 1 12662"/>
                  <a:gd name="f98" fmla="val f2"/>
                  <a:gd name="f99" fmla="val f3"/>
                  <a:gd name="f100" fmla="val f4"/>
                  <a:gd name="f101" fmla="+- f100 0 f98"/>
                  <a:gd name="f102" fmla="+- f99 0 f98"/>
                  <a:gd name="f103" fmla="*/ f102 1 9421"/>
                  <a:gd name="f104" fmla="*/ f101 1 12662"/>
                  <a:gd name="f105" fmla="*/ f98 1 f103"/>
                  <a:gd name="f106" fmla="*/ f99 1 f103"/>
                  <a:gd name="f107" fmla="*/ f98 1 f104"/>
                  <a:gd name="f108" fmla="*/ f100 1 f104"/>
                  <a:gd name="f109" fmla="*/ f105 f96 1"/>
                  <a:gd name="f110" fmla="*/ f106 f96 1"/>
                  <a:gd name="f111" fmla="*/ f108 f97 1"/>
                  <a:gd name="f112" fmla="*/ f107 f97 1"/>
                </a:gdLst>
                <a:ahLst/>
                <a:cxnLst>
                  <a:cxn ang="3cd4">
                    <a:pos x="hc" y="t"/>
                  </a:cxn>
                  <a:cxn ang="0">
                    <a:pos x="r" y="vc"/>
                  </a:cxn>
                  <a:cxn ang="cd4">
                    <a:pos x="hc" y="b"/>
                  </a:cxn>
                  <a:cxn ang="cd2">
                    <a:pos x="l" y="vc"/>
                  </a:cxn>
                </a:cxnLst>
                <a:rect l="f109" t="f112" r="f110" b="f111"/>
                <a:pathLst>
                  <a:path w="9421" h="12662">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7" y="f24"/>
                      <a:pt x="f5" y="f24"/>
                    </a:cubicBezTo>
                    <a:cubicBezTo>
                      <a:pt x="f25" y="f24"/>
                      <a:pt x="f26" y="f23"/>
                      <a:pt x="f26" y="f16"/>
                    </a:cubicBezTo>
                    <a:cubicBezTo>
                      <a:pt x="f26" y="f17"/>
                      <a:pt x="f27" y="f28"/>
                      <a:pt x="f29" y="f30"/>
                    </a:cubicBezTo>
                    <a:cubicBezTo>
                      <a:pt x="f31" y="f32"/>
                      <a:pt x="f14" y="f33"/>
                      <a:pt x="f14" y="f34"/>
                    </a:cubicBezTo>
                    <a:cubicBezTo>
                      <a:pt x="f14" y="f35"/>
                      <a:pt x="f12" y="f36"/>
                      <a:pt x="f8" y="f37"/>
                    </a:cubicBezTo>
                    <a:lnTo>
                      <a:pt x="f8" y="f38"/>
                    </a:lnTo>
                    <a:cubicBezTo>
                      <a:pt x="f8" y="f39"/>
                      <a:pt x="f40" y="f41"/>
                      <a:pt x="f5" y="f41"/>
                    </a:cubicBezTo>
                    <a:cubicBezTo>
                      <a:pt x="f25" y="f41"/>
                      <a:pt x="f26" y="f42"/>
                      <a:pt x="f26" y="f38"/>
                    </a:cubicBezTo>
                    <a:lnTo>
                      <a:pt x="f26" y="f37"/>
                    </a:lnTo>
                    <a:cubicBezTo>
                      <a:pt x="f43" y="f44"/>
                      <a:pt x="f45" y="f35"/>
                      <a:pt x="f45" y="f34"/>
                    </a:cubicBezTo>
                    <a:cubicBezTo>
                      <a:pt x="f45" y="f46"/>
                      <a:pt x="f47" y="f48"/>
                      <a:pt x="f49" y="f48"/>
                    </a:cubicBezTo>
                    <a:cubicBezTo>
                      <a:pt x="f50" y="f48"/>
                      <a:pt x="f26" y="f46"/>
                      <a:pt x="f26" y="f34"/>
                    </a:cubicBezTo>
                    <a:cubicBezTo>
                      <a:pt x="f26" y="f51"/>
                      <a:pt x="f52" y="f53"/>
                      <a:pt x="f5" y="f53"/>
                    </a:cubicBezTo>
                    <a:cubicBezTo>
                      <a:pt x="f40" y="f53"/>
                      <a:pt x="f8" y="f54"/>
                      <a:pt x="f8" y="f34"/>
                    </a:cubicBezTo>
                    <a:cubicBezTo>
                      <a:pt x="f8" y="f46"/>
                      <a:pt x="f55" y="f56"/>
                      <a:pt x="f25" y="f57"/>
                    </a:cubicBezTo>
                    <a:cubicBezTo>
                      <a:pt x="f58" y="f59"/>
                      <a:pt x="f45" y="f60"/>
                      <a:pt x="f45" y="f16"/>
                    </a:cubicBezTo>
                    <a:cubicBezTo>
                      <a:pt x="f45" y="f15"/>
                      <a:pt x="f43" y="f61"/>
                      <a:pt x="f26" y="f11"/>
                    </a:cubicBezTo>
                    <a:lnTo>
                      <a:pt x="f26" y="f10"/>
                    </a:lnTo>
                    <a:cubicBezTo>
                      <a:pt x="f26" y="f62"/>
                      <a:pt x="f52" y="f6"/>
                      <a:pt x="f5" y="f6"/>
                    </a:cubicBezTo>
                    <a:close/>
                    <a:moveTo>
                      <a:pt x="f14" y="f63"/>
                    </a:moveTo>
                    <a:lnTo>
                      <a:pt x="f14" y="f64"/>
                    </a:lnTo>
                    <a:lnTo>
                      <a:pt x="f45" y="f64"/>
                    </a:lnTo>
                    <a:lnTo>
                      <a:pt x="f45" y="f63"/>
                    </a:lnTo>
                    <a:close/>
                    <a:moveTo>
                      <a:pt x="f65" y="f2"/>
                    </a:moveTo>
                    <a:cubicBezTo>
                      <a:pt x="f66" y="f2"/>
                      <a:pt x="f67" y="f68"/>
                      <a:pt x="f69" y="f70"/>
                    </a:cubicBezTo>
                    <a:cubicBezTo>
                      <a:pt x="f71" y="f72"/>
                      <a:pt x="f73" y="f74"/>
                      <a:pt x="f75" y="f22"/>
                    </a:cubicBezTo>
                    <a:cubicBezTo>
                      <a:pt x="f2" y="f76"/>
                      <a:pt x="f77" y="f78"/>
                      <a:pt x="f79" y="f80"/>
                    </a:cubicBezTo>
                    <a:lnTo>
                      <a:pt x="f79" y="f81"/>
                    </a:lnTo>
                    <a:cubicBezTo>
                      <a:pt x="f79" y="f82"/>
                      <a:pt x="f83" y="f84"/>
                      <a:pt x="f85" y="f84"/>
                    </a:cubicBezTo>
                    <a:cubicBezTo>
                      <a:pt x="f86" y="f84"/>
                      <a:pt x="f87" y="f82"/>
                      <a:pt x="f87" y="f81"/>
                    </a:cubicBezTo>
                    <a:lnTo>
                      <a:pt x="f87" y="f80"/>
                    </a:lnTo>
                    <a:cubicBezTo>
                      <a:pt x="f88" y="f89"/>
                      <a:pt x="f90" y="f91"/>
                      <a:pt x="f90" y="f92"/>
                    </a:cubicBezTo>
                    <a:cubicBezTo>
                      <a:pt x="f93" y="f94"/>
                      <a:pt x="f95" y="f2"/>
                      <a:pt x="f6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0" name="Google Shape;10156;p74">
                <a:extLst>
                  <a:ext uri="{FF2B5EF4-FFF2-40B4-BE49-F238E27FC236}">
                    <a16:creationId xmlns:a16="http://schemas.microsoft.com/office/drawing/2014/main" id="{01065205-16F1-FB05-FE76-A341711A324A}"/>
                  </a:ext>
                </a:extLst>
              </p:cNvPr>
              <p:cNvSpPr/>
              <p:nvPr/>
            </p:nvSpPr>
            <p:spPr>
              <a:xfrm>
                <a:off x="5943481" y="2877013"/>
                <a:ext cx="43013" cy="27102"/>
              </a:xfrm>
              <a:custGeom>
                <a:avLst/>
                <a:gdLst>
                  <a:gd name="f0" fmla="val w"/>
                  <a:gd name="f1" fmla="val h"/>
                  <a:gd name="f2" fmla="val 0"/>
                  <a:gd name="f3" fmla="val 1387"/>
                  <a:gd name="f4" fmla="val 820"/>
                  <a:gd name="f5" fmla="val 379"/>
                  <a:gd name="f6" fmla="val 158"/>
                  <a:gd name="f7" fmla="val 1"/>
                  <a:gd name="f8" fmla="val 189"/>
                  <a:gd name="f9" fmla="val 378"/>
                  <a:gd name="f10" fmla="val 630"/>
                  <a:gd name="f11" fmla="val 190"/>
                  <a:gd name="f12" fmla="val 819"/>
                  <a:gd name="f13" fmla="val 946"/>
                  <a:gd name="f14" fmla="val 1166"/>
                  <a:gd name="f15" fmla="*/ f0 1 1387"/>
                  <a:gd name="f16" fmla="*/ f1 1 820"/>
                  <a:gd name="f17" fmla="val f2"/>
                  <a:gd name="f18" fmla="val f3"/>
                  <a:gd name="f19" fmla="val f4"/>
                  <a:gd name="f20" fmla="+- f19 0 f17"/>
                  <a:gd name="f21" fmla="+- f18 0 f17"/>
                  <a:gd name="f22" fmla="*/ f21 1 1387"/>
                  <a:gd name="f23" fmla="*/ f20 1 820"/>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820">
                    <a:moveTo>
                      <a:pt x="f5" y="f2"/>
                    </a:moveTo>
                    <a:cubicBezTo>
                      <a:pt x="f6" y="f2"/>
                      <a:pt x="f7" y="f8"/>
                      <a:pt x="f7" y="f9"/>
                    </a:cubicBezTo>
                    <a:cubicBezTo>
                      <a:pt x="f7" y="f10"/>
                      <a:pt x="f11" y="f12"/>
                      <a:pt x="f5" y="f12"/>
                    </a:cubicBezTo>
                    <a:lnTo>
                      <a:pt x="f13" y="f12"/>
                    </a:lnTo>
                    <a:cubicBezTo>
                      <a:pt x="f14" y="f12"/>
                      <a:pt x="f3" y="f10"/>
                      <a:pt x="f3" y="f9"/>
                    </a:cubicBezTo>
                    <a:cubicBezTo>
                      <a:pt x="f3" y="f6"/>
                      <a:pt x="f14" y="f2"/>
                      <a:pt x="f13"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1" name="Google Shape;10157;p74">
                <a:extLst>
                  <a:ext uri="{FF2B5EF4-FFF2-40B4-BE49-F238E27FC236}">
                    <a16:creationId xmlns:a16="http://schemas.microsoft.com/office/drawing/2014/main" id="{BD41C7F9-9615-F56C-BE2B-6F356DD249BF}"/>
                  </a:ext>
                </a:extLst>
              </p:cNvPr>
              <p:cNvSpPr/>
              <p:nvPr/>
            </p:nvSpPr>
            <p:spPr>
              <a:xfrm>
                <a:off x="6292233" y="2877013"/>
                <a:ext cx="44000" cy="27102"/>
              </a:xfrm>
              <a:custGeom>
                <a:avLst/>
                <a:gdLst>
                  <a:gd name="f0" fmla="val w"/>
                  <a:gd name="f1" fmla="val h"/>
                  <a:gd name="f2" fmla="val 0"/>
                  <a:gd name="f3" fmla="val 1419"/>
                  <a:gd name="f4" fmla="val 820"/>
                  <a:gd name="f5" fmla="val 442"/>
                  <a:gd name="f6" fmla="val 221"/>
                  <a:gd name="f7" fmla="val 1"/>
                  <a:gd name="f8" fmla="val 189"/>
                  <a:gd name="f9" fmla="val 378"/>
                  <a:gd name="f10" fmla="val 630"/>
                  <a:gd name="f11" fmla="val 819"/>
                  <a:gd name="f12" fmla="val 1009"/>
                  <a:gd name="f13" fmla="val 1230"/>
                  <a:gd name="f14" fmla="val 1387"/>
                  <a:gd name="f15" fmla="val 158"/>
                  <a:gd name="f16" fmla="*/ f0 1 1419"/>
                  <a:gd name="f17" fmla="*/ f1 1 820"/>
                  <a:gd name="f18" fmla="val f2"/>
                  <a:gd name="f19" fmla="val f3"/>
                  <a:gd name="f20" fmla="val f4"/>
                  <a:gd name="f21" fmla="+- f20 0 f18"/>
                  <a:gd name="f22" fmla="+- f19 0 f18"/>
                  <a:gd name="f23" fmla="*/ f22 1 1419"/>
                  <a:gd name="f24" fmla="*/ f21 1 82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820">
                    <a:moveTo>
                      <a:pt x="f5" y="f2"/>
                    </a:moveTo>
                    <a:cubicBezTo>
                      <a:pt x="f6" y="f2"/>
                      <a:pt x="f7" y="f8"/>
                      <a:pt x="f7" y="f9"/>
                    </a:cubicBezTo>
                    <a:cubicBezTo>
                      <a:pt x="f7" y="f10"/>
                      <a:pt x="f6" y="f11"/>
                      <a:pt x="f5" y="f11"/>
                    </a:cubicBezTo>
                    <a:lnTo>
                      <a:pt x="f12" y="f11"/>
                    </a:lnTo>
                    <a:cubicBezTo>
                      <a:pt x="f13" y="f11"/>
                      <a:pt x="f14" y="f10"/>
                      <a:pt x="f14" y="f9"/>
                    </a:cubicBezTo>
                    <a:cubicBezTo>
                      <a:pt x="f3" y="f15"/>
                      <a:pt x="f13" y="f2"/>
                      <a:pt x="f12"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2" name="Google Shape;10158;p74">
                <a:extLst>
                  <a:ext uri="{FF2B5EF4-FFF2-40B4-BE49-F238E27FC236}">
                    <a16:creationId xmlns:a16="http://schemas.microsoft.com/office/drawing/2014/main" id="{AE367EEE-BF48-8523-0A21-4792CD3A789F}"/>
                  </a:ext>
                </a:extLst>
              </p:cNvPr>
              <p:cNvSpPr/>
              <p:nvPr/>
            </p:nvSpPr>
            <p:spPr>
              <a:xfrm>
                <a:off x="5996223" y="3002194"/>
                <a:ext cx="40096" cy="40123"/>
              </a:xfrm>
              <a:custGeom>
                <a:avLst/>
                <a:gdLst>
                  <a:gd name="f0" fmla="val w"/>
                  <a:gd name="f1" fmla="val h"/>
                  <a:gd name="f2" fmla="val 0"/>
                  <a:gd name="f3" fmla="val 1293"/>
                  <a:gd name="f4" fmla="val 1214"/>
                  <a:gd name="f5" fmla="val 836"/>
                  <a:gd name="f6" fmla="val 1"/>
                  <a:gd name="f7" fmla="val 725"/>
                  <a:gd name="f8" fmla="val 615"/>
                  <a:gd name="f9" fmla="val 40"/>
                  <a:gd name="f10" fmla="val 536"/>
                  <a:gd name="f11" fmla="val 119"/>
                  <a:gd name="f12" fmla="val 158"/>
                  <a:gd name="f13" fmla="val 497"/>
                  <a:gd name="f14" fmla="val 654"/>
                  <a:gd name="f15" fmla="val 938"/>
                  <a:gd name="f16" fmla="val 1096"/>
                  <a:gd name="f17" fmla="val 237"/>
                  <a:gd name="f18" fmla="val 1174"/>
                  <a:gd name="f19" fmla="val 340"/>
                  <a:gd name="f20" fmla="val 442"/>
                  <a:gd name="f21" fmla="val 544"/>
                  <a:gd name="f22" fmla="val 647"/>
                  <a:gd name="f23" fmla="val 1135"/>
                  <a:gd name="f24" fmla="val 686"/>
                  <a:gd name="f25" fmla="val 528"/>
                  <a:gd name="f26" fmla="val 245"/>
                  <a:gd name="f27" fmla="val 1056"/>
                  <a:gd name="f28" fmla="val 946"/>
                  <a:gd name="f29" fmla="*/ f0 1 1293"/>
                  <a:gd name="f30" fmla="*/ f1 1 1214"/>
                  <a:gd name="f31" fmla="val f2"/>
                  <a:gd name="f32" fmla="val f3"/>
                  <a:gd name="f33" fmla="val f4"/>
                  <a:gd name="f34" fmla="+- f33 0 f31"/>
                  <a:gd name="f35" fmla="+- f32 0 f31"/>
                  <a:gd name="f36" fmla="*/ f35 1 1293"/>
                  <a:gd name="f37" fmla="*/ f34 1 1214"/>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293" h="1214">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7" y="f16"/>
                    </a:cubicBezTo>
                    <a:lnTo>
                      <a:pt x="f23" y="f24"/>
                    </a:lnTo>
                    <a:cubicBezTo>
                      <a:pt x="f3" y="f25"/>
                      <a:pt x="f3" y="f26"/>
                      <a:pt x="f23" y="f11"/>
                    </a:cubicBezTo>
                    <a:cubicBezTo>
                      <a:pt x="f27" y="f9"/>
                      <a:pt x="f28"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3" name="Google Shape;10159;p74">
                <a:extLst>
                  <a:ext uri="{FF2B5EF4-FFF2-40B4-BE49-F238E27FC236}">
                    <a16:creationId xmlns:a16="http://schemas.microsoft.com/office/drawing/2014/main" id="{5DD94AAC-74D9-26F3-95CD-BAAA391E7CC1}"/>
                  </a:ext>
                </a:extLst>
              </p:cNvPr>
              <p:cNvSpPr/>
              <p:nvPr/>
            </p:nvSpPr>
            <p:spPr>
              <a:xfrm>
                <a:off x="6244382" y="2737741"/>
                <a:ext cx="40059" cy="40123"/>
              </a:xfrm>
              <a:custGeom>
                <a:avLst/>
                <a:gdLst>
                  <a:gd name="f0" fmla="val w"/>
                  <a:gd name="f1" fmla="val h"/>
                  <a:gd name="f2" fmla="val 0"/>
                  <a:gd name="f3" fmla="val 1292"/>
                  <a:gd name="f4" fmla="val 1214"/>
                  <a:gd name="f5" fmla="val 835"/>
                  <a:gd name="f6" fmla="val 1"/>
                  <a:gd name="f7" fmla="val 725"/>
                  <a:gd name="f8" fmla="val 614"/>
                  <a:gd name="f9" fmla="val 40"/>
                  <a:gd name="f10" fmla="val 536"/>
                  <a:gd name="f11" fmla="val 119"/>
                  <a:gd name="f12" fmla="val 126"/>
                  <a:gd name="f13" fmla="val 497"/>
                  <a:gd name="f14" fmla="val 654"/>
                  <a:gd name="f15" fmla="val 938"/>
                  <a:gd name="f16" fmla="val 1095"/>
                  <a:gd name="f17" fmla="val 205"/>
                  <a:gd name="f18" fmla="val 1174"/>
                  <a:gd name="f19" fmla="val 315"/>
                  <a:gd name="f20" fmla="val 1213"/>
                  <a:gd name="f21" fmla="val 425"/>
                  <a:gd name="f22" fmla="val 646"/>
                  <a:gd name="f23" fmla="val 1134"/>
                  <a:gd name="f24" fmla="val 686"/>
                  <a:gd name="f25" fmla="val 560"/>
                  <a:gd name="f26" fmla="val 276"/>
                  <a:gd name="f27" fmla="val 1056"/>
                  <a:gd name="f28" fmla="val 945"/>
                  <a:gd name="f29" fmla="*/ f0 1 1292"/>
                  <a:gd name="f30" fmla="*/ f1 1 1214"/>
                  <a:gd name="f31" fmla="val f2"/>
                  <a:gd name="f32" fmla="val f3"/>
                  <a:gd name="f33" fmla="val f4"/>
                  <a:gd name="f34" fmla="+- f33 0 f31"/>
                  <a:gd name="f35" fmla="+- f32 0 f31"/>
                  <a:gd name="f36" fmla="*/ f35 1 1292"/>
                  <a:gd name="f37" fmla="*/ f34 1 1214"/>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292" h="1214">
                    <a:moveTo>
                      <a:pt x="f5" y="f6"/>
                    </a:moveTo>
                    <a:cubicBezTo>
                      <a:pt x="f7" y="f6"/>
                      <a:pt x="f8" y="f9"/>
                      <a:pt x="f10" y="f11"/>
                    </a:cubicBezTo>
                    <a:lnTo>
                      <a:pt x="f12" y="f13"/>
                    </a:lnTo>
                    <a:cubicBezTo>
                      <a:pt x="f2" y="f14"/>
                      <a:pt x="f2" y="f15"/>
                      <a:pt x="f12" y="f16"/>
                    </a:cubicBezTo>
                    <a:cubicBezTo>
                      <a:pt x="f17" y="f18"/>
                      <a:pt x="f19" y="f20"/>
                      <a:pt x="f21" y="f20"/>
                    </a:cubicBezTo>
                    <a:cubicBezTo>
                      <a:pt x="f10" y="f20"/>
                      <a:pt x="f22" y="f18"/>
                      <a:pt x="f7" y="f16"/>
                    </a:cubicBezTo>
                    <a:lnTo>
                      <a:pt x="f23" y="f24"/>
                    </a:lnTo>
                    <a:cubicBezTo>
                      <a:pt x="f3" y="f25"/>
                      <a:pt x="f3" y="f26"/>
                      <a:pt x="f23" y="f11"/>
                    </a:cubicBezTo>
                    <a:cubicBezTo>
                      <a:pt x="f27" y="f9"/>
                      <a:pt x="f28"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4" name="Google Shape;10160;p74">
                <a:extLst>
                  <a:ext uri="{FF2B5EF4-FFF2-40B4-BE49-F238E27FC236}">
                    <a16:creationId xmlns:a16="http://schemas.microsoft.com/office/drawing/2014/main" id="{BC40B60F-1EA7-C844-2EC5-1AF103E92148}"/>
                  </a:ext>
                </a:extLst>
              </p:cNvPr>
              <p:cNvSpPr/>
              <p:nvPr/>
            </p:nvSpPr>
            <p:spPr>
              <a:xfrm>
                <a:off x="6244382" y="3002194"/>
                <a:ext cx="40059" cy="40123"/>
              </a:xfrm>
              <a:custGeom>
                <a:avLst/>
                <a:gdLst>
                  <a:gd name="f0" fmla="val w"/>
                  <a:gd name="f1" fmla="val h"/>
                  <a:gd name="f2" fmla="val 0"/>
                  <a:gd name="f3" fmla="val 1292"/>
                  <a:gd name="f4" fmla="val 1214"/>
                  <a:gd name="f5" fmla="val 425"/>
                  <a:gd name="f6" fmla="val 1"/>
                  <a:gd name="f7" fmla="val 315"/>
                  <a:gd name="f8" fmla="val 205"/>
                  <a:gd name="f9" fmla="val 40"/>
                  <a:gd name="f10" fmla="val 126"/>
                  <a:gd name="f11" fmla="val 119"/>
                  <a:gd name="f12" fmla="val 245"/>
                  <a:gd name="f13" fmla="val 528"/>
                  <a:gd name="f14" fmla="val 686"/>
                  <a:gd name="f15" fmla="val 536"/>
                  <a:gd name="f16" fmla="val 1096"/>
                  <a:gd name="f17" fmla="val 614"/>
                  <a:gd name="f18" fmla="val 1174"/>
                  <a:gd name="f19" fmla="val 725"/>
                  <a:gd name="f20" fmla="val 835"/>
                  <a:gd name="f21" fmla="val 945"/>
                  <a:gd name="f22" fmla="val 1056"/>
                  <a:gd name="f23" fmla="val 1134"/>
                  <a:gd name="f24" fmla="val 938"/>
                  <a:gd name="f25" fmla="val 654"/>
                  <a:gd name="f26" fmla="val 497"/>
                  <a:gd name="f27" fmla="val 646"/>
                  <a:gd name="f28" fmla="*/ f0 1 1292"/>
                  <a:gd name="f29" fmla="*/ f1 1 1214"/>
                  <a:gd name="f30" fmla="val f2"/>
                  <a:gd name="f31" fmla="val f3"/>
                  <a:gd name="f32" fmla="val f4"/>
                  <a:gd name="f33" fmla="+- f32 0 f30"/>
                  <a:gd name="f34" fmla="+- f31 0 f30"/>
                  <a:gd name="f35" fmla="*/ f34 1 1292"/>
                  <a:gd name="f36" fmla="*/ f33 1 1214"/>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1292" h="1214">
                    <a:moveTo>
                      <a:pt x="f5" y="f6"/>
                    </a:moveTo>
                    <a:cubicBezTo>
                      <a:pt x="f7" y="f6"/>
                      <a:pt x="f8" y="f9"/>
                      <a:pt x="f10" y="f11"/>
                    </a:cubicBezTo>
                    <a:cubicBezTo>
                      <a:pt x="f2" y="f12"/>
                      <a:pt x="f2" y="f13"/>
                      <a:pt x="f10" y="f14"/>
                    </a:cubicBezTo>
                    <a:lnTo>
                      <a:pt x="f15" y="f16"/>
                    </a:lnTo>
                    <a:cubicBezTo>
                      <a:pt x="f17" y="f18"/>
                      <a:pt x="f19" y="f4"/>
                      <a:pt x="f20" y="f4"/>
                    </a:cubicBezTo>
                    <a:cubicBezTo>
                      <a:pt x="f21" y="f4"/>
                      <a:pt x="f22" y="f18"/>
                      <a:pt x="f23" y="f16"/>
                    </a:cubicBezTo>
                    <a:cubicBezTo>
                      <a:pt x="f3" y="f24"/>
                      <a:pt x="f3" y="f25"/>
                      <a:pt x="f23" y="f26"/>
                    </a:cubicBezTo>
                    <a:lnTo>
                      <a:pt x="f19" y="f11"/>
                    </a:lnTo>
                    <a:cubicBezTo>
                      <a:pt x="f27" y="f9"/>
                      <a:pt x="f15"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5" name="Google Shape;10161;p74">
                <a:extLst>
                  <a:ext uri="{FF2B5EF4-FFF2-40B4-BE49-F238E27FC236}">
                    <a16:creationId xmlns:a16="http://schemas.microsoft.com/office/drawing/2014/main" id="{7CBE22A8-D3B6-54C1-CE61-41DF50BB0853}"/>
                  </a:ext>
                </a:extLst>
              </p:cNvPr>
              <p:cNvSpPr/>
              <p:nvPr/>
            </p:nvSpPr>
            <p:spPr>
              <a:xfrm>
                <a:off x="5996223" y="2737741"/>
                <a:ext cx="40096" cy="40123"/>
              </a:xfrm>
              <a:custGeom>
                <a:avLst/>
                <a:gdLst>
                  <a:gd name="f0" fmla="val w"/>
                  <a:gd name="f1" fmla="val h"/>
                  <a:gd name="f2" fmla="val 0"/>
                  <a:gd name="f3" fmla="val 1293"/>
                  <a:gd name="f4" fmla="val 1214"/>
                  <a:gd name="f5" fmla="val 442"/>
                  <a:gd name="f6" fmla="val 1"/>
                  <a:gd name="f7" fmla="val 340"/>
                  <a:gd name="f8" fmla="val 237"/>
                  <a:gd name="f9" fmla="val 40"/>
                  <a:gd name="f10" fmla="val 158"/>
                  <a:gd name="f11" fmla="val 119"/>
                  <a:gd name="f12" fmla="val 276"/>
                  <a:gd name="f13" fmla="val 560"/>
                  <a:gd name="f14" fmla="val 686"/>
                  <a:gd name="f15" fmla="val 536"/>
                  <a:gd name="f16" fmla="val 1095"/>
                  <a:gd name="f17" fmla="val 615"/>
                  <a:gd name="f18" fmla="val 1174"/>
                  <a:gd name="f19" fmla="val 725"/>
                  <a:gd name="f20" fmla="val 1213"/>
                  <a:gd name="f21" fmla="val 836"/>
                  <a:gd name="f22" fmla="val 946"/>
                  <a:gd name="f23" fmla="val 1056"/>
                  <a:gd name="f24" fmla="val 1135"/>
                  <a:gd name="f25" fmla="val 938"/>
                  <a:gd name="f26" fmla="val 654"/>
                  <a:gd name="f27" fmla="val 497"/>
                  <a:gd name="f28" fmla="val 647"/>
                  <a:gd name="f29" fmla="val 544"/>
                  <a:gd name="f30" fmla="*/ f0 1 1293"/>
                  <a:gd name="f31" fmla="*/ f1 1 1214"/>
                  <a:gd name="f32" fmla="val f2"/>
                  <a:gd name="f33" fmla="val f3"/>
                  <a:gd name="f34" fmla="val f4"/>
                  <a:gd name="f35" fmla="+- f34 0 f32"/>
                  <a:gd name="f36" fmla="+- f33 0 f32"/>
                  <a:gd name="f37" fmla="*/ f36 1 1293"/>
                  <a:gd name="f38" fmla="*/ f35 1 1214"/>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1293" h="121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3" y="f25"/>
                      <a:pt x="f3" y="f26"/>
                      <a:pt x="f24" y="f27"/>
                    </a:cubicBezTo>
                    <a:lnTo>
                      <a:pt x="f19" y="f11"/>
                    </a:lnTo>
                    <a:cubicBezTo>
                      <a:pt x="f28" y="f9"/>
                      <a:pt x="f29"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56" name="Google Shape;10172;p74">
              <a:extLst>
                <a:ext uri="{FF2B5EF4-FFF2-40B4-BE49-F238E27FC236}">
                  <a16:creationId xmlns:a16="http://schemas.microsoft.com/office/drawing/2014/main" id="{9F071F34-7100-937D-3332-8D70A19B974F}"/>
                </a:ext>
              </a:extLst>
            </p:cNvPr>
            <p:cNvGrpSpPr/>
            <p:nvPr/>
          </p:nvGrpSpPr>
          <p:grpSpPr>
            <a:xfrm>
              <a:off x="7068723" y="1223851"/>
              <a:ext cx="512996" cy="541708"/>
              <a:chOff x="7068723" y="1223851"/>
              <a:chExt cx="512996" cy="541708"/>
            </a:xfrm>
          </p:grpSpPr>
          <p:sp>
            <p:nvSpPr>
              <p:cNvPr id="57" name="Google Shape;10173;p74">
                <a:extLst>
                  <a:ext uri="{FF2B5EF4-FFF2-40B4-BE49-F238E27FC236}">
                    <a16:creationId xmlns:a16="http://schemas.microsoft.com/office/drawing/2014/main" id="{995C72F2-0BB1-6F7D-08B9-D14EB638F4D3}"/>
                  </a:ext>
                </a:extLst>
              </p:cNvPr>
              <p:cNvSpPr/>
              <p:nvPr/>
            </p:nvSpPr>
            <p:spPr>
              <a:xfrm>
                <a:off x="7203615" y="1223851"/>
                <a:ext cx="378104" cy="392954"/>
              </a:xfrm>
              <a:custGeom>
                <a:avLst/>
                <a:gdLst>
                  <a:gd name="f0" fmla="val w"/>
                  <a:gd name="f1" fmla="val h"/>
                  <a:gd name="f2" fmla="val 0"/>
                  <a:gd name="f3" fmla="val 9452"/>
                  <a:gd name="f4" fmla="val 9217"/>
                  <a:gd name="f5" fmla="val 3387"/>
                  <a:gd name="f6" fmla="val 836"/>
                  <a:gd name="f7" fmla="val 3497"/>
                  <a:gd name="f8" fmla="val 3607"/>
                  <a:gd name="f9" fmla="val 875"/>
                  <a:gd name="f10" fmla="val 3686"/>
                  <a:gd name="f11" fmla="val 954"/>
                  <a:gd name="f12" fmla="val 3844"/>
                  <a:gd name="f13" fmla="val 1111"/>
                  <a:gd name="f14" fmla="val 1395"/>
                  <a:gd name="f15" fmla="val 1553"/>
                  <a:gd name="f16" fmla="val 1638"/>
                  <a:gd name="f17" fmla="val 3600"/>
                  <a:gd name="f18" fmla="val 1560"/>
                  <a:gd name="f19" fmla="val 3679"/>
                  <a:gd name="f20" fmla="val 1449"/>
                  <a:gd name="f21" fmla="val 3718"/>
                  <a:gd name="f22" fmla="val 1339"/>
                  <a:gd name="f23" fmla="val 1229"/>
                  <a:gd name="f24" fmla="val 1118"/>
                  <a:gd name="f25" fmla="val 1040"/>
                  <a:gd name="f26" fmla="val 882"/>
                  <a:gd name="f27" fmla="val 3443"/>
                  <a:gd name="f28" fmla="val 3159"/>
                  <a:gd name="f29" fmla="val 3002"/>
                  <a:gd name="f30" fmla="val 3088"/>
                  <a:gd name="f31" fmla="val 3166"/>
                  <a:gd name="f32" fmla="val 3277"/>
                  <a:gd name="f33" fmla="val 8081"/>
                  <a:gd name="f34" fmla="val 5530"/>
                  <a:gd name="f35" fmla="val 8191"/>
                  <a:gd name="f36" fmla="val 8302"/>
                  <a:gd name="f37" fmla="val 5569"/>
                  <a:gd name="f38" fmla="val 8380"/>
                  <a:gd name="f39" fmla="val 5648"/>
                  <a:gd name="f40" fmla="val 8538"/>
                  <a:gd name="f41" fmla="val 5806"/>
                  <a:gd name="f42" fmla="val 6089"/>
                  <a:gd name="f43" fmla="val 6247"/>
                  <a:gd name="f44" fmla="val 6333"/>
                  <a:gd name="f45" fmla="val 8295"/>
                  <a:gd name="f46" fmla="val 6254"/>
                  <a:gd name="f47" fmla="val 8358"/>
                  <a:gd name="f48" fmla="val 6143"/>
                  <a:gd name="f49" fmla="val 8389"/>
                  <a:gd name="f50" fmla="val 6033"/>
                  <a:gd name="f51" fmla="val 5923"/>
                  <a:gd name="f52" fmla="val 5813"/>
                  <a:gd name="f53" fmla="val 5734"/>
                  <a:gd name="f54" fmla="val 5576"/>
                  <a:gd name="f55" fmla="val 8137"/>
                  <a:gd name="f56" fmla="val 7853"/>
                  <a:gd name="f57" fmla="val 7696"/>
                  <a:gd name="f58" fmla="val 7782"/>
                  <a:gd name="f59" fmla="val 7861"/>
                  <a:gd name="f60" fmla="val 7971"/>
                  <a:gd name="f61" fmla="val 3414"/>
                  <a:gd name="f62" fmla="val 1"/>
                  <a:gd name="f63" fmla="val 3095"/>
                  <a:gd name="f64" fmla="val 2772"/>
                  <a:gd name="f65" fmla="val 119"/>
                  <a:gd name="f66" fmla="val 2520"/>
                  <a:gd name="f67" fmla="val 355"/>
                  <a:gd name="f68" fmla="val 473"/>
                  <a:gd name="f69" fmla="val 2403"/>
                  <a:gd name="f70" fmla="val 2876"/>
                  <a:gd name="f71" fmla="val 3663"/>
                  <a:gd name="f72" fmla="val 4199"/>
                  <a:gd name="f73" fmla="val 700"/>
                  <a:gd name="f74" fmla="val 4406"/>
                  <a:gd name="f75" fmla="val 1008"/>
                  <a:gd name="f76" fmla="val 4544"/>
                  <a:gd name="f77" fmla="val 1345"/>
                  <a:gd name="f78" fmla="val 1522"/>
                  <a:gd name="f79" fmla="val 1706"/>
                  <a:gd name="f80" fmla="val 4506"/>
                  <a:gd name="f81" fmla="val 1890"/>
                  <a:gd name="f82" fmla="val 4419"/>
                  <a:gd name="f83" fmla="val 4915"/>
                  <a:gd name="f84" fmla="val 7444"/>
                  <a:gd name="f85" fmla="val 4663"/>
                  <a:gd name="f86" fmla="val 7980"/>
                  <a:gd name="f87" fmla="val 4789"/>
                  <a:gd name="f88" fmla="val 8515"/>
                  <a:gd name="f89" fmla="val 5135"/>
                  <a:gd name="f90" fmla="val 8862"/>
                  <a:gd name="f91" fmla="val 5372"/>
                  <a:gd name="f92" fmla="val 9098"/>
                  <a:gd name="f93" fmla="val 5687"/>
                  <a:gd name="f94" fmla="val 9216"/>
                  <a:gd name="f95" fmla="val 6010"/>
                  <a:gd name="f96" fmla="val 6663"/>
                  <a:gd name="f97" fmla="val 6931"/>
                  <a:gd name="f98" fmla="val 8979"/>
                  <a:gd name="f99" fmla="val 6814"/>
                  <a:gd name="f100" fmla="val 6341"/>
                  <a:gd name="f101" fmla="val 5554"/>
                  <a:gd name="f102" fmla="val 5050"/>
                  <a:gd name="f103" fmla="val 8757"/>
                  <a:gd name="f104" fmla="val 4828"/>
                  <a:gd name="f105" fmla="val 8445"/>
                  <a:gd name="f106" fmla="val 4696"/>
                  <a:gd name="f107" fmla="val 8117"/>
                  <a:gd name="f108" fmla="val 7933"/>
                  <a:gd name="f109" fmla="val 7743"/>
                  <a:gd name="f110" fmla="val 4738"/>
                  <a:gd name="f111" fmla="val 7561"/>
                  <a:gd name="f112" fmla="val 4829"/>
                  <a:gd name="f113" fmla="val 4505"/>
                  <a:gd name="f114" fmla="val 1773"/>
                  <a:gd name="f115" fmla="val 4757"/>
                  <a:gd name="f116" fmla="val 1269"/>
                  <a:gd name="f117" fmla="val 4631"/>
                  <a:gd name="f118" fmla="val 733"/>
                  <a:gd name="f119" fmla="val 4285"/>
                  <a:gd name="f120" fmla="val 4048"/>
                  <a:gd name="f121" fmla="val 3733"/>
                  <a:gd name="f122" fmla="*/ f0 1 9452"/>
                  <a:gd name="f123" fmla="*/ f1 1 9217"/>
                  <a:gd name="f124" fmla="val f2"/>
                  <a:gd name="f125" fmla="val f3"/>
                  <a:gd name="f126" fmla="val f4"/>
                  <a:gd name="f127" fmla="+- f126 0 f124"/>
                  <a:gd name="f128" fmla="+- f125 0 f124"/>
                  <a:gd name="f129" fmla="*/ f128 1 9452"/>
                  <a:gd name="f130" fmla="*/ f127 1 9217"/>
                  <a:gd name="f131" fmla="*/ f124 1 f129"/>
                  <a:gd name="f132" fmla="*/ f125 1 f129"/>
                  <a:gd name="f133" fmla="*/ f124 1 f130"/>
                  <a:gd name="f134" fmla="*/ f126 1 f130"/>
                  <a:gd name="f135" fmla="*/ f131 f122 1"/>
                  <a:gd name="f136" fmla="*/ f132 f122 1"/>
                  <a:gd name="f137" fmla="*/ f134 f123 1"/>
                  <a:gd name="f138" fmla="*/ f133 f123 1"/>
                </a:gdLst>
                <a:ahLst/>
                <a:cxnLst>
                  <a:cxn ang="3cd4">
                    <a:pos x="hc" y="t"/>
                  </a:cxn>
                  <a:cxn ang="0">
                    <a:pos x="r" y="vc"/>
                  </a:cxn>
                  <a:cxn ang="cd4">
                    <a:pos x="hc" y="b"/>
                  </a:cxn>
                  <a:cxn ang="cd2">
                    <a:pos x="l" y="vc"/>
                  </a:cxn>
                </a:cxnLst>
                <a:rect l="f135" t="f138" r="f136" b="f137"/>
                <a:pathLst>
                  <a:path w="9452" h="9217">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3" y="f34"/>
                    </a:moveTo>
                    <a:cubicBezTo>
                      <a:pt x="f35" y="f34"/>
                      <a:pt x="f36" y="f37"/>
                      <a:pt x="f38" y="f39"/>
                    </a:cubicBezTo>
                    <a:cubicBezTo>
                      <a:pt x="f40" y="f41"/>
                      <a:pt x="f40" y="f42"/>
                      <a:pt x="f38" y="f43"/>
                    </a:cubicBezTo>
                    <a:lnTo>
                      <a:pt x="f44" y="f45"/>
                    </a:lnTo>
                    <a:cubicBezTo>
                      <a:pt x="f46" y="f47"/>
                      <a:pt x="f48" y="f49"/>
                      <a:pt x="f50" y="f49"/>
                    </a:cubicBezTo>
                    <a:cubicBezTo>
                      <a:pt x="f51" y="f49"/>
                      <a:pt x="f52" y="f47"/>
                      <a:pt x="f53" y="f45"/>
                    </a:cubicBezTo>
                    <a:cubicBezTo>
                      <a:pt x="f54" y="f55"/>
                      <a:pt x="f54" y="f56"/>
                      <a:pt x="f53" y="f57"/>
                    </a:cubicBezTo>
                    <a:lnTo>
                      <a:pt x="f58" y="f39"/>
                    </a:lnTo>
                    <a:cubicBezTo>
                      <a:pt x="f59" y="f37"/>
                      <a:pt x="f60" y="f34"/>
                      <a:pt x="f33" y="f34"/>
                    </a:cubicBezTo>
                    <a:close/>
                    <a:moveTo>
                      <a:pt x="f61" y="f62"/>
                    </a:moveTo>
                    <a:cubicBezTo>
                      <a:pt x="f63" y="f62"/>
                      <a:pt x="f64" y="f65"/>
                      <a:pt x="f66" y="f67"/>
                    </a:cubicBezTo>
                    <a:lnTo>
                      <a:pt x="f68" y="f69"/>
                    </a:lnTo>
                    <a:cubicBezTo>
                      <a:pt x="f2" y="f70"/>
                      <a:pt x="f2" y="f71"/>
                      <a:pt x="f68" y="f72"/>
                    </a:cubicBezTo>
                    <a:cubicBezTo>
                      <a:pt x="f73" y="f74"/>
                      <a:pt x="f75" y="f76"/>
                      <a:pt x="f77" y="f76"/>
                    </a:cubicBezTo>
                    <a:cubicBezTo>
                      <a:pt x="f78" y="f76"/>
                      <a:pt x="f79" y="f80"/>
                      <a:pt x="f81" y="f82"/>
                    </a:cubicBezTo>
                    <a:lnTo>
                      <a:pt x="f83" y="f84"/>
                    </a:lnTo>
                    <a:cubicBezTo>
                      <a:pt x="f85" y="f86"/>
                      <a:pt x="f87" y="f88"/>
                      <a:pt x="f89" y="f90"/>
                    </a:cubicBezTo>
                    <a:cubicBezTo>
                      <a:pt x="f91" y="f92"/>
                      <a:pt x="f93" y="f94"/>
                      <a:pt x="f95" y="f94"/>
                    </a:cubicBezTo>
                    <a:cubicBezTo>
                      <a:pt x="f44" y="f94"/>
                      <a:pt x="f96" y="f92"/>
                      <a:pt x="f97" y="f90"/>
                    </a:cubicBezTo>
                    <a:lnTo>
                      <a:pt x="f98" y="f99"/>
                    </a:lnTo>
                    <a:cubicBezTo>
                      <a:pt x="f3" y="f100"/>
                      <a:pt x="f3" y="f101"/>
                      <a:pt x="f98" y="f102"/>
                    </a:cubicBezTo>
                    <a:cubicBezTo>
                      <a:pt x="f103" y="f104"/>
                      <a:pt x="f105" y="f106"/>
                      <a:pt x="f107" y="f106"/>
                    </a:cubicBezTo>
                    <a:cubicBezTo>
                      <a:pt x="f108" y="f106"/>
                      <a:pt x="f109" y="f110"/>
                      <a:pt x="f111" y="f112"/>
                    </a:cubicBezTo>
                    <a:lnTo>
                      <a:pt x="f113" y="f114"/>
                    </a:lnTo>
                    <a:cubicBezTo>
                      <a:pt x="f115" y="f116"/>
                      <a:pt x="f117" y="f118"/>
                      <a:pt x="f119" y="f67"/>
                    </a:cubicBezTo>
                    <a:cubicBezTo>
                      <a:pt x="f120" y="f65"/>
                      <a:pt x="f121" y="f62"/>
                      <a:pt x="f61" y="f6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8" name="Google Shape;10174;p74">
                <a:extLst>
                  <a:ext uri="{FF2B5EF4-FFF2-40B4-BE49-F238E27FC236}">
                    <a16:creationId xmlns:a16="http://schemas.microsoft.com/office/drawing/2014/main" id="{5C29396F-6AD6-593F-1F15-FB319E36B1C5}"/>
                  </a:ext>
                </a:extLst>
              </p:cNvPr>
              <p:cNvSpPr/>
              <p:nvPr/>
            </p:nvSpPr>
            <p:spPr>
              <a:xfrm>
                <a:off x="7068723" y="1463277"/>
                <a:ext cx="283619" cy="302273"/>
              </a:xfrm>
              <a:custGeom>
                <a:avLst/>
                <a:gdLst>
                  <a:gd name="f0" fmla="val w"/>
                  <a:gd name="f1" fmla="val h"/>
                  <a:gd name="f2" fmla="val 0"/>
                  <a:gd name="f3" fmla="val 7090"/>
                  <a:gd name="f4" fmla="val 5325"/>
                  <a:gd name="f5" fmla="val 1"/>
                  <a:gd name="f6" fmla="val 4160"/>
                  <a:gd name="f7" fmla="val 1166"/>
                  <a:gd name="f8" fmla="val 4081"/>
                  <a:gd name="f9" fmla="val 1088"/>
                  <a:gd name="f10" fmla="val 3971"/>
                  <a:gd name="f11" fmla="val 1048"/>
                  <a:gd name="f12" fmla="val 3860"/>
                  <a:gd name="f13" fmla="val 3750"/>
                  <a:gd name="f14" fmla="val 3640"/>
                  <a:gd name="f15" fmla="val 3561"/>
                  <a:gd name="f16" fmla="val 474"/>
                  <a:gd name="f17" fmla="val 4254"/>
                  <a:gd name="f18" fmla="val 159"/>
                  <a:gd name="f19" fmla="val 4569"/>
                  <a:gd name="f20" fmla="val 4947"/>
                  <a:gd name="f21" fmla="val 5419"/>
                  <a:gd name="f22" fmla="val 5861"/>
                  <a:gd name="f23" fmla="val 6302"/>
                  <a:gd name="f24" fmla="val 6617"/>
                  <a:gd name="f25" fmla="val 789"/>
                  <a:gd name="f26" fmla="val 6932"/>
                  <a:gd name="f27" fmla="val 1214"/>
                  <a:gd name="f28" fmla="val 7089"/>
                  <a:gd name="f29" fmla="val 1639"/>
                  <a:gd name="f30" fmla="val 2065"/>
                  <a:gd name="f31" fmla="val 2490"/>
                  <a:gd name="f32" fmla="val 2805"/>
                  <a:gd name="f33" fmla="val 5892"/>
                  <a:gd name="f34" fmla="val 3529"/>
                  <a:gd name="f35" fmla="val 6081"/>
                  <a:gd name="f36" fmla="val 3372"/>
                  <a:gd name="f37" fmla="val 3088"/>
                  <a:gd name="f38" fmla="val 5924"/>
                  <a:gd name="f39" fmla="val 2931"/>
                  <a:gd name="f40" fmla="val 1765"/>
                  <a:gd name="f41" fmla="*/ f0 1 7090"/>
                  <a:gd name="f42" fmla="*/ f1 1 7090"/>
                  <a:gd name="f43" fmla="val f2"/>
                  <a:gd name="f44" fmla="val f3"/>
                  <a:gd name="f45" fmla="+- f44 0 f43"/>
                  <a:gd name="f46" fmla="*/ f45 1 7090"/>
                  <a:gd name="f47" fmla="*/ f43 1 f46"/>
                  <a:gd name="f48" fmla="*/ f44 1 f46"/>
                  <a:gd name="f49" fmla="*/ f47 f41 1"/>
                  <a:gd name="f50" fmla="*/ f48 f41 1"/>
                  <a:gd name="f51" fmla="*/ f48 f42 1"/>
                  <a:gd name="f52" fmla="*/ f47 f42 1"/>
                </a:gdLst>
                <a:ahLst/>
                <a:cxnLst>
                  <a:cxn ang="3cd4">
                    <a:pos x="hc" y="t"/>
                  </a:cxn>
                  <a:cxn ang="0">
                    <a:pos x="r" y="vc"/>
                  </a:cxn>
                  <a:cxn ang="cd4">
                    <a:pos x="hc" y="b"/>
                  </a:cxn>
                  <a:cxn ang="cd2">
                    <a:pos x="l" y="vc"/>
                  </a:cxn>
                </a:cxnLst>
                <a:rect l="f49" t="f52" r="f50" b="f51"/>
                <a:pathLst>
                  <a:path w="7090" h="7090">
                    <a:moveTo>
                      <a:pt x="f4" y="f5"/>
                    </a:moveTo>
                    <a:lnTo>
                      <a:pt x="f6" y="f7"/>
                    </a:lnTo>
                    <a:cubicBezTo>
                      <a:pt x="f8" y="f9"/>
                      <a:pt x="f10" y="f11"/>
                      <a:pt x="f12" y="f11"/>
                    </a:cubicBezTo>
                    <a:cubicBezTo>
                      <a:pt x="f13" y="f11"/>
                      <a:pt x="f14" y="f9"/>
                      <a:pt x="f15" y="f7"/>
                    </a:cubicBezTo>
                    <a:lnTo>
                      <a:pt x="f16" y="f17"/>
                    </a:lnTo>
                    <a:cubicBezTo>
                      <a:pt x="f18" y="f19"/>
                      <a:pt x="f5" y="f20"/>
                      <a:pt x="f5" y="f21"/>
                    </a:cubicBezTo>
                    <a:cubicBezTo>
                      <a:pt x="f5" y="f22"/>
                      <a:pt x="f18" y="f23"/>
                      <a:pt x="f16" y="f24"/>
                    </a:cubicBezTo>
                    <a:cubicBezTo>
                      <a:pt x="f25" y="f26"/>
                      <a:pt x="f27" y="f28"/>
                      <a:pt x="f29" y="f28"/>
                    </a:cubicBezTo>
                    <a:cubicBezTo>
                      <a:pt x="f30" y="f28"/>
                      <a:pt x="f31" y="f26"/>
                      <a:pt x="f32" y="f24"/>
                    </a:cubicBezTo>
                    <a:lnTo>
                      <a:pt x="f33" y="f34"/>
                    </a:lnTo>
                    <a:cubicBezTo>
                      <a:pt x="f35" y="f36"/>
                      <a:pt x="f35" y="f37"/>
                      <a:pt x="f38" y="f39"/>
                    </a:cubicBezTo>
                    <a:lnTo>
                      <a:pt x="f3" y="f40"/>
                    </a:lnTo>
                    <a:lnTo>
                      <a:pt x="f4"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9" name="Google Shape;10175;p74">
                <a:extLst>
                  <a:ext uri="{FF2B5EF4-FFF2-40B4-BE49-F238E27FC236}">
                    <a16:creationId xmlns:a16="http://schemas.microsoft.com/office/drawing/2014/main" id="{D1450F95-F2BD-B343-70C3-CFB8F74A97FF}"/>
                  </a:ext>
                </a:extLst>
              </p:cNvPr>
              <p:cNvSpPr/>
              <p:nvPr/>
            </p:nvSpPr>
            <p:spPr>
              <a:xfrm>
                <a:off x="7279218" y="1659398"/>
                <a:ext cx="297463" cy="106161"/>
              </a:xfrm>
              <a:custGeom>
                <a:avLst/>
                <a:gdLst>
                  <a:gd name="f0" fmla="val w"/>
                  <a:gd name="f1" fmla="val h"/>
                  <a:gd name="f2" fmla="val 0"/>
                  <a:gd name="f3" fmla="val 7436"/>
                  <a:gd name="f4" fmla="val 2490"/>
                  <a:gd name="f5" fmla="val 2048"/>
                  <a:gd name="f6" fmla="val 1355"/>
                  <a:gd name="f7" fmla="val 819"/>
                  <a:gd name="f8" fmla="val 536"/>
                  <a:gd name="f9" fmla="val 1229"/>
                  <a:gd name="f10" fmla="val 1639"/>
                  <a:gd name="f11" fmla="val 410"/>
                  <a:gd name="f12" fmla="val 189"/>
                  <a:gd name="f13" fmla="val 1859"/>
                  <a:gd name="f14" fmla="val 2269"/>
                  <a:gd name="f15" fmla="val 2489"/>
                  <a:gd name="f16" fmla="val 7026"/>
                  <a:gd name="f17" fmla="val 7278"/>
                  <a:gd name="f18" fmla="val 7435"/>
                  <a:gd name="f19" fmla="val 7246"/>
                  <a:gd name="f20" fmla="val 6994"/>
                  <a:gd name="f21" fmla="val 6616"/>
                  <a:gd name="f22" fmla="val 6049"/>
                  <a:gd name="f23" fmla="val 5356"/>
                  <a:gd name="f24" fmla="*/ f0 1 7436"/>
                  <a:gd name="f25" fmla="*/ f1 1 2490"/>
                  <a:gd name="f26" fmla="val f2"/>
                  <a:gd name="f27" fmla="val f3"/>
                  <a:gd name="f28" fmla="val f4"/>
                  <a:gd name="f29" fmla="+- f28 0 f26"/>
                  <a:gd name="f30" fmla="+- f27 0 f26"/>
                  <a:gd name="f31" fmla="*/ f30 1 7436"/>
                  <a:gd name="f32" fmla="*/ f29 1 2490"/>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436" h="2490">
                    <a:moveTo>
                      <a:pt x="f5" y="f2"/>
                    </a:moveTo>
                    <a:cubicBezTo>
                      <a:pt x="f6" y="f2"/>
                      <a:pt x="f7" y="f8"/>
                      <a:pt x="f7" y="f9"/>
                    </a:cubicBezTo>
                    <a:lnTo>
                      <a:pt x="f7" y="f10"/>
                    </a:lnTo>
                    <a:lnTo>
                      <a:pt x="f11" y="f10"/>
                    </a:lnTo>
                    <a:cubicBezTo>
                      <a:pt x="f12" y="f10"/>
                      <a:pt x="f2" y="f13"/>
                      <a:pt x="f2" y="f5"/>
                    </a:cubicBezTo>
                    <a:cubicBezTo>
                      <a:pt x="f2" y="f14"/>
                      <a:pt x="f12" y="f15"/>
                      <a:pt x="f11" y="f15"/>
                    </a:cubicBezTo>
                    <a:lnTo>
                      <a:pt x="f16" y="f15"/>
                    </a:lnTo>
                    <a:cubicBezTo>
                      <a:pt x="f17" y="f15"/>
                      <a:pt x="f18" y="f14"/>
                      <a:pt x="f18" y="f5"/>
                    </a:cubicBezTo>
                    <a:cubicBezTo>
                      <a:pt x="f18" y="f13"/>
                      <a:pt x="f19" y="f10"/>
                      <a:pt x="f20" y="f10"/>
                    </a:cubicBezTo>
                    <a:lnTo>
                      <a:pt x="f21" y="f10"/>
                    </a:lnTo>
                    <a:lnTo>
                      <a:pt x="f21" y="f9"/>
                    </a:lnTo>
                    <a:cubicBezTo>
                      <a:pt x="f21" y="f8"/>
                      <a:pt x="f22" y="f2"/>
                      <a:pt x="f23"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60" name="Google Shape;10184;p74">
              <a:extLst>
                <a:ext uri="{FF2B5EF4-FFF2-40B4-BE49-F238E27FC236}">
                  <a16:creationId xmlns:a16="http://schemas.microsoft.com/office/drawing/2014/main" id="{E5E7525D-DE54-4814-F16B-BDB172D78609}"/>
                </a:ext>
              </a:extLst>
            </p:cNvPr>
            <p:cNvGrpSpPr/>
            <p:nvPr/>
          </p:nvGrpSpPr>
          <p:grpSpPr>
            <a:xfrm>
              <a:off x="3206883" y="2729063"/>
              <a:ext cx="392753" cy="419645"/>
              <a:chOff x="3206883" y="2729063"/>
              <a:chExt cx="392753" cy="419645"/>
            </a:xfrm>
          </p:grpSpPr>
          <p:sp>
            <p:nvSpPr>
              <p:cNvPr id="61" name="Google Shape;10185;p74">
                <a:extLst>
                  <a:ext uri="{FF2B5EF4-FFF2-40B4-BE49-F238E27FC236}">
                    <a16:creationId xmlns:a16="http://schemas.microsoft.com/office/drawing/2014/main" id="{B5973D53-2AB4-8469-CDDA-6BC7471EC2D5}"/>
                  </a:ext>
                </a:extLst>
              </p:cNvPr>
              <p:cNvSpPr/>
              <p:nvPr/>
            </p:nvSpPr>
            <p:spPr>
              <a:xfrm>
                <a:off x="3206883" y="2729063"/>
                <a:ext cx="392753" cy="419645"/>
              </a:xfrm>
              <a:custGeom>
                <a:avLst/>
                <a:gdLst>
                  <a:gd name="f0" fmla="val w"/>
                  <a:gd name="f1" fmla="val h"/>
                  <a:gd name="f2" fmla="val 0"/>
                  <a:gd name="f3" fmla="val 12666"/>
                  <a:gd name="f4" fmla="val 12698"/>
                  <a:gd name="f5" fmla="val 379"/>
                  <a:gd name="f6" fmla="val 1"/>
                  <a:gd name="f7" fmla="val 158"/>
                  <a:gd name="f8" fmla="val 190"/>
                  <a:gd name="f9" fmla="val 410"/>
                  <a:gd name="f10" fmla="val 12256"/>
                  <a:gd name="f11" fmla="val 12508"/>
                  <a:gd name="f12" fmla="val 12697"/>
                  <a:gd name="f13" fmla="val 12477"/>
                  <a:gd name="f14" fmla="val 12634"/>
                  <a:gd name="f15" fmla="val 12067"/>
                  <a:gd name="f16" fmla="val 11878"/>
                  <a:gd name="f17" fmla="val 820"/>
                  <a:gd name="f18" fmla="val 631"/>
                  <a:gd name="f19" fmla="*/ f0 1 12666"/>
                  <a:gd name="f20" fmla="*/ f1 1 12698"/>
                  <a:gd name="f21" fmla="val f2"/>
                  <a:gd name="f22" fmla="val f3"/>
                  <a:gd name="f23" fmla="val f4"/>
                  <a:gd name="f24" fmla="+- f23 0 f21"/>
                  <a:gd name="f25" fmla="+- f22 0 f21"/>
                  <a:gd name="f26" fmla="*/ f25 1 12666"/>
                  <a:gd name="f27" fmla="*/ f24 1 12698"/>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2666" h="12698">
                    <a:moveTo>
                      <a:pt x="f5" y="f6"/>
                    </a:moveTo>
                    <a:cubicBezTo>
                      <a:pt x="f7" y="f6"/>
                      <a:pt x="f6" y="f8"/>
                      <a:pt x="f6" y="f9"/>
                    </a:cubicBezTo>
                    <a:lnTo>
                      <a:pt x="f6" y="f10"/>
                    </a:lnTo>
                    <a:cubicBezTo>
                      <a:pt x="f6" y="f11"/>
                      <a:pt x="f8" y="f12"/>
                      <a:pt x="f5" y="f12"/>
                    </a:cubicBezTo>
                    <a:lnTo>
                      <a:pt x="f10" y="f12"/>
                    </a:lnTo>
                    <a:cubicBezTo>
                      <a:pt x="f13" y="f12"/>
                      <a:pt x="f3" y="f11"/>
                      <a:pt x="f3" y="f10"/>
                    </a:cubicBezTo>
                    <a:cubicBezTo>
                      <a:pt x="f14" y="f15"/>
                      <a:pt x="f13" y="f16"/>
                      <a:pt x="f10" y="f16"/>
                    </a:cubicBezTo>
                    <a:lnTo>
                      <a:pt x="f17" y="f16"/>
                    </a:lnTo>
                    <a:lnTo>
                      <a:pt x="f17" y="f9"/>
                    </a:lnTo>
                    <a:cubicBezTo>
                      <a:pt x="f17" y="f7"/>
                      <a:pt x="f18"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2" name="Google Shape;10186;p74">
                <a:extLst>
                  <a:ext uri="{FF2B5EF4-FFF2-40B4-BE49-F238E27FC236}">
                    <a16:creationId xmlns:a16="http://schemas.microsoft.com/office/drawing/2014/main" id="{83FEC4EB-9834-9AA5-5FC5-A9CBA26116C7}"/>
                  </a:ext>
                </a:extLst>
              </p:cNvPr>
              <p:cNvSpPr/>
              <p:nvPr/>
            </p:nvSpPr>
            <p:spPr>
              <a:xfrm>
                <a:off x="3261609" y="2847770"/>
                <a:ext cx="338026" cy="197857"/>
              </a:xfrm>
              <a:custGeom>
                <a:avLst/>
                <a:gdLst>
                  <a:gd name="f0" fmla="val w"/>
                  <a:gd name="f1" fmla="val h"/>
                  <a:gd name="f2" fmla="val 0"/>
                  <a:gd name="f3" fmla="val 10901"/>
                  <a:gd name="f4" fmla="val 5987"/>
                  <a:gd name="f5" fmla="val 9641"/>
                  <a:gd name="f6" fmla="val 8979"/>
                  <a:gd name="f7" fmla="val 8444"/>
                  <a:gd name="f8" fmla="val 536"/>
                  <a:gd name="f9" fmla="val 1229"/>
                  <a:gd name="f10" fmla="val 1418"/>
                  <a:gd name="f11" fmla="val 8475"/>
                  <a:gd name="f12" fmla="val 1575"/>
                  <a:gd name="f13" fmla="val 8538"/>
                  <a:gd name="f14" fmla="val 1733"/>
                  <a:gd name="f15" fmla="val 6900"/>
                  <a:gd name="f16" fmla="val 3403"/>
                  <a:gd name="f17" fmla="val 6742"/>
                  <a:gd name="f18" fmla="val 3308"/>
                  <a:gd name="f19" fmla="val 6553"/>
                  <a:gd name="f20" fmla="val 3277"/>
                  <a:gd name="f21" fmla="val 6396"/>
                  <a:gd name="f22" fmla="val 6238"/>
                  <a:gd name="f23" fmla="val 6018"/>
                  <a:gd name="f24" fmla="val 5860"/>
                  <a:gd name="f25" fmla="val 5041"/>
                  <a:gd name="f26" fmla="val 2552"/>
                  <a:gd name="f27" fmla="val 5136"/>
                  <a:gd name="f28" fmla="val 2395"/>
                  <a:gd name="f29" fmla="val 5167"/>
                  <a:gd name="f30" fmla="val 2206"/>
                  <a:gd name="f31" fmla="val 2048"/>
                  <a:gd name="f32" fmla="val 1386"/>
                  <a:gd name="f33" fmla="val 4600"/>
                  <a:gd name="f34" fmla="val 819"/>
                  <a:gd name="f35" fmla="val 3938"/>
                  <a:gd name="f36" fmla="val 2710"/>
                  <a:gd name="f37" fmla="val 2237"/>
                  <a:gd name="f38" fmla="val 2773"/>
                  <a:gd name="f39" fmla="val 2836"/>
                  <a:gd name="f40" fmla="val 3655"/>
                  <a:gd name="f41" fmla="val 3592"/>
                  <a:gd name="f42" fmla="val 3560"/>
                  <a:gd name="f43" fmla="val 567"/>
                  <a:gd name="f44" fmla="val 4096"/>
                  <a:gd name="f45" fmla="val 4757"/>
                  <a:gd name="f46" fmla="val 5451"/>
                  <a:gd name="f47" fmla="val 5986"/>
                  <a:gd name="f48" fmla="val 1891"/>
                  <a:gd name="f49" fmla="val 2458"/>
                  <a:gd name="f50" fmla="val 4568"/>
                  <a:gd name="f51" fmla="val 4411"/>
                  <a:gd name="f52" fmla="val 2332"/>
                  <a:gd name="f53" fmla="val 4253"/>
                  <a:gd name="f54" fmla="val 3434"/>
                  <a:gd name="f55" fmla="val 3151"/>
                  <a:gd name="f56" fmla="val 3214"/>
                  <a:gd name="f57" fmla="val 3781"/>
                  <a:gd name="f58" fmla="val 4285"/>
                  <a:gd name="f59" fmla="val 4442"/>
                  <a:gd name="f60" fmla="val 5293"/>
                  <a:gd name="f61" fmla="val 3970"/>
                  <a:gd name="f62" fmla="val 5199"/>
                  <a:gd name="f63" fmla="val 4127"/>
                  <a:gd name="f64" fmla="val 4348"/>
                  <a:gd name="f65" fmla="val 4505"/>
                  <a:gd name="f66" fmla="val 5703"/>
                  <a:gd name="f67" fmla="val 7057"/>
                  <a:gd name="f68" fmla="val 7593"/>
                  <a:gd name="f69" fmla="val 7561"/>
                  <a:gd name="f70" fmla="val 7498"/>
                  <a:gd name="f71" fmla="val 9137"/>
                  <a:gd name="f72" fmla="val 9294"/>
                  <a:gd name="f73" fmla="val 9483"/>
                  <a:gd name="f74" fmla="val 10334"/>
                  <a:gd name="f75" fmla="val 1890"/>
                  <a:gd name="f76" fmla="*/ f0 1 10901"/>
                  <a:gd name="f77" fmla="*/ f1 1 5987"/>
                  <a:gd name="f78" fmla="val f2"/>
                  <a:gd name="f79" fmla="val f3"/>
                  <a:gd name="f80" fmla="val f4"/>
                  <a:gd name="f81" fmla="+- f80 0 f78"/>
                  <a:gd name="f82" fmla="+- f79 0 f78"/>
                  <a:gd name="f83" fmla="*/ f82 1 10901"/>
                  <a:gd name="f84" fmla="*/ f81 1 5987"/>
                  <a:gd name="f85" fmla="*/ f78 1 f83"/>
                  <a:gd name="f86" fmla="*/ f79 1 f83"/>
                  <a:gd name="f87" fmla="*/ f78 1 f84"/>
                  <a:gd name="f88" fmla="*/ f80 1 f84"/>
                  <a:gd name="f89" fmla="*/ f85 f76 1"/>
                  <a:gd name="f90" fmla="*/ f86 f76 1"/>
                  <a:gd name="f91" fmla="*/ f88 f77 1"/>
                  <a:gd name="f92" fmla="*/ f87 f77 1"/>
                </a:gdLst>
                <a:ahLst/>
                <a:cxnLst>
                  <a:cxn ang="3cd4">
                    <a:pos x="hc" y="t"/>
                  </a:cxn>
                  <a:cxn ang="0">
                    <a:pos x="r" y="vc"/>
                  </a:cxn>
                  <a:cxn ang="cd4">
                    <a:pos x="hc" y="b"/>
                  </a:cxn>
                  <a:cxn ang="cd2">
                    <a:pos x="l" y="vc"/>
                  </a:cxn>
                </a:cxnLst>
                <a:rect l="f89" t="f92" r="f90" b="f91"/>
                <a:pathLst>
                  <a:path w="10901" h="5987">
                    <a:moveTo>
                      <a:pt x="f5" y="f2"/>
                    </a:moveTo>
                    <a:cubicBezTo>
                      <a:pt x="f6" y="f2"/>
                      <a:pt x="f7" y="f8"/>
                      <a:pt x="f7" y="f9"/>
                    </a:cubicBezTo>
                    <a:cubicBezTo>
                      <a:pt x="f7" y="f10"/>
                      <a:pt x="f11" y="f12"/>
                      <a:pt x="f13" y="f14"/>
                    </a:cubicBezTo>
                    <a:lnTo>
                      <a:pt x="f15" y="f16"/>
                    </a:lnTo>
                    <a:cubicBezTo>
                      <a:pt x="f17" y="f18"/>
                      <a:pt x="f19" y="f20"/>
                      <a:pt x="f21" y="f20"/>
                    </a:cubicBezTo>
                    <a:cubicBezTo>
                      <a:pt x="f22" y="f20"/>
                      <a:pt x="f23" y="f18"/>
                      <a:pt x="f24" y="f16"/>
                    </a:cubicBezTo>
                    <a:lnTo>
                      <a:pt x="f25" y="f26"/>
                    </a:lnTo>
                    <a:cubicBezTo>
                      <a:pt x="f27" y="f28"/>
                      <a:pt x="f29" y="f30"/>
                      <a:pt x="f29" y="f31"/>
                    </a:cubicBezTo>
                    <a:cubicBezTo>
                      <a:pt x="f29" y="f32"/>
                      <a:pt x="f33" y="f34"/>
                      <a:pt x="f35" y="f34"/>
                    </a:cubicBezTo>
                    <a:cubicBezTo>
                      <a:pt x="f20" y="f34"/>
                      <a:pt x="f36" y="f32"/>
                      <a:pt x="f36" y="f31"/>
                    </a:cubicBezTo>
                    <a:cubicBezTo>
                      <a:pt x="f36" y="f37"/>
                      <a:pt x="f38" y="f28"/>
                      <a:pt x="f39" y="f26"/>
                    </a:cubicBezTo>
                    <a:lnTo>
                      <a:pt x="f14" y="f40"/>
                    </a:lnTo>
                    <a:cubicBezTo>
                      <a:pt x="f12" y="f41"/>
                      <a:pt x="f32" y="f42"/>
                      <a:pt x="f9" y="f42"/>
                    </a:cubicBezTo>
                    <a:cubicBezTo>
                      <a:pt x="f43" y="f42"/>
                      <a:pt x="f2" y="f44"/>
                      <a:pt x="f2" y="f45"/>
                    </a:cubicBezTo>
                    <a:cubicBezTo>
                      <a:pt x="f2" y="f46"/>
                      <a:pt x="f43" y="f47"/>
                      <a:pt x="f9" y="f47"/>
                    </a:cubicBezTo>
                    <a:cubicBezTo>
                      <a:pt x="f48" y="f47"/>
                      <a:pt x="f49" y="f46"/>
                      <a:pt x="f49" y="f45"/>
                    </a:cubicBezTo>
                    <a:cubicBezTo>
                      <a:pt x="f49" y="f50"/>
                      <a:pt x="f28" y="f51"/>
                      <a:pt x="f52" y="f53"/>
                    </a:cubicBezTo>
                    <a:lnTo>
                      <a:pt x="f54" y="f55"/>
                    </a:lnTo>
                    <a:cubicBezTo>
                      <a:pt x="f41" y="f56"/>
                      <a:pt x="f57" y="f20"/>
                      <a:pt x="f35" y="f20"/>
                    </a:cubicBezTo>
                    <a:cubicBezTo>
                      <a:pt x="f44" y="f20"/>
                      <a:pt x="f58" y="f56"/>
                      <a:pt x="f59" y="f55"/>
                    </a:cubicBezTo>
                    <a:lnTo>
                      <a:pt x="f60" y="f61"/>
                    </a:lnTo>
                    <a:cubicBezTo>
                      <a:pt x="f62" y="f63"/>
                      <a:pt x="f29" y="f64"/>
                      <a:pt x="f29" y="f65"/>
                    </a:cubicBezTo>
                    <a:cubicBezTo>
                      <a:pt x="f29" y="f29"/>
                      <a:pt x="f66" y="f66"/>
                      <a:pt x="f21" y="f66"/>
                    </a:cubicBezTo>
                    <a:cubicBezTo>
                      <a:pt x="f67" y="f66"/>
                      <a:pt x="f68" y="f29"/>
                      <a:pt x="f68" y="f65"/>
                    </a:cubicBezTo>
                    <a:cubicBezTo>
                      <a:pt x="f68" y="f58"/>
                      <a:pt x="f69" y="f63"/>
                      <a:pt x="f70" y="f61"/>
                    </a:cubicBezTo>
                    <a:lnTo>
                      <a:pt x="f71" y="f52"/>
                    </a:lnTo>
                    <a:cubicBezTo>
                      <a:pt x="f72" y="f28"/>
                      <a:pt x="f73" y="f49"/>
                      <a:pt x="f5" y="f49"/>
                    </a:cubicBezTo>
                    <a:cubicBezTo>
                      <a:pt x="f74" y="f49"/>
                      <a:pt x="f3" y="f75"/>
                      <a:pt x="f3" y="f9"/>
                    </a:cubicBezTo>
                    <a:cubicBezTo>
                      <a:pt x="f3" y="f8"/>
                      <a:pt x="f74"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63" name="Google Shape;10189;p74">
              <a:extLst>
                <a:ext uri="{FF2B5EF4-FFF2-40B4-BE49-F238E27FC236}">
                  <a16:creationId xmlns:a16="http://schemas.microsoft.com/office/drawing/2014/main" id="{F7BCD4F3-DC48-39D9-0F06-1E7436F9D089}"/>
                </a:ext>
              </a:extLst>
            </p:cNvPr>
            <p:cNvSpPr/>
            <p:nvPr/>
          </p:nvSpPr>
          <p:spPr>
            <a:xfrm>
              <a:off x="6560966" y="2788206"/>
              <a:ext cx="394709" cy="328004"/>
            </a:xfrm>
            <a:custGeom>
              <a:avLst/>
              <a:gdLst>
                <a:gd name="f0" fmla="val w"/>
                <a:gd name="f1" fmla="val h"/>
                <a:gd name="f2" fmla="val 0"/>
                <a:gd name="f3" fmla="val 12729"/>
                <a:gd name="f4" fmla="val 9925"/>
                <a:gd name="f5" fmla="val 925"/>
                <a:gd name="f6" fmla="val 3644"/>
                <a:gd name="f7" fmla="val 944"/>
                <a:gd name="f8" fmla="val 963"/>
                <a:gd name="f9" fmla="val 3648"/>
                <a:gd name="f10" fmla="val 978"/>
                <a:gd name="f11" fmla="val 3655"/>
                <a:gd name="f12" fmla="val 1608"/>
                <a:gd name="f13" fmla="val 3970"/>
                <a:gd name="f14" fmla="val 5924"/>
                <a:gd name="f15" fmla="val 6239"/>
                <a:gd name="f16" fmla="val 960"/>
                <a:gd name="f17" fmla="val 6256"/>
                <a:gd name="f18" fmla="val 937"/>
                <a:gd name="f19" fmla="val 6264"/>
                <a:gd name="f20" fmla="val 914"/>
                <a:gd name="f21" fmla="val 854"/>
                <a:gd name="f22" fmla="val 788"/>
                <a:gd name="f23" fmla="val 6212"/>
                <a:gd name="f24" fmla="val 6144"/>
                <a:gd name="f25" fmla="val 3781"/>
                <a:gd name="f26" fmla="val 3685"/>
                <a:gd name="f27" fmla="val 862"/>
                <a:gd name="f28" fmla="val 4128"/>
                <a:gd name="f29" fmla="val 7184"/>
                <a:gd name="f30" fmla="val 6963"/>
                <a:gd name="f31" fmla="val 8035"/>
                <a:gd name="f32" fmla="val 6648"/>
                <a:gd name="f33" fmla="val 8507"/>
                <a:gd name="f34" fmla="val 6176"/>
                <a:gd name="f35" fmla="val 8759"/>
                <a:gd name="f36" fmla="val 5640"/>
                <a:gd name="f37" fmla="val 4821"/>
                <a:gd name="f38" fmla="val 4097"/>
                <a:gd name="f39" fmla="val 8066"/>
                <a:gd name="f40" fmla="val 11374"/>
                <a:gd name="f41" fmla="val 820"/>
                <a:gd name="f42" fmla="val 11626"/>
                <a:gd name="f43" fmla="val 11815"/>
                <a:gd name="f44" fmla="val 1009"/>
                <a:gd name="f45" fmla="val 1198"/>
                <a:gd name="f46" fmla="val 8665"/>
                <a:gd name="f47" fmla="val 8885"/>
                <a:gd name="f48" fmla="val 9043"/>
                <a:gd name="f49" fmla="val 11154"/>
                <a:gd name="f50" fmla="val 10996"/>
                <a:gd name="f51" fmla="val 8854"/>
                <a:gd name="f52" fmla="val 977"/>
                <a:gd name="f53" fmla="val 11185"/>
                <a:gd name="f54" fmla="val 11437"/>
                <a:gd name="f55" fmla="val 1"/>
                <a:gd name="f56" fmla="val 10870"/>
                <a:gd name="f57" fmla="val 10366"/>
                <a:gd name="f58" fmla="val 379"/>
                <a:gd name="f59" fmla="val 10240"/>
                <a:gd name="f60" fmla="val 883"/>
                <a:gd name="f61" fmla="val 2080"/>
                <a:gd name="f62" fmla="val 3246"/>
                <a:gd name="f63" fmla="val 1387"/>
                <a:gd name="f64" fmla="val 2899"/>
                <a:gd name="f65" fmla="val 1251"/>
                <a:gd name="f66" fmla="val 2831"/>
                <a:gd name="f67" fmla="val 1109"/>
                <a:gd name="f68" fmla="val 2800"/>
                <a:gd name="f69" fmla="val 970"/>
                <a:gd name="f70" fmla="val 466"/>
                <a:gd name="f71" fmla="val 3213"/>
                <a:gd name="f72" fmla="val 6687"/>
                <a:gd name="f73" fmla="val 465"/>
                <a:gd name="f74" fmla="val 7095"/>
                <a:gd name="f75" fmla="val 983"/>
                <a:gd name="f76" fmla="val 1127"/>
                <a:gd name="f77" fmla="val 1275"/>
                <a:gd name="f78" fmla="val 7063"/>
                <a:gd name="f79" fmla="val 1419"/>
                <a:gd name="f80" fmla="val 6995"/>
                <a:gd name="f81" fmla="val 2143"/>
                <a:gd name="f82" fmla="val 3340"/>
                <a:gd name="f83" fmla="val 3151"/>
                <a:gd name="f84" fmla="val 8444"/>
                <a:gd name="f85" fmla="val 4286"/>
                <a:gd name="f86" fmla="val 9641"/>
                <a:gd name="f87" fmla="val 5672"/>
                <a:gd name="f88" fmla="val 6585"/>
                <a:gd name="f89" fmla="val 7405"/>
                <a:gd name="f90" fmla="val 9074"/>
                <a:gd name="f91" fmla="val 7814"/>
                <a:gd name="f92" fmla="val 8287"/>
                <a:gd name="f93" fmla="val 10271"/>
                <a:gd name="f94" fmla="val 9011"/>
                <a:gd name="f95" fmla="val 10429"/>
                <a:gd name="f96" fmla="val 9515"/>
                <a:gd name="f97" fmla="val 10902"/>
                <a:gd name="f98" fmla="val 11469"/>
                <a:gd name="f99" fmla="val 12130"/>
                <a:gd name="f100" fmla="val 9358"/>
                <a:gd name="f101" fmla="val 8696"/>
                <a:gd name="f102" fmla="val 1261"/>
                <a:gd name="f103" fmla="val 12634"/>
                <a:gd name="f104" fmla="val 536"/>
                <a:gd name="f105" fmla="val 12099"/>
                <a:gd name="f106" fmla="*/ f0 1 12729"/>
                <a:gd name="f107" fmla="*/ f1 1 9925"/>
                <a:gd name="f108" fmla="val f2"/>
                <a:gd name="f109" fmla="val f3"/>
                <a:gd name="f110" fmla="val f4"/>
                <a:gd name="f111" fmla="+- f110 0 f108"/>
                <a:gd name="f112" fmla="+- f109 0 f108"/>
                <a:gd name="f113" fmla="*/ f112 1 12729"/>
                <a:gd name="f114" fmla="*/ f111 1 9925"/>
                <a:gd name="f115" fmla="*/ f108 1 f113"/>
                <a:gd name="f116" fmla="*/ f109 1 f113"/>
                <a:gd name="f117" fmla="*/ f108 1 f114"/>
                <a:gd name="f118" fmla="*/ f110 1 f114"/>
                <a:gd name="f119" fmla="*/ f115 f106 1"/>
                <a:gd name="f120" fmla="*/ f116 f106 1"/>
                <a:gd name="f121" fmla="*/ f118 f107 1"/>
                <a:gd name="f122" fmla="*/ f117 f107 1"/>
              </a:gdLst>
              <a:ahLst/>
              <a:cxnLst>
                <a:cxn ang="3cd4">
                  <a:pos x="hc" y="t"/>
                </a:cxn>
                <a:cxn ang="0">
                  <a:pos x="r" y="vc"/>
                </a:cxn>
                <a:cxn ang="cd4">
                  <a:pos x="hc" y="b"/>
                </a:cxn>
                <a:cxn ang="cd2">
                  <a:pos x="l" y="vc"/>
                </a:cxn>
              </a:cxnLst>
              <a:rect l="f119" t="f122" r="f120" b="f121"/>
              <a:pathLst>
                <a:path w="12729" h="9925">
                  <a:moveTo>
                    <a:pt x="f5" y="f6"/>
                  </a:moveTo>
                  <a:cubicBezTo>
                    <a:pt x="f7" y="f6"/>
                    <a:pt x="f8" y="f9"/>
                    <a:pt x="f10" y="f11"/>
                  </a:cubicBezTo>
                  <a:lnTo>
                    <a:pt x="f12" y="f13"/>
                  </a:lnTo>
                  <a:lnTo>
                    <a:pt x="f12" y="f14"/>
                  </a:lnTo>
                  <a:lnTo>
                    <a:pt x="f10" y="f15"/>
                  </a:lnTo>
                  <a:cubicBezTo>
                    <a:pt x="f16" y="f17"/>
                    <a:pt x="f18" y="f19"/>
                    <a:pt x="f20" y="f19"/>
                  </a:cubicBezTo>
                  <a:cubicBezTo>
                    <a:pt x="f21" y="f19"/>
                    <a:pt x="f22" y="f23"/>
                    <a:pt x="f22" y="f24"/>
                  </a:cubicBezTo>
                  <a:lnTo>
                    <a:pt x="f22" y="f25"/>
                  </a:lnTo>
                  <a:cubicBezTo>
                    <a:pt x="f22" y="f26"/>
                    <a:pt x="f27" y="f6"/>
                    <a:pt x="f5" y="f6"/>
                  </a:cubicBezTo>
                  <a:close/>
                  <a:moveTo>
                    <a:pt x="f28" y="f29"/>
                  </a:moveTo>
                  <a:lnTo>
                    <a:pt x="f30" y="f31"/>
                  </a:lnTo>
                  <a:cubicBezTo>
                    <a:pt x="f32" y="f33"/>
                    <a:pt x="f34" y="f35"/>
                    <a:pt x="f36" y="f35"/>
                  </a:cubicBezTo>
                  <a:cubicBezTo>
                    <a:pt x="f37" y="f35"/>
                    <a:pt x="f38" y="f39"/>
                    <a:pt x="f28" y="f29"/>
                  </a:cubicBezTo>
                  <a:close/>
                  <a:moveTo>
                    <a:pt x="f40" y="f41"/>
                  </a:moveTo>
                  <a:cubicBezTo>
                    <a:pt x="f42" y="f41"/>
                    <a:pt x="f43" y="f44"/>
                    <a:pt x="f43" y="f45"/>
                  </a:cubicBezTo>
                  <a:lnTo>
                    <a:pt x="f43" y="f46"/>
                  </a:lnTo>
                  <a:cubicBezTo>
                    <a:pt x="f43" y="f47"/>
                    <a:pt x="f42" y="f48"/>
                    <a:pt x="f40" y="f48"/>
                  </a:cubicBezTo>
                  <a:cubicBezTo>
                    <a:pt x="f49" y="f48"/>
                    <a:pt x="f50" y="f51"/>
                    <a:pt x="f50" y="f46"/>
                  </a:cubicBezTo>
                  <a:lnTo>
                    <a:pt x="f50" y="f45"/>
                  </a:lnTo>
                  <a:cubicBezTo>
                    <a:pt x="f50" y="f52"/>
                    <a:pt x="f53" y="f41"/>
                    <a:pt x="f40" y="f41"/>
                  </a:cubicBezTo>
                  <a:close/>
                  <a:moveTo>
                    <a:pt x="f54" y="f55"/>
                  </a:moveTo>
                  <a:cubicBezTo>
                    <a:pt x="f56" y="f55"/>
                    <a:pt x="f57" y="f58"/>
                    <a:pt x="f59" y="f60"/>
                  </a:cubicBezTo>
                  <a:lnTo>
                    <a:pt x="f61" y="f62"/>
                  </a:lnTo>
                  <a:lnTo>
                    <a:pt x="f63" y="f64"/>
                  </a:lnTo>
                  <a:cubicBezTo>
                    <a:pt x="f65" y="f66"/>
                    <a:pt x="f67" y="f68"/>
                    <a:pt x="f69" y="f68"/>
                  </a:cubicBezTo>
                  <a:cubicBezTo>
                    <a:pt x="f70" y="f68"/>
                    <a:pt x="f55" y="f71"/>
                    <a:pt x="f55" y="f25"/>
                  </a:cubicBezTo>
                  <a:lnTo>
                    <a:pt x="f55" y="f24"/>
                  </a:lnTo>
                  <a:cubicBezTo>
                    <a:pt x="f55" y="f72"/>
                    <a:pt x="f73" y="f74"/>
                    <a:pt x="f75" y="f74"/>
                  </a:cubicBezTo>
                  <a:cubicBezTo>
                    <a:pt x="f76" y="f74"/>
                    <a:pt x="f77" y="f78"/>
                    <a:pt x="f79" y="f80"/>
                  </a:cubicBezTo>
                  <a:lnTo>
                    <a:pt x="f81" y="f32"/>
                  </a:lnTo>
                  <a:lnTo>
                    <a:pt x="f82" y="f80"/>
                  </a:lnTo>
                  <a:cubicBezTo>
                    <a:pt x="f83" y="f84"/>
                    <a:pt x="f85" y="f86"/>
                    <a:pt x="f87" y="f86"/>
                  </a:cubicBezTo>
                  <a:cubicBezTo>
                    <a:pt x="f88" y="f86"/>
                    <a:pt x="f89" y="f90"/>
                    <a:pt x="f91" y="f92"/>
                  </a:cubicBezTo>
                  <a:lnTo>
                    <a:pt x="f93" y="f94"/>
                  </a:lnTo>
                  <a:cubicBezTo>
                    <a:pt x="f95" y="f96"/>
                    <a:pt x="f97" y="f4"/>
                    <a:pt x="f98" y="f4"/>
                  </a:cubicBezTo>
                  <a:cubicBezTo>
                    <a:pt x="f99" y="f4"/>
                    <a:pt x="f3" y="f100"/>
                    <a:pt x="f3" y="f101"/>
                  </a:cubicBezTo>
                  <a:lnTo>
                    <a:pt x="f3" y="f102"/>
                  </a:lnTo>
                  <a:cubicBezTo>
                    <a:pt x="f103" y="f104"/>
                    <a:pt x="f105" y="f55"/>
                    <a:pt x="f54" y="f5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64" name="Google Shape;10190;p74">
              <a:extLst>
                <a:ext uri="{FF2B5EF4-FFF2-40B4-BE49-F238E27FC236}">
                  <a16:creationId xmlns:a16="http://schemas.microsoft.com/office/drawing/2014/main" id="{3AD386F5-69C6-BAE6-EBB9-E1B203D26E48}"/>
                </a:ext>
              </a:extLst>
            </p:cNvPr>
            <p:cNvGrpSpPr/>
            <p:nvPr/>
          </p:nvGrpSpPr>
          <p:grpSpPr>
            <a:xfrm>
              <a:off x="7862157" y="2742733"/>
              <a:ext cx="359688" cy="378735"/>
              <a:chOff x="7862157" y="2742733"/>
              <a:chExt cx="359688" cy="378735"/>
            </a:xfrm>
          </p:grpSpPr>
          <p:sp>
            <p:nvSpPr>
              <p:cNvPr id="65" name="Google Shape;10191;p74">
                <a:extLst>
                  <a:ext uri="{FF2B5EF4-FFF2-40B4-BE49-F238E27FC236}">
                    <a16:creationId xmlns:a16="http://schemas.microsoft.com/office/drawing/2014/main" id="{E275FD54-FF7C-6C8E-BCD0-69572BCB4FD3}"/>
                  </a:ext>
                </a:extLst>
              </p:cNvPr>
              <p:cNvSpPr/>
              <p:nvPr/>
            </p:nvSpPr>
            <p:spPr>
              <a:xfrm>
                <a:off x="7862157" y="2742733"/>
                <a:ext cx="168752" cy="308610"/>
              </a:xfrm>
              <a:custGeom>
                <a:avLst/>
                <a:gdLst>
                  <a:gd name="f0" fmla="val 180"/>
                  <a:gd name="f1" fmla="val w"/>
                  <a:gd name="f2" fmla="val h"/>
                  <a:gd name="f3" fmla="val 0"/>
                  <a:gd name="f4" fmla="val 5987"/>
                  <a:gd name="f5" fmla="val 10273"/>
                  <a:gd name="f6" fmla="val 5532"/>
                  <a:gd name="f7" fmla="val 1"/>
                  <a:gd name="f8" fmla="val 5515"/>
                  <a:gd name="f9" fmla="val 5499"/>
                  <a:gd name="f10" fmla="val 2"/>
                  <a:gd name="f11" fmla="val 5483"/>
                  <a:gd name="f12" fmla="val 4"/>
                  <a:gd name="f13" fmla="val 2364"/>
                  <a:gd name="f14" fmla="val 445"/>
                  <a:gd name="f15" fmla="val 3123"/>
                  <a:gd name="f16" fmla="val 6274"/>
                  <a:gd name="f17" fmla="val 7692"/>
                  <a:gd name="f18" fmla="val 442"/>
                  <a:gd name="f19" fmla="val 8983"/>
                  <a:gd name="f20" fmla="val 1293"/>
                  <a:gd name="f21" fmla="val 10086"/>
                  <a:gd name="f22" fmla="val 1381"/>
                  <a:gd name="f23" fmla="val 10209"/>
                  <a:gd name="f24" fmla="val 1507"/>
                  <a:gd name="f25" fmla="val 1635"/>
                  <a:gd name="f26" fmla="val 1737"/>
                  <a:gd name="f27" fmla="val 1839"/>
                  <a:gd name="f28" fmla="val 10233"/>
                  <a:gd name="f29" fmla="val 1923"/>
                  <a:gd name="f30" fmla="val 10149"/>
                  <a:gd name="f31" fmla="val 3719"/>
                  <a:gd name="f32" fmla="val 8353"/>
                  <a:gd name="f33" fmla="val 3813"/>
                  <a:gd name="f34" fmla="val 8259"/>
                  <a:gd name="f35" fmla="val 3845"/>
                  <a:gd name="f36" fmla="val 8007"/>
                  <a:gd name="f37" fmla="val 3782"/>
                  <a:gd name="f38" fmla="val 7849"/>
                  <a:gd name="f39" fmla="val 3498"/>
                  <a:gd name="f40" fmla="val 7376"/>
                  <a:gd name="f41" fmla="val 3341"/>
                  <a:gd name="f42" fmla="val 6809"/>
                  <a:gd name="f43" fmla="val 4888"/>
                  <a:gd name="f44" fmla="val 4286"/>
                  <a:gd name="f45" fmla="val 3659"/>
                  <a:gd name="f46" fmla="val 5672"/>
                  <a:gd name="f47" fmla="val 3312"/>
                  <a:gd name="f48" fmla="val 5861"/>
                  <a:gd name="f49" fmla="val 3281"/>
                  <a:gd name="f50" fmla="val 2934"/>
                  <a:gd name="f51" fmla="val 414"/>
                  <a:gd name="f52" fmla="val 5958"/>
                  <a:gd name="f53" fmla="val 5739"/>
                  <a:gd name="f54" fmla="*/ f1 1 5987"/>
                  <a:gd name="f55" fmla="*/ f2 1 10273"/>
                  <a:gd name="f56" fmla="val f3"/>
                  <a:gd name="f57" fmla="val f4"/>
                  <a:gd name="f58" fmla="val f5"/>
                  <a:gd name="f59" fmla="+- f58 0 f56"/>
                  <a:gd name="f60" fmla="+- f57 0 f56"/>
                  <a:gd name="f61" fmla="*/ f60 1 5987"/>
                  <a:gd name="f62" fmla="*/ f59 1 10273"/>
                  <a:gd name="f63" fmla="*/ f56 1 f61"/>
                  <a:gd name="f64" fmla="*/ f57 1 f61"/>
                  <a:gd name="f65" fmla="*/ f56 1 f62"/>
                  <a:gd name="f66" fmla="*/ f58 1 f62"/>
                  <a:gd name="f67" fmla="*/ f63 f54 1"/>
                  <a:gd name="f68" fmla="*/ f64 f54 1"/>
                  <a:gd name="f69" fmla="*/ f66 f55 1"/>
                  <a:gd name="f70" fmla="*/ f65 f55 1"/>
                </a:gdLst>
                <a:ahLst/>
                <a:cxnLst>
                  <a:cxn ang="3cd4">
                    <a:pos x="hc" y="t"/>
                  </a:cxn>
                  <a:cxn ang="0">
                    <a:pos x="r" y="vc"/>
                  </a:cxn>
                  <a:cxn ang="cd4">
                    <a:pos x="hc" y="b"/>
                  </a:cxn>
                  <a:cxn ang="cd2">
                    <a:pos x="l" y="vc"/>
                  </a:cxn>
                </a:cxnLst>
                <a:rect l="f67" t="f70" r="f68" b="f69"/>
                <a:pathLst>
                  <a:path w="5987" h="10273">
                    <a:moveTo>
                      <a:pt x="f6" y="f7"/>
                    </a:moveTo>
                    <a:cubicBezTo>
                      <a:pt x="f8" y="f7"/>
                      <a:pt x="f9" y="f10"/>
                      <a:pt x="f11" y="f12"/>
                    </a:cubicBezTo>
                    <a:cubicBezTo>
                      <a:pt x="f13" y="f14"/>
                      <a:pt x="f7" y="f15"/>
                      <a:pt x="f7" y="f16"/>
                    </a:cubicBezTo>
                    <a:cubicBezTo>
                      <a:pt x="f7" y="f17"/>
                      <a:pt x="f18" y="f19"/>
                      <a:pt x="f20" y="f21"/>
                    </a:cubicBezTo>
                    <a:cubicBezTo>
                      <a:pt x="f22" y="f23"/>
                      <a:pt x="f24" y="f5"/>
                      <a:pt x="f25" y="f5"/>
                    </a:cubicBezTo>
                    <a:cubicBezTo>
                      <a:pt x="f26" y="f5"/>
                      <a:pt x="f27" y="f28"/>
                      <a:pt x="f29" y="f30"/>
                    </a:cubicBezTo>
                    <a:lnTo>
                      <a:pt x="f31" y="f32"/>
                    </a:lnTo>
                    <a:cubicBezTo>
                      <a:pt x="f33" y="f34"/>
                      <a:pt x="f35" y="f36"/>
                      <a:pt x="f37" y="f38"/>
                    </a:cubicBezTo>
                    <a:cubicBezTo>
                      <a:pt x="f39" y="f40"/>
                      <a:pt x="f41" y="f42"/>
                      <a:pt x="f41" y="f16"/>
                    </a:cubicBezTo>
                    <a:cubicBezTo>
                      <a:pt x="f41" y="f43"/>
                      <a:pt x="f44" y="f45"/>
                      <a:pt x="f46" y="f47"/>
                    </a:cubicBezTo>
                    <a:cubicBezTo>
                      <a:pt x="f48" y="f49"/>
                      <a:pt x="f4" y="f15"/>
                      <a:pt x="f4" y="f50"/>
                    </a:cubicBezTo>
                    <a:lnTo>
                      <a:pt x="f4" y="f51"/>
                    </a:lnTo>
                    <a:cubicBezTo>
                      <a:pt x="f52" y="f0"/>
                      <a:pt x="f53" y="f7"/>
                      <a:pt x="f6" y="f7"/>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6" name="Google Shape;10192;p74">
                <a:extLst>
                  <a:ext uri="{FF2B5EF4-FFF2-40B4-BE49-F238E27FC236}">
                    <a16:creationId xmlns:a16="http://schemas.microsoft.com/office/drawing/2014/main" id="{CD9F34C2-70FB-D2B3-31DF-16A4B4D325C1}"/>
                  </a:ext>
                </a:extLst>
              </p:cNvPr>
              <p:cNvSpPr/>
              <p:nvPr/>
            </p:nvSpPr>
            <p:spPr>
              <a:xfrm>
                <a:off x="7927884" y="3006922"/>
                <a:ext cx="227356" cy="114546"/>
              </a:xfrm>
              <a:custGeom>
                <a:avLst/>
                <a:gdLst>
                  <a:gd name="f0" fmla="val w"/>
                  <a:gd name="f1" fmla="val h"/>
                  <a:gd name="f2" fmla="val 0"/>
                  <a:gd name="f3" fmla="val 8066"/>
                  <a:gd name="f4" fmla="val 3813"/>
                  <a:gd name="f5" fmla="val 5758"/>
                  <a:gd name="f6" fmla="val 5692"/>
                  <a:gd name="f7" fmla="val 5629"/>
                  <a:gd name="f8" fmla="val 11"/>
                  <a:gd name="f9" fmla="val 5577"/>
                  <a:gd name="f10" fmla="val 32"/>
                  <a:gd name="f11" fmla="val 5091"/>
                  <a:gd name="f12" fmla="val 339"/>
                  <a:gd name="f13" fmla="val 4530"/>
                  <a:gd name="f14" fmla="val 489"/>
                  <a:gd name="f15" fmla="val 3972"/>
                  <a:gd name="f16" fmla="val 3444"/>
                  <a:gd name="f17" fmla="val 2917"/>
                  <a:gd name="f18" fmla="val 355"/>
                  <a:gd name="f19" fmla="val 2458"/>
                  <a:gd name="f20" fmla="val 95"/>
                  <a:gd name="f21" fmla="val 2389"/>
                  <a:gd name="f22" fmla="val 53"/>
                  <a:gd name="f23" fmla="val 2314"/>
                  <a:gd name="f24" fmla="val 30"/>
                  <a:gd name="f25" fmla="val 2239"/>
                  <a:gd name="f26" fmla="val 2141"/>
                  <a:gd name="f27" fmla="val 2042"/>
                  <a:gd name="f28" fmla="val 69"/>
                  <a:gd name="f29" fmla="val 1954"/>
                  <a:gd name="f30" fmla="val 158"/>
                  <a:gd name="f31" fmla="val 189"/>
                  <a:gd name="f32" fmla="val 1922"/>
                  <a:gd name="f33" fmla="val 2143"/>
                  <a:gd name="f34" fmla="val 2395"/>
                  <a:gd name="f35" fmla="val 221"/>
                  <a:gd name="f36" fmla="val 2552"/>
                  <a:gd name="f37" fmla="val 1324"/>
                  <a:gd name="f38" fmla="val 3403"/>
                  <a:gd name="f39" fmla="val 2615"/>
                  <a:gd name="f40" fmla="val 3812"/>
                  <a:gd name="f41" fmla="val 4001"/>
                  <a:gd name="f42" fmla="val 5388"/>
                  <a:gd name="f43" fmla="val 6711"/>
                  <a:gd name="f44" fmla="val 7814"/>
                  <a:gd name="f45" fmla="val 2521"/>
                  <a:gd name="f46" fmla="val 8034"/>
                  <a:gd name="f47" fmla="val 2363"/>
                  <a:gd name="f48" fmla="val 2080"/>
                  <a:gd name="f49" fmla="val 7877"/>
                  <a:gd name="f50" fmla="val 1890"/>
                  <a:gd name="f51" fmla="val 6112"/>
                  <a:gd name="f52" fmla="val 126"/>
                  <a:gd name="f53" fmla="val 6028"/>
                  <a:gd name="f54" fmla="val 42"/>
                  <a:gd name="f55" fmla="val 5888"/>
                  <a:gd name="f56" fmla="*/ f0 1 8066"/>
                  <a:gd name="f57" fmla="*/ f1 1 3813"/>
                  <a:gd name="f58" fmla="val f2"/>
                  <a:gd name="f59" fmla="val f3"/>
                  <a:gd name="f60" fmla="val f4"/>
                  <a:gd name="f61" fmla="+- f60 0 f58"/>
                  <a:gd name="f62" fmla="+- f59 0 f58"/>
                  <a:gd name="f63" fmla="*/ f62 1 8066"/>
                  <a:gd name="f64" fmla="*/ f61 1 3813"/>
                  <a:gd name="f65" fmla="*/ f58 1 f63"/>
                  <a:gd name="f66" fmla="*/ f59 1 f63"/>
                  <a:gd name="f67" fmla="*/ f58 1 f64"/>
                  <a:gd name="f68" fmla="*/ f60 1 f64"/>
                  <a:gd name="f69" fmla="*/ f65 f56 1"/>
                  <a:gd name="f70" fmla="*/ f66 f56 1"/>
                  <a:gd name="f71" fmla="*/ f68 f57 1"/>
                  <a:gd name="f72" fmla="*/ f67 f57 1"/>
                </a:gdLst>
                <a:ahLst/>
                <a:cxnLst>
                  <a:cxn ang="3cd4">
                    <a:pos x="hc" y="t"/>
                  </a:cxn>
                  <a:cxn ang="0">
                    <a:pos x="r" y="vc"/>
                  </a:cxn>
                  <a:cxn ang="cd4">
                    <a:pos x="hc" y="b"/>
                  </a:cxn>
                  <a:cxn ang="cd2">
                    <a:pos x="l" y="vc"/>
                  </a:cxn>
                </a:cxnLst>
                <a:rect l="f69" t="f72" r="f70" b="f71"/>
                <a:pathLst>
                  <a:path w="8066" h="3813">
                    <a:moveTo>
                      <a:pt x="f5" y="f2"/>
                    </a:moveTo>
                    <a:cubicBezTo>
                      <a:pt x="f6" y="f2"/>
                      <a:pt x="f7" y="f8"/>
                      <a:pt x="f9" y="f10"/>
                    </a:cubicBezTo>
                    <a:cubicBezTo>
                      <a:pt x="f11" y="f12"/>
                      <a:pt x="f13" y="f14"/>
                      <a:pt x="f15" y="f14"/>
                    </a:cubicBezTo>
                    <a:cubicBezTo>
                      <a:pt x="f16" y="f14"/>
                      <a:pt x="f17" y="f18"/>
                      <a:pt x="f19" y="f20"/>
                    </a:cubicBezTo>
                    <a:cubicBezTo>
                      <a:pt x="f21" y="f22"/>
                      <a:pt x="f23" y="f24"/>
                      <a:pt x="f25" y="f24"/>
                    </a:cubicBezTo>
                    <a:cubicBezTo>
                      <a:pt x="f26" y="f24"/>
                      <a:pt x="f27" y="f28"/>
                      <a:pt x="f29" y="f30"/>
                    </a:cubicBezTo>
                    <a:lnTo>
                      <a:pt x="f31" y="f32"/>
                    </a:lnTo>
                    <a:cubicBezTo>
                      <a:pt x="f2" y="f33"/>
                      <a:pt x="f10" y="f34"/>
                      <a:pt x="f35" y="f36"/>
                    </a:cubicBezTo>
                    <a:cubicBezTo>
                      <a:pt x="f37" y="f38"/>
                      <a:pt x="f39" y="f40"/>
                      <a:pt x="f41" y="f40"/>
                    </a:cubicBezTo>
                    <a:cubicBezTo>
                      <a:pt x="f42" y="f40"/>
                      <a:pt x="f43" y="f38"/>
                      <a:pt x="f44" y="f45"/>
                    </a:cubicBezTo>
                    <a:cubicBezTo>
                      <a:pt x="f46" y="f47"/>
                      <a:pt x="f3" y="f48"/>
                      <a:pt x="f49" y="f50"/>
                    </a:cubicBezTo>
                    <a:lnTo>
                      <a:pt x="f51" y="f52"/>
                    </a:lnTo>
                    <a:cubicBezTo>
                      <a:pt x="f53" y="f54"/>
                      <a:pt x="f55"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7" name="Google Shape;10193;p74">
                <a:extLst>
                  <a:ext uri="{FF2B5EF4-FFF2-40B4-BE49-F238E27FC236}">
                    <a16:creationId xmlns:a16="http://schemas.microsoft.com/office/drawing/2014/main" id="{C3EE1F55-83C2-81D6-BD31-2DFE4CDE4BF1}"/>
                  </a:ext>
                </a:extLst>
              </p:cNvPr>
              <p:cNvSpPr/>
              <p:nvPr/>
            </p:nvSpPr>
            <p:spPr>
              <a:xfrm>
                <a:off x="8053093" y="2742733"/>
                <a:ext cx="168752" cy="308253"/>
              </a:xfrm>
              <a:custGeom>
                <a:avLst/>
                <a:gdLst>
                  <a:gd name="f0" fmla="val 180"/>
                  <a:gd name="f1" fmla="val w"/>
                  <a:gd name="f2" fmla="val h"/>
                  <a:gd name="f3" fmla="val 0"/>
                  <a:gd name="f4" fmla="val 5987"/>
                  <a:gd name="f5" fmla="val 10261"/>
                  <a:gd name="f6" fmla="val 418"/>
                  <a:gd name="f7" fmla="val 1"/>
                  <a:gd name="f8" fmla="val 190"/>
                  <a:gd name="f9" fmla="val 414"/>
                  <a:gd name="f10" fmla="val 2934"/>
                  <a:gd name="f11" fmla="val 3123"/>
                  <a:gd name="f12" fmla="val 127"/>
                  <a:gd name="f13" fmla="val 3281"/>
                  <a:gd name="f14" fmla="val 316"/>
                  <a:gd name="f15" fmla="val 3312"/>
                  <a:gd name="f16" fmla="val 1639"/>
                  <a:gd name="f17" fmla="val 3659"/>
                  <a:gd name="f18" fmla="val 2647"/>
                  <a:gd name="f19" fmla="val 4856"/>
                  <a:gd name="f20" fmla="val 6274"/>
                  <a:gd name="f21" fmla="val 6809"/>
                  <a:gd name="f22" fmla="val 2489"/>
                  <a:gd name="f23" fmla="val 7376"/>
                  <a:gd name="f24" fmla="val 2206"/>
                  <a:gd name="f25" fmla="val 7849"/>
                  <a:gd name="f26" fmla="val 2080"/>
                  <a:gd name="f27" fmla="val 8007"/>
                  <a:gd name="f28" fmla="val 2111"/>
                  <a:gd name="f29" fmla="val 8196"/>
                  <a:gd name="f30" fmla="val 2269"/>
                  <a:gd name="f31" fmla="val 8353"/>
                  <a:gd name="f32" fmla="val 4065"/>
                  <a:gd name="f33" fmla="val 10149"/>
                  <a:gd name="f34" fmla="val 4137"/>
                  <a:gd name="f35" fmla="val 10221"/>
                  <a:gd name="f36" fmla="val 4242"/>
                  <a:gd name="f37" fmla="val 10260"/>
                  <a:gd name="f38" fmla="val 4350"/>
                  <a:gd name="f39" fmla="val 4478"/>
                  <a:gd name="f40" fmla="val 4609"/>
                  <a:gd name="f41" fmla="val 10205"/>
                  <a:gd name="f42" fmla="val 4695"/>
                  <a:gd name="f43" fmla="val 10086"/>
                  <a:gd name="f44" fmla="val 5514"/>
                  <a:gd name="f45" fmla="val 8983"/>
                  <a:gd name="f46" fmla="val 7660"/>
                  <a:gd name="f47" fmla="val 5892"/>
                  <a:gd name="f48" fmla="val 3592"/>
                  <a:gd name="f49" fmla="val 445"/>
                  <a:gd name="f50" fmla="val 473"/>
                  <a:gd name="f51" fmla="val 4"/>
                  <a:gd name="f52" fmla="val 455"/>
                  <a:gd name="f53" fmla="val 2"/>
                  <a:gd name="f54" fmla="val 436"/>
                  <a:gd name="f55" fmla="*/ f1 1 5987"/>
                  <a:gd name="f56" fmla="*/ f2 1 10261"/>
                  <a:gd name="f57" fmla="val f3"/>
                  <a:gd name="f58" fmla="val f4"/>
                  <a:gd name="f59" fmla="val f5"/>
                  <a:gd name="f60" fmla="+- f59 0 f57"/>
                  <a:gd name="f61" fmla="+- f58 0 f57"/>
                  <a:gd name="f62" fmla="*/ f61 1 5987"/>
                  <a:gd name="f63" fmla="*/ f60 1 1026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987" h="10261">
                    <a:moveTo>
                      <a:pt x="f6" y="f7"/>
                    </a:moveTo>
                    <a:cubicBezTo>
                      <a:pt x="f8" y="f7"/>
                      <a:pt x="f7" y="f0"/>
                      <a:pt x="f7" y="f9"/>
                    </a:cubicBezTo>
                    <a:lnTo>
                      <a:pt x="f7" y="f10"/>
                    </a:lnTo>
                    <a:cubicBezTo>
                      <a:pt x="f7" y="f11"/>
                      <a:pt x="f12" y="f13"/>
                      <a:pt x="f14" y="f15"/>
                    </a:cubicBezTo>
                    <a:cubicBezTo>
                      <a:pt x="f16" y="f17"/>
                      <a:pt x="f18" y="f19"/>
                      <a:pt x="f18" y="f20"/>
                    </a:cubicBezTo>
                    <a:cubicBezTo>
                      <a:pt x="f18" y="f21"/>
                      <a:pt x="f22" y="f23"/>
                      <a:pt x="f24" y="f25"/>
                    </a:cubicBezTo>
                    <a:cubicBezTo>
                      <a:pt x="f26" y="f27"/>
                      <a:pt x="f28" y="f29"/>
                      <a:pt x="f30" y="f31"/>
                    </a:cubicBezTo>
                    <a:lnTo>
                      <a:pt x="f32" y="f33"/>
                    </a:lnTo>
                    <a:cubicBezTo>
                      <a:pt x="f34" y="f35"/>
                      <a:pt x="f36" y="f37"/>
                      <a:pt x="f38" y="f37"/>
                    </a:cubicBezTo>
                    <a:cubicBezTo>
                      <a:pt x="f39" y="f37"/>
                      <a:pt x="f40" y="f41"/>
                      <a:pt x="f42" y="f43"/>
                    </a:cubicBezTo>
                    <a:cubicBezTo>
                      <a:pt x="f44" y="f45"/>
                      <a:pt x="f4" y="f46"/>
                      <a:pt x="f4" y="f20"/>
                    </a:cubicBezTo>
                    <a:cubicBezTo>
                      <a:pt x="f47" y="f11"/>
                      <a:pt x="f48" y="f49"/>
                      <a:pt x="f50" y="f51"/>
                    </a:cubicBezTo>
                    <a:cubicBezTo>
                      <a:pt x="f52" y="f53"/>
                      <a:pt x="f54" y="f7"/>
                      <a:pt x="f6" y="f7"/>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8" name="Google Shape;10194;p74">
                <a:extLst>
                  <a:ext uri="{FF2B5EF4-FFF2-40B4-BE49-F238E27FC236}">
                    <a16:creationId xmlns:a16="http://schemas.microsoft.com/office/drawing/2014/main" id="{A91347B1-39B0-5E85-0F9C-23E0CB1B0EC5}"/>
                  </a:ext>
                </a:extLst>
              </p:cNvPr>
              <p:cNvSpPr/>
              <p:nvPr/>
            </p:nvSpPr>
            <p:spPr>
              <a:xfrm>
                <a:off x="8005142" y="2845055"/>
                <a:ext cx="71058" cy="174174"/>
              </a:xfrm>
              <a:custGeom>
                <a:avLst/>
                <a:gdLst>
                  <a:gd name="f0" fmla="val w"/>
                  <a:gd name="f1" fmla="val h"/>
                  <a:gd name="f2" fmla="val 0"/>
                  <a:gd name="f3" fmla="val 2521"/>
                  <a:gd name="f4" fmla="val 5798"/>
                  <a:gd name="f5" fmla="val 1260"/>
                  <a:gd name="f6" fmla="val 1"/>
                  <a:gd name="f7" fmla="val 1040"/>
                  <a:gd name="f8" fmla="val 819"/>
                  <a:gd name="f9" fmla="val 190"/>
                  <a:gd name="f10" fmla="val 379"/>
                  <a:gd name="f11" fmla="val 662"/>
                  <a:gd name="f12" fmla="val 347"/>
                  <a:gd name="f13" fmla="val 820"/>
                  <a:gd name="f14" fmla="val 1293"/>
                  <a:gd name="f15" fmla="val 1860"/>
                  <a:gd name="f16" fmla="val 567"/>
                  <a:gd name="f17" fmla="val 2899"/>
                  <a:gd name="f18" fmla="val 977"/>
                  <a:gd name="f19" fmla="val 3214"/>
                  <a:gd name="f20" fmla="val 1292"/>
                  <a:gd name="f21" fmla="val 3466"/>
                  <a:gd name="f22" fmla="val 1670"/>
                  <a:gd name="f23" fmla="val 3687"/>
                  <a:gd name="f24" fmla="val 3939"/>
                  <a:gd name="f25" fmla="val 4160"/>
                  <a:gd name="f26" fmla="val 1450"/>
                  <a:gd name="f27" fmla="val 4380"/>
                  <a:gd name="f28" fmla="val 1071"/>
                  <a:gd name="f29" fmla="val 630"/>
                  <a:gd name="f30" fmla="val 3529"/>
                  <a:gd name="f31" fmla="val 441"/>
                  <a:gd name="f32" fmla="val 252"/>
                  <a:gd name="f33" fmla="val 32"/>
                  <a:gd name="f34" fmla="val 3750"/>
                  <a:gd name="f35" fmla="val 4475"/>
                  <a:gd name="f36" fmla="val 410"/>
                  <a:gd name="f37" fmla="val 4916"/>
                  <a:gd name="f38" fmla="val 882"/>
                  <a:gd name="f39" fmla="val 5105"/>
                  <a:gd name="f40" fmla="val 5388"/>
                  <a:gd name="f41" fmla="val 5640"/>
                  <a:gd name="f42" fmla="val 1544"/>
                  <a:gd name="f43" fmla="val 1702"/>
                  <a:gd name="f44" fmla="val 5577"/>
                  <a:gd name="f45" fmla="val 5073"/>
                  <a:gd name="f46" fmla="val 2174"/>
                  <a:gd name="f47" fmla="val 4443"/>
                  <a:gd name="f48" fmla="val 3907"/>
                  <a:gd name="f49" fmla="val 1985"/>
                  <a:gd name="f50" fmla="val 2836"/>
                  <a:gd name="f51" fmla="val 1229"/>
                  <a:gd name="f52" fmla="val 2269"/>
                  <a:gd name="f53" fmla="val 2049"/>
                  <a:gd name="f54" fmla="val 1797"/>
                  <a:gd name="f55" fmla="val 1576"/>
                  <a:gd name="f56" fmla="val 1419"/>
                  <a:gd name="f57" fmla="val 1608"/>
                  <a:gd name="f58" fmla="val 1891"/>
                  <a:gd name="f59" fmla="val 2238"/>
                  <a:gd name="f60" fmla="val 2143"/>
                  <a:gd name="f61" fmla="val 2363"/>
                  <a:gd name="f62" fmla="val 1261"/>
                  <a:gd name="f63" fmla="val 631"/>
                  <a:gd name="f64" fmla="val 158"/>
                  <a:gd name="f65" fmla="val 1513"/>
                  <a:gd name="f66" fmla="*/ f0 1 2521"/>
                  <a:gd name="f67" fmla="*/ f1 1 5798"/>
                  <a:gd name="f68" fmla="val f2"/>
                  <a:gd name="f69" fmla="val f3"/>
                  <a:gd name="f70" fmla="val f4"/>
                  <a:gd name="f71" fmla="+- f70 0 f68"/>
                  <a:gd name="f72" fmla="+- f69 0 f68"/>
                  <a:gd name="f73" fmla="*/ f72 1 2521"/>
                  <a:gd name="f74" fmla="*/ f71 1 5798"/>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521" h="5798">
                    <a:moveTo>
                      <a:pt x="f5" y="f6"/>
                    </a:moveTo>
                    <a:cubicBezTo>
                      <a:pt x="f7" y="f6"/>
                      <a:pt x="f8" y="f9"/>
                      <a:pt x="f8" y="f10"/>
                    </a:cubicBezTo>
                    <a:lnTo>
                      <a:pt x="f8" y="f11"/>
                    </a:lnTo>
                    <a:cubicBezTo>
                      <a:pt x="f12" y="f13"/>
                      <a:pt x="f2" y="f14"/>
                      <a:pt x="f2" y="f15"/>
                    </a:cubicBezTo>
                    <a:cubicBezTo>
                      <a:pt x="f2" y="f3"/>
                      <a:pt x="f16" y="f17"/>
                      <a:pt x="f18" y="f19"/>
                    </a:cubicBezTo>
                    <a:cubicBezTo>
                      <a:pt x="f20" y="f21"/>
                      <a:pt x="f22" y="f23"/>
                      <a:pt x="f22" y="f24"/>
                    </a:cubicBezTo>
                    <a:cubicBezTo>
                      <a:pt x="f22" y="f25"/>
                      <a:pt x="f26" y="f27"/>
                      <a:pt x="f5" y="f27"/>
                    </a:cubicBezTo>
                    <a:cubicBezTo>
                      <a:pt x="f28" y="f27"/>
                      <a:pt x="f8" y="f25"/>
                      <a:pt x="f8" y="f24"/>
                    </a:cubicBezTo>
                    <a:cubicBezTo>
                      <a:pt x="f8" y="f23"/>
                      <a:pt x="f29" y="f30"/>
                      <a:pt x="f31" y="f30"/>
                    </a:cubicBezTo>
                    <a:cubicBezTo>
                      <a:pt x="f32" y="f30"/>
                      <a:pt x="f33" y="f34"/>
                      <a:pt x="f33" y="f24"/>
                    </a:cubicBezTo>
                    <a:cubicBezTo>
                      <a:pt x="f33" y="f35"/>
                      <a:pt x="f36" y="f37"/>
                      <a:pt x="f38" y="f39"/>
                    </a:cubicBezTo>
                    <a:lnTo>
                      <a:pt x="f38" y="f40"/>
                    </a:lnTo>
                    <a:cubicBezTo>
                      <a:pt x="f38" y="f41"/>
                      <a:pt x="f28" y="f4"/>
                      <a:pt x="f20" y="f4"/>
                    </a:cubicBezTo>
                    <a:cubicBezTo>
                      <a:pt x="f42" y="f4"/>
                      <a:pt x="f43" y="f44"/>
                      <a:pt x="f43" y="f40"/>
                    </a:cubicBezTo>
                    <a:lnTo>
                      <a:pt x="f43" y="f45"/>
                    </a:lnTo>
                    <a:cubicBezTo>
                      <a:pt x="f46" y="f37"/>
                      <a:pt x="f3" y="f47"/>
                      <a:pt x="f3" y="f48"/>
                    </a:cubicBezTo>
                    <a:cubicBezTo>
                      <a:pt x="f3" y="f19"/>
                      <a:pt x="f49" y="f50"/>
                      <a:pt x="f42" y="f3"/>
                    </a:cubicBezTo>
                    <a:cubicBezTo>
                      <a:pt x="f51" y="f52"/>
                      <a:pt x="f38" y="f53"/>
                      <a:pt x="f38" y="f54"/>
                    </a:cubicBezTo>
                    <a:cubicBezTo>
                      <a:pt x="f38" y="f55"/>
                      <a:pt x="f28" y="f56"/>
                      <a:pt x="f20" y="f56"/>
                    </a:cubicBezTo>
                    <a:cubicBezTo>
                      <a:pt x="f42" y="f56"/>
                      <a:pt x="f43" y="f57"/>
                      <a:pt x="f43" y="f54"/>
                    </a:cubicBezTo>
                    <a:cubicBezTo>
                      <a:pt x="f43" y="f53"/>
                      <a:pt x="f58" y="f59"/>
                      <a:pt x="f60" y="f59"/>
                    </a:cubicBezTo>
                    <a:cubicBezTo>
                      <a:pt x="f61" y="f59"/>
                      <a:pt x="f3" y="f53"/>
                      <a:pt x="f3" y="f54"/>
                    </a:cubicBezTo>
                    <a:cubicBezTo>
                      <a:pt x="f3" y="f62"/>
                      <a:pt x="f46" y="f13"/>
                      <a:pt x="f43" y="f63"/>
                    </a:cubicBezTo>
                    <a:lnTo>
                      <a:pt x="f43" y="f12"/>
                    </a:lnTo>
                    <a:cubicBezTo>
                      <a:pt x="f43" y="f64"/>
                      <a:pt x="f65"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69" name="Google Shape;10221;p74">
              <a:extLst>
                <a:ext uri="{FF2B5EF4-FFF2-40B4-BE49-F238E27FC236}">
                  <a16:creationId xmlns:a16="http://schemas.microsoft.com/office/drawing/2014/main" id="{E0679767-0320-F102-0EAA-AFE5FDFE2DF2}"/>
                </a:ext>
              </a:extLst>
            </p:cNvPr>
            <p:cNvGrpSpPr/>
            <p:nvPr/>
          </p:nvGrpSpPr>
          <p:grpSpPr>
            <a:xfrm>
              <a:off x="3835469" y="3466947"/>
              <a:ext cx="316967" cy="383407"/>
              <a:chOff x="3835469" y="3466947"/>
              <a:chExt cx="316967" cy="383407"/>
            </a:xfrm>
          </p:grpSpPr>
          <p:sp>
            <p:nvSpPr>
              <p:cNvPr id="70" name="Google Shape;10222;p74">
                <a:extLst>
                  <a:ext uri="{FF2B5EF4-FFF2-40B4-BE49-F238E27FC236}">
                    <a16:creationId xmlns:a16="http://schemas.microsoft.com/office/drawing/2014/main" id="{EE36B5EF-D65A-98E1-E830-511CF1401A25}"/>
                  </a:ext>
                </a:extLst>
              </p:cNvPr>
              <p:cNvSpPr/>
              <p:nvPr/>
            </p:nvSpPr>
            <p:spPr>
              <a:xfrm>
                <a:off x="3940167" y="3647642"/>
                <a:ext cx="105668" cy="67583"/>
              </a:xfrm>
              <a:custGeom>
                <a:avLst/>
                <a:gdLst>
                  <a:gd name="f0" fmla="val w"/>
                  <a:gd name="f1" fmla="val h"/>
                  <a:gd name="f2" fmla="val 0"/>
                  <a:gd name="f3" fmla="val 3466"/>
                  <a:gd name="f4" fmla="val 2080"/>
                  <a:gd name="f5" fmla="val 1733"/>
                  <a:gd name="f6" fmla="val 788"/>
                  <a:gd name="f7" fmla="val 2678"/>
                  <a:gd name="f8" fmla="*/ f0 1 3466"/>
                  <a:gd name="f9" fmla="*/ f1 1 2080"/>
                  <a:gd name="f10" fmla="val f2"/>
                  <a:gd name="f11" fmla="val f3"/>
                  <a:gd name="f12" fmla="val f4"/>
                  <a:gd name="f13" fmla="+- f12 0 f10"/>
                  <a:gd name="f14" fmla="+- f11 0 f10"/>
                  <a:gd name="f15" fmla="*/ f14 1 3466"/>
                  <a:gd name="f16" fmla="*/ f13 1 208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3466" h="2080">
                    <a:moveTo>
                      <a:pt x="f5" y="f2"/>
                    </a:moveTo>
                    <a:cubicBezTo>
                      <a:pt x="f6" y="f2"/>
                      <a:pt x="f2" y="f6"/>
                      <a:pt x="f2" y="f5"/>
                    </a:cubicBezTo>
                    <a:lnTo>
                      <a:pt x="f2" y="f4"/>
                    </a:lnTo>
                    <a:lnTo>
                      <a:pt x="f3" y="f4"/>
                    </a:lnTo>
                    <a:lnTo>
                      <a:pt x="f3" y="f5"/>
                    </a:lnTo>
                    <a:cubicBezTo>
                      <a:pt x="f3" y="f6"/>
                      <a:pt x="f7"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1" name="Google Shape;10223;p74">
                <a:extLst>
                  <a:ext uri="{FF2B5EF4-FFF2-40B4-BE49-F238E27FC236}">
                    <a16:creationId xmlns:a16="http://schemas.microsoft.com/office/drawing/2014/main" id="{434B69EF-D5FD-2814-AD7D-CD3B1D018ECB}"/>
                  </a:ext>
                </a:extLst>
              </p:cNvPr>
              <p:cNvSpPr/>
              <p:nvPr/>
            </p:nvSpPr>
            <p:spPr>
              <a:xfrm>
                <a:off x="3970891" y="3580086"/>
                <a:ext cx="43260" cy="46076"/>
              </a:xfrm>
              <a:custGeom>
                <a:avLst/>
                <a:gdLst>
                  <a:gd name="f0" fmla="val w"/>
                  <a:gd name="f1" fmla="val h"/>
                  <a:gd name="f2" fmla="val 0"/>
                  <a:gd name="f3" fmla="val 1419"/>
                  <a:gd name="f4" fmla="val 1418"/>
                  <a:gd name="f5" fmla="val 725"/>
                  <a:gd name="f6" fmla="val 316"/>
                  <a:gd name="f7" fmla="val 315"/>
                  <a:gd name="f8" fmla="val 1103"/>
                  <a:gd name="f9" fmla="*/ f0 1 1419"/>
                  <a:gd name="f10" fmla="*/ f1 1 1418"/>
                  <a:gd name="f11" fmla="val f2"/>
                  <a:gd name="f12" fmla="val f3"/>
                  <a:gd name="f13" fmla="val f4"/>
                  <a:gd name="f14" fmla="+- f13 0 f11"/>
                  <a:gd name="f15" fmla="+- f12 0 f11"/>
                  <a:gd name="f16" fmla="*/ f15 1 1419"/>
                  <a:gd name="f17" fmla="*/ f14 1 1418"/>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1419" h="1418">
                    <a:moveTo>
                      <a:pt x="f5" y="f2"/>
                    </a:moveTo>
                    <a:cubicBezTo>
                      <a:pt x="f6" y="f2"/>
                      <a:pt x="f2" y="f7"/>
                      <a:pt x="f2" y="f5"/>
                    </a:cubicBezTo>
                    <a:cubicBezTo>
                      <a:pt x="f2" y="f8"/>
                      <a:pt x="f6" y="f4"/>
                      <a:pt x="f5" y="f4"/>
                    </a:cubicBezTo>
                    <a:cubicBezTo>
                      <a:pt x="f8" y="f4"/>
                      <a:pt x="f4" y="f8"/>
                      <a:pt x="f4" y="f5"/>
                    </a:cubicBezTo>
                    <a:cubicBezTo>
                      <a:pt x="f4" y="f7"/>
                      <a:pt x="f8"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2" name="Google Shape;10224;p74">
                <a:extLst>
                  <a:ext uri="{FF2B5EF4-FFF2-40B4-BE49-F238E27FC236}">
                    <a16:creationId xmlns:a16="http://schemas.microsoft.com/office/drawing/2014/main" id="{2A8078E9-34AB-9655-DAF7-12243B16154F}"/>
                  </a:ext>
                </a:extLst>
              </p:cNvPr>
              <p:cNvSpPr/>
              <p:nvPr/>
            </p:nvSpPr>
            <p:spPr>
              <a:xfrm>
                <a:off x="3835469" y="3466947"/>
                <a:ext cx="316967" cy="383407"/>
              </a:xfrm>
              <a:custGeom>
                <a:avLst/>
                <a:gdLst>
                  <a:gd name="f0" fmla="val w"/>
                  <a:gd name="f1" fmla="val h"/>
                  <a:gd name="f2" fmla="val 0"/>
                  <a:gd name="f3" fmla="val 10397"/>
                  <a:gd name="f4" fmla="val 11800"/>
                  <a:gd name="f5" fmla="val 5167"/>
                  <a:gd name="f6" fmla="val 2757"/>
                  <a:gd name="f7" fmla="val 5923"/>
                  <a:gd name="f8" fmla="val 6553"/>
                  <a:gd name="f9" fmla="val 3388"/>
                  <a:gd name="f10" fmla="val 4144"/>
                  <a:gd name="f11" fmla="val 4490"/>
                  <a:gd name="f12" fmla="val 6396"/>
                  <a:gd name="f13" fmla="val 4805"/>
                  <a:gd name="f14" fmla="val 6175"/>
                  <a:gd name="f15" fmla="val 5089"/>
                  <a:gd name="f16" fmla="val 7026"/>
                  <a:gd name="f17" fmla="val 5498"/>
                  <a:gd name="f18" fmla="val 7593"/>
                  <a:gd name="f19" fmla="val 6317"/>
                  <a:gd name="f20" fmla="val 7294"/>
                  <a:gd name="f21" fmla="val 8019"/>
                  <a:gd name="f22" fmla="val 8208"/>
                  <a:gd name="f23" fmla="val 7435"/>
                  <a:gd name="f24" fmla="val 8365"/>
                  <a:gd name="f25" fmla="val 7246"/>
                  <a:gd name="f26" fmla="val 3088"/>
                  <a:gd name="f27" fmla="val 2867"/>
                  <a:gd name="f28" fmla="val 2710"/>
                  <a:gd name="f29" fmla="val 3308"/>
                  <a:gd name="f30" fmla="val 4127"/>
                  <a:gd name="f31" fmla="val 3907"/>
                  <a:gd name="f32" fmla="val 4868"/>
                  <a:gd name="f33" fmla="val 3781"/>
                  <a:gd name="f34" fmla="val 4553"/>
                  <a:gd name="f35" fmla="val 4411"/>
                  <a:gd name="f36" fmla="val 5183"/>
                  <a:gd name="f37" fmla="val 1"/>
                  <a:gd name="f38" fmla="val 5128"/>
                  <a:gd name="f39" fmla="val 5073"/>
                  <a:gd name="f40" fmla="val 17"/>
                  <a:gd name="f41" fmla="val 5010"/>
                  <a:gd name="f42" fmla="val 48"/>
                  <a:gd name="f43" fmla="val 3964"/>
                  <a:gd name="f44" fmla="val 646"/>
                  <a:gd name="f45" fmla="val 2946"/>
                  <a:gd name="f46" fmla="val 940"/>
                  <a:gd name="f47" fmla="val 1919"/>
                  <a:gd name="f48" fmla="val 1430"/>
                  <a:gd name="f49" fmla="val 939"/>
                  <a:gd name="f50" fmla="val 873"/>
                  <a:gd name="f51" fmla="val 441"/>
                  <a:gd name="f52" fmla="val 741"/>
                  <a:gd name="f53" fmla="val 402"/>
                  <a:gd name="f54" fmla="val 722"/>
                  <a:gd name="f55" fmla="val 363"/>
                  <a:gd name="f56" fmla="val 714"/>
                  <a:gd name="f57" fmla="val 326"/>
                  <a:gd name="f58" fmla="val 243"/>
                  <a:gd name="f59" fmla="val 170"/>
                  <a:gd name="f60" fmla="val 751"/>
                  <a:gd name="f61" fmla="val 126"/>
                  <a:gd name="f62" fmla="val 773"/>
                  <a:gd name="f63" fmla="val 32"/>
                  <a:gd name="f64" fmla="val 836"/>
                  <a:gd name="f65" fmla="val 930"/>
                  <a:gd name="f66" fmla="val 1056"/>
                  <a:gd name="f67" fmla="val 5026"/>
                  <a:gd name="f68" fmla="val 8145"/>
                  <a:gd name="f69" fmla="val 2080"/>
                  <a:gd name="f70" fmla="val 10949"/>
                  <a:gd name="f71" fmla="val 5104"/>
                  <a:gd name="f72" fmla="val 11799"/>
                  <a:gd name="f73" fmla="val 5262"/>
                  <a:gd name="f74" fmla="val 8255"/>
                  <a:gd name="f75" fmla="val 10917"/>
                  <a:gd name="f76" fmla="val 10365"/>
                  <a:gd name="f77" fmla="val 10271"/>
                  <a:gd name="f78" fmla="val 10162"/>
                  <a:gd name="f79" fmla="val 10084"/>
                  <a:gd name="f80" fmla="val 10014"/>
                  <a:gd name="f81" fmla="val 9983"/>
                  <a:gd name="f82" fmla="val 9954"/>
                  <a:gd name="f83" fmla="val 9924"/>
                  <a:gd name="f84" fmla="val 9414"/>
                  <a:gd name="f85" fmla="val 877"/>
                  <a:gd name="f86" fmla="val 8910"/>
                  <a:gd name="f87" fmla="val 946"/>
                  <a:gd name="f88" fmla="val 8409"/>
                  <a:gd name="f89" fmla="val 7395"/>
                  <a:gd name="f90" fmla="val 6389"/>
                  <a:gd name="f91" fmla="val 660"/>
                  <a:gd name="f92" fmla="val 5356"/>
                  <a:gd name="f93" fmla="val 5293"/>
                  <a:gd name="f94" fmla="val 5238"/>
                  <a:gd name="f95" fmla="*/ f0 1 10397"/>
                  <a:gd name="f96" fmla="*/ f1 1 11800"/>
                  <a:gd name="f97" fmla="val f2"/>
                  <a:gd name="f98" fmla="val f3"/>
                  <a:gd name="f99" fmla="val f4"/>
                  <a:gd name="f100" fmla="+- f99 0 f97"/>
                  <a:gd name="f101" fmla="+- f98 0 f97"/>
                  <a:gd name="f102" fmla="*/ f101 1 10397"/>
                  <a:gd name="f103" fmla="*/ f100 1 11800"/>
                  <a:gd name="f104" fmla="*/ f97 1 f102"/>
                  <a:gd name="f105" fmla="*/ f98 1 f102"/>
                  <a:gd name="f106" fmla="*/ f97 1 f103"/>
                  <a:gd name="f107" fmla="*/ f99 1 f103"/>
                  <a:gd name="f108" fmla="*/ f104 f95 1"/>
                  <a:gd name="f109" fmla="*/ f105 f95 1"/>
                  <a:gd name="f110" fmla="*/ f107 f96 1"/>
                  <a:gd name="f111" fmla="*/ f106 f96 1"/>
                </a:gdLst>
                <a:ahLst/>
                <a:cxnLst>
                  <a:cxn ang="3cd4">
                    <a:pos x="hc" y="t"/>
                  </a:cxn>
                  <a:cxn ang="0">
                    <a:pos x="r" y="vc"/>
                  </a:cxn>
                  <a:cxn ang="cd4">
                    <a:pos x="hc" y="b"/>
                  </a:cxn>
                  <a:cxn ang="cd2">
                    <a:pos x="l" y="vc"/>
                  </a:cxn>
                </a:cxnLst>
                <a:rect l="f108" t="f111" r="f109" b="f110"/>
                <a:pathLst>
                  <a:path w="10397" h="11800">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cubicBezTo>
                      <a:pt x="f28" y="f19"/>
                      <a:pt x="f29" y="f17"/>
                      <a:pt x="f30" y="f15"/>
                    </a:cubicBezTo>
                    <a:cubicBezTo>
                      <a:pt x="f31" y="f32"/>
                      <a:pt x="f33" y="f34"/>
                      <a:pt x="f33" y="f10"/>
                    </a:cubicBezTo>
                    <a:cubicBezTo>
                      <a:pt x="f33" y="f9"/>
                      <a:pt x="f35" y="f6"/>
                      <a:pt x="f5" y="f6"/>
                    </a:cubicBezTo>
                    <a:close/>
                    <a:moveTo>
                      <a:pt x="f36" y="f37"/>
                    </a:moveTo>
                    <a:cubicBezTo>
                      <a:pt x="f38" y="f37"/>
                      <a:pt x="f39" y="f40"/>
                      <a:pt x="f41" y="f42"/>
                    </a:cubicBezTo>
                    <a:cubicBezTo>
                      <a:pt x="f43" y="f44"/>
                      <a:pt x="f45" y="f46"/>
                      <a:pt x="f47" y="f46"/>
                    </a:cubicBezTo>
                    <a:cubicBezTo>
                      <a:pt x="f48" y="f46"/>
                      <a:pt x="f49" y="f50"/>
                      <a:pt x="f51" y="f52"/>
                    </a:cubicBezTo>
                    <a:cubicBezTo>
                      <a:pt x="f53" y="f54"/>
                      <a:pt x="f55" y="f56"/>
                      <a:pt x="f57" y="f56"/>
                    </a:cubicBezTo>
                    <a:cubicBezTo>
                      <a:pt x="f58" y="f56"/>
                      <a:pt x="f59" y="f60"/>
                      <a:pt x="f61" y="f62"/>
                    </a:cubicBezTo>
                    <a:cubicBezTo>
                      <a:pt x="f63" y="f64"/>
                      <a:pt x="f2" y="f65"/>
                      <a:pt x="f2" y="f66"/>
                    </a:cubicBezTo>
                    <a:lnTo>
                      <a:pt x="f2" y="f67"/>
                    </a:lnTo>
                    <a:cubicBezTo>
                      <a:pt x="f2" y="f68"/>
                      <a:pt x="f69" y="f70"/>
                      <a:pt x="f71" y="f72"/>
                    </a:cubicBezTo>
                    <a:lnTo>
                      <a:pt x="f73" y="f72"/>
                    </a:lnTo>
                    <a:cubicBezTo>
                      <a:pt x="f74" y="f75"/>
                      <a:pt x="f3" y="f68"/>
                      <a:pt x="f3" y="f67"/>
                    </a:cubicBezTo>
                    <a:lnTo>
                      <a:pt x="f3" y="f66"/>
                    </a:lnTo>
                    <a:cubicBezTo>
                      <a:pt x="f3" y="f65"/>
                      <a:pt x="f76" y="f64"/>
                      <a:pt x="f77" y="f62"/>
                    </a:cubicBezTo>
                    <a:cubicBezTo>
                      <a:pt x="f78" y="f60"/>
                      <a:pt x="f79" y="f56"/>
                      <a:pt x="f80" y="f56"/>
                    </a:cubicBezTo>
                    <a:cubicBezTo>
                      <a:pt x="f81" y="f56"/>
                      <a:pt x="f82" y="f54"/>
                      <a:pt x="f83" y="f52"/>
                    </a:cubicBezTo>
                    <a:cubicBezTo>
                      <a:pt x="f84" y="f85"/>
                      <a:pt x="f86" y="f87"/>
                      <a:pt x="f88" y="f87"/>
                    </a:cubicBezTo>
                    <a:cubicBezTo>
                      <a:pt x="f89" y="f87"/>
                      <a:pt x="f90" y="f91"/>
                      <a:pt x="f92" y="f42"/>
                    </a:cubicBezTo>
                    <a:cubicBezTo>
                      <a:pt x="f93" y="f40"/>
                      <a:pt x="f94" y="f37"/>
                      <a:pt x="f36" y="f37"/>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3" name="Google Shape;10240;p74">
              <a:extLst>
                <a:ext uri="{FF2B5EF4-FFF2-40B4-BE49-F238E27FC236}">
                  <a16:creationId xmlns:a16="http://schemas.microsoft.com/office/drawing/2014/main" id="{571B3F26-115B-78EE-AFC2-0717341A6526}"/>
                </a:ext>
              </a:extLst>
            </p:cNvPr>
            <p:cNvGrpSpPr/>
            <p:nvPr/>
          </p:nvGrpSpPr>
          <p:grpSpPr>
            <a:xfrm>
              <a:off x="5224150" y="3470605"/>
              <a:ext cx="365019" cy="360374"/>
              <a:chOff x="5224150" y="3470605"/>
              <a:chExt cx="365019" cy="360374"/>
            </a:xfrm>
          </p:grpSpPr>
          <p:sp>
            <p:nvSpPr>
              <p:cNvPr id="74" name="Google Shape;10241;p74">
                <a:extLst>
                  <a:ext uri="{FF2B5EF4-FFF2-40B4-BE49-F238E27FC236}">
                    <a16:creationId xmlns:a16="http://schemas.microsoft.com/office/drawing/2014/main" id="{FECE67A9-2F96-DBA1-CAA7-0606A77F2ABB}"/>
                  </a:ext>
                </a:extLst>
              </p:cNvPr>
              <p:cNvSpPr/>
              <p:nvPr/>
            </p:nvSpPr>
            <p:spPr>
              <a:xfrm>
                <a:off x="5224150" y="3470605"/>
                <a:ext cx="365019" cy="291775"/>
              </a:xfrm>
              <a:custGeom>
                <a:avLst/>
                <a:gdLst>
                  <a:gd name="f0" fmla="val w"/>
                  <a:gd name="f1" fmla="val h"/>
                  <a:gd name="f2" fmla="val 0"/>
                  <a:gd name="f3" fmla="val 11973"/>
                  <a:gd name="f4" fmla="val 8980"/>
                  <a:gd name="f5" fmla="val 2017"/>
                  <a:gd name="f6" fmla="val 3749"/>
                  <a:gd name="f7" fmla="val 3119"/>
                  <a:gd name="f8" fmla="val 5514"/>
                  <a:gd name="f9" fmla="val 914"/>
                  <a:gd name="f10" fmla="val 9641"/>
                  <a:gd name="f11" fmla="val 10744"/>
                  <a:gd name="f12" fmla="val 8538"/>
                  <a:gd name="f13" fmla="val 5892"/>
                  <a:gd name="f14" fmla="val 5325"/>
                  <a:gd name="f15" fmla="val 4852"/>
                  <a:gd name="f16" fmla="val 473"/>
                  <a:gd name="f17" fmla="val 1040"/>
                  <a:gd name="f18" fmla="val 1166"/>
                  <a:gd name="f19" fmla="val 4537"/>
                  <a:gd name="f20" fmla="val 1324"/>
                  <a:gd name="f21" fmla="val 3812"/>
                  <a:gd name="f22" fmla="val 1733"/>
                  <a:gd name="f23" fmla="val 3529"/>
                  <a:gd name="f24" fmla="val 1891"/>
                  <a:gd name="f25" fmla="val 3025"/>
                  <a:gd name="f26" fmla="val 1954"/>
                  <a:gd name="f27" fmla="val 2867"/>
                  <a:gd name="f28" fmla="val 1607"/>
                  <a:gd name="f29" fmla="val 2521"/>
                  <a:gd name="f30" fmla="val 2080"/>
                  <a:gd name="f31" fmla="val 1702"/>
                  <a:gd name="f32" fmla="val 1576"/>
                  <a:gd name="f33" fmla="val 1922"/>
                  <a:gd name="f34" fmla="val 946"/>
                  <a:gd name="f35" fmla="val 693"/>
                  <a:gd name="f36" fmla="val 1796"/>
                  <a:gd name="f37" fmla="val 504"/>
                  <a:gd name="f38" fmla="val 454"/>
                  <a:gd name="f39" fmla="val 1708"/>
                  <a:gd name="f40" fmla="val 403"/>
                  <a:gd name="f41" fmla="val 1696"/>
                  <a:gd name="f42" fmla="val 355"/>
                  <a:gd name="f43" fmla="val 223"/>
                  <a:gd name="f44" fmla="val 110"/>
                  <a:gd name="f45" fmla="val 1784"/>
                  <a:gd name="f46" fmla="val 63"/>
                  <a:gd name="f47" fmla="val 2111"/>
                  <a:gd name="f48" fmla="val 2332"/>
                  <a:gd name="f49" fmla="val 252"/>
                  <a:gd name="f50" fmla="val 2363"/>
                  <a:gd name="f51" fmla="val 536"/>
                  <a:gd name="f52" fmla="val 2489"/>
                  <a:gd name="f53" fmla="val 820"/>
                  <a:gd name="f54" fmla="val 2552"/>
                  <a:gd name="f55" fmla="val 1135"/>
                  <a:gd name="f56" fmla="val 2615"/>
                  <a:gd name="f57" fmla="val 1198"/>
                  <a:gd name="f58" fmla="val 1387"/>
                  <a:gd name="f59" fmla="val 3277"/>
                  <a:gd name="f60" fmla="val 95"/>
                  <a:gd name="f61" fmla="val 5671"/>
                  <a:gd name="f62" fmla="val 5703"/>
                  <a:gd name="f63" fmla="val 5829"/>
                  <a:gd name="f64" fmla="val 5860"/>
                  <a:gd name="f65" fmla="val 6238"/>
                  <a:gd name="f66" fmla="val 7372"/>
                  <a:gd name="f67" fmla="val 1009"/>
                  <a:gd name="f68" fmla="val 8318"/>
                  <a:gd name="f69" fmla="val 2143"/>
                  <a:gd name="f70" fmla="val 3308"/>
                  <a:gd name="f71" fmla="val 4254"/>
                  <a:gd name="f72" fmla="val 4191"/>
                  <a:gd name="f73" fmla="val 2710"/>
                  <a:gd name="f74" fmla="val 2930"/>
                  <a:gd name="f75" fmla="val 3151"/>
                  <a:gd name="f76" fmla="val 3088"/>
                  <a:gd name="f77" fmla="val 3182"/>
                  <a:gd name="f78" fmla="val 2647"/>
                  <a:gd name="f79" fmla="val 3844"/>
                  <a:gd name="f80" fmla="val 4947"/>
                  <a:gd name="f81" fmla="val 8979"/>
                  <a:gd name="f82" fmla="val 7089"/>
                  <a:gd name="f83" fmla="val 7814"/>
                  <a:gd name="f84" fmla="val 8192"/>
                  <a:gd name="f85" fmla="val 8853"/>
                  <a:gd name="f86" fmla="val 8916"/>
                  <a:gd name="f87" fmla="val 2899"/>
                  <a:gd name="f88" fmla="val 9074"/>
                  <a:gd name="f89" fmla="val 9326"/>
                  <a:gd name="f90" fmla="val 7782"/>
                  <a:gd name="f91" fmla="val 8727"/>
                  <a:gd name="f92" fmla="val 9861"/>
                  <a:gd name="f93" fmla="val 11027"/>
                  <a:gd name="f94" fmla="val 11972"/>
                  <a:gd name="f95" fmla="val 11909"/>
                  <a:gd name="f96" fmla="val 10429"/>
                  <a:gd name="f97" fmla="val 10618"/>
                  <a:gd name="f98" fmla="val 10681"/>
                  <a:gd name="f99" fmla="val 10933"/>
                  <a:gd name="f100" fmla="val 11248"/>
                  <a:gd name="f101" fmla="val 2458"/>
                  <a:gd name="f102" fmla="val 11531"/>
                  <a:gd name="f103" fmla="val 11720"/>
                  <a:gd name="f104" fmla="val 2300"/>
                  <a:gd name="f105" fmla="val 11815"/>
                  <a:gd name="f106" fmla="val 11674"/>
                  <a:gd name="f107" fmla="val 11560"/>
                  <a:gd name="f108" fmla="val 11429"/>
                  <a:gd name="f109" fmla="val 11380"/>
                  <a:gd name="f110" fmla="val 11330"/>
                  <a:gd name="f111" fmla="val 11279"/>
                  <a:gd name="f112" fmla="val 11059"/>
                  <a:gd name="f113" fmla="val 10870"/>
                  <a:gd name="f114" fmla="val 10460"/>
                  <a:gd name="f115" fmla="val 10113"/>
                  <a:gd name="f116" fmla="val 9704"/>
                  <a:gd name="f117" fmla="val 9294"/>
                  <a:gd name="f118" fmla="val 8790"/>
                  <a:gd name="f119" fmla="val 8255"/>
                  <a:gd name="f120" fmla="val 8003"/>
                  <a:gd name="f121" fmla="val 7278"/>
                  <a:gd name="f122" fmla="val 6963"/>
                  <a:gd name="f123" fmla="val 441"/>
                  <a:gd name="f124" fmla="val 6490"/>
                  <a:gd name="f125" fmla="*/ f0 1 11973"/>
                  <a:gd name="f126" fmla="*/ f1 1 8980"/>
                  <a:gd name="f127" fmla="val f2"/>
                  <a:gd name="f128" fmla="val f3"/>
                  <a:gd name="f129" fmla="val f4"/>
                  <a:gd name="f130" fmla="+- f129 0 f127"/>
                  <a:gd name="f131" fmla="+- f128 0 f127"/>
                  <a:gd name="f132" fmla="*/ f131 1 11973"/>
                  <a:gd name="f133" fmla="*/ f130 1 8980"/>
                  <a:gd name="f134" fmla="*/ f127 1 f132"/>
                  <a:gd name="f135" fmla="*/ f128 1 f132"/>
                  <a:gd name="f136" fmla="*/ f127 1 f133"/>
                  <a:gd name="f137" fmla="*/ f129 1 f133"/>
                  <a:gd name="f138" fmla="*/ f134 f125 1"/>
                  <a:gd name="f139" fmla="*/ f135 f125 1"/>
                  <a:gd name="f140" fmla="*/ f137 f126 1"/>
                  <a:gd name="f141" fmla="*/ f136 f126 1"/>
                </a:gdLst>
                <a:ahLst/>
                <a:cxnLst>
                  <a:cxn ang="3cd4">
                    <a:pos x="hc" y="t"/>
                  </a:cxn>
                  <a:cxn ang="0">
                    <a:pos x="r" y="vc"/>
                  </a:cxn>
                  <a:cxn ang="cd4">
                    <a:pos x="hc" y="b"/>
                  </a:cxn>
                  <a:cxn ang="cd2">
                    <a:pos x="l" y="vc"/>
                  </a:cxn>
                </a:cxnLst>
                <a:rect l="f138" t="f141" r="f139" b="f140"/>
                <a:pathLst>
                  <a:path w="11973" h="8980">
                    <a:moveTo>
                      <a:pt x="f5" y="f6"/>
                    </a:moveTo>
                    <a:lnTo>
                      <a:pt x="f7" y="f8"/>
                    </a:lnTo>
                    <a:lnTo>
                      <a:pt x="f9" y="f8"/>
                    </a:lnTo>
                    <a:lnTo>
                      <a:pt x="f5" y="f6"/>
                    </a:lnTo>
                    <a:close/>
                    <a:moveTo>
                      <a:pt x="f10" y="f6"/>
                    </a:moveTo>
                    <a:lnTo>
                      <a:pt x="f11" y="f8"/>
                    </a:lnTo>
                    <a:lnTo>
                      <a:pt x="f12" y="f8"/>
                    </a:lnTo>
                    <a:lnTo>
                      <a:pt x="f10" y="f6"/>
                    </a:lnTo>
                    <a:close/>
                    <a:moveTo>
                      <a:pt x="f13" y="f2"/>
                    </a:moveTo>
                    <a:cubicBezTo>
                      <a:pt x="f14" y="f2"/>
                      <a:pt x="f15" y="f16"/>
                      <a:pt x="f15" y="f17"/>
                    </a:cubicBezTo>
                    <a:lnTo>
                      <a:pt x="f15" y="f18"/>
                    </a:lnTo>
                    <a:lnTo>
                      <a:pt x="f19" y="f20"/>
                    </a:lnTo>
                    <a:cubicBezTo>
                      <a:pt x="f21" y="f22"/>
                      <a:pt x="f23" y="f24"/>
                      <a:pt x="f25" y="f26"/>
                    </a:cubicBezTo>
                    <a:cubicBezTo>
                      <a:pt x="f27" y="f28"/>
                      <a:pt x="f29" y="f20"/>
                      <a:pt x="f30" y="f20"/>
                    </a:cubicBezTo>
                    <a:cubicBezTo>
                      <a:pt x="f31" y="f20"/>
                      <a:pt x="f20" y="f32"/>
                      <a:pt x="f18" y="f33"/>
                    </a:cubicBezTo>
                    <a:cubicBezTo>
                      <a:pt x="f34" y="f24"/>
                      <a:pt x="f35" y="f36"/>
                      <a:pt x="f37" y="f22"/>
                    </a:cubicBezTo>
                    <a:cubicBezTo>
                      <a:pt x="f38" y="f39"/>
                      <a:pt x="f40" y="f41"/>
                      <a:pt x="f42" y="f41"/>
                    </a:cubicBezTo>
                    <a:cubicBezTo>
                      <a:pt x="f43" y="f41"/>
                      <a:pt x="f44" y="f45"/>
                      <a:pt x="f46" y="f33"/>
                    </a:cubicBezTo>
                    <a:cubicBezTo>
                      <a:pt x="f2" y="f47"/>
                      <a:pt x="f46" y="f48"/>
                      <a:pt x="f49" y="f50"/>
                    </a:cubicBezTo>
                    <a:cubicBezTo>
                      <a:pt x="f51" y="f52"/>
                      <a:pt x="f53" y="f54"/>
                      <a:pt x="f55" y="f56"/>
                    </a:cubicBezTo>
                    <a:cubicBezTo>
                      <a:pt x="f57" y="f27"/>
                      <a:pt x="f58" y="f7"/>
                      <a:pt x="f28" y="f59"/>
                    </a:cubicBezTo>
                    <a:lnTo>
                      <a:pt x="f60" y="f61"/>
                    </a:lnTo>
                    <a:cubicBezTo>
                      <a:pt x="f60" y="f62"/>
                      <a:pt x="f46" y="f63"/>
                      <a:pt x="f46" y="f64"/>
                    </a:cubicBezTo>
                    <a:lnTo>
                      <a:pt x="f46" y="f65"/>
                    </a:lnTo>
                    <a:cubicBezTo>
                      <a:pt x="f46" y="f66"/>
                      <a:pt x="f67" y="f68"/>
                      <a:pt x="f69" y="f68"/>
                    </a:cubicBezTo>
                    <a:cubicBezTo>
                      <a:pt x="f70" y="f68"/>
                      <a:pt x="f71" y="f66"/>
                      <a:pt x="f71" y="f65"/>
                    </a:cubicBezTo>
                    <a:lnTo>
                      <a:pt x="f71" y="f64"/>
                    </a:lnTo>
                    <a:cubicBezTo>
                      <a:pt x="f71" y="f63"/>
                      <a:pt x="f72" y="f62"/>
                      <a:pt x="f72" y="f61"/>
                    </a:cubicBezTo>
                    <a:lnTo>
                      <a:pt x="f73" y="f59"/>
                    </a:lnTo>
                    <a:cubicBezTo>
                      <a:pt x="f74" y="f75"/>
                      <a:pt x="f76" y="f74"/>
                      <a:pt x="f77" y="f78"/>
                    </a:cubicBezTo>
                    <a:cubicBezTo>
                      <a:pt x="f79" y="f29"/>
                      <a:pt x="f72" y="f50"/>
                      <a:pt x="f80" y="f33"/>
                    </a:cubicBezTo>
                    <a:lnTo>
                      <a:pt x="f80" y="f81"/>
                    </a:lnTo>
                    <a:lnTo>
                      <a:pt x="f82" y="f81"/>
                    </a:lnTo>
                    <a:lnTo>
                      <a:pt x="f82" y="f33"/>
                    </a:lnTo>
                    <a:cubicBezTo>
                      <a:pt x="f83" y="f48"/>
                      <a:pt x="f84" y="f29"/>
                      <a:pt x="f85" y="f78"/>
                    </a:cubicBezTo>
                    <a:cubicBezTo>
                      <a:pt x="f86" y="f87"/>
                      <a:pt x="f88" y="f7"/>
                      <a:pt x="f89" y="f59"/>
                    </a:cubicBezTo>
                    <a:lnTo>
                      <a:pt x="f83" y="f61"/>
                    </a:lnTo>
                    <a:cubicBezTo>
                      <a:pt x="f83" y="f62"/>
                      <a:pt x="f90" y="f63"/>
                      <a:pt x="f90" y="f64"/>
                    </a:cubicBezTo>
                    <a:lnTo>
                      <a:pt x="f90" y="f65"/>
                    </a:lnTo>
                    <a:cubicBezTo>
                      <a:pt x="f90" y="f66"/>
                      <a:pt x="f91" y="f68"/>
                      <a:pt x="f92" y="f68"/>
                    </a:cubicBezTo>
                    <a:cubicBezTo>
                      <a:pt x="f93" y="f68"/>
                      <a:pt x="f94" y="f66"/>
                      <a:pt x="f94" y="f65"/>
                    </a:cubicBezTo>
                    <a:lnTo>
                      <a:pt x="f94" y="f64"/>
                    </a:lnTo>
                    <a:cubicBezTo>
                      <a:pt x="f94" y="f63"/>
                      <a:pt x="f95" y="f62"/>
                      <a:pt x="f95" y="f61"/>
                    </a:cubicBezTo>
                    <a:lnTo>
                      <a:pt x="f96" y="f59"/>
                    </a:lnTo>
                    <a:cubicBezTo>
                      <a:pt x="f96" y="f75"/>
                      <a:pt x="f97" y="f74"/>
                      <a:pt x="f98" y="f56"/>
                    </a:cubicBezTo>
                    <a:cubicBezTo>
                      <a:pt x="f99" y="f29"/>
                      <a:pt x="f100" y="f101"/>
                      <a:pt x="f102" y="f50"/>
                    </a:cubicBezTo>
                    <a:cubicBezTo>
                      <a:pt x="f103" y="f104"/>
                      <a:pt x="f105" y="f30"/>
                      <a:pt x="f103" y="f33"/>
                    </a:cubicBezTo>
                    <a:cubicBezTo>
                      <a:pt x="f106" y="f45"/>
                      <a:pt x="f107" y="f41"/>
                      <a:pt x="f108" y="f41"/>
                    </a:cubicBezTo>
                    <a:cubicBezTo>
                      <a:pt x="f109" y="f41"/>
                      <a:pt x="f110" y="f39"/>
                      <a:pt x="f111" y="f22"/>
                    </a:cubicBezTo>
                    <a:cubicBezTo>
                      <a:pt x="f112" y="f36"/>
                      <a:pt x="f113" y="f24"/>
                      <a:pt x="f97" y="f33"/>
                    </a:cubicBezTo>
                    <a:cubicBezTo>
                      <a:pt x="f114" y="f32"/>
                      <a:pt x="f115" y="f20"/>
                      <a:pt x="f116" y="f20"/>
                    </a:cubicBezTo>
                    <a:cubicBezTo>
                      <a:pt x="f117" y="f20"/>
                      <a:pt x="f86" y="f32"/>
                      <a:pt x="f118" y="f26"/>
                    </a:cubicBezTo>
                    <a:cubicBezTo>
                      <a:pt x="f119" y="f24"/>
                      <a:pt x="f120" y="f22"/>
                      <a:pt x="f121" y="f20"/>
                    </a:cubicBezTo>
                    <a:lnTo>
                      <a:pt x="f122" y="f18"/>
                    </a:lnTo>
                    <a:lnTo>
                      <a:pt x="f122" y="f17"/>
                    </a:lnTo>
                    <a:cubicBezTo>
                      <a:pt x="f122" y="f123"/>
                      <a:pt x="f124" y="f2"/>
                      <a:pt x="f13"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5" name="Google Shape;10242;p74">
                <a:extLst>
                  <a:ext uri="{FF2B5EF4-FFF2-40B4-BE49-F238E27FC236}">
                    <a16:creationId xmlns:a16="http://schemas.microsoft.com/office/drawing/2014/main" id="{7686C93F-17D6-F38A-620E-46A39D2BA94F}"/>
                  </a:ext>
                </a:extLst>
              </p:cNvPr>
              <p:cNvSpPr/>
              <p:nvPr/>
            </p:nvSpPr>
            <p:spPr>
              <a:xfrm>
                <a:off x="5305787" y="3785881"/>
                <a:ext cx="192124" cy="45098"/>
              </a:xfrm>
              <a:custGeom>
                <a:avLst/>
                <a:gdLst>
                  <a:gd name="f0" fmla="val w"/>
                  <a:gd name="f1" fmla="val h"/>
                  <a:gd name="f2" fmla="val 0"/>
                  <a:gd name="f3" fmla="val 6302"/>
                  <a:gd name="f4" fmla="val 1388"/>
                  <a:gd name="f5" fmla="val 693"/>
                  <a:gd name="f6" fmla="val 1"/>
                  <a:gd name="f7" fmla="val 315"/>
                  <a:gd name="f8" fmla="val 316"/>
                  <a:gd name="f9" fmla="val 694"/>
                  <a:gd name="f10" fmla="val 1040"/>
                  <a:gd name="f11" fmla="val 1261"/>
                  <a:gd name="f12" fmla="val 158"/>
                  <a:gd name="f13" fmla="val 1387"/>
                  <a:gd name="f14" fmla="val 347"/>
                  <a:gd name="f15" fmla="val 5955"/>
                  <a:gd name="f16" fmla="val 6144"/>
                  <a:gd name="f17" fmla="val 1356"/>
                  <a:gd name="f18" fmla="val 6301"/>
                  <a:gd name="f19" fmla="val 1198"/>
                  <a:gd name="f20" fmla="val 5986"/>
                  <a:gd name="f21" fmla="val 5577"/>
                  <a:gd name="f22" fmla="*/ f0 1 6302"/>
                  <a:gd name="f23" fmla="*/ f1 1 1388"/>
                  <a:gd name="f24" fmla="val f2"/>
                  <a:gd name="f25" fmla="val f3"/>
                  <a:gd name="f26" fmla="val f4"/>
                  <a:gd name="f27" fmla="+- f26 0 f24"/>
                  <a:gd name="f28" fmla="+- f25 0 f24"/>
                  <a:gd name="f29" fmla="*/ f28 1 6302"/>
                  <a:gd name="f30" fmla="*/ f27 1 1388"/>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6302" h="1388">
                    <a:moveTo>
                      <a:pt x="f5" y="f6"/>
                    </a:moveTo>
                    <a:cubicBezTo>
                      <a:pt x="f7" y="f6"/>
                      <a:pt x="f2" y="f8"/>
                      <a:pt x="f2" y="f9"/>
                    </a:cubicBezTo>
                    <a:lnTo>
                      <a:pt x="f2" y="f10"/>
                    </a:lnTo>
                    <a:cubicBezTo>
                      <a:pt x="f2" y="f11"/>
                      <a:pt x="f12" y="f13"/>
                      <a:pt x="f14" y="f13"/>
                    </a:cubicBezTo>
                    <a:lnTo>
                      <a:pt x="f15" y="f13"/>
                    </a:lnTo>
                    <a:cubicBezTo>
                      <a:pt x="f16" y="f17"/>
                      <a:pt x="f18" y="f19"/>
                      <a:pt x="f18" y="f10"/>
                    </a:cubicBezTo>
                    <a:lnTo>
                      <a:pt x="f18" y="f9"/>
                    </a:lnTo>
                    <a:cubicBezTo>
                      <a:pt x="f18" y="f8"/>
                      <a:pt x="f20" y="f6"/>
                      <a:pt x="f21"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6" name="Google Shape;10303;p74">
              <a:extLst>
                <a:ext uri="{FF2B5EF4-FFF2-40B4-BE49-F238E27FC236}">
                  <a16:creationId xmlns:a16="http://schemas.microsoft.com/office/drawing/2014/main" id="{58F0BBD0-14C8-2CF8-FEDE-A4FBAE7465DE}"/>
                </a:ext>
              </a:extLst>
            </p:cNvPr>
            <p:cNvGrpSpPr/>
            <p:nvPr/>
          </p:nvGrpSpPr>
          <p:grpSpPr>
            <a:xfrm>
              <a:off x="5924589" y="3439222"/>
              <a:ext cx="360237" cy="383893"/>
              <a:chOff x="5924589" y="3439222"/>
              <a:chExt cx="360237" cy="383893"/>
            </a:xfrm>
          </p:grpSpPr>
          <p:sp>
            <p:nvSpPr>
              <p:cNvPr id="77" name="Google Shape;10304;p74">
                <a:extLst>
                  <a:ext uri="{FF2B5EF4-FFF2-40B4-BE49-F238E27FC236}">
                    <a16:creationId xmlns:a16="http://schemas.microsoft.com/office/drawing/2014/main" id="{CC7351BE-3884-4EF0-DFA3-737ABFD7851F}"/>
                  </a:ext>
                </a:extLst>
              </p:cNvPr>
              <p:cNvSpPr/>
              <p:nvPr/>
            </p:nvSpPr>
            <p:spPr>
              <a:xfrm>
                <a:off x="5987024" y="3551803"/>
                <a:ext cx="21159" cy="112654"/>
              </a:xfrm>
              <a:custGeom>
                <a:avLst/>
                <a:gdLst>
                  <a:gd name="f0" fmla="val w"/>
                  <a:gd name="f1" fmla="val h"/>
                  <a:gd name="f2" fmla="val 0"/>
                  <a:gd name="f3" fmla="val 694"/>
                  <a:gd name="f4" fmla="val 3467"/>
                  <a:gd name="f5" fmla="val 1"/>
                  <a:gd name="f6" fmla="val 3466"/>
                  <a:gd name="f7" fmla="*/ f0 1 694"/>
                  <a:gd name="f8" fmla="*/ f1 1 3467"/>
                  <a:gd name="f9" fmla="val f2"/>
                  <a:gd name="f10" fmla="val f3"/>
                  <a:gd name="f11" fmla="val f4"/>
                  <a:gd name="f12" fmla="+- f11 0 f9"/>
                  <a:gd name="f13" fmla="+- f10 0 f9"/>
                  <a:gd name="f14" fmla="*/ f13 1 694"/>
                  <a:gd name="f15" fmla="*/ f12 1 3467"/>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94" h="3467">
                    <a:moveTo>
                      <a:pt x="f2" y="f5"/>
                    </a:moveTo>
                    <a:lnTo>
                      <a:pt x="f2" y="f6"/>
                    </a:lnTo>
                    <a:lnTo>
                      <a:pt x="f3" y="f6"/>
                    </a:lnTo>
                    <a:lnTo>
                      <a:pt x="f3"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8" name="Google Shape;10305;p74">
                <a:extLst>
                  <a:ext uri="{FF2B5EF4-FFF2-40B4-BE49-F238E27FC236}">
                    <a16:creationId xmlns:a16="http://schemas.microsoft.com/office/drawing/2014/main" id="{09D12AC9-DACB-8BEE-72D0-03A67C0783EA}"/>
                  </a:ext>
                </a:extLst>
              </p:cNvPr>
              <p:cNvSpPr/>
              <p:nvPr/>
            </p:nvSpPr>
            <p:spPr>
              <a:xfrm>
                <a:off x="6200253" y="3551803"/>
                <a:ext cx="22128" cy="112654"/>
              </a:xfrm>
              <a:custGeom>
                <a:avLst/>
                <a:gdLst>
                  <a:gd name="f0" fmla="val w"/>
                  <a:gd name="f1" fmla="val h"/>
                  <a:gd name="f2" fmla="val 0"/>
                  <a:gd name="f3" fmla="val 726"/>
                  <a:gd name="f4" fmla="val 3467"/>
                  <a:gd name="f5" fmla="val 1"/>
                  <a:gd name="f6" fmla="val 3466"/>
                  <a:gd name="f7" fmla="val 725"/>
                  <a:gd name="f8" fmla="*/ f0 1 726"/>
                  <a:gd name="f9" fmla="*/ f1 1 3467"/>
                  <a:gd name="f10" fmla="val f2"/>
                  <a:gd name="f11" fmla="val f3"/>
                  <a:gd name="f12" fmla="val f4"/>
                  <a:gd name="f13" fmla="+- f12 0 f10"/>
                  <a:gd name="f14" fmla="+- f11 0 f10"/>
                  <a:gd name="f15" fmla="*/ f14 1 726"/>
                  <a:gd name="f16" fmla="*/ f13 1 3467"/>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726" h="3467">
                    <a:moveTo>
                      <a:pt x="f5" y="f5"/>
                    </a:moveTo>
                    <a:lnTo>
                      <a:pt x="f5" y="f6"/>
                    </a:lnTo>
                    <a:lnTo>
                      <a:pt x="f7" y="f6"/>
                    </a:lnTo>
                    <a:lnTo>
                      <a:pt x="f7"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9" name="Google Shape;10306;p74">
                <a:extLst>
                  <a:ext uri="{FF2B5EF4-FFF2-40B4-BE49-F238E27FC236}">
                    <a16:creationId xmlns:a16="http://schemas.microsoft.com/office/drawing/2014/main" id="{0BD4E830-8D70-35B6-323B-7D4887AAAD45}"/>
                  </a:ext>
                </a:extLst>
              </p:cNvPr>
              <p:cNvSpPr/>
              <p:nvPr/>
            </p:nvSpPr>
            <p:spPr>
              <a:xfrm>
                <a:off x="5987024" y="3686943"/>
                <a:ext cx="21159" cy="135166"/>
              </a:xfrm>
              <a:custGeom>
                <a:avLst/>
                <a:gdLst>
                  <a:gd name="f0" fmla="val w"/>
                  <a:gd name="f1" fmla="val h"/>
                  <a:gd name="f2" fmla="val 0"/>
                  <a:gd name="f3" fmla="val 694"/>
                  <a:gd name="f4" fmla="val 4160"/>
                  <a:gd name="f5" fmla="val 4159"/>
                  <a:gd name="f6" fmla="*/ f0 1 694"/>
                  <a:gd name="f7" fmla="*/ f1 1 4160"/>
                  <a:gd name="f8" fmla="val f2"/>
                  <a:gd name="f9" fmla="val f3"/>
                  <a:gd name="f10" fmla="val f4"/>
                  <a:gd name="f11" fmla="+- f10 0 f8"/>
                  <a:gd name="f12" fmla="+- f9 0 f8"/>
                  <a:gd name="f13" fmla="*/ f12 1 694"/>
                  <a:gd name="f14" fmla="*/ f11 1 4160"/>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94" h="4160">
                    <a:moveTo>
                      <a:pt x="f2" y="f2"/>
                    </a:moveTo>
                    <a:lnTo>
                      <a:pt x="f2" y="f5"/>
                    </a:lnTo>
                    <a:lnTo>
                      <a:pt x="f3" y="f5"/>
                    </a:ln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0" name="Google Shape;10307;p74">
                <a:extLst>
                  <a:ext uri="{FF2B5EF4-FFF2-40B4-BE49-F238E27FC236}">
                    <a16:creationId xmlns:a16="http://schemas.microsoft.com/office/drawing/2014/main" id="{AE484CF0-96D1-308E-3D68-4244853C38B7}"/>
                  </a:ext>
                </a:extLst>
              </p:cNvPr>
              <p:cNvSpPr/>
              <p:nvPr/>
            </p:nvSpPr>
            <p:spPr>
              <a:xfrm>
                <a:off x="6200253" y="3686943"/>
                <a:ext cx="22128" cy="135166"/>
              </a:xfrm>
              <a:custGeom>
                <a:avLst/>
                <a:gdLst>
                  <a:gd name="f0" fmla="val w"/>
                  <a:gd name="f1" fmla="val h"/>
                  <a:gd name="f2" fmla="val 0"/>
                  <a:gd name="f3" fmla="val 726"/>
                  <a:gd name="f4" fmla="val 4160"/>
                  <a:gd name="f5" fmla="val 1"/>
                  <a:gd name="f6" fmla="val 4159"/>
                  <a:gd name="f7" fmla="val 725"/>
                  <a:gd name="f8" fmla="*/ f0 1 726"/>
                  <a:gd name="f9" fmla="*/ f1 1 4160"/>
                  <a:gd name="f10" fmla="val f2"/>
                  <a:gd name="f11" fmla="val f3"/>
                  <a:gd name="f12" fmla="val f4"/>
                  <a:gd name="f13" fmla="+- f12 0 f10"/>
                  <a:gd name="f14" fmla="+- f11 0 f10"/>
                  <a:gd name="f15" fmla="*/ f14 1 726"/>
                  <a:gd name="f16" fmla="*/ f13 1 416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726" h="4160">
                    <a:moveTo>
                      <a:pt x="f5" y="f2"/>
                    </a:moveTo>
                    <a:lnTo>
                      <a:pt x="f5" y="f6"/>
                    </a:lnTo>
                    <a:lnTo>
                      <a:pt x="f7" y="f6"/>
                    </a:lnTo>
                    <a:lnTo>
                      <a:pt x="f7"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1" name="Google Shape;10308;p74">
                <a:extLst>
                  <a:ext uri="{FF2B5EF4-FFF2-40B4-BE49-F238E27FC236}">
                    <a16:creationId xmlns:a16="http://schemas.microsoft.com/office/drawing/2014/main" id="{023FDE16-9630-832E-E5BA-57E6B7AE550E}"/>
                  </a:ext>
                </a:extLst>
              </p:cNvPr>
              <p:cNvSpPr/>
              <p:nvPr/>
            </p:nvSpPr>
            <p:spPr>
              <a:xfrm>
                <a:off x="5924589" y="3551803"/>
                <a:ext cx="42281" cy="112654"/>
              </a:xfrm>
              <a:custGeom>
                <a:avLst/>
                <a:gdLst>
                  <a:gd name="f0" fmla="val w"/>
                  <a:gd name="f1" fmla="val h"/>
                  <a:gd name="f2" fmla="val 0"/>
                  <a:gd name="f3" fmla="val 1387"/>
                  <a:gd name="f4" fmla="val 3467"/>
                  <a:gd name="f5" fmla="val 1009"/>
                  <a:gd name="f6" fmla="val 1"/>
                  <a:gd name="f7" fmla="val 442"/>
                  <a:gd name="f8" fmla="val 2049"/>
                  <a:gd name="f9" fmla="val 2427"/>
                  <a:gd name="f10" fmla="val 158"/>
                  <a:gd name="f11" fmla="val 2773"/>
                  <a:gd name="f12" fmla="val 3025"/>
                  <a:gd name="f13" fmla="val 662"/>
                  <a:gd name="f14" fmla="val 3340"/>
                  <a:gd name="f15" fmla="val 3466"/>
                  <a:gd name="f16" fmla="*/ f0 1 1387"/>
                  <a:gd name="f17" fmla="*/ f1 1 3467"/>
                  <a:gd name="f18" fmla="val f2"/>
                  <a:gd name="f19" fmla="val f3"/>
                  <a:gd name="f20" fmla="val f4"/>
                  <a:gd name="f21" fmla="+- f20 0 f18"/>
                  <a:gd name="f22" fmla="+- f19 0 f18"/>
                  <a:gd name="f23" fmla="*/ f22 1 1387"/>
                  <a:gd name="f24" fmla="*/ f21 1 3467"/>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387" h="3467">
                    <a:moveTo>
                      <a:pt x="f5" y="f6"/>
                    </a:moveTo>
                    <a:cubicBezTo>
                      <a:pt x="f7" y="f6"/>
                      <a:pt x="f6" y="f7"/>
                      <a:pt x="f6" y="f5"/>
                    </a:cubicBezTo>
                    <a:lnTo>
                      <a:pt x="f6" y="f8"/>
                    </a:lnTo>
                    <a:cubicBezTo>
                      <a:pt x="f6" y="f9"/>
                      <a:pt x="f10" y="f11"/>
                      <a:pt x="f7" y="f12"/>
                    </a:cubicBezTo>
                    <a:cubicBezTo>
                      <a:pt x="f13" y="f14"/>
                      <a:pt x="f5" y="f15"/>
                      <a:pt x="f3" y="f15"/>
                    </a:cubicBezTo>
                    <a:lnTo>
                      <a:pt x="f3"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2" name="Google Shape;10309;p74">
                <a:extLst>
                  <a:ext uri="{FF2B5EF4-FFF2-40B4-BE49-F238E27FC236}">
                    <a16:creationId xmlns:a16="http://schemas.microsoft.com/office/drawing/2014/main" id="{30A821E2-6653-C26C-5691-EB4763AC70CF}"/>
                  </a:ext>
                </a:extLst>
              </p:cNvPr>
              <p:cNvSpPr/>
              <p:nvPr/>
            </p:nvSpPr>
            <p:spPr>
              <a:xfrm>
                <a:off x="6030257" y="3551803"/>
                <a:ext cx="148900" cy="112654"/>
              </a:xfrm>
              <a:custGeom>
                <a:avLst/>
                <a:gdLst>
                  <a:gd name="f0" fmla="val w"/>
                  <a:gd name="f1" fmla="val h"/>
                  <a:gd name="f2" fmla="val 0"/>
                  <a:gd name="f3" fmla="val 4884"/>
                  <a:gd name="f4" fmla="val 3467"/>
                  <a:gd name="f5" fmla="val 1"/>
                  <a:gd name="f6" fmla="val 3466"/>
                  <a:gd name="f7" fmla="val 4883"/>
                  <a:gd name="f8" fmla="*/ f0 1 4884"/>
                  <a:gd name="f9" fmla="*/ f1 1 3467"/>
                  <a:gd name="f10" fmla="val f2"/>
                  <a:gd name="f11" fmla="val f3"/>
                  <a:gd name="f12" fmla="val f4"/>
                  <a:gd name="f13" fmla="+- f12 0 f10"/>
                  <a:gd name="f14" fmla="+- f11 0 f10"/>
                  <a:gd name="f15" fmla="*/ f14 1 4884"/>
                  <a:gd name="f16" fmla="*/ f13 1 3467"/>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4884" h="3467">
                    <a:moveTo>
                      <a:pt x="f2" y="f5"/>
                    </a:moveTo>
                    <a:lnTo>
                      <a:pt x="f2" y="f6"/>
                    </a:lnTo>
                    <a:lnTo>
                      <a:pt x="f7" y="f6"/>
                    </a:lnTo>
                    <a:lnTo>
                      <a:pt x="f7"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3" name="Google Shape;10310;p74">
                <a:extLst>
                  <a:ext uri="{FF2B5EF4-FFF2-40B4-BE49-F238E27FC236}">
                    <a16:creationId xmlns:a16="http://schemas.microsoft.com/office/drawing/2014/main" id="{B2C95227-92B6-DE2C-EAC0-DA2DDFA0E435}"/>
                  </a:ext>
                </a:extLst>
              </p:cNvPr>
              <p:cNvSpPr/>
              <p:nvPr/>
            </p:nvSpPr>
            <p:spPr>
              <a:xfrm>
                <a:off x="6242508" y="3670566"/>
                <a:ext cx="42318" cy="152549"/>
              </a:xfrm>
              <a:custGeom>
                <a:avLst/>
                <a:gdLst>
                  <a:gd name="f0" fmla="val w"/>
                  <a:gd name="f1" fmla="val h"/>
                  <a:gd name="f2" fmla="val 0"/>
                  <a:gd name="f3" fmla="val 1388"/>
                  <a:gd name="f4" fmla="val 4695"/>
                  <a:gd name="f5" fmla="val 1387"/>
                  <a:gd name="f6" fmla="val 977"/>
                  <a:gd name="f7" fmla="val 315"/>
                  <a:gd name="f8" fmla="val 505"/>
                  <a:gd name="f9" fmla="val 504"/>
                  <a:gd name="f10" fmla="val 1"/>
                  <a:gd name="f11" fmla="val 347"/>
                  <a:gd name="f12" fmla="val 946"/>
                  <a:gd name="f13" fmla="val 4222"/>
                  <a:gd name="f14" fmla="val 3655"/>
                  <a:gd name="f15" fmla="*/ f0 1 1388"/>
                  <a:gd name="f16" fmla="*/ f1 1 4695"/>
                  <a:gd name="f17" fmla="val f2"/>
                  <a:gd name="f18" fmla="val f3"/>
                  <a:gd name="f19" fmla="val f4"/>
                  <a:gd name="f20" fmla="+- f19 0 f17"/>
                  <a:gd name="f21" fmla="+- f18 0 f17"/>
                  <a:gd name="f22" fmla="*/ f21 1 1388"/>
                  <a:gd name="f23" fmla="*/ f20 1 4695"/>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8" h="4695">
                    <a:moveTo>
                      <a:pt x="f5" y="f2"/>
                    </a:moveTo>
                    <a:cubicBezTo>
                      <a:pt x="f6" y="f7"/>
                      <a:pt x="f8" y="f9"/>
                      <a:pt x="f10" y="f9"/>
                    </a:cubicBezTo>
                    <a:lnTo>
                      <a:pt x="f10" y="f4"/>
                    </a:lnTo>
                    <a:lnTo>
                      <a:pt x="f11" y="f4"/>
                    </a:lnTo>
                    <a:cubicBezTo>
                      <a:pt x="f12" y="f4"/>
                      <a:pt x="f5" y="f13"/>
                      <a:pt x="f5" y="f14"/>
                    </a:cubicBezTo>
                    <a:lnTo>
                      <a:pt x="f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4" name="Google Shape;10311;p74">
                <a:extLst>
                  <a:ext uri="{FF2B5EF4-FFF2-40B4-BE49-F238E27FC236}">
                    <a16:creationId xmlns:a16="http://schemas.microsoft.com/office/drawing/2014/main" id="{4631791A-918B-6F45-A582-977072670B7A}"/>
                  </a:ext>
                </a:extLst>
              </p:cNvPr>
              <p:cNvSpPr/>
              <p:nvPr/>
            </p:nvSpPr>
            <p:spPr>
              <a:xfrm>
                <a:off x="5924589" y="3670566"/>
                <a:ext cx="42281" cy="151543"/>
              </a:xfrm>
              <a:custGeom>
                <a:avLst/>
                <a:gdLst>
                  <a:gd name="f0" fmla="val w"/>
                  <a:gd name="f1" fmla="val h"/>
                  <a:gd name="f2" fmla="val 0"/>
                  <a:gd name="f3" fmla="val 1387"/>
                  <a:gd name="f4" fmla="val 4664"/>
                  <a:gd name="f5" fmla="val 1"/>
                  <a:gd name="f6" fmla="val 3655"/>
                  <a:gd name="f7" fmla="val 4222"/>
                  <a:gd name="f8" fmla="val 442"/>
                  <a:gd name="f9" fmla="val 4663"/>
                  <a:gd name="f10" fmla="val 1009"/>
                  <a:gd name="f11" fmla="val 504"/>
                  <a:gd name="f12" fmla="val 851"/>
                  <a:gd name="f13" fmla="val 379"/>
                  <a:gd name="f14" fmla="val 315"/>
                  <a:gd name="f15" fmla="*/ f0 1 1387"/>
                  <a:gd name="f16" fmla="*/ f1 1 4664"/>
                  <a:gd name="f17" fmla="val f2"/>
                  <a:gd name="f18" fmla="val f3"/>
                  <a:gd name="f19" fmla="val f4"/>
                  <a:gd name="f20" fmla="+- f19 0 f17"/>
                  <a:gd name="f21" fmla="+- f18 0 f17"/>
                  <a:gd name="f22" fmla="*/ f21 1 1387"/>
                  <a:gd name="f23" fmla="*/ f20 1 4664"/>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4664">
                    <a:moveTo>
                      <a:pt x="f5" y="f2"/>
                    </a:moveTo>
                    <a:lnTo>
                      <a:pt x="f5" y="f6"/>
                    </a:lnTo>
                    <a:cubicBezTo>
                      <a:pt x="f5" y="f7"/>
                      <a:pt x="f8" y="f9"/>
                      <a:pt x="f10" y="f9"/>
                    </a:cubicBezTo>
                    <a:lnTo>
                      <a:pt x="f3" y="f9"/>
                    </a:lnTo>
                    <a:lnTo>
                      <a:pt x="f3" y="f11"/>
                    </a:lnTo>
                    <a:cubicBezTo>
                      <a:pt x="f12" y="f11"/>
                      <a:pt x="f13" y="f14"/>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5" name="Google Shape;10312;p74">
                <a:extLst>
                  <a:ext uri="{FF2B5EF4-FFF2-40B4-BE49-F238E27FC236}">
                    <a16:creationId xmlns:a16="http://schemas.microsoft.com/office/drawing/2014/main" id="{3EF2915A-1B79-3841-A88E-3A8B7C930695}"/>
                  </a:ext>
                </a:extLst>
              </p:cNvPr>
              <p:cNvSpPr/>
              <p:nvPr/>
            </p:nvSpPr>
            <p:spPr>
              <a:xfrm>
                <a:off x="6093634" y="3686943"/>
                <a:ext cx="21159" cy="23591"/>
              </a:xfrm>
              <a:custGeom>
                <a:avLst/>
                <a:gdLst>
                  <a:gd name="f0" fmla="val w"/>
                  <a:gd name="f1" fmla="val h"/>
                  <a:gd name="f2" fmla="val 0"/>
                  <a:gd name="f3" fmla="val 694"/>
                  <a:gd name="f4" fmla="val 726"/>
                  <a:gd name="f5" fmla="val 1"/>
                  <a:gd name="f6" fmla="val 347"/>
                  <a:gd name="f7" fmla="val 568"/>
                  <a:gd name="f8" fmla="val 158"/>
                  <a:gd name="f9" fmla="val 725"/>
                  <a:gd name="f10" fmla="*/ f0 1 694"/>
                  <a:gd name="f11" fmla="*/ f1 1 726"/>
                  <a:gd name="f12" fmla="val f2"/>
                  <a:gd name="f13" fmla="val f3"/>
                  <a:gd name="f14" fmla="val f4"/>
                  <a:gd name="f15" fmla="+- f14 0 f12"/>
                  <a:gd name="f16" fmla="+- f13 0 f12"/>
                  <a:gd name="f17" fmla="*/ f16 1 694"/>
                  <a:gd name="f18" fmla="*/ f15 1 726"/>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694" h="726">
                    <a:moveTo>
                      <a:pt x="f5" y="f2"/>
                    </a:moveTo>
                    <a:lnTo>
                      <a:pt x="f5" y="f6"/>
                    </a:lnTo>
                    <a:cubicBezTo>
                      <a:pt x="f5" y="f7"/>
                      <a:pt x="f8" y="f9"/>
                      <a:pt x="f6" y="f9"/>
                    </a:cubicBezTo>
                    <a:cubicBezTo>
                      <a:pt x="f7" y="f9"/>
                      <a:pt x="f3" y="f7"/>
                      <a:pt x="f3" y="f6"/>
                    </a:cubicBez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6" name="Google Shape;10313;p74">
                <a:extLst>
                  <a:ext uri="{FF2B5EF4-FFF2-40B4-BE49-F238E27FC236}">
                    <a16:creationId xmlns:a16="http://schemas.microsoft.com/office/drawing/2014/main" id="{E89A4BF4-EAB4-0620-66D3-C750059B35F7}"/>
                  </a:ext>
                </a:extLst>
              </p:cNvPr>
              <p:cNvSpPr/>
              <p:nvPr/>
            </p:nvSpPr>
            <p:spPr>
              <a:xfrm>
                <a:off x="6242508" y="3551803"/>
                <a:ext cx="42318" cy="112654"/>
              </a:xfrm>
              <a:custGeom>
                <a:avLst/>
                <a:gdLst>
                  <a:gd name="f0" fmla="val w"/>
                  <a:gd name="f1" fmla="val h"/>
                  <a:gd name="f2" fmla="val 0"/>
                  <a:gd name="f3" fmla="val 1388"/>
                  <a:gd name="f4" fmla="val 3467"/>
                  <a:gd name="f5" fmla="val 1"/>
                  <a:gd name="f6" fmla="val 3466"/>
                  <a:gd name="f7" fmla="val 347"/>
                  <a:gd name="f8" fmla="val 662"/>
                  <a:gd name="f9" fmla="val 3340"/>
                  <a:gd name="f10" fmla="val 946"/>
                  <a:gd name="f11" fmla="val 3088"/>
                  <a:gd name="f12" fmla="val 1229"/>
                  <a:gd name="f13" fmla="val 2836"/>
                  <a:gd name="f14" fmla="val 1387"/>
                  <a:gd name="f15" fmla="val 2458"/>
                  <a:gd name="f16" fmla="val 2080"/>
                  <a:gd name="f17" fmla="val 1040"/>
                  <a:gd name="f18" fmla="val 442"/>
                  <a:gd name="f19" fmla="val 914"/>
                  <a:gd name="f20" fmla="*/ f0 1 1388"/>
                  <a:gd name="f21" fmla="*/ f1 1 3467"/>
                  <a:gd name="f22" fmla="val f2"/>
                  <a:gd name="f23" fmla="val f3"/>
                  <a:gd name="f24" fmla="val f4"/>
                  <a:gd name="f25" fmla="+- f24 0 f22"/>
                  <a:gd name="f26" fmla="+- f23 0 f22"/>
                  <a:gd name="f27" fmla="*/ f26 1 1388"/>
                  <a:gd name="f28" fmla="*/ f25 1 3467"/>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1388" h="3467">
                    <a:moveTo>
                      <a:pt x="f5" y="f5"/>
                    </a:moveTo>
                    <a:lnTo>
                      <a:pt x="f5" y="f6"/>
                    </a:lnTo>
                    <a:cubicBezTo>
                      <a:pt x="f7" y="f6"/>
                      <a:pt x="f8" y="f9"/>
                      <a:pt x="f10" y="f11"/>
                    </a:cubicBezTo>
                    <a:cubicBezTo>
                      <a:pt x="f12" y="f13"/>
                      <a:pt x="f14" y="f15"/>
                      <a:pt x="f14" y="f16"/>
                    </a:cubicBezTo>
                    <a:lnTo>
                      <a:pt x="f14" y="f17"/>
                    </a:lnTo>
                    <a:cubicBezTo>
                      <a:pt x="f14" y="f18"/>
                      <a:pt x="f19" y="f5"/>
                      <a:pt x="f7"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7" name="Google Shape;10314;p74">
                <a:extLst>
                  <a:ext uri="{FF2B5EF4-FFF2-40B4-BE49-F238E27FC236}">
                    <a16:creationId xmlns:a16="http://schemas.microsoft.com/office/drawing/2014/main" id="{344227FF-636A-4913-4386-4C75747B379D}"/>
                  </a:ext>
                </a:extLst>
              </p:cNvPr>
              <p:cNvSpPr/>
              <p:nvPr/>
            </p:nvSpPr>
            <p:spPr>
              <a:xfrm>
                <a:off x="6030257" y="3686943"/>
                <a:ext cx="148900" cy="135166"/>
              </a:xfrm>
              <a:custGeom>
                <a:avLst/>
                <a:gdLst>
                  <a:gd name="f0" fmla="val w"/>
                  <a:gd name="f1" fmla="val h"/>
                  <a:gd name="f2" fmla="val 0"/>
                  <a:gd name="f3" fmla="val 4884"/>
                  <a:gd name="f4" fmla="val 4160"/>
                  <a:gd name="f5" fmla="val 4159"/>
                  <a:gd name="f6" fmla="val 4883"/>
                  <a:gd name="f7" fmla="val 3466"/>
                  <a:gd name="f8" fmla="val 347"/>
                  <a:gd name="f9" fmla="val 946"/>
                  <a:gd name="f10" fmla="val 2993"/>
                  <a:gd name="f11" fmla="val 1387"/>
                  <a:gd name="f12" fmla="val 2426"/>
                  <a:gd name="f13" fmla="val 1827"/>
                  <a:gd name="f14" fmla="val 1418"/>
                  <a:gd name="f15" fmla="val 914"/>
                  <a:gd name="f16" fmla="*/ f0 1 4884"/>
                  <a:gd name="f17" fmla="*/ f1 1 4160"/>
                  <a:gd name="f18" fmla="val f2"/>
                  <a:gd name="f19" fmla="val f3"/>
                  <a:gd name="f20" fmla="val f4"/>
                  <a:gd name="f21" fmla="+- f20 0 f18"/>
                  <a:gd name="f22" fmla="+- f19 0 f18"/>
                  <a:gd name="f23" fmla="*/ f22 1 4884"/>
                  <a:gd name="f24" fmla="*/ f21 1 416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4884" h="4160">
                    <a:moveTo>
                      <a:pt x="f2" y="f2"/>
                    </a:moveTo>
                    <a:lnTo>
                      <a:pt x="f2" y="f5"/>
                    </a:lnTo>
                    <a:lnTo>
                      <a:pt x="f6" y="f5"/>
                    </a:lnTo>
                    <a:lnTo>
                      <a:pt x="f6" y="f2"/>
                    </a:lnTo>
                    <a:lnTo>
                      <a:pt x="f7" y="f2"/>
                    </a:lnTo>
                    <a:lnTo>
                      <a:pt x="f7" y="f8"/>
                    </a:lnTo>
                    <a:cubicBezTo>
                      <a:pt x="f7" y="f9"/>
                      <a:pt x="f10" y="f11"/>
                      <a:pt x="f12" y="f11"/>
                    </a:cubicBezTo>
                    <a:cubicBezTo>
                      <a:pt x="f13" y="f11"/>
                      <a:pt x="f14" y="f15"/>
                      <a:pt x="f14" y="f8"/>
                    </a:cubicBezTo>
                    <a:lnTo>
                      <a:pt x="f14"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8" name="Google Shape;10315;p74">
                <a:extLst>
                  <a:ext uri="{FF2B5EF4-FFF2-40B4-BE49-F238E27FC236}">
                    <a16:creationId xmlns:a16="http://schemas.microsoft.com/office/drawing/2014/main" id="{F91FA3A4-63F6-7E2D-1B95-86A691581644}"/>
                  </a:ext>
                </a:extLst>
              </p:cNvPr>
              <p:cNvSpPr/>
              <p:nvPr/>
            </p:nvSpPr>
            <p:spPr>
              <a:xfrm>
                <a:off x="6029279" y="3439222"/>
                <a:ext cx="148900" cy="90104"/>
              </a:xfrm>
              <a:custGeom>
                <a:avLst/>
                <a:gdLst>
                  <a:gd name="f0" fmla="val w"/>
                  <a:gd name="f1" fmla="val h"/>
                  <a:gd name="f2" fmla="val 0"/>
                  <a:gd name="f3" fmla="val 4884"/>
                  <a:gd name="f4" fmla="val 2773"/>
                  <a:gd name="f5" fmla="val 2427"/>
                  <a:gd name="f6" fmla="val 1103"/>
                  <a:gd name="f7" fmla="val 1"/>
                  <a:gd name="f8" fmla="val 2426"/>
                  <a:gd name="f9" fmla="val 1355"/>
                  <a:gd name="f10" fmla="val 1828"/>
                  <a:gd name="f11" fmla="val 1418"/>
                  <a:gd name="f12" fmla="val 2395"/>
                  <a:gd name="f13" fmla="val 2994"/>
                  <a:gd name="f14" fmla="val 3403"/>
                  <a:gd name="f15" fmla="val 1891"/>
                  <a:gd name="f16" fmla="val 3781"/>
                  <a:gd name="f17" fmla="*/ f0 1 4884"/>
                  <a:gd name="f18" fmla="*/ f1 1 2773"/>
                  <a:gd name="f19" fmla="val f2"/>
                  <a:gd name="f20" fmla="val f3"/>
                  <a:gd name="f21" fmla="val f4"/>
                  <a:gd name="f22" fmla="+- f21 0 f19"/>
                  <a:gd name="f23" fmla="+- f20 0 f19"/>
                  <a:gd name="f24" fmla="*/ f23 1 4884"/>
                  <a:gd name="f25" fmla="*/ f22 1 2773"/>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4884" h="2773">
                    <a:moveTo>
                      <a:pt x="f5" y="f2"/>
                    </a:moveTo>
                    <a:cubicBezTo>
                      <a:pt x="f6" y="f2"/>
                      <a:pt x="f7" y="f6"/>
                      <a:pt x="f7" y="f8"/>
                    </a:cubicBezTo>
                    <a:lnTo>
                      <a:pt x="f7" y="f4"/>
                    </a:lnTo>
                    <a:lnTo>
                      <a:pt x="f9" y="f4"/>
                    </a:lnTo>
                    <a:lnTo>
                      <a:pt x="f9" y="f8"/>
                    </a:lnTo>
                    <a:cubicBezTo>
                      <a:pt x="f9" y="f10"/>
                      <a:pt x="f10" y="f11"/>
                      <a:pt x="f12" y="f11"/>
                    </a:cubicBezTo>
                    <a:cubicBezTo>
                      <a:pt x="f13" y="f11"/>
                      <a:pt x="f14" y="f15"/>
                      <a:pt x="f14" y="f8"/>
                    </a:cubicBezTo>
                    <a:lnTo>
                      <a:pt x="f14" y="f4"/>
                    </a:lnTo>
                    <a:lnTo>
                      <a:pt x="f3" y="f4"/>
                    </a:lnTo>
                    <a:lnTo>
                      <a:pt x="f3" y="f8"/>
                    </a:lnTo>
                    <a:cubicBezTo>
                      <a:pt x="f3" y="f6"/>
                      <a:pt x="f16"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89" name="Google Shape;10341;p74">
              <a:extLst>
                <a:ext uri="{FF2B5EF4-FFF2-40B4-BE49-F238E27FC236}">
                  <a16:creationId xmlns:a16="http://schemas.microsoft.com/office/drawing/2014/main" id="{4CF3E5B6-561F-9FD7-45E2-9C38C1160090}"/>
                </a:ext>
              </a:extLst>
            </p:cNvPr>
            <p:cNvGrpSpPr/>
            <p:nvPr/>
          </p:nvGrpSpPr>
          <p:grpSpPr>
            <a:xfrm>
              <a:off x="8527703" y="2749015"/>
              <a:ext cx="259506" cy="362605"/>
              <a:chOff x="8527703" y="2749015"/>
              <a:chExt cx="259506" cy="362605"/>
            </a:xfrm>
          </p:grpSpPr>
          <p:sp>
            <p:nvSpPr>
              <p:cNvPr id="90" name="Google Shape;10342;p74">
                <a:extLst>
                  <a:ext uri="{FF2B5EF4-FFF2-40B4-BE49-F238E27FC236}">
                    <a16:creationId xmlns:a16="http://schemas.microsoft.com/office/drawing/2014/main" id="{7B3EAC26-7B94-DCE0-018A-4FD4BA7B6CA9}"/>
                  </a:ext>
                </a:extLst>
              </p:cNvPr>
              <p:cNvSpPr/>
              <p:nvPr/>
            </p:nvSpPr>
            <p:spPr>
              <a:xfrm>
                <a:off x="8527703" y="2749015"/>
                <a:ext cx="259506" cy="255282"/>
              </a:xfrm>
              <a:custGeom>
                <a:avLst/>
                <a:gdLst>
                  <a:gd name="f0" fmla="val w"/>
                  <a:gd name="f1" fmla="val h"/>
                  <a:gd name="f2" fmla="val 0"/>
                  <a:gd name="f3" fmla="val 9012"/>
                  <a:gd name="f4" fmla="val 8318"/>
                  <a:gd name="f5" fmla="val 4538"/>
                  <a:gd name="f6" fmla="val 1"/>
                  <a:gd name="f7" fmla="val 2112"/>
                  <a:gd name="f8" fmla="val 1985"/>
                  <a:gd name="f9" fmla="val 32"/>
                  <a:gd name="f10" fmla="val 4537"/>
                  <a:gd name="f11" fmla="val 5860"/>
                  <a:gd name="f12" fmla="val 631"/>
                  <a:gd name="f13" fmla="val 7184"/>
                  <a:gd name="f14" fmla="val 1797"/>
                  <a:gd name="f15" fmla="val 8066"/>
                  <a:gd name="f16" fmla="val 1923"/>
                  <a:gd name="f17" fmla="val 8192"/>
                  <a:gd name="f18" fmla="val 2017"/>
                  <a:gd name="f19" fmla="val 8223"/>
                  <a:gd name="f20" fmla="val 2049"/>
                  <a:gd name="f21" fmla="val 4160"/>
                  <a:gd name="f22" fmla="val 6900"/>
                  <a:gd name="f23" fmla="val 2427"/>
                  <a:gd name="f24" fmla="val 2238"/>
                  <a:gd name="f25" fmla="val 2080"/>
                  <a:gd name="f26" fmla="val 6743"/>
                  <a:gd name="f27" fmla="val 6554"/>
                  <a:gd name="f28" fmla="val 5829"/>
                  <a:gd name="f29" fmla="val 4852"/>
                  <a:gd name="f30" fmla="val 2679"/>
                  <a:gd name="f31" fmla="val 4033"/>
                  <a:gd name="f32" fmla="val 3498"/>
                  <a:gd name="f33" fmla="val 3624"/>
                  <a:gd name="f34" fmla="val 3277"/>
                  <a:gd name="f35" fmla="val 3403"/>
                  <a:gd name="f36" fmla="val 3151"/>
                  <a:gd name="f37" fmla="val 3088"/>
                  <a:gd name="f38" fmla="val 2678"/>
                  <a:gd name="f39" fmla="val 1922"/>
                  <a:gd name="f40" fmla="val 3782"/>
                  <a:gd name="f41" fmla="val 1292"/>
                  <a:gd name="f42" fmla="val 5262"/>
                  <a:gd name="f43" fmla="val 5892"/>
                  <a:gd name="f44" fmla="val 3025"/>
                  <a:gd name="f45" fmla="val 5735"/>
                  <a:gd name="f46" fmla="val 3340"/>
                  <a:gd name="f47" fmla="val 5546"/>
                  <a:gd name="f48" fmla="val 6365"/>
                  <a:gd name="f49" fmla="val 6964"/>
                  <a:gd name="f50" fmla="val 6806"/>
                  <a:gd name="f51" fmla="val 6617"/>
                  <a:gd name="f52" fmla="val 4884"/>
                  <a:gd name="f53" fmla="val 6995"/>
                  <a:gd name="f54" fmla="val 7027"/>
                  <a:gd name="f55" fmla="val 8286"/>
                  <a:gd name="f56" fmla="val 7121"/>
                  <a:gd name="f57" fmla="val 7247"/>
                  <a:gd name="f58" fmla="val 8129"/>
                  <a:gd name="f59" fmla="val 8413"/>
                  <a:gd name="f60" fmla="val 9011"/>
                  <a:gd name="f61" fmla="val 4506"/>
                  <a:gd name="f62" fmla="*/ f0 1 9012"/>
                  <a:gd name="f63" fmla="*/ f1 1 8318"/>
                  <a:gd name="f64" fmla="val f2"/>
                  <a:gd name="f65" fmla="val f3"/>
                  <a:gd name="f66" fmla="val f4"/>
                  <a:gd name="f67" fmla="+- f66 0 f64"/>
                  <a:gd name="f68" fmla="+- f65 0 f64"/>
                  <a:gd name="f69" fmla="*/ f68 1 9012"/>
                  <a:gd name="f70" fmla="*/ f67 1 8318"/>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9012" h="8318">
                    <a:moveTo>
                      <a:pt x="f5" y="f6"/>
                    </a:moveTo>
                    <a:cubicBezTo>
                      <a:pt x="f7" y="f6"/>
                      <a:pt x="f6" y="f8"/>
                      <a:pt x="f9" y="f10"/>
                    </a:cubicBezTo>
                    <a:cubicBezTo>
                      <a:pt x="f9" y="f11"/>
                      <a:pt x="f12" y="f13"/>
                      <a:pt x="f14" y="f15"/>
                    </a:cubicBezTo>
                    <a:cubicBezTo>
                      <a:pt x="f16" y="f17"/>
                      <a:pt x="f18" y="f19"/>
                      <a:pt x="f20" y="f4"/>
                    </a:cubicBezTo>
                    <a:lnTo>
                      <a:pt x="f21" y="f4"/>
                    </a:lnTo>
                    <a:lnTo>
                      <a:pt x="f21" y="f22"/>
                    </a:lnTo>
                    <a:lnTo>
                      <a:pt x="f23" y="f22"/>
                    </a:lnTo>
                    <a:cubicBezTo>
                      <a:pt x="f24" y="f22"/>
                      <a:pt x="f25" y="f26"/>
                      <a:pt x="f25" y="f27"/>
                    </a:cubicBezTo>
                    <a:lnTo>
                      <a:pt x="f25" y="f28"/>
                    </a:lnTo>
                    <a:cubicBezTo>
                      <a:pt x="f25" y="f29"/>
                      <a:pt x="f30" y="f31"/>
                      <a:pt x="f32" y="f33"/>
                    </a:cubicBezTo>
                    <a:cubicBezTo>
                      <a:pt x="f34" y="f35"/>
                      <a:pt x="f36" y="f37"/>
                      <a:pt x="f36" y="f38"/>
                    </a:cubicBezTo>
                    <a:cubicBezTo>
                      <a:pt x="f36" y="f39"/>
                      <a:pt x="f40" y="f41"/>
                      <a:pt x="f5" y="f41"/>
                    </a:cubicBezTo>
                    <a:cubicBezTo>
                      <a:pt x="f42" y="f41"/>
                      <a:pt x="f43" y="f39"/>
                      <a:pt x="f43" y="f38"/>
                    </a:cubicBezTo>
                    <a:cubicBezTo>
                      <a:pt x="f43" y="f44"/>
                      <a:pt x="f45" y="f46"/>
                      <a:pt x="f47" y="f33"/>
                    </a:cubicBezTo>
                    <a:cubicBezTo>
                      <a:pt x="f48" y="f31"/>
                      <a:pt x="f49" y="f29"/>
                      <a:pt x="f49" y="f28"/>
                    </a:cubicBezTo>
                    <a:lnTo>
                      <a:pt x="f49" y="f27"/>
                    </a:lnTo>
                    <a:cubicBezTo>
                      <a:pt x="f49" y="f26"/>
                      <a:pt x="f50" y="f22"/>
                      <a:pt x="f51" y="f22"/>
                    </a:cubicBezTo>
                    <a:lnTo>
                      <a:pt x="f52" y="f22"/>
                    </a:lnTo>
                    <a:lnTo>
                      <a:pt x="f52" y="f4"/>
                    </a:lnTo>
                    <a:lnTo>
                      <a:pt x="f53" y="f4"/>
                    </a:lnTo>
                    <a:cubicBezTo>
                      <a:pt x="f54" y="f55"/>
                      <a:pt x="f56" y="f17"/>
                      <a:pt x="f57" y="f58"/>
                    </a:cubicBezTo>
                    <a:cubicBezTo>
                      <a:pt x="f59" y="f13"/>
                      <a:pt x="f60" y="f28"/>
                      <a:pt x="f60" y="f61"/>
                    </a:cubicBezTo>
                    <a:cubicBezTo>
                      <a:pt x="f60" y="f18"/>
                      <a:pt x="f53"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1" name="Google Shape;10343;p74">
                <a:extLst>
                  <a:ext uri="{FF2B5EF4-FFF2-40B4-BE49-F238E27FC236}">
                    <a16:creationId xmlns:a16="http://schemas.microsoft.com/office/drawing/2014/main" id="{F5B87718-BB8A-819B-C4C7-1382D02D48EF}"/>
                  </a:ext>
                </a:extLst>
              </p:cNvPr>
              <p:cNvSpPr/>
              <p:nvPr/>
            </p:nvSpPr>
            <p:spPr>
              <a:xfrm>
                <a:off x="8637495" y="2811871"/>
                <a:ext cx="40827" cy="43552"/>
              </a:xfrm>
              <a:custGeom>
                <a:avLst/>
                <a:gdLst>
                  <a:gd name="f0" fmla="val w"/>
                  <a:gd name="f1" fmla="val h"/>
                  <a:gd name="f2" fmla="val 0"/>
                  <a:gd name="f3" fmla="val 1418"/>
                  <a:gd name="f4" fmla="val 1419"/>
                  <a:gd name="f5" fmla="val 725"/>
                  <a:gd name="f6" fmla="val 315"/>
                  <a:gd name="f7" fmla="val 1103"/>
                  <a:gd name="f8" fmla="*/ f0 1 1418"/>
                  <a:gd name="f9" fmla="*/ f1 1 1419"/>
                  <a:gd name="f10" fmla="val f2"/>
                  <a:gd name="f11" fmla="val f3"/>
                  <a:gd name="f12" fmla="val f4"/>
                  <a:gd name="f13" fmla="+- f12 0 f10"/>
                  <a:gd name="f14" fmla="+- f11 0 f10"/>
                  <a:gd name="f15" fmla="*/ f14 1 1418"/>
                  <a:gd name="f16" fmla="*/ f13 1 1419"/>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1418" h="1419">
                    <a:moveTo>
                      <a:pt x="f5" y="f2"/>
                    </a:moveTo>
                    <a:cubicBezTo>
                      <a:pt x="f6" y="f2"/>
                      <a:pt x="f2" y="f6"/>
                      <a:pt x="f2" y="f5"/>
                    </a:cubicBezTo>
                    <a:cubicBezTo>
                      <a:pt x="f2" y="f7"/>
                      <a:pt x="f6" y="f3"/>
                      <a:pt x="f5" y="f3"/>
                    </a:cubicBezTo>
                    <a:cubicBezTo>
                      <a:pt x="f7" y="f3"/>
                      <a:pt x="f3" y="f7"/>
                      <a:pt x="f3" y="f5"/>
                    </a:cubicBezTo>
                    <a:cubicBezTo>
                      <a:pt x="f3" y="f6"/>
                      <a:pt x="f7"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2" name="Google Shape;10344;p74">
                <a:extLst>
                  <a:ext uri="{FF2B5EF4-FFF2-40B4-BE49-F238E27FC236}">
                    <a16:creationId xmlns:a16="http://schemas.microsoft.com/office/drawing/2014/main" id="{E5F026BB-094B-F03B-57D2-337A8EB6A2A2}"/>
                  </a:ext>
                </a:extLst>
              </p:cNvPr>
              <p:cNvSpPr/>
              <p:nvPr/>
            </p:nvSpPr>
            <p:spPr>
              <a:xfrm>
                <a:off x="8588483" y="3025539"/>
                <a:ext cx="139747" cy="43552"/>
              </a:xfrm>
              <a:custGeom>
                <a:avLst/>
                <a:gdLst>
                  <a:gd name="f0" fmla="val w"/>
                  <a:gd name="f1" fmla="val h"/>
                  <a:gd name="f2" fmla="val 0"/>
                  <a:gd name="f3" fmla="val 4853"/>
                  <a:gd name="f4" fmla="val 1419"/>
                  <a:gd name="f5" fmla="val 1"/>
                  <a:gd name="f6" fmla="val 347"/>
                  <a:gd name="f7" fmla="val 946"/>
                  <a:gd name="f8" fmla="val 473"/>
                  <a:gd name="f9" fmla="val 1040"/>
                  <a:gd name="f10" fmla="val 3781"/>
                  <a:gd name="f11" fmla="val 4380"/>
                  <a:gd name="f12" fmla="*/ f0 1 4853"/>
                  <a:gd name="f13" fmla="*/ f1 1 1419"/>
                  <a:gd name="f14" fmla="val f2"/>
                  <a:gd name="f15" fmla="val f3"/>
                  <a:gd name="f16" fmla="val f4"/>
                  <a:gd name="f17" fmla="+- f16 0 f14"/>
                  <a:gd name="f18" fmla="+- f15 0 f14"/>
                  <a:gd name="f19" fmla="*/ f18 1 4853"/>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4853" h="1419">
                    <a:moveTo>
                      <a:pt x="f5" y="f5"/>
                    </a:moveTo>
                    <a:lnTo>
                      <a:pt x="f5" y="f6"/>
                    </a:lnTo>
                    <a:cubicBezTo>
                      <a:pt x="f5" y="f7"/>
                      <a:pt x="f8" y="f4"/>
                      <a:pt x="f9" y="f4"/>
                    </a:cubicBezTo>
                    <a:lnTo>
                      <a:pt x="f10" y="f4"/>
                    </a:lnTo>
                    <a:cubicBezTo>
                      <a:pt x="f11" y="f4"/>
                      <a:pt x="f3" y="f7"/>
                      <a:pt x="f3" y="f6"/>
                    </a:cubicBezTo>
                    <a:lnTo>
                      <a:pt x="f3"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3" name="Google Shape;10345;p74">
                <a:extLst>
                  <a:ext uri="{FF2B5EF4-FFF2-40B4-BE49-F238E27FC236}">
                    <a16:creationId xmlns:a16="http://schemas.microsoft.com/office/drawing/2014/main" id="{340079FC-C70B-FEE9-00AF-D53D0C66440A}"/>
                  </a:ext>
                </a:extLst>
              </p:cNvPr>
              <p:cNvSpPr/>
              <p:nvPr/>
            </p:nvSpPr>
            <p:spPr>
              <a:xfrm>
                <a:off x="8608445" y="2877607"/>
                <a:ext cx="99834" cy="63834"/>
              </a:xfrm>
              <a:custGeom>
                <a:avLst/>
                <a:gdLst>
                  <a:gd name="f0" fmla="val w"/>
                  <a:gd name="f1" fmla="val h"/>
                  <a:gd name="f2" fmla="val 0"/>
                  <a:gd name="f3" fmla="val 3467"/>
                  <a:gd name="f4" fmla="val 2080"/>
                  <a:gd name="f5" fmla="val 1734"/>
                  <a:gd name="f6" fmla="val 1"/>
                  <a:gd name="f7" fmla="val 789"/>
                  <a:gd name="f8" fmla="val 725"/>
                  <a:gd name="f9" fmla="val 1733"/>
                  <a:gd name="f10" fmla="val 3466"/>
                  <a:gd name="f11" fmla="val 788"/>
                  <a:gd name="f12" fmla="val 2679"/>
                  <a:gd name="f13" fmla="*/ f0 1 3467"/>
                  <a:gd name="f14" fmla="*/ f1 1 2080"/>
                  <a:gd name="f15" fmla="val f2"/>
                  <a:gd name="f16" fmla="val f3"/>
                  <a:gd name="f17" fmla="val f4"/>
                  <a:gd name="f18" fmla="+- f17 0 f15"/>
                  <a:gd name="f19" fmla="+- f16 0 f15"/>
                  <a:gd name="f20" fmla="*/ f19 1 3467"/>
                  <a:gd name="f21" fmla="*/ f18 1 208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3467" h="2080">
                    <a:moveTo>
                      <a:pt x="f5" y="f6"/>
                    </a:moveTo>
                    <a:cubicBezTo>
                      <a:pt x="f7" y="f6"/>
                      <a:pt x="f6" y="f8"/>
                      <a:pt x="f6" y="f9"/>
                    </a:cubicBezTo>
                    <a:lnTo>
                      <a:pt x="f6" y="f4"/>
                    </a:lnTo>
                    <a:lnTo>
                      <a:pt x="f10" y="f4"/>
                    </a:lnTo>
                    <a:lnTo>
                      <a:pt x="f10" y="f9"/>
                    </a:lnTo>
                    <a:cubicBezTo>
                      <a:pt x="f10" y="f11"/>
                      <a:pt x="f12"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4" name="Google Shape;10346;p74">
                <a:extLst>
                  <a:ext uri="{FF2B5EF4-FFF2-40B4-BE49-F238E27FC236}">
                    <a16:creationId xmlns:a16="http://schemas.microsoft.com/office/drawing/2014/main" id="{D052326B-0955-C8CD-F37E-EB267C7719BA}"/>
                  </a:ext>
                </a:extLst>
              </p:cNvPr>
              <p:cNvSpPr/>
              <p:nvPr/>
            </p:nvSpPr>
            <p:spPr>
              <a:xfrm>
                <a:off x="8608445" y="3090324"/>
                <a:ext cx="100730" cy="21296"/>
              </a:xfrm>
              <a:custGeom>
                <a:avLst/>
                <a:gdLst>
                  <a:gd name="f0" fmla="val w"/>
                  <a:gd name="f1" fmla="val h"/>
                  <a:gd name="f2" fmla="val 0"/>
                  <a:gd name="f3" fmla="val 3498"/>
                  <a:gd name="f4" fmla="val 694"/>
                  <a:gd name="f5" fmla="val 32"/>
                  <a:gd name="f6" fmla="val 1"/>
                  <a:gd name="f7" fmla="val 379"/>
                  <a:gd name="f8" fmla="val 284"/>
                  <a:gd name="f9" fmla="val 2773"/>
                  <a:gd name="f10" fmla="val 3183"/>
                  <a:gd name="f11" fmla="*/ f0 1 3498"/>
                  <a:gd name="f12" fmla="*/ f1 1 694"/>
                  <a:gd name="f13" fmla="val f2"/>
                  <a:gd name="f14" fmla="val f3"/>
                  <a:gd name="f15" fmla="val f4"/>
                  <a:gd name="f16" fmla="+- f15 0 f13"/>
                  <a:gd name="f17" fmla="+- f14 0 f13"/>
                  <a:gd name="f18" fmla="*/ f17 1 3498"/>
                  <a:gd name="f19" fmla="*/ f16 1 6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3498" h="694">
                    <a:moveTo>
                      <a:pt x="f5" y="f6"/>
                    </a:moveTo>
                    <a:cubicBezTo>
                      <a:pt x="f6" y="f7"/>
                      <a:pt x="f8" y="f4"/>
                      <a:pt x="f4" y="f4"/>
                    </a:cubicBezTo>
                    <a:lnTo>
                      <a:pt x="f9" y="f4"/>
                    </a:lnTo>
                    <a:cubicBezTo>
                      <a:pt x="f10" y="f4"/>
                      <a:pt x="f3" y="f7"/>
                      <a:pt x="f3"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95" name="Google Shape;10359;p74">
              <a:extLst>
                <a:ext uri="{FF2B5EF4-FFF2-40B4-BE49-F238E27FC236}">
                  <a16:creationId xmlns:a16="http://schemas.microsoft.com/office/drawing/2014/main" id="{B212D966-61D8-99BE-555F-149082093BBE}"/>
                </a:ext>
              </a:extLst>
            </p:cNvPr>
            <p:cNvGrpSpPr/>
            <p:nvPr/>
          </p:nvGrpSpPr>
          <p:grpSpPr>
            <a:xfrm>
              <a:off x="6584749" y="3481321"/>
              <a:ext cx="361179" cy="338858"/>
              <a:chOff x="6584749" y="3481321"/>
              <a:chExt cx="361179" cy="338858"/>
            </a:xfrm>
          </p:grpSpPr>
          <p:sp>
            <p:nvSpPr>
              <p:cNvPr id="96" name="Google Shape;10360;p74">
                <a:extLst>
                  <a:ext uri="{FF2B5EF4-FFF2-40B4-BE49-F238E27FC236}">
                    <a16:creationId xmlns:a16="http://schemas.microsoft.com/office/drawing/2014/main" id="{014EEA08-A1ED-DB6E-E86F-40DECC1ADAE0}"/>
                  </a:ext>
                </a:extLst>
              </p:cNvPr>
              <p:cNvSpPr/>
              <p:nvPr/>
            </p:nvSpPr>
            <p:spPr>
              <a:xfrm>
                <a:off x="6679838" y="3638973"/>
                <a:ext cx="170023" cy="181206"/>
              </a:xfrm>
              <a:custGeom>
                <a:avLst/>
                <a:gdLst>
                  <a:gd name="f0" fmla="val w"/>
                  <a:gd name="f1" fmla="val h"/>
                  <a:gd name="f2" fmla="val 0"/>
                  <a:gd name="f3" fmla="val 5577"/>
                  <a:gd name="f4" fmla="val 2804"/>
                  <a:gd name="f5" fmla="val 1607"/>
                  <a:gd name="f6" fmla="val 1450"/>
                  <a:gd name="f7" fmla="val 725"/>
                  <a:gd name="f8" fmla="val 1009"/>
                  <a:gd name="f9" fmla="val 3308"/>
                  <a:gd name="f10" fmla="val 946"/>
                  <a:gd name="f11" fmla="val 3749"/>
                  <a:gd name="f12" fmla="val 851"/>
                  <a:gd name="f13" fmla="val 4285"/>
                  <a:gd name="f14" fmla="val 757"/>
                  <a:gd name="f15" fmla="val 4883"/>
                  <a:gd name="f16" fmla="val 347"/>
                  <a:gd name="f17" fmla="val 158"/>
                  <a:gd name="f18" fmla="val 5041"/>
                  <a:gd name="f19" fmla="val 5230"/>
                  <a:gd name="f20" fmla="val 5419"/>
                  <a:gd name="f21" fmla="val 5576"/>
                  <a:gd name="f22" fmla="val 5545"/>
                  <a:gd name="f23" fmla="val 5387"/>
                  <a:gd name="f24" fmla="val 5198"/>
                  <a:gd name="f25" fmla="val 5009"/>
                  <a:gd name="f26" fmla="val 4852"/>
                  <a:gd name="f27" fmla="val 4726"/>
                  <a:gd name="f28" fmla="val 4253"/>
                  <a:gd name="f29" fmla="val 4632"/>
                  <a:gd name="f30" fmla="val 4569"/>
                  <a:gd name="f31" fmla="val 3277"/>
                  <a:gd name="f32" fmla="val 4128"/>
                  <a:gd name="f33" fmla="val 756"/>
                  <a:gd name="f34" fmla="val 3970"/>
                  <a:gd name="f35" fmla="*/ f0 1 5577"/>
                  <a:gd name="f36" fmla="*/ f1 1 5577"/>
                  <a:gd name="f37" fmla="val f2"/>
                  <a:gd name="f38" fmla="val f3"/>
                  <a:gd name="f39" fmla="+- f38 0 f37"/>
                  <a:gd name="f40" fmla="*/ f39 1 5577"/>
                  <a:gd name="f41" fmla="*/ f37 1 f40"/>
                  <a:gd name="f42" fmla="*/ f38 1 f40"/>
                  <a:gd name="f43" fmla="*/ f41 f35 1"/>
                  <a:gd name="f44" fmla="*/ f42 f35 1"/>
                  <a:gd name="f45" fmla="*/ f42 f36 1"/>
                  <a:gd name="f46" fmla="*/ f41 f36 1"/>
                </a:gdLst>
                <a:ahLst/>
                <a:cxnLst>
                  <a:cxn ang="3cd4">
                    <a:pos x="hc" y="t"/>
                  </a:cxn>
                  <a:cxn ang="0">
                    <a:pos x="r" y="vc"/>
                  </a:cxn>
                  <a:cxn ang="cd4">
                    <a:pos x="hc" y="b"/>
                  </a:cxn>
                  <a:cxn ang="cd2">
                    <a:pos x="l" y="vc"/>
                  </a:cxn>
                </a:cxnLst>
                <a:rect l="f43" t="f46" r="f44" b="f45"/>
                <a:pathLst>
                  <a:path w="5577" h="5577">
                    <a:moveTo>
                      <a:pt x="f4" y="f2"/>
                    </a:moveTo>
                    <a:cubicBezTo>
                      <a:pt x="f5" y="f2"/>
                      <a:pt x="f6" y="f7"/>
                      <a:pt x="f8" y="f9"/>
                    </a:cubicBezTo>
                    <a:cubicBezTo>
                      <a:pt x="f10" y="f11"/>
                      <a:pt x="f12" y="f13"/>
                      <a:pt x="f14" y="f15"/>
                    </a:cubicBezTo>
                    <a:lnTo>
                      <a:pt x="f16" y="f15"/>
                    </a:lnTo>
                    <a:cubicBezTo>
                      <a:pt x="f17" y="f15"/>
                      <a:pt x="f2" y="f18"/>
                      <a:pt x="f2" y="f19"/>
                    </a:cubicBezTo>
                    <a:cubicBezTo>
                      <a:pt x="f2" y="f20"/>
                      <a:pt x="f17" y="f21"/>
                      <a:pt x="f16" y="f21"/>
                    </a:cubicBezTo>
                    <a:lnTo>
                      <a:pt x="f19" y="f21"/>
                    </a:lnTo>
                    <a:cubicBezTo>
                      <a:pt x="f20" y="f22"/>
                      <a:pt x="f3" y="f23"/>
                      <a:pt x="f3" y="f24"/>
                    </a:cubicBezTo>
                    <a:cubicBezTo>
                      <a:pt x="f3" y="f25"/>
                      <a:pt x="f20" y="f26"/>
                      <a:pt x="f19" y="f26"/>
                    </a:cubicBezTo>
                    <a:lnTo>
                      <a:pt x="f26" y="f26"/>
                    </a:lnTo>
                    <a:cubicBezTo>
                      <a:pt x="f27" y="f28"/>
                      <a:pt x="f29" y="f11"/>
                      <a:pt x="f30" y="f31"/>
                    </a:cubicBezTo>
                    <a:cubicBezTo>
                      <a:pt x="f32" y="f33"/>
                      <a:pt x="f34" y="f2"/>
                      <a:pt x="f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7" name="Google Shape;10361;p74">
                <a:extLst>
                  <a:ext uri="{FF2B5EF4-FFF2-40B4-BE49-F238E27FC236}">
                    <a16:creationId xmlns:a16="http://schemas.microsoft.com/office/drawing/2014/main" id="{7568A760-97CE-479D-8187-0D97CAD7443D}"/>
                  </a:ext>
                </a:extLst>
              </p:cNvPr>
              <p:cNvSpPr/>
              <p:nvPr/>
            </p:nvSpPr>
            <p:spPr>
              <a:xfrm>
                <a:off x="6839282" y="3481321"/>
                <a:ext cx="84536" cy="90104"/>
              </a:xfrm>
              <a:custGeom>
                <a:avLst/>
                <a:gdLst>
                  <a:gd name="f0" fmla="val w"/>
                  <a:gd name="f1" fmla="val h"/>
                  <a:gd name="f2" fmla="val 0"/>
                  <a:gd name="f3" fmla="val 2773"/>
                  <a:gd name="f4" fmla="val 1386"/>
                  <a:gd name="f5" fmla="val 630"/>
                  <a:gd name="f6" fmla="val 1387"/>
                  <a:gd name="f7" fmla="val 2111"/>
                  <a:gd name="f8" fmla="val 2143"/>
                  <a:gd name="f9" fmla="*/ f0 1 2773"/>
                  <a:gd name="f10" fmla="*/ f1 1 2773"/>
                  <a:gd name="f11" fmla="val f2"/>
                  <a:gd name="f12" fmla="val f3"/>
                  <a:gd name="f13" fmla="+- f12 0 f11"/>
                  <a:gd name="f14" fmla="*/ f13 1 2773"/>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2773" h="2773">
                    <a:moveTo>
                      <a:pt x="f4" y="f2"/>
                    </a:moveTo>
                    <a:cubicBezTo>
                      <a:pt x="f5" y="f2"/>
                      <a:pt x="f2" y="f5"/>
                      <a:pt x="f2" y="f6"/>
                    </a:cubicBezTo>
                    <a:cubicBezTo>
                      <a:pt x="f2" y="f7"/>
                      <a:pt x="f5" y="f3"/>
                      <a:pt x="f4" y="f3"/>
                    </a:cubicBezTo>
                    <a:cubicBezTo>
                      <a:pt x="f8" y="f3"/>
                      <a:pt x="f3" y="f7"/>
                      <a:pt x="f3" y="f6"/>
                    </a:cubicBezTo>
                    <a:cubicBezTo>
                      <a:pt x="f3" y="f5"/>
                      <a:pt x="f8" y="f2"/>
                      <a:pt x="f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8" name="Google Shape;10362;p74">
                <a:extLst>
                  <a:ext uri="{FF2B5EF4-FFF2-40B4-BE49-F238E27FC236}">
                    <a16:creationId xmlns:a16="http://schemas.microsoft.com/office/drawing/2014/main" id="{8149A232-299D-3E70-026B-6F7881A7E41C}"/>
                  </a:ext>
                </a:extLst>
              </p:cNvPr>
              <p:cNvSpPr/>
              <p:nvPr/>
            </p:nvSpPr>
            <p:spPr>
              <a:xfrm>
                <a:off x="6606850" y="3481321"/>
                <a:ext cx="83567" cy="90104"/>
              </a:xfrm>
              <a:custGeom>
                <a:avLst/>
                <a:gdLst>
                  <a:gd name="f0" fmla="val w"/>
                  <a:gd name="f1" fmla="val h"/>
                  <a:gd name="f2" fmla="val 0"/>
                  <a:gd name="f3" fmla="val 2741"/>
                  <a:gd name="f4" fmla="val 2773"/>
                  <a:gd name="f5" fmla="val 1355"/>
                  <a:gd name="f6" fmla="val 599"/>
                  <a:gd name="f7" fmla="val 630"/>
                  <a:gd name="f8" fmla="val 1387"/>
                  <a:gd name="f9" fmla="val 2143"/>
                  <a:gd name="f10" fmla="val 2111"/>
                  <a:gd name="f11" fmla="*/ f0 1 2741"/>
                  <a:gd name="f12" fmla="*/ f1 1 2773"/>
                  <a:gd name="f13" fmla="val f2"/>
                  <a:gd name="f14" fmla="val f3"/>
                  <a:gd name="f15" fmla="val f4"/>
                  <a:gd name="f16" fmla="+- f15 0 f13"/>
                  <a:gd name="f17" fmla="+- f14 0 f13"/>
                  <a:gd name="f18" fmla="*/ f17 1 2741"/>
                  <a:gd name="f19" fmla="*/ f16 1 2773"/>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1" h="2773">
                    <a:moveTo>
                      <a:pt x="f5" y="f2"/>
                    </a:moveTo>
                    <a:cubicBezTo>
                      <a:pt x="f6" y="f2"/>
                      <a:pt x="f2" y="f7"/>
                      <a:pt x="f2" y="f8"/>
                    </a:cubicBezTo>
                    <a:cubicBezTo>
                      <a:pt x="f2" y="f9"/>
                      <a:pt x="f6" y="f4"/>
                      <a:pt x="f5" y="f4"/>
                    </a:cubicBezTo>
                    <a:cubicBezTo>
                      <a:pt x="f10" y="f4"/>
                      <a:pt x="f3" y="f9"/>
                      <a:pt x="f3" y="f8"/>
                    </a:cubicBezTo>
                    <a:cubicBezTo>
                      <a:pt x="f3" y="f7"/>
                      <a:pt x="f10"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9" name="Google Shape;10363;p74">
                <a:extLst>
                  <a:ext uri="{FF2B5EF4-FFF2-40B4-BE49-F238E27FC236}">
                    <a16:creationId xmlns:a16="http://schemas.microsoft.com/office/drawing/2014/main" id="{A652547B-7AC2-127B-E578-FE7EF90356BB}"/>
                  </a:ext>
                </a:extLst>
              </p:cNvPr>
              <p:cNvSpPr/>
              <p:nvPr/>
            </p:nvSpPr>
            <p:spPr>
              <a:xfrm>
                <a:off x="6584749" y="3571390"/>
                <a:ext cx="127769" cy="67619"/>
              </a:xfrm>
              <a:custGeom>
                <a:avLst/>
                <a:gdLst>
                  <a:gd name="f0" fmla="val w"/>
                  <a:gd name="f1" fmla="val h"/>
                  <a:gd name="f2" fmla="val 0"/>
                  <a:gd name="f3" fmla="val 4191"/>
                  <a:gd name="f4" fmla="val 2081"/>
                  <a:gd name="f5" fmla="val 568"/>
                  <a:gd name="f6" fmla="val 1"/>
                  <a:gd name="f7" fmla="val 252"/>
                  <a:gd name="f8" fmla="val 347"/>
                  <a:gd name="f9" fmla="val 851"/>
                  <a:gd name="f10" fmla="val 1356"/>
                  <a:gd name="f11" fmla="val 1734"/>
                  <a:gd name="f12" fmla="val 1923"/>
                  <a:gd name="f13" fmla="val 158"/>
                  <a:gd name="f14" fmla="val 2080"/>
                  <a:gd name="f15" fmla="val 3813"/>
                  <a:gd name="f16" fmla="val 4033"/>
                  <a:gd name="f17" fmla="val 820"/>
                  <a:gd name="f18" fmla="val 3970"/>
                  <a:gd name="f19" fmla="val 3624"/>
                  <a:gd name="f20" fmla="val 3245"/>
                  <a:gd name="f21" fmla="val 410"/>
                  <a:gd name="f22" fmla="val 2678"/>
                  <a:gd name="f23" fmla="val 694"/>
                  <a:gd name="f24" fmla="val 1513"/>
                  <a:gd name="f25" fmla="val 946"/>
                  <a:gd name="f26" fmla="*/ f0 1 4191"/>
                  <a:gd name="f27" fmla="*/ f1 1 2081"/>
                  <a:gd name="f28" fmla="val f2"/>
                  <a:gd name="f29" fmla="val f3"/>
                  <a:gd name="f30" fmla="val f4"/>
                  <a:gd name="f31" fmla="+- f30 0 f28"/>
                  <a:gd name="f32" fmla="+- f29 0 f28"/>
                  <a:gd name="f33" fmla="*/ f32 1 4191"/>
                  <a:gd name="f34" fmla="*/ f31 1 2081"/>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191" h="2081">
                    <a:moveTo>
                      <a:pt x="f5" y="f6"/>
                    </a:moveTo>
                    <a:cubicBezTo>
                      <a:pt x="f7" y="f8"/>
                      <a:pt x="f2" y="f9"/>
                      <a:pt x="f2" y="f10"/>
                    </a:cubicBezTo>
                    <a:lnTo>
                      <a:pt x="f2" y="f11"/>
                    </a:lnTo>
                    <a:cubicBezTo>
                      <a:pt x="f2" y="f12"/>
                      <a:pt x="f13" y="f14"/>
                      <a:pt x="f8" y="f14"/>
                    </a:cubicBezTo>
                    <a:lnTo>
                      <a:pt x="f15" y="f14"/>
                    </a:lnTo>
                    <a:cubicBezTo>
                      <a:pt x="f16" y="f14"/>
                      <a:pt x="f3" y="f12"/>
                      <a:pt x="f3" y="f11"/>
                    </a:cubicBezTo>
                    <a:lnTo>
                      <a:pt x="f3" y="f10"/>
                    </a:lnTo>
                    <a:cubicBezTo>
                      <a:pt x="f3" y="f17"/>
                      <a:pt x="f18" y="f8"/>
                      <a:pt x="f19" y="f6"/>
                    </a:cubicBezTo>
                    <a:cubicBezTo>
                      <a:pt x="f20" y="f21"/>
                      <a:pt x="f22" y="f23"/>
                      <a:pt x="f14" y="f23"/>
                    </a:cubicBezTo>
                    <a:cubicBezTo>
                      <a:pt x="f24" y="f23"/>
                      <a:pt x="f25" y="f21"/>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0" name="Google Shape;10364;p74">
                <a:extLst>
                  <a:ext uri="{FF2B5EF4-FFF2-40B4-BE49-F238E27FC236}">
                    <a16:creationId xmlns:a16="http://schemas.microsoft.com/office/drawing/2014/main" id="{0080F86A-F6AF-23AC-01E0-AF8B8B46B89B}"/>
                  </a:ext>
                </a:extLst>
              </p:cNvPr>
              <p:cNvSpPr/>
              <p:nvPr/>
            </p:nvSpPr>
            <p:spPr>
              <a:xfrm>
                <a:off x="6819101" y="3571390"/>
                <a:ext cx="126827" cy="67619"/>
              </a:xfrm>
              <a:custGeom>
                <a:avLst/>
                <a:gdLst>
                  <a:gd name="f0" fmla="val w"/>
                  <a:gd name="f1" fmla="val h"/>
                  <a:gd name="f2" fmla="val 0"/>
                  <a:gd name="f3" fmla="val 4160"/>
                  <a:gd name="f4" fmla="val 2081"/>
                  <a:gd name="f5" fmla="val 536"/>
                  <a:gd name="f6" fmla="val 1"/>
                  <a:gd name="f7" fmla="val 221"/>
                  <a:gd name="f8" fmla="val 347"/>
                  <a:gd name="f9" fmla="val 851"/>
                  <a:gd name="f10" fmla="val 1356"/>
                  <a:gd name="f11" fmla="val 1702"/>
                  <a:gd name="f12" fmla="val 1923"/>
                  <a:gd name="f13" fmla="val 158"/>
                  <a:gd name="f14" fmla="val 2080"/>
                  <a:gd name="f15" fmla="val 3813"/>
                  <a:gd name="f16" fmla="val 4002"/>
                  <a:gd name="f17" fmla="val 4159"/>
                  <a:gd name="f18" fmla="val 820"/>
                  <a:gd name="f19" fmla="val 3970"/>
                  <a:gd name="f20" fmla="val 3624"/>
                  <a:gd name="f21" fmla="val 3214"/>
                  <a:gd name="f22" fmla="val 410"/>
                  <a:gd name="f23" fmla="val 2679"/>
                  <a:gd name="f24" fmla="val 694"/>
                  <a:gd name="f25" fmla="val 1450"/>
                  <a:gd name="f26" fmla="val 946"/>
                  <a:gd name="f27" fmla="*/ f0 1 4160"/>
                  <a:gd name="f28" fmla="*/ f1 1 2081"/>
                  <a:gd name="f29" fmla="val f2"/>
                  <a:gd name="f30" fmla="val f3"/>
                  <a:gd name="f31" fmla="val f4"/>
                  <a:gd name="f32" fmla="+- f31 0 f29"/>
                  <a:gd name="f33" fmla="+- f30 0 f29"/>
                  <a:gd name="f34" fmla="*/ f33 1 4160"/>
                  <a:gd name="f35" fmla="*/ f32 1 2081"/>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160" h="2081">
                    <a:moveTo>
                      <a:pt x="f5" y="f6"/>
                    </a:moveTo>
                    <a:cubicBezTo>
                      <a:pt x="f7" y="f8"/>
                      <a:pt x="f6" y="f9"/>
                      <a:pt x="f6" y="f10"/>
                    </a:cubicBezTo>
                    <a:lnTo>
                      <a:pt x="f6" y="f11"/>
                    </a:lnTo>
                    <a:cubicBezTo>
                      <a:pt x="f6" y="f12"/>
                      <a:pt x="f13" y="f14"/>
                      <a:pt x="f8" y="f14"/>
                    </a:cubicBezTo>
                    <a:lnTo>
                      <a:pt x="f15" y="f14"/>
                    </a:lnTo>
                    <a:cubicBezTo>
                      <a:pt x="f16" y="f14"/>
                      <a:pt x="f17" y="f12"/>
                      <a:pt x="f17" y="f11"/>
                    </a:cubicBezTo>
                    <a:lnTo>
                      <a:pt x="f17" y="f10"/>
                    </a:lnTo>
                    <a:cubicBezTo>
                      <a:pt x="f17" y="f18"/>
                      <a:pt x="f19" y="f8"/>
                      <a:pt x="f20" y="f6"/>
                    </a:cubicBezTo>
                    <a:cubicBezTo>
                      <a:pt x="f21" y="f22"/>
                      <a:pt x="f23" y="f24"/>
                      <a:pt x="f14" y="f24"/>
                    </a:cubicBezTo>
                    <a:cubicBezTo>
                      <a:pt x="f25" y="f24"/>
                      <a:pt x="f26" y="f22"/>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1" name="Google Shape;10365;p74">
                <a:extLst>
                  <a:ext uri="{FF2B5EF4-FFF2-40B4-BE49-F238E27FC236}">
                    <a16:creationId xmlns:a16="http://schemas.microsoft.com/office/drawing/2014/main" id="{1A21A032-F360-DA4F-AA6B-F1D1E4EF81CD}"/>
                  </a:ext>
                </a:extLst>
              </p:cNvPr>
              <p:cNvSpPr/>
              <p:nvPr/>
            </p:nvSpPr>
            <p:spPr>
              <a:xfrm>
                <a:off x="6823920" y="3661486"/>
                <a:ext cx="122008" cy="68625"/>
              </a:xfrm>
              <a:custGeom>
                <a:avLst/>
                <a:gdLst>
                  <a:gd name="f0" fmla="val w"/>
                  <a:gd name="f1" fmla="val h"/>
                  <a:gd name="f2" fmla="val 0"/>
                  <a:gd name="f3" fmla="val 4002"/>
                  <a:gd name="f4" fmla="val 2112"/>
                  <a:gd name="f5" fmla="val 189"/>
                  <a:gd name="f6" fmla="val 567"/>
                  <a:gd name="f7" fmla="val 315"/>
                  <a:gd name="f8" fmla="val 1229"/>
                  <a:gd name="f9" fmla="val 473"/>
                  <a:gd name="f10" fmla="val 2111"/>
                  <a:gd name="f11" fmla="val 3655"/>
                  <a:gd name="f12" fmla="val 3844"/>
                  <a:gd name="f13" fmla="val 4001"/>
                  <a:gd name="f14" fmla="val 1954"/>
                  <a:gd name="f15" fmla="val 1733"/>
                  <a:gd name="f16" fmla="val 378"/>
                  <a:gd name="f17" fmla="val 3970"/>
                  <a:gd name="f18" fmla="val 158"/>
                  <a:gd name="f19" fmla="*/ f0 1 4002"/>
                  <a:gd name="f20" fmla="*/ f1 1 2112"/>
                  <a:gd name="f21" fmla="val f2"/>
                  <a:gd name="f22" fmla="val f3"/>
                  <a:gd name="f23" fmla="val f4"/>
                  <a:gd name="f24" fmla="+- f23 0 f21"/>
                  <a:gd name="f25" fmla="+- f22 0 f21"/>
                  <a:gd name="f26" fmla="*/ f25 1 4002"/>
                  <a:gd name="f27" fmla="*/ f24 1 211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4002" h="2112">
                    <a:moveTo>
                      <a:pt x="f2" y="f2"/>
                    </a:moveTo>
                    <a:cubicBezTo>
                      <a:pt x="f5" y="f6"/>
                      <a:pt x="f7" y="f8"/>
                      <a:pt x="f9" y="f10"/>
                    </a:cubicBezTo>
                    <a:lnTo>
                      <a:pt x="f11" y="f10"/>
                    </a:lnTo>
                    <a:cubicBezTo>
                      <a:pt x="f12" y="f10"/>
                      <a:pt x="f13" y="f14"/>
                      <a:pt x="f13" y="f15"/>
                    </a:cubicBezTo>
                    <a:lnTo>
                      <a:pt x="f13" y="f16"/>
                    </a:lnTo>
                    <a:cubicBezTo>
                      <a:pt x="f17" y="f18"/>
                      <a:pt x="f12" y="f2"/>
                      <a:pt x="f11"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2" name="Google Shape;10366;p74">
                <a:extLst>
                  <a:ext uri="{FF2B5EF4-FFF2-40B4-BE49-F238E27FC236}">
                    <a16:creationId xmlns:a16="http://schemas.microsoft.com/office/drawing/2014/main" id="{1414D4C3-38F2-A9F8-CAF0-2E85F80A7F04}"/>
                  </a:ext>
                </a:extLst>
              </p:cNvPr>
              <p:cNvSpPr/>
              <p:nvPr/>
            </p:nvSpPr>
            <p:spPr>
              <a:xfrm>
                <a:off x="6584749" y="3661486"/>
                <a:ext cx="122986" cy="67583"/>
              </a:xfrm>
              <a:custGeom>
                <a:avLst/>
                <a:gdLst>
                  <a:gd name="f0" fmla="val w"/>
                  <a:gd name="f1" fmla="val h"/>
                  <a:gd name="f2" fmla="val 0"/>
                  <a:gd name="f3" fmla="val 4034"/>
                  <a:gd name="f4" fmla="val 2080"/>
                  <a:gd name="f5" fmla="val 347"/>
                  <a:gd name="f6" fmla="val 158"/>
                  <a:gd name="f7" fmla="val 1733"/>
                  <a:gd name="f8" fmla="val 1954"/>
                  <a:gd name="f9" fmla="val 3561"/>
                  <a:gd name="f10" fmla="val 3718"/>
                  <a:gd name="f11" fmla="val 1229"/>
                  <a:gd name="f12" fmla="val 3813"/>
                  <a:gd name="f13" fmla="val 567"/>
                  <a:gd name="f14" fmla="val 4033"/>
                  <a:gd name="f15" fmla="*/ f0 1 4034"/>
                  <a:gd name="f16" fmla="*/ f1 1 2080"/>
                  <a:gd name="f17" fmla="val f2"/>
                  <a:gd name="f18" fmla="val f3"/>
                  <a:gd name="f19" fmla="val f4"/>
                  <a:gd name="f20" fmla="+- f19 0 f17"/>
                  <a:gd name="f21" fmla="+- f18 0 f17"/>
                  <a:gd name="f22" fmla="*/ f21 1 4034"/>
                  <a:gd name="f23" fmla="*/ f20 1 2080"/>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034" h="2080">
                    <a:moveTo>
                      <a:pt x="f5" y="f2"/>
                    </a:moveTo>
                    <a:cubicBezTo>
                      <a:pt x="f6" y="f2"/>
                      <a:pt x="f2" y="f6"/>
                      <a:pt x="f2" y="f5"/>
                    </a:cubicBezTo>
                    <a:lnTo>
                      <a:pt x="f2" y="f7"/>
                    </a:lnTo>
                    <a:cubicBezTo>
                      <a:pt x="f2" y="f8"/>
                      <a:pt x="f6" y="f4"/>
                      <a:pt x="f5" y="f4"/>
                    </a:cubicBezTo>
                    <a:lnTo>
                      <a:pt x="f9" y="f4"/>
                    </a:lnTo>
                    <a:cubicBezTo>
                      <a:pt x="f10" y="f11"/>
                      <a:pt x="f12" y="f13"/>
                      <a:pt x="f1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03" name="Google Shape;10399;p74">
              <a:extLst>
                <a:ext uri="{FF2B5EF4-FFF2-40B4-BE49-F238E27FC236}">
                  <a16:creationId xmlns:a16="http://schemas.microsoft.com/office/drawing/2014/main" id="{F3CB8DBB-3808-E6F0-BADC-E3618FFF3C6C}"/>
                </a:ext>
              </a:extLst>
            </p:cNvPr>
            <p:cNvGrpSpPr/>
            <p:nvPr/>
          </p:nvGrpSpPr>
          <p:grpSpPr>
            <a:xfrm>
              <a:off x="3132295" y="3410510"/>
              <a:ext cx="360200" cy="381844"/>
              <a:chOff x="3132295" y="3410510"/>
              <a:chExt cx="360200" cy="381844"/>
            </a:xfrm>
          </p:grpSpPr>
          <p:sp>
            <p:nvSpPr>
              <p:cNvPr id="104" name="Google Shape;10400;p74">
                <a:extLst>
                  <a:ext uri="{FF2B5EF4-FFF2-40B4-BE49-F238E27FC236}">
                    <a16:creationId xmlns:a16="http://schemas.microsoft.com/office/drawing/2014/main" id="{6B423BFE-A324-0FD2-93D6-CB8A948AFCC9}"/>
                  </a:ext>
                </a:extLst>
              </p:cNvPr>
              <p:cNvSpPr/>
              <p:nvPr/>
            </p:nvSpPr>
            <p:spPr>
              <a:xfrm>
                <a:off x="3292690" y="3582491"/>
                <a:ext cx="22128" cy="21506"/>
              </a:xfrm>
              <a:custGeom>
                <a:avLst/>
                <a:gdLst>
                  <a:gd name="f0" fmla="val w"/>
                  <a:gd name="f1" fmla="val h"/>
                  <a:gd name="f2" fmla="val 0"/>
                  <a:gd name="f3" fmla="val 726"/>
                  <a:gd name="f4" fmla="val 662"/>
                  <a:gd name="f5" fmla="val 375"/>
                  <a:gd name="f6" fmla="val 292"/>
                  <a:gd name="f7" fmla="val 206"/>
                  <a:gd name="f8" fmla="val 32"/>
                  <a:gd name="f9" fmla="val 127"/>
                  <a:gd name="f10" fmla="val 95"/>
                  <a:gd name="f11" fmla="val 1"/>
                  <a:gd name="f12" fmla="val 221"/>
                  <a:gd name="f13" fmla="val 441"/>
                  <a:gd name="f14" fmla="val 567"/>
                  <a:gd name="f15" fmla="val 190"/>
                  <a:gd name="f16" fmla="val 630"/>
                  <a:gd name="f17" fmla="val 277"/>
                  <a:gd name="f18" fmla="val 363"/>
                  <a:gd name="f19" fmla="val 450"/>
                  <a:gd name="f20" fmla="val 536"/>
                  <a:gd name="f21" fmla="val 599"/>
                  <a:gd name="f22" fmla="val 725"/>
                  <a:gd name="f23" fmla="val 458"/>
                  <a:gd name="f24" fmla="*/ f0 1 726"/>
                  <a:gd name="f25" fmla="*/ f1 1 662"/>
                  <a:gd name="f26" fmla="val f2"/>
                  <a:gd name="f27" fmla="val f3"/>
                  <a:gd name="f28" fmla="val f4"/>
                  <a:gd name="f29" fmla="+- f28 0 f26"/>
                  <a:gd name="f30" fmla="+- f27 0 f26"/>
                  <a:gd name="f31" fmla="*/ f30 1 726"/>
                  <a:gd name="f32" fmla="*/ f29 1 662"/>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726" h="662">
                    <a:moveTo>
                      <a:pt x="f5" y="f2"/>
                    </a:moveTo>
                    <a:cubicBezTo>
                      <a:pt x="f6" y="f2"/>
                      <a:pt x="f7" y="f8"/>
                      <a:pt x="f9" y="f10"/>
                    </a:cubicBezTo>
                    <a:cubicBezTo>
                      <a:pt x="f11" y="f12"/>
                      <a:pt x="f11" y="f13"/>
                      <a:pt x="f9" y="f14"/>
                    </a:cubicBezTo>
                    <a:cubicBezTo>
                      <a:pt x="f15" y="f16"/>
                      <a:pt x="f17" y="f4"/>
                      <a:pt x="f18" y="f4"/>
                    </a:cubicBezTo>
                    <a:cubicBezTo>
                      <a:pt x="f19" y="f4"/>
                      <a:pt x="f20" y="f16"/>
                      <a:pt x="f21" y="f14"/>
                    </a:cubicBezTo>
                    <a:cubicBezTo>
                      <a:pt x="f22" y="f13"/>
                      <a:pt x="f22" y="f12"/>
                      <a:pt x="f21" y="f10"/>
                    </a:cubicBezTo>
                    <a:cubicBezTo>
                      <a:pt x="f20" y="f8"/>
                      <a:pt x="f23"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5" name="Google Shape;10401;p74">
                <a:extLst>
                  <a:ext uri="{FF2B5EF4-FFF2-40B4-BE49-F238E27FC236}">
                    <a16:creationId xmlns:a16="http://schemas.microsoft.com/office/drawing/2014/main" id="{7308E76D-178C-E738-1591-6F7E6F167C56}"/>
                  </a:ext>
                </a:extLst>
              </p:cNvPr>
              <p:cNvSpPr/>
              <p:nvPr/>
            </p:nvSpPr>
            <p:spPr>
              <a:xfrm>
                <a:off x="3245644" y="3537164"/>
                <a:ext cx="115269" cy="112654"/>
              </a:xfrm>
              <a:custGeom>
                <a:avLst/>
                <a:gdLst>
                  <a:gd name="f0" fmla="val w"/>
                  <a:gd name="f1" fmla="val h"/>
                  <a:gd name="f2" fmla="val 0"/>
                  <a:gd name="f3" fmla="val 3781"/>
                  <a:gd name="f4" fmla="val 3467"/>
                  <a:gd name="f5" fmla="val 1922"/>
                  <a:gd name="f6" fmla="val 710"/>
                  <a:gd name="f7" fmla="val 2190"/>
                  <a:gd name="f8" fmla="val 2458"/>
                  <a:gd name="f9" fmla="val 812"/>
                  <a:gd name="f10" fmla="val 2647"/>
                  <a:gd name="f11" fmla="val 1017"/>
                  <a:gd name="f12" fmla="val 3088"/>
                  <a:gd name="f13" fmla="val 1395"/>
                  <a:gd name="f14" fmla="val 2088"/>
                  <a:gd name="f15" fmla="val 2466"/>
                  <a:gd name="f16" fmla="val 2671"/>
                  <a:gd name="f17" fmla="val 2773"/>
                  <a:gd name="f18" fmla="val 1654"/>
                  <a:gd name="f19" fmla="val 1386"/>
                  <a:gd name="f20" fmla="val 1197"/>
                  <a:gd name="f21" fmla="val 788"/>
                  <a:gd name="f22" fmla="val 1930"/>
                  <a:gd name="f23" fmla="val 1"/>
                  <a:gd name="f24" fmla="val 1489"/>
                  <a:gd name="f25" fmla="val 1040"/>
                  <a:gd name="f26" fmla="val 182"/>
                  <a:gd name="f27" fmla="val 693"/>
                  <a:gd name="f28" fmla="val 544"/>
                  <a:gd name="f29" fmla="val 1206"/>
                  <a:gd name="f30" fmla="val 2309"/>
                  <a:gd name="f31" fmla="val 2970"/>
                  <a:gd name="f32" fmla="val 1024"/>
                  <a:gd name="f33" fmla="val 3301"/>
                  <a:gd name="f34" fmla="val 1473"/>
                  <a:gd name="f35" fmla="val 3466"/>
                  <a:gd name="f36" fmla="val 1918"/>
                  <a:gd name="f37" fmla="val 2363"/>
                  <a:gd name="f38" fmla="val 2804"/>
                  <a:gd name="f39" fmla="val 3119"/>
                  <a:gd name="f40" fmla="val 2371"/>
                  <a:gd name="f41" fmla="*/ f0 1 3781"/>
                  <a:gd name="f42" fmla="*/ f1 1 3467"/>
                  <a:gd name="f43" fmla="val f2"/>
                  <a:gd name="f44" fmla="val f3"/>
                  <a:gd name="f45" fmla="val f4"/>
                  <a:gd name="f46" fmla="+- f45 0 f43"/>
                  <a:gd name="f47" fmla="+- f44 0 f43"/>
                  <a:gd name="f48" fmla="*/ f47 1 3781"/>
                  <a:gd name="f49" fmla="*/ f46 1 3467"/>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3781" h="3467">
                    <a:moveTo>
                      <a:pt x="f5" y="f6"/>
                    </a:moveTo>
                    <a:cubicBezTo>
                      <a:pt x="f7" y="f6"/>
                      <a:pt x="f8" y="f9"/>
                      <a:pt x="f10" y="f11"/>
                    </a:cubicBezTo>
                    <a:cubicBezTo>
                      <a:pt x="f12" y="f13"/>
                      <a:pt x="f12" y="f14"/>
                      <a:pt x="f10" y="f15"/>
                    </a:cubicBezTo>
                    <a:cubicBezTo>
                      <a:pt x="f8" y="f16"/>
                      <a:pt x="f7" y="f17"/>
                      <a:pt x="f5" y="f17"/>
                    </a:cubicBezTo>
                    <a:cubicBezTo>
                      <a:pt x="f18" y="f17"/>
                      <a:pt x="f19" y="f16"/>
                      <a:pt x="f20" y="f15"/>
                    </a:cubicBezTo>
                    <a:cubicBezTo>
                      <a:pt x="f21" y="f14"/>
                      <a:pt x="f21" y="f13"/>
                      <a:pt x="f20" y="f11"/>
                    </a:cubicBezTo>
                    <a:cubicBezTo>
                      <a:pt x="f19" y="f9"/>
                      <a:pt x="f18" y="f6"/>
                      <a:pt x="f5" y="f6"/>
                    </a:cubicBezTo>
                    <a:close/>
                    <a:moveTo>
                      <a:pt x="f22" y="f23"/>
                    </a:moveTo>
                    <a:cubicBezTo>
                      <a:pt x="f24" y="f23"/>
                      <a:pt x="f25" y="f26"/>
                      <a:pt x="f27" y="f28"/>
                    </a:cubicBezTo>
                    <a:cubicBezTo>
                      <a:pt x="f2" y="f29"/>
                      <a:pt x="f2" y="f30"/>
                      <a:pt x="f27" y="f31"/>
                    </a:cubicBezTo>
                    <a:cubicBezTo>
                      <a:pt x="f32" y="f33"/>
                      <a:pt x="f34" y="f35"/>
                      <a:pt x="f36" y="f35"/>
                    </a:cubicBezTo>
                    <a:cubicBezTo>
                      <a:pt x="f37" y="f35"/>
                      <a:pt x="f38" y="f33"/>
                      <a:pt x="f39" y="f31"/>
                    </a:cubicBezTo>
                    <a:cubicBezTo>
                      <a:pt x="f3" y="f30"/>
                      <a:pt x="f3" y="f29"/>
                      <a:pt x="f39" y="f28"/>
                    </a:cubicBezTo>
                    <a:cubicBezTo>
                      <a:pt x="f38" y="f26"/>
                      <a:pt x="f40" y="f23"/>
                      <a:pt x="f22" y="f23"/>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6" name="Google Shape;10402;p74">
                <a:extLst>
                  <a:ext uri="{FF2B5EF4-FFF2-40B4-BE49-F238E27FC236}">
                    <a16:creationId xmlns:a16="http://schemas.microsoft.com/office/drawing/2014/main" id="{8CC28CC5-0827-7CB6-449D-78D3A5804E8B}"/>
                  </a:ext>
                </a:extLst>
              </p:cNvPr>
              <p:cNvSpPr/>
              <p:nvPr/>
            </p:nvSpPr>
            <p:spPr>
              <a:xfrm>
                <a:off x="3348413" y="3422791"/>
                <a:ext cx="144082" cy="154597"/>
              </a:xfrm>
              <a:custGeom>
                <a:avLst/>
                <a:gdLst>
                  <a:gd name="f0" fmla="val w"/>
                  <a:gd name="f1" fmla="val h"/>
                  <a:gd name="f2" fmla="val 0"/>
                  <a:gd name="f3" fmla="val 4726"/>
                  <a:gd name="f4" fmla="val 4758"/>
                  <a:gd name="f5" fmla="val 3533"/>
                  <a:gd name="f6" fmla="val 3442"/>
                  <a:gd name="f7" fmla="val 3355"/>
                  <a:gd name="f8" fmla="val 32"/>
                  <a:gd name="f9" fmla="val 3308"/>
                  <a:gd name="f10" fmla="val 95"/>
                  <a:gd name="f11" fmla="val 410"/>
                  <a:gd name="f12" fmla="val 3623"/>
                  <a:gd name="f13" fmla="val 788"/>
                  <a:gd name="f14" fmla="val 4127"/>
                  <a:gd name="f15" fmla="val 1953"/>
                  <a:gd name="f16" fmla="val 4600"/>
                  <a:gd name="f17" fmla="val 2678"/>
                  <a:gd name="f18" fmla="val 4663"/>
                  <a:gd name="f19" fmla="val 2615"/>
                  <a:gd name="f20" fmla="val 2521"/>
                  <a:gd name="f21" fmla="val 2395"/>
                  <a:gd name="f22" fmla="val 1544"/>
                  <a:gd name="f23" fmla="val 4348"/>
                  <a:gd name="f24" fmla="val 693"/>
                  <a:gd name="f25" fmla="val 3781"/>
                  <a:gd name="f26" fmla="val 3718"/>
                  <a:gd name="f27" fmla="*/ f0 1 4726"/>
                  <a:gd name="f28" fmla="*/ f1 1 4758"/>
                  <a:gd name="f29" fmla="val f2"/>
                  <a:gd name="f30" fmla="val f3"/>
                  <a:gd name="f31" fmla="val f4"/>
                  <a:gd name="f32" fmla="+- f31 0 f29"/>
                  <a:gd name="f33" fmla="+- f30 0 f29"/>
                  <a:gd name="f34" fmla="*/ f33 1 4726"/>
                  <a:gd name="f35" fmla="*/ f32 1 4758"/>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726" h="4758">
                    <a:moveTo>
                      <a:pt x="f5" y="f2"/>
                    </a:moveTo>
                    <a:cubicBezTo>
                      <a:pt x="f6" y="f2"/>
                      <a:pt x="f7" y="f8"/>
                      <a:pt x="f9" y="f10"/>
                    </a:cubicBezTo>
                    <a:lnTo>
                      <a:pt x="f2" y="f9"/>
                    </a:lnTo>
                    <a:cubicBezTo>
                      <a:pt x="f11" y="f12"/>
                      <a:pt x="f13" y="f14"/>
                      <a:pt x="f15" y="f4"/>
                    </a:cubicBezTo>
                    <a:lnTo>
                      <a:pt x="f16" y="f17"/>
                    </a:lnTo>
                    <a:cubicBezTo>
                      <a:pt x="f18" y="f19"/>
                      <a:pt x="f3" y="f20"/>
                      <a:pt x="f3" y="f21"/>
                    </a:cubicBezTo>
                    <a:cubicBezTo>
                      <a:pt x="f3" y="f22"/>
                      <a:pt x="f23" y="f24"/>
                      <a:pt x="f25" y="f10"/>
                    </a:cubicBezTo>
                    <a:cubicBezTo>
                      <a:pt x="f26" y="f8"/>
                      <a:pt x="f12"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7" name="Google Shape;10403;p74">
                <a:extLst>
                  <a:ext uri="{FF2B5EF4-FFF2-40B4-BE49-F238E27FC236}">
                    <a16:creationId xmlns:a16="http://schemas.microsoft.com/office/drawing/2014/main" id="{BA6ED795-87E3-730A-3898-736E105D6CD8}"/>
                  </a:ext>
                </a:extLst>
              </p:cNvPr>
              <p:cNvSpPr/>
              <p:nvPr/>
            </p:nvSpPr>
            <p:spPr>
              <a:xfrm>
                <a:off x="3295579" y="3647989"/>
                <a:ext cx="125848" cy="133090"/>
              </a:xfrm>
              <a:custGeom>
                <a:avLst/>
                <a:gdLst>
                  <a:gd name="f0" fmla="val w"/>
                  <a:gd name="f1" fmla="val h"/>
                  <a:gd name="f2" fmla="val 0"/>
                  <a:gd name="f3" fmla="val 4128"/>
                  <a:gd name="f4" fmla="val 4096"/>
                  <a:gd name="f5" fmla="val 2048"/>
                  <a:gd name="f6" fmla="val 1985"/>
                  <a:gd name="f7" fmla="val 32"/>
                  <a:gd name="f8" fmla="val 63"/>
                  <a:gd name="f9" fmla="val 1954"/>
                  <a:gd name="f10" fmla="val 126"/>
                  <a:gd name="f11" fmla="val 1506"/>
                  <a:gd name="f12" fmla="val 546"/>
                  <a:gd name="f13" fmla="val 859"/>
                  <a:gd name="f14" fmla="val 767"/>
                  <a:gd name="f15" fmla="val 235"/>
                  <a:gd name="f16" fmla="val 156"/>
                  <a:gd name="f17" fmla="val 78"/>
                  <a:gd name="f18" fmla="val 764"/>
                  <a:gd name="f19" fmla="val 756"/>
                  <a:gd name="f20" fmla="val 567"/>
                  <a:gd name="f21" fmla="val 1670"/>
                  <a:gd name="f22" fmla="val 1355"/>
                  <a:gd name="f23" fmla="val 3749"/>
                  <a:gd name="f24" fmla="val 1418"/>
                  <a:gd name="f25" fmla="val 3875"/>
                  <a:gd name="f26" fmla="val 1450"/>
                  <a:gd name="f27" fmla="val 4001"/>
                  <a:gd name="f28" fmla="val 1607"/>
                  <a:gd name="f29" fmla="val 1733"/>
                  <a:gd name="f30" fmla="val 1891"/>
                  <a:gd name="f31" fmla="val 4033"/>
                  <a:gd name="f32" fmla="val 2426"/>
                  <a:gd name="f33" fmla="val 2647"/>
                  <a:gd name="f34" fmla="val 3182"/>
                  <a:gd name="f35" fmla="val 2710"/>
                  <a:gd name="f36" fmla="val 630"/>
                  <a:gd name="f37" fmla="*/ f0 1 4128"/>
                  <a:gd name="f38" fmla="*/ f1 1 4096"/>
                  <a:gd name="f39" fmla="val f2"/>
                  <a:gd name="f40" fmla="val f3"/>
                  <a:gd name="f41" fmla="val f4"/>
                  <a:gd name="f42" fmla="+- f41 0 f39"/>
                  <a:gd name="f43" fmla="+- f40 0 f39"/>
                  <a:gd name="f44" fmla="*/ f43 1 4128"/>
                  <a:gd name="f45" fmla="*/ f42 1 4096"/>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128" h="4096">
                    <a:moveTo>
                      <a:pt x="f5" y="f2"/>
                    </a:moveTo>
                    <a:cubicBezTo>
                      <a:pt x="f6" y="f7"/>
                      <a:pt x="f6" y="f8"/>
                      <a:pt x="f9" y="f10"/>
                    </a:cubicBezTo>
                    <a:cubicBezTo>
                      <a:pt x="f11" y="f12"/>
                      <a:pt x="f13" y="f14"/>
                      <a:pt x="f15" y="f14"/>
                    </a:cubicBezTo>
                    <a:cubicBezTo>
                      <a:pt x="f16" y="f14"/>
                      <a:pt x="f17" y="f18"/>
                      <a:pt x="f2" y="f19"/>
                    </a:cubicBezTo>
                    <a:lnTo>
                      <a:pt x="f2" y="f19"/>
                    </a:lnTo>
                    <a:cubicBezTo>
                      <a:pt x="f20" y="f21"/>
                      <a:pt x="f22" y="f23"/>
                      <a:pt x="f24" y="f25"/>
                    </a:cubicBezTo>
                    <a:cubicBezTo>
                      <a:pt x="f26" y="f27"/>
                      <a:pt x="f28" y="f4"/>
                      <a:pt x="f29" y="f4"/>
                    </a:cubicBezTo>
                    <a:cubicBezTo>
                      <a:pt x="f30" y="f4"/>
                      <a:pt x="f6" y="f31"/>
                      <a:pt x="f5" y="f25"/>
                    </a:cubicBezTo>
                    <a:lnTo>
                      <a:pt x="f32" y="f33"/>
                    </a:lnTo>
                    <a:lnTo>
                      <a:pt x="f34" y="f33"/>
                    </a:lnTo>
                    <a:cubicBezTo>
                      <a:pt x="f3" y="f33"/>
                      <a:pt x="f35" y="f36"/>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8" name="Google Shape;10404;p74">
                <a:extLst>
                  <a:ext uri="{FF2B5EF4-FFF2-40B4-BE49-F238E27FC236}">
                    <a16:creationId xmlns:a16="http://schemas.microsoft.com/office/drawing/2014/main" id="{062EE7F4-8F0E-F127-D178-6D83239A1176}"/>
                  </a:ext>
                </a:extLst>
              </p:cNvPr>
              <p:cNvSpPr/>
              <p:nvPr/>
            </p:nvSpPr>
            <p:spPr>
              <a:xfrm>
                <a:off x="3369545" y="3585545"/>
                <a:ext cx="109508" cy="115735"/>
              </a:xfrm>
              <a:custGeom>
                <a:avLst/>
                <a:gdLst>
                  <a:gd name="f0" fmla="val w"/>
                  <a:gd name="f1" fmla="val h"/>
                  <a:gd name="f2" fmla="val 0"/>
                  <a:gd name="f3" fmla="val 3592"/>
                  <a:gd name="f4" fmla="val 3562"/>
                  <a:gd name="f5" fmla="val 252"/>
                  <a:gd name="f6" fmla="val 1"/>
                  <a:gd name="f7" fmla="val 284"/>
                  <a:gd name="f8" fmla="val 410"/>
                  <a:gd name="f9" fmla="val 189"/>
                  <a:gd name="f10" fmla="val 883"/>
                  <a:gd name="f11" fmla="val 1292"/>
                  <a:gd name="f12" fmla="val 630"/>
                  <a:gd name="f13" fmla="val 1922"/>
                  <a:gd name="f14" fmla="val 1134"/>
                  <a:gd name="f15" fmla="val 2615"/>
                  <a:gd name="f16" fmla="val 1544"/>
                  <a:gd name="f17" fmla="val 3466"/>
                  <a:gd name="f18" fmla="val 1565"/>
                  <a:gd name="f19" fmla="val 3530"/>
                  <a:gd name="f20" fmla="val 1634"/>
                  <a:gd name="f21" fmla="val 1715"/>
                  <a:gd name="f22" fmla="val 1874"/>
                  <a:gd name="f23" fmla="val 2080"/>
                  <a:gd name="f24" fmla="val 3443"/>
                  <a:gd name="f25" fmla="val 3214"/>
                  <a:gd name="f26" fmla="val 2458"/>
                  <a:gd name="f27" fmla="val 3308"/>
                  <a:gd name="f28" fmla="val 3497"/>
                  <a:gd name="f29" fmla="val 1985"/>
                  <a:gd name="f30" fmla="val 1891"/>
                  <a:gd name="f31" fmla="val 1733"/>
                  <a:gd name="f32" fmla="val 1576"/>
                  <a:gd name="f33" fmla="val 1450"/>
                  <a:gd name="f34" fmla="val 3340"/>
                  <a:gd name="f35" fmla="val 1418"/>
                  <a:gd name="f36" fmla="val 3182"/>
                  <a:gd name="f37" fmla="val 1355"/>
                  <a:gd name="f38" fmla="val 568"/>
                  <a:gd name="f39" fmla="*/ f0 1 3592"/>
                  <a:gd name="f40" fmla="*/ f1 1 3562"/>
                  <a:gd name="f41" fmla="val f2"/>
                  <a:gd name="f42" fmla="val f3"/>
                  <a:gd name="f43" fmla="val f4"/>
                  <a:gd name="f44" fmla="+- f43 0 f41"/>
                  <a:gd name="f45" fmla="+- f42 0 f41"/>
                  <a:gd name="f46" fmla="*/ f45 1 3592"/>
                  <a:gd name="f47" fmla="*/ f44 1 3562"/>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3592" h="3562">
                    <a:moveTo>
                      <a:pt x="f5" y="f6"/>
                    </a:moveTo>
                    <a:cubicBezTo>
                      <a:pt x="f7" y="f8"/>
                      <a:pt x="f9" y="f10"/>
                      <a:pt x="f2" y="f11"/>
                    </a:cubicBezTo>
                    <a:cubicBezTo>
                      <a:pt x="f12" y="f13"/>
                      <a:pt x="f14" y="f15"/>
                      <a:pt x="f16" y="f17"/>
                    </a:cubicBezTo>
                    <a:cubicBezTo>
                      <a:pt x="f18" y="f19"/>
                      <a:pt x="f20" y="f4"/>
                      <a:pt x="f21" y="f4"/>
                    </a:cubicBezTo>
                    <a:cubicBezTo>
                      <a:pt x="f22" y="f4"/>
                      <a:pt x="f23" y="f24"/>
                      <a:pt x="f23" y="f25"/>
                    </a:cubicBezTo>
                    <a:lnTo>
                      <a:pt x="f23" y="f26"/>
                    </a:lnTo>
                    <a:lnTo>
                      <a:pt x="f27" y="f23"/>
                    </a:lnTo>
                    <a:cubicBezTo>
                      <a:pt x="f28" y="f29"/>
                      <a:pt x="f3" y="f30"/>
                      <a:pt x="f3" y="f31"/>
                    </a:cubicBezTo>
                    <a:cubicBezTo>
                      <a:pt x="f3" y="f32"/>
                      <a:pt x="f28" y="f33"/>
                      <a:pt x="f34" y="f35"/>
                    </a:cubicBezTo>
                    <a:cubicBezTo>
                      <a:pt x="f36" y="f37"/>
                      <a:pt x="f14" y="f38"/>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9" name="Google Shape;10405;p74">
                <a:extLst>
                  <a:ext uri="{FF2B5EF4-FFF2-40B4-BE49-F238E27FC236}">
                    <a16:creationId xmlns:a16="http://schemas.microsoft.com/office/drawing/2014/main" id="{9DE6F7B9-867B-F0CD-9C21-2690AC418705}"/>
                  </a:ext>
                </a:extLst>
              </p:cNvPr>
              <p:cNvSpPr/>
              <p:nvPr/>
            </p:nvSpPr>
            <p:spPr>
              <a:xfrm>
                <a:off x="3141896" y="3638763"/>
                <a:ext cx="146971" cy="153591"/>
              </a:xfrm>
              <a:custGeom>
                <a:avLst/>
                <a:gdLst>
                  <a:gd name="f0" fmla="val w"/>
                  <a:gd name="f1" fmla="val h"/>
                  <a:gd name="f2" fmla="val 0"/>
                  <a:gd name="f3" fmla="val 4821"/>
                  <a:gd name="f4" fmla="val 4727"/>
                  <a:gd name="f5" fmla="val 3372"/>
                  <a:gd name="f6" fmla="val 1"/>
                  <a:gd name="f7" fmla="val 95"/>
                  <a:gd name="f8" fmla="val 3277"/>
                  <a:gd name="f9" fmla="val 3435"/>
                  <a:gd name="f10" fmla="val 3687"/>
                  <a:gd name="f11" fmla="val 158"/>
                  <a:gd name="f12" fmla="val 3781"/>
                  <a:gd name="f13" fmla="val 788"/>
                  <a:gd name="f14" fmla="val 4411"/>
                  <a:gd name="f15" fmla="val 1607"/>
                  <a:gd name="f16" fmla="val 2458"/>
                  <a:gd name="f17" fmla="val 2584"/>
                  <a:gd name="f18" fmla="val 2679"/>
                  <a:gd name="f19" fmla="val 4695"/>
                  <a:gd name="f20" fmla="val 2742"/>
                  <a:gd name="f21" fmla="val 4632"/>
                  <a:gd name="f22" fmla="val 1986"/>
                  <a:gd name="f23" fmla="val 4254"/>
                  <a:gd name="f24" fmla="val 851"/>
                  <a:gd name="f25" fmla="val 3718"/>
                  <a:gd name="f26" fmla="val 442"/>
                  <a:gd name="f27" fmla="*/ f0 1 4821"/>
                  <a:gd name="f28" fmla="*/ f1 1 4727"/>
                  <a:gd name="f29" fmla="val f2"/>
                  <a:gd name="f30" fmla="val f3"/>
                  <a:gd name="f31" fmla="val f4"/>
                  <a:gd name="f32" fmla="+- f31 0 f29"/>
                  <a:gd name="f33" fmla="+- f30 0 f29"/>
                  <a:gd name="f34" fmla="*/ f33 1 4821"/>
                  <a:gd name="f35" fmla="*/ f32 1 472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4821" h="4727">
                    <a:moveTo>
                      <a:pt x="f5" y="f6"/>
                    </a:moveTo>
                    <a:lnTo>
                      <a:pt x="f7" y="f8"/>
                    </a:lnTo>
                    <a:cubicBezTo>
                      <a:pt x="f6" y="f9"/>
                      <a:pt x="f6" y="f10"/>
                      <a:pt x="f11" y="f12"/>
                    </a:cubicBezTo>
                    <a:cubicBezTo>
                      <a:pt x="f13" y="f14"/>
                      <a:pt x="f15" y="f4"/>
                      <a:pt x="f16" y="f4"/>
                    </a:cubicBezTo>
                    <a:cubicBezTo>
                      <a:pt x="f17" y="f4"/>
                      <a:pt x="f18" y="f19"/>
                      <a:pt x="f20" y="f21"/>
                    </a:cubicBezTo>
                    <a:lnTo>
                      <a:pt x="f3" y="f22"/>
                    </a:lnTo>
                    <a:cubicBezTo>
                      <a:pt x="f23" y="f24"/>
                      <a:pt x="f25" y="f2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0" name="Google Shape;10406;p74">
                <a:extLst>
                  <a:ext uri="{FF2B5EF4-FFF2-40B4-BE49-F238E27FC236}">
                    <a16:creationId xmlns:a16="http://schemas.microsoft.com/office/drawing/2014/main" id="{C4ABE186-8C7B-BD64-E51D-E48241414288}"/>
                  </a:ext>
                </a:extLst>
              </p:cNvPr>
              <p:cNvSpPr/>
              <p:nvPr/>
            </p:nvSpPr>
            <p:spPr>
              <a:xfrm>
                <a:off x="3295579" y="3410510"/>
                <a:ext cx="126827" cy="109563"/>
              </a:xfrm>
              <a:custGeom>
                <a:avLst/>
                <a:gdLst>
                  <a:gd name="f0" fmla="val w"/>
                  <a:gd name="f1" fmla="val h"/>
                  <a:gd name="f2" fmla="val 0"/>
                  <a:gd name="f3" fmla="val 4160"/>
                  <a:gd name="f4" fmla="val 3372"/>
                  <a:gd name="f5" fmla="val 2836"/>
                  <a:gd name="f6" fmla="val 2678"/>
                  <a:gd name="f7" fmla="val 2584"/>
                  <a:gd name="f8" fmla="val 32"/>
                  <a:gd name="f9" fmla="val 2521"/>
                  <a:gd name="f10" fmla="val 95"/>
                  <a:gd name="f11" fmla="val 3245"/>
                  <a:gd name="f12" fmla="val 90"/>
                  <a:gd name="f13" fmla="val 3238"/>
                  <a:gd name="f14" fmla="val 181"/>
                  <a:gd name="f15" fmla="val 3234"/>
                  <a:gd name="f16" fmla="val 272"/>
                  <a:gd name="f17" fmla="val 568"/>
                  <a:gd name="f18" fmla="val 870"/>
                  <a:gd name="f19" fmla="val 3275"/>
                  <a:gd name="f20" fmla="val 1135"/>
                  <a:gd name="f21" fmla="val 3371"/>
                  <a:gd name="f22" fmla="val 1324"/>
                  <a:gd name="f23" fmla="val 3119"/>
                  <a:gd name="f24" fmla="val 3939"/>
                  <a:gd name="f25" fmla="val 567"/>
                  <a:gd name="f26" fmla="val 4159"/>
                  <a:gd name="f27" fmla="val 347"/>
                  <a:gd name="f28" fmla="val 3718"/>
                  <a:gd name="f29" fmla="val 158"/>
                  <a:gd name="f30" fmla="val 3308"/>
                  <a:gd name="f31" fmla="*/ f0 1 4160"/>
                  <a:gd name="f32" fmla="*/ f1 1 3372"/>
                  <a:gd name="f33" fmla="val f2"/>
                  <a:gd name="f34" fmla="val f3"/>
                  <a:gd name="f35" fmla="val f4"/>
                  <a:gd name="f36" fmla="+- f35 0 f33"/>
                  <a:gd name="f37" fmla="+- f34 0 f33"/>
                  <a:gd name="f38" fmla="*/ f37 1 4160"/>
                  <a:gd name="f39" fmla="*/ f36 1 3372"/>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4160" h="3372">
                    <a:moveTo>
                      <a:pt x="f5" y="f2"/>
                    </a:moveTo>
                    <a:cubicBezTo>
                      <a:pt x="f6" y="f2"/>
                      <a:pt x="f7" y="f8"/>
                      <a:pt x="f9" y="f10"/>
                    </a:cubicBezTo>
                    <a:lnTo>
                      <a:pt x="f2" y="f11"/>
                    </a:lnTo>
                    <a:cubicBezTo>
                      <a:pt x="f12" y="f13"/>
                      <a:pt x="f14" y="f15"/>
                      <a:pt x="f16" y="f15"/>
                    </a:cubicBezTo>
                    <a:cubicBezTo>
                      <a:pt x="f17" y="f15"/>
                      <a:pt x="f18" y="f19"/>
                      <a:pt x="f20" y="f21"/>
                    </a:cubicBezTo>
                    <a:cubicBezTo>
                      <a:pt x="f22" y="f23"/>
                      <a:pt x="f24" y="f25"/>
                      <a:pt x="f26" y="f27"/>
                    </a:cubicBezTo>
                    <a:cubicBezTo>
                      <a:pt x="f28" y="f29"/>
                      <a:pt x="f30"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1" name="Google Shape;10407;p74">
                <a:extLst>
                  <a:ext uri="{FF2B5EF4-FFF2-40B4-BE49-F238E27FC236}">
                    <a16:creationId xmlns:a16="http://schemas.microsoft.com/office/drawing/2014/main" id="{5E500938-2442-853B-A179-B7E9C2C4B5E9}"/>
                  </a:ext>
                </a:extLst>
              </p:cNvPr>
              <p:cNvSpPr/>
              <p:nvPr/>
            </p:nvSpPr>
            <p:spPr>
              <a:xfrm>
                <a:off x="3132295" y="3579400"/>
                <a:ext cx="102796" cy="139263"/>
              </a:xfrm>
              <a:custGeom>
                <a:avLst/>
                <a:gdLst>
                  <a:gd name="f0" fmla="val w"/>
                  <a:gd name="f1" fmla="val h"/>
                  <a:gd name="f2" fmla="val 0"/>
                  <a:gd name="f3" fmla="val 3372"/>
                  <a:gd name="f4" fmla="val 4286"/>
                  <a:gd name="f5" fmla="val 3246"/>
                  <a:gd name="f6" fmla="val 1"/>
                  <a:gd name="f7" fmla="val 95"/>
                  <a:gd name="f8" fmla="val 2552"/>
                  <a:gd name="f9" fmla="val 32"/>
                  <a:gd name="f10" fmla="val 2615"/>
                  <a:gd name="f11" fmla="val 2710"/>
                  <a:gd name="f12" fmla="val 2836"/>
                  <a:gd name="f13" fmla="val 3340"/>
                  <a:gd name="f14" fmla="val 3844"/>
                  <a:gd name="f15" fmla="val 347"/>
                  <a:gd name="f16" fmla="val 4285"/>
                  <a:gd name="f17" fmla="val 1261"/>
                  <a:gd name="f18" fmla="val 3214"/>
                  <a:gd name="f19" fmla="val 851"/>
                  <a:gd name="f20" fmla="val 3183"/>
                  <a:gd name="f21" fmla="val 410"/>
                  <a:gd name="f22" fmla="*/ f0 1 3372"/>
                  <a:gd name="f23" fmla="*/ f1 1 4286"/>
                  <a:gd name="f24" fmla="val f2"/>
                  <a:gd name="f25" fmla="val f3"/>
                  <a:gd name="f26" fmla="val f4"/>
                  <a:gd name="f27" fmla="+- f26 0 f24"/>
                  <a:gd name="f28" fmla="+- f25 0 f24"/>
                  <a:gd name="f29" fmla="*/ f28 1 3372"/>
                  <a:gd name="f30" fmla="*/ f27 1 4286"/>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3372" h="4286">
                    <a:moveTo>
                      <a:pt x="f5" y="f6"/>
                    </a:moveTo>
                    <a:lnTo>
                      <a:pt x="f7" y="f8"/>
                    </a:lnTo>
                    <a:cubicBezTo>
                      <a:pt x="f9" y="f10"/>
                      <a:pt x="f6" y="f11"/>
                      <a:pt x="f6" y="f12"/>
                    </a:cubicBezTo>
                    <a:cubicBezTo>
                      <a:pt x="f6" y="f13"/>
                      <a:pt x="f7" y="f14"/>
                      <a:pt x="f15" y="f16"/>
                    </a:cubicBezTo>
                    <a:lnTo>
                      <a:pt x="f3" y="f17"/>
                    </a:lnTo>
                    <a:cubicBezTo>
                      <a:pt x="f18" y="f19"/>
                      <a:pt x="f20" y="f21"/>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12" name="Google Shape;10421;p74">
              <a:extLst>
                <a:ext uri="{FF2B5EF4-FFF2-40B4-BE49-F238E27FC236}">
                  <a16:creationId xmlns:a16="http://schemas.microsoft.com/office/drawing/2014/main" id="{2AD69F26-2668-E6CC-526D-DD9742A058CC}"/>
                </a:ext>
              </a:extLst>
            </p:cNvPr>
            <p:cNvGrpSpPr/>
            <p:nvPr/>
          </p:nvGrpSpPr>
          <p:grpSpPr>
            <a:xfrm>
              <a:off x="7136517" y="3419289"/>
              <a:ext cx="362148" cy="386982"/>
              <a:chOff x="7136517" y="3419289"/>
              <a:chExt cx="362148" cy="386982"/>
            </a:xfrm>
          </p:grpSpPr>
          <p:sp>
            <p:nvSpPr>
              <p:cNvPr id="113" name="Google Shape;10422;p74">
                <a:extLst>
                  <a:ext uri="{FF2B5EF4-FFF2-40B4-BE49-F238E27FC236}">
                    <a16:creationId xmlns:a16="http://schemas.microsoft.com/office/drawing/2014/main" id="{1842E57B-E99F-D57A-3E48-A46728709A31}"/>
                  </a:ext>
                </a:extLst>
              </p:cNvPr>
              <p:cNvSpPr/>
              <p:nvPr/>
            </p:nvSpPr>
            <p:spPr>
              <a:xfrm>
                <a:off x="7136517" y="3555434"/>
                <a:ext cx="43260" cy="248789"/>
              </a:xfrm>
              <a:custGeom>
                <a:avLst/>
                <a:gdLst>
                  <a:gd name="f0" fmla="val w"/>
                  <a:gd name="f1" fmla="val h"/>
                  <a:gd name="f2" fmla="val 0"/>
                  <a:gd name="f3" fmla="val 1419"/>
                  <a:gd name="f4" fmla="val 7657"/>
                  <a:gd name="f5" fmla="val 410"/>
                  <a:gd name="f6" fmla="val 221"/>
                  <a:gd name="f7" fmla="val 64"/>
                  <a:gd name="f8" fmla="val 158"/>
                  <a:gd name="f9" fmla="val 347"/>
                  <a:gd name="f10" fmla="val 1"/>
                  <a:gd name="f11" fmla="val 2867"/>
                  <a:gd name="f12" fmla="val 4789"/>
                  <a:gd name="f13" fmla="val 7310"/>
                  <a:gd name="f14" fmla="val 7530"/>
                  <a:gd name="f15" fmla="val 7656"/>
                  <a:gd name="f16" fmla="val 379"/>
                  <a:gd name="f17" fmla="val 568"/>
                  <a:gd name="f18" fmla="val 725"/>
                  <a:gd name="f19" fmla="val 1355"/>
                  <a:gd name="f20" fmla="val 1418"/>
                  <a:gd name="f21" fmla="*/ f0 1 1419"/>
                  <a:gd name="f22" fmla="*/ f1 1 7657"/>
                  <a:gd name="f23" fmla="val f2"/>
                  <a:gd name="f24" fmla="val f3"/>
                  <a:gd name="f25" fmla="val f4"/>
                  <a:gd name="f26" fmla="+- f25 0 f23"/>
                  <a:gd name="f27" fmla="+- f24 0 f23"/>
                  <a:gd name="f28" fmla="*/ f27 1 1419"/>
                  <a:gd name="f29" fmla="*/ f26 1 7657"/>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419" h="7657">
                    <a:moveTo>
                      <a:pt x="f5" y="f2"/>
                    </a:moveTo>
                    <a:cubicBezTo>
                      <a:pt x="f6" y="f2"/>
                      <a:pt x="f7" y="f8"/>
                      <a:pt x="f7" y="f9"/>
                    </a:cubicBezTo>
                    <a:cubicBezTo>
                      <a:pt x="f10" y="f11"/>
                      <a:pt x="f10" y="f12"/>
                      <a:pt x="f10" y="f13"/>
                    </a:cubicBezTo>
                    <a:cubicBezTo>
                      <a:pt x="f10" y="f14"/>
                      <a:pt x="f8" y="f15"/>
                      <a:pt x="f16" y="f15"/>
                    </a:cubicBezTo>
                    <a:cubicBezTo>
                      <a:pt x="f17" y="f15"/>
                      <a:pt x="f18" y="f14"/>
                      <a:pt x="f18" y="f13"/>
                    </a:cubicBezTo>
                    <a:lnTo>
                      <a:pt x="f18" y="f19"/>
                    </a:lnTo>
                    <a:lnTo>
                      <a:pt x="f20" y="f19"/>
                    </a:lnTo>
                    <a:lnTo>
                      <a:pt x="f20"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4" name="Google Shape;10423;p74">
                <a:extLst>
                  <a:ext uri="{FF2B5EF4-FFF2-40B4-BE49-F238E27FC236}">
                    <a16:creationId xmlns:a16="http://schemas.microsoft.com/office/drawing/2014/main" id="{9345034C-AE5A-20B0-AF10-C65084EBC941}"/>
                  </a:ext>
                </a:extLst>
              </p:cNvPr>
              <p:cNvSpPr/>
              <p:nvPr/>
            </p:nvSpPr>
            <p:spPr>
              <a:xfrm>
                <a:off x="7177829" y="3646544"/>
                <a:ext cx="149870" cy="159727"/>
              </a:xfrm>
              <a:custGeom>
                <a:avLst/>
                <a:gdLst>
                  <a:gd name="f0" fmla="val w"/>
                  <a:gd name="f1" fmla="val h"/>
                  <a:gd name="f2" fmla="val 0"/>
                  <a:gd name="f3" fmla="val 4916"/>
                  <a:gd name="f4" fmla="val 2080"/>
                  <a:gd name="f5" fmla="val 693"/>
                  <a:gd name="f6" fmla="val 1733"/>
                  <a:gd name="f7" fmla="val 788"/>
                  <a:gd name="f8" fmla="val 1481"/>
                  <a:gd name="f9" fmla="val 2458"/>
                  <a:gd name="f10" fmla="val 2678"/>
                  <a:gd name="f11" fmla="val 158"/>
                  <a:gd name="f12" fmla="val 2836"/>
                  <a:gd name="f13" fmla="val 347"/>
                  <a:gd name="f14" fmla="val 3529"/>
                  <a:gd name="f15" fmla="val 1072"/>
                  <a:gd name="f16" fmla="val 473"/>
                  <a:gd name="f17" fmla="val 32"/>
                  <a:gd name="f18" fmla="val 4001"/>
                  <a:gd name="f19" fmla="val 4569"/>
                  <a:gd name="f20" fmla="val 4758"/>
                  <a:gd name="f21" fmla="val 189"/>
                  <a:gd name="f22" fmla="val 4915"/>
                  <a:gd name="f23" fmla="val 410"/>
                  <a:gd name="f24" fmla="val 599"/>
                  <a:gd name="f25" fmla="val 757"/>
                  <a:gd name="f26" fmla="val 4348"/>
                  <a:gd name="f27" fmla="val 914"/>
                  <a:gd name="f28" fmla="val 4190"/>
                  <a:gd name="f29" fmla="val 1103"/>
                  <a:gd name="f30" fmla="val 2143"/>
                  <a:gd name="f31" fmla="val 2300"/>
                  <a:gd name="f32" fmla="val 2489"/>
                  <a:gd name="f33" fmla="val 3876"/>
                  <a:gd name="f34" fmla="val 4065"/>
                  <a:gd name="f35" fmla="val 4222"/>
                  <a:gd name="f36" fmla="val 4380"/>
                  <a:gd name="f37" fmla="val 3970"/>
                  <a:gd name="f38" fmla="val 4443"/>
                  <a:gd name="f39" fmla="val 3907"/>
                  <a:gd name="f40" fmla="val 2867"/>
                  <a:gd name="f41" fmla="val 4537"/>
                  <a:gd name="f42" fmla="val 2773"/>
                  <a:gd name="f43" fmla="val 4726"/>
                  <a:gd name="f44" fmla="val 4884"/>
                  <a:gd name="f45" fmla="val 2615"/>
                  <a:gd name="f46" fmla="val 2426"/>
                  <a:gd name="f47" fmla="val 4096"/>
                  <a:gd name="f48" fmla="val 662"/>
                  <a:gd name="f49" fmla="val 3151"/>
                  <a:gd name="f50" fmla="val 2804"/>
                  <a:gd name="f51" fmla="*/ f0 1 4916"/>
                  <a:gd name="f52" fmla="*/ f1 1 4916"/>
                  <a:gd name="f53" fmla="val f2"/>
                  <a:gd name="f54" fmla="val f3"/>
                  <a:gd name="f55" fmla="+- f54 0 f53"/>
                  <a:gd name="f56" fmla="*/ f55 1 4916"/>
                  <a:gd name="f57" fmla="*/ f53 1 f56"/>
                  <a:gd name="f58" fmla="*/ f54 1 f56"/>
                  <a:gd name="f59" fmla="*/ f57 f51 1"/>
                  <a:gd name="f60" fmla="*/ f58 f51 1"/>
                  <a:gd name="f61" fmla="*/ f58 f52 1"/>
                  <a:gd name="f62" fmla="*/ f57 f52 1"/>
                </a:gdLst>
                <a:ahLst/>
                <a:cxnLst>
                  <a:cxn ang="3cd4">
                    <a:pos x="hc" y="t"/>
                  </a:cxn>
                  <a:cxn ang="0">
                    <a:pos x="r" y="vc"/>
                  </a:cxn>
                  <a:cxn ang="cd4">
                    <a:pos x="hc" y="b"/>
                  </a:cxn>
                  <a:cxn ang="cd2">
                    <a:pos x="l" y="vc"/>
                  </a:cxn>
                </a:cxnLst>
                <a:rect l="f59" t="f62" r="f60" b="f61"/>
                <a:pathLst>
                  <a:path w="4916" h="4916">
                    <a:moveTo>
                      <a:pt x="f4" y="f2"/>
                    </a:moveTo>
                    <a:lnTo>
                      <a:pt x="f4" y="f5"/>
                    </a:lnTo>
                    <a:lnTo>
                      <a:pt x="f6" y="f5"/>
                    </a:lnTo>
                    <a:cubicBezTo>
                      <a:pt x="f7" y="f5"/>
                      <a:pt x="f2" y="f8"/>
                      <a:pt x="f2" y="f9"/>
                    </a:cubicBezTo>
                    <a:cubicBezTo>
                      <a:pt x="f2" y="f10"/>
                      <a:pt x="f11" y="f12"/>
                      <a:pt x="f13" y="f12"/>
                    </a:cubicBezTo>
                    <a:lnTo>
                      <a:pt x="f4" y="f12"/>
                    </a:lnTo>
                    <a:lnTo>
                      <a:pt x="f4" y="f14"/>
                    </a:lnTo>
                    <a:lnTo>
                      <a:pt x="f15" y="f14"/>
                    </a:lnTo>
                    <a:cubicBezTo>
                      <a:pt x="f16" y="f14"/>
                      <a:pt x="f17" y="f18"/>
                      <a:pt x="f17" y="f19"/>
                    </a:cubicBezTo>
                    <a:cubicBezTo>
                      <a:pt x="f17" y="f20"/>
                      <a:pt x="f21" y="f22"/>
                      <a:pt x="f23" y="f22"/>
                    </a:cubicBezTo>
                    <a:cubicBezTo>
                      <a:pt x="f24" y="f22"/>
                      <a:pt x="f25" y="f20"/>
                      <a:pt x="f25" y="f19"/>
                    </a:cubicBezTo>
                    <a:cubicBezTo>
                      <a:pt x="f25" y="f26"/>
                      <a:pt x="f27" y="f28"/>
                      <a:pt x="f29" y="f28"/>
                    </a:cubicBezTo>
                    <a:lnTo>
                      <a:pt x="f30" y="f28"/>
                    </a:lnTo>
                    <a:lnTo>
                      <a:pt x="f30" y="f19"/>
                    </a:lnTo>
                    <a:cubicBezTo>
                      <a:pt x="f30" y="f20"/>
                      <a:pt x="f31" y="f22"/>
                      <a:pt x="f32" y="f22"/>
                    </a:cubicBezTo>
                    <a:cubicBezTo>
                      <a:pt x="f10" y="f22"/>
                      <a:pt x="f12" y="f20"/>
                      <a:pt x="f12" y="f19"/>
                    </a:cubicBezTo>
                    <a:lnTo>
                      <a:pt x="f12" y="f28"/>
                    </a:lnTo>
                    <a:lnTo>
                      <a:pt x="f33" y="f28"/>
                    </a:lnTo>
                    <a:cubicBezTo>
                      <a:pt x="f34" y="f28"/>
                      <a:pt x="f35" y="f26"/>
                      <a:pt x="f35" y="f19"/>
                    </a:cubicBezTo>
                    <a:cubicBezTo>
                      <a:pt x="f35" y="f20"/>
                      <a:pt x="f36" y="f22"/>
                      <a:pt x="f19" y="f22"/>
                    </a:cubicBezTo>
                    <a:cubicBezTo>
                      <a:pt x="f20" y="f22"/>
                      <a:pt x="f22" y="f20"/>
                      <a:pt x="f22" y="f19"/>
                    </a:cubicBezTo>
                    <a:cubicBezTo>
                      <a:pt x="f22" y="f37"/>
                      <a:pt x="f38" y="f14"/>
                      <a:pt x="f39" y="f14"/>
                    </a:cubicBezTo>
                    <a:lnTo>
                      <a:pt x="f40" y="f14"/>
                    </a:lnTo>
                    <a:lnTo>
                      <a:pt x="f40" y="f12"/>
                    </a:lnTo>
                    <a:lnTo>
                      <a:pt x="f41" y="f12"/>
                    </a:lnTo>
                    <a:lnTo>
                      <a:pt x="f41" y="f42"/>
                    </a:lnTo>
                    <a:cubicBezTo>
                      <a:pt x="f43" y="f42"/>
                      <a:pt x="f44" y="f45"/>
                      <a:pt x="f44" y="f46"/>
                    </a:cubicBezTo>
                    <a:cubicBezTo>
                      <a:pt x="f44" y="f8"/>
                      <a:pt x="f47" y="f48"/>
                      <a:pt x="f49" y="f48"/>
                    </a:cubicBezTo>
                    <a:lnTo>
                      <a:pt x="f50" y="f48"/>
                    </a:lnTo>
                    <a:lnTo>
                      <a:pt x="f50"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5" name="Google Shape;10424;p74">
                <a:extLst>
                  <a:ext uri="{FF2B5EF4-FFF2-40B4-BE49-F238E27FC236}">
                    <a16:creationId xmlns:a16="http://schemas.microsoft.com/office/drawing/2014/main" id="{B4CAA617-C7F0-8A28-FEAC-B3B1FF8DB133}"/>
                  </a:ext>
                </a:extLst>
              </p:cNvPr>
              <p:cNvSpPr/>
              <p:nvPr/>
            </p:nvSpPr>
            <p:spPr>
              <a:xfrm>
                <a:off x="7346874" y="3419289"/>
                <a:ext cx="128710" cy="46076"/>
              </a:xfrm>
              <a:custGeom>
                <a:avLst/>
                <a:gdLst>
                  <a:gd name="f0" fmla="val w"/>
                  <a:gd name="f1" fmla="val h"/>
                  <a:gd name="f2" fmla="val 0"/>
                  <a:gd name="f3" fmla="val 4222"/>
                  <a:gd name="f4" fmla="val 1418"/>
                  <a:gd name="f5" fmla="val 725"/>
                  <a:gd name="f6" fmla="val 315"/>
                  <a:gd name="f7" fmla="val 63"/>
                  <a:gd name="f8" fmla="val 1103"/>
                  <a:gd name="f9" fmla="val 378"/>
                  <a:gd name="f10" fmla="val 3875"/>
                  <a:gd name="f11" fmla="val 4064"/>
                  <a:gd name="f12" fmla="val 1260"/>
                  <a:gd name="f13" fmla="val 1071"/>
                  <a:gd name="f14" fmla="val 158"/>
                  <a:gd name="f15" fmla="*/ f0 1 4222"/>
                  <a:gd name="f16" fmla="*/ f1 1 1418"/>
                  <a:gd name="f17" fmla="val f2"/>
                  <a:gd name="f18" fmla="val f3"/>
                  <a:gd name="f19" fmla="val f4"/>
                  <a:gd name="f20" fmla="+- f19 0 f17"/>
                  <a:gd name="f21" fmla="+- f18 0 f17"/>
                  <a:gd name="f22" fmla="*/ f21 1 4222"/>
                  <a:gd name="f23" fmla="*/ f20 1 1418"/>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222" h="1418">
                    <a:moveTo>
                      <a:pt x="f5" y="f2"/>
                    </a:moveTo>
                    <a:cubicBezTo>
                      <a:pt x="f6" y="f2"/>
                      <a:pt x="f2" y="f6"/>
                      <a:pt x="f2" y="f5"/>
                    </a:cubicBezTo>
                    <a:cubicBezTo>
                      <a:pt x="f7" y="f8"/>
                      <a:pt x="f9" y="f4"/>
                      <a:pt x="f5" y="f4"/>
                    </a:cubicBezTo>
                    <a:lnTo>
                      <a:pt x="f10" y="f4"/>
                    </a:lnTo>
                    <a:cubicBezTo>
                      <a:pt x="f11" y="f4"/>
                      <a:pt x="f3" y="f12"/>
                      <a:pt x="f3" y="f13"/>
                    </a:cubicBezTo>
                    <a:lnTo>
                      <a:pt x="f3" y="f9"/>
                    </a:lnTo>
                    <a:cubicBezTo>
                      <a:pt x="f3" y="f14"/>
                      <a:pt x="f11" y="f2"/>
                      <a:pt x="f10"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6" name="Google Shape;10425;p74">
                <a:extLst>
                  <a:ext uri="{FF2B5EF4-FFF2-40B4-BE49-F238E27FC236}">
                    <a16:creationId xmlns:a16="http://schemas.microsoft.com/office/drawing/2014/main" id="{78AA14AA-BB76-B077-2F6B-06C26B200736}"/>
                  </a:ext>
                </a:extLst>
              </p:cNvPr>
              <p:cNvSpPr/>
              <p:nvPr/>
            </p:nvSpPr>
            <p:spPr>
              <a:xfrm>
                <a:off x="7368948" y="3488893"/>
                <a:ext cx="127796" cy="46104"/>
              </a:xfrm>
              <a:custGeom>
                <a:avLst/>
                <a:gdLst>
                  <a:gd name="f0" fmla="val w"/>
                  <a:gd name="f1" fmla="val h"/>
                  <a:gd name="f2" fmla="val 0"/>
                  <a:gd name="f3" fmla="val 4192"/>
                  <a:gd name="f4" fmla="val 1419"/>
                  <a:gd name="f5" fmla="val 694"/>
                  <a:gd name="f6" fmla="val 1"/>
                  <a:gd name="f7" fmla="val 316"/>
                  <a:gd name="f8" fmla="val 1103"/>
                  <a:gd name="f9" fmla="val 1418"/>
                  <a:gd name="f10" fmla="val 3845"/>
                  <a:gd name="f11" fmla="val 4065"/>
                  <a:gd name="f12" fmla="val 4191"/>
                  <a:gd name="f13" fmla="val 1261"/>
                  <a:gd name="f14" fmla="val 1072"/>
                  <a:gd name="f15" fmla="val 347"/>
                  <a:gd name="f16" fmla="val 158"/>
                  <a:gd name="f17" fmla="*/ f0 1 4192"/>
                  <a:gd name="f18" fmla="*/ f1 1 1419"/>
                  <a:gd name="f19" fmla="val f2"/>
                  <a:gd name="f20" fmla="val f3"/>
                  <a:gd name="f21" fmla="val f4"/>
                  <a:gd name="f22" fmla="+- f21 0 f19"/>
                  <a:gd name="f23" fmla="+- f20 0 f19"/>
                  <a:gd name="f24" fmla="*/ f23 1 4192"/>
                  <a:gd name="f25" fmla="*/ f22 1 1419"/>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4192" h="1419">
                    <a:moveTo>
                      <a:pt x="f5" y="f6"/>
                    </a:moveTo>
                    <a:cubicBezTo>
                      <a:pt x="f7" y="f6"/>
                      <a:pt x="f6" y="f7"/>
                      <a:pt x="f6" y="f5"/>
                    </a:cubicBezTo>
                    <a:cubicBezTo>
                      <a:pt x="f6" y="f8"/>
                      <a:pt x="f7" y="f9"/>
                      <a:pt x="f5" y="f9"/>
                    </a:cubicBezTo>
                    <a:lnTo>
                      <a:pt x="f10" y="f9"/>
                    </a:lnTo>
                    <a:cubicBezTo>
                      <a:pt x="f11" y="f9"/>
                      <a:pt x="f12" y="f13"/>
                      <a:pt x="f12" y="f14"/>
                    </a:cubicBezTo>
                    <a:lnTo>
                      <a:pt x="f12" y="f15"/>
                    </a:lnTo>
                    <a:cubicBezTo>
                      <a:pt x="f12" y="f16"/>
                      <a:pt x="f11" y="f6"/>
                      <a:pt x="f10"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7" name="Google Shape;10426;p74">
                <a:extLst>
                  <a:ext uri="{FF2B5EF4-FFF2-40B4-BE49-F238E27FC236}">
                    <a16:creationId xmlns:a16="http://schemas.microsoft.com/office/drawing/2014/main" id="{9C943FF3-6423-2473-612D-4565E80D210F}"/>
                  </a:ext>
                </a:extLst>
              </p:cNvPr>
              <p:cNvSpPr/>
              <p:nvPr/>
            </p:nvSpPr>
            <p:spPr>
              <a:xfrm>
                <a:off x="7348795" y="3622980"/>
                <a:ext cx="148891" cy="46104"/>
              </a:xfrm>
              <a:custGeom>
                <a:avLst/>
                <a:gdLst>
                  <a:gd name="f0" fmla="val w"/>
                  <a:gd name="f1" fmla="val h"/>
                  <a:gd name="f2" fmla="val 0"/>
                  <a:gd name="f3" fmla="val 4884"/>
                  <a:gd name="f4" fmla="val 1419"/>
                  <a:gd name="f5" fmla="val 1"/>
                  <a:gd name="f6" fmla="val 1418"/>
                  <a:gd name="f7" fmla="val 2773"/>
                  <a:gd name="f8" fmla="val 347"/>
                  <a:gd name="f9" fmla="val 568"/>
                  <a:gd name="f10" fmla="val 2615"/>
                  <a:gd name="f11" fmla="val 725"/>
                  <a:gd name="f12" fmla="val 2426"/>
                  <a:gd name="f13" fmla="val 2237"/>
                  <a:gd name="f14" fmla="val 2080"/>
                  <a:gd name="f15" fmla="*/ f0 1 4884"/>
                  <a:gd name="f16" fmla="*/ f1 1 1419"/>
                  <a:gd name="f17" fmla="val f2"/>
                  <a:gd name="f18" fmla="val f3"/>
                  <a:gd name="f19" fmla="val f4"/>
                  <a:gd name="f20" fmla="+- f19 0 f17"/>
                  <a:gd name="f21" fmla="+- f18 0 f17"/>
                  <a:gd name="f22" fmla="*/ f21 1 4884"/>
                  <a:gd name="f23" fmla="*/ f20 1 141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884" h="1419">
                    <a:moveTo>
                      <a:pt x="f2" y="f5"/>
                    </a:moveTo>
                    <a:lnTo>
                      <a:pt x="f2" y="f6"/>
                    </a:lnTo>
                    <a:lnTo>
                      <a:pt x="f3" y="f6"/>
                    </a:lnTo>
                    <a:lnTo>
                      <a:pt x="f3" y="f5"/>
                    </a:lnTo>
                    <a:lnTo>
                      <a:pt x="f7" y="f5"/>
                    </a:lnTo>
                    <a:lnTo>
                      <a:pt x="f7" y="f8"/>
                    </a:lnTo>
                    <a:cubicBezTo>
                      <a:pt x="f7" y="f9"/>
                      <a:pt x="f10" y="f11"/>
                      <a:pt x="f12" y="f11"/>
                    </a:cubicBezTo>
                    <a:cubicBezTo>
                      <a:pt x="f13" y="f11"/>
                      <a:pt x="f14" y="f9"/>
                      <a:pt x="f14" y="f8"/>
                    </a:cubicBezTo>
                    <a:lnTo>
                      <a:pt x="f14"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8" name="Google Shape;10427;p74">
                <a:extLst>
                  <a:ext uri="{FF2B5EF4-FFF2-40B4-BE49-F238E27FC236}">
                    <a16:creationId xmlns:a16="http://schemas.microsoft.com/office/drawing/2014/main" id="{8F264F94-29CC-AB77-11A8-BA0F2D7AE387}"/>
                  </a:ext>
                </a:extLst>
              </p:cNvPr>
              <p:cNvSpPr/>
              <p:nvPr/>
            </p:nvSpPr>
            <p:spPr>
              <a:xfrm>
                <a:off x="7326694" y="3555434"/>
                <a:ext cx="171001" cy="44055"/>
              </a:xfrm>
              <a:custGeom>
                <a:avLst/>
                <a:gdLst>
                  <a:gd name="f0" fmla="val w"/>
                  <a:gd name="f1" fmla="val h"/>
                  <a:gd name="f2" fmla="val 0"/>
                  <a:gd name="f3" fmla="val 5609"/>
                  <a:gd name="f4" fmla="val 1356"/>
                  <a:gd name="f5" fmla="val 1"/>
                  <a:gd name="f6" fmla="val 1355"/>
                  <a:gd name="f7" fmla="val 347"/>
                  <a:gd name="f8" fmla="val 5577"/>
                  <a:gd name="f9" fmla="val 158"/>
                  <a:gd name="f10" fmla="val 5451"/>
                  <a:gd name="f11" fmla="val 5231"/>
                  <a:gd name="f12" fmla="*/ f0 1 5609"/>
                  <a:gd name="f13" fmla="*/ f1 1 1356"/>
                  <a:gd name="f14" fmla="val f2"/>
                  <a:gd name="f15" fmla="val f3"/>
                  <a:gd name="f16" fmla="val f4"/>
                  <a:gd name="f17" fmla="+- f16 0 f14"/>
                  <a:gd name="f18" fmla="+- f15 0 f14"/>
                  <a:gd name="f19" fmla="*/ f18 1 5609"/>
                  <a:gd name="f20" fmla="*/ f17 1 135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5609" h="1356">
                    <a:moveTo>
                      <a:pt x="f5" y="f2"/>
                    </a:moveTo>
                    <a:lnTo>
                      <a:pt x="f5" y="f6"/>
                    </a:lnTo>
                    <a:lnTo>
                      <a:pt x="f3" y="f6"/>
                    </a:lnTo>
                    <a:lnTo>
                      <a:pt x="f3" y="f7"/>
                    </a:lnTo>
                    <a:cubicBezTo>
                      <a:pt x="f8" y="f9"/>
                      <a:pt x="f10" y="f2"/>
                      <a:pt x="f11"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9" name="Google Shape;10428;p74">
                <a:extLst>
                  <a:ext uri="{FF2B5EF4-FFF2-40B4-BE49-F238E27FC236}">
                    <a16:creationId xmlns:a16="http://schemas.microsoft.com/office/drawing/2014/main" id="{B2B72892-1827-B6D8-B126-2B9586D9EDA3}"/>
                  </a:ext>
                </a:extLst>
              </p:cNvPr>
              <p:cNvSpPr/>
              <p:nvPr/>
            </p:nvSpPr>
            <p:spPr>
              <a:xfrm>
                <a:off x="7348795" y="3692612"/>
                <a:ext cx="149870" cy="113659"/>
              </a:xfrm>
              <a:custGeom>
                <a:avLst/>
                <a:gdLst>
                  <a:gd name="f0" fmla="val w"/>
                  <a:gd name="f1" fmla="val h"/>
                  <a:gd name="f2" fmla="val 0"/>
                  <a:gd name="f3" fmla="val 4916"/>
                  <a:gd name="f4" fmla="val 3498"/>
                  <a:gd name="f5" fmla="val 3151"/>
                  <a:gd name="f6" fmla="val 3340"/>
                  <a:gd name="f7" fmla="val 158"/>
                  <a:gd name="f8" fmla="val 3497"/>
                  <a:gd name="f9" fmla="val 347"/>
                  <a:gd name="f10" fmla="val 536"/>
                  <a:gd name="f11" fmla="val 693"/>
                  <a:gd name="f12" fmla="val 1418"/>
                  <a:gd name="f13" fmla="val 4190"/>
                  <a:gd name="f14" fmla="val 4348"/>
                  <a:gd name="f15" fmla="val 4569"/>
                  <a:gd name="f16" fmla="val 4758"/>
                  <a:gd name="f17" fmla="val 4915"/>
                  <a:gd name="f18" fmla="val 2773"/>
                  <a:gd name="f19" fmla="val 2615"/>
                  <a:gd name="f20" fmla="val 2426"/>
                  <a:gd name="f21" fmla="val 2237"/>
                  <a:gd name="f22" fmla="val 2080"/>
                  <a:gd name="f23" fmla="*/ f0 1 4916"/>
                  <a:gd name="f24" fmla="*/ f1 1 3498"/>
                  <a:gd name="f25" fmla="val f2"/>
                  <a:gd name="f26" fmla="val f3"/>
                  <a:gd name="f27" fmla="val f4"/>
                  <a:gd name="f28" fmla="+- f27 0 f25"/>
                  <a:gd name="f29" fmla="+- f26 0 f25"/>
                  <a:gd name="f30" fmla="*/ f29 1 4916"/>
                  <a:gd name="f31" fmla="*/ f28 1 3498"/>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4916" h="3498">
                    <a:moveTo>
                      <a:pt x="f2" y="f2"/>
                    </a:moveTo>
                    <a:lnTo>
                      <a:pt x="f2" y="f5"/>
                    </a:lnTo>
                    <a:cubicBezTo>
                      <a:pt x="f2" y="f6"/>
                      <a:pt x="f7" y="f8"/>
                      <a:pt x="f9" y="f8"/>
                    </a:cubicBezTo>
                    <a:cubicBezTo>
                      <a:pt x="f10" y="f8"/>
                      <a:pt x="f11" y="f6"/>
                      <a:pt x="f11" y="f5"/>
                    </a:cubicBezTo>
                    <a:lnTo>
                      <a:pt x="f11" y="f12"/>
                    </a:lnTo>
                    <a:lnTo>
                      <a:pt x="f13" y="f12"/>
                    </a:lnTo>
                    <a:lnTo>
                      <a:pt x="f13" y="f5"/>
                    </a:lnTo>
                    <a:cubicBezTo>
                      <a:pt x="f13" y="f6"/>
                      <a:pt x="f14" y="f8"/>
                      <a:pt x="f15" y="f8"/>
                    </a:cubicBezTo>
                    <a:cubicBezTo>
                      <a:pt x="f16" y="f8"/>
                      <a:pt x="f17" y="f6"/>
                      <a:pt x="f17" y="f5"/>
                    </a:cubicBezTo>
                    <a:lnTo>
                      <a:pt x="f17" y="f2"/>
                    </a:lnTo>
                    <a:lnTo>
                      <a:pt x="f18" y="f2"/>
                    </a:lnTo>
                    <a:lnTo>
                      <a:pt x="f18" y="f9"/>
                    </a:lnTo>
                    <a:cubicBezTo>
                      <a:pt x="f18" y="f10"/>
                      <a:pt x="f19" y="f11"/>
                      <a:pt x="f20" y="f11"/>
                    </a:cubicBezTo>
                    <a:cubicBezTo>
                      <a:pt x="f21" y="f11"/>
                      <a:pt x="f22" y="f10"/>
                      <a:pt x="f22" y="f9"/>
                    </a:cubicBezTo>
                    <a:lnTo>
                      <a:pt x="f22"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0" name="Google Shape;10429;p74">
                <a:extLst>
                  <a:ext uri="{FF2B5EF4-FFF2-40B4-BE49-F238E27FC236}">
                    <a16:creationId xmlns:a16="http://schemas.microsoft.com/office/drawing/2014/main" id="{75207927-9476-58E5-C7D8-0A695A62264E}"/>
                  </a:ext>
                </a:extLst>
              </p:cNvPr>
              <p:cNvSpPr/>
              <p:nvPr/>
            </p:nvSpPr>
            <p:spPr>
              <a:xfrm>
                <a:off x="7200872" y="3487887"/>
                <a:ext cx="105695" cy="135130"/>
              </a:xfrm>
              <a:custGeom>
                <a:avLst/>
                <a:gdLst>
                  <a:gd name="f0" fmla="val w"/>
                  <a:gd name="f1" fmla="val h"/>
                  <a:gd name="f2" fmla="val 0"/>
                  <a:gd name="f3" fmla="val 3467"/>
                  <a:gd name="f4" fmla="val 4159"/>
                  <a:gd name="f5" fmla="val 1733"/>
                  <a:gd name="f6" fmla="val 788"/>
                  <a:gd name="f7" fmla="val 1"/>
                  <a:gd name="f8" fmla="val 3812"/>
                  <a:gd name="f9" fmla="val 4001"/>
                  <a:gd name="f10" fmla="val 158"/>
                  <a:gd name="f11" fmla="val 347"/>
                  <a:gd name="f12" fmla="val 3120"/>
                  <a:gd name="f13" fmla="val 3309"/>
                  <a:gd name="f14" fmla="val 3466"/>
                  <a:gd name="f15" fmla="val 2678"/>
                  <a:gd name="f16" fmla="*/ f0 1 3467"/>
                  <a:gd name="f17" fmla="*/ f1 1 4159"/>
                  <a:gd name="f18" fmla="val f2"/>
                  <a:gd name="f19" fmla="val f3"/>
                  <a:gd name="f20" fmla="val f4"/>
                  <a:gd name="f21" fmla="+- f20 0 f18"/>
                  <a:gd name="f22" fmla="+- f19 0 f18"/>
                  <a:gd name="f23" fmla="*/ f22 1 3467"/>
                  <a:gd name="f24" fmla="*/ f21 1 415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3467" h="4159">
                    <a:moveTo>
                      <a:pt x="f5" y="f2"/>
                    </a:moveTo>
                    <a:cubicBezTo>
                      <a:pt x="f6" y="f2"/>
                      <a:pt x="f7" y="f6"/>
                      <a:pt x="f7" y="f5"/>
                    </a:cubicBezTo>
                    <a:lnTo>
                      <a:pt x="f7" y="f8"/>
                    </a:lnTo>
                    <a:cubicBezTo>
                      <a:pt x="f7" y="f9"/>
                      <a:pt x="f10" y="f4"/>
                      <a:pt x="f11" y="f4"/>
                    </a:cubicBezTo>
                    <a:lnTo>
                      <a:pt x="f12" y="f4"/>
                    </a:lnTo>
                    <a:cubicBezTo>
                      <a:pt x="f13" y="f4"/>
                      <a:pt x="f14" y="f9"/>
                      <a:pt x="f14" y="f8"/>
                    </a:cubicBezTo>
                    <a:lnTo>
                      <a:pt x="f14" y="f5"/>
                    </a:lnTo>
                    <a:cubicBezTo>
                      <a:pt x="f14" y="f6"/>
                      <a:pt x="f15"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1" name="Google Shape;10435;p74">
              <a:extLst>
                <a:ext uri="{FF2B5EF4-FFF2-40B4-BE49-F238E27FC236}">
                  <a16:creationId xmlns:a16="http://schemas.microsoft.com/office/drawing/2014/main" id="{37FF4C31-C24C-F8AE-A877-F4B4DF399C5D}"/>
                </a:ext>
              </a:extLst>
            </p:cNvPr>
            <p:cNvGrpSpPr/>
            <p:nvPr/>
          </p:nvGrpSpPr>
          <p:grpSpPr>
            <a:xfrm>
              <a:off x="7115229" y="3964728"/>
              <a:ext cx="532236" cy="525935"/>
              <a:chOff x="7115229" y="3964728"/>
              <a:chExt cx="532236" cy="525935"/>
            </a:xfrm>
          </p:grpSpPr>
          <p:sp>
            <p:nvSpPr>
              <p:cNvPr id="122" name="Google Shape;10436;p74">
                <a:extLst>
                  <a:ext uri="{FF2B5EF4-FFF2-40B4-BE49-F238E27FC236}">
                    <a16:creationId xmlns:a16="http://schemas.microsoft.com/office/drawing/2014/main" id="{0E24F82E-7526-7AE1-A836-EA353D70AFC7}"/>
                  </a:ext>
                </a:extLst>
              </p:cNvPr>
              <p:cNvSpPr/>
              <p:nvPr/>
            </p:nvSpPr>
            <p:spPr>
              <a:xfrm>
                <a:off x="7365107" y="3964728"/>
                <a:ext cx="31089" cy="82798"/>
              </a:xfrm>
              <a:custGeom>
                <a:avLst/>
                <a:gdLst>
                  <a:gd name="f0" fmla="val w"/>
                  <a:gd name="f1" fmla="val h"/>
                  <a:gd name="f2" fmla="val 0"/>
                  <a:gd name="f3" fmla="val 694"/>
                  <a:gd name="f4" fmla="val 1734"/>
                  <a:gd name="f5" fmla="val 347"/>
                  <a:gd name="f6" fmla="val 158"/>
                  <a:gd name="f7" fmla="val 1355"/>
                  <a:gd name="f8" fmla="val 1576"/>
                  <a:gd name="f9" fmla="val 1733"/>
                  <a:gd name="f10" fmla="val 536"/>
                  <a:gd name="f11" fmla="val 693"/>
                  <a:gd name="f12" fmla="*/ f0 1 694"/>
                  <a:gd name="f13" fmla="*/ f1 1 1734"/>
                  <a:gd name="f14" fmla="val f2"/>
                  <a:gd name="f15" fmla="val f3"/>
                  <a:gd name="f16" fmla="val f4"/>
                  <a:gd name="f17" fmla="+- f16 0 f14"/>
                  <a:gd name="f18" fmla="+- f15 0 f14"/>
                  <a:gd name="f19" fmla="*/ f18 1 694"/>
                  <a:gd name="f20" fmla="*/ f17 1 173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94" h="1734">
                    <a:moveTo>
                      <a:pt x="f5" y="f2"/>
                    </a:moveTo>
                    <a:cubicBezTo>
                      <a:pt x="f6" y="f2"/>
                      <a:pt x="f2" y="f6"/>
                      <a:pt x="f2" y="f5"/>
                    </a:cubicBezTo>
                    <a:lnTo>
                      <a:pt x="f2" y="f7"/>
                    </a:lnTo>
                    <a:cubicBezTo>
                      <a:pt x="f2" y="f8"/>
                      <a:pt x="f6" y="f9"/>
                      <a:pt x="f5" y="f9"/>
                    </a:cubicBezTo>
                    <a:cubicBezTo>
                      <a:pt x="f10" y="f9"/>
                      <a:pt x="f11" y="f8"/>
                      <a:pt x="f11" y="f7"/>
                    </a:cubicBezTo>
                    <a:lnTo>
                      <a:pt x="f11" y="f5"/>
                    </a:lnTo>
                    <a:cubicBezTo>
                      <a:pt x="f11" y="f6"/>
                      <a:pt x="f10"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3" name="Google Shape;10437;p74">
                <a:extLst>
                  <a:ext uri="{FF2B5EF4-FFF2-40B4-BE49-F238E27FC236}">
                    <a16:creationId xmlns:a16="http://schemas.microsoft.com/office/drawing/2014/main" id="{E253F08D-A9AB-3C71-49C0-92563B74CB8B}"/>
                  </a:ext>
                </a:extLst>
              </p:cNvPr>
              <p:cNvSpPr/>
              <p:nvPr/>
            </p:nvSpPr>
            <p:spPr>
              <a:xfrm>
                <a:off x="7240859" y="4029769"/>
                <a:ext cx="63578" cy="66275"/>
              </a:xfrm>
              <a:custGeom>
                <a:avLst/>
                <a:gdLst>
                  <a:gd name="f0" fmla="val w"/>
                  <a:gd name="f1" fmla="val h"/>
                  <a:gd name="f2" fmla="val 0"/>
                  <a:gd name="f3" fmla="val 1419"/>
                  <a:gd name="f4" fmla="val 1388"/>
                  <a:gd name="f5" fmla="val 363"/>
                  <a:gd name="f6" fmla="val 1"/>
                  <a:gd name="f7" fmla="val 276"/>
                  <a:gd name="f8" fmla="val 190"/>
                  <a:gd name="f9" fmla="val 40"/>
                  <a:gd name="f10" fmla="val 127"/>
                  <a:gd name="f11" fmla="val 119"/>
                  <a:gd name="f12" fmla="val 245"/>
                  <a:gd name="f13" fmla="val 466"/>
                  <a:gd name="f14" fmla="val 592"/>
                  <a:gd name="f15" fmla="val 820"/>
                  <a:gd name="f16" fmla="val 1316"/>
                  <a:gd name="f17" fmla="val 883"/>
                  <a:gd name="f18" fmla="val 1364"/>
                  <a:gd name="f19" fmla="val 969"/>
                  <a:gd name="f20" fmla="val 1387"/>
                  <a:gd name="f21" fmla="val 1056"/>
                  <a:gd name="f22" fmla="val 1143"/>
                  <a:gd name="f23" fmla="val 1229"/>
                  <a:gd name="f24" fmla="val 1292"/>
                  <a:gd name="f25" fmla="val 1418"/>
                  <a:gd name="f26" fmla="val 1190"/>
                  <a:gd name="f27" fmla="val 938"/>
                  <a:gd name="f28" fmla="val 844"/>
                  <a:gd name="f29" fmla="val 599"/>
                  <a:gd name="f30" fmla="val 536"/>
                  <a:gd name="f31" fmla="val 450"/>
                  <a:gd name="f32" fmla="*/ f0 1 1419"/>
                  <a:gd name="f33" fmla="*/ f1 1 1388"/>
                  <a:gd name="f34" fmla="val f2"/>
                  <a:gd name="f35" fmla="val f3"/>
                  <a:gd name="f36" fmla="val f4"/>
                  <a:gd name="f37" fmla="+- f36 0 f34"/>
                  <a:gd name="f38" fmla="+- f35 0 f34"/>
                  <a:gd name="f39" fmla="*/ f38 1 1419"/>
                  <a:gd name="f40" fmla="*/ f37 1 1388"/>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19" h="1388">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31"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4" name="Google Shape;10438;p74">
                <a:extLst>
                  <a:ext uri="{FF2B5EF4-FFF2-40B4-BE49-F238E27FC236}">
                    <a16:creationId xmlns:a16="http://schemas.microsoft.com/office/drawing/2014/main" id="{DB83710E-C2DA-2CD9-7911-58BCDCC842CE}"/>
                  </a:ext>
                </a:extLst>
              </p:cNvPr>
              <p:cNvSpPr/>
              <p:nvPr/>
            </p:nvSpPr>
            <p:spPr>
              <a:xfrm>
                <a:off x="7456822" y="4030336"/>
                <a:ext cx="63578" cy="65708"/>
              </a:xfrm>
              <a:custGeom>
                <a:avLst/>
                <a:gdLst>
                  <a:gd name="f0" fmla="val w"/>
                  <a:gd name="f1" fmla="val h"/>
                  <a:gd name="f2" fmla="val 0"/>
                  <a:gd name="f3" fmla="val 1419"/>
                  <a:gd name="f4" fmla="val 1376"/>
                  <a:gd name="f5" fmla="val 1054"/>
                  <a:gd name="f6" fmla="val 976"/>
                  <a:gd name="f7" fmla="val 894"/>
                  <a:gd name="f8" fmla="val 33"/>
                  <a:gd name="f9" fmla="val 820"/>
                  <a:gd name="f10" fmla="val 107"/>
                  <a:gd name="f11" fmla="val 95"/>
                  <a:gd name="f12" fmla="val 832"/>
                  <a:gd name="f13" fmla="val 1"/>
                  <a:gd name="f14" fmla="val 926"/>
                  <a:gd name="f15" fmla="val 1178"/>
                  <a:gd name="f16" fmla="val 1304"/>
                  <a:gd name="f17" fmla="val 158"/>
                  <a:gd name="f18" fmla="val 1352"/>
                  <a:gd name="f19" fmla="val 253"/>
                  <a:gd name="f20" fmla="val 1375"/>
                  <a:gd name="f21" fmla="val 344"/>
                  <a:gd name="f22" fmla="val 434"/>
                  <a:gd name="f23" fmla="val 521"/>
                  <a:gd name="f24" fmla="val 568"/>
                  <a:gd name="f25" fmla="val 1293"/>
                  <a:gd name="f26" fmla="val 580"/>
                  <a:gd name="f27" fmla="val 454"/>
                  <a:gd name="f28" fmla="val 233"/>
                  <a:gd name="f29" fmla="val 1226"/>
                  <a:gd name="f30" fmla="val 41"/>
                  <a:gd name="f31" fmla="val 1142"/>
                  <a:gd name="f32" fmla="*/ f0 1 1419"/>
                  <a:gd name="f33" fmla="*/ f1 1 1376"/>
                  <a:gd name="f34" fmla="val f2"/>
                  <a:gd name="f35" fmla="val f3"/>
                  <a:gd name="f36" fmla="val f4"/>
                  <a:gd name="f37" fmla="+- f36 0 f34"/>
                  <a:gd name="f38" fmla="+- f35 0 f34"/>
                  <a:gd name="f39" fmla="*/ f38 1 1419"/>
                  <a:gd name="f40" fmla="*/ f37 1 1376"/>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1419" h="1376">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26"/>
                    </a:lnTo>
                    <a:cubicBezTo>
                      <a:pt x="f3" y="f27"/>
                      <a:pt x="f3" y="f28"/>
                      <a:pt x="f25" y="f10"/>
                    </a:cubicBezTo>
                    <a:cubicBezTo>
                      <a:pt x="f29" y="f30"/>
                      <a:pt x="f31"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5" name="Google Shape;10439;p74">
                <a:extLst>
                  <a:ext uri="{FF2B5EF4-FFF2-40B4-BE49-F238E27FC236}">
                    <a16:creationId xmlns:a16="http://schemas.microsoft.com/office/drawing/2014/main" id="{F2EB277C-536A-51B8-01BF-55855FF89E31}"/>
                  </a:ext>
                </a:extLst>
              </p:cNvPr>
              <p:cNvSpPr/>
              <p:nvPr/>
            </p:nvSpPr>
            <p:spPr>
              <a:xfrm>
                <a:off x="7583887" y="4194892"/>
                <a:ext cx="63578" cy="231736"/>
              </a:xfrm>
              <a:custGeom>
                <a:avLst/>
                <a:gdLst>
                  <a:gd name="f0" fmla="val w"/>
                  <a:gd name="f1" fmla="val h"/>
                  <a:gd name="f2" fmla="val 0"/>
                  <a:gd name="f3" fmla="val 1419"/>
                  <a:gd name="f4" fmla="val 4853"/>
                  <a:gd name="f5" fmla="val 1"/>
                  <a:gd name="f6" fmla="val 4852"/>
                  <a:gd name="f7" fmla="val 1040"/>
                  <a:gd name="f8" fmla="val 1261"/>
                  <a:gd name="f9" fmla="val 1418"/>
                  <a:gd name="f10" fmla="val 4695"/>
                  <a:gd name="f11" fmla="val 4506"/>
                  <a:gd name="f12" fmla="val 316"/>
                  <a:gd name="f13" fmla="val 1355"/>
                  <a:gd name="f14" fmla="val 158"/>
                  <a:gd name="f15" fmla="val 1198"/>
                  <a:gd name="f16" fmla="*/ f0 1 1419"/>
                  <a:gd name="f17" fmla="*/ f1 1 4853"/>
                  <a:gd name="f18" fmla="val f2"/>
                  <a:gd name="f19" fmla="val f3"/>
                  <a:gd name="f20" fmla="val f4"/>
                  <a:gd name="f21" fmla="+- f20 0 f18"/>
                  <a:gd name="f22" fmla="+- f19 0 f18"/>
                  <a:gd name="f23" fmla="*/ f22 1 1419"/>
                  <a:gd name="f24" fmla="*/ f21 1 4853"/>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4853">
                    <a:moveTo>
                      <a:pt x="f2" y="f5"/>
                    </a:moveTo>
                    <a:lnTo>
                      <a:pt x="f2" y="f6"/>
                    </a:lnTo>
                    <a:lnTo>
                      <a:pt x="f7" y="f6"/>
                    </a:lnTo>
                    <a:cubicBezTo>
                      <a:pt x="f8" y="f6"/>
                      <a:pt x="f9" y="f10"/>
                      <a:pt x="f9" y="f11"/>
                    </a:cubicBezTo>
                    <a:lnTo>
                      <a:pt x="f9" y="f12"/>
                    </a:lnTo>
                    <a:cubicBezTo>
                      <a:pt x="f13" y="f14"/>
                      <a:pt x="f15" y="f5"/>
                      <a:pt x="f7"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6" name="Google Shape;10440;p74">
                <a:extLst>
                  <a:ext uri="{FF2B5EF4-FFF2-40B4-BE49-F238E27FC236}">
                    <a16:creationId xmlns:a16="http://schemas.microsoft.com/office/drawing/2014/main" id="{541127B7-8102-91BF-7DB4-9F21E78B1A0A}"/>
                  </a:ext>
                </a:extLst>
              </p:cNvPr>
              <p:cNvSpPr/>
              <p:nvPr/>
            </p:nvSpPr>
            <p:spPr>
              <a:xfrm>
                <a:off x="7115229" y="4196227"/>
                <a:ext cx="63578" cy="231882"/>
              </a:xfrm>
              <a:custGeom>
                <a:avLst/>
                <a:gdLst>
                  <a:gd name="f0" fmla="val 360"/>
                  <a:gd name="f1" fmla="val w"/>
                  <a:gd name="f2" fmla="val h"/>
                  <a:gd name="f3" fmla="val 0"/>
                  <a:gd name="f4" fmla="val 1419"/>
                  <a:gd name="f5" fmla="val 4856"/>
                  <a:gd name="f6" fmla="val 323"/>
                  <a:gd name="f7" fmla="val 132"/>
                  <a:gd name="f8" fmla="val 1"/>
                  <a:gd name="f9" fmla="val 149"/>
                  <a:gd name="f10" fmla="val 351"/>
                  <a:gd name="f11" fmla="val 4509"/>
                  <a:gd name="f12" fmla="val 4698"/>
                  <a:gd name="f13" fmla="val 158"/>
                  <a:gd name="f14" fmla="val 379"/>
                  <a:gd name="f15" fmla="val 1418"/>
                  <a:gd name="f16" fmla="val 4"/>
                  <a:gd name="f17" fmla="val 341"/>
                  <a:gd name="f18" fmla="*/ f1 1 1419"/>
                  <a:gd name="f19" fmla="*/ f2 1 4856"/>
                  <a:gd name="f20" fmla="val f3"/>
                  <a:gd name="f21" fmla="val f4"/>
                  <a:gd name="f22" fmla="val f5"/>
                  <a:gd name="f23" fmla="+- f22 0 f20"/>
                  <a:gd name="f24" fmla="+- f21 0 f20"/>
                  <a:gd name="f25" fmla="*/ f24 1 1419"/>
                  <a:gd name="f26" fmla="*/ f23 1 4856"/>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1419" h="4856">
                    <a:moveTo>
                      <a:pt x="f6" y="f3"/>
                    </a:moveTo>
                    <a:cubicBezTo>
                      <a:pt x="f7" y="f3"/>
                      <a:pt x="f8" y="f9"/>
                      <a:pt x="f8" y="f10"/>
                    </a:cubicBezTo>
                    <a:lnTo>
                      <a:pt x="f8" y="f11"/>
                    </a:lnTo>
                    <a:cubicBezTo>
                      <a:pt x="f8" y="f12"/>
                      <a:pt x="f13" y="f5"/>
                      <a:pt x="f14" y="f5"/>
                    </a:cubicBezTo>
                    <a:lnTo>
                      <a:pt x="f15" y="f5"/>
                    </a:lnTo>
                    <a:lnTo>
                      <a:pt x="f15" y="f16"/>
                    </a:lnTo>
                    <a:lnTo>
                      <a:pt x="f14" y="f16"/>
                    </a:lnTo>
                    <a:cubicBezTo>
                      <a:pt x="f0" y="f8"/>
                      <a:pt x="f17" y="f3"/>
                      <a:pt x="f6" y="f3"/>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7" name="Google Shape;10441;p74">
                <a:extLst>
                  <a:ext uri="{FF2B5EF4-FFF2-40B4-BE49-F238E27FC236}">
                    <a16:creationId xmlns:a16="http://schemas.microsoft.com/office/drawing/2014/main" id="{CF836E26-9C2C-DE0F-AC53-3CC226A60555}"/>
                  </a:ext>
                </a:extLst>
              </p:cNvPr>
              <p:cNvSpPr/>
              <p:nvPr/>
            </p:nvSpPr>
            <p:spPr>
              <a:xfrm>
                <a:off x="7293108" y="4212942"/>
                <a:ext cx="256955" cy="198644"/>
              </a:xfrm>
              <a:custGeom>
                <a:avLst/>
                <a:gdLst>
                  <a:gd name="f0" fmla="val w"/>
                  <a:gd name="f1" fmla="val h"/>
                  <a:gd name="f2" fmla="val 0"/>
                  <a:gd name="f3" fmla="val 5735"/>
                  <a:gd name="f4" fmla="val 4160"/>
                  <a:gd name="f5" fmla="val 1639"/>
                  <a:gd name="f6" fmla="val 1"/>
                  <a:gd name="f7" fmla="val 1450"/>
                  <a:gd name="f8" fmla="val 1198"/>
                  <a:gd name="f9" fmla="val 158"/>
                  <a:gd name="f10" fmla="val 1072"/>
                  <a:gd name="f11" fmla="val 379"/>
                  <a:gd name="f12" fmla="val 2490"/>
                  <a:gd name="f13" fmla="val 2584"/>
                  <a:gd name="f14" fmla="val 378"/>
                  <a:gd name="f15" fmla="val 2616"/>
                  <a:gd name="f16" fmla="val 567"/>
                  <a:gd name="f17" fmla="val 1544"/>
                  <a:gd name="f18" fmla="val 2364"/>
                  <a:gd name="f19" fmla="val 1796"/>
                  <a:gd name="f20" fmla="val 1891"/>
                  <a:gd name="f21" fmla="val 2017"/>
                  <a:gd name="f22" fmla="val 1418"/>
                  <a:gd name="f23" fmla="val 2710"/>
                  <a:gd name="f24" fmla="val 2899"/>
                  <a:gd name="f25" fmla="val 3056"/>
                  <a:gd name="f26" fmla="val 1481"/>
                  <a:gd name="f27" fmla="val 3182"/>
                  <a:gd name="f28" fmla="val 1607"/>
                  <a:gd name="f29" fmla="val 5734"/>
                  <a:gd name="f30" fmla="val 4159"/>
                  <a:gd name="f31" fmla="*/ f0 1 5735"/>
                  <a:gd name="f32" fmla="*/ f1 1 4160"/>
                  <a:gd name="f33" fmla="val f2"/>
                  <a:gd name="f34" fmla="val f3"/>
                  <a:gd name="f35" fmla="val f4"/>
                  <a:gd name="f36" fmla="+- f35 0 f33"/>
                  <a:gd name="f37" fmla="+- f34 0 f33"/>
                  <a:gd name="f38" fmla="*/ f37 1 5735"/>
                  <a:gd name="f39" fmla="*/ f36 1 4160"/>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5735" h="4160">
                    <a:moveTo>
                      <a:pt x="f5" y="f6"/>
                    </a:moveTo>
                    <a:cubicBezTo>
                      <a:pt x="f7" y="f6"/>
                      <a:pt x="f8" y="f9"/>
                      <a:pt x="f10" y="f11"/>
                    </a:cubicBezTo>
                    <a:lnTo>
                      <a:pt x="f2" y="f12"/>
                    </a:lnTo>
                    <a:cubicBezTo>
                      <a:pt x="f9" y="f13"/>
                      <a:pt x="f14" y="f15"/>
                      <a:pt x="f16" y="f15"/>
                    </a:cubicBezTo>
                    <a:cubicBezTo>
                      <a:pt x="f10" y="f15"/>
                      <a:pt x="f17" y="f18"/>
                      <a:pt x="f19" y="f20"/>
                    </a:cubicBezTo>
                    <a:lnTo>
                      <a:pt x="f21" y="f22"/>
                    </a:lnTo>
                    <a:lnTo>
                      <a:pt x="f23" y="f22"/>
                    </a:lnTo>
                    <a:cubicBezTo>
                      <a:pt x="f24" y="f22"/>
                      <a:pt x="f25" y="f26"/>
                      <a:pt x="f27" y="f28"/>
                    </a:cubicBezTo>
                    <a:lnTo>
                      <a:pt x="f29" y="f30"/>
                    </a:lnTo>
                    <a:lnTo>
                      <a:pt x="f29"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8" name="Google Shape;10442;p74">
                <a:extLst>
                  <a:ext uri="{FF2B5EF4-FFF2-40B4-BE49-F238E27FC236}">
                    <a16:creationId xmlns:a16="http://schemas.microsoft.com/office/drawing/2014/main" id="{F6252C26-ECCD-40DB-9370-023FAA9F38DA}"/>
                  </a:ext>
                </a:extLst>
              </p:cNvPr>
              <p:cNvSpPr/>
              <p:nvPr/>
            </p:nvSpPr>
            <p:spPr>
              <a:xfrm>
                <a:off x="7206989" y="4130189"/>
                <a:ext cx="314837" cy="360474"/>
              </a:xfrm>
              <a:custGeom>
                <a:avLst/>
                <a:gdLst>
                  <a:gd name="f0" fmla="val w"/>
                  <a:gd name="f1" fmla="val h"/>
                  <a:gd name="f2" fmla="val 0"/>
                  <a:gd name="f3" fmla="val 7027"/>
                  <a:gd name="f4" fmla="val 7549"/>
                  <a:gd name="f5" fmla="val 2206"/>
                  <a:gd name="f6" fmla="val 1"/>
                  <a:gd name="f7" fmla="val 1828"/>
                  <a:gd name="f8" fmla="val 1481"/>
                  <a:gd name="f9" fmla="val 221"/>
                  <a:gd name="f10" fmla="val 1261"/>
                  <a:gd name="f11" fmla="val 568"/>
                  <a:gd name="f12" fmla="val 946"/>
                  <a:gd name="f13" fmla="val 1198"/>
                  <a:gd name="f14" fmla="val 914"/>
                  <a:gd name="f15" fmla="val 1324"/>
                  <a:gd name="f16" fmla="val 757"/>
                  <a:gd name="f17" fmla="val 1419"/>
                  <a:gd name="f18" fmla="val 631"/>
                  <a:gd name="f19" fmla="val 6239"/>
                  <a:gd name="f20" fmla="val 1576"/>
                  <a:gd name="f21" fmla="val 2584"/>
                  <a:gd name="f22" fmla="val 7247"/>
                  <a:gd name="f23" fmla="val 2768"/>
                  <a:gd name="f24" fmla="val 7431"/>
                  <a:gd name="f25" fmla="val 3054"/>
                  <a:gd name="f26" fmla="val 7548"/>
                  <a:gd name="f27" fmla="val 3330"/>
                  <a:gd name="f28" fmla="val 3431"/>
                  <a:gd name="f29" fmla="val 3531"/>
                  <a:gd name="f30" fmla="val 7533"/>
                  <a:gd name="f31" fmla="val 3624"/>
                  <a:gd name="f32" fmla="val 7499"/>
                  <a:gd name="f33" fmla="val 6585"/>
                  <a:gd name="f34" fmla="val 6554"/>
                  <a:gd name="f35" fmla="val 6743"/>
                  <a:gd name="f36" fmla="val 6522"/>
                  <a:gd name="f37" fmla="val 6900"/>
                  <a:gd name="f38" fmla="val 6396"/>
                  <a:gd name="f39" fmla="val 7026"/>
                  <a:gd name="f40" fmla="val 6302"/>
                  <a:gd name="f41" fmla="val 4537"/>
                  <a:gd name="f42" fmla="val 3813"/>
                  <a:gd name="f43" fmla="val 4380"/>
                  <a:gd name="f44" fmla="val 4348"/>
                  <a:gd name="f45" fmla="val 3844"/>
                  <a:gd name="f46" fmla="val 4033"/>
                  <a:gd name="f47" fmla="val 4506"/>
                  <a:gd name="f48" fmla="val 3340"/>
                  <a:gd name="f49" fmla="val 4947"/>
                  <a:gd name="f50" fmla="val 2647"/>
                  <a:gd name="f51" fmla="val 5042"/>
                  <a:gd name="f52" fmla="val 2601"/>
                  <a:gd name="f53" fmla="val 5044"/>
                  <a:gd name="f54" fmla="val 2556"/>
                  <a:gd name="f55" fmla="val 5046"/>
                  <a:gd name="f56" fmla="val 2511"/>
                  <a:gd name="f57" fmla="val 2046"/>
                  <a:gd name="f58" fmla="val 1698"/>
                  <a:gd name="f59" fmla="val 4899"/>
                  <a:gd name="f60" fmla="val 4727"/>
                  <a:gd name="f61" fmla="val 1103"/>
                  <a:gd name="f62" fmla="val 4632"/>
                  <a:gd name="f63" fmla="val 1040"/>
                  <a:gd name="f64" fmla="val 4412"/>
                  <a:gd name="f65" fmla="val 1166"/>
                  <a:gd name="f66" fmla="val 4254"/>
                  <a:gd name="f67" fmla="val 2363"/>
                  <a:gd name="f68" fmla="val 1797"/>
                  <a:gd name="f69" fmla="val 2615"/>
                  <a:gd name="f70" fmla="val 3088"/>
                  <a:gd name="f71" fmla="val 1041"/>
                  <a:gd name="f72" fmla="val 3592"/>
                  <a:gd name="f73" fmla="val 5104"/>
                  <a:gd name="f74" fmla="val 5167"/>
                  <a:gd name="f75" fmla="val 852"/>
                  <a:gd name="f76" fmla="val 5262"/>
                  <a:gd name="f77" fmla="val 347"/>
                  <a:gd name="f78" fmla="val 158"/>
                  <a:gd name="f79" fmla="val 4884"/>
                  <a:gd name="f80" fmla="*/ f0 1 7027"/>
                  <a:gd name="f81" fmla="*/ f1 1 7549"/>
                  <a:gd name="f82" fmla="val f2"/>
                  <a:gd name="f83" fmla="val f3"/>
                  <a:gd name="f84" fmla="val f4"/>
                  <a:gd name="f85" fmla="+- f84 0 f82"/>
                  <a:gd name="f86" fmla="+- f83 0 f82"/>
                  <a:gd name="f87" fmla="*/ f86 1 7027"/>
                  <a:gd name="f88" fmla="*/ f85 1 7549"/>
                  <a:gd name="f89" fmla="*/ f82 1 f87"/>
                  <a:gd name="f90" fmla="*/ f83 1 f87"/>
                  <a:gd name="f91" fmla="*/ f82 1 f88"/>
                  <a:gd name="f92" fmla="*/ f84 1 f88"/>
                  <a:gd name="f93" fmla="*/ f89 f80 1"/>
                  <a:gd name="f94" fmla="*/ f90 f80 1"/>
                  <a:gd name="f95" fmla="*/ f92 f81 1"/>
                  <a:gd name="f96" fmla="*/ f91 f81 1"/>
                </a:gdLst>
                <a:ahLst/>
                <a:cxnLst>
                  <a:cxn ang="3cd4">
                    <a:pos x="hc" y="t"/>
                  </a:cxn>
                  <a:cxn ang="0">
                    <a:pos x="r" y="vc"/>
                  </a:cxn>
                  <a:cxn ang="cd4">
                    <a:pos x="hc" y="b"/>
                  </a:cxn>
                  <a:cxn ang="cd2">
                    <a:pos x="l" y="vc"/>
                  </a:cxn>
                </a:cxnLst>
                <a:rect l="f93" t="f96" r="f94" b="f95"/>
                <a:pathLst>
                  <a:path w="7027" h="7549">
                    <a:moveTo>
                      <a:pt x="f5" y="f6"/>
                    </a:moveTo>
                    <a:cubicBezTo>
                      <a:pt x="f7" y="f6"/>
                      <a:pt x="f8" y="f9"/>
                      <a:pt x="f10" y="f11"/>
                    </a:cubicBezTo>
                    <a:lnTo>
                      <a:pt x="f12" y="f13"/>
                    </a:lnTo>
                    <a:cubicBezTo>
                      <a:pt x="f14" y="f15"/>
                      <a:pt x="f16" y="f17"/>
                      <a:pt x="f18" y="f17"/>
                    </a:cubicBezTo>
                    <a:lnTo>
                      <a:pt x="f6" y="f17"/>
                    </a:lnTo>
                    <a:lnTo>
                      <a:pt x="f6" y="f19"/>
                    </a:lnTo>
                    <a:lnTo>
                      <a:pt x="f20" y="f19"/>
                    </a:lnTo>
                    <a:lnTo>
                      <a:pt x="f21" y="f22"/>
                    </a:lnTo>
                    <a:cubicBezTo>
                      <a:pt x="f23" y="f24"/>
                      <a:pt x="f25" y="f26"/>
                      <a:pt x="f27" y="f26"/>
                    </a:cubicBezTo>
                    <a:cubicBezTo>
                      <a:pt x="f28" y="f26"/>
                      <a:pt x="f29" y="f30"/>
                      <a:pt x="f31" y="f32"/>
                    </a:cubicBezTo>
                    <a:lnTo>
                      <a:pt x="f33" y="f34"/>
                    </a:lnTo>
                    <a:cubicBezTo>
                      <a:pt x="f35" y="f36"/>
                      <a:pt x="f37" y="f38"/>
                      <a:pt x="f39" y="f40"/>
                    </a:cubicBezTo>
                    <a:lnTo>
                      <a:pt x="f41" y="f42"/>
                    </a:lnTo>
                    <a:lnTo>
                      <a:pt x="f43" y="f42"/>
                    </a:lnTo>
                    <a:lnTo>
                      <a:pt x="f44" y="f45"/>
                    </a:lnTo>
                    <a:cubicBezTo>
                      <a:pt x="f46" y="f47"/>
                      <a:pt x="f48" y="f49"/>
                      <a:pt x="f50" y="f51"/>
                    </a:cubicBezTo>
                    <a:cubicBezTo>
                      <a:pt x="f52" y="f53"/>
                      <a:pt x="f54" y="f55"/>
                      <a:pt x="f56" y="f55"/>
                    </a:cubicBezTo>
                    <a:cubicBezTo>
                      <a:pt x="f57" y="f55"/>
                      <a:pt x="f58" y="f59"/>
                      <a:pt x="f15" y="f60"/>
                    </a:cubicBezTo>
                    <a:cubicBezTo>
                      <a:pt x="f61" y="f62"/>
                      <a:pt x="f63" y="f64"/>
                      <a:pt x="f65" y="f66"/>
                    </a:cubicBezTo>
                    <a:lnTo>
                      <a:pt x="f67" y="f68"/>
                    </a:lnTo>
                    <a:cubicBezTo>
                      <a:pt x="f69" y="f15"/>
                      <a:pt x="f70" y="f71"/>
                      <a:pt x="f72" y="f71"/>
                    </a:cubicBezTo>
                    <a:lnTo>
                      <a:pt x="f73" y="f71"/>
                    </a:lnTo>
                    <a:cubicBezTo>
                      <a:pt x="f74" y="f75"/>
                      <a:pt x="f76" y="f18"/>
                      <a:pt x="f76" y="f77"/>
                    </a:cubicBezTo>
                    <a:cubicBezTo>
                      <a:pt x="f76" y="f78"/>
                      <a:pt x="f73" y="f6"/>
                      <a:pt x="f79"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9" name="Google Shape;10443;p74">
              <a:extLst>
                <a:ext uri="{FF2B5EF4-FFF2-40B4-BE49-F238E27FC236}">
                  <a16:creationId xmlns:a16="http://schemas.microsoft.com/office/drawing/2014/main" id="{431DD5F9-3968-64DB-D06D-C0B2B7D18008}"/>
                </a:ext>
              </a:extLst>
            </p:cNvPr>
            <p:cNvGrpSpPr/>
            <p:nvPr/>
          </p:nvGrpSpPr>
          <p:grpSpPr>
            <a:xfrm>
              <a:off x="8485796" y="3337175"/>
              <a:ext cx="413345" cy="440549"/>
              <a:chOff x="8485796" y="3337175"/>
              <a:chExt cx="413345" cy="440549"/>
            </a:xfrm>
          </p:grpSpPr>
          <p:sp>
            <p:nvSpPr>
              <p:cNvPr id="130" name="Google Shape;10444;p74">
                <a:extLst>
                  <a:ext uri="{FF2B5EF4-FFF2-40B4-BE49-F238E27FC236}">
                    <a16:creationId xmlns:a16="http://schemas.microsoft.com/office/drawing/2014/main" id="{99C87009-E78D-8BB8-13AA-47778561C559}"/>
                  </a:ext>
                </a:extLst>
              </p:cNvPr>
              <p:cNvSpPr/>
              <p:nvPr/>
            </p:nvSpPr>
            <p:spPr>
              <a:xfrm>
                <a:off x="8522079" y="3337175"/>
                <a:ext cx="120965" cy="128921"/>
              </a:xfrm>
              <a:custGeom>
                <a:avLst/>
                <a:gdLst>
                  <a:gd name="f0" fmla="val w"/>
                  <a:gd name="f1" fmla="val h"/>
                  <a:gd name="f2" fmla="val 0"/>
                  <a:gd name="f3" fmla="val 3467"/>
                  <a:gd name="f4" fmla="val 1733"/>
                  <a:gd name="f5" fmla="val 1"/>
                  <a:gd name="f6" fmla="val 788"/>
                  <a:gd name="f7" fmla="val 2679"/>
                  <a:gd name="f8" fmla="val 3466"/>
                  <a:gd name="f9" fmla="val 2678"/>
                  <a:gd name="f10" fmla="*/ f0 1 3467"/>
                  <a:gd name="f11" fmla="*/ f1 1 3467"/>
                  <a:gd name="f12" fmla="val f2"/>
                  <a:gd name="f13" fmla="val f3"/>
                  <a:gd name="f14" fmla="+- f13 0 f12"/>
                  <a:gd name="f15" fmla="*/ f14 1 3467"/>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1" name="Google Shape;10445;p74">
                <a:extLst>
                  <a:ext uri="{FF2B5EF4-FFF2-40B4-BE49-F238E27FC236}">
                    <a16:creationId xmlns:a16="http://schemas.microsoft.com/office/drawing/2014/main" id="{35C5AD37-9258-13DC-40C5-7DFC641FAD27}"/>
                  </a:ext>
                </a:extLst>
              </p:cNvPr>
              <p:cNvSpPr/>
              <p:nvPr/>
            </p:nvSpPr>
            <p:spPr>
              <a:xfrm>
                <a:off x="8681459" y="3389909"/>
                <a:ext cx="145142" cy="101068"/>
              </a:xfrm>
              <a:custGeom>
                <a:avLst/>
                <a:gdLst>
                  <a:gd name="f0" fmla="val w"/>
                  <a:gd name="f1" fmla="val h"/>
                  <a:gd name="f2" fmla="val 0"/>
                  <a:gd name="f3" fmla="val 4160"/>
                  <a:gd name="f4" fmla="val 2718"/>
                  <a:gd name="f5" fmla="val 347"/>
                  <a:gd name="f6" fmla="val 158"/>
                  <a:gd name="f7" fmla="val 1"/>
                  <a:gd name="f8" fmla="val 536"/>
                  <a:gd name="f9" fmla="val 95"/>
                  <a:gd name="f10" fmla="val 662"/>
                  <a:gd name="f11" fmla="val 316"/>
                  <a:gd name="f12" fmla="val 2395"/>
                  <a:gd name="f13" fmla="val 2584"/>
                  <a:gd name="f14" fmla="val 2742"/>
                  <a:gd name="f15" fmla="val 820"/>
                  <a:gd name="f16" fmla="val 1009"/>
                  <a:gd name="f17" fmla="val 1576"/>
                  <a:gd name="f18" fmla="val 2616"/>
                  <a:gd name="f19" fmla="val 1450"/>
                  <a:gd name="f20" fmla="val 2568"/>
                  <a:gd name="f21" fmla="val 1387"/>
                  <a:gd name="f22" fmla="val 2482"/>
                  <a:gd name="f23" fmla="val 1355"/>
                  <a:gd name="f24" fmla="val 2391"/>
                  <a:gd name="f25" fmla="val 2301"/>
                  <a:gd name="f26" fmla="val 2206"/>
                  <a:gd name="f27" fmla="val 2143"/>
                  <a:gd name="f28" fmla="val 2049"/>
                  <a:gd name="f29" fmla="val 1796"/>
                  <a:gd name="f30" fmla="val 1922"/>
                  <a:gd name="f31" fmla="val 2868"/>
                  <a:gd name="f32" fmla="val 2647"/>
                  <a:gd name="f33" fmla="val 2931"/>
                  <a:gd name="f34" fmla="val 2694"/>
                  <a:gd name="f35" fmla="val 3017"/>
                  <a:gd name="f36" fmla="val 3104"/>
                  <a:gd name="f37" fmla="val 3191"/>
                  <a:gd name="f38" fmla="val 3277"/>
                  <a:gd name="f39" fmla="val 3340"/>
                  <a:gd name="f40" fmla="val 4033"/>
                  <a:gd name="f41" fmla="val 4159"/>
                  <a:gd name="f42" fmla="val 3986"/>
                  <a:gd name="f43" fmla="val 3899"/>
                  <a:gd name="f44" fmla="val 3809"/>
                  <a:gd name="f45" fmla="val 3718"/>
                  <a:gd name="f46" fmla="val 3624"/>
                  <a:gd name="f47" fmla="val 3561"/>
                  <a:gd name="f48" fmla="val 3466"/>
                  <a:gd name="f49" fmla="val 441"/>
                  <a:gd name="f50" fmla="val 2994"/>
                  <a:gd name="f51" fmla="val 2427"/>
                  <a:gd name="f52" fmla="*/ f0 1 4160"/>
                  <a:gd name="f53" fmla="*/ f1 1 2718"/>
                  <a:gd name="f54" fmla="val f2"/>
                  <a:gd name="f55" fmla="val f3"/>
                  <a:gd name="f56" fmla="val f4"/>
                  <a:gd name="f57" fmla="+- f56 0 f54"/>
                  <a:gd name="f58" fmla="+- f55 0 f54"/>
                  <a:gd name="f59" fmla="*/ f58 1 4160"/>
                  <a:gd name="f60" fmla="*/ f57 1 2718"/>
                  <a:gd name="f61" fmla="*/ f54 1 f59"/>
                  <a:gd name="f62" fmla="*/ f55 1 f59"/>
                  <a:gd name="f63" fmla="*/ f54 1 f60"/>
                  <a:gd name="f64" fmla="*/ f56 1 f60"/>
                  <a:gd name="f65" fmla="*/ f61 f52 1"/>
                  <a:gd name="f66" fmla="*/ f62 f52 1"/>
                  <a:gd name="f67" fmla="*/ f64 f53 1"/>
                  <a:gd name="f68" fmla="*/ f63 f53 1"/>
                </a:gdLst>
                <a:ahLst/>
                <a:cxnLst>
                  <a:cxn ang="3cd4">
                    <a:pos x="hc" y="t"/>
                  </a:cxn>
                  <a:cxn ang="0">
                    <a:pos x="r" y="vc"/>
                  </a:cxn>
                  <a:cxn ang="cd4">
                    <a:pos x="hc" y="b"/>
                  </a:cxn>
                  <a:cxn ang="cd2">
                    <a:pos x="l" y="vc"/>
                  </a:cxn>
                </a:cxnLst>
                <a:rect l="f65" t="f68" r="f66" b="f67"/>
                <a:pathLst>
                  <a:path w="4160" h="2718">
                    <a:moveTo>
                      <a:pt x="f5" y="f2"/>
                    </a:moveTo>
                    <a:cubicBezTo>
                      <a:pt x="f6" y="f2"/>
                      <a:pt x="f7" y="f6"/>
                      <a:pt x="f7" y="f5"/>
                    </a:cubicBezTo>
                    <a:cubicBezTo>
                      <a:pt x="f7" y="f8"/>
                      <a:pt x="f9" y="f10"/>
                      <a:pt x="f11" y="f10"/>
                    </a:cubicBezTo>
                    <a:lnTo>
                      <a:pt x="f12" y="f10"/>
                    </a:lnTo>
                    <a:cubicBezTo>
                      <a:pt x="f13" y="f10"/>
                      <a:pt x="f14" y="f15"/>
                      <a:pt x="f14" y="f16"/>
                    </a:cubicBezTo>
                    <a:lnTo>
                      <a:pt x="f14" y="f17"/>
                    </a:lnTo>
                    <a:lnTo>
                      <a:pt x="f18" y="f19"/>
                    </a:lnTo>
                    <a:cubicBezTo>
                      <a:pt x="f20" y="f21"/>
                      <a:pt x="f22" y="f23"/>
                      <a:pt x="f24" y="f23"/>
                    </a:cubicBezTo>
                    <a:cubicBezTo>
                      <a:pt x="f25" y="f23"/>
                      <a:pt x="f26" y="f21"/>
                      <a:pt x="f27" y="f19"/>
                    </a:cubicBezTo>
                    <a:cubicBezTo>
                      <a:pt x="f28" y="f17"/>
                      <a:pt x="f28" y="f29"/>
                      <a:pt x="f27" y="f30"/>
                    </a:cubicBezTo>
                    <a:lnTo>
                      <a:pt x="f31" y="f32"/>
                    </a:lnTo>
                    <a:cubicBezTo>
                      <a:pt x="f33" y="f34"/>
                      <a:pt x="f35" y="f4"/>
                      <a:pt x="f36" y="f4"/>
                    </a:cubicBezTo>
                    <a:cubicBezTo>
                      <a:pt x="f37" y="f4"/>
                      <a:pt x="f38" y="f34"/>
                      <a:pt x="f39" y="f32"/>
                    </a:cubicBezTo>
                    <a:lnTo>
                      <a:pt x="f40" y="f30"/>
                    </a:lnTo>
                    <a:cubicBezTo>
                      <a:pt x="f41" y="f29"/>
                      <a:pt x="f41" y="f17"/>
                      <a:pt x="f40" y="f19"/>
                    </a:cubicBezTo>
                    <a:cubicBezTo>
                      <a:pt x="f42" y="f21"/>
                      <a:pt x="f43" y="f23"/>
                      <a:pt x="f44" y="f23"/>
                    </a:cubicBezTo>
                    <a:cubicBezTo>
                      <a:pt x="f45" y="f23"/>
                      <a:pt x="f46" y="f21"/>
                      <a:pt x="f47" y="f19"/>
                    </a:cubicBezTo>
                    <a:lnTo>
                      <a:pt x="f48" y="f17"/>
                    </a:lnTo>
                    <a:lnTo>
                      <a:pt x="f48" y="f16"/>
                    </a:lnTo>
                    <a:cubicBezTo>
                      <a:pt x="f48" y="f49"/>
                      <a:pt x="f50" y="f2"/>
                      <a:pt x="f51"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2" name="Google Shape;10446;p74">
                <a:extLst>
                  <a:ext uri="{FF2B5EF4-FFF2-40B4-BE49-F238E27FC236}">
                    <a16:creationId xmlns:a16="http://schemas.microsoft.com/office/drawing/2014/main" id="{03862BF9-AE35-FD1E-E2F4-84E71402E806}"/>
                  </a:ext>
                </a:extLst>
              </p:cNvPr>
              <p:cNvSpPr/>
              <p:nvPr/>
            </p:nvSpPr>
            <p:spPr>
              <a:xfrm>
                <a:off x="8530876" y="3620054"/>
                <a:ext cx="148425" cy="102741"/>
              </a:xfrm>
              <a:custGeom>
                <a:avLst/>
                <a:gdLst>
                  <a:gd name="f0" fmla="val w"/>
                  <a:gd name="f1" fmla="val h"/>
                  <a:gd name="f2" fmla="val 0"/>
                  <a:gd name="f3" fmla="val 4254"/>
                  <a:gd name="f4" fmla="val 2763"/>
                  <a:gd name="f5" fmla="val 1095"/>
                  <a:gd name="f6" fmla="val 1002"/>
                  <a:gd name="f7" fmla="val 904"/>
                  <a:gd name="f8" fmla="val 28"/>
                  <a:gd name="f9" fmla="val 820"/>
                  <a:gd name="f10" fmla="val 112"/>
                  <a:gd name="f11" fmla="val 127"/>
                  <a:gd name="f12" fmla="val 805"/>
                  <a:gd name="f13" fmla="val 1"/>
                  <a:gd name="f14" fmla="val 931"/>
                  <a:gd name="f15" fmla="val 1184"/>
                  <a:gd name="f16" fmla="val 1278"/>
                  <a:gd name="f17" fmla="val 190"/>
                  <a:gd name="f18" fmla="val 1341"/>
                  <a:gd name="f19" fmla="val 276"/>
                  <a:gd name="f20" fmla="val 1373"/>
                  <a:gd name="f21" fmla="val 363"/>
                  <a:gd name="f22" fmla="val 449"/>
                  <a:gd name="f23" fmla="val 536"/>
                  <a:gd name="f24" fmla="val 599"/>
                  <a:gd name="f25" fmla="val 725"/>
                  <a:gd name="f26" fmla="val 1719"/>
                  <a:gd name="f27" fmla="val 2318"/>
                  <a:gd name="f28" fmla="val 1198"/>
                  <a:gd name="f29" fmla="val 2759"/>
                  <a:gd name="f30" fmla="val 1733"/>
                  <a:gd name="f31" fmla="val 3813"/>
                  <a:gd name="f32" fmla="val 3837"/>
                  <a:gd name="f33" fmla="val 2761"/>
                  <a:gd name="f34" fmla="val 3861"/>
                  <a:gd name="f35" fmla="val 3883"/>
                  <a:gd name="f36" fmla="val 4122"/>
                  <a:gd name="f37" fmla="val 2616"/>
                  <a:gd name="f38" fmla="val 2444"/>
                  <a:gd name="f39" fmla="val 2223"/>
                  <a:gd name="f40" fmla="val 4096"/>
                  <a:gd name="f41" fmla="val 2066"/>
                  <a:gd name="f42" fmla="val 3907"/>
                  <a:gd name="f43" fmla="val 1828"/>
                  <a:gd name="f44" fmla="val 1639"/>
                  <a:gd name="f45" fmla="val 1481"/>
                  <a:gd name="f46" fmla="val 1908"/>
                  <a:gd name="f47" fmla="val 1576"/>
                  <a:gd name="f48" fmla="val 1824"/>
                  <a:gd name="f49" fmla="val 1914"/>
                  <a:gd name="f50" fmla="val 2001"/>
                  <a:gd name="f51" fmla="val 2048"/>
                  <a:gd name="f52" fmla="val 2174"/>
                  <a:gd name="f53" fmla="val 1355"/>
                  <a:gd name="f54" fmla="val 1292"/>
                  <a:gd name="f55" fmla="val 81"/>
                  <a:gd name="f56" fmla="val 1261"/>
                  <a:gd name="f57" fmla="val 1229"/>
                  <a:gd name="f58" fmla="val 18"/>
                  <a:gd name="f59" fmla="val 1187"/>
                  <a:gd name="f60" fmla="val 7"/>
                  <a:gd name="f61" fmla="val 1142"/>
                  <a:gd name="f62" fmla="*/ f0 1 4254"/>
                  <a:gd name="f63" fmla="*/ f1 1 2763"/>
                  <a:gd name="f64" fmla="val f2"/>
                  <a:gd name="f65" fmla="val f3"/>
                  <a:gd name="f66" fmla="val f4"/>
                  <a:gd name="f67" fmla="+- f66 0 f64"/>
                  <a:gd name="f68" fmla="+- f65 0 f64"/>
                  <a:gd name="f69" fmla="*/ f68 1 4254"/>
                  <a:gd name="f70" fmla="*/ f67 1 2763"/>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4254" h="2763">
                    <a:moveTo>
                      <a:pt x="f5" y="f2"/>
                    </a:moveTo>
                    <a:cubicBezTo>
                      <a:pt x="f6" y="f2"/>
                      <a:pt x="f7" y="f8"/>
                      <a:pt x="f9" y="f10"/>
                    </a:cubicBezTo>
                    <a:lnTo>
                      <a:pt x="f11" y="f12"/>
                    </a:lnTo>
                    <a:cubicBezTo>
                      <a:pt x="f13" y="f14"/>
                      <a:pt x="f13" y="f15"/>
                      <a:pt x="f11"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cubicBezTo>
                      <a:pt x="f32" y="f33"/>
                      <a:pt x="f34" y="f4"/>
                      <a:pt x="f35" y="f4"/>
                    </a:cubicBezTo>
                    <a:cubicBezTo>
                      <a:pt x="f36" y="f4"/>
                      <a:pt x="f3" y="f37"/>
                      <a:pt x="f3" y="f38"/>
                    </a:cubicBezTo>
                    <a:cubicBezTo>
                      <a:pt x="f3" y="f39"/>
                      <a:pt x="f40" y="f41"/>
                      <a:pt x="f42" y="f41"/>
                    </a:cubicBezTo>
                    <a:lnTo>
                      <a:pt x="f43" y="f41"/>
                    </a:lnTo>
                    <a:cubicBezTo>
                      <a:pt x="f44" y="f41"/>
                      <a:pt x="f45" y="f46"/>
                      <a:pt x="f45" y="f26"/>
                    </a:cubicBezTo>
                    <a:lnTo>
                      <a:pt x="f45" y="f15"/>
                    </a:lnTo>
                    <a:lnTo>
                      <a:pt x="f47" y="f16"/>
                    </a:lnTo>
                    <a:cubicBezTo>
                      <a:pt x="f44" y="f18"/>
                      <a:pt x="f30" y="f20"/>
                      <a:pt x="f48" y="f20"/>
                    </a:cubicBezTo>
                    <a:cubicBezTo>
                      <a:pt x="f49" y="f20"/>
                      <a:pt x="f50" y="f18"/>
                      <a:pt x="f51" y="f16"/>
                    </a:cubicBezTo>
                    <a:cubicBezTo>
                      <a:pt x="f52" y="f15"/>
                      <a:pt x="f52" y="f14"/>
                      <a:pt x="f51" y="f12"/>
                    </a:cubicBezTo>
                    <a:lnTo>
                      <a:pt x="f53" y="f10"/>
                    </a:lnTo>
                    <a:cubicBezTo>
                      <a:pt x="f54" y="f55"/>
                      <a:pt x="f56" y="f55"/>
                      <a:pt x="f57" y="f58"/>
                    </a:cubicBezTo>
                    <a:cubicBezTo>
                      <a:pt x="f59" y="f60"/>
                      <a:pt x="f61"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3" name="Google Shape;10447;p74">
                <a:extLst>
                  <a:ext uri="{FF2B5EF4-FFF2-40B4-BE49-F238E27FC236}">
                    <a16:creationId xmlns:a16="http://schemas.microsoft.com/office/drawing/2014/main" id="{FF9C8CF9-5706-4B14-B202-0113FF15A4D7}"/>
                  </a:ext>
                </a:extLst>
              </p:cNvPr>
              <p:cNvSpPr/>
              <p:nvPr/>
            </p:nvSpPr>
            <p:spPr>
              <a:xfrm>
                <a:off x="8739725" y="3517605"/>
                <a:ext cx="124248" cy="127732"/>
              </a:xfrm>
              <a:custGeom>
                <a:avLst/>
                <a:gdLst>
                  <a:gd name="f0" fmla="val w"/>
                  <a:gd name="f1" fmla="val h"/>
                  <a:gd name="f2" fmla="val 0"/>
                  <a:gd name="f3" fmla="val 3561"/>
                  <a:gd name="f4" fmla="val 3435"/>
                  <a:gd name="f5" fmla="val 1796"/>
                  <a:gd name="f6" fmla="val 788"/>
                  <a:gd name="f7" fmla="val 1733"/>
                  <a:gd name="f8" fmla="val 2647"/>
                  <a:gd name="f9" fmla="val 3434"/>
                  <a:gd name="f10" fmla="val 2741"/>
                  <a:gd name="f11" fmla="val 2773"/>
                  <a:gd name="f12" fmla="*/ f0 1 3561"/>
                  <a:gd name="f13" fmla="*/ f1 1 3435"/>
                  <a:gd name="f14" fmla="val f2"/>
                  <a:gd name="f15" fmla="val f3"/>
                  <a:gd name="f16" fmla="val f4"/>
                  <a:gd name="f17" fmla="+- f16 0 f14"/>
                  <a:gd name="f18" fmla="+- f15 0 f14"/>
                  <a:gd name="f19" fmla="*/ f18 1 3561"/>
                  <a:gd name="f20" fmla="*/ f17 1 3435"/>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561" h="3435">
                    <a:moveTo>
                      <a:pt x="f5" y="f2"/>
                    </a:moveTo>
                    <a:cubicBezTo>
                      <a:pt x="f6" y="f2"/>
                      <a:pt x="f2" y="f6"/>
                      <a:pt x="f2" y="f7"/>
                    </a:cubicBezTo>
                    <a:cubicBezTo>
                      <a:pt x="f2" y="f8"/>
                      <a:pt x="f6" y="f9"/>
                      <a:pt x="f5" y="f9"/>
                    </a:cubicBezTo>
                    <a:cubicBezTo>
                      <a:pt x="f10" y="f9"/>
                      <a:pt x="f3" y="f8"/>
                      <a:pt x="f3" y="f7"/>
                    </a:cubicBezTo>
                    <a:cubicBezTo>
                      <a:pt x="f3" y="f6"/>
                      <a:pt x="f11"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4" name="Google Shape;10448;p74">
                <a:extLst>
                  <a:ext uri="{FF2B5EF4-FFF2-40B4-BE49-F238E27FC236}">
                    <a16:creationId xmlns:a16="http://schemas.microsoft.com/office/drawing/2014/main" id="{2FD59321-D293-262B-D9F0-4924442A9C85}"/>
                  </a:ext>
                </a:extLst>
              </p:cNvPr>
              <p:cNvSpPr/>
              <p:nvPr/>
            </p:nvSpPr>
            <p:spPr>
              <a:xfrm>
                <a:off x="8485796" y="3463719"/>
                <a:ext cx="193505" cy="131225"/>
              </a:xfrm>
              <a:custGeom>
                <a:avLst/>
                <a:gdLst>
                  <a:gd name="f0" fmla="val w"/>
                  <a:gd name="f1" fmla="val h"/>
                  <a:gd name="f2" fmla="val 0"/>
                  <a:gd name="f3" fmla="val 5546"/>
                  <a:gd name="f4" fmla="val 3529"/>
                  <a:gd name="f5" fmla="val 1072"/>
                  <a:gd name="f6" fmla="val 442"/>
                  <a:gd name="f7" fmla="val 536"/>
                  <a:gd name="f8" fmla="val 32"/>
                  <a:gd name="f9" fmla="val 1292"/>
                  <a:gd name="f10" fmla="val 2143"/>
                  <a:gd name="f11" fmla="val 3182"/>
                  <a:gd name="f12" fmla="val 1"/>
                  <a:gd name="f13" fmla="val 3371"/>
                  <a:gd name="f14" fmla="val 158"/>
                  <a:gd name="f15" fmla="val 347"/>
                  <a:gd name="f16" fmla="val 5199"/>
                  <a:gd name="f17" fmla="val 5388"/>
                  <a:gd name="f18" fmla="val 5168"/>
                  <a:gd name="f19" fmla="val 4538"/>
                  <a:gd name="f20" fmla="val 4096"/>
                  <a:gd name="f21" fmla="val 473"/>
                  <a:gd name="f22" fmla="val 3466"/>
                  <a:gd name="f23" fmla="val 756"/>
                  <a:gd name="f24" fmla="val 2805"/>
                  <a:gd name="f25" fmla="val 1513"/>
                  <a:gd name="f26" fmla="val 504"/>
                  <a:gd name="f27" fmla="*/ f0 1 5546"/>
                  <a:gd name="f28" fmla="*/ f1 1 3529"/>
                  <a:gd name="f29" fmla="val f2"/>
                  <a:gd name="f30" fmla="val f3"/>
                  <a:gd name="f31" fmla="val f4"/>
                  <a:gd name="f32" fmla="+- f31 0 f29"/>
                  <a:gd name="f33" fmla="+- f30 0 f29"/>
                  <a:gd name="f34" fmla="*/ f33 1 5546"/>
                  <a:gd name="f35" fmla="*/ f32 1 3529"/>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5546" h="3529">
                    <a:moveTo>
                      <a:pt x="f5" y="f2"/>
                    </a:moveTo>
                    <a:cubicBezTo>
                      <a:pt x="f6" y="f7"/>
                      <a:pt x="f8" y="f9"/>
                      <a:pt x="f8" y="f10"/>
                    </a:cubicBezTo>
                    <a:lnTo>
                      <a:pt x="f8" y="f11"/>
                    </a:lnTo>
                    <a:cubicBezTo>
                      <a:pt x="f12" y="f13"/>
                      <a:pt x="f14" y="f4"/>
                      <a:pt x="f15" y="f4"/>
                    </a:cubicBezTo>
                    <a:lnTo>
                      <a:pt x="f16" y="f4"/>
                    </a:lnTo>
                    <a:cubicBezTo>
                      <a:pt x="f17" y="f4"/>
                      <a:pt x="f3" y="f13"/>
                      <a:pt x="f3" y="f11"/>
                    </a:cubicBezTo>
                    <a:lnTo>
                      <a:pt x="f3" y="f10"/>
                    </a:lnTo>
                    <a:cubicBezTo>
                      <a:pt x="f3" y="f9"/>
                      <a:pt x="f18" y="f7"/>
                      <a:pt x="f19" y="f2"/>
                    </a:cubicBezTo>
                    <a:cubicBezTo>
                      <a:pt x="f20" y="f21"/>
                      <a:pt x="f22" y="f23"/>
                      <a:pt x="f24" y="f23"/>
                    </a:cubicBezTo>
                    <a:cubicBezTo>
                      <a:pt x="f10" y="f23"/>
                      <a:pt x="f25" y="f26"/>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5" name="Google Shape;10449;p74">
                <a:extLst>
                  <a:ext uri="{FF2B5EF4-FFF2-40B4-BE49-F238E27FC236}">
                    <a16:creationId xmlns:a16="http://schemas.microsoft.com/office/drawing/2014/main" id="{5AFB3001-2DF5-4E39-A4CD-558913F13856}"/>
                  </a:ext>
                </a:extLst>
              </p:cNvPr>
              <p:cNvSpPr/>
              <p:nvPr/>
            </p:nvSpPr>
            <p:spPr>
              <a:xfrm>
                <a:off x="8703442" y="3644112"/>
                <a:ext cx="195699" cy="133612"/>
              </a:xfrm>
              <a:custGeom>
                <a:avLst/>
                <a:gdLst>
                  <a:gd name="f0" fmla="val w"/>
                  <a:gd name="f1" fmla="val h"/>
                  <a:gd name="f2" fmla="val 0"/>
                  <a:gd name="f3" fmla="val 5609"/>
                  <a:gd name="f4" fmla="val 3593"/>
                  <a:gd name="f5" fmla="val 1009"/>
                  <a:gd name="f6" fmla="val 1"/>
                  <a:gd name="f7" fmla="val 379"/>
                  <a:gd name="f8" fmla="val 537"/>
                  <a:gd name="f9" fmla="val 1261"/>
                  <a:gd name="f10" fmla="val 2143"/>
                  <a:gd name="f11" fmla="val 3246"/>
                  <a:gd name="f12" fmla="val 3435"/>
                  <a:gd name="f13" fmla="val 158"/>
                  <a:gd name="f14" fmla="val 3592"/>
                  <a:gd name="f15" fmla="val 347"/>
                  <a:gd name="f16" fmla="val 5262"/>
                  <a:gd name="f17" fmla="val 5451"/>
                  <a:gd name="f18" fmla="val 5577"/>
                  <a:gd name="f19" fmla="val 5199"/>
                  <a:gd name="f20" fmla="val 4569"/>
                  <a:gd name="f21" fmla="val 4128"/>
                  <a:gd name="f22" fmla="val 474"/>
                  <a:gd name="f23" fmla="val 3498"/>
                  <a:gd name="f24" fmla="val 757"/>
                  <a:gd name="f25" fmla="val 2773"/>
                  <a:gd name="f26" fmla="val 2080"/>
                  <a:gd name="f27" fmla="val 1450"/>
                  <a:gd name="f28" fmla="*/ f0 1 5609"/>
                  <a:gd name="f29" fmla="*/ f1 1 3593"/>
                  <a:gd name="f30" fmla="val f2"/>
                  <a:gd name="f31" fmla="val f3"/>
                  <a:gd name="f32" fmla="val f4"/>
                  <a:gd name="f33" fmla="+- f32 0 f30"/>
                  <a:gd name="f34" fmla="+- f31 0 f30"/>
                  <a:gd name="f35" fmla="*/ f34 1 5609"/>
                  <a:gd name="f36" fmla="*/ f33 1 3593"/>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5609" h="3593">
                    <a:moveTo>
                      <a:pt x="f5" y="f6"/>
                    </a:moveTo>
                    <a:cubicBezTo>
                      <a:pt x="f7" y="f8"/>
                      <a:pt x="f6" y="f9"/>
                      <a:pt x="f6" y="f10"/>
                    </a:cubicBezTo>
                    <a:lnTo>
                      <a:pt x="f6" y="f11"/>
                    </a:lnTo>
                    <a:cubicBezTo>
                      <a:pt x="f6" y="f12"/>
                      <a:pt x="f13" y="f14"/>
                      <a:pt x="f15" y="f14"/>
                    </a:cubicBezTo>
                    <a:lnTo>
                      <a:pt x="f16" y="f14"/>
                    </a:lnTo>
                    <a:cubicBezTo>
                      <a:pt x="f17" y="f14"/>
                      <a:pt x="f3" y="f12"/>
                      <a:pt x="f3" y="f11"/>
                    </a:cubicBezTo>
                    <a:lnTo>
                      <a:pt x="f3" y="f10"/>
                    </a:lnTo>
                    <a:cubicBezTo>
                      <a:pt x="f18" y="f9"/>
                      <a:pt x="f19" y="f8"/>
                      <a:pt x="f20" y="f6"/>
                    </a:cubicBezTo>
                    <a:cubicBezTo>
                      <a:pt x="f21" y="f22"/>
                      <a:pt x="f23" y="f24"/>
                      <a:pt x="f25" y="f24"/>
                    </a:cubicBezTo>
                    <a:cubicBezTo>
                      <a:pt x="f26" y="f24"/>
                      <a:pt x="f27" y="f22"/>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36" name="Google Shape;10468;p74">
              <a:extLst>
                <a:ext uri="{FF2B5EF4-FFF2-40B4-BE49-F238E27FC236}">
                  <a16:creationId xmlns:a16="http://schemas.microsoft.com/office/drawing/2014/main" id="{35FD038C-5811-B66A-B34E-A8D5DE083375}"/>
                </a:ext>
              </a:extLst>
            </p:cNvPr>
            <p:cNvGrpSpPr/>
            <p:nvPr/>
          </p:nvGrpSpPr>
          <p:grpSpPr>
            <a:xfrm>
              <a:off x="4518516" y="3505370"/>
              <a:ext cx="362148" cy="384935"/>
              <a:chOff x="4518516" y="3505370"/>
              <a:chExt cx="362148" cy="384935"/>
            </a:xfrm>
          </p:grpSpPr>
          <p:sp>
            <p:nvSpPr>
              <p:cNvPr id="137" name="Google Shape;10469;p74">
                <a:extLst>
                  <a:ext uri="{FF2B5EF4-FFF2-40B4-BE49-F238E27FC236}">
                    <a16:creationId xmlns:a16="http://schemas.microsoft.com/office/drawing/2014/main" id="{A8B28950-2E00-5ED0-4178-C1065A13D0FF}"/>
                  </a:ext>
                </a:extLst>
              </p:cNvPr>
              <p:cNvSpPr/>
              <p:nvPr/>
            </p:nvSpPr>
            <p:spPr>
              <a:xfrm>
                <a:off x="4731736" y="3731584"/>
                <a:ext cx="148928" cy="158721"/>
              </a:xfrm>
              <a:custGeom>
                <a:avLst/>
                <a:gdLst>
                  <a:gd name="f0" fmla="val w"/>
                  <a:gd name="f1" fmla="val h"/>
                  <a:gd name="f2" fmla="val 0"/>
                  <a:gd name="f3" fmla="val 4885"/>
                  <a:gd name="f4" fmla="val 2395"/>
                  <a:gd name="f5" fmla="val 1324"/>
                  <a:gd name="f6" fmla="val 2616"/>
                  <a:gd name="f7" fmla="val 2773"/>
                  <a:gd name="f8" fmla="val 1482"/>
                  <a:gd name="f9" fmla="val 1702"/>
                  <a:gd name="f10" fmla="val 2049"/>
                  <a:gd name="f11" fmla="val 3120"/>
                  <a:gd name="f12" fmla="val 3309"/>
                  <a:gd name="f13" fmla="val 3466"/>
                  <a:gd name="f14" fmla="val 2206"/>
                  <a:gd name="f15" fmla="val 2584"/>
                  <a:gd name="f16" fmla="val 2742"/>
                  <a:gd name="f17" fmla="val 2458"/>
                  <a:gd name="f18" fmla="val 1"/>
                  <a:gd name="f19" fmla="val 1104"/>
                  <a:gd name="f20" fmla="val 1103"/>
                  <a:gd name="f21" fmla="val 2427"/>
                  <a:gd name="f22" fmla="val 3781"/>
                  <a:gd name="f23" fmla="val 4884"/>
                  <a:gd name="f24" fmla="val 3782"/>
                  <a:gd name="f25" fmla="val 4853"/>
                  <a:gd name="f26" fmla="val 1072"/>
                  <a:gd name="f27" fmla="*/ f0 1 4885"/>
                  <a:gd name="f28" fmla="*/ f1 1 4885"/>
                  <a:gd name="f29" fmla="val f2"/>
                  <a:gd name="f30" fmla="val f3"/>
                  <a:gd name="f31" fmla="+- f30 0 f29"/>
                  <a:gd name="f32" fmla="*/ f31 1 4885"/>
                  <a:gd name="f33" fmla="*/ f29 1 f32"/>
                  <a:gd name="f34" fmla="*/ f30 1 f32"/>
                  <a:gd name="f35" fmla="*/ f33 f27 1"/>
                  <a:gd name="f36" fmla="*/ f34 f27 1"/>
                  <a:gd name="f37" fmla="*/ f34 f28 1"/>
                  <a:gd name="f38" fmla="*/ f33 f28 1"/>
                </a:gdLst>
                <a:ahLst/>
                <a:cxnLst>
                  <a:cxn ang="3cd4">
                    <a:pos x="hc" y="t"/>
                  </a:cxn>
                  <a:cxn ang="0">
                    <a:pos x="r" y="vc"/>
                  </a:cxn>
                  <a:cxn ang="cd4">
                    <a:pos x="hc" y="b"/>
                  </a:cxn>
                  <a:cxn ang="cd2">
                    <a:pos x="l" y="vc"/>
                  </a:cxn>
                </a:cxnLst>
                <a:rect l="f35" t="f38" r="f36" b="f37"/>
                <a:pathLst>
                  <a:path w="4885" h="4885">
                    <a:moveTo>
                      <a:pt x="f4" y="f5"/>
                    </a:moveTo>
                    <a:cubicBezTo>
                      <a:pt x="f6" y="f5"/>
                      <a:pt x="f7" y="f8"/>
                      <a:pt x="f7" y="f9"/>
                    </a:cubicBezTo>
                    <a:lnTo>
                      <a:pt x="f7" y="f10"/>
                    </a:lnTo>
                    <a:lnTo>
                      <a:pt x="f11" y="f10"/>
                    </a:lnTo>
                    <a:cubicBezTo>
                      <a:pt x="f12" y="f10"/>
                      <a:pt x="f13" y="f14"/>
                      <a:pt x="f13" y="f4"/>
                    </a:cubicBezTo>
                    <a:cubicBezTo>
                      <a:pt x="f13" y="f15"/>
                      <a:pt x="f12" y="f16"/>
                      <a:pt x="f11" y="f16"/>
                    </a:cubicBezTo>
                    <a:lnTo>
                      <a:pt x="f4" y="f16"/>
                    </a:lnTo>
                    <a:cubicBezTo>
                      <a:pt x="f14" y="f16"/>
                      <a:pt x="f10" y="f15"/>
                      <a:pt x="f10" y="f4"/>
                    </a:cubicBezTo>
                    <a:lnTo>
                      <a:pt x="f10" y="f9"/>
                    </a:lnTo>
                    <a:cubicBezTo>
                      <a:pt x="f10" y="f8"/>
                      <a:pt x="f14" y="f5"/>
                      <a:pt x="f4" y="f5"/>
                    </a:cubicBezTo>
                    <a:close/>
                    <a:moveTo>
                      <a:pt x="f17" y="f18"/>
                    </a:moveTo>
                    <a:cubicBezTo>
                      <a:pt x="f19" y="f18"/>
                      <a:pt x="f18" y="f20"/>
                      <a:pt x="f18" y="f21"/>
                    </a:cubicBezTo>
                    <a:cubicBezTo>
                      <a:pt x="f18" y="f22"/>
                      <a:pt x="f19" y="f23"/>
                      <a:pt x="f17" y="f23"/>
                    </a:cubicBezTo>
                    <a:cubicBezTo>
                      <a:pt x="f24" y="f23"/>
                      <a:pt x="f23" y="f22"/>
                      <a:pt x="f23" y="f21"/>
                    </a:cubicBezTo>
                    <a:cubicBezTo>
                      <a:pt x="f25" y="f26"/>
                      <a:pt x="f24" y="f18"/>
                      <a:pt x="f17" y="f18"/>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8" name="Google Shape;10470;p74">
                <a:extLst>
                  <a:ext uri="{FF2B5EF4-FFF2-40B4-BE49-F238E27FC236}">
                    <a16:creationId xmlns:a16="http://schemas.microsoft.com/office/drawing/2014/main" id="{7044540B-93B1-C7BA-F0B8-525632DBDDE4}"/>
                  </a:ext>
                </a:extLst>
              </p:cNvPr>
              <p:cNvSpPr/>
              <p:nvPr/>
            </p:nvSpPr>
            <p:spPr>
              <a:xfrm>
                <a:off x="4519495" y="3618994"/>
                <a:ext cx="317946" cy="225235"/>
              </a:xfrm>
              <a:custGeom>
                <a:avLst/>
                <a:gdLst>
                  <a:gd name="f0" fmla="val w"/>
                  <a:gd name="f1" fmla="val h"/>
                  <a:gd name="f2" fmla="val 0"/>
                  <a:gd name="f3" fmla="val 10429"/>
                  <a:gd name="f4" fmla="val 6932"/>
                  <a:gd name="f5" fmla="val 2426"/>
                  <a:gd name="f6" fmla="val 662"/>
                  <a:gd name="f7" fmla="val 2647"/>
                  <a:gd name="f8" fmla="val 2804"/>
                  <a:gd name="f9" fmla="val 819"/>
                  <a:gd name="f10" fmla="val 1008"/>
                  <a:gd name="f11" fmla="val 1197"/>
                  <a:gd name="f12" fmla="val 1355"/>
                  <a:gd name="f13" fmla="val 1733"/>
                  <a:gd name="f14" fmla="val 1544"/>
                  <a:gd name="f15" fmla="val 1387"/>
                  <a:gd name="f16" fmla="val 4537"/>
                  <a:gd name="f17" fmla="val 4726"/>
                  <a:gd name="f18" fmla="val 4884"/>
                  <a:gd name="f19" fmla="val 4695"/>
                  <a:gd name="f20" fmla="val 3812"/>
                  <a:gd name="f21" fmla="val 3623"/>
                  <a:gd name="f22" fmla="val 3466"/>
                  <a:gd name="f23" fmla="val 6648"/>
                  <a:gd name="f24" fmla="val 6837"/>
                  <a:gd name="f25" fmla="val 6994"/>
                  <a:gd name="f26" fmla="val 5955"/>
                  <a:gd name="f27" fmla="val 5734"/>
                  <a:gd name="f28" fmla="val 5577"/>
                  <a:gd name="f29" fmla="val 8727"/>
                  <a:gd name="f30" fmla="val 8948"/>
                  <a:gd name="f31" fmla="val 9105"/>
                  <a:gd name="f32" fmla="val 8034"/>
                  <a:gd name="f33" fmla="val 7845"/>
                  <a:gd name="f34" fmla="val 7688"/>
                  <a:gd name="f35" fmla="val 2080"/>
                  <a:gd name="f36" fmla="val 2237"/>
                  <a:gd name="f37" fmla="val 2773"/>
                  <a:gd name="f38" fmla="val 2206"/>
                  <a:gd name="f39" fmla="val 4001"/>
                  <a:gd name="f40" fmla="val 4159"/>
                  <a:gd name="f41" fmla="val 4852"/>
                  <a:gd name="f42" fmla="val 5010"/>
                  <a:gd name="f43" fmla="val 5199"/>
                  <a:gd name="f44" fmla="val 5388"/>
                  <a:gd name="f45" fmla="val 5545"/>
                  <a:gd name="f46" fmla="val 5892"/>
                  <a:gd name="f47" fmla="val 6459"/>
                  <a:gd name="f48" fmla="val 473"/>
                  <a:gd name="f49" fmla="val 6931"/>
                  <a:gd name="f50" fmla="val 1071"/>
                  <a:gd name="f51" fmla="val 6490"/>
                  <a:gd name="f52" fmla="val 6364"/>
                  <a:gd name="f53" fmla="val 6616"/>
                  <a:gd name="f54" fmla="val 6301"/>
                  <a:gd name="f55" fmla="val 6270"/>
                  <a:gd name="f56" fmla="val 5797"/>
                  <a:gd name="f57" fmla="val 6333"/>
                  <a:gd name="f58" fmla="val 5671"/>
                  <a:gd name="f59" fmla="val 8066"/>
                  <a:gd name="f60" fmla="val 2741"/>
                  <a:gd name="f61" fmla="val 9420"/>
                  <a:gd name="f62" fmla="val 9767"/>
                  <a:gd name="f63" fmla="val 10113"/>
                  <a:gd name="f64" fmla="val 2836"/>
                  <a:gd name="f65" fmla="val 10428"/>
                  <a:gd name="f66" fmla="val 2962"/>
                  <a:gd name="f67" fmla="*/ f0 1 10429"/>
                  <a:gd name="f68" fmla="*/ f1 1 6932"/>
                  <a:gd name="f69" fmla="val f2"/>
                  <a:gd name="f70" fmla="val f3"/>
                  <a:gd name="f71" fmla="val f4"/>
                  <a:gd name="f72" fmla="+- f71 0 f69"/>
                  <a:gd name="f73" fmla="+- f70 0 f69"/>
                  <a:gd name="f74" fmla="*/ f73 1 10429"/>
                  <a:gd name="f75" fmla="*/ f72 1 6932"/>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10429" h="6932">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6"/>
                    </a:moveTo>
                    <a:cubicBezTo>
                      <a:pt x="f17" y="f6"/>
                      <a:pt x="f18" y="f9"/>
                      <a:pt x="f18" y="f10"/>
                    </a:cubicBezTo>
                    <a:cubicBezTo>
                      <a:pt x="f18" y="f11"/>
                      <a:pt x="f19" y="f12"/>
                      <a:pt x="f16" y="f12"/>
                    </a:cubicBezTo>
                    <a:lnTo>
                      <a:pt x="f20" y="f12"/>
                    </a:lnTo>
                    <a:cubicBezTo>
                      <a:pt x="f21" y="f12"/>
                      <a:pt x="f22" y="f11"/>
                      <a:pt x="f22" y="f10"/>
                    </a:cubicBezTo>
                    <a:cubicBezTo>
                      <a:pt x="f22" y="f9"/>
                      <a:pt x="f21" y="f6"/>
                      <a:pt x="f20" y="f6"/>
                    </a:cubicBezTo>
                    <a:close/>
                    <a:moveTo>
                      <a:pt x="f23" y="f6"/>
                    </a:moveTo>
                    <a:cubicBezTo>
                      <a:pt x="f24" y="f6"/>
                      <a:pt x="f25" y="f9"/>
                      <a:pt x="f25" y="f10"/>
                    </a:cubicBezTo>
                    <a:cubicBezTo>
                      <a:pt x="f25" y="f11"/>
                      <a:pt x="f24" y="f12"/>
                      <a:pt x="f23" y="f12"/>
                    </a:cubicBezTo>
                    <a:lnTo>
                      <a:pt x="f26" y="f12"/>
                    </a:lnTo>
                    <a:cubicBezTo>
                      <a:pt x="f27" y="f12"/>
                      <a:pt x="f28" y="f11"/>
                      <a:pt x="f28" y="f10"/>
                    </a:cubicBezTo>
                    <a:cubicBezTo>
                      <a:pt x="f28" y="f9"/>
                      <a:pt x="f27" y="f6"/>
                      <a:pt x="f26" y="f6"/>
                    </a:cubicBezTo>
                    <a:close/>
                    <a:moveTo>
                      <a:pt x="f29" y="f6"/>
                    </a:moveTo>
                    <a:cubicBezTo>
                      <a:pt x="f30" y="f6"/>
                      <a:pt x="f31" y="f9"/>
                      <a:pt x="f31" y="f10"/>
                    </a:cubicBezTo>
                    <a:cubicBezTo>
                      <a:pt x="f31" y="f11"/>
                      <a:pt x="f30" y="f12"/>
                      <a:pt x="f29" y="f12"/>
                    </a:cubicBezTo>
                    <a:lnTo>
                      <a:pt x="f32" y="f12"/>
                    </a:lnTo>
                    <a:cubicBezTo>
                      <a:pt x="f33" y="f12"/>
                      <a:pt x="f34" y="f11"/>
                      <a:pt x="f34" y="f10"/>
                    </a:cubicBezTo>
                    <a:cubicBezTo>
                      <a:pt x="f34" y="f9"/>
                      <a:pt x="f33" y="f6"/>
                      <a:pt x="f32" y="f6"/>
                    </a:cubicBezTo>
                    <a:close/>
                    <a:moveTo>
                      <a:pt x="f5" y="f35"/>
                    </a:moveTo>
                    <a:cubicBezTo>
                      <a:pt x="f7" y="f35"/>
                      <a:pt x="f8" y="f36"/>
                      <a:pt x="f8" y="f5"/>
                    </a:cubicBezTo>
                    <a:cubicBezTo>
                      <a:pt x="f8" y="f7"/>
                      <a:pt x="f7" y="f37"/>
                      <a:pt x="f5" y="f37"/>
                    </a:cubicBezTo>
                    <a:lnTo>
                      <a:pt x="f13" y="f37"/>
                    </a:lnTo>
                    <a:cubicBezTo>
                      <a:pt x="f14" y="f37"/>
                      <a:pt x="f15" y="f7"/>
                      <a:pt x="f15" y="f5"/>
                    </a:cubicBezTo>
                    <a:cubicBezTo>
                      <a:pt x="f15" y="f38"/>
                      <a:pt x="f14" y="f35"/>
                      <a:pt x="f13" y="f35"/>
                    </a:cubicBezTo>
                    <a:close/>
                    <a:moveTo>
                      <a:pt x="f16" y="f35"/>
                    </a:moveTo>
                    <a:cubicBezTo>
                      <a:pt x="f17" y="f35"/>
                      <a:pt x="f18" y="f36"/>
                      <a:pt x="f18" y="f5"/>
                    </a:cubicBezTo>
                    <a:cubicBezTo>
                      <a:pt x="f18" y="f7"/>
                      <a:pt x="f19" y="f37"/>
                      <a:pt x="f16" y="f37"/>
                    </a:cubicBezTo>
                    <a:lnTo>
                      <a:pt x="f20" y="f37"/>
                    </a:lnTo>
                    <a:cubicBezTo>
                      <a:pt x="f21" y="f37"/>
                      <a:pt x="f22" y="f7"/>
                      <a:pt x="f22" y="f5"/>
                    </a:cubicBezTo>
                    <a:cubicBezTo>
                      <a:pt x="f22" y="f38"/>
                      <a:pt x="f21" y="f35"/>
                      <a:pt x="f20" y="f35"/>
                    </a:cubicBezTo>
                    <a:close/>
                    <a:moveTo>
                      <a:pt x="f23" y="f35"/>
                    </a:moveTo>
                    <a:cubicBezTo>
                      <a:pt x="f24" y="f35"/>
                      <a:pt x="f25" y="f36"/>
                      <a:pt x="f25" y="f5"/>
                    </a:cubicBezTo>
                    <a:cubicBezTo>
                      <a:pt x="f25" y="f7"/>
                      <a:pt x="f24" y="f37"/>
                      <a:pt x="f23" y="f37"/>
                    </a:cubicBezTo>
                    <a:lnTo>
                      <a:pt x="f26" y="f37"/>
                    </a:lnTo>
                    <a:cubicBezTo>
                      <a:pt x="f27" y="f37"/>
                      <a:pt x="f28" y="f7"/>
                      <a:pt x="f28" y="f5"/>
                    </a:cubicBezTo>
                    <a:cubicBezTo>
                      <a:pt x="f28" y="f38"/>
                      <a:pt x="f27" y="f35"/>
                      <a:pt x="f26" y="f35"/>
                    </a:cubicBezTo>
                    <a:close/>
                    <a:moveTo>
                      <a:pt x="f29" y="f35"/>
                    </a:moveTo>
                    <a:cubicBezTo>
                      <a:pt x="f30" y="f35"/>
                      <a:pt x="f31" y="f36"/>
                      <a:pt x="f31" y="f5"/>
                    </a:cubicBezTo>
                    <a:cubicBezTo>
                      <a:pt x="f31" y="f7"/>
                      <a:pt x="f30" y="f37"/>
                      <a:pt x="f29" y="f37"/>
                    </a:cubicBezTo>
                    <a:lnTo>
                      <a:pt x="f32" y="f37"/>
                    </a:lnTo>
                    <a:cubicBezTo>
                      <a:pt x="f33" y="f37"/>
                      <a:pt x="f34" y="f7"/>
                      <a:pt x="f34" y="f5"/>
                    </a:cubicBezTo>
                    <a:cubicBezTo>
                      <a:pt x="f34" y="f38"/>
                      <a:pt x="f33" y="f35"/>
                      <a:pt x="f32" y="f35"/>
                    </a:cubicBezTo>
                    <a:close/>
                    <a:moveTo>
                      <a:pt x="f5" y="f22"/>
                    </a:moveTo>
                    <a:cubicBezTo>
                      <a:pt x="f7" y="f22"/>
                      <a:pt x="f8" y="f21"/>
                      <a:pt x="f8" y="f20"/>
                    </a:cubicBezTo>
                    <a:cubicBezTo>
                      <a:pt x="f8" y="f39"/>
                      <a:pt x="f7" y="f40"/>
                      <a:pt x="f5" y="f40"/>
                    </a:cubicBezTo>
                    <a:lnTo>
                      <a:pt x="f13" y="f40"/>
                    </a:lnTo>
                    <a:cubicBezTo>
                      <a:pt x="f14" y="f40"/>
                      <a:pt x="f15" y="f39"/>
                      <a:pt x="f15" y="f20"/>
                    </a:cubicBezTo>
                    <a:cubicBezTo>
                      <a:pt x="f15" y="f21"/>
                      <a:pt x="f14" y="f22"/>
                      <a:pt x="f13" y="f22"/>
                    </a:cubicBezTo>
                    <a:close/>
                    <a:moveTo>
                      <a:pt x="f16" y="f22"/>
                    </a:moveTo>
                    <a:cubicBezTo>
                      <a:pt x="f17" y="f22"/>
                      <a:pt x="f18" y="f21"/>
                      <a:pt x="f18" y="f20"/>
                    </a:cubicBezTo>
                    <a:cubicBezTo>
                      <a:pt x="f18" y="f39"/>
                      <a:pt x="f19" y="f40"/>
                      <a:pt x="f16" y="f40"/>
                    </a:cubicBezTo>
                    <a:lnTo>
                      <a:pt x="f20" y="f40"/>
                    </a:lnTo>
                    <a:cubicBezTo>
                      <a:pt x="f21" y="f40"/>
                      <a:pt x="f22" y="f39"/>
                      <a:pt x="f22" y="f20"/>
                    </a:cubicBezTo>
                    <a:cubicBezTo>
                      <a:pt x="f22" y="f21"/>
                      <a:pt x="f21" y="f22"/>
                      <a:pt x="f20" y="f22"/>
                    </a:cubicBezTo>
                    <a:close/>
                    <a:moveTo>
                      <a:pt x="f23" y="f22"/>
                    </a:moveTo>
                    <a:cubicBezTo>
                      <a:pt x="f24" y="f22"/>
                      <a:pt x="f25" y="f21"/>
                      <a:pt x="f25" y="f20"/>
                    </a:cubicBezTo>
                    <a:cubicBezTo>
                      <a:pt x="f25" y="f39"/>
                      <a:pt x="f24" y="f40"/>
                      <a:pt x="f23" y="f40"/>
                    </a:cubicBezTo>
                    <a:lnTo>
                      <a:pt x="f26" y="f40"/>
                    </a:lnTo>
                    <a:cubicBezTo>
                      <a:pt x="f27" y="f40"/>
                      <a:pt x="f28" y="f39"/>
                      <a:pt x="f28" y="f20"/>
                    </a:cubicBezTo>
                    <a:cubicBezTo>
                      <a:pt x="f28" y="f21"/>
                      <a:pt x="f27" y="f22"/>
                      <a:pt x="f26" y="f22"/>
                    </a:cubicBezTo>
                    <a:close/>
                    <a:moveTo>
                      <a:pt x="f5" y="f41"/>
                    </a:moveTo>
                    <a:cubicBezTo>
                      <a:pt x="f7" y="f41"/>
                      <a:pt x="f8" y="f42"/>
                      <a:pt x="f8" y="f43"/>
                    </a:cubicBezTo>
                    <a:cubicBezTo>
                      <a:pt x="f8" y="f44"/>
                      <a:pt x="f7" y="f45"/>
                      <a:pt x="f5" y="f45"/>
                    </a:cubicBezTo>
                    <a:lnTo>
                      <a:pt x="f13" y="f45"/>
                    </a:lnTo>
                    <a:cubicBezTo>
                      <a:pt x="f14" y="f45"/>
                      <a:pt x="f15" y="f44"/>
                      <a:pt x="f15" y="f43"/>
                    </a:cubicBezTo>
                    <a:cubicBezTo>
                      <a:pt x="f15" y="f42"/>
                      <a:pt x="f14" y="f41"/>
                      <a:pt x="f13" y="f41"/>
                    </a:cubicBezTo>
                    <a:close/>
                    <a:moveTo>
                      <a:pt x="f16" y="f41"/>
                    </a:moveTo>
                    <a:cubicBezTo>
                      <a:pt x="f17" y="f41"/>
                      <a:pt x="f18" y="f42"/>
                      <a:pt x="f18" y="f43"/>
                    </a:cubicBezTo>
                    <a:cubicBezTo>
                      <a:pt x="f18" y="f44"/>
                      <a:pt x="f19" y="f45"/>
                      <a:pt x="f16" y="f45"/>
                    </a:cubicBezTo>
                    <a:lnTo>
                      <a:pt x="f20" y="f45"/>
                    </a:lnTo>
                    <a:cubicBezTo>
                      <a:pt x="f21" y="f45"/>
                      <a:pt x="f22" y="f44"/>
                      <a:pt x="f22" y="f43"/>
                    </a:cubicBezTo>
                    <a:cubicBezTo>
                      <a:pt x="f22" y="f42"/>
                      <a:pt x="f21" y="f41"/>
                      <a:pt x="f20" y="f41"/>
                    </a:cubicBezTo>
                    <a:close/>
                    <a:moveTo>
                      <a:pt x="f2" y="f2"/>
                    </a:moveTo>
                    <a:lnTo>
                      <a:pt x="f2" y="f46"/>
                    </a:lnTo>
                    <a:cubicBezTo>
                      <a:pt x="f2" y="f47"/>
                      <a:pt x="f48" y="f49"/>
                      <a:pt x="f50" y="f49"/>
                    </a:cubicBezTo>
                    <a:lnTo>
                      <a:pt x="f51" y="f49"/>
                    </a:lnTo>
                    <a:cubicBezTo>
                      <a:pt x="f52" y="f53"/>
                      <a:pt x="f54" y="f55"/>
                      <a:pt x="f54" y="f46"/>
                    </a:cubicBezTo>
                    <a:cubicBezTo>
                      <a:pt x="f54" y="f56"/>
                      <a:pt x="f57" y="f58"/>
                      <a:pt x="f57" y="f45"/>
                    </a:cubicBezTo>
                    <a:lnTo>
                      <a:pt x="f26" y="f45"/>
                    </a:lnTo>
                    <a:cubicBezTo>
                      <a:pt x="f27" y="f45"/>
                      <a:pt x="f28" y="f44"/>
                      <a:pt x="f28" y="f43"/>
                    </a:cubicBezTo>
                    <a:cubicBezTo>
                      <a:pt x="f28" y="f42"/>
                      <a:pt x="f27" y="f41"/>
                      <a:pt x="f26" y="f41"/>
                    </a:cubicBezTo>
                    <a:lnTo>
                      <a:pt x="f51" y="f41"/>
                    </a:lnTo>
                    <a:cubicBezTo>
                      <a:pt x="f49" y="f21"/>
                      <a:pt x="f59" y="f60"/>
                      <a:pt x="f61" y="f60"/>
                    </a:cubicBezTo>
                    <a:cubicBezTo>
                      <a:pt x="f62" y="f60"/>
                      <a:pt x="f63" y="f64"/>
                      <a:pt x="f65" y="f66"/>
                    </a:cubicBezTo>
                    <a:lnTo>
                      <a:pt x="f6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9" name="Google Shape;10471;p74">
                <a:extLst>
                  <a:ext uri="{FF2B5EF4-FFF2-40B4-BE49-F238E27FC236}">
                    <a16:creationId xmlns:a16="http://schemas.microsoft.com/office/drawing/2014/main" id="{57544BDA-6F2B-48F7-F274-0B88CE1027DA}"/>
                  </a:ext>
                </a:extLst>
              </p:cNvPr>
              <p:cNvSpPr/>
              <p:nvPr/>
            </p:nvSpPr>
            <p:spPr>
              <a:xfrm>
                <a:off x="4518516" y="3505370"/>
                <a:ext cx="318924" cy="92144"/>
              </a:xfrm>
              <a:custGeom>
                <a:avLst/>
                <a:gdLst>
                  <a:gd name="f0" fmla="val w"/>
                  <a:gd name="f1" fmla="val h"/>
                  <a:gd name="f2" fmla="val 0"/>
                  <a:gd name="f3" fmla="val 10461"/>
                  <a:gd name="f4" fmla="val 2836"/>
                  <a:gd name="f5" fmla="val 1734"/>
                  <a:gd name="f6" fmla="val 1513"/>
                  <a:gd name="f7" fmla="val 1356"/>
                  <a:gd name="f8" fmla="val 158"/>
                  <a:gd name="f9" fmla="val 347"/>
                  <a:gd name="f10" fmla="val 693"/>
                  <a:gd name="f11" fmla="val 1009"/>
                  <a:gd name="f12" fmla="val 410"/>
                  <a:gd name="f13" fmla="val 1"/>
                  <a:gd name="f14" fmla="val 1166"/>
                  <a:gd name="f15" fmla="val 1733"/>
                  <a:gd name="f16" fmla="val 10429"/>
                  <a:gd name="f17" fmla="val 10460"/>
                  <a:gd name="f18" fmla="val 1134"/>
                  <a:gd name="f19" fmla="val 9988"/>
                  <a:gd name="f20" fmla="val 9421"/>
                  <a:gd name="f21" fmla="val 9074"/>
                  <a:gd name="f22" fmla="val 8917"/>
                  <a:gd name="f23" fmla="val 8728"/>
                  <a:gd name="f24" fmla="val 8539"/>
                  <a:gd name="f25" fmla="val 8381"/>
                  <a:gd name="f26" fmla="val 6995"/>
                  <a:gd name="f27" fmla="val 6837"/>
                  <a:gd name="f28" fmla="val 6648"/>
                  <a:gd name="f29" fmla="val 6459"/>
                  <a:gd name="f30" fmla="val 6302"/>
                  <a:gd name="f31" fmla="val 4159"/>
                  <a:gd name="f32" fmla="val 4002"/>
                  <a:gd name="f33" fmla="val 3813"/>
                  <a:gd name="f34" fmla="val 3624"/>
                  <a:gd name="f35" fmla="val 3466"/>
                  <a:gd name="f36" fmla="val 2080"/>
                  <a:gd name="f37" fmla="val 1923"/>
                  <a:gd name="f38" fmla="*/ f0 1 10461"/>
                  <a:gd name="f39" fmla="*/ f1 1 2836"/>
                  <a:gd name="f40" fmla="val f2"/>
                  <a:gd name="f41" fmla="val f3"/>
                  <a:gd name="f42" fmla="val f4"/>
                  <a:gd name="f43" fmla="+- f42 0 f40"/>
                  <a:gd name="f44" fmla="+- f41 0 f40"/>
                  <a:gd name="f45" fmla="*/ f44 1 10461"/>
                  <a:gd name="f46" fmla="*/ f43 1 2836"/>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0461" h="2836">
                    <a:moveTo>
                      <a:pt x="f5" y="f2"/>
                    </a:moveTo>
                    <a:cubicBezTo>
                      <a:pt x="f6" y="f2"/>
                      <a:pt x="f7" y="f8"/>
                      <a:pt x="f7" y="f9"/>
                    </a:cubicBezTo>
                    <a:lnTo>
                      <a:pt x="f7" y="f10"/>
                    </a:lnTo>
                    <a:lnTo>
                      <a:pt x="f11" y="f10"/>
                    </a:lnTo>
                    <a:cubicBezTo>
                      <a:pt x="f12" y="f10"/>
                      <a:pt x="f13" y="f14"/>
                      <a:pt x="f13" y="f15"/>
                    </a:cubicBezTo>
                    <a:lnTo>
                      <a:pt x="f13" y="f4"/>
                    </a:lnTo>
                    <a:lnTo>
                      <a:pt x="f16" y="f4"/>
                    </a:lnTo>
                    <a:lnTo>
                      <a:pt x="f16" y="f15"/>
                    </a:lnTo>
                    <a:lnTo>
                      <a:pt x="f17" y="f15"/>
                    </a:lnTo>
                    <a:cubicBezTo>
                      <a:pt x="f17" y="f18"/>
                      <a:pt x="f19" y="f10"/>
                      <a:pt x="f20" y="f10"/>
                    </a:cubicBezTo>
                    <a:lnTo>
                      <a:pt x="f21" y="f10"/>
                    </a:lnTo>
                    <a:lnTo>
                      <a:pt x="f21" y="f9"/>
                    </a:lnTo>
                    <a:cubicBezTo>
                      <a:pt x="f21" y="f8"/>
                      <a:pt x="f22" y="f2"/>
                      <a:pt x="f23" y="f2"/>
                    </a:cubicBezTo>
                    <a:cubicBezTo>
                      <a:pt x="f24" y="f2"/>
                      <a:pt x="f25" y="f8"/>
                      <a:pt x="f25" y="f9"/>
                    </a:cubicBezTo>
                    <a:lnTo>
                      <a:pt x="f25" y="f10"/>
                    </a:lnTo>
                    <a:lnTo>
                      <a:pt x="f26" y="f10"/>
                    </a:lnTo>
                    <a:lnTo>
                      <a:pt x="f26" y="f9"/>
                    </a:lnTo>
                    <a:cubicBezTo>
                      <a:pt x="f26" y="f8"/>
                      <a:pt x="f27" y="f2"/>
                      <a:pt x="f28" y="f2"/>
                    </a:cubicBezTo>
                    <a:cubicBezTo>
                      <a:pt x="f29" y="f2"/>
                      <a:pt x="f30" y="f8"/>
                      <a:pt x="f30" y="f9"/>
                    </a:cubicBezTo>
                    <a:lnTo>
                      <a:pt x="f30" y="f10"/>
                    </a:lnTo>
                    <a:lnTo>
                      <a:pt x="f31" y="f10"/>
                    </a:lnTo>
                    <a:lnTo>
                      <a:pt x="f31" y="f9"/>
                    </a:lnTo>
                    <a:cubicBezTo>
                      <a:pt x="f31" y="f8"/>
                      <a:pt x="f32" y="f2"/>
                      <a:pt x="f33" y="f2"/>
                    </a:cubicBezTo>
                    <a:cubicBezTo>
                      <a:pt x="f34" y="f2"/>
                      <a:pt x="f35" y="f8"/>
                      <a:pt x="f35" y="f9"/>
                    </a:cubicBezTo>
                    <a:lnTo>
                      <a:pt x="f35" y="f10"/>
                    </a:lnTo>
                    <a:lnTo>
                      <a:pt x="f36" y="f10"/>
                    </a:lnTo>
                    <a:lnTo>
                      <a:pt x="f36" y="f9"/>
                    </a:lnTo>
                    <a:cubicBezTo>
                      <a:pt x="f36" y="f8"/>
                      <a:pt x="f37"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0" name="Google Shape;10483;p74">
              <a:extLst>
                <a:ext uri="{FF2B5EF4-FFF2-40B4-BE49-F238E27FC236}">
                  <a16:creationId xmlns:a16="http://schemas.microsoft.com/office/drawing/2014/main" id="{2C44D45D-7015-F895-A6C4-EC48B55D3D88}"/>
                </a:ext>
              </a:extLst>
            </p:cNvPr>
            <p:cNvGrpSpPr/>
            <p:nvPr/>
          </p:nvGrpSpPr>
          <p:grpSpPr>
            <a:xfrm>
              <a:off x="7861508" y="3405280"/>
              <a:ext cx="340046" cy="360374"/>
              <a:chOff x="7861508" y="3405280"/>
              <a:chExt cx="340046" cy="360374"/>
            </a:xfrm>
          </p:grpSpPr>
          <p:sp>
            <p:nvSpPr>
              <p:cNvPr id="141" name="Google Shape;10484;p74">
                <a:extLst>
                  <a:ext uri="{FF2B5EF4-FFF2-40B4-BE49-F238E27FC236}">
                    <a16:creationId xmlns:a16="http://schemas.microsoft.com/office/drawing/2014/main" id="{C41D4523-5477-7EAA-9D5D-9094AFDD77DA}"/>
                  </a:ext>
                </a:extLst>
              </p:cNvPr>
              <p:cNvSpPr/>
              <p:nvPr/>
            </p:nvSpPr>
            <p:spPr>
              <a:xfrm>
                <a:off x="8052654" y="3607966"/>
                <a:ext cx="148900" cy="157688"/>
              </a:xfrm>
              <a:custGeom>
                <a:avLst/>
                <a:gdLst>
                  <a:gd name="f0" fmla="val w"/>
                  <a:gd name="f1" fmla="val h"/>
                  <a:gd name="f2" fmla="val 0"/>
                  <a:gd name="f3" fmla="val 4884"/>
                  <a:gd name="f4" fmla="val 4853"/>
                  <a:gd name="f5" fmla="val 2426"/>
                  <a:gd name="f6" fmla="val 662"/>
                  <a:gd name="f7" fmla="val 2646"/>
                  <a:gd name="f8" fmla="val 2804"/>
                  <a:gd name="f9" fmla="val 819"/>
                  <a:gd name="f10" fmla="val 1008"/>
                  <a:gd name="f11" fmla="val 1197"/>
                  <a:gd name="f12" fmla="val 1355"/>
                  <a:gd name="f13" fmla="val 2237"/>
                  <a:gd name="f14" fmla="val 2079"/>
                  <a:gd name="f15" fmla="val 1670"/>
                  <a:gd name="f16" fmla="val 1828"/>
                  <a:gd name="f17" fmla="val 2048"/>
                  <a:gd name="f18" fmla="val 3781"/>
                  <a:gd name="f19" fmla="val 3970"/>
                  <a:gd name="f20" fmla="val 4127"/>
                  <a:gd name="f21" fmla="val 1103"/>
                  <a:gd name="f22" fmla="val 3749"/>
                  <a:gd name="f23" fmla="val 4852"/>
                  <a:gd name="f24" fmla="val 4883"/>
                  <a:gd name="f25" fmla="val 1040"/>
                  <a:gd name="f26" fmla="*/ f0 1 4884"/>
                  <a:gd name="f27" fmla="*/ f1 1 4853"/>
                  <a:gd name="f28" fmla="val f2"/>
                  <a:gd name="f29" fmla="val f3"/>
                  <a:gd name="f30" fmla="val f4"/>
                  <a:gd name="f31" fmla="+- f30 0 f28"/>
                  <a:gd name="f32" fmla="+- f29 0 f28"/>
                  <a:gd name="f33" fmla="*/ f32 1 4884"/>
                  <a:gd name="f34" fmla="*/ f31 1 4853"/>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4884" h="4853">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5" y="f2"/>
                    </a:moveTo>
                    <a:cubicBezTo>
                      <a:pt x="f21" y="f2"/>
                      <a:pt x="f2" y="f21"/>
                      <a:pt x="f2" y="f5"/>
                    </a:cubicBezTo>
                    <a:cubicBezTo>
                      <a:pt x="f2" y="f22"/>
                      <a:pt x="f21" y="f23"/>
                      <a:pt x="f5" y="f23"/>
                    </a:cubicBezTo>
                    <a:cubicBezTo>
                      <a:pt x="f18" y="f23"/>
                      <a:pt x="f24" y="f22"/>
                      <a:pt x="f24" y="f5"/>
                    </a:cubicBezTo>
                    <a:cubicBezTo>
                      <a:pt x="f24" y="f25"/>
                      <a:pt x="f18"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2" name="Google Shape;10485;p74">
                <a:extLst>
                  <a:ext uri="{FF2B5EF4-FFF2-40B4-BE49-F238E27FC236}">
                    <a16:creationId xmlns:a16="http://schemas.microsoft.com/office/drawing/2014/main" id="{C48EDB57-DAAE-9F89-0F6D-CED54E1DF080}"/>
                  </a:ext>
                </a:extLst>
              </p:cNvPr>
              <p:cNvSpPr/>
              <p:nvPr/>
            </p:nvSpPr>
            <p:spPr>
              <a:xfrm>
                <a:off x="7861508" y="3483068"/>
                <a:ext cx="43260" cy="281543"/>
              </a:xfrm>
              <a:custGeom>
                <a:avLst/>
                <a:gdLst>
                  <a:gd name="f0" fmla="val w"/>
                  <a:gd name="f1" fmla="val h"/>
                  <a:gd name="f2" fmla="val 0"/>
                  <a:gd name="f3" fmla="val 1419"/>
                  <a:gd name="f4" fmla="val 8665"/>
                  <a:gd name="f5" fmla="val 32"/>
                  <a:gd name="f6" fmla="val 1"/>
                  <a:gd name="f7" fmla="val 7310"/>
                  <a:gd name="f8" fmla="val 8034"/>
                  <a:gd name="f9" fmla="val 631"/>
                  <a:gd name="f10" fmla="val 1418"/>
                  <a:gd name="f11" fmla="val 347"/>
                  <a:gd name="f12" fmla="val 1072"/>
                  <a:gd name="f13" fmla="val 662"/>
                  <a:gd name="f14" fmla="val 316"/>
                  <a:gd name="f15" fmla="val 253"/>
                  <a:gd name="f16" fmla="*/ f0 1 1419"/>
                  <a:gd name="f17" fmla="*/ f1 1 8665"/>
                  <a:gd name="f18" fmla="val f2"/>
                  <a:gd name="f19" fmla="val f3"/>
                  <a:gd name="f20" fmla="val f4"/>
                  <a:gd name="f21" fmla="+- f20 0 f18"/>
                  <a:gd name="f22" fmla="+- f19 0 f18"/>
                  <a:gd name="f23" fmla="*/ f22 1 1419"/>
                  <a:gd name="f24" fmla="*/ f21 1 8665"/>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419" h="8665">
                    <a:moveTo>
                      <a:pt x="f5" y="f6"/>
                    </a:moveTo>
                    <a:lnTo>
                      <a:pt x="f5" y="f7"/>
                    </a:lnTo>
                    <a:cubicBezTo>
                      <a:pt x="f6" y="f8"/>
                      <a:pt x="f9" y="f4"/>
                      <a:pt x="f10" y="f4"/>
                    </a:cubicBezTo>
                    <a:lnTo>
                      <a:pt x="f10" y="f11"/>
                    </a:lnTo>
                    <a:lnTo>
                      <a:pt x="f12" y="f11"/>
                    </a:lnTo>
                    <a:cubicBezTo>
                      <a:pt x="f13" y="f11"/>
                      <a:pt x="f14" y="f15"/>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3" name="Google Shape;10486;p74">
                <a:extLst>
                  <a:ext uri="{FF2B5EF4-FFF2-40B4-BE49-F238E27FC236}">
                    <a16:creationId xmlns:a16="http://schemas.microsoft.com/office/drawing/2014/main" id="{24F080C3-65D8-50D3-2A3B-38515AA28F01}"/>
                  </a:ext>
                </a:extLst>
              </p:cNvPr>
              <p:cNvSpPr/>
              <p:nvPr/>
            </p:nvSpPr>
            <p:spPr>
              <a:xfrm>
                <a:off x="7924885" y="3494343"/>
                <a:ext cx="213283" cy="270269"/>
              </a:xfrm>
              <a:custGeom>
                <a:avLst/>
                <a:gdLst>
                  <a:gd name="f0" fmla="val w"/>
                  <a:gd name="f1" fmla="val h"/>
                  <a:gd name="f2" fmla="val 0"/>
                  <a:gd name="f3" fmla="val 6996"/>
                  <a:gd name="f4" fmla="val 8318"/>
                  <a:gd name="f5" fmla="val 5262"/>
                  <a:gd name="f6" fmla="val 693"/>
                  <a:gd name="f7" fmla="val 5451"/>
                  <a:gd name="f8" fmla="val 5609"/>
                  <a:gd name="f9" fmla="val 851"/>
                  <a:gd name="f10" fmla="val 1040"/>
                  <a:gd name="f11" fmla="val 1229"/>
                  <a:gd name="f12" fmla="val 1386"/>
                  <a:gd name="f13" fmla="val 1072"/>
                  <a:gd name="f14" fmla="val 883"/>
                  <a:gd name="f15" fmla="val 726"/>
                  <a:gd name="f16" fmla="val 2080"/>
                  <a:gd name="f17" fmla="val 2237"/>
                  <a:gd name="f18" fmla="val 2426"/>
                  <a:gd name="f19" fmla="val 2615"/>
                  <a:gd name="f20" fmla="val 2773"/>
                  <a:gd name="f21" fmla="val 1"/>
                  <a:gd name="f22" fmla="val 4695"/>
                  <a:gd name="f23" fmla="val 4002"/>
                  <a:gd name="f24" fmla="val 7750"/>
                  <a:gd name="f25" fmla="val 3498"/>
                  <a:gd name="f26" fmla="val 6868"/>
                  <a:gd name="f27" fmla="val 5892"/>
                  <a:gd name="f28" fmla="val 5766"/>
                  <a:gd name="f29" fmla="val 3561"/>
                  <a:gd name="f30" fmla="val 5640"/>
                  <a:gd name="f31" fmla="val 5545"/>
                  <a:gd name="f32" fmla="val 5388"/>
                  <a:gd name="f33" fmla="val 5167"/>
                  <a:gd name="f34" fmla="val 3812"/>
                  <a:gd name="f35" fmla="val 3592"/>
                  <a:gd name="f36" fmla="val 3434"/>
                  <a:gd name="f37" fmla="val 5199"/>
                  <a:gd name="f38" fmla="val 3056"/>
                  <a:gd name="f39" fmla="val 5861"/>
                  <a:gd name="f40" fmla="val 6617"/>
                  <a:gd name="f41" fmla="val 6743"/>
                  <a:gd name="f42" fmla="val 6869"/>
                  <a:gd name="f43" fmla="val 2804"/>
                  <a:gd name="f44" fmla="val 6995"/>
                  <a:gd name="f45" fmla="*/ f0 1 6996"/>
                  <a:gd name="f46" fmla="*/ f1 1 8318"/>
                  <a:gd name="f47" fmla="val f2"/>
                  <a:gd name="f48" fmla="val f3"/>
                  <a:gd name="f49" fmla="val f4"/>
                  <a:gd name="f50" fmla="+- f49 0 f47"/>
                  <a:gd name="f51" fmla="+- f48 0 f47"/>
                  <a:gd name="f52" fmla="*/ f51 1 6996"/>
                  <a:gd name="f53" fmla="*/ f50 1 8318"/>
                  <a:gd name="f54" fmla="*/ f47 1 f52"/>
                  <a:gd name="f55" fmla="*/ f48 1 f52"/>
                  <a:gd name="f56" fmla="*/ f47 1 f53"/>
                  <a:gd name="f57" fmla="*/ f49 1 f53"/>
                  <a:gd name="f58" fmla="*/ f54 f45 1"/>
                  <a:gd name="f59" fmla="*/ f55 f45 1"/>
                  <a:gd name="f60" fmla="*/ f57 f46 1"/>
                  <a:gd name="f61" fmla="*/ f56 f46 1"/>
                </a:gdLst>
                <a:ahLst/>
                <a:cxnLst>
                  <a:cxn ang="3cd4">
                    <a:pos x="hc" y="t"/>
                  </a:cxn>
                  <a:cxn ang="0">
                    <a:pos x="r" y="vc"/>
                  </a:cxn>
                  <a:cxn ang="cd4">
                    <a:pos x="hc" y="b"/>
                  </a:cxn>
                  <a:cxn ang="cd2">
                    <a:pos x="l" y="vc"/>
                  </a:cxn>
                </a:cxnLst>
                <a:rect l="f58" t="f61" r="f59" b="f60"/>
                <a:pathLst>
                  <a:path w="6996" h="831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21" y="f2"/>
                    </a:moveTo>
                    <a:lnTo>
                      <a:pt x="f21" y="f4"/>
                    </a:lnTo>
                    <a:lnTo>
                      <a:pt x="f22" y="f4"/>
                    </a:lnTo>
                    <a:cubicBezTo>
                      <a:pt x="f23" y="f24"/>
                      <a:pt x="f25" y="f26"/>
                      <a:pt x="f25" y="f27"/>
                    </a:cubicBezTo>
                    <a:cubicBezTo>
                      <a:pt x="f25" y="f28"/>
                      <a:pt x="f29" y="f30"/>
                      <a:pt x="f29" y="f31"/>
                    </a:cubicBezTo>
                    <a:lnTo>
                      <a:pt x="f13" y="f31"/>
                    </a:lnTo>
                    <a:cubicBezTo>
                      <a:pt x="f14" y="f31"/>
                      <a:pt x="f15" y="f32"/>
                      <a:pt x="f15" y="f33"/>
                    </a:cubicBezTo>
                    <a:lnTo>
                      <a:pt x="f15" y="f34"/>
                    </a:lnTo>
                    <a:cubicBezTo>
                      <a:pt x="f15" y="f35"/>
                      <a:pt x="f14" y="f36"/>
                      <a:pt x="f13" y="f36"/>
                    </a:cubicBezTo>
                    <a:lnTo>
                      <a:pt x="f22" y="f36"/>
                    </a:lnTo>
                    <a:cubicBezTo>
                      <a:pt x="f37" y="f38"/>
                      <a:pt x="f39" y="f20"/>
                      <a:pt x="f40" y="f20"/>
                    </a:cubicBezTo>
                    <a:cubicBezTo>
                      <a:pt x="f41" y="f20"/>
                      <a:pt x="f42" y="f43"/>
                      <a:pt x="f44" y="f43"/>
                    </a:cubicBezTo>
                    <a:lnTo>
                      <a:pt x="f44"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4" name="Google Shape;10487;p74">
                <a:extLst>
                  <a:ext uri="{FF2B5EF4-FFF2-40B4-BE49-F238E27FC236}">
                    <a16:creationId xmlns:a16="http://schemas.microsoft.com/office/drawing/2014/main" id="{9EC5A2FF-F56A-BBC5-2A5C-E5B4C5F406A5}"/>
                  </a:ext>
                </a:extLst>
              </p:cNvPr>
              <p:cNvSpPr/>
              <p:nvPr/>
            </p:nvSpPr>
            <p:spPr>
              <a:xfrm>
                <a:off x="7968118" y="3629445"/>
                <a:ext cx="80732" cy="22549"/>
              </a:xfrm>
              <a:custGeom>
                <a:avLst/>
                <a:gdLst>
                  <a:gd name="f0" fmla="val w"/>
                  <a:gd name="f1" fmla="val h"/>
                  <a:gd name="f2" fmla="val 0"/>
                  <a:gd name="f3" fmla="val 2648"/>
                  <a:gd name="f4" fmla="val 694"/>
                  <a:gd name="f5" fmla="val 1"/>
                  <a:gd name="f6" fmla="val 2301"/>
                  <a:gd name="f7" fmla="val 2364"/>
                  <a:gd name="f8" fmla="val 473"/>
                  <a:gd name="f9" fmla="val 2490"/>
                  <a:gd name="f10" fmla="val 221"/>
                  <a:gd name="f11" fmla="val 2647"/>
                  <a:gd name="f12" fmla="*/ f0 1 2648"/>
                  <a:gd name="f13" fmla="*/ f1 1 694"/>
                  <a:gd name="f14" fmla="val f2"/>
                  <a:gd name="f15" fmla="val f3"/>
                  <a:gd name="f16" fmla="val f4"/>
                  <a:gd name="f17" fmla="+- f16 0 f14"/>
                  <a:gd name="f18" fmla="+- f15 0 f14"/>
                  <a:gd name="f19" fmla="*/ f18 1 2648"/>
                  <a:gd name="f20" fmla="*/ f17 1 694"/>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648" h="694">
                    <a:moveTo>
                      <a:pt x="f5" y="f5"/>
                    </a:moveTo>
                    <a:lnTo>
                      <a:pt x="f5" y="f4"/>
                    </a:lnTo>
                    <a:lnTo>
                      <a:pt x="f6" y="f4"/>
                    </a:lnTo>
                    <a:cubicBezTo>
                      <a:pt x="f7" y="f8"/>
                      <a:pt x="f9" y="f10"/>
                      <a:pt x="f11"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5" name="Google Shape;10488;p74">
                <a:extLst>
                  <a:ext uri="{FF2B5EF4-FFF2-40B4-BE49-F238E27FC236}">
                    <a16:creationId xmlns:a16="http://schemas.microsoft.com/office/drawing/2014/main" id="{F8F3A5C5-3EE7-5DCF-B280-0E13A77B004D}"/>
                  </a:ext>
                </a:extLst>
              </p:cNvPr>
              <p:cNvSpPr/>
              <p:nvPr/>
            </p:nvSpPr>
            <p:spPr>
              <a:xfrm>
                <a:off x="7861508" y="3405280"/>
                <a:ext cx="275691" cy="66577"/>
              </a:xfrm>
              <a:custGeom>
                <a:avLst/>
                <a:gdLst>
                  <a:gd name="f0" fmla="val w"/>
                  <a:gd name="f1" fmla="val h"/>
                  <a:gd name="f2" fmla="val 0"/>
                  <a:gd name="f3" fmla="val 9043"/>
                  <a:gd name="f4" fmla="val 2049"/>
                  <a:gd name="f5" fmla="val 1072"/>
                  <a:gd name="f6" fmla="val 473"/>
                  <a:gd name="f7" fmla="val 32"/>
                  <a:gd name="f8" fmla="val 1040"/>
                  <a:gd name="f9" fmla="val 1"/>
                  <a:gd name="f10" fmla="val 1576"/>
                  <a:gd name="f11" fmla="val 2048"/>
                  <a:gd name="f12" fmla="val 8475"/>
                  <a:gd name="f13" fmla="val 8034"/>
                  <a:gd name="f14" fmla="val 441"/>
                  <a:gd name="f15" fmla="val 8507"/>
                  <a:gd name="f16" fmla="*/ f0 1 9043"/>
                  <a:gd name="f17" fmla="*/ f1 1 2049"/>
                  <a:gd name="f18" fmla="val f2"/>
                  <a:gd name="f19" fmla="val f3"/>
                  <a:gd name="f20" fmla="val f4"/>
                  <a:gd name="f21" fmla="+- f20 0 f18"/>
                  <a:gd name="f22" fmla="+- f19 0 f18"/>
                  <a:gd name="f23" fmla="*/ f22 1 9043"/>
                  <a:gd name="f24" fmla="*/ f21 1 204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9043" h="2049">
                    <a:moveTo>
                      <a:pt x="f5" y="f2"/>
                    </a:moveTo>
                    <a:cubicBezTo>
                      <a:pt x="f6" y="f2"/>
                      <a:pt x="f7" y="f6"/>
                      <a:pt x="f7" y="f8"/>
                    </a:cubicBezTo>
                    <a:cubicBezTo>
                      <a:pt x="f9" y="f10"/>
                      <a:pt x="f6" y="f11"/>
                      <a:pt x="f5" y="f11"/>
                    </a:cubicBezTo>
                    <a:lnTo>
                      <a:pt x="f3" y="f11"/>
                    </a:lnTo>
                    <a:cubicBezTo>
                      <a:pt x="f12" y="f11"/>
                      <a:pt x="f13" y="f10"/>
                      <a:pt x="f13" y="f8"/>
                    </a:cubicBezTo>
                    <a:cubicBezTo>
                      <a:pt x="f13" y="f14"/>
                      <a:pt x="f15" y="f2"/>
                      <a:pt x="f3"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6" name="Google Shape;10497;p74">
              <a:extLst>
                <a:ext uri="{FF2B5EF4-FFF2-40B4-BE49-F238E27FC236}">
                  <a16:creationId xmlns:a16="http://schemas.microsoft.com/office/drawing/2014/main" id="{05B1000F-B287-C7BC-C29B-330EE2F9B990}"/>
                </a:ext>
              </a:extLst>
            </p:cNvPr>
            <p:cNvGrpSpPr/>
            <p:nvPr/>
          </p:nvGrpSpPr>
          <p:grpSpPr>
            <a:xfrm>
              <a:off x="7780593" y="1954575"/>
              <a:ext cx="472799" cy="502554"/>
              <a:chOff x="7780593" y="1954575"/>
              <a:chExt cx="472799" cy="502554"/>
            </a:xfrm>
          </p:grpSpPr>
          <p:sp>
            <p:nvSpPr>
              <p:cNvPr id="147" name="Google Shape;10498;p74">
                <a:extLst>
                  <a:ext uri="{FF2B5EF4-FFF2-40B4-BE49-F238E27FC236}">
                    <a16:creationId xmlns:a16="http://schemas.microsoft.com/office/drawing/2014/main" id="{9E902E63-C4C3-ABF6-896E-DE029B5104A1}"/>
                  </a:ext>
                </a:extLst>
              </p:cNvPr>
              <p:cNvSpPr/>
              <p:nvPr/>
            </p:nvSpPr>
            <p:spPr>
              <a:xfrm>
                <a:off x="7946126" y="1954575"/>
                <a:ext cx="137955" cy="147026"/>
              </a:xfrm>
              <a:custGeom>
                <a:avLst/>
                <a:gdLst>
                  <a:gd name="f0" fmla="val w"/>
                  <a:gd name="f1" fmla="val h"/>
                  <a:gd name="f2" fmla="val 0"/>
                  <a:gd name="f3" fmla="val 3466"/>
                  <a:gd name="f4" fmla="val 1733"/>
                  <a:gd name="f5" fmla="val 788"/>
                  <a:gd name="f6" fmla="val 2678"/>
                  <a:gd name="f7" fmla="*/ f0 1 3466"/>
                  <a:gd name="f8" fmla="*/ f1 1 3466"/>
                  <a:gd name="f9" fmla="val f2"/>
                  <a:gd name="f10" fmla="val f3"/>
                  <a:gd name="f11" fmla="+- f10 0 f9"/>
                  <a:gd name="f12" fmla="*/ f11 1 3466"/>
                  <a:gd name="f13" fmla="*/ f9 1 f12"/>
                  <a:gd name="f14" fmla="*/ f10 1 f12"/>
                  <a:gd name="f15" fmla="*/ f13 f7 1"/>
                  <a:gd name="f16" fmla="*/ f14 f7 1"/>
                  <a:gd name="f17" fmla="*/ f14 f8 1"/>
                  <a:gd name="f18" fmla="*/ f13 f8 1"/>
                </a:gdLst>
                <a:ahLst/>
                <a:cxnLst>
                  <a:cxn ang="3cd4">
                    <a:pos x="hc" y="t"/>
                  </a:cxn>
                  <a:cxn ang="0">
                    <a:pos x="r" y="vc"/>
                  </a:cxn>
                  <a:cxn ang="cd4">
                    <a:pos x="hc" y="b"/>
                  </a:cxn>
                  <a:cxn ang="cd2">
                    <a:pos x="l" y="vc"/>
                  </a:cxn>
                </a:cxnLst>
                <a:rect l="f15" t="f18" r="f16" b="f17"/>
                <a:pathLst>
                  <a:path w="3466" h="3466">
                    <a:moveTo>
                      <a:pt x="f4" y="f2"/>
                    </a:moveTo>
                    <a:cubicBezTo>
                      <a:pt x="f5" y="f2"/>
                      <a:pt x="f2" y="f5"/>
                      <a:pt x="f2" y="f4"/>
                    </a:cubicBezTo>
                    <a:cubicBezTo>
                      <a:pt x="f2" y="f6"/>
                      <a:pt x="f5" y="f3"/>
                      <a:pt x="f4" y="f3"/>
                    </a:cubicBezTo>
                    <a:cubicBezTo>
                      <a:pt x="f6" y="f3"/>
                      <a:pt x="f3" y="f6"/>
                      <a:pt x="f3" y="f4"/>
                    </a:cubicBezTo>
                    <a:cubicBezTo>
                      <a:pt x="f3" y="f5"/>
                      <a:pt x="f6" y="f2"/>
                      <a:pt x="f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8" name="Google Shape;10499;p74">
                <a:extLst>
                  <a:ext uri="{FF2B5EF4-FFF2-40B4-BE49-F238E27FC236}">
                    <a16:creationId xmlns:a16="http://schemas.microsoft.com/office/drawing/2014/main" id="{A8F10868-9921-8B8D-A8D4-BF068E83CD94}"/>
                  </a:ext>
                </a:extLst>
              </p:cNvPr>
              <p:cNvSpPr/>
              <p:nvPr/>
            </p:nvSpPr>
            <p:spPr>
              <a:xfrm>
                <a:off x="7780593" y="2248591"/>
                <a:ext cx="472799" cy="208538"/>
              </a:xfrm>
              <a:custGeom>
                <a:avLst/>
                <a:gdLst>
                  <a:gd name="f0" fmla="val w"/>
                  <a:gd name="f1" fmla="val h"/>
                  <a:gd name="f2" fmla="val 0"/>
                  <a:gd name="f3" fmla="val 11879"/>
                  <a:gd name="f4" fmla="val 4916"/>
                  <a:gd name="f5" fmla="val 694"/>
                  <a:gd name="f6" fmla="val 316"/>
                  <a:gd name="f7" fmla="val 1"/>
                  <a:gd name="f8" fmla="val 315"/>
                  <a:gd name="f9" fmla="val 693"/>
                  <a:gd name="f10" fmla="val 1103"/>
                  <a:gd name="f11" fmla="val 1418"/>
                  <a:gd name="f12" fmla="val 4569"/>
                  <a:gd name="f13" fmla="val 4758"/>
                  <a:gd name="f14" fmla="val 851"/>
                  <a:gd name="f15" fmla="val 4915"/>
                  <a:gd name="f16" fmla="val 1040"/>
                  <a:gd name="f17" fmla="val 10807"/>
                  <a:gd name="f18" fmla="val 11028"/>
                  <a:gd name="f19" fmla="val 11185"/>
                  <a:gd name="f20" fmla="val 11563"/>
                  <a:gd name="f21" fmla="val 11878"/>
                  <a:gd name="f22" fmla="val 11815"/>
                  <a:gd name="f23" fmla="val 11500"/>
                  <a:gd name="f24" fmla="val 11122"/>
                  <a:gd name="f25" fmla="*/ f0 1 11879"/>
                  <a:gd name="f26" fmla="*/ f1 1 4916"/>
                  <a:gd name="f27" fmla="val f2"/>
                  <a:gd name="f28" fmla="val f3"/>
                  <a:gd name="f29" fmla="val f4"/>
                  <a:gd name="f30" fmla="+- f29 0 f27"/>
                  <a:gd name="f31" fmla="+- f28 0 f27"/>
                  <a:gd name="f32" fmla="*/ f31 1 11879"/>
                  <a:gd name="f33" fmla="*/ f30 1 491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1879" h="4916">
                    <a:moveTo>
                      <a:pt x="f5" y="f2"/>
                    </a:moveTo>
                    <a:cubicBezTo>
                      <a:pt x="f6" y="f2"/>
                      <a:pt x="f7" y="f8"/>
                      <a:pt x="f7" y="f9"/>
                    </a:cubicBezTo>
                    <a:cubicBezTo>
                      <a:pt x="f7" y="f10"/>
                      <a:pt x="f6" y="f11"/>
                      <a:pt x="f5" y="f11"/>
                    </a:cubicBezTo>
                    <a:lnTo>
                      <a:pt x="f5" y="f12"/>
                    </a:lnTo>
                    <a:cubicBezTo>
                      <a:pt x="f5" y="f13"/>
                      <a:pt x="f14" y="f15"/>
                      <a:pt x="f16" y="f15"/>
                    </a:cubicBezTo>
                    <a:lnTo>
                      <a:pt x="f17" y="f15"/>
                    </a:lnTo>
                    <a:cubicBezTo>
                      <a:pt x="f18" y="f15"/>
                      <a:pt x="f19" y="f13"/>
                      <a:pt x="f19" y="f12"/>
                    </a:cubicBezTo>
                    <a:lnTo>
                      <a:pt x="f19" y="f11"/>
                    </a:lnTo>
                    <a:cubicBezTo>
                      <a:pt x="f20" y="f11"/>
                      <a:pt x="f21" y="f10"/>
                      <a:pt x="f21" y="f9"/>
                    </a:cubicBezTo>
                    <a:cubicBezTo>
                      <a:pt x="f22" y="f8"/>
                      <a:pt x="f23" y="f2"/>
                      <a:pt x="f2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9" name="Google Shape;10500;p74">
                <a:extLst>
                  <a:ext uri="{FF2B5EF4-FFF2-40B4-BE49-F238E27FC236}">
                    <a16:creationId xmlns:a16="http://schemas.microsoft.com/office/drawing/2014/main" id="{0BC07C4F-AC42-11D5-BB00-1D07664E6892}"/>
                  </a:ext>
                </a:extLst>
              </p:cNvPr>
              <p:cNvSpPr/>
              <p:nvPr/>
            </p:nvSpPr>
            <p:spPr>
              <a:xfrm>
                <a:off x="8102864" y="2014734"/>
                <a:ext cx="119164" cy="205822"/>
              </a:xfrm>
              <a:custGeom>
                <a:avLst/>
                <a:gdLst>
                  <a:gd name="f0" fmla="val w"/>
                  <a:gd name="f1" fmla="val h"/>
                  <a:gd name="f2" fmla="val 0"/>
                  <a:gd name="f3" fmla="val 2994"/>
                  <a:gd name="f4" fmla="val 4852"/>
                  <a:gd name="f5" fmla="val 190"/>
                  <a:gd name="f6" fmla="val 126"/>
                  <a:gd name="f7" fmla="val 253"/>
                  <a:gd name="f8" fmla="val 221"/>
                  <a:gd name="f9" fmla="val 347"/>
                  <a:gd name="f10" fmla="val 693"/>
                  <a:gd name="f11" fmla="val 158"/>
                  <a:gd name="f12" fmla="val 1071"/>
                  <a:gd name="f13" fmla="val 1"/>
                  <a:gd name="f14" fmla="val 1386"/>
                  <a:gd name="f15" fmla="val 977"/>
                  <a:gd name="f16" fmla="val 2079"/>
                  <a:gd name="f17" fmla="val 1607"/>
                  <a:gd name="f18" fmla="val 3182"/>
                  <a:gd name="f19" fmla="val 4474"/>
                  <a:gd name="f20" fmla="val 2489"/>
                  <a:gd name="f21" fmla="val 756"/>
                  <a:gd name="f22" fmla="val 2363"/>
                  <a:gd name="f23" fmla="val 315"/>
                  <a:gd name="f24" fmla="val 1922"/>
                  <a:gd name="f25" fmla="val 1450"/>
                  <a:gd name="f26" fmla="*/ f0 1 2994"/>
                  <a:gd name="f27" fmla="*/ f1 1 4852"/>
                  <a:gd name="f28" fmla="val f2"/>
                  <a:gd name="f29" fmla="val f3"/>
                  <a:gd name="f30" fmla="val f4"/>
                  <a:gd name="f31" fmla="+- f30 0 f28"/>
                  <a:gd name="f32" fmla="+- f29 0 f28"/>
                  <a:gd name="f33" fmla="*/ f32 1 2994"/>
                  <a:gd name="f34" fmla="*/ f31 1 4852"/>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2994" h="4852">
                    <a:moveTo>
                      <a:pt x="f5" y="f2"/>
                    </a:moveTo>
                    <a:cubicBezTo>
                      <a:pt x="f5" y="f6"/>
                      <a:pt x="f7" y="f8"/>
                      <a:pt x="f7" y="f9"/>
                    </a:cubicBezTo>
                    <a:cubicBezTo>
                      <a:pt x="f7" y="f10"/>
                      <a:pt x="f11" y="f12"/>
                      <a:pt x="f13" y="f14"/>
                    </a:cubicBezTo>
                    <a:cubicBezTo>
                      <a:pt x="f15" y="f16"/>
                      <a:pt x="f17" y="f18"/>
                      <a:pt x="f17" y="f19"/>
                    </a:cubicBezTo>
                    <a:lnTo>
                      <a:pt x="f17" y="f4"/>
                    </a:lnTo>
                    <a:lnTo>
                      <a:pt x="f3" y="f4"/>
                    </a:lnTo>
                    <a:lnTo>
                      <a:pt x="f20" y="f21"/>
                    </a:lnTo>
                    <a:cubicBezTo>
                      <a:pt x="f22" y="f23"/>
                      <a:pt x="f24" y="f2"/>
                      <a:pt x="f2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0" name="Google Shape;10501;p74">
                <a:extLst>
                  <a:ext uri="{FF2B5EF4-FFF2-40B4-BE49-F238E27FC236}">
                    <a16:creationId xmlns:a16="http://schemas.microsoft.com/office/drawing/2014/main" id="{752F79F0-F05F-D05A-EE6A-21A3E95054F9}"/>
                  </a:ext>
                </a:extLst>
              </p:cNvPr>
              <p:cNvSpPr/>
              <p:nvPr/>
            </p:nvSpPr>
            <p:spPr>
              <a:xfrm>
                <a:off x="7808171" y="2014734"/>
                <a:ext cx="119164" cy="205822"/>
              </a:xfrm>
              <a:custGeom>
                <a:avLst/>
                <a:gdLst>
                  <a:gd name="f0" fmla="val w"/>
                  <a:gd name="f1" fmla="val h"/>
                  <a:gd name="f2" fmla="val 0"/>
                  <a:gd name="f3" fmla="val 2994"/>
                  <a:gd name="f4" fmla="val 4852"/>
                  <a:gd name="f5" fmla="val 1545"/>
                  <a:gd name="f6" fmla="val 1072"/>
                  <a:gd name="f7" fmla="val 663"/>
                  <a:gd name="f8" fmla="val 315"/>
                  <a:gd name="f9" fmla="val 505"/>
                  <a:gd name="f10" fmla="val 788"/>
                  <a:gd name="f11" fmla="val 1"/>
                  <a:gd name="f12" fmla="val 1356"/>
                  <a:gd name="f13" fmla="val 4474"/>
                  <a:gd name="f14" fmla="val 1387"/>
                  <a:gd name="f15" fmla="val 3182"/>
                  <a:gd name="f16" fmla="val 2017"/>
                  <a:gd name="f17" fmla="val 2048"/>
                  <a:gd name="f18" fmla="val 1386"/>
                  <a:gd name="f19" fmla="val 2836"/>
                  <a:gd name="f20" fmla="val 1071"/>
                  <a:gd name="f21" fmla="val 2773"/>
                  <a:gd name="f22" fmla="val 693"/>
                  <a:gd name="f23" fmla="val 347"/>
                  <a:gd name="f24" fmla="val 221"/>
                  <a:gd name="f25" fmla="val 95"/>
                  <a:gd name="f26" fmla="val 2805"/>
                  <a:gd name="f27" fmla="*/ f0 1 2994"/>
                  <a:gd name="f28" fmla="*/ f1 1 4852"/>
                  <a:gd name="f29" fmla="val f2"/>
                  <a:gd name="f30" fmla="val f3"/>
                  <a:gd name="f31" fmla="val f4"/>
                  <a:gd name="f32" fmla="+- f31 0 f29"/>
                  <a:gd name="f33" fmla="+- f30 0 f29"/>
                  <a:gd name="f34" fmla="*/ f33 1 2994"/>
                  <a:gd name="f35" fmla="*/ f32 1 4852"/>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994" h="4852">
                    <a:moveTo>
                      <a:pt x="f5" y="f2"/>
                    </a:moveTo>
                    <a:cubicBezTo>
                      <a:pt x="f6" y="f2"/>
                      <a:pt x="f7" y="f8"/>
                      <a:pt x="f9" y="f10"/>
                    </a:cubicBezTo>
                    <a:lnTo>
                      <a:pt x="f11" y="f4"/>
                    </a:lnTo>
                    <a:lnTo>
                      <a:pt x="f12" y="f4"/>
                    </a:lnTo>
                    <a:lnTo>
                      <a:pt x="f12" y="f13"/>
                    </a:lnTo>
                    <a:lnTo>
                      <a:pt x="f14" y="f13"/>
                    </a:lnTo>
                    <a:cubicBezTo>
                      <a:pt x="f14" y="f15"/>
                      <a:pt x="f16" y="f17"/>
                      <a:pt x="f3" y="f18"/>
                    </a:cubicBezTo>
                    <a:cubicBezTo>
                      <a:pt x="f19" y="f20"/>
                      <a:pt x="f21" y="f22"/>
                      <a:pt x="f21" y="f23"/>
                    </a:cubicBezTo>
                    <a:cubicBezTo>
                      <a:pt x="f21" y="f24"/>
                      <a:pt x="f21" y="f25"/>
                      <a:pt x="f26"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1" name="Google Shape;10502;p74">
                <a:extLst>
                  <a:ext uri="{FF2B5EF4-FFF2-40B4-BE49-F238E27FC236}">
                    <a16:creationId xmlns:a16="http://schemas.microsoft.com/office/drawing/2014/main" id="{078654E1-DAF5-5333-59F0-EF081650B8AE}"/>
                  </a:ext>
                </a:extLst>
              </p:cNvPr>
              <p:cNvSpPr/>
              <p:nvPr/>
            </p:nvSpPr>
            <p:spPr>
              <a:xfrm>
                <a:off x="8026365" y="2096216"/>
                <a:ext cx="112919" cy="120344"/>
              </a:xfrm>
              <a:custGeom>
                <a:avLst/>
                <a:gdLst>
                  <a:gd name="f0" fmla="val w"/>
                  <a:gd name="f1" fmla="val h"/>
                  <a:gd name="f2" fmla="val 0"/>
                  <a:gd name="f3" fmla="val 2837"/>
                  <a:gd name="f4" fmla="val 1482"/>
                  <a:gd name="f5" fmla="val 1"/>
                  <a:gd name="f6" fmla="val 1450"/>
                  <a:gd name="f7" fmla="val 32"/>
                  <a:gd name="f8" fmla="val 1418"/>
                  <a:gd name="f9" fmla="val 64"/>
                  <a:gd name="f10" fmla="val 1324"/>
                  <a:gd name="f11" fmla="val 127"/>
                  <a:gd name="f12" fmla="val 190"/>
                  <a:gd name="f13" fmla="val 1292"/>
                  <a:gd name="f14" fmla="val 253"/>
                  <a:gd name="f15" fmla="val 1261"/>
                  <a:gd name="f16" fmla="val 284"/>
                  <a:gd name="f17" fmla="val 1923"/>
                  <a:gd name="f18" fmla="val 2836"/>
                  <a:gd name="f19" fmla="val 2742"/>
                  <a:gd name="f20" fmla="val 2553"/>
                  <a:gd name="f21" fmla="val 1513"/>
                  <a:gd name="f22" fmla="val 2332"/>
                  <a:gd name="f23" fmla="val 599"/>
                  <a:gd name="f24" fmla="*/ f0 1 2837"/>
                  <a:gd name="f25" fmla="*/ f1 1 2837"/>
                  <a:gd name="f26" fmla="val f2"/>
                  <a:gd name="f27" fmla="val f3"/>
                  <a:gd name="f28" fmla="+- f27 0 f26"/>
                  <a:gd name="f29" fmla="*/ f28 1 2837"/>
                  <a:gd name="f30" fmla="*/ f26 1 f29"/>
                  <a:gd name="f31" fmla="*/ f27 1 f29"/>
                  <a:gd name="f32" fmla="*/ f30 f24 1"/>
                  <a:gd name="f33" fmla="*/ f31 f24 1"/>
                  <a:gd name="f34" fmla="*/ f31 f25 1"/>
                  <a:gd name="f35" fmla="*/ f30 f25 1"/>
                </a:gdLst>
                <a:ahLst/>
                <a:cxnLst>
                  <a:cxn ang="3cd4">
                    <a:pos x="hc" y="t"/>
                  </a:cxn>
                  <a:cxn ang="0">
                    <a:pos x="r" y="vc"/>
                  </a:cxn>
                  <a:cxn ang="cd4">
                    <a:pos x="hc" y="b"/>
                  </a:cxn>
                  <a:cxn ang="cd2">
                    <a:pos x="l" y="vc"/>
                  </a:cxn>
                </a:cxnLst>
                <a:rect l="f32" t="f35" r="f33" b="f34"/>
                <a:pathLst>
                  <a:path w="2837" h="2837">
                    <a:moveTo>
                      <a:pt x="f4" y="f5"/>
                    </a:moveTo>
                    <a:cubicBezTo>
                      <a:pt x="f6" y="f7"/>
                      <a:pt x="f8" y="f9"/>
                      <a:pt x="f10" y="f11"/>
                    </a:cubicBezTo>
                    <a:cubicBezTo>
                      <a:pt x="f10" y="f12"/>
                      <a:pt x="f13" y="f14"/>
                      <a:pt x="f15" y="f16"/>
                    </a:cubicBezTo>
                    <a:lnTo>
                      <a:pt x="f5" y="f17"/>
                    </a:lnTo>
                    <a:lnTo>
                      <a:pt x="f5" y="f18"/>
                    </a:lnTo>
                    <a:lnTo>
                      <a:pt x="f19" y="f18"/>
                    </a:lnTo>
                    <a:lnTo>
                      <a:pt x="f19" y="f20"/>
                    </a:lnTo>
                    <a:lnTo>
                      <a:pt x="f18" y="f20"/>
                    </a:lnTo>
                    <a:cubicBezTo>
                      <a:pt x="f18" y="f21"/>
                      <a:pt x="f22" y="f23"/>
                      <a:pt x="f4"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2" name="Google Shape;10503;p74">
                <a:extLst>
                  <a:ext uri="{FF2B5EF4-FFF2-40B4-BE49-F238E27FC236}">
                    <a16:creationId xmlns:a16="http://schemas.microsoft.com/office/drawing/2014/main" id="{47E11393-231C-6A42-767C-0C9BE3D649E1}"/>
                  </a:ext>
                </a:extLst>
              </p:cNvPr>
              <p:cNvSpPr/>
              <p:nvPr/>
            </p:nvSpPr>
            <p:spPr>
              <a:xfrm>
                <a:off x="7888446" y="2097578"/>
                <a:ext cx="112873" cy="124330"/>
              </a:xfrm>
              <a:custGeom>
                <a:avLst/>
                <a:gdLst>
                  <a:gd name="f0" fmla="val w"/>
                  <a:gd name="f1" fmla="val h"/>
                  <a:gd name="f2" fmla="val 0"/>
                  <a:gd name="f3" fmla="val 2836"/>
                  <a:gd name="f4" fmla="val 2931"/>
                  <a:gd name="f5" fmla="val 1323"/>
                  <a:gd name="f6" fmla="val 536"/>
                  <a:gd name="f7" fmla="val 567"/>
                  <a:gd name="f8" fmla="val 1513"/>
                  <a:gd name="f9" fmla="val 2584"/>
                  <a:gd name="f10" fmla="val 2930"/>
                  <a:gd name="f11" fmla="val 2741"/>
                  <a:gd name="f12" fmla="val 1922"/>
                  <a:gd name="f13" fmla="val 1575"/>
                  <a:gd name="f14" fmla="val 284"/>
                  <a:gd name="f15" fmla="val 1512"/>
                  <a:gd name="f16" fmla="val 252"/>
                  <a:gd name="f17" fmla="val 158"/>
                  <a:gd name="f18" fmla="val 1481"/>
                  <a:gd name="f19" fmla="val 126"/>
                  <a:gd name="f20" fmla="val 1449"/>
                  <a:gd name="f21" fmla="val 95"/>
                  <a:gd name="f22" fmla="val 1355"/>
                  <a:gd name="f23" fmla="val 63"/>
                  <a:gd name="f24" fmla="*/ f0 1 2836"/>
                  <a:gd name="f25" fmla="*/ f1 1 2931"/>
                  <a:gd name="f26" fmla="val f2"/>
                  <a:gd name="f27" fmla="val f3"/>
                  <a:gd name="f28" fmla="val f4"/>
                  <a:gd name="f29" fmla="+- f28 0 f26"/>
                  <a:gd name="f30" fmla="+- f27 0 f26"/>
                  <a:gd name="f31" fmla="*/ f30 1 2836"/>
                  <a:gd name="f32" fmla="*/ f29 1 2931"/>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2836" h="2931">
                    <a:moveTo>
                      <a:pt x="f5" y="f2"/>
                    </a:moveTo>
                    <a:cubicBezTo>
                      <a:pt x="f6" y="f7"/>
                      <a:pt x="f2" y="f8"/>
                      <a:pt x="f2" y="f9"/>
                    </a:cubicBezTo>
                    <a:lnTo>
                      <a:pt x="f2" y="f10"/>
                    </a:lnTo>
                    <a:lnTo>
                      <a:pt x="f11" y="f10"/>
                    </a:lnTo>
                    <a:lnTo>
                      <a:pt x="f11" y="f12"/>
                    </a:lnTo>
                    <a:lnTo>
                      <a:pt x="f3" y="f12"/>
                    </a:lnTo>
                    <a:lnTo>
                      <a:pt x="f13" y="f14"/>
                    </a:lnTo>
                    <a:cubicBezTo>
                      <a:pt x="f15" y="f16"/>
                      <a:pt x="f15" y="f17"/>
                      <a:pt x="f18" y="f19"/>
                    </a:cubicBezTo>
                    <a:cubicBezTo>
                      <a:pt x="f20" y="f21"/>
                      <a:pt x="f22" y="f23"/>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53" name="Google Shape;10234;p74">
              <a:extLst>
                <a:ext uri="{FF2B5EF4-FFF2-40B4-BE49-F238E27FC236}">
                  <a16:creationId xmlns:a16="http://schemas.microsoft.com/office/drawing/2014/main" id="{7FD3F438-17A5-1DDA-5DB3-EF3E1A20BE03}"/>
                </a:ext>
              </a:extLst>
            </p:cNvPr>
            <p:cNvGrpSpPr/>
            <p:nvPr/>
          </p:nvGrpSpPr>
          <p:grpSpPr>
            <a:xfrm>
              <a:off x="3786941" y="1990740"/>
              <a:ext cx="470294" cy="502554"/>
              <a:chOff x="3786941" y="1990740"/>
              <a:chExt cx="470294" cy="502554"/>
            </a:xfrm>
          </p:grpSpPr>
          <p:sp>
            <p:nvSpPr>
              <p:cNvPr id="154" name="Google Shape;10235;p74">
                <a:extLst>
                  <a:ext uri="{FF2B5EF4-FFF2-40B4-BE49-F238E27FC236}">
                    <a16:creationId xmlns:a16="http://schemas.microsoft.com/office/drawing/2014/main" id="{0B73803E-3428-4524-062B-4DBE73044E95}"/>
                  </a:ext>
                </a:extLst>
              </p:cNvPr>
              <p:cNvSpPr/>
              <p:nvPr/>
            </p:nvSpPr>
            <p:spPr>
              <a:xfrm>
                <a:off x="3993870" y="2255358"/>
                <a:ext cx="56436" cy="60194"/>
              </a:xfrm>
              <a:custGeom>
                <a:avLst/>
                <a:gdLst>
                  <a:gd name="f0" fmla="val w"/>
                  <a:gd name="f1" fmla="val h"/>
                  <a:gd name="f2" fmla="val 0"/>
                  <a:gd name="f3" fmla="val 1418"/>
                  <a:gd name="f4" fmla="val 1419"/>
                  <a:gd name="f5" fmla="val 725"/>
                  <a:gd name="f6" fmla="val 1"/>
                  <a:gd name="f7" fmla="val 315"/>
                  <a:gd name="f8" fmla="val 316"/>
                  <a:gd name="f9" fmla="val 694"/>
                  <a:gd name="f10" fmla="val 63"/>
                  <a:gd name="f11" fmla="val 1103"/>
                  <a:gd name="f12" fmla="*/ f0 1 1418"/>
                  <a:gd name="f13" fmla="*/ f1 1 1419"/>
                  <a:gd name="f14" fmla="val f2"/>
                  <a:gd name="f15" fmla="val f3"/>
                  <a:gd name="f16" fmla="val f4"/>
                  <a:gd name="f17" fmla="+- f16 0 f14"/>
                  <a:gd name="f18" fmla="+- f15 0 f14"/>
                  <a:gd name="f19" fmla="*/ f18 1 1418"/>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418" h="1419">
                    <a:moveTo>
                      <a:pt x="f5" y="f6"/>
                    </a:moveTo>
                    <a:cubicBezTo>
                      <a:pt x="f7" y="f6"/>
                      <a:pt x="f2" y="f8"/>
                      <a:pt x="f2" y="f9"/>
                    </a:cubicBezTo>
                    <a:cubicBezTo>
                      <a:pt x="f10" y="f11"/>
                      <a:pt x="f7" y="f3"/>
                      <a:pt x="f5" y="f3"/>
                    </a:cubicBezTo>
                    <a:cubicBezTo>
                      <a:pt x="f11" y="f3"/>
                      <a:pt x="f3" y="f11"/>
                      <a:pt x="f3" y="f9"/>
                    </a:cubicBezTo>
                    <a:cubicBezTo>
                      <a:pt x="f3" y="f8"/>
                      <a:pt x="f11"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5" name="Google Shape;10236;p74">
                <a:extLst>
                  <a:ext uri="{FF2B5EF4-FFF2-40B4-BE49-F238E27FC236}">
                    <a16:creationId xmlns:a16="http://schemas.microsoft.com/office/drawing/2014/main" id="{05B7710D-80EA-C41F-BCDA-8B7C12A10612}"/>
                  </a:ext>
                </a:extLst>
              </p:cNvPr>
              <p:cNvSpPr/>
              <p:nvPr/>
            </p:nvSpPr>
            <p:spPr>
              <a:xfrm>
                <a:off x="3967526" y="2344905"/>
                <a:ext cx="111639" cy="58832"/>
              </a:xfrm>
              <a:custGeom>
                <a:avLst/>
                <a:gdLst>
                  <a:gd name="f0" fmla="val w"/>
                  <a:gd name="f1" fmla="val h"/>
                  <a:gd name="f2" fmla="val 0"/>
                  <a:gd name="f3" fmla="val 2805"/>
                  <a:gd name="f4" fmla="val 1387"/>
                  <a:gd name="f5" fmla="val 631"/>
                  <a:gd name="f6" fmla="val 1"/>
                  <a:gd name="f7" fmla="val 630"/>
                  <a:gd name="f8" fmla="val 2174"/>
                  <a:gd name="f9" fmla="*/ f0 1 2805"/>
                  <a:gd name="f10" fmla="*/ f1 1 1387"/>
                  <a:gd name="f11" fmla="val f2"/>
                  <a:gd name="f12" fmla="val f3"/>
                  <a:gd name="f13" fmla="val f4"/>
                  <a:gd name="f14" fmla="+- f13 0 f11"/>
                  <a:gd name="f15" fmla="+- f12 0 f11"/>
                  <a:gd name="f16" fmla="*/ f15 1 2805"/>
                  <a:gd name="f17" fmla="*/ f14 1 1387"/>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2805" h="1387">
                    <a:moveTo>
                      <a:pt x="f4" y="f2"/>
                    </a:moveTo>
                    <a:cubicBezTo>
                      <a:pt x="f5" y="f2"/>
                      <a:pt x="f6" y="f7"/>
                      <a:pt x="f6" y="f4"/>
                    </a:cubicBezTo>
                    <a:lnTo>
                      <a:pt x="f3" y="f4"/>
                    </a:lnTo>
                    <a:cubicBezTo>
                      <a:pt x="f3" y="f7"/>
                      <a:pt x="f8" y="f2"/>
                      <a:pt x="f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6" name="Google Shape;10237;p74">
                <a:extLst>
                  <a:ext uri="{FF2B5EF4-FFF2-40B4-BE49-F238E27FC236}">
                    <a16:creationId xmlns:a16="http://schemas.microsoft.com/office/drawing/2014/main" id="{72B5AD62-E04A-0B0C-6EFC-F238E4AA3E0F}"/>
                  </a:ext>
                </a:extLst>
              </p:cNvPr>
              <p:cNvSpPr/>
              <p:nvPr/>
            </p:nvSpPr>
            <p:spPr>
              <a:xfrm>
                <a:off x="3898553" y="2197879"/>
                <a:ext cx="249594" cy="295415"/>
              </a:xfrm>
              <a:custGeom>
                <a:avLst/>
                <a:gdLst>
                  <a:gd name="f0" fmla="val w"/>
                  <a:gd name="f1" fmla="val h"/>
                  <a:gd name="f2" fmla="val 0"/>
                  <a:gd name="f3" fmla="val 6271"/>
                  <a:gd name="f4" fmla="val 6964"/>
                  <a:gd name="f5" fmla="val 3088"/>
                  <a:gd name="f6" fmla="val 725"/>
                  <a:gd name="f7" fmla="val 3813"/>
                  <a:gd name="f8" fmla="val 4506"/>
                  <a:gd name="f9" fmla="val 1356"/>
                  <a:gd name="f10" fmla="val 2080"/>
                  <a:gd name="f11" fmla="val 2458"/>
                  <a:gd name="f12" fmla="val 4348"/>
                  <a:gd name="f13" fmla="val 2805"/>
                  <a:gd name="f14" fmla="val 4096"/>
                  <a:gd name="f15" fmla="val 3025"/>
                  <a:gd name="f16" fmla="val 4727"/>
                  <a:gd name="f17" fmla="val 3372"/>
                  <a:gd name="f18" fmla="val 5168"/>
                  <a:gd name="f19" fmla="val 4065"/>
                  <a:gd name="f20" fmla="val 4853"/>
                  <a:gd name="f21" fmla="val 5199"/>
                  <a:gd name="f22" fmla="val 5388"/>
                  <a:gd name="f23" fmla="val 5010"/>
                  <a:gd name="f24" fmla="val 5546"/>
                  <a:gd name="f25" fmla="val 4821"/>
                  <a:gd name="f26" fmla="val 1293"/>
                  <a:gd name="f27" fmla="val 1103"/>
                  <a:gd name="f28" fmla="val 946"/>
                  <a:gd name="f29" fmla="val 1040"/>
                  <a:gd name="f30" fmla="val 1450"/>
                  <a:gd name="f31" fmla="val 3403"/>
                  <a:gd name="f32" fmla="val 1860"/>
                  <a:gd name="f33" fmla="val 1702"/>
                  <a:gd name="f34" fmla="val 2332"/>
                  <a:gd name="f35" fmla="val 1"/>
                  <a:gd name="f36" fmla="val 6617"/>
                  <a:gd name="f37" fmla="val 6806"/>
                  <a:gd name="f38" fmla="val 158"/>
                  <a:gd name="f39" fmla="val 6963"/>
                  <a:gd name="f40" fmla="val 347"/>
                  <a:gd name="f41" fmla="val 5924"/>
                  <a:gd name="f42" fmla="val 6113"/>
                  <a:gd name="f43" fmla="val 6270"/>
                  <a:gd name="f44" fmla="*/ f0 1 6271"/>
                  <a:gd name="f45" fmla="*/ f1 1 6964"/>
                  <a:gd name="f46" fmla="val f2"/>
                  <a:gd name="f47" fmla="val f3"/>
                  <a:gd name="f48" fmla="val f4"/>
                  <a:gd name="f49" fmla="+- f48 0 f46"/>
                  <a:gd name="f50" fmla="+- f47 0 f46"/>
                  <a:gd name="f51" fmla="*/ f50 1 6271"/>
                  <a:gd name="f52" fmla="*/ f49 1 6964"/>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6271" h="6964">
                    <a:moveTo>
                      <a:pt x="f5" y="f6"/>
                    </a:moveTo>
                    <a:cubicBezTo>
                      <a:pt x="f7" y="f6"/>
                      <a:pt x="f8" y="f9"/>
                      <a:pt x="f8" y="f10"/>
                    </a:cubicBezTo>
                    <a:cubicBezTo>
                      <a:pt x="f8" y="f11"/>
                      <a:pt x="f12" y="f13"/>
                      <a:pt x="f14" y="f15"/>
                    </a:cubicBezTo>
                    <a:cubicBezTo>
                      <a:pt x="f16" y="f17"/>
                      <a:pt x="f18" y="f19"/>
                      <a:pt x="f18" y="f20"/>
                    </a:cubicBezTo>
                    <a:lnTo>
                      <a:pt x="f18" y="f21"/>
                    </a:lnTo>
                    <a:cubicBezTo>
                      <a:pt x="f18" y="f22"/>
                      <a:pt x="f23" y="f24"/>
                      <a:pt x="f25" y="f24"/>
                    </a:cubicBezTo>
                    <a:lnTo>
                      <a:pt x="f26" y="f24"/>
                    </a:lnTo>
                    <a:cubicBezTo>
                      <a:pt x="f27" y="f24"/>
                      <a:pt x="f28" y="f22"/>
                      <a:pt x="f28" y="f21"/>
                    </a:cubicBezTo>
                    <a:lnTo>
                      <a:pt x="f28" y="f20"/>
                    </a:lnTo>
                    <a:lnTo>
                      <a:pt x="f29" y="f20"/>
                    </a:lnTo>
                    <a:cubicBezTo>
                      <a:pt x="f29" y="f19"/>
                      <a:pt x="f30" y="f31"/>
                      <a:pt x="f10" y="f15"/>
                    </a:cubicBezTo>
                    <a:cubicBezTo>
                      <a:pt x="f32" y="f13"/>
                      <a:pt x="f33" y="f11"/>
                      <a:pt x="f33" y="f10"/>
                    </a:cubicBezTo>
                    <a:cubicBezTo>
                      <a:pt x="f33" y="f9"/>
                      <a:pt x="f34" y="f6"/>
                      <a:pt x="f5" y="f6"/>
                    </a:cubicBezTo>
                    <a:close/>
                    <a:moveTo>
                      <a:pt x="f35" y="f35"/>
                    </a:moveTo>
                    <a:lnTo>
                      <a:pt x="f35" y="f36"/>
                    </a:lnTo>
                    <a:cubicBezTo>
                      <a:pt x="f35" y="f37"/>
                      <a:pt x="f38" y="f39"/>
                      <a:pt x="f40" y="f39"/>
                    </a:cubicBezTo>
                    <a:lnTo>
                      <a:pt x="f41" y="f39"/>
                    </a:lnTo>
                    <a:cubicBezTo>
                      <a:pt x="f42" y="f39"/>
                      <a:pt x="f43" y="f37"/>
                      <a:pt x="f43" y="f36"/>
                    </a:cubicBezTo>
                    <a:lnTo>
                      <a:pt x="f43" y="f3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7" name="Google Shape;10238;p74">
                <a:extLst>
                  <a:ext uri="{FF2B5EF4-FFF2-40B4-BE49-F238E27FC236}">
                    <a16:creationId xmlns:a16="http://schemas.microsoft.com/office/drawing/2014/main" id="{ABDE1423-1B7B-2E79-986E-C4274EC2B5D4}"/>
                  </a:ext>
                </a:extLst>
              </p:cNvPr>
              <p:cNvSpPr/>
              <p:nvPr/>
            </p:nvSpPr>
            <p:spPr>
              <a:xfrm>
                <a:off x="3870966" y="1990740"/>
                <a:ext cx="304760" cy="60194"/>
              </a:xfrm>
              <a:custGeom>
                <a:avLst/>
                <a:gdLst>
                  <a:gd name="f0" fmla="val w"/>
                  <a:gd name="f1" fmla="val h"/>
                  <a:gd name="f2" fmla="val 0"/>
                  <a:gd name="f3" fmla="val 7657"/>
                  <a:gd name="f4" fmla="val 1419"/>
                  <a:gd name="f5" fmla="val 347"/>
                  <a:gd name="f6" fmla="val 1"/>
                  <a:gd name="f7" fmla="val 158"/>
                  <a:gd name="f8" fmla="val 1418"/>
                  <a:gd name="f9" fmla="val 7625"/>
                  <a:gd name="f10" fmla="val 7656"/>
                  <a:gd name="f11" fmla="val 7499"/>
                  <a:gd name="f12" fmla="val 7310"/>
                  <a:gd name="f13" fmla="*/ f0 1 7657"/>
                  <a:gd name="f14" fmla="*/ f1 1 1419"/>
                  <a:gd name="f15" fmla="val f2"/>
                  <a:gd name="f16" fmla="val f3"/>
                  <a:gd name="f17" fmla="val f4"/>
                  <a:gd name="f18" fmla="+- f17 0 f15"/>
                  <a:gd name="f19" fmla="+- f16 0 f15"/>
                  <a:gd name="f20" fmla="*/ f19 1 7657"/>
                  <a:gd name="f21" fmla="*/ f18 1 1419"/>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657" h="1419">
                    <a:moveTo>
                      <a:pt x="f5" y="f6"/>
                    </a:moveTo>
                    <a:cubicBezTo>
                      <a:pt x="f7" y="f6"/>
                      <a:pt x="f6" y="f7"/>
                      <a:pt x="f6" y="f5"/>
                    </a:cubicBezTo>
                    <a:lnTo>
                      <a:pt x="f6" y="f8"/>
                    </a:lnTo>
                    <a:lnTo>
                      <a:pt x="f9" y="f8"/>
                    </a:lnTo>
                    <a:lnTo>
                      <a:pt x="f9" y="f5"/>
                    </a:lnTo>
                    <a:lnTo>
                      <a:pt x="f10" y="f5"/>
                    </a:lnTo>
                    <a:cubicBezTo>
                      <a:pt x="f10" y="f7"/>
                      <a:pt x="f11" y="f6"/>
                      <a:pt x="f12"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8" name="Google Shape;10239;p74">
                <a:extLst>
                  <a:ext uri="{FF2B5EF4-FFF2-40B4-BE49-F238E27FC236}">
                    <a16:creationId xmlns:a16="http://schemas.microsoft.com/office/drawing/2014/main" id="{585587AC-E27C-47D8-8DB1-2331DA6A698F}"/>
                  </a:ext>
                </a:extLst>
              </p:cNvPr>
              <p:cNvSpPr/>
              <p:nvPr/>
            </p:nvSpPr>
            <p:spPr>
              <a:xfrm>
                <a:off x="3786941" y="2081604"/>
                <a:ext cx="470294" cy="233949"/>
              </a:xfrm>
              <a:custGeom>
                <a:avLst/>
                <a:gdLst>
                  <a:gd name="f0" fmla="val w"/>
                  <a:gd name="f1" fmla="val h"/>
                  <a:gd name="f2" fmla="val 0"/>
                  <a:gd name="f3" fmla="val 11816"/>
                  <a:gd name="f4" fmla="val 5515"/>
                  <a:gd name="f5" fmla="val 10082"/>
                  <a:gd name="f6" fmla="val 662"/>
                  <a:gd name="f7" fmla="val 10303"/>
                  <a:gd name="f8" fmla="val 10461"/>
                  <a:gd name="f9" fmla="val 820"/>
                  <a:gd name="f10" fmla="val 1009"/>
                  <a:gd name="f11" fmla="val 1198"/>
                  <a:gd name="f12" fmla="val 1356"/>
                  <a:gd name="f13" fmla="val 9893"/>
                  <a:gd name="f14" fmla="val 9736"/>
                  <a:gd name="f15" fmla="val 9767"/>
                  <a:gd name="f16" fmla="val 1041"/>
                  <a:gd name="f17" fmla="val 1"/>
                  <a:gd name="f18" fmla="val 442"/>
                  <a:gd name="f19" fmla="val 4475"/>
                  <a:gd name="f20" fmla="val 5073"/>
                  <a:gd name="f21" fmla="val 473"/>
                  <a:gd name="f22" fmla="val 5514"/>
                  <a:gd name="f23" fmla="val 2112"/>
                  <a:gd name="f24" fmla="val 2395"/>
                  <a:gd name="f25" fmla="val 2206"/>
                  <a:gd name="f26" fmla="val 2269"/>
                  <a:gd name="f27" fmla="val 2049"/>
                  <a:gd name="f28" fmla="val 2458"/>
                  <a:gd name="f29" fmla="val 9421"/>
                  <a:gd name="f30" fmla="val 9610"/>
                  <a:gd name="f31" fmla="val 10807"/>
                  <a:gd name="f32" fmla="val 11406"/>
                  <a:gd name="f33" fmla="val 11815"/>
                  <a:gd name="f34" fmla="val 5042"/>
                  <a:gd name="f35" fmla="val 410"/>
                  <a:gd name="f36" fmla="val 11343"/>
                  <a:gd name="f37" fmla="*/ f0 1 11816"/>
                  <a:gd name="f38" fmla="*/ f1 1 5515"/>
                  <a:gd name="f39" fmla="val f2"/>
                  <a:gd name="f40" fmla="val f3"/>
                  <a:gd name="f41" fmla="val f4"/>
                  <a:gd name="f42" fmla="+- f41 0 f39"/>
                  <a:gd name="f43" fmla="+- f40 0 f39"/>
                  <a:gd name="f44" fmla="*/ f43 1 11816"/>
                  <a:gd name="f45" fmla="*/ f42 1 5515"/>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11816" h="5515">
                    <a:moveTo>
                      <a:pt x="f5" y="f6"/>
                    </a:moveTo>
                    <a:cubicBezTo>
                      <a:pt x="f7" y="f6"/>
                      <a:pt x="f8" y="f9"/>
                      <a:pt x="f8" y="f10"/>
                    </a:cubicBezTo>
                    <a:cubicBezTo>
                      <a:pt x="f8" y="f11"/>
                      <a:pt x="f7" y="f12"/>
                      <a:pt x="f5" y="f12"/>
                    </a:cubicBezTo>
                    <a:cubicBezTo>
                      <a:pt x="f13" y="f12"/>
                      <a:pt x="f14" y="f11"/>
                      <a:pt x="f14" y="f10"/>
                    </a:cubicBezTo>
                    <a:cubicBezTo>
                      <a:pt x="f15" y="f9"/>
                      <a:pt x="f13" y="f6"/>
                      <a:pt x="f5" y="f6"/>
                    </a:cubicBezTo>
                    <a:close/>
                    <a:moveTo>
                      <a:pt x="f16" y="f17"/>
                    </a:moveTo>
                    <a:cubicBezTo>
                      <a:pt x="f18" y="f17"/>
                      <a:pt x="f17" y="f18"/>
                      <a:pt x="f17" y="f10"/>
                    </a:cubicBezTo>
                    <a:lnTo>
                      <a:pt x="f17" y="f19"/>
                    </a:lnTo>
                    <a:cubicBezTo>
                      <a:pt x="f17" y="f20"/>
                      <a:pt x="f21" y="f22"/>
                      <a:pt x="f16" y="f22"/>
                    </a:cubicBezTo>
                    <a:lnTo>
                      <a:pt x="f23" y="f22"/>
                    </a:lnTo>
                    <a:lnTo>
                      <a:pt x="f23" y="f24"/>
                    </a:lnTo>
                    <a:cubicBezTo>
                      <a:pt x="f23" y="f25"/>
                      <a:pt x="f26" y="f27"/>
                      <a:pt x="f28" y="f27"/>
                    </a:cubicBezTo>
                    <a:lnTo>
                      <a:pt x="f29" y="f27"/>
                    </a:lnTo>
                    <a:cubicBezTo>
                      <a:pt x="f30" y="f27"/>
                      <a:pt x="f15" y="f25"/>
                      <a:pt x="f15" y="f24"/>
                    </a:cubicBezTo>
                    <a:lnTo>
                      <a:pt x="f15" y="f22"/>
                    </a:lnTo>
                    <a:lnTo>
                      <a:pt x="f31" y="f22"/>
                    </a:lnTo>
                    <a:cubicBezTo>
                      <a:pt x="f32" y="f22"/>
                      <a:pt x="f33" y="f34"/>
                      <a:pt x="f33" y="f19"/>
                    </a:cubicBezTo>
                    <a:lnTo>
                      <a:pt x="f33" y="f10"/>
                    </a:lnTo>
                    <a:cubicBezTo>
                      <a:pt x="f33" y="f35"/>
                      <a:pt x="f36" y="f17"/>
                      <a:pt x="f31" y="f17"/>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59" name="Google Shape;10251;p74">
              <a:extLst>
                <a:ext uri="{FF2B5EF4-FFF2-40B4-BE49-F238E27FC236}">
                  <a16:creationId xmlns:a16="http://schemas.microsoft.com/office/drawing/2014/main" id="{2FDE7845-B4E8-C29D-3DAA-E0994898BF57}"/>
                </a:ext>
              </a:extLst>
            </p:cNvPr>
            <p:cNvGrpSpPr/>
            <p:nvPr/>
          </p:nvGrpSpPr>
          <p:grpSpPr>
            <a:xfrm>
              <a:off x="7125379" y="1994909"/>
              <a:ext cx="304760" cy="502545"/>
              <a:chOff x="7125379" y="1994909"/>
              <a:chExt cx="304760" cy="502545"/>
            </a:xfrm>
          </p:grpSpPr>
          <p:sp>
            <p:nvSpPr>
              <p:cNvPr id="160" name="Google Shape;10252;p74">
                <a:extLst>
                  <a:ext uri="{FF2B5EF4-FFF2-40B4-BE49-F238E27FC236}">
                    <a16:creationId xmlns:a16="http://schemas.microsoft.com/office/drawing/2014/main" id="{E061E89F-8FFC-7F2B-B9FC-026A2F77807F}"/>
                  </a:ext>
                </a:extLst>
              </p:cNvPr>
              <p:cNvSpPr/>
              <p:nvPr/>
            </p:nvSpPr>
            <p:spPr>
              <a:xfrm>
                <a:off x="7292193" y="2266184"/>
                <a:ext cx="109097" cy="143039"/>
              </a:xfrm>
              <a:custGeom>
                <a:avLst/>
                <a:gdLst>
                  <a:gd name="f0" fmla="val w"/>
                  <a:gd name="f1" fmla="val h"/>
                  <a:gd name="f2" fmla="val 0"/>
                  <a:gd name="f3" fmla="val 2741"/>
                  <a:gd name="f4" fmla="val 3372"/>
                  <a:gd name="f5" fmla="val 1670"/>
                  <a:gd name="f6" fmla="val 1"/>
                  <a:gd name="f7" fmla="val 1166"/>
                  <a:gd name="f8" fmla="val 316"/>
                  <a:gd name="f9" fmla="val 599"/>
                  <a:gd name="f10" fmla="val 505"/>
                  <a:gd name="f11" fmla="val 568"/>
                  <a:gd name="f12" fmla="val 1482"/>
                  <a:gd name="f13" fmla="val 1890"/>
                  <a:gd name="f14" fmla="val 3340"/>
                  <a:gd name="f15" fmla="val 2301"/>
                  <a:gd name="f16" fmla="val 1356"/>
                  <a:gd name="f17" fmla="val 2300"/>
                  <a:gd name="f18" fmla="val 536"/>
                  <a:gd name="f19" fmla="*/ f0 1 2741"/>
                  <a:gd name="f20" fmla="*/ f1 1 3372"/>
                  <a:gd name="f21" fmla="val f2"/>
                  <a:gd name="f22" fmla="val f3"/>
                  <a:gd name="f23" fmla="val f4"/>
                  <a:gd name="f24" fmla="+- f23 0 f21"/>
                  <a:gd name="f25" fmla="+- f22 0 f21"/>
                  <a:gd name="f26" fmla="*/ f25 1 2741"/>
                  <a:gd name="f27" fmla="*/ f24 1 3372"/>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41" h="3372">
                    <a:moveTo>
                      <a:pt x="f5" y="f6"/>
                    </a:moveTo>
                    <a:cubicBezTo>
                      <a:pt x="f7" y="f8"/>
                      <a:pt x="f9" y="f10"/>
                      <a:pt x="f2" y="f11"/>
                    </a:cubicBezTo>
                    <a:lnTo>
                      <a:pt x="f2" y="f12"/>
                    </a:lnTo>
                    <a:lnTo>
                      <a:pt x="f13" y="f4"/>
                    </a:lnTo>
                    <a:lnTo>
                      <a:pt x="f3" y="f4"/>
                    </a:lnTo>
                    <a:lnTo>
                      <a:pt x="f3" y="f14"/>
                    </a:lnTo>
                    <a:lnTo>
                      <a:pt x="f3" y="f15"/>
                    </a:lnTo>
                    <a:cubicBezTo>
                      <a:pt x="f3" y="f16"/>
                      <a:pt x="f17" y="f18"/>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1" name="Google Shape;10253;p74">
                <a:extLst>
                  <a:ext uri="{FF2B5EF4-FFF2-40B4-BE49-F238E27FC236}">
                    <a16:creationId xmlns:a16="http://schemas.microsoft.com/office/drawing/2014/main" id="{B6A0EB11-F8C3-20EF-94E0-FAB13A7753BA}"/>
                  </a:ext>
                </a:extLst>
              </p:cNvPr>
              <p:cNvSpPr/>
              <p:nvPr/>
            </p:nvSpPr>
            <p:spPr>
              <a:xfrm>
                <a:off x="7226960" y="2355732"/>
                <a:ext cx="99102" cy="52175"/>
              </a:xfrm>
              <a:custGeom>
                <a:avLst/>
                <a:gdLst>
                  <a:gd name="f0" fmla="val w"/>
                  <a:gd name="f1" fmla="val h"/>
                  <a:gd name="f2" fmla="val 0"/>
                  <a:gd name="f3" fmla="val 2490"/>
                  <a:gd name="f4" fmla="val 1230"/>
                  <a:gd name="f5" fmla="val 1229"/>
                  <a:gd name="f6" fmla="val 1"/>
                  <a:gd name="f7" fmla="*/ f0 1 2490"/>
                  <a:gd name="f8" fmla="*/ f1 1 1230"/>
                  <a:gd name="f9" fmla="val f2"/>
                  <a:gd name="f10" fmla="val f3"/>
                  <a:gd name="f11" fmla="val f4"/>
                  <a:gd name="f12" fmla="+- f11 0 f9"/>
                  <a:gd name="f13" fmla="+- f10 0 f9"/>
                  <a:gd name="f14" fmla="*/ f13 1 2490"/>
                  <a:gd name="f15" fmla="*/ f12 1 1230"/>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2490" h="1230">
                    <a:moveTo>
                      <a:pt x="f5" y="f6"/>
                    </a:moveTo>
                    <a:lnTo>
                      <a:pt x="f6" y="f5"/>
                    </a:lnTo>
                    <a:lnTo>
                      <a:pt x="f3" y="f5"/>
                    </a:ln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2" name="Google Shape;10254;p74">
                <a:extLst>
                  <a:ext uri="{FF2B5EF4-FFF2-40B4-BE49-F238E27FC236}">
                    <a16:creationId xmlns:a16="http://schemas.microsoft.com/office/drawing/2014/main" id="{3B04F86A-C4D5-B528-5B7A-9CD10B185334}"/>
                  </a:ext>
                </a:extLst>
              </p:cNvPr>
              <p:cNvSpPr/>
              <p:nvPr/>
            </p:nvSpPr>
            <p:spPr>
              <a:xfrm>
                <a:off x="7152967" y="2263514"/>
                <a:ext cx="110404" cy="144392"/>
              </a:xfrm>
              <a:custGeom>
                <a:avLst/>
                <a:gdLst>
                  <a:gd name="f0" fmla="val w"/>
                  <a:gd name="f1" fmla="val h"/>
                  <a:gd name="f2" fmla="val 0"/>
                  <a:gd name="f3" fmla="val 2774"/>
                  <a:gd name="f4" fmla="val 3404"/>
                  <a:gd name="f5" fmla="val 1072"/>
                  <a:gd name="f6" fmla="val 1"/>
                  <a:gd name="f7" fmla="val 411"/>
                  <a:gd name="f8" fmla="val 599"/>
                  <a:gd name="f9" fmla="val 1419"/>
                  <a:gd name="f10" fmla="val 2332"/>
                  <a:gd name="f11" fmla="val 3403"/>
                  <a:gd name="f12" fmla="val 883"/>
                  <a:gd name="f13" fmla="val 2773"/>
                  <a:gd name="f14" fmla="val 1513"/>
                  <a:gd name="f15" fmla="val 2143"/>
                  <a:gd name="f16" fmla="val 568"/>
                  <a:gd name="f17" fmla="val 1576"/>
                  <a:gd name="f18" fmla="val 316"/>
                  <a:gd name="f19" fmla="*/ f0 1 2774"/>
                  <a:gd name="f20" fmla="*/ f1 1 3404"/>
                  <a:gd name="f21" fmla="val f2"/>
                  <a:gd name="f22" fmla="val f3"/>
                  <a:gd name="f23" fmla="val f4"/>
                  <a:gd name="f24" fmla="+- f23 0 f21"/>
                  <a:gd name="f25" fmla="+- f22 0 f21"/>
                  <a:gd name="f26" fmla="*/ f25 1 2774"/>
                  <a:gd name="f27" fmla="*/ f24 1 340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774" h="3404">
                    <a:moveTo>
                      <a:pt x="f5" y="f6"/>
                    </a:moveTo>
                    <a:cubicBezTo>
                      <a:pt x="f7" y="f8"/>
                      <a:pt x="f6" y="f9"/>
                      <a:pt x="f6" y="f10"/>
                    </a:cubicBezTo>
                    <a:lnTo>
                      <a:pt x="f6" y="f11"/>
                    </a:lnTo>
                    <a:lnTo>
                      <a:pt x="f12" y="f11"/>
                    </a:lnTo>
                    <a:lnTo>
                      <a:pt x="f13" y="f14"/>
                    </a:lnTo>
                    <a:lnTo>
                      <a:pt x="f13" y="f8"/>
                    </a:lnTo>
                    <a:cubicBezTo>
                      <a:pt x="f15" y="f16"/>
                      <a:pt x="f17" y="f18"/>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3" name="Google Shape;10255;p74">
                <a:extLst>
                  <a:ext uri="{FF2B5EF4-FFF2-40B4-BE49-F238E27FC236}">
                    <a16:creationId xmlns:a16="http://schemas.microsoft.com/office/drawing/2014/main" id="{AE4EBA2A-917D-68F8-B02C-74B907CD692B}"/>
                  </a:ext>
                </a:extLst>
              </p:cNvPr>
              <p:cNvSpPr/>
              <p:nvPr/>
            </p:nvSpPr>
            <p:spPr>
              <a:xfrm>
                <a:off x="7125379" y="2437260"/>
                <a:ext cx="304760" cy="60194"/>
              </a:xfrm>
              <a:custGeom>
                <a:avLst/>
                <a:gdLst>
                  <a:gd name="f0" fmla="val w"/>
                  <a:gd name="f1" fmla="val h"/>
                  <a:gd name="f2" fmla="val 0"/>
                  <a:gd name="f3" fmla="val 7657"/>
                  <a:gd name="f4" fmla="val 1419"/>
                  <a:gd name="f5" fmla="val 725"/>
                  <a:gd name="f6" fmla="val 1"/>
                  <a:gd name="f7" fmla="val 316"/>
                  <a:gd name="f8" fmla="val 1103"/>
                  <a:gd name="f9" fmla="val 1418"/>
                  <a:gd name="f10" fmla="val 6932"/>
                  <a:gd name="f11" fmla="val 7341"/>
                  <a:gd name="f12" fmla="val 7594"/>
                  <a:gd name="f13" fmla="val 7278"/>
                  <a:gd name="f14" fmla="*/ f0 1 7657"/>
                  <a:gd name="f15" fmla="*/ f1 1 1419"/>
                  <a:gd name="f16" fmla="val f2"/>
                  <a:gd name="f17" fmla="val f3"/>
                  <a:gd name="f18" fmla="val f4"/>
                  <a:gd name="f19" fmla="+- f18 0 f16"/>
                  <a:gd name="f20" fmla="+- f17 0 f16"/>
                  <a:gd name="f21" fmla="*/ f20 1 7657"/>
                  <a:gd name="f22" fmla="*/ f19 1 141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657" h="1419">
                    <a:moveTo>
                      <a:pt x="f5" y="f6"/>
                    </a:moveTo>
                    <a:cubicBezTo>
                      <a:pt x="f7" y="f6"/>
                      <a:pt x="f6" y="f7"/>
                      <a:pt x="f6" y="f5"/>
                    </a:cubicBezTo>
                    <a:cubicBezTo>
                      <a:pt x="f6" y="f8"/>
                      <a:pt x="f7" y="f9"/>
                      <a:pt x="f5" y="f9"/>
                    </a:cubicBezTo>
                    <a:lnTo>
                      <a:pt x="f10" y="f9"/>
                    </a:lnTo>
                    <a:cubicBezTo>
                      <a:pt x="f11" y="f9"/>
                      <a:pt x="f3" y="f8"/>
                      <a:pt x="f3" y="f5"/>
                    </a:cubicBezTo>
                    <a:cubicBezTo>
                      <a:pt x="f12" y="f7"/>
                      <a:pt x="f13" y="f6"/>
                      <a:pt x="f10"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4" name="Google Shape;10256;p74">
                <a:extLst>
                  <a:ext uri="{FF2B5EF4-FFF2-40B4-BE49-F238E27FC236}">
                    <a16:creationId xmlns:a16="http://schemas.microsoft.com/office/drawing/2014/main" id="{5279D681-7547-3DF5-E86A-3032AA186498}"/>
                  </a:ext>
                </a:extLst>
              </p:cNvPr>
              <p:cNvSpPr/>
              <p:nvPr/>
            </p:nvSpPr>
            <p:spPr>
              <a:xfrm>
                <a:off x="7125379" y="1994909"/>
                <a:ext cx="304760" cy="60194"/>
              </a:xfrm>
              <a:custGeom>
                <a:avLst/>
                <a:gdLst>
                  <a:gd name="f0" fmla="val w"/>
                  <a:gd name="f1" fmla="val h"/>
                  <a:gd name="f2" fmla="val 0"/>
                  <a:gd name="f3" fmla="val 7657"/>
                  <a:gd name="f4" fmla="val 1419"/>
                  <a:gd name="f5" fmla="val 725"/>
                  <a:gd name="f6" fmla="val 316"/>
                  <a:gd name="f7" fmla="val 1"/>
                  <a:gd name="f8" fmla="val 315"/>
                  <a:gd name="f9" fmla="val 1103"/>
                  <a:gd name="f10" fmla="val 1418"/>
                  <a:gd name="f11" fmla="val 6932"/>
                  <a:gd name="f12" fmla="val 7341"/>
                  <a:gd name="f13" fmla="val 7594"/>
                  <a:gd name="f14" fmla="val 284"/>
                  <a:gd name="f15" fmla="val 7278"/>
                  <a:gd name="f16" fmla="*/ f0 1 7657"/>
                  <a:gd name="f17" fmla="*/ f1 1 1419"/>
                  <a:gd name="f18" fmla="val f2"/>
                  <a:gd name="f19" fmla="val f3"/>
                  <a:gd name="f20" fmla="val f4"/>
                  <a:gd name="f21" fmla="+- f20 0 f18"/>
                  <a:gd name="f22" fmla="+- f19 0 f18"/>
                  <a:gd name="f23" fmla="*/ f22 1 7657"/>
                  <a:gd name="f24" fmla="*/ f21 1 141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7657" h="1419">
                    <a:moveTo>
                      <a:pt x="f5" y="f2"/>
                    </a:moveTo>
                    <a:cubicBezTo>
                      <a:pt x="f6" y="f2"/>
                      <a:pt x="f7" y="f8"/>
                      <a:pt x="f7" y="f5"/>
                    </a:cubicBezTo>
                    <a:cubicBezTo>
                      <a:pt x="f7" y="f9"/>
                      <a:pt x="f6" y="f10"/>
                      <a:pt x="f5" y="f10"/>
                    </a:cubicBezTo>
                    <a:lnTo>
                      <a:pt x="f11" y="f10"/>
                    </a:lnTo>
                    <a:cubicBezTo>
                      <a:pt x="f12" y="f10"/>
                      <a:pt x="f3" y="f9"/>
                      <a:pt x="f3" y="f5"/>
                    </a:cubicBezTo>
                    <a:cubicBezTo>
                      <a:pt x="f13" y="f14"/>
                      <a:pt x="f15" y="f2"/>
                      <a:pt x="f11"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5" name="Google Shape;10257;p74">
                <a:extLst>
                  <a:ext uri="{FF2B5EF4-FFF2-40B4-BE49-F238E27FC236}">
                    <a16:creationId xmlns:a16="http://schemas.microsoft.com/office/drawing/2014/main" id="{E9727891-413C-ECDF-88B2-BF19AB4AB4DC}"/>
                  </a:ext>
                </a:extLst>
              </p:cNvPr>
              <p:cNvSpPr/>
              <p:nvPr/>
            </p:nvSpPr>
            <p:spPr>
              <a:xfrm>
                <a:off x="7154238" y="2081787"/>
                <a:ext cx="247043" cy="60487"/>
              </a:xfrm>
              <a:custGeom>
                <a:avLst/>
                <a:gdLst>
                  <a:gd name="f0" fmla="val w"/>
                  <a:gd name="f1" fmla="val h"/>
                  <a:gd name="f2" fmla="val 0"/>
                  <a:gd name="f3" fmla="val 6207"/>
                  <a:gd name="f4" fmla="val 1426"/>
                  <a:gd name="f5" fmla="val 441"/>
                  <a:gd name="f6" fmla="val 568"/>
                  <a:gd name="f7" fmla="val 788"/>
                  <a:gd name="f8" fmla="val 1355"/>
                  <a:gd name="f9" fmla="val 1213"/>
                  <a:gd name="f10" fmla="val 2237"/>
                  <a:gd name="f11" fmla="val 3112"/>
                  <a:gd name="f12" fmla="val 3986"/>
                  <a:gd name="f13" fmla="val 4852"/>
                  <a:gd name="f14" fmla="val 5608"/>
                  <a:gd name="f15" fmla="*/ f0 1 6207"/>
                  <a:gd name="f16" fmla="*/ f1 1 1426"/>
                  <a:gd name="f17" fmla="val f2"/>
                  <a:gd name="f18" fmla="val f3"/>
                  <a:gd name="f19" fmla="val f4"/>
                  <a:gd name="f20" fmla="+- f19 0 f17"/>
                  <a:gd name="f21" fmla="+- f18 0 f17"/>
                  <a:gd name="f22" fmla="*/ f21 1 6207"/>
                  <a:gd name="f23" fmla="*/ f20 1 142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207" h="1426">
                    <a:moveTo>
                      <a:pt x="f2" y="f2"/>
                    </a:moveTo>
                    <a:lnTo>
                      <a:pt x="f2" y="f5"/>
                    </a:lnTo>
                    <a:lnTo>
                      <a:pt x="f6" y="f7"/>
                    </a:lnTo>
                    <a:cubicBezTo>
                      <a:pt x="f8" y="f9"/>
                      <a:pt x="f10" y="f4"/>
                      <a:pt x="f11" y="f4"/>
                    </a:cubicBezTo>
                    <a:cubicBezTo>
                      <a:pt x="f12" y="f4"/>
                      <a:pt x="f13" y="f9"/>
                      <a:pt x="f14" y="f7"/>
                    </a:cubicBezTo>
                    <a:lnTo>
                      <a:pt x="f3" y="f5"/>
                    </a:ln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6" name="Google Shape;10258;p74">
                <a:extLst>
                  <a:ext uri="{FF2B5EF4-FFF2-40B4-BE49-F238E27FC236}">
                    <a16:creationId xmlns:a16="http://schemas.microsoft.com/office/drawing/2014/main" id="{65A642F0-1013-2813-ED77-B60D68784CA2}"/>
                  </a:ext>
                </a:extLst>
              </p:cNvPr>
              <p:cNvSpPr/>
              <p:nvPr/>
            </p:nvSpPr>
            <p:spPr>
              <a:xfrm>
                <a:off x="7151732" y="2135233"/>
                <a:ext cx="248323" cy="125647"/>
              </a:xfrm>
              <a:custGeom>
                <a:avLst/>
                <a:gdLst>
                  <a:gd name="f0" fmla="val w"/>
                  <a:gd name="f1" fmla="val h"/>
                  <a:gd name="f2" fmla="val 0"/>
                  <a:gd name="f3" fmla="val 6239"/>
                  <a:gd name="f4" fmla="val 2962"/>
                  <a:gd name="f5" fmla="val 126"/>
                  <a:gd name="f6" fmla="val 1607"/>
                  <a:gd name="f7" fmla="val 1481"/>
                  <a:gd name="f8" fmla="val 3119"/>
                  <a:gd name="f9" fmla="val 4758"/>
                  <a:gd name="f10" fmla="val 6112"/>
                  <a:gd name="f11" fmla="val 6238"/>
                  <a:gd name="f12" fmla="val 5986"/>
                  <a:gd name="f13" fmla="val 5136"/>
                  <a:gd name="f14" fmla="val 631"/>
                  <a:gd name="f15" fmla="val 4096"/>
                  <a:gd name="f16" fmla="val 883"/>
                  <a:gd name="f17" fmla="val 2143"/>
                  <a:gd name="f18" fmla="val 1166"/>
                  <a:gd name="f19" fmla="val 252"/>
                  <a:gd name="f20" fmla="*/ f0 1 6239"/>
                  <a:gd name="f21" fmla="*/ f1 1 2962"/>
                  <a:gd name="f22" fmla="val f2"/>
                  <a:gd name="f23" fmla="val f3"/>
                  <a:gd name="f24" fmla="val f4"/>
                  <a:gd name="f25" fmla="+- f24 0 f22"/>
                  <a:gd name="f26" fmla="+- f23 0 f22"/>
                  <a:gd name="f27" fmla="*/ f26 1 6239"/>
                  <a:gd name="f28" fmla="*/ f25 1 2962"/>
                  <a:gd name="f29" fmla="*/ f22 1 f27"/>
                  <a:gd name="f30" fmla="*/ f23 1 f27"/>
                  <a:gd name="f31" fmla="*/ f22 1 f28"/>
                  <a:gd name="f32" fmla="*/ f24 1 f28"/>
                  <a:gd name="f33" fmla="*/ f29 f20 1"/>
                  <a:gd name="f34" fmla="*/ f30 f20 1"/>
                  <a:gd name="f35" fmla="*/ f32 f21 1"/>
                  <a:gd name="f36" fmla="*/ f31 f21 1"/>
                </a:gdLst>
                <a:ahLst/>
                <a:cxnLst>
                  <a:cxn ang="3cd4">
                    <a:pos x="hc" y="t"/>
                  </a:cxn>
                  <a:cxn ang="0">
                    <a:pos x="r" y="vc"/>
                  </a:cxn>
                  <a:cxn ang="cd4">
                    <a:pos x="hc" y="b"/>
                  </a:cxn>
                  <a:cxn ang="cd2">
                    <a:pos x="l" y="vc"/>
                  </a:cxn>
                </a:cxnLst>
                <a:rect l="f33" t="f36" r="f34" b="f35"/>
                <a:pathLst>
                  <a:path w="6239" h="2962">
                    <a:moveTo>
                      <a:pt x="f2" y="f2"/>
                    </a:moveTo>
                    <a:cubicBezTo>
                      <a:pt x="f5" y="f6"/>
                      <a:pt x="f7" y="f4"/>
                      <a:pt x="f8" y="f4"/>
                    </a:cubicBezTo>
                    <a:cubicBezTo>
                      <a:pt x="f9" y="f4"/>
                      <a:pt x="f10" y="f6"/>
                      <a:pt x="f11" y="f2"/>
                    </a:cubicBezTo>
                    <a:lnTo>
                      <a:pt x="f11" y="f2"/>
                    </a:lnTo>
                    <a:lnTo>
                      <a:pt x="f12" y="f5"/>
                    </a:lnTo>
                    <a:cubicBezTo>
                      <a:pt x="f13" y="f14"/>
                      <a:pt x="f15" y="f16"/>
                      <a:pt x="f8" y="f16"/>
                    </a:cubicBezTo>
                    <a:cubicBezTo>
                      <a:pt x="f17" y="f16"/>
                      <a:pt x="f18" y="f14"/>
                      <a:pt x="f19" y="f5"/>
                    </a:cubicBezTo>
                    <a:lnTo>
                      <a:pt x="f2"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67" name="Google Shape;10297;p74">
              <a:extLst>
                <a:ext uri="{FF2B5EF4-FFF2-40B4-BE49-F238E27FC236}">
                  <a16:creationId xmlns:a16="http://schemas.microsoft.com/office/drawing/2014/main" id="{DB0B5A64-40DC-4A91-EAE3-D77D63CDD0F4}"/>
                </a:ext>
              </a:extLst>
            </p:cNvPr>
            <p:cNvGrpSpPr/>
            <p:nvPr/>
          </p:nvGrpSpPr>
          <p:grpSpPr>
            <a:xfrm>
              <a:off x="4513652" y="1981568"/>
              <a:ext cx="470257" cy="499874"/>
              <a:chOff x="4513652" y="1981568"/>
              <a:chExt cx="470257" cy="499874"/>
            </a:xfrm>
          </p:grpSpPr>
          <p:sp>
            <p:nvSpPr>
              <p:cNvPr id="168" name="Google Shape;10298;p74">
                <a:extLst>
                  <a:ext uri="{FF2B5EF4-FFF2-40B4-BE49-F238E27FC236}">
                    <a16:creationId xmlns:a16="http://schemas.microsoft.com/office/drawing/2014/main" id="{889657F8-B901-3E73-3F48-4CAF400D3226}"/>
                  </a:ext>
                </a:extLst>
              </p:cNvPr>
              <p:cNvSpPr/>
              <p:nvPr/>
            </p:nvSpPr>
            <p:spPr>
              <a:xfrm>
                <a:off x="4621469" y="2246187"/>
                <a:ext cx="56482" cy="60194"/>
              </a:xfrm>
              <a:custGeom>
                <a:avLst/>
                <a:gdLst>
                  <a:gd name="f0" fmla="val w"/>
                  <a:gd name="f1" fmla="val h"/>
                  <a:gd name="f2" fmla="val 0"/>
                  <a:gd name="f3" fmla="val 1419"/>
                  <a:gd name="f4" fmla="val 725"/>
                  <a:gd name="f5" fmla="val 1"/>
                  <a:gd name="f6" fmla="val 316"/>
                  <a:gd name="f7" fmla="val 694"/>
                  <a:gd name="f8" fmla="val 64"/>
                  <a:gd name="f9" fmla="val 1103"/>
                  <a:gd name="f10" fmla="val 1418"/>
                  <a:gd name="f11" fmla="*/ f0 1 1419"/>
                  <a:gd name="f12" fmla="*/ f1 1 1419"/>
                  <a:gd name="f13" fmla="val f2"/>
                  <a:gd name="f14" fmla="val f3"/>
                  <a:gd name="f15" fmla="+- f14 0 f13"/>
                  <a:gd name="f16" fmla="*/ f15 1 1419"/>
                  <a:gd name="f17" fmla="*/ f13 1 f16"/>
                  <a:gd name="f18" fmla="*/ f14 1 f16"/>
                  <a:gd name="f19" fmla="*/ f17 f11 1"/>
                  <a:gd name="f20" fmla="*/ f18 f11 1"/>
                  <a:gd name="f21" fmla="*/ f18 f12 1"/>
                  <a:gd name="f22" fmla="*/ f17 f12 1"/>
                </a:gdLst>
                <a:ahLst/>
                <a:cxnLst>
                  <a:cxn ang="3cd4">
                    <a:pos x="hc" y="t"/>
                  </a:cxn>
                  <a:cxn ang="0">
                    <a:pos x="r" y="vc"/>
                  </a:cxn>
                  <a:cxn ang="cd4">
                    <a:pos x="hc" y="b"/>
                  </a:cxn>
                  <a:cxn ang="cd2">
                    <a:pos x="l" y="vc"/>
                  </a:cxn>
                </a:cxnLst>
                <a:rect l="f19" t="f22" r="f20" b="f21"/>
                <a:pathLst>
                  <a:path w="1419" h="1419">
                    <a:moveTo>
                      <a:pt x="f4" y="f5"/>
                    </a:moveTo>
                    <a:cubicBezTo>
                      <a:pt x="f6" y="f5"/>
                      <a:pt x="f5" y="f6"/>
                      <a:pt x="f5" y="f7"/>
                    </a:cubicBezTo>
                    <a:cubicBezTo>
                      <a:pt x="f8" y="f9"/>
                      <a:pt x="f6" y="f10"/>
                      <a:pt x="f4" y="f10"/>
                    </a:cubicBezTo>
                    <a:cubicBezTo>
                      <a:pt x="f9" y="f10"/>
                      <a:pt x="f10" y="f9"/>
                      <a:pt x="f10" y="f7"/>
                    </a:cubicBezTo>
                    <a:cubicBezTo>
                      <a:pt x="f10" y="f6"/>
                      <a:pt x="f9" y="f5"/>
                      <a:pt x="f4"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69" name="Google Shape;10299;p74">
                <a:extLst>
                  <a:ext uri="{FF2B5EF4-FFF2-40B4-BE49-F238E27FC236}">
                    <a16:creationId xmlns:a16="http://schemas.microsoft.com/office/drawing/2014/main" id="{1724CFA1-D8A0-558E-2A09-1DC5E82CC4C0}"/>
                  </a:ext>
                </a:extLst>
              </p:cNvPr>
              <p:cNvSpPr/>
              <p:nvPr/>
            </p:nvSpPr>
            <p:spPr>
              <a:xfrm>
                <a:off x="4595125" y="2335734"/>
                <a:ext cx="110404" cy="58832"/>
              </a:xfrm>
              <a:custGeom>
                <a:avLst/>
                <a:gdLst>
                  <a:gd name="f0" fmla="val w"/>
                  <a:gd name="f1" fmla="val h"/>
                  <a:gd name="f2" fmla="val 0"/>
                  <a:gd name="f3" fmla="val 2774"/>
                  <a:gd name="f4" fmla="val 1387"/>
                  <a:gd name="f5" fmla="val 631"/>
                  <a:gd name="f6" fmla="val 1"/>
                  <a:gd name="f7" fmla="val 630"/>
                  <a:gd name="f8" fmla="val 2773"/>
                  <a:gd name="f9" fmla="val 2175"/>
                  <a:gd name="f10" fmla="*/ f0 1 2774"/>
                  <a:gd name="f11" fmla="*/ f1 1 1387"/>
                  <a:gd name="f12" fmla="val f2"/>
                  <a:gd name="f13" fmla="val f3"/>
                  <a:gd name="f14" fmla="val f4"/>
                  <a:gd name="f15" fmla="+- f14 0 f12"/>
                  <a:gd name="f16" fmla="+- f13 0 f12"/>
                  <a:gd name="f17" fmla="*/ f16 1 2774"/>
                  <a:gd name="f18" fmla="*/ f15 1 138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774" h="1387">
                    <a:moveTo>
                      <a:pt x="f4" y="f2"/>
                    </a:moveTo>
                    <a:cubicBezTo>
                      <a:pt x="f5" y="f2"/>
                      <a:pt x="f6" y="f7"/>
                      <a:pt x="f6" y="f4"/>
                    </a:cubicBezTo>
                    <a:lnTo>
                      <a:pt x="f8" y="f4"/>
                    </a:lnTo>
                    <a:cubicBezTo>
                      <a:pt x="f8" y="f7"/>
                      <a:pt x="f9" y="f2"/>
                      <a:pt x="f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0" name="Google Shape;10300;p74">
                <a:extLst>
                  <a:ext uri="{FF2B5EF4-FFF2-40B4-BE49-F238E27FC236}">
                    <a16:creationId xmlns:a16="http://schemas.microsoft.com/office/drawing/2014/main" id="{4D47DC8F-41F4-B919-B03A-E8D0F0BF8474}"/>
                  </a:ext>
                </a:extLst>
              </p:cNvPr>
              <p:cNvSpPr/>
              <p:nvPr/>
            </p:nvSpPr>
            <p:spPr>
              <a:xfrm>
                <a:off x="4513652" y="2159309"/>
                <a:ext cx="470257" cy="322133"/>
              </a:xfrm>
              <a:custGeom>
                <a:avLst/>
                <a:gdLst>
                  <a:gd name="f0" fmla="val w"/>
                  <a:gd name="f1" fmla="val h"/>
                  <a:gd name="f2" fmla="val 0"/>
                  <a:gd name="f3" fmla="val 11815"/>
                  <a:gd name="f4" fmla="val 7594"/>
                  <a:gd name="f5" fmla="val 10050"/>
                  <a:gd name="f6" fmla="val 2080"/>
                  <a:gd name="f7" fmla="val 10239"/>
                  <a:gd name="f8" fmla="val 10397"/>
                  <a:gd name="f9" fmla="val 2238"/>
                  <a:gd name="f10" fmla="val 2427"/>
                  <a:gd name="f11" fmla="val 2616"/>
                  <a:gd name="f12" fmla="val 2773"/>
                  <a:gd name="f13" fmla="val 6553"/>
                  <a:gd name="f14" fmla="val 6333"/>
                  <a:gd name="f15" fmla="val 6175"/>
                  <a:gd name="f16" fmla="val 3466"/>
                  <a:gd name="f17" fmla="val 3624"/>
                  <a:gd name="f18" fmla="val 3813"/>
                  <a:gd name="f19" fmla="val 4002"/>
                  <a:gd name="f20" fmla="val 4159"/>
                  <a:gd name="f21" fmla="val 4821"/>
                  <a:gd name="f22" fmla="val 4978"/>
                  <a:gd name="f23" fmla="val 5199"/>
                  <a:gd name="f24" fmla="val 5388"/>
                  <a:gd name="f25" fmla="val 5546"/>
                  <a:gd name="f26" fmla="val 3403"/>
                  <a:gd name="f27" fmla="val 1418"/>
                  <a:gd name="f28" fmla="val 4127"/>
                  <a:gd name="f29" fmla="val 4757"/>
                  <a:gd name="f30" fmla="val 2049"/>
                  <a:gd name="f31" fmla="val 3151"/>
                  <a:gd name="f32" fmla="val 4600"/>
                  <a:gd name="f33" fmla="val 3498"/>
                  <a:gd name="f34" fmla="val 4379"/>
                  <a:gd name="f35" fmla="val 3718"/>
                  <a:gd name="f36" fmla="val 5009"/>
                  <a:gd name="f37" fmla="val 4065"/>
                  <a:gd name="f38" fmla="val 5451"/>
                  <a:gd name="f39" fmla="val 4758"/>
                  <a:gd name="f40" fmla="val 5892"/>
                  <a:gd name="f41" fmla="val 5514"/>
                  <a:gd name="f42" fmla="val 6081"/>
                  <a:gd name="f43" fmla="val 5356"/>
                  <a:gd name="f44" fmla="val 6239"/>
                  <a:gd name="f45" fmla="val 5167"/>
                  <a:gd name="f46" fmla="val 1701"/>
                  <a:gd name="f47" fmla="val 1512"/>
                  <a:gd name="f48" fmla="val 1355"/>
                  <a:gd name="f49" fmla="val 1764"/>
                  <a:gd name="f50" fmla="val 4096"/>
                  <a:gd name="f51" fmla="val 2395"/>
                  <a:gd name="f52" fmla="val 2174"/>
                  <a:gd name="f53" fmla="val 2016"/>
                  <a:gd name="f54" fmla="val 2647"/>
                  <a:gd name="f55" fmla="val 1040"/>
                  <a:gd name="f56" fmla="val 1"/>
                  <a:gd name="f57" fmla="val 441"/>
                  <a:gd name="f58" fmla="val 473"/>
                  <a:gd name="f59" fmla="val 1009"/>
                  <a:gd name="f60" fmla="val 6554"/>
                  <a:gd name="f61" fmla="val 7152"/>
                  <a:gd name="f62" fmla="val 7593"/>
                  <a:gd name="f63" fmla="val 10806"/>
                  <a:gd name="f64" fmla="val 11373"/>
                  <a:gd name="f65" fmla="val 7121"/>
                  <a:gd name="f66" fmla="val 11783"/>
                  <a:gd name="f67" fmla="val 11310"/>
                  <a:gd name="f68" fmla="val 10743"/>
                  <a:gd name="f69" fmla="val 347"/>
                  <a:gd name="f70" fmla="val 946"/>
                  <a:gd name="f71" fmla="val 7120"/>
                  <a:gd name="f72" fmla="val 6585"/>
                  <a:gd name="f73" fmla="val 5198"/>
                  <a:gd name="f74" fmla="val 4190"/>
                  <a:gd name="f75" fmla="val 883"/>
                  <a:gd name="f76" fmla="*/ f0 1 11815"/>
                  <a:gd name="f77" fmla="*/ f1 1 7594"/>
                  <a:gd name="f78" fmla="val f2"/>
                  <a:gd name="f79" fmla="val f3"/>
                  <a:gd name="f80" fmla="val f4"/>
                  <a:gd name="f81" fmla="+- f80 0 f78"/>
                  <a:gd name="f82" fmla="+- f79 0 f78"/>
                  <a:gd name="f83" fmla="*/ f82 1 11815"/>
                  <a:gd name="f84" fmla="*/ f81 1 7594"/>
                  <a:gd name="f85" fmla="*/ f78 1 f83"/>
                  <a:gd name="f86" fmla="*/ f79 1 f83"/>
                  <a:gd name="f87" fmla="*/ f78 1 f84"/>
                  <a:gd name="f88" fmla="*/ f80 1 f84"/>
                  <a:gd name="f89" fmla="*/ f85 f76 1"/>
                  <a:gd name="f90" fmla="*/ f86 f76 1"/>
                  <a:gd name="f91" fmla="*/ f88 f77 1"/>
                  <a:gd name="f92" fmla="*/ f87 f77 1"/>
                </a:gdLst>
                <a:ahLst/>
                <a:cxnLst>
                  <a:cxn ang="3cd4">
                    <a:pos x="hc" y="t"/>
                  </a:cxn>
                  <a:cxn ang="0">
                    <a:pos x="r" y="vc"/>
                  </a:cxn>
                  <a:cxn ang="cd4">
                    <a:pos x="hc" y="b"/>
                  </a:cxn>
                  <a:cxn ang="cd2">
                    <a:pos x="l" y="vc"/>
                  </a:cxn>
                </a:cxnLst>
                <a:rect l="f89" t="f92" r="f90" b="f91"/>
                <a:pathLst>
                  <a:path w="11815" h="7594">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5" y="f16"/>
                    </a:moveTo>
                    <a:cubicBezTo>
                      <a:pt x="f7" y="f16"/>
                      <a:pt x="f8" y="f17"/>
                      <a:pt x="f8" y="f18"/>
                    </a:cubicBezTo>
                    <a:cubicBezTo>
                      <a:pt x="f8" y="f19"/>
                      <a:pt x="f7" y="f20"/>
                      <a:pt x="f5" y="f20"/>
                    </a:cubicBezTo>
                    <a:lnTo>
                      <a:pt x="f13" y="f20"/>
                    </a:lnTo>
                    <a:cubicBezTo>
                      <a:pt x="f14" y="f20"/>
                      <a:pt x="f15" y="f19"/>
                      <a:pt x="f15" y="f18"/>
                    </a:cubicBezTo>
                    <a:cubicBezTo>
                      <a:pt x="f15" y="f17"/>
                      <a:pt x="f14" y="f16"/>
                      <a:pt x="f13" y="f16"/>
                    </a:cubicBezTo>
                    <a:close/>
                    <a:moveTo>
                      <a:pt x="f5" y="f21"/>
                    </a:moveTo>
                    <a:cubicBezTo>
                      <a:pt x="f7" y="f21"/>
                      <a:pt x="f8" y="f22"/>
                      <a:pt x="f8" y="f23"/>
                    </a:cubicBezTo>
                    <a:cubicBezTo>
                      <a:pt x="f8" y="f24"/>
                      <a:pt x="f7" y="f25"/>
                      <a:pt x="f5" y="f25"/>
                    </a:cubicBezTo>
                    <a:lnTo>
                      <a:pt x="f13" y="f25"/>
                    </a:lnTo>
                    <a:cubicBezTo>
                      <a:pt x="f14" y="f25"/>
                      <a:pt x="f15" y="f24"/>
                      <a:pt x="f15" y="f23"/>
                    </a:cubicBezTo>
                    <a:cubicBezTo>
                      <a:pt x="f15" y="f22"/>
                      <a:pt x="f14" y="f21"/>
                      <a:pt x="f13" y="f21"/>
                    </a:cubicBezTo>
                    <a:close/>
                    <a:moveTo>
                      <a:pt x="f26" y="f27"/>
                    </a:moveTo>
                    <a:cubicBezTo>
                      <a:pt x="f28" y="f27"/>
                      <a:pt x="f29" y="f30"/>
                      <a:pt x="f29" y="f12"/>
                    </a:cubicBezTo>
                    <a:cubicBezTo>
                      <a:pt x="f29" y="f31"/>
                      <a:pt x="f32" y="f33"/>
                      <a:pt x="f34" y="f35"/>
                    </a:cubicBezTo>
                    <a:cubicBezTo>
                      <a:pt x="f36" y="f37"/>
                      <a:pt x="f38" y="f39"/>
                      <a:pt x="f38" y="f25"/>
                    </a:cubicBezTo>
                    <a:lnTo>
                      <a:pt x="f38" y="f40"/>
                    </a:lnTo>
                    <a:lnTo>
                      <a:pt x="f41" y="f40"/>
                    </a:lnTo>
                    <a:cubicBezTo>
                      <a:pt x="f41" y="f42"/>
                      <a:pt x="f43" y="f44"/>
                      <a:pt x="f45" y="f44"/>
                    </a:cubicBezTo>
                    <a:lnTo>
                      <a:pt x="f46" y="f44"/>
                    </a:lnTo>
                    <a:cubicBezTo>
                      <a:pt x="f47" y="f44"/>
                      <a:pt x="f48" y="f42"/>
                      <a:pt x="f48" y="f40"/>
                    </a:cubicBezTo>
                    <a:lnTo>
                      <a:pt x="f48" y="f25"/>
                    </a:lnTo>
                    <a:cubicBezTo>
                      <a:pt x="f48" y="f39"/>
                      <a:pt x="f49" y="f50"/>
                      <a:pt x="f51" y="f35"/>
                    </a:cubicBezTo>
                    <a:cubicBezTo>
                      <a:pt x="f52" y="f33"/>
                      <a:pt x="f53" y="f31"/>
                      <a:pt x="f53" y="f12"/>
                    </a:cubicBezTo>
                    <a:cubicBezTo>
                      <a:pt x="f53" y="f30"/>
                      <a:pt x="f54" y="f27"/>
                      <a:pt x="f26" y="f27"/>
                    </a:cubicBezTo>
                    <a:close/>
                    <a:moveTo>
                      <a:pt x="f55" y="f56"/>
                    </a:moveTo>
                    <a:cubicBezTo>
                      <a:pt x="f57" y="f56"/>
                      <a:pt x="f2" y="f58"/>
                      <a:pt x="f2" y="f59"/>
                    </a:cubicBezTo>
                    <a:lnTo>
                      <a:pt x="f2" y="f60"/>
                    </a:lnTo>
                    <a:cubicBezTo>
                      <a:pt x="f2" y="f61"/>
                      <a:pt x="f58" y="f62"/>
                      <a:pt x="f55" y="f62"/>
                    </a:cubicBezTo>
                    <a:lnTo>
                      <a:pt x="f63" y="f62"/>
                    </a:lnTo>
                    <a:cubicBezTo>
                      <a:pt x="f64" y="f62"/>
                      <a:pt x="f3" y="f65"/>
                      <a:pt x="f3" y="f60"/>
                    </a:cubicBezTo>
                    <a:lnTo>
                      <a:pt x="f3" y="f59"/>
                    </a:lnTo>
                    <a:cubicBezTo>
                      <a:pt x="f66" y="f58"/>
                      <a:pt x="f67" y="f56"/>
                      <a:pt x="f68" y="f56"/>
                    </a:cubicBezTo>
                    <a:lnTo>
                      <a:pt x="f62" y="f56"/>
                    </a:lnTo>
                    <a:lnTo>
                      <a:pt x="f62" y="f69"/>
                    </a:lnTo>
                    <a:cubicBezTo>
                      <a:pt x="f62" y="f70"/>
                      <a:pt x="f71" y="f48"/>
                      <a:pt x="f72" y="f48"/>
                    </a:cubicBezTo>
                    <a:lnTo>
                      <a:pt x="f73" y="f48"/>
                    </a:lnTo>
                    <a:cubicBezTo>
                      <a:pt x="f32" y="f48"/>
                      <a:pt x="f74" y="f75"/>
                      <a:pt x="f74" y="f69"/>
                    </a:cubicBezTo>
                    <a:lnTo>
                      <a:pt x="f74" y="f5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1" name="Google Shape;10301;p74">
                <a:extLst>
                  <a:ext uri="{FF2B5EF4-FFF2-40B4-BE49-F238E27FC236}">
                    <a16:creationId xmlns:a16="http://schemas.microsoft.com/office/drawing/2014/main" id="{08BF55BC-A7B6-CD87-AAE7-20F6A1D4533A}"/>
                  </a:ext>
                </a:extLst>
              </p:cNvPr>
              <p:cNvSpPr/>
              <p:nvPr/>
            </p:nvSpPr>
            <p:spPr>
              <a:xfrm>
                <a:off x="4650327" y="2069762"/>
                <a:ext cx="194392" cy="118990"/>
              </a:xfrm>
              <a:custGeom>
                <a:avLst/>
                <a:gdLst>
                  <a:gd name="f0" fmla="val w"/>
                  <a:gd name="f1" fmla="val h"/>
                  <a:gd name="f2" fmla="val 0"/>
                  <a:gd name="f3" fmla="val 4884"/>
                  <a:gd name="f4" fmla="val 2805"/>
                  <a:gd name="f5" fmla="val 693"/>
                  <a:gd name="f6" fmla="val 1"/>
                  <a:gd name="f7" fmla="val 315"/>
                  <a:gd name="f8" fmla="val 316"/>
                  <a:gd name="f9" fmla="val 725"/>
                  <a:gd name="f10" fmla="val 1104"/>
                  <a:gd name="f11" fmla="val 1419"/>
                  <a:gd name="f12" fmla="val 1418"/>
                  <a:gd name="f13" fmla="val 2458"/>
                  <a:gd name="f14" fmla="val 1386"/>
                  <a:gd name="f15" fmla="val 2647"/>
                  <a:gd name="f16" fmla="val 1544"/>
                  <a:gd name="f17" fmla="val 1733"/>
                  <a:gd name="f18" fmla="val 3119"/>
                  <a:gd name="f19" fmla="val 3308"/>
                  <a:gd name="f20" fmla="val 3466"/>
                  <a:gd name="f21" fmla="val 4159"/>
                  <a:gd name="f22" fmla="val 4568"/>
                  <a:gd name="f23" fmla="val 4883"/>
                  <a:gd name="f24" fmla="*/ f0 1 4884"/>
                  <a:gd name="f25" fmla="*/ f1 1 2805"/>
                  <a:gd name="f26" fmla="val f2"/>
                  <a:gd name="f27" fmla="val f3"/>
                  <a:gd name="f28" fmla="val f4"/>
                  <a:gd name="f29" fmla="+- f28 0 f26"/>
                  <a:gd name="f30" fmla="+- f27 0 f26"/>
                  <a:gd name="f31" fmla="*/ f30 1 4884"/>
                  <a:gd name="f32" fmla="*/ f29 1 2805"/>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884" h="2805">
                    <a:moveTo>
                      <a:pt x="f5" y="f6"/>
                    </a:moveTo>
                    <a:cubicBezTo>
                      <a:pt x="f7" y="f6"/>
                      <a:pt x="f2" y="f8"/>
                      <a:pt x="f2" y="f9"/>
                    </a:cubicBezTo>
                    <a:cubicBezTo>
                      <a:pt x="f2" y="f10"/>
                      <a:pt x="f7" y="f11"/>
                      <a:pt x="f5" y="f11"/>
                    </a:cubicBezTo>
                    <a:lnTo>
                      <a:pt x="f12" y="f11"/>
                    </a:lnTo>
                    <a:lnTo>
                      <a:pt x="f12" y="f13"/>
                    </a:lnTo>
                    <a:cubicBezTo>
                      <a:pt x="f14" y="f15"/>
                      <a:pt x="f16" y="f4"/>
                      <a:pt x="f17" y="f4"/>
                    </a:cubicBezTo>
                    <a:lnTo>
                      <a:pt x="f18" y="f4"/>
                    </a:lnTo>
                    <a:cubicBezTo>
                      <a:pt x="f19" y="f4"/>
                      <a:pt x="f20" y="f15"/>
                      <a:pt x="f20" y="f13"/>
                    </a:cubicBezTo>
                    <a:lnTo>
                      <a:pt x="f20" y="f11"/>
                    </a:lnTo>
                    <a:lnTo>
                      <a:pt x="f21" y="f11"/>
                    </a:lnTo>
                    <a:cubicBezTo>
                      <a:pt x="f22" y="f11"/>
                      <a:pt x="f23" y="f10"/>
                      <a:pt x="f23" y="f9"/>
                    </a:cubicBezTo>
                    <a:cubicBezTo>
                      <a:pt x="f23" y="f8"/>
                      <a:pt x="f22" y="f6"/>
                      <a:pt x="f21"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2" name="Google Shape;10302;p74">
                <a:extLst>
                  <a:ext uri="{FF2B5EF4-FFF2-40B4-BE49-F238E27FC236}">
                    <a16:creationId xmlns:a16="http://schemas.microsoft.com/office/drawing/2014/main" id="{02DF617A-582E-86E1-BCCE-DEF89292F1C3}"/>
                  </a:ext>
                </a:extLst>
              </p:cNvPr>
              <p:cNvSpPr/>
              <p:nvPr/>
            </p:nvSpPr>
            <p:spPr>
              <a:xfrm>
                <a:off x="4677905" y="1981568"/>
                <a:ext cx="137955" cy="60194"/>
              </a:xfrm>
              <a:custGeom>
                <a:avLst/>
                <a:gdLst>
                  <a:gd name="f0" fmla="val w"/>
                  <a:gd name="f1" fmla="val h"/>
                  <a:gd name="f2" fmla="val 0"/>
                  <a:gd name="f3" fmla="val 3466"/>
                  <a:gd name="f4" fmla="val 1419"/>
                  <a:gd name="f5" fmla="val 378"/>
                  <a:gd name="f6" fmla="val 1"/>
                  <a:gd name="f7" fmla="val 158"/>
                  <a:gd name="f8" fmla="val 347"/>
                  <a:gd name="f9" fmla="val 1418"/>
                  <a:gd name="f10" fmla="val 3308"/>
                  <a:gd name="f11" fmla="val 3119"/>
                  <a:gd name="f12" fmla="*/ f0 1 3466"/>
                  <a:gd name="f13" fmla="*/ f1 1 1419"/>
                  <a:gd name="f14" fmla="val f2"/>
                  <a:gd name="f15" fmla="val f3"/>
                  <a:gd name="f16" fmla="val f4"/>
                  <a:gd name="f17" fmla="+- f16 0 f14"/>
                  <a:gd name="f18" fmla="+- f15 0 f14"/>
                  <a:gd name="f19" fmla="*/ f18 1 3466"/>
                  <a:gd name="f20" fmla="*/ f17 1 141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466" h="1419">
                    <a:moveTo>
                      <a:pt x="f5" y="f6"/>
                    </a:moveTo>
                    <a:cubicBezTo>
                      <a:pt x="f7" y="f6"/>
                      <a:pt x="f2" y="f7"/>
                      <a:pt x="f2" y="f8"/>
                    </a:cubicBezTo>
                    <a:lnTo>
                      <a:pt x="f2" y="f9"/>
                    </a:lnTo>
                    <a:lnTo>
                      <a:pt x="f3" y="f9"/>
                    </a:lnTo>
                    <a:lnTo>
                      <a:pt x="f3" y="f8"/>
                    </a:lnTo>
                    <a:cubicBezTo>
                      <a:pt x="f3" y="f7"/>
                      <a:pt x="f10" y="f6"/>
                      <a:pt x="f11"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73" name="Google Shape;10352;p74">
              <a:extLst>
                <a:ext uri="{FF2B5EF4-FFF2-40B4-BE49-F238E27FC236}">
                  <a16:creationId xmlns:a16="http://schemas.microsoft.com/office/drawing/2014/main" id="{BB2CF1A9-60BC-11BB-1474-53D0E1A881E7}"/>
                </a:ext>
              </a:extLst>
            </p:cNvPr>
            <p:cNvGrpSpPr/>
            <p:nvPr/>
          </p:nvGrpSpPr>
          <p:grpSpPr>
            <a:xfrm>
              <a:off x="5183285" y="1990045"/>
              <a:ext cx="471537" cy="504328"/>
              <a:chOff x="5183285" y="1990045"/>
              <a:chExt cx="471537" cy="504328"/>
            </a:xfrm>
          </p:grpSpPr>
          <p:sp>
            <p:nvSpPr>
              <p:cNvPr id="174" name="Google Shape;10353;p74">
                <a:extLst>
                  <a:ext uri="{FF2B5EF4-FFF2-40B4-BE49-F238E27FC236}">
                    <a16:creationId xmlns:a16="http://schemas.microsoft.com/office/drawing/2014/main" id="{DCACF62C-C4BA-D8E7-49AC-747FB3C55751}"/>
                  </a:ext>
                </a:extLst>
              </p:cNvPr>
              <p:cNvSpPr/>
              <p:nvPr/>
            </p:nvSpPr>
            <p:spPr>
              <a:xfrm>
                <a:off x="5319970" y="2108313"/>
                <a:ext cx="194392" cy="168450"/>
              </a:xfrm>
              <a:custGeom>
                <a:avLst/>
                <a:gdLst>
                  <a:gd name="f0" fmla="val w"/>
                  <a:gd name="f1" fmla="val h"/>
                  <a:gd name="f2" fmla="val 0"/>
                  <a:gd name="f3" fmla="val 4884"/>
                  <a:gd name="f4" fmla="val 3971"/>
                  <a:gd name="f5" fmla="val 2426"/>
                  <a:gd name="f6" fmla="val 1"/>
                  <a:gd name="f7" fmla="val 1103"/>
                  <a:gd name="f8" fmla="val 1104"/>
                  <a:gd name="f9" fmla="val 2427"/>
                  <a:gd name="f10" fmla="val 3025"/>
                  <a:gd name="f11" fmla="val 190"/>
                  <a:gd name="f12" fmla="val 3530"/>
                  <a:gd name="f13" fmla="val 536"/>
                  <a:gd name="f14" fmla="val 820"/>
                  <a:gd name="f15" fmla="val 3624"/>
                  <a:gd name="f16" fmla="val 3309"/>
                  <a:gd name="f17" fmla="val 1481"/>
                  <a:gd name="f18" fmla="val 3057"/>
                  <a:gd name="f19" fmla="val 1261"/>
                  <a:gd name="f20" fmla="val 2805"/>
                  <a:gd name="f21" fmla="val 2458"/>
                  <a:gd name="f22" fmla="val 2112"/>
                  <a:gd name="f23" fmla="val 1356"/>
                  <a:gd name="f24" fmla="val 1733"/>
                  <a:gd name="f25" fmla="val 726"/>
                  <a:gd name="f26" fmla="val 2489"/>
                  <a:gd name="f27" fmla="val 3214"/>
                  <a:gd name="f28" fmla="val 3844"/>
                  <a:gd name="f29" fmla="val 3687"/>
                  <a:gd name="f30" fmla="val 3466"/>
                  <a:gd name="f31" fmla="val 3246"/>
                  <a:gd name="f32" fmla="val 4128"/>
                  <a:gd name="f33" fmla="val 3561"/>
                  <a:gd name="f34" fmla="val 4317"/>
                  <a:gd name="f35" fmla="val 4695"/>
                  <a:gd name="f36" fmla="val 3781"/>
                  <a:gd name="f37" fmla="*/ f0 1 4884"/>
                  <a:gd name="f38" fmla="*/ f1 1 3971"/>
                  <a:gd name="f39" fmla="val f2"/>
                  <a:gd name="f40" fmla="val f3"/>
                  <a:gd name="f41" fmla="val f4"/>
                  <a:gd name="f42" fmla="+- f41 0 f39"/>
                  <a:gd name="f43" fmla="+- f40 0 f39"/>
                  <a:gd name="f44" fmla="*/ f43 1 4884"/>
                  <a:gd name="f45" fmla="*/ f42 1 3971"/>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884" h="3971">
                    <a:moveTo>
                      <a:pt x="f5" y="f6"/>
                    </a:moveTo>
                    <a:cubicBezTo>
                      <a:pt x="f7" y="f6"/>
                      <a:pt x="f2" y="f8"/>
                      <a:pt x="f2" y="f9"/>
                    </a:cubicBezTo>
                    <a:cubicBezTo>
                      <a:pt x="f2" y="f10"/>
                      <a:pt x="f11" y="f12"/>
                      <a:pt x="f13" y="f4"/>
                    </a:cubicBezTo>
                    <a:cubicBezTo>
                      <a:pt x="f14" y="f15"/>
                      <a:pt x="f7" y="f16"/>
                      <a:pt x="f17" y="f18"/>
                    </a:cubicBezTo>
                    <a:cubicBezTo>
                      <a:pt x="f19" y="f20"/>
                      <a:pt x="f7" y="f21"/>
                      <a:pt x="f7" y="f22"/>
                    </a:cubicBezTo>
                    <a:cubicBezTo>
                      <a:pt x="f7" y="f23"/>
                      <a:pt x="f24" y="f25"/>
                      <a:pt x="f26" y="f25"/>
                    </a:cubicBezTo>
                    <a:cubicBezTo>
                      <a:pt x="f27" y="f25"/>
                      <a:pt x="f28" y="f23"/>
                      <a:pt x="f28" y="f22"/>
                    </a:cubicBezTo>
                    <a:cubicBezTo>
                      <a:pt x="f28" y="f21"/>
                      <a:pt x="f29" y="f20"/>
                      <a:pt x="f30" y="f18"/>
                    </a:cubicBezTo>
                    <a:cubicBezTo>
                      <a:pt x="f28" y="f31"/>
                      <a:pt x="f32" y="f33"/>
                      <a:pt x="f34" y="f4"/>
                    </a:cubicBezTo>
                    <a:cubicBezTo>
                      <a:pt x="f35" y="f12"/>
                      <a:pt x="f3" y="f10"/>
                      <a:pt x="f3" y="f9"/>
                    </a:cubicBezTo>
                    <a:cubicBezTo>
                      <a:pt x="f3" y="f8"/>
                      <a:pt x="f36"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5" name="Google Shape;10354;p74">
                <a:extLst>
                  <a:ext uri="{FF2B5EF4-FFF2-40B4-BE49-F238E27FC236}">
                    <a16:creationId xmlns:a16="http://schemas.microsoft.com/office/drawing/2014/main" id="{CDA90678-F440-995F-7EA7-EA860B3BE9C1}"/>
                  </a:ext>
                </a:extLst>
              </p:cNvPr>
              <p:cNvSpPr/>
              <p:nvPr/>
            </p:nvSpPr>
            <p:spPr>
              <a:xfrm>
                <a:off x="5390177" y="2168463"/>
                <a:ext cx="56482" cy="60194"/>
              </a:xfrm>
              <a:custGeom>
                <a:avLst/>
                <a:gdLst>
                  <a:gd name="f0" fmla="val w"/>
                  <a:gd name="f1" fmla="val h"/>
                  <a:gd name="f2" fmla="val 0"/>
                  <a:gd name="f3" fmla="val 1419"/>
                  <a:gd name="f4" fmla="val 725"/>
                  <a:gd name="f5" fmla="val 1"/>
                  <a:gd name="f6" fmla="val 316"/>
                  <a:gd name="f7" fmla="val 694"/>
                  <a:gd name="f8" fmla="val 1103"/>
                  <a:gd name="f9" fmla="val 1418"/>
                  <a:gd name="f10" fmla="*/ f0 1 1419"/>
                  <a:gd name="f11" fmla="*/ f1 1 1419"/>
                  <a:gd name="f12" fmla="val f2"/>
                  <a:gd name="f13" fmla="val f3"/>
                  <a:gd name="f14" fmla="+- f13 0 f12"/>
                  <a:gd name="f15" fmla="*/ f14 1 141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1419" h="1419">
                    <a:moveTo>
                      <a:pt x="f4" y="f5"/>
                    </a:moveTo>
                    <a:cubicBezTo>
                      <a:pt x="f6" y="f5"/>
                      <a:pt x="f5" y="f6"/>
                      <a:pt x="f5" y="f7"/>
                    </a:cubicBezTo>
                    <a:cubicBezTo>
                      <a:pt x="f5" y="f8"/>
                      <a:pt x="f6" y="f9"/>
                      <a:pt x="f4" y="f9"/>
                    </a:cubicBezTo>
                    <a:cubicBezTo>
                      <a:pt x="f8" y="f9"/>
                      <a:pt x="f9" y="f8"/>
                      <a:pt x="f9" y="f7"/>
                    </a:cubicBezTo>
                    <a:cubicBezTo>
                      <a:pt x="f9" y="f6"/>
                      <a:pt x="f8" y="f5"/>
                      <a:pt x="f4"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6" name="Google Shape;10355;p74">
                <a:extLst>
                  <a:ext uri="{FF2B5EF4-FFF2-40B4-BE49-F238E27FC236}">
                    <a16:creationId xmlns:a16="http://schemas.microsoft.com/office/drawing/2014/main" id="{65C26F8A-45B3-852D-2243-3CDC41C1A696}"/>
                  </a:ext>
                </a:extLst>
              </p:cNvPr>
              <p:cNvSpPr/>
              <p:nvPr/>
            </p:nvSpPr>
            <p:spPr>
              <a:xfrm>
                <a:off x="5212144" y="1990045"/>
                <a:ext cx="412586" cy="443072"/>
              </a:xfrm>
              <a:custGeom>
                <a:avLst/>
                <a:gdLst>
                  <a:gd name="f0" fmla="val w"/>
                  <a:gd name="f1" fmla="val h"/>
                  <a:gd name="f2" fmla="val 0"/>
                  <a:gd name="f3" fmla="val 10366"/>
                  <a:gd name="f4" fmla="val 10445"/>
                  <a:gd name="f5" fmla="val 5198"/>
                  <a:gd name="f6" fmla="val 2159"/>
                  <a:gd name="f7" fmla="val 6931"/>
                  <a:gd name="f8" fmla="val 8286"/>
                  <a:gd name="f9" fmla="val 3514"/>
                  <a:gd name="f10" fmla="val 5246"/>
                  <a:gd name="f11" fmla="val 6916"/>
                  <a:gd name="f12" fmla="val 8365"/>
                  <a:gd name="f13" fmla="val 3340"/>
                  <a:gd name="f14" fmla="val 2079"/>
                  <a:gd name="f15" fmla="val 6822"/>
                  <a:gd name="f16" fmla="val 3497"/>
                  <a:gd name="f17" fmla="val 5167"/>
                  <a:gd name="f18" fmla="val 1"/>
                  <a:gd name="f19" fmla="val 5088"/>
                  <a:gd name="f20" fmla="val 5009"/>
                  <a:gd name="f21" fmla="val 17"/>
                  <a:gd name="f22" fmla="val 4946"/>
                  <a:gd name="f23" fmla="val 48"/>
                  <a:gd name="f24" fmla="val 4001"/>
                  <a:gd name="f25" fmla="val 836"/>
                  <a:gd name="f26" fmla="val 2773"/>
                  <a:gd name="f27" fmla="val 678"/>
                  <a:gd name="f28" fmla="val 2756"/>
                  <a:gd name="f29" fmla="val 675"/>
                  <a:gd name="f30" fmla="val 2739"/>
                  <a:gd name="f31" fmla="val 673"/>
                  <a:gd name="f32" fmla="val 2723"/>
                  <a:gd name="f33" fmla="val 2583"/>
                  <a:gd name="f34" fmla="val 2454"/>
                  <a:gd name="f35" fmla="val 786"/>
                  <a:gd name="f36" fmla="val 2426"/>
                  <a:gd name="f37" fmla="val 899"/>
                  <a:gd name="f38" fmla="val 1953"/>
                  <a:gd name="f39" fmla="val 2033"/>
                  <a:gd name="f40" fmla="val 819"/>
                  <a:gd name="f41" fmla="val 2505"/>
                  <a:gd name="f42" fmla="val 662"/>
                  <a:gd name="f43" fmla="val 2568"/>
                  <a:gd name="f44" fmla="val 567"/>
                  <a:gd name="f45" fmla="val 2694"/>
                  <a:gd name="f46" fmla="val 630"/>
                  <a:gd name="f47" fmla="val 2852"/>
                  <a:gd name="f48" fmla="val 788"/>
                  <a:gd name="f49" fmla="val 4081"/>
                  <a:gd name="f50" fmla="val 32"/>
                  <a:gd name="f51" fmla="val 5026"/>
                  <a:gd name="f52" fmla="val 5183"/>
                  <a:gd name="f53" fmla="val 5341"/>
                  <a:gd name="f54" fmla="val 63"/>
                  <a:gd name="f55" fmla="val 5467"/>
                  <a:gd name="f56" fmla="val 6381"/>
                  <a:gd name="f57" fmla="val 7609"/>
                  <a:gd name="f58" fmla="val 7767"/>
                  <a:gd name="f59" fmla="val 725"/>
                  <a:gd name="f60" fmla="val 7924"/>
                  <a:gd name="f61" fmla="val 851"/>
                  <a:gd name="f62" fmla="val 7956"/>
                  <a:gd name="f63" fmla="val 1985"/>
                  <a:gd name="f64" fmla="val 8428"/>
                  <a:gd name="f65" fmla="val 2457"/>
                  <a:gd name="f66" fmla="val 9594"/>
                  <a:gd name="f67" fmla="val 2536"/>
                  <a:gd name="f68" fmla="val 9725"/>
                  <a:gd name="f69" fmla="val 2637"/>
                  <a:gd name="f70" fmla="val 9791"/>
                  <a:gd name="f71" fmla="val 2741"/>
                  <a:gd name="f72" fmla="val 2762"/>
                  <a:gd name="f73" fmla="val 2783"/>
                  <a:gd name="f74" fmla="val 9788"/>
                  <a:gd name="f75" fmla="val 2804"/>
                  <a:gd name="f76" fmla="val 9783"/>
                  <a:gd name="f77" fmla="val 4033"/>
                  <a:gd name="f78" fmla="val 9626"/>
                  <a:gd name="f79" fmla="val 4978"/>
                  <a:gd name="f80" fmla="val 10382"/>
                  <a:gd name="f81" fmla="val 5072"/>
                  <a:gd name="f82" fmla="val 10413"/>
                  <a:gd name="f83" fmla="val 5104"/>
                  <a:gd name="f84" fmla="val 5261"/>
                  <a:gd name="f85" fmla="val 5324"/>
                  <a:gd name="f86" fmla="val 5387"/>
                  <a:gd name="f87" fmla="val 6333"/>
                  <a:gd name="f88" fmla="val 7530"/>
                  <a:gd name="f89" fmla="val 7687"/>
                  <a:gd name="f90" fmla="val 7876"/>
                  <a:gd name="f91" fmla="val 9689"/>
                  <a:gd name="f92" fmla="val 7908"/>
                  <a:gd name="f93" fmla="val 8380"/>
                  <a:gd name="f94" fmla="val 9515"/>
                  <a:gd name="f95" fmla="val 9672"/>
                  <a:gd name="f96" fmla="val 7893"/>
                  <a:gd name="f97" fmla="val 9735"/>
                  <a:gd name="f98" fmla="val 9704"/>
                  <a:gd name="f99" fmla="val 9546"/>
                  <a:gd name="f100" fmla="val 10302"/>
                  <a:gd name="f101" fmla="val 10365"/>
                  <a:gd name="f102" fmla="val 5120"/>
                  <a:gd name="f103" fmla="val 9641"/>
                  <a:gd name="f104" fmla="val 2537"/>
                  <a:gd name="f105" fmla="val 7826"/>
                  <a:gd name="f106" fmla="val 762"/>
                  <a:gd name="f107" fmla="val 7719"/>
                  <a:gd name="f108" fmla="val 672"/>
                  <a:gd name="f109" fmla="val 7589"/>
                  <a:gd name="f110" fmla="val 7570"/>
                  <a:gd name="f111" fmla="val 7550"/>
                  <a:gd name="f112" fmla="val 674"/>
                  <a:gd name="f113" fmla="*/ f0 1 10366"/>
                  <a:gd name="f114" fmla="*/ f1 1 10445"/>
                  <a:gd name="f115" fmla="val f2"/>
                  <a:gd name="f116" fmla="val f3"/>
                  <a:gd name="f117" fmla="val f4"/>
                  <a:gd name="f118" fmla="+- f117 0 f115"/>
                  <a:gd name="f119" fmla="+- f116 0 f115"/>
                  <a:gd name="f120" fmla="*/ f119 1 10366"/>
                  <a:gd name="f121" fmla="*/ f118 1 10445"/>
                  <a:gd name="f122" fmla="*/ f115 1 f120"/>
                  <a:gd name="f123" fmla="*/ f116 1 f120"/>
                  <a:gd name="f124" fmla="*/ f115 1 f121"/>
                  <a:gd name="f125" fmla="*/ f117 1 f121"/>
                  <a:gd name="f126" fmla="*/ f122 f113 1"/>
                  <a:gd name="f127" fmla="*/ f123 f113 1"/>
                  <a:gd name="f128" fmla="*/ f125 f114 1"/>
                  <a:gd name="f129" fmla="*/ f124 f114 1"/>
                </a:gdLst>
                <a:ahLst/>
                <a:cxnLst>
                  <a:cxn ang="3cd4">
                    <a:pos x="hc" y="t"/>
                  </a:cxn>
                  <a:cxn ang="0">
                    <a:pos x="r" y="vc"/>
                  </a:cxn>
                  <a:cxn ang="cd4">
                    <a:pos x="hc" y="b"/>
                  </a:cxn>
                  <a:cxn ang="cd2">
                    <a:pos x="l" y="vc"/>
                  </a:cxn>
                </a:cxnLst>
                <a:rect l="f126" t="f129" r="f127" b="f128"/>
                <a:pathLst>
                  <a:path w="10366" h="10445">
                    <a:moveTo>
                      <a:pt x="f5" y="f6"/>
                    </a:moveTo>
                    <a:cubicBezTo>
                      <a:pt x="f7" y="f6"/>
                      <a:pt x="f8" y="f9"/>
                      <a:pt x="f8" y="f10"/>
                    </a:cubicBezTo>
                    <a:cubicBezTo>
                      <a:pt x="f8" y="f11"/>
                      <a:pt x="f7" y="f12"/>
                      <a:pt x="f5" y="f12"/>
                    </a:cubicBezTo>
                    <a:cubicBezTo>
                      <a:pt x="f13" y="f12"/>
                      <a:pt x="f14" y="f15"/>
                      <a:pt x="f14" y="f10"/>
                    </a:cubicBezTo>
                    <a:cubicBezTo>
                      <a:pt x="f14" y="f9"/>
                      <a:pt x="f16" y="f6"/>
                      <a:pt x="f5" y="f6"/>
                    </a:cubicBezTo>
                    <a:close/>
                    <a:moveTo>
                      <a:pt x="f17" y="f18"/>
                    </a:moveTo>
                    <a:cubicBezTo>
                      <a:pt x="f19" y="f18"/>
                      <a:pt x="f20" y="f21"/>
                      <a:pt x="f22" y="f23"/>
                    </a:cubicBezTo>
                    <a:lnTo>
                      <a:pt x="f24" y="f25"/>
                    </a:lnTo>
                    <a:lnTo>
                      <a:pt x="f26" y="f27"/>
                    </a:lnTo>
                    <a:cubicBezTo>
                      <a:pt x="f28" y="f29"/>
                      <a:pt x="f30" y="f31"/>
                      <a:pt x="f32" y="f31"/>
                    </a:cubicBezTo>
                    <a:cubicBezTo>
                      <a:pt x="f33" y="f31"/>
                      <a:pt x="f34" y="f35"/>
                      <a:pt x="f36" y="f37"/>
                    </a:cubicBezTo>
                    <a:lnTo>
                      <a:pt x="f38" y="f39"/>
                    </a:lnTo>
                    <a:lnTo>
                      <a:pt x="f40" y="f41"/>
                    </a:lnTo>
                    <a:cubicBezTo>
                      <a:pt x="f42" y="f43"/>
                      <a:pt x="f44" y="f45"/>
                      <a:pt x="f46" y="f47"/>
                    </a:cubicBezTo>
                    <a:lnTo>
                      <a:pt x="f48" y="f49"/>
                    </a:lnTo>
                    <a:lnTo>
                      <a:pt x="f50" y="f51"/>
                    </a:lnTo>
                    <a:cubicBezTo>
                      <a:pt x="f2" y="f52"/>
                      <a:pt x="f2" y="f53"/>
                      <a:pt x="f54" y="f55"/>
                    </a:cubicBezTo>
                    <a:lnTo>
                      <a:pt x="f40" y="f56"/>
                    </a:lnTo>
                    <a:lnTo>
                      <a:pt x="f42" y="f57"/>
                    </a:lnTo>
                    <a:cubicBezTo>
                      <a:pt x="f46" y="f58"/>
                      <a:pt x="f59" y="f60"/>
                      <a:pt x="f61" y="f62"/>
                    </a:cubicBezTo>
                    <a:lnTo>
                      <a:pt x="f63" y="f64"/>
                    </a:lnTo>
                    <a:lnTo>
                      <a:pt x="f65" y="f66"/>
                    </a:lnTo>
                    <a:cubicBezTo>
                      <a:pt x="f67" y="f68"/>
                      <a:pt x="f69" y="f70"/>
                      <a:pt x="f71" y="f70"/>
                    </a:cubicBezTo>
                    <a:cubicBezTo>
                      <a:pt x="f72" y="f70"/>
                      <a:pt x="f73" y="f74"/>
                      <a:pt x="f75" y="f76"/>
                    </a:cubicBezTo>
                    <a:lnTo>
                      <a:pt x="f77" y="f78"/>
                    </a:lnTo>
                    <a:lnTo>
                      <a:pt x="f79" y="f80"/>
                    </a:lnTo>
                    <a:cubicBezTo>
                      <a:pt x="f81" y="f82"/>
                      <a:pt x="f83" y="f4"/>
                      <a:pt x="f17" y="f4"/>
                    </a:cubicBezTo>
                    <a:cubicBezTo>
                      <a:pt x="f84" y="f4"/>
                      <a:pt x="f85" y="f82"/>
                      <a:pt x="f86" y="f80"/>
                    </a:cubicBezTo>
                    <a:lnTo>
                      <a:pt x="f87" y="f78"/>
                    </a:lnTo>
                    <a:lnTo>
                      <a:pt x="f88" y="f76"/>
                    </a:lnTo>
                    <a:cubicBezTo>
                      <a:pt x="f89" y="f76"/>
                      <a:pt x="f90" y="f91"/>
                      <a:pt x="f92" y="f66"/>
                    </a:cubicBezTo>
                    <a:lnTo>
                      <a:pt x="f93" y="f64"/>
                    </a:lnTo>
                    <a:lnTo>
                      <a:pt x="f94" y="f62"/>
                    </a:lnTo>
                    <a:cubicBezTo>
                      <a:pt x="f95" y="f96"/>
                      <a:pt x="f97" y="f58"/>
                      <a:pt x="f98" y="f57"/>
                    </a:cubicBezTo>
                    <a:lnTo>
                      <a:pt x="f99" y="f56"/>
                    </a:lnTo>
                    <a:lnTo>
                      <a:pt x="f100" y="f55"/>
                    </a:lnTo>
                    <a:cubicBezTo>
                      <a:pt x="f101" y="f53"/>
                      <a:pt x="f101" y="f102"/>
                      <a:pt x="f100" y="f51"/>
                    </a:cubicBezTo>
                    <a:lnTo>
                      <a:pt x="f99" y="f49"/>
                    </a:lnTo>
                    <a:lnTo>
                      <a:pt x="f98" y="f47"/>
                    </a:lnTo>
                    <a:cubicBezTo>
                      <a:pt x="f97" y="f45"/>
                      <a:pt x="f103" y="f104"/>
                      <a:pt x="f94" y="f41"/>
                    </a:cubicBezTo>
                    <a:lnTo>
                      <a:pt x="f93" y="f39"/>
                    </a:lnTo>
                    <a:lnTo>
                      <a:pt x="f92" y="f37"/>
                    </a:lnTo>
                    <a:cubicBezTo>
                      <a:pt x="f105" y="f106"/>
                      <a:pt x="f107" y="f108"/>
                      <a:pt x="f109" y="f108"/>
                    </a:cubicBezTo>
                    <a:cubicBezTo>
                      <a:pt x="f110" y="f108"/>
                      <a:pt x="f111" y="f112"/>
                      <a:pt x="f88" y="f27"/>
                    </a:cubicBezTo>
                    <a:lnTo>
                      <a:pt x="f87" y="f25"/>
                    </a:lnTo>
                    <a:lnTo>
                      <a:pt x="f86" y="f23"/>
                    </a:lnTo>
                    <a:cubicBezTo>
                      <a:pt x="f85" y="f21"/>
                      <a:pt x="f10" y="f18"/>
                      <a:pt x="f17" y="f18"/>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7" name="Google Shape;10356;p74">
                <a:extLst>
                  <a:ext uri="{FF2B5EF4-FFF2-40B4-BE49-F238E27FC236}">
                    <a16:creationId xmlns:a16="http://schemas.microsoft.com/office/drawing/2014/main" id="{1E376695-1546-95D5-F156-A33C13AB5099}"/>
                  </a:ext>
                </a:extLst>
              </p:cNvPr>
              <p:cNvSpPr/>
              <p:nvPr/>
            </p:nvSpPr>
            <p:spPr>
              <a:xfrm>
                <a:off x="5365104" y="2256693"/>
                <a:ext cx="106628" cy="58832"/>
              </a:xfrm>
              <a:custGeom>
                <a:avLst/>
                <a:gdLst>
                  <a:gd name="f0" fmla="val w"/>
                  <a:gd name="f1" fmla="val h"/>
                  <a:gd name="f2" fmla="val 0"/>
                  <a:gd name="f3" fmla="val 2679"/>
                  <a:gd name="f4" fmla="val 1387"/>
                  <a:gd name="f5" fmla="val 1355"/>
                  <a:gd name="f6" fmla="val 725"/>
                  <a:gd name="f7" fmla="val 190"/>
                  <a:gd name="f8" fmla="val 441"/>
                  <a:gd name="f9" fmla="val 1"/>
                  <a:gd name="f10" fmla="val 977"/>
                  <a:gd name="f11" fmla="val 410"/>
                  <a:gd name="f12" fmla="val 1229"/>
                  <a:gd name="f13" fmla="val 820"/>
                  <a:gd name="f14" fmla="val 1386"/>
                  <a:gd name="f15" fmla="val 1859"/>
                  <a:gd name="f16" fmla="val 2301"/>
                  <a:gd name="f17" fmla="val 2521"/>
                  <a:gd name="f18" fmla="val 1985"/>
                  <a:gd name="f19" fmla="*/ f0 1 2679"/>
                  <a:gd name="f20" fmla="*/ f1 1 1387"/>
                  <a:gd name="f21" fmla="val f2"/>
                  <a:gd name="f22" fmla="val f3"/>
                  <a:gd name="f23" fmla="val f4"/>
                  <a:gd name="f24" fmla="+- f23 0 f21"/>
                  <a:gd name="f25" fmla="+- f22 0 f21"/>
                  <a:gd name="f26" fmla="*/ f25 1 2679"/>
                  <a:gd name="f27" fmla="*/ f24 1 1387"/>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679" h="1387">
                    <a:moveTo>
                      <a:pt x="f5" y="f2"/>
                    </a:moveTo>
                    <a:cubicBezTo>
                      <a:pt x="f6" y="f2"/>
                      <a:pt x="f7" y="f8"/>
                      <a:pt x="f9" y="f10"/>
                    </a:cubicBezTo>
                    <a:cubicBezTo>
                      <a:pt x="f11" y="f12"/>
                      <a:pt x="f13" y="f14"/>
                      <a:pt x="f5" y="f14"/>
                    </a:cubicBezTo>
                    <a:cubicBezTo>
                      <a:pt x="f15" y="f14"/>
                      <a:pt x="f16" y="f12"/>
                      <a:pt x="f3" y="f10"/>
                    </a:cubicBezTo>
                    <a:cubicBezTo>
                      <a:pt x="f17" y="f11"/>
                      <a:pt x="f18"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8" name="Google Shape;10357;p74">
                <a:extLst>
                  <a:ext uri="{FF2B5EF4-FFF2-40B4-BE49-F238E27FC236}">
                    <a16:creationId xmlns:a16="http://schemas.microsoft.com/office/drawing/2014/main" id="{34FF684B-B3A1-35C3-ADB4-753C329B1E39}"/>
                  </a:ext>
                </a:extLst>
              </p:cNvPr>
              <p:cNvSpPr/>
              <p:nvPr/>
            </p:nvSpPr>
            <p:spPr>
              <a:xfrm>
                <a:off x="5503060" y="2343534"/>
                <a:ext cx="151762" cy="147575"/>
              </a:xfrm>
              <a:custGeom>
                <a:avLst/>
                <a:gdLst>
                  <a:gd name="f0" fmla="val w"/>
                  <a:gd name="f1" fmla="val h"/>
                  <a:gd name="f2" fmla="val 0"/>
                  <a:gd name="f3" fmla="val 3813"/>
                  <a:gd name="f4" fmla="val 3479"/>
                  <a:gd name="f5" fmla="val 2867"/>
                  <a:gd name="f6" fmla="val 1"/>
                  <a:gd name="f7" fmla="val 2741"/>
                  <a:gd name="f8" fmla="val 127"/>
                  <a:gd name="f9" fmla="val 2647"/>
                  <a:gd name="f10" fmla="val 221"/>
                  <a:gd name="f11" fmla="val 2489"/>
                  <a:gd name="f12" fmla="val 284"/>
                  <a:gd name="f13" fmla="val 1607"/>
                  <a:gd name="f14" fmla="val 631"/>
                  <a:gd name="f15" fmla="val 1260"/>
                  <a:gd name="f16" fmla="val 1482"/>
                  <a:gd name="f17" fmla="val 1103"/>
                  <a:gd name="f18" fmla="val 1891"/>
                  <a:gd name="f19" fmla="val 693"/>
                  <a:gd name="f20" fmla="val 2112"/>
                  <a:gd name="f21" fmla="val 158"/>
                  <a:gd name="f22" fmla="val 2080"/>
                  <a:gd name="f23" fmla="val 1166"/>
                  <a:gd name="f24" fmla="val 3372"/>
                  <a:gd name="f25" fmla="val 1237"/>
                  <a:gd name="f26" fmla="val 3443"/>
                  <a:gd name="f27" fmla="val 1343"/>
                  <a:gd name="f28" fmla="val 3478"/>
                  <a:gd name="f29" fmla="val 1445"/>
                  <a:gd name="f30" fmla="val 1479"/>
                  <a:gd name="f31" fmla="val 1512"/>
                  <a:gd name="f32" fmla="val 3474"/>
                  <a:gd name="f33" fmla="val 1544"/>
                  <a:gd name="f34" fmla="val 3466"/>
                  <a:gd name="f35" fmla="val 1638"/>
                  <a:gd name="f36" fmla="val 3403"/>
                  <a:gd name="f37" fmla="val 1764"/>
                  <a:gd name="f38" fmla="val 3340"/>
                  <a:gd name="f39" fmla="val 3183"/>
                  <a:gd name="f40" fmla="val 1639"/>
                  <a:gd name="f41" fmla="val 3497"/>
                  <a:gd name="f42" fmla="val 1324"/>
                  <a:gd name="f43" fmla="val 3532"/>
                  <a:gd name="f44" fmla="val 1338"/>
                  <a:gd name="f45" fmla="val 3563"/>
                  <a:gd name="f46" fmla="val 1344"/>
                  <a:gd name="f47" fmla="val 3592"/>
                  <a:gd name="f48" fmla="val 3693"/>
                  <a:gd name="f49" fmla="val 3756"/>
                  <a:gd name="f50" fmla="val 1265"/>
                  <a:gd name="f51" fmla="val 3781"/>
                  <a:gd name="f52" fmla="val 1167"/>
                  <a:gd name="f53" fmla="val 3812"/>
                  <a:gd name="f54" fmla="val 1072"/>
                  <a:gd name="f55" fmla="val 946"/>
                  <a:gd name="f56" fmla="val 3686"/>
                  <a:gd name="f57" fmla="val 820"/>
                  <a:gd name="f58" fmla="*/ f0 1 3813"/>
                  <a:gd name="f59" fmla="*/ f1 1 3479"/>
                  <a:gd name="f60" fmla="val f2"/>
                  <a:gd name="f61" fmla="val f3"/>
                  <a:gd name="f62" fmla="val f4"/>
                  <a:gd name="f63" fmla="+- f62 0 f60"/>
                  <a:gd name="f64" fmla="+- f61 0 f60"/>
                  <a:gd name="f65" fmla="*/ f64 1 3813"/>
                  <a:gd name="f66" fmla="*/ f63 1 3479"/>
                  <a:gd name="f67" fmla="*/ f60 1 f65"/>
                  <a:gd name="f68" fmla="*/ f61 1 f65"/>
                  <a:gd name="f69" fmla="*/ f60 1 f66"/>
                  <a:gd name="f70" fmla="*/ f62 1 f66"/>
                  <a:gd name="f71" fmla="*/ f67 f58 1"/>
                  <a:gd name="f72" fmla="*/ f68 f58 1"/>
                  <a:gd name="f73" fmla="*/ f70 f59 1"/>
                  <a:gd name="f74" fmla="*/ f69 f59 1"/>
                </a:gdLst>
                <a:ahLst/>
                <a:cxnLst>
                  <a:cxn ang="3cd4">
                    <a:pos x="hc" y="t"/>
                  </a:cxn>
                  <a:cxn ang="0">
                    <a:pos x="r" y="vc"/>
                  </a:cxn>
                  <a:cxn ang="cd4">
                    <a:pos x="hc" y="b"/>
                  </a:cxn>
                  <a:cxn ang="cd2">
                    <a:pos x="l" y="vc"/>
                  </a:cxn>
                </a:cxnLst>
                <a:rect l="f71" t="f74" r="f72" b="f73"/>
                <a:pathLst>
                  <a:path w="3813" h="3479">
                    <a:moveTo>
                      <a:pt x="f5" y="f6"/>
                    </a:moveTo>
                    <a:cubicBezTo>
                      <a:pt x="f7" y="f8"/>
                      <a:pt x="f9" y="f10"/>
                      <a:pt x="f11" y="f12"/>
                    </a:cubicBezTo>
                    <a:lnTo>
                      <a:pt x="f13" y="f14"/>
                    </a:lnTo>
                    <a:lnTo>
                      <a:pt x="f15" y="f16"/>
                    </a:lnTo>
                    <a:cubicBezTo>
                      <a:pt x="f17" y="f18"/>
                      <a:pt x="f19" y="f20"/>
                      <a:pt x="f12" y="f20"/>
                    </a:cubicBezTo>
                    <a:lnTo>
                      <a:pt x="f21" y="f20"/>
                    </a:lnTo>
                    <a:lnTo>
                      <a:pt x="f2" y="f22"/>
                    </a:lnTo>
                    <a:lnTo>
                      <a:pt x="f23" y="f24"/>
                    </a:lnTo>
                    <a:cubicBezTo>
                      <a:pt x="f25" y="f26"/>
                      <a:pt x="f27" y="f28"/>
                      <a:pt x="f29" y="f28"/>
                    </a:cubicBezTo>
                    <a:cubicBezTo>
                      <a:pt x="f30" y="f28"/>
                      <a:pt x="f31" y="f32"/>
                      <a:pt x="f33" y="f34"/>
                    </a:cubicBezTo>
                    <a:cubicBezTo>
                      <a:pt x="f35" y="f36"/>
                      <a:pt x="f37" y="f38"/>
                      <a:pt x="f37" y="f39"/>
                    </a:cubicBezTo>
                    <a:lnTo>
                      <a:pt x="f22" y="f40"/>
                    </a:lnTo>
                    <a:lnTo>
                      <a:pt x="f41" y="f42"/>
                    </a:lnTo>
                    <a:cubicBezTo>
                      <a:pt x="f43" y="f44"/>
                      <a:pt x="f45" y="f46"/>
                      <a:pt x="f47" y="f46"/>
                    </a:cubicBezTo>
                    <a:cubicBezTo>
                      <a:pt x="f48" y="f46"/>
                      <a:pt x="f49" y="f50"/>
                      <a:pt x="f51" y="f52"/>
                    </a:cubicBezTo>
                    <a:cubicBezTo>
                      <a:pt x="f53" y="f54"/>
                      <a:pt x="f51" y="f55"/>
                      <a:pt x="f56" y="f57"/>
                    </a:cubicBez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79" name="Google Shape;10358;p74">
                <a:extLst>
                  <a:ext uri="{FF2B5EF4-FFF2-40B4-BE49-F238E27FC236}">
                    <a16:creationId xmlns:a16="http://schemas.microsoft.com/office/drawing/2014/main" id="{56B60EC2-2D96-DA3C-EEAF-845B45291B47}"/>
                  </a:ext>
                </a:extLst>
              </p:cNvPr>
              <p:cNvSpPr/>
              <p:nvPr/>
            </p:nvSpPr>
            <p:spPr>
              <a:xfrm>
                <a:off x="5183285" y="2346204"/>
                <a:ext cx="151762" cy="148169"/>
              </a:xfrm>
              <a:custGeom>
                <a:avLst/>
                <a:gdLst>
                  <a:gd name="f0" fmla="val w"/>
                  <a:gd name="f1" fmla="val h"/>
                  <a:gd name="f2" fmla="val 0"/>
                  <a:gd name="f3" fmla="val 3813"/>
                  <a:gd name="f4" fmla="val 3493"/>
                  <a:gd name="f5" fmla="val 946"/>
                  <a:gd name="f6" fmla="val 1"/>
                  <a:gd name="f7" fmla="val 126"/>
                  <a:gd name="f8" fmla="val 851"/>
                  <a:gd name="f9" fmla="val 1009"/>
                  <a:gd name="f10" fmla="val 32"/>
                  <a:gd name="f11" fmla="val 1104"/>
                  <a:gd name="f12" fmla="val 95"/>
                  <a:gd name="f13" fmla="val 1230"/>
                  <a:gd name="f14" fmla="val 158"/>
                  <a:gd name="f15" fmla="val 1324"/>
                  <a:gd name="f16" fmla="val 315"/>
                  <a:gd name="f17" fmla="val 1356"/>
                  <a:gd name="f18" fmla="val 1733"/>
                  <a:gd name="f19" fmla="val 1671"/>
                  <a:gd name="f20" fmla="val 2048"/>
                  <a:gd name="f21" fmla="val 3214"/>
                  <a:gd name="f22" fmla="val 2080"/>
                  <a:gd name="f23" fmla="val 3309"/>
                  <a:gd name="f24" fmla="val 2174"/>
                  <a:gd name="f25" fmla="val 3435"/>
                  <a:gd name="f26" fmla="val 2300"/>
                  <a:gd name="f27" fmla="val 3466"/>
                  <a:gd name="f28" fmla="val 2328"/>
                  <a:gd name="f29" fmla="val 3485"/>
                  <a:gd name="f30" fmla="val 2361"/>
                  <a:gd name="f31" fmla="val 3492"/>
                  <a:gd name="f32" fmla="val 2396"/>
                  <a:gd name="f33" fmla="val 2482"/>
                  <a:gd name="f34" fmla="val 2580"/>
                  <a:gd name="f35" fmla="val 3448"/>
                  <a:gd name="f36" fmla="val 2647"/>
                  <a:gd name="f37" fmla="val 3403"/>
                  <a:gd name="f38" fmla="val 2112"/>
                  <a:gd name="f39" fmla="val 3624"/>
                  <a:gd name="f40" fmla="val 2143"/>
                  <a:gd name="f41" fmla="val 3561"/>
                  <a:gd name="f42" fmla="val 3119"/>
                  <a:gd name="f43" fmla="val 2773"/>
                  <a:gd name="f44" fmla="val 1891"/>
                  <a:gd name="f45" fmla="val 2552"/>
                  <a:gd name="f46" fmla="val 1513"/>
                  <a:gd name="f47" fmla="val 2206"/>
                  <a:gd name="f48" fmla="val 631"/>
                  <a:gd name="f49" fmla="val 1355"/>
                  <a:gd name="f50" fmla="val 284"/>
                  <a:gd name="f51" fmla="val 1198"/>
                  <a:gd name="f52" fmla="val 221"/>
                  <a:gd name="f53" fmla="val 1072"/>
                  <a:gd name="f54" fmla="val 127"/>
                  <a:gd name="f55" fmla="*/ f0 1 3813"/>
                  <a:gd name="f56" fmla="*/ f1 1 3493"/>
                  <a:gd name="f57" fmla="val f2"/>
                  <a:gd name="f58" fmla="val f3"/>
                  <a:gd name="f59" fmla="val f4"/>
                  <a:gd name="f60" fmla="+- f59 0 f57"/>
                  <a:gd name="f61" fmla="+- f58 0 f57"/>
                  <a:gd name="f62" fmla="*/ f61 1 3813"/>
                  <a:gd name="f63" fmla="*/ f60 1 3493"/>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3813" h="3493">
                    <a:moveTo>
                      <a:pt x="f5" y="f6"/>
                    </a:moveTo>
                    <a:lnTo>
                      <a:pt x="f7" y="f8"/>
                    </a:lnTo>
                    <a:cubicBezTo>
                      <a:pt x="f2" y="f8"/>
                      <a:pt x="f2" y="f9"/>
                      <a:pt x="f10" y="f11"/>
                    </a:cubicBezTo>
                    <a:cubicBezTo>
                      <a:pt x="f12" y="f13"/>
                      <a:pt x="f14" y="f15"/>
                      <a:pt x="f16" y="f17"/>
                    </a:cubicBezTo>
                    <a:lnTo>
                      <a:pt x="f18" y="f19"/>
                    </a:lnTo>
                    <a:lnTo>
                      <a:pt x="f20" y="f21"/>
                    </a:lnTo>
                    <a:cubicBezTo>
                      <a:pt x="f22" y="f23"/>
                      <a:pt x="f24" y="f25"/>
                      <a:pt x="f26" y="f27"/>
                    </a:cubicBezTo>
                    <a:cubicBezTo>
                      <a:pt x="f28" y="f29"/>
                      <a:pt x="f30" y="f31"/>
                      <a:pt x="f32" y="f31"/>
                    </a:cubicBezTo>
                    <a:cubicBezTo>
                      <a:pt x="f33" y="f31"/>
                      <a:pt x="f34" y="f35"/>
                      <a:pt x="f36" y="f37"/>
                    </a:cubicBezTo>
                    <a:lnTo>
                      <a:pt x="f3" y="f38"/>
                    </a:lnTo>
                    <a:lnTo>
                      <a:pt x="f3" y="f38"/>
                    </a:lnTo>
                    <a:lnTo>
                      <a:pt x="f39" y="f40"/>
                    </a:lnTo>
                    <a:lnTo>
                      <a:pt x="f41" y="f40"/>
                    </a:lnTo>
                    <a:cubicBezTo>
                      <a:pt x="f42" y="f40"/>
                      <a:pt x="f43" y="f44"/>
                      <a:pt x="f45" y="f46"/>
                    </a:cubicBezTo>
                    <a:lnTo>
                      <a:pt x="f47" y="f48"/>
                    </a:lnTo>
                    <a:lnTo>
                      <a:pt x="f49" y="f50"/>
                    </a:lnTo>
                    <a:cubicBezTo>
                      <a:pt x="f51" y="f52"/>
                      <a:pt x="f53" y="f54"/>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80" name="Google Shape;10390;p74">
              <a:extLst>
                <a:ext uri="{FF2B5EF4-FFF2-40B4-BE49-F238E27FC236}">
                  <a16:creationId xmlns:a16="http://schemas.microsoft.com/office/drawing/2014/main" id="{4EE216A9-71F2-0289-740E-85C7F6694E15}"/>
                </a:ext>
              </a:extLst>
            </p:cNvPr>
            <p:cNvGrpSpPr/>
            <p:nvPr/>
          </p:nvGrpSpPr>
          <p:grpSpPr>
            <a:xfrm>
              <a:off x="3128875" y="2001694"/>
              <a:ext cx="471529" cy="502554"/>
              <a:chOff x="3128875" y="2001694"/>
              <a:chExt cx="471529" cy="502554"/>
            </a:xfrm>
          </p:grpSpPr>
          <p:sp>
            <p:nvSpPr>
              <p:cNvPr id="181" name="Google Shape;10391;p74">
                <a:extLst>
                  <a:ext uri="{FF2B5EF4-FFF2-40B4-BE49-F238E27FC236}">
                    <a16:creationId xmlns:a16="http://schemas.microsoft.com/office/drawing/2014/main" id="{E20C7B39-C06F-5E88-DE6C-8908D5190F1F}"/>
                  </a:ext>
                </a:extLst>
              </p:cNvPr>
              <p:cNvSpPr/>
              <p:nvPr/>
            </p:nvSpPr>
            <p:spPr>
              <a:xfrm>
                <a:off x="3308180" y="2192795"/>
                <a:ext cx="110413" cy="116311"/>
              </a:xfrm>
              <a:custGeom>
                <a:avLst/>
                <a:gdLst>
                  <a:gd name="f0" fmla="val w"/>
                  <a:gd name="f1" fmla="val h"/>
                  <a:gd name="f2" fmla="val 0"/>
                  <a:gd name="f3" fmla="val 2774"/>
                  <a:gd name="f4" fmla="val 2742"/>
                  <a:gd name="f5" fmla="val 1387"/>
                  <a:gd name="f6" fmla="val 1"/>
                  <a:gd name="f7" fmla="val 631"/>
                  <a:gd name="f8" fmla="val 1355"/>
                  <a:gd name="f9" fmla="val 2112"/>
                  <a:gd name="f10" fmla="val 2143"/>
                  <a:gd name="f11" fmla="val 2773"/>
                  <a:gd name="f12" fmla="*/ f0 1 2774"/>
                  <a:gd name="f13" fmla="*/ f1 1 2742"/>
                  <a:gd name="f14" fmla="val f2"/>
                  <a:gd name="f15" fmla="val f3"/>
                  <a:gd name="f16" fmla="val f4"/>
                  <a:gd name="f17" fmla="+- f16 0 f14"/>
                  <a:gd name="f18" fmla="+- f15 0 f14"/>
                  <a:gd name="f19" fmla="*/ f18 1 2774"/>
                  <a:gd name="f20" fmla="*/ f17 1 274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774" h="2742">
                    <a:moveTo>
                      <a:pt x="f5" y="f6"/>
                    </a:moveTo>
                    <a:cubicBezTo>
                      <a:pt x="f7" y="f6"/>
                      <a:pt x="f6" y="f7"/>
                      <a:pt x="f6" y="f8"/>
                    </a:cubicBezTo>
                    <a:cubicBezTo>
                      <a:pt x="f6" y="f9"/>
                      <a:pt x="f7" y="f4"/>
                      <a:pt x="f5" y="f4"/>
                    </a:cubicBezTo>
                    <a:cubicBezTo>
                      <a:pt x="f10" y="f4"/>
                      <a:pt x="f11" y="f9"/>
                      <a:pt x="f11" y="f8"/>
                    </a:cubicBezTo>
                    <a:cubicBezTo>
                      <a:pt x="f11" y="f7"/>
                      <a:pt x="f10"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2" name="Google Shape;10392;p74">
                <a:extLst>
                  <a:ext uri="{FF2B5EF4-FFF2-40B4-BE49-F238E27FC236}">
                    <a16:creationId xmlns:a16="http://schemas.microsoft.com/office/drawing/2014/main" id="{80FBD314-43B1-28BD-E988-FA18BE3AB543}"/>
                  </a:ext>
                </a:extLst>
              </p:cNvPr>
              <p:cNvSpPr/>
              <p:nvPr/>
            </p:nvSpPr>
            <p:spPr>
              <a:xfrm>
                <a:off x="3182806" y="2001694"/>
                <a:ext cx="137955" cy="147072"/>
              </a:xfrm>
              <a:custGeom>
                <a:avLst/>
                <a:gdLst>
                  <a:gd name="f0" fmla="val w"/>
                  <a:gd name="f1" fmla="val h"/>
                  <a:gd name="f2" fmla="val 0"/>
                  <a:gd name="f3" fmla="val 3466"/>
                  <a:gd name="f4" fmla="val 3467"/>
                  <a:gd name="f5" fmla="val 1733"/>
                  <a:gd name="f6" fmla="val 1"/>
                  <a:gd name="f7" fmla="val 788"/>
                  <a:gd name="f8" fmla="val 2678"/>
                  <a:gd name="f9" fmla="val 2741"/>
                  <a:gd name="f10" fmla="*/ f0 1 3466"/>
                  <a:gd name="f11" fmla="*/ f1 1 3467"/>
                  <a:gd name="f12" fmla="val f2"/>
                  <a:gd name="f13" fmla="val f3"/>
                  <a:gd name="f14" fmla="val f4"/>
                  <a:gd name="f15" fmla="+- f14 0 f12"/>
                  <a:gd name="f16" fmla="+- f13 0 f12"/>
                  <a:gd name="f17" fmla="*/ f16 1 3466"/>
                  <a:gd name="f18" fmla="*/ f15 1 3467"/>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3466" h="3467">
                    <a:moveTo>
                      <a:pt x="f5" y="f6"/>
                    </a:moveTo>
                    <a:cubicBezTo>
                      <a:pt x="f7" y="f6"/>
                      <a:pt x="f2" y="f7"/>
                      <a:pt x="f2" y="f5"/>
                    </a:cubicBezTo>
                    <a:cubicBezTo>
                      <a:pt x="f2" y="f8"/>
                      <a:pt x="f7" y="f3"/>
                      <a:pt x="f5" y="f3"/>
                    </a:cubicBezTo>
                    <a:cubicBezTo>
                      <a:pt x="f9" y="f3"/>
                      <a:pt x="f3" y="f8"/>
                      <a:pt x="f3" y="f5"/>
                    </a:cubicBezTo>
                    <a:cubicBezTo>
                      <a:pt x="f3" y="f7"/>
                      <a:pt x="f8"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3" name="Google Shape;10393;p74">
                <a:extLst>
                  <a:ext uri="{FF2B5EF4-FFF2-40B4-BE49-F238E27FC236}">
                    <a16:creationId xmlns:a16="http://schemas.microsoft.com/office/drawing/2014/main" id="{6CE1F236-7215-216F-197F-C13E3B8F153F}"/>
                  </a:ext>
                </a:extLst>
              </p:cNvPr>
              <p:cNvSpPr/>
              <p:nvPr/>
            </p:nvSpPr>
            <p:spPr>
              <a:xfrm>
                <a:off x="3404740" y="2001694"/>
                <a:ext cx="137992" cy="147072"/>
              </a:xfrm>
              <a:custGeom>
                <a:avLst/>
                <a:gdLst>
                  <a:gd name="f0" fmla="val w"/>
                  <a:gd name="f1" fmla="val h"/>
                  <a:gd name="f2" fmla="val 0"/>
                  <a:gd name="f3" fmla="val 3467"/>
                  <a:gd name="f4" fmla="val 1733"/>
                  <a:gd name="f5" fmla="val 1"/>
                  <a:gd name="f6" fmla="val 788"/>
                  <a:gd name="f7" fmla="val 2678"/>
                  <a:gd name="f8" fmla="val 3466"/>
                  <a:gd name="f9" fmla="val 2679"/>
                  <a:gd name="f10" fmla="*/ f0 1 3467"/>
                  <a:gd name="f11" fmla="*/ f1 1 3467"/>
                  <a:gd name="f12" fmla="val f2"/>
                  <a:gd name="f13" fmla="val f3"/>
                  <a:gd name="f14" fmla="+- f13 0 f12"/>
                  <a:gd name="f15" fmla="*/ f14 1 3467"/>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3467" h="3467">
                    <a:moveTo>
                      <a:pt x="f4" y="f5"/>
                    </a:moveTo>
                    <a:cubicBezTo>
                      <a:pt x="f6" y="f5"/>
                      <a:pt x="f5" y="f6"/>
                      <a:pt x="f5" y="f4"/>
                    </a:cubicBezTo>
                    <a:cubicBezTo>
                      <a:pt x="f5" y="f7"/>
                      <a:pt x="f6" y="f8"/>
                      <a:pt x="f4" y="f8"/>
                    </a:cubicBezTo>
                    <a:cubicBezTo>
                      <a:pt x="f9" y="f8"/>
                      <a:pt x="f8" y="f7"/>
                      <a:pt x="f8" y="f4"/>
                    </a:cubicBezTo>
                    <a:cubicBezTo>
                      <a:pt x="f8" y="f6"/>
                      <a:pt x="f9" y="f5"/>
                      <a:pt x="f4"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4" name="Google Shape;10394;p74">
                <a:extLst>
                  <a:ext uri="{FF2B5EF4-FFF2-40B4-BE49-F238E27FC236}">
                    <a16:creationId xmlns:a16="http://schemas.microsoft.com/office/drawing/2014/main" id="{3245B4AC-95AE-C97A-E528-46CAE27F3804}"/>
                  </a:ext>
                </a:extLst>
              </p:cNvPr>
              <p:cNvSpPr/>
              <p:nvPr/>
            </p:nvSpPr>
            <p:spPr>
              <a:xfrm>
                <a:off x="3328242" y="2331811"/>
                <a:ext cx="66504" cy="42803"/>
              </a:xfrm>
              <a:custGeom>
                <a:avLst/>
                <a:gdLst>
                  <a:gd name="f0" fmla="val w"/>
                  <a:gd name="f1" fmla="val h"/>
                  <a:gd name="f2" fmla="val 0"/>
                  <a:gd name="f3" fmla="val 1671"/>
                  <a:gd name="f4" fmla="val 1009"/>
                  <a:gd name="f5" fmla="val 1"/>
                  <a:gd name="f6" fmla="val 851"/>
                  <a:gd name="f7" fmla="val 1008"/>
                  <a:gd name="f8" fmla="val 1450"/>
                  <a:gd name="f9" fmla="val 126"/>
                  <a:gd name="f10" fmla="val 1167"/>
                  <a:gd name="f11" fmla="val 158"/>
                  <a:gd name="f12" fmla="val 568"/>
                  <a:gd name="f13" fmla="val 284"/>
                  <a:gd name="f14" fmla="val 95"/>
                  <a:gd name="f15" fmla="*/ f0 1 1671"/>
                  <a:gd name="f16" fmla="*/ f1 1 1009"/>
                  <a:gd name="f17" fmla="val f2"/>
                  <a:gd name="f18" fmla="val f3"/>
                  <a:gd name="f19" fmla="val f4"/>
                  <a:gd name="f20" fmla="+- f19 0 f17"/>
                  <a:gd name="f21" fmla="+- f18 0 f17"/>
                  <a:gd name="f22" fmla="*/ f21 1 1671"/>
                  <a:gd name="f23" fmla="*/ f20 1 100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671" h="1009">
                    <a:moveTo>
                      <a:pt x="f5" y="f2"/>
                    </a:moveTo>
                    <a:lnTo>
                      <a:pt x="f6" y="f7"/>
                    </a:lnTo>
                    <a:lnTo>
                      <a:pt x="f3" y="f2"/>
                    </a:lnTo>
                    <a:lnTo>
                      <a:pt x="f3" y="f2"/>
                    </a:lnTo>
                    <a:cubicBezTo>
                      <a:pt x="f8" y="f9"/>
                      <a:pt x="f10" y="f11"/>
                      <a:pt x="f6" y="f11"/>
                    </a:cubicBezTo>
                    <a:cubicBezTo>
                      <a:pt x="f12" y="f11"/>
                      <a:pt x="f13" y="f14"/>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5" name="Google Shape;10395;p74">
                <a:extLst>
                  <a:ext uri="{FF2B5EF4-FFF2-40B4-BE49-F238E27FC236}">
                    <a16:creationId xmlns:a16="http://schemas.microsoft.com/office/drawing/2014/main" id="{0729F419-8F9B-3E99-56F3-B0D856AF2A81}"/>
                  </a:ext>
                </a:extLst>
              </p:cNvPr>
              <p:cNvSpPr/>
              <p:nvPr/>
            </p:nvSpPr>
            <p:spPr>
              <a:xfrm>
                <a:off x="3239197" y="2322438"/>
                <a:ext cx="111639" cy="180456"/>
              </a:xfrm>
              <a:custGeom>
                <a:avLst/>
                <a:gdLst>
                  <a:gd name="f0" fmla="val w"/>
                  <a:gd name="f1" fmla="val h"/>
                  <a:gd name="f2" fmla="val 0"/>
                  <a:gd name="f3" fmla="val 2805"/>
                  <a:gd name="f4" fmla="val 4254"/>
                  <a:gd name="f5" fmla="val 1261"/>
                  <a:gd name="f6" fmla="val 1"/>
                  <a:gd name="f7" fmla="val 474"/>
                  <a:gd name="f8" fmla="val 599"/>
                  <a:gd name="f9" fmla="val 1513"/>
                  <a:gd name="f10" fmla="val 2490"/>
                  <a:gd name="f11" fmla="val 3907"/>
                  <a:gd name="f12" fmla="val 4096"/>
                  <a:gd name="f13" fmla="val 158"/>
                  <a:gd name="f14" fmla="val 379"/>
                  <a:gd name="f15" fmla="val 1891"/>
                  <a:gd name="f16" fmla="*/ f0 1 2805"/>
                  <a:gd name="f17" fmla="*/ f1 1 4254"/>
                  <a:gd name="f18" fmla="val f2"/>
                  <a:gd name="f19" fmla="val f3"/>
                  <a:gd name="f20" fmla="val f4"/>
                  <a:gd name="f21" fmla="+- f20 0 f18"/>
                  <a:gd name="f22" fmla="+- f19 0 f18"/>
                  <a:gd name="f23" fmla="*/ f22 1 2805"/>
                  <a:gd name="f24" fmla="*/ f21 1 4254"/>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805" h="4254">
                    <a:moveTo>
                      <a:pt x="f5" y="f6"/>
                    </a:moveTo>
                    <a:cubicBezTo>
                      <a:pt x="f7" y="f8"/>
                      <a:pt x="f6" y="f9"/>
                      <a:pt x="f6" y="f10"/>
                    </a:cubicBezTo>
                    <a:lnTo>
                      <a:pt x="f6" y="f11"/>
                    </a:lnTo>
                    <a:cubicBezTo>
                      <a:pt x="f6" y="f12"/>
                      <a:pt x="f13" y="f4"/>
                      <a:pt x="f14" y="f4"/>
                    </a:cubicBezTo>
                    <a:lnTo>
                      <a:pt x="f3" y="f4"/>
                    </a:lnTo>
                    <a:lnTo>
                      <a:pt x="f3" y="f15"/>
                    </a:ln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6" name="Google Shape;10396;p74">
                <a:extLst>
                  <a:ext uri="{FF2B5EF4-FFF2-40B4-BE49-F238E27FC236}">
                    <a16:creationId xmlns:a16="http://schemas.microsoft.com/office/drawing/2014/main" id="{85DB5AD8-ED63-1A6C-113B-7EB832801512}"/>
                  </a:ext>
                </a:extLst>
              </p:cNvPr>
              <p:cNvSpPr/>
              <p:nvPr/>
            </p:nvSpPr>
            <p:spPr>
              <a:xfrm>
                <a:off x="3377153" y="2323792"/>
                <a:ext cx="111639" cy="180456"/>
              </a:xfrm>
              <a:custGeom>
                <a:avLst/>
                <a:gdLst>
                  <a:gd name="f0" fmla="val w"/>
                  <a:gd name="f1" fmla="val h"/>
                  <a:gd name="f2" fmla="val 0"/>
                  <a:gd name="f3" fmla="val 2805"/>
                  <a:gd name="f4" fmla="val 4254"/>
                  <a:gd name="f5" fmla="val 1544"/>
                  <a:gd name="f6" fmla="val 1"/>
                  <a:gd name="f7" fmla="val 1890"/>
                  <a:gd name="f8" fmla="val 4253"/>
                  <a:gd name="f9" fmla="val 2458"/>
                  <a:gd name="f10" fmla="val 2647"/>
                  <a:gd name="f11" fmla="val 2804"/>
                  <a:gd name="f12" fmla="val 4096"/>
                  <a:gd name="f13" fmla="val 3907"/>
                  <a:gd name="f14" fmla="val 2489"/>
                  <a:gd name="f15" fmla="val 2773"/>
                  <a:gd name="f16" fmla="val 1481"/>
                  <a:gd name="f17" fmla="val 2300"/>
                  <a:gd name="f18" fmla="val 567"/>
                  <a:gd name="f19" fmla="*/ f0 1 2805"/>
                  <a:gd name="f20" fmla="*/ f1 1 4254"/>
                  <a:gd name="f21" fmla="val f2"/>
                  <a:gd name="f22" fmla="val f3"/>
                  <a:gd name="f23" fmla="val f4"/>
                  <a:gd name="f24" fmla="+- f23 0 f21"/>
                  <a:gd name="f25" fmla="+- f22 0 f21"/>
                  <a:gd name="f26" fmla="*/ f25 1 2805"/>
                  <a:gd name="f27" fmla="*/ f24 1 425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805" h="4254">
                    <a:moveTo>
                      <a:pt x="f5" y="f2"/>
                    </a:moveTo>
                    <a:lnTo>
                      <a:pt x="f6" y="f7"/>
                    </a:lnTo>
                    <a:lnTo>
                      <a:pt x="f6" y="f8"/>
                    </a:lnTo>
                    <a:lnTo>
                      <a:pt x="f9" y="f8"/>
                    </a:lnTo>
                    <a:cubicBezTo>
                      <a:pt x="f10" y="f8"/>
                      <a:pt x="f11" y="f12"/>
                      <a:pt x="f11" y="f13"/>
                    </a:cubicBezTo>
                    <a:lnTo>
                      <a:pt x="f11" y="f14"/>
                    </a:lnTo>
                    <a:cubicBezTo>
                      <a:pt x="f15" y="f16"/>
                      <a:pt x="f17" y="f18"/>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7" name="Google Shape;10397;p74">
                <a:extLst>
                  <a:ext uri="{FF2B5EF4-FFF2-40B4-BE49-F238E27FC236}">
                    <a16:creationId xmlns:a16="http://schemas.microsoft.com/office/drawing/2014/main" id="{93B3140E-F7B9-49BD-E912-8C8BD3122C64}"/>
                  </a:ext>
                </a:extLst>
              </p:cNvPr>
              <p:cNvSpPr/>
              <p:nvPr/>
            </p:nvSpPr>
            <p:spPr>
              <a:xfrm>
                <a:off x="3380939" y="2143381"/>
                <a:ext cx="219465" cy="184443"/>
              </a:xfrm>
              <a:custGeom>
                <a:avLst/>
                <a:gdLst>
                  <a:gd name="f0" fmla="val w"/>
                  <a:gd name="f1" fmla="val h"/>
                  <a:gd name="f2" fmla="val 0"/>
                  <a:gd name="f3" fmla="val 5514"/>
                  <a:gd name="f4" fmla="val 4348"/>
                  <a:gd name="f5" fmla="val 3686"/>
                  <a:gd name="f6" fmla="val 1512"/>
                  <a:gd name="f7" fmla="val 3907"/>
                  <a:gd name="f8" fmla="val 4064"/>
                  <a:gd name="f9" fmla="val 1670"/>
                  <a:gd name="f10" fmla="val 1859"/>
                  <a:gd name="f11" fmla="val 2048"/>
                  <a:gd name="f12" fmla="val 2205"/>
                  <a:gd name="f13" fmla="val 2993"/>
                  <a:gd name="f14" fmla="val 2804"/>
                  <a:gd name="f15" fmla="val 2646"/>
                  <a:gd name="f16" fmla="val 4127"/>
                  <a:gd name="f17" fmla="val 536"/>
                  <a:gd name="f18" fmla="val 3056"/>
                  <a:gd name="f19" fmla="val 851"/>
                  <a:gd name="f20" fmla="val 2331"/>
                  <a:gd name="f21" fmla="val 1607"/>
                  <a:gd name="f22" fmla="val 977"/>
                  <a:gd name="f23" fmla="val 504"/>
                  <a:gd name="f24" fmla="val 63"/>
                  <a:gd name="f25" fmla="val 347"/>
                  <a:gd name="f26" fmla="val 221"/>
                  <a:gd name="f27" fmla="val 158"/>
                  <a:gd name="f28" fmla="val 378"/>
                  <a:gd name="f29" fmla="val 567"/>
                  <a:gd name="f30" fmla="val 945"/>
                  <a:gd name="f31" fmla="val 756"/>
                  <a:gd name="f32" fmla="val 1638"/>
                  <a:gd name="f33" fmla="val 1575"/>
                  <a:gd name="f34" fmla="val 2615"/>
                  <a:gd name="f35" fmla="val 2930"/>
                  <a:gd name="f36" fmla="val 3214"/>
                  <a:gd name="f37" fmla="val 1449"/>
                  <a:gd name="f38" fmla="val 3466"/>
                  <a:gd name="f39" fmla="val 3718"/>
                  <a:gd name="f40" fmla="val 4001"/>
                  <a:gd name="f41" fmla="val 2520"/>
                  <a:gd name="f42" fmla="val 5167"/>
                  <a:gd name="f43" fmla="val 5356"/>
                  <a:gd name="f44" fmla="val 5513"/>
                  <a:gd name="f45" fmla="val 4190"/>
                  <a:gd name="f46" fmla="val 5482"/>
                  <a:gd name="f47" fmla="val 4915"/>
                  <a:gd name="f48" fmla="*/ f0 1 5514"/>
                  <a:gd name="f49" fmla="*/ f1 1 4348"/>
                  <a:gd name="f50" fmla="val f2"/>
                  <a:gd name="f51" fmla="val f3"/>
                  <a:gd name="f52" fmla="val f4"/>
                  <a:gd name="f53" fmla="+- f52 0 f50"/>
                  <a:gd name="f54" fmla="+- f51 0 f50"/>
                  <a:gd name="f55" fmla="*/ f54 1 5514"/>
                  <a:gd name="f56" fmla="*/ f53 1 4348"/>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5514" h="4348">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2"/>
                    </a:moveTo>
                    <a:cubicBezTo>
                      <a:pt x="f5" y="f17"/>
                      <a:pt x="f18" y="f19"/>
                      <a:pt x="f20" y="f19"/>
                    </a:cubicBezTo>
                    <a:cubicBezTo>
                      <a:pt x="f21" y="f19"/>
                      <a:pt x="f22" y="f23"/>
                      <a:pt x="f17" y="f24"/>
                    </a:cubicBezTo>
                    <a:cubicBezTo>
                      <a:pt x="f25" y="f26"/>
                      <a:pt x="f27" y="f28"/>
                      <a:pt x="f2" y="f29"/>
                    </a:cubicBezTo>
                    <a:cubicBezTo>
                      <a:pt x="f30" y="f31"/>
                      <a:pt x="f32" y="f33"/>
                      <a:pt x="f32" y="f34"/>
                    </a:cubicBezTo>
                    <a:cubicBezTo>
                      <a:pt x="f32" y="f35"/>
                      <a:pt x="f33" y="f36"/>
                      <a:pt x="f37" y="f38"/>
                    </a:cubicBezTo>
                    <a:cubicBezTo>
                      <a:pt x="f10" y="f39"/>
                      <a:pt x="f12" y="f40"/>
                      <a:pt x="f41" y="f4"/>
                    </a:cubicBezTo>
                    <a:lnTo>
                      <a:pt x="f42" y="f4"/>
                    </a:lnTo>
                    <a:cubicBezTo>
                      <a:pt x="f43" y="f4"/>
                      <a:pt x="f44" y="f45"/>
                      <a:pt x="f44" y="f40"/>
                    </a:cubicBezTo>
                    <a:lnTo>
                      <a:pt x="f44" y="f34"/>
                    </a:lnTo>
                    <a:cubicBezTo>
                      <a:pt x="f46" y="f6"/>
                      <a:pt x="f47" y="f29"/>
                      <a:pt x="f16"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88" name="Google Shape;10398;p74">
                <a:extLst>
                  <a:ext uri="{FF2B5EF4-FFF2-40B4-BE49-F238E27FC236}">
                    <a16:creationId xmlns:a16="http://schemas.microsoft.com/office/drawing/2014/main" id="{E32F9CA8-366C-2888-976E-E36250DD38F2}"/>
                  </a:ext>
                </a:extLst>
              </p:cNvPr>
              <p:cNvSpPr/>
              <p:nvPr/>
            </p:nvSpPr>
            <p:spPr>
              <a:xfrm>
                <a:off x="3128875" y="2142018"/>
                <a:ext cx="216959" cy="184480"/>
              </a:xfrm>
              <a:custGeom>
                <a:avLst/>
                <a:gdLst>
                  <a:gd name="f0" fmla="val w"/>
                  <a:gd name="f1" fmla="val h"/>
                  <a:gd name="f2" fmla="val 0"/>
                  <a:gd name="f3" fmla="val 5451"/>
                  <a:gd name="f4" fmla="val 4349"/>
                  <a:gd name="f5" fmla="val 2426"/>
                  <a:gd name="f6" fmla="val 1544"/>
                  <a:gd name="f7" fmla="val 2615"/>
                  <a:gd name="f8" fmla="val 2773"/>
                  <a:gd name="f9" fmla="val 1702"/>
                  <a:gd name="f10" fmla="val 1891"/>
                  <a:gd name="f11" fmla="val 2080"/>
                  <a:gd name="f12" fmla="val 2237"/>
                  <a:gd name="f13" fmla="val 1733"/>
                  <a:gd name="f14" fmla="val 1513"/>
                  <a:gd name="f15" fmla="val 1355"/>
                  <a:gd name="f16" fmla="val 1324"/>
                  <a:gd name="f17" fmla="val 1"/>
                  <a:gd name="f18" fmla="val 536"/>
                  <a:gd name="f19" fmla="val 568"/>
                  <a:gd name="f20" fmla="val 2552"/>
                  <a:gd name="f21" fmla="val 3939"/>
                  <a:gd name="f22" fmla="val 4191"/>
                  <a:gd name="f23" fmla="val 95"/>
                  <a:gd name="f24" fmla="val 4348"/>
                  <a:gd name="f25" fmla="val 316"/>
                  <a:gd name="f26" fmla="val 2930"/>
                  <a:gd name="f27" fmla="val 3214"/>
                  <a:gd name="f28" fmla="val 3970"/>
                  <a:gd name="f29" fmla="val 3561"/>
                  <a:gd name="f30" fmla="val 3655"/>
                  <a:gd name="f31" fmla="val 4002"/>
                  <a:gd name="f32" fmla="val 3466"/>
                  <a:gd name="f33" fmla="val 3876"/>
                  <a:gd name="f34" fmla="val 3183"/>
                  <a:gd name="f35" fmla="val 3813"/>
                  <a:gd name="f36" fmla="val 1607"/>
                  <a:gd name="f37" fmla="val 4506"/>
                  <a:gd name="f38" fmla="val 757"/>
                  <a:gd name="f39" fmla="val 5293"/>
                  <a:gd name="f40" fmla="val 347"/>
                  <a:gd name="f41" fmla="val 5104"/>
                  <a:gd name="f42" fmla="val 190"/>
                  <a:gd name="f43" fmla="val 4915"/>
                  <a:gd name="f44" fmla="val 32"/>
                  <a:gd name="f45" fmla="val 4474"/>
                  <a:gd name="f46" fmla="val 505"/>
                  <a:gd name="f47" fmla="val 3844"/>
                  <a:gd name="f48" fmla="val 820"/>
                  <a:gd name="f49" fmla="val 3151"/>
                  <a:gd name="f50" fmla="val 1796"/>
                  <a:gd name="f51" fmla="*/ f0 1 5451"/>
                  <a:gd name="f52" fmla="*/ f1 1 4349"/>
                  <a:gd name="f53" fmla="val f2"/>
                  <a:gd name="f54" fmla="val f3"/>
                  <a:gd name="f55" fmla="val f4"/>
                  <a:gd name="f56" fmla="+- f55 0 f53"/>
                  <a:gd name="f57" fmla="+- f54 0 f53"/>
                  <a:gd name="f58" fmla="*/ f57 1 5451"/>
                  <a:gd name="f59" fmla="*/ f56 1 4349"/>
                  <a:gd name="f60" fmla="*/ f53 1 f58"/>
                  <a:gd name="f61" fmla="*/ f54 1 f58"/>
                  <a:gd name="f62" fmla="*/ f53 1 f59"/>
                  <a:gd name="f63" fmla="*/ f55 1 f59"/>
                  <a:gd name="f64" fmla="*/ f60 f51 1"/>
                  <a:gd name="f65" fmla="*/ f61 f51 1"/>
                  <a:gd name="f66" fmla="*/ f63 f52 1"/>
                  <a:gd name="f67" fmla="*/ f62 f52 1"/>
                </a:gdLst>
                <a:ahLst/>
                <a:cxnLst>
                  <a:cxn ang="3cd4">
                    <a:pos x="hc" y="t"/>
                  </a:cxn>
                  <a:cxn ang="0">
                    <a:pos x="r" y="vc"/>
                  </a:cxn>
                  <a:cxn ang="cd4">
                    <a:pos x="hc" y="b"/>
                  </a:cxn>
                  <a:cxn ang="cd2">
                    <a:pos x="l" y="vc"/>
                  </a:cxn>
                </a:cxnLst>
                <a:rect l="f64" t="f67" r="f65" b="f66"/>
                <a:pathLst>
                  <a:path w="5451" h="4349">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9"/>
                      <a:pt x="f17" y="f14"/>
                      <a:pt x="f17" y="f20"/>
                    </a:cubicBezTo>
                    <a:lnTo>
                      <a:pt x="f17" y="f21"/>
                    </a:lnTo>
                    <a:cubicBezTo>
                      <a:pt x="f17" y="f22"/>
                      <a:pt x="f23" y="f24"/>
                      <a:pt x="f25" y="f24"/>
                    </a:cubicBezTo>
                    <a:lnTo>
                      <a:pt x="f26" y="f24"/>
                    </a:lnTo>
                    <a:cubicBezTo>
                      <a:pt x="f27" y="f28"/>
                      <a:pt x="f29" y="f30"/>
                      <a:pt x="f31" y="f32"/>
                    </a:cubicBezTo>
                    <a:cubicBezTo>
                      <a:pt x="f33" y="f34"/>
                      <a:pt x="f35" y="f26"/>
                      <a:pt x="f35" y="f7"/>
                    </a:cubicBezTo>
                    <a:cubicBezTo>
                      <a:pt x="f35" y="f36"/>
                      <a:pt x="f37" y="f38"/>
                      <a:pt x="f3" y="f19"/>
                    </a:cubicBezTo>
                    <a:cubicBezTo>
                      <a:pt x="f39" y="f40"/>
                      <a:pt x="f41" y="f42"/>
                      <a:pt x="f43" y="f44"/>
                    </a:cubicBezTo>
                    <a:cubicBezTo>
                      <a:pt x="f45" y="f46"/>
                      <a:pt x="f47" y="f48"/>
                      <a:pt x="f49" y="f48"/>
                    </a:cubicBezTo>
                    <a:cubicBezTo>
                      <a:pt x="f5" y="f48"/>
                      <a:pt x="f50" y="f46"/>
                      <a:pt x="f16" y="f17"/>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89" name="Google Shape;10412;p74">
              <a:extLst>
                <a:ext uri="{FF2B5EF4-FFF2-40B4-BE49-F238E27FC236}">
                  <a16:creationId xmlns:a16="http://schemas.microsoft.com/office/drawing/2014/main" id="{67D2CD76-A8A7-26AB-DBD9-1B9CDCAFC81E}"/>
                </a:ext>
              </a:extLst>
            </p:cNvPr>
            <p:cNvGrpSpPr/>
            <p:nvPr/>
          </p:nvGrpSpPr>
          <p:grpSpPr>
            <a:xfrm>
              <a:off x="5894798" y="1990411"/>
              <a:ext cx="441444" cy="500460"/>
              <a:chOff x="5894798" y="1990411"/>
              <a:chExt cx="441444" cy="500460"/>
            </a:xfrm>
          </p:grpSpPr>
          <p:sp>
            <p:nvSpPr>
              <p:cNvPr id="190" name="Google Shape;10413;p74">
                <a:extLst>
                  <a:ext uri="{FF2B5EF4-FFF2-40B4-BE49-F238E27FC236}">
                    <a16:creationId xmlns:a16="http://schemas.microsoft.com/office/drawing/2014/main" id="{B7D86EF3-4290-CEE5-CC6B-309B96B89693}"/>
                  </a:ext>
                </a:extLst>
              </p:cNvPr>
              <p:cNvSpPr/>
              <p:nvPr/>
            </p:nvSpPr>
            <p:spPr>
              <a:xfrm>
                <a:off x="6114263" y="1990411"/>
                <a:ext cx="27624" cy="74871"/>
              </a:xfrm>
              <a:custGeom>
                <a:avLst/>
                <a:gdLst>
                  <a:gd name="f0" fmla="val w"/>
                  <a:gd name="f1" fmla="val h"/>
                  <a:gd name="f2" fmla="val 0"/>
                  <a:gd name="f3" fmla="val 694"/>
                  <a:gd name="f4" fmla="val 1765"/>
                  <a:gd name="f5" fmla="val 347"/>
                  <a:gd name="f6" fmla="val 1"/>
                  <a:gd name="f7" fmla="val 158"/>
                  <a:gd name="f8" fmla="val 1418"/>
                  <a:gd name="f9" fmla="val 1607"/>
                  <a:gd name="f10" fmla="val 536"/>
                  <a:gd name="f11" fmla="val 693"/>
                  <a:gd name="f12" fmla="*/ f0 1 694"/>
                  <a:gd name="f13" fmla="*/ f1 1 1765"/>
                  <a:gd name="f14" fmla="val f2"/>
                  <a:gd name="f15" fmla="val f3"/>
                  <a:gd name="f16" fmla="val f4"/>
                  <a:gd name="f17" fmla="+- f16 0 f14"/>
                  <a:gd name="f18" fmla="+- f15 0 f14"/>
                  <a:gd name="f19" fmla="*/ f18 1 694"/>
                  <a:gd name="f20" fmla="*/ f17 1 1765"/>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694" h="1765">
                    <a:moveTo>
                      <a:pt x="f5" y="f6"/>
                    </a:moveTo>
                    <a:cubicBezTo>
                      <a:pt x="f7" y="f6"/>
                      <a:pt x="f2" y="f7"/>
                      <a:pt x="f2" y="f5"/>
                    </a:cubicBezTo>
                    <a:lnTo>
                      <a:pt x="f2" y="f8"/>
                    </a:lnTo>
                    <a:cubicBezTo>
                      <a:pt x="f2" y="f9"/>
                      <a:pt x="f7" y="f4"/>
                      <a:pt x="f5" y="f4"/>
                    </a:cubicBezTo>
                    <a:cubicBezTo>
                      <a:pt x="f10" y="f4"/>
                      <a:pt x="f11" y="f9"/>
                      <a:pt x="f11" y="f8"/>
                    </a:cubicBezTo>
                    <a:lnTo>
                      <a:pt x="f11" y="f5"/>
                    </a:lnTo>
                    <a:cubicBezTo>
                      <a:pt x="f11" y="f7"/>
                      <a:pt x="f10"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1" name="Google Shape;10414;p74">
                <a:extLst>
                  <a:ext uri="{FF2B5EF4-FFF2-40B4-BE49-F238E27FC236}">
                    <a16:creationId xmlns:a16="http://schemas.microsoft.com/office/drawing/2014/main" id="{01569AA5-6468-D319-1B4B-228904789884}"/>
                  </a:ext>
                </a:extLst>
              </p:cNvPr>
              <p:cNvSpPr/>
              <p:nvPr/>
            </p:nvSpPr>
            <p:spPr>
              <a:xfrm>
                <a:off x="6198278" y="2022140"/>
                <a:ext cx="56436" cy="57863"/>
              </a:xfrm>
              <a:custGeom>
                <a:avLst/>
                <a:gdLst>
                  <a:gd name="f0" fmla="val w"/>
                  <a:gd name="f1" fmla="val h"/>
                  <a:gd name="f2" fmla="val 0"/>
                  <a:gd name="f3" fmla="val 1418"/>
                  <a:gd name="f4" fmla="val 1364"/>
                  <a:gd name="f5" fmla="val 1071"/>
                  <a:gd name="f6" fmla="val 1"/>
                  <a:gd name="f7" fmla="val 977"/>
                  <a:gd name="f8" fmla="val 882"/>
                  <a:gd name="f9" fmla="val 24"/>
                  <a:gd name="f10" fmla="val 819"/>
                  <a:gd name="f11" fmla="val 72"/>
                  <a:gd name="f12" fmla="val 126"/>
                  <a:gd name="f13" fmla="val 796"/>
                  <a:gd name="f14" fmla="val 922"/>
                  <a:gd name="f15" fmla="val 1143"/>
                  <a:gd name="f16" fmla="val 1269"/>
                  <a:gd name="f17" fmla="val 189"/>
                  <a:gd name="f18" fmla="val 1332"/>
                  <a:gd name="f19" fmla="val 268"/>
                  <a:gd name="f20" fmla="val 1363"/>
                  <a:gd name="f21" fmla="val 350"/>
                  <a:gd name="f22" fmla="val 433"/>
                  <a:gd name="f23" fmla="val 520"/>
                  <a:gd name="f24" fmla="val 599"/>
                  <a:gd name="f25" fmla="val 1323"/>
                  <a:gd name="f26" fmla="val 544"/>
                  <a:gd name="f27" fmla="val 418"/>
                  <a:gd name="f28" fmla="val 198"/>
                  <a:gd name="f29" fmla="val 1260"/>
                  <a:gd name="f30" fmla="val 1166"/>
                  <a:gd name="f31" fmla="*/ f0 1 1418"/>
                  <a:gd name="f32" fmla="*/ f1 1 1364"/>
                  <a:gd name="f33" fmla="val f2"/>
                  <a:gd name="f34" fmla="val f3"/>
                  <a:gd name="f35" fmla="val f4"/>
                  <a:gd name="f36" fmla="+- f35 0 f33"/>
                  <a:gd name="f37" fmla="+- f34 0 f33"/>
                  <a:gd name="f38" fmla="*/ f37 1 1418"/>
                  <a:gd name="f39" fmla="*/ f36 1 1364"/>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418" h="1364">
                    <a:moveTo>
                      <a:pt x="f5" y="f6"/>
                    </a:moveTo>
                    <a:cubicBezTo>
                      <a:pt x="f7" y="f6"/>
                      <a:pt x="f8" y="f9"/>
                      <a:pt x="f10" y="f11"/>
                    </a:cubicBezTo>
                    <a:lnTo>
                      <a:pt x="f12" y="f13"/>
                    </a:lnTo>
                    <a:cubicBezTo>
                      <a:pt x="f2" y="f14"/>
                      <a:pt x="f2" y="f15"/>
                      <a:pt x="f12" y="f16"/>
                    </a:cubicBezTo>
                    <a:cubicBezTo>
                      <a:pt x="f17" y="f18"/>
                      <a:pt x="f19" y="f20"/>
                      <a:pt x="f21" y="f20"/>
                    </a:cubicBezTo>
                    <a:cubicBezTo>
                      <a:pt x="f22" y="f20"/>
                      <a:pt x="f23" y="f18"/>
                      <a:pt x="f24" y="f16"/>
                    </a:cubicBezTo>
                    <a:lnTo>
                      <a:pt x="f25" y="f26"/>
                    </a:lnTo>
                    <a:cubicBezTo>
                      <a:pt x="f3" y="f27"/>
                      <a:pt x="f3" y="f28"/>
                      <a:pt x="f25" y="f11"/>
                    </a:cubicBezTo>
                    <a:cubicBezTo>
                      <a:pt x="f29" y="f9"/>
                      <a:pt x="f30"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2" name="Google Shape;10415;p74">
                <a:extLst>
                  <a:ext uri="{FF2B5EF4-FFF2-40B4-BE49-F238E27FC236}">
                    <a16:creationId xmlns:a16="http://schemas.microsoft.com/office/drawing/2014/main" id="{1E773E36-3C3F-A805-0B4B-F8E6D8443847}"/>
                  </a:ext>
                </a:extLst>
              </p:cNvPr>
              <p:cNvSpPr/>
              <p:nvPr/>
            </p:nvSpPr>
            <p:spPr>
              <a:xfrm>
                <a:off x="6279760" y="2197540"/>
                <a:ext cx="56482" cy="30796"/>
              </a:xfrm>
              <a:custGeom>
                <a:avLst/>
                <a:gdLst>
                  <a:gd name="f0" fmla="val w"/>
                  <a:gd name="f1" fmla="val h"/>
                  <a:gd name="f2" fmla="val 0"/>
                  <a:gd name="f3" fmla="val 1419"/>
                  <a:gd name="f4" fmla="val 726"/>
                  <a:gd name="f5" fmla="val 379"/>
                  <a:gd name="f6" fmla="val 1"/>
                  <a:gd name="f7" fmla="val 158"/>
                  <a:gd name="f8" fmla="val 347"/>
                  <a:gd name="f9" fmla="val 568"/>
                  <a:gd name="f10" fmla="val 725"/>
                  <a:gd name="f11" fmla="val 1072"/>
                  <a:gd name="f12" fmla="val 1261"/>
                  <a:gd name="f13" fmla="*/ f0 1 1419"/>
                  <a:gd name="f14" fmla="*/ f1 1 726"/>
                  <a:gd name="f15" fmla="val f2"/>
                  <a:gd name="f16" fmla="val f3"/>
                  <a:gd name="f17" fmla="val f4"/>
                  <a:gd name="f18" fmla="+- f17 0 f15"/>
                  <a:gd name="f19" fmla="+- f16 0 f15"/>
                  <a:gd name="f20" fmla="*/ f19 1 1419"/>
                  <a:gd name="f21" fmla="*/ f18 1 726"/>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419" h="726">
                    <a:moveTo>
                      <a:pt x="f5" y="f6"/>
                    </a:moveTo>
                    <a:cubicBezTo>
                      <a:pt x="f7" y="f6"/>
                      <a:pt x="f6" y="f7"/>
                      <a:pt x="f6" y="f8"/>
                    </a:cubicBezTo>
                    <a:cubicBezTo>
                      <a:pt x="f6" y="f9"/>
                      <a:pt x="f7" y="f10"/>
                      <a:pt x="f5" y="f10"/>
                    </a:cubicBezTo>
                    <a:lnTo>
                      <a:pt x="f11" y="f10"/>
                    </a:lnTo>
                    <a:cubicBezTo>
                      <a:pt x="f12" y="f10"/>
                      <a:pt x="f3" y="f9"/>
                      <a:pt x="f3" y="f8"/>
                    </a:cubicBezTo>
                    <a:cubicBezTo>
                      <a:pt x="f3" y="f7"/>
                      <a:pt x="f12" y="f6"/>
                      <a:pt x="f11"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3" name="Google Shape;10416;p74">
                <a:extLst>
                  <a:ext uri="{FF2B5EF4-FFF2-40B4-BE49-F238E27FC236}">
                    <a16:creationId xmlns:a16="http://schemas.microsoft.com/office/drawing/2014/main" id="{75D61583-92C9-FB33-B092-7E8C65C37C8C}"/>
                  </a:ext>
                </a:extLst>
              </p:cNvPr>
              <p:cNvSpPr/>
              <p:nvPr/>
            </p:nvSpPr>
            <p:spPr>
              <a:xfrm>
                <a:off x="5894798" y="2197540"/>
                <a:ext cx="56482" cy="29434"/>
              </a:xfrm>
              <a:custGeom>
                <a:avLst/>
                <a:gdLst>
                  <a:gd name="f0" fmla="val w"/>
                  <a:gd name="f1" fmla="val h"/>
                  <a:gd name="f2" fmla="val 0"/>
                  <a:gd name="f3" fmla="val 1419"/>
                  <a:gd name="f4" fmla="val 694"/>
                  <a:gd name="f5" fmla="val 347"/>
                  <a:gd name="f6" fmla="val 1"/>
                  <a:gd name="f7" fmla="val 158"/>
                  <a:gd name="f8" fmla="val 568"/>
                  <a:gd name="f9" fmla="val 1072"/>
                  <a:gd name="f10" fmla="val 1261"/>
                  <a:gd name="f11" fmla="*/ f0 1 1419"/>
                  <a:gd name="f12" fmla="*/ f1 1 694"/>
                  <a:gd name="f13" fmla="val f2"/>
                  <a:gd name="f14" fmla="val f3"/>
                  <a:gd name="f15" fmla="val f4"/>
                  <a:gd name="f16" fmla="+- f15 0 f13"/>
                  <a:gd name="f17" fmla="+- f14 0 f13"/>
                  <a:gd name="f18" fmla="*/ f17 1 1419"/>
                  <a:gd name="f19" fmla="*/ f16 1 69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419" h="694">
                    <a:moveTo>
                      <a:pt x="f5" y="f6"/>
                    </a:moveTo>
                    <a:cubicBezTo>
                      <a:pt x="f7" y="f6"/>
                      <a:pt x="f6" y="f7"/>
                      <a:pt x="f6" y="f5"/>
                    </a:cubicBezTo>
                    <a:cubicBezTo>
                      <a:pt x="f6" y="f8"/>
                      <a:pt x="f7" y="f4"/>
                      <a:pt x="f5" y="f4"/>
                    </a:cubicBezTo>
                    <a:lnTo>
                      <a:pt x="f9" y="f4"/>
                    </a:lnTo>
                    <a:cubicBezTo>
                      <a:pt x="f10" y="f4"/>
                      <a:pt x="f3" y="f8"/>
                      <a:pt x="f3" y="f5"/>
                    </a:cubicBezTo>
                    <a:cubicBezTo>
                      <a:pt x="f3" y="f7"/>
                      <a:pt x="f10" y="f6"/>
                      <a:pt x="f9"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4" name="Google Shape;10417;p74">
                <a:extLst>
                  <a:ext uri="{FF2B5EF4-FFF2-40B4-BE49-F238E27FC236}">
                    <a16:creationId xmlns:a16="http://schemas.microsoft.com/office/drawing/2014/main" id="{AB67F595-D913-50B3-9397-904C61F52D33}"/>
                  </a:ext>
                </a:extLst>
              </p:cNvPr>
              <p:cNvSpPr/>
              <p:nvPr/>
            </p:nvSpPr>
            <p:spPr>
              <a:xfrm>
                <a:off x="6003895" y="2022140"/>
                <a:ext cx="56482" cy="57863"/>
              </a:xfrm>
              <a:custGeom>
                <a:avLst/>
                <a:gdLst>
                  <a:gd name="f0" fmla="val w"/>
                  <a:gd name="f1" fmla="val h"/>
                  <a:gd name="f2" fmla="val 0"/>
                  <a:gd name="f3" fmla="val 1419"/>
                  <a:gd name="f4" fmla="val 1364"/>
                  <a:gd name="f5" fmla="val 363"/>
                  <a:gd name="f6" fmla="val 1"/>
                  <a:gd name="f7" fmla="val 276"/>
                  <a:gd name="f8" fmla="val 190"/>
                  <a:gd name="f9" fmla="val 24"/>
                  <a:gd name="f10" fmla="val 127"/>
                  <a:gd name="f11" fmla="val 72"/>
                  <a:gd name="f12" fmla="val 198"/>
                  <a:gd name="f13" fmla="val 450"/>
                  <a:gd name="f14" fmla="val 544"/>
                  <a:gd name="f15" fmla="val 820"/>
                  <a:gd name="f16" fmla="val 1269"/>
                  <a:gd name="f17" fmla="val 883"/>
                  <a:gd name="f18" fmla="val 1332"/>
                  <a:gd name="f19" fmla="val 977"/>
                  <a:gd name="f20" fmla="val 1363"/>
                  <a:gd name="f21" fmla="val 1072"/>
                  <a:gd name="f22" fmla="val 1166"/>
                  <a:gd name="f23" fmla="val 1261"/>
                  <a:gd name="f24" fmla="val 1324"/>
                  <a:gd name="f25" fmla="val 1418"/>
                  <a:gd name="f26" fmla="val 1143"/>
                  <a:gd name="f27" fmla="val 922"/>
                  <a:gd name="f28" fmla="val 796"/>
                  <a:gd name="f29" fmla="val 599"/>
                  <a:gd name="f30" fmla="val 536"/>
                  <a:gd name="f31" fmla="*/ f0 1 1419"/>
                  <a:gd name="f32" fmla="*/ f1 1 1364"/>
                  <a:gd name="f33" fmla="val f2"/>
                  <a:gd name="f34" fmla="val f3"/>
                  <a:gd name="f35" fmla="val f4"/>
                  <a:gd name="f36" fmla="+- f35 0 f33"/>
                  <a:gd name="f37" fmla="+- f34 0 f33"/>
                  <a:gd name="f38" fmla="*/ f37 1 1419"/>
                  <a:gd name="f39" fmla="*/ f36 1 1364"/>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419" h="1364">
                    <a:moveTo>
                      <a:pt x="f5" y="f6"/>
                    </a:moveTo>
                    <a:cubicBezTo>
                      <a:pt x="f7" y="f6"/>
                      <a:pt x="f8" y="f9"/>
                      <a:pt x="f10" y="f11"/>
                    </a:cubicBezTo>
                    <a:cubicBezTo>
                      <a:pt x="f6" y="f12"/>
                      <a:pt x="f6" y="f13"/>
                      <a:pt x="f10" y="f14"/>
                    </a:cubicBezTo>
                    <a:lnTo>
                      <a:pt x="f15" y="f16"/>
                    </a:lnTo>
                    <a:cubicBezTo>
                      <a:pt x="f17" y="f18"/>
                      <a:pt x="f19" y="f20"/>
                      <a:pt x="f21" y="f20"/>
                    </a:cubicBezTo>
                    <a:cubicBezTo>
                      <a:pt x="f22" y="f20"/>
                      <a:pt x="f23" y="f18"/>
                      <a:pt x="f24" y="f16"/>
                    </a:cubicBezTo>
                    <a:cubicBezTo>
                      <a:pt x="f25" y="f26"/>
                      <a:pt x="f25" y="f27"/>
                      <a:pt x="f24" y="f28"/>
                    </a:cubicBezTo>
                    <a:lnTo>
                      <a:pt x="f29" y="f11"/>
                    </a:lnTo>
                    <a:cubicBezTo>
                      <a:pt x="f30" y="f9"/>
                      <a:pt x="f13"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5" name="Google Shape;10418;p74">
                <a:extLst>
                  <a:ext uri="{FF2B5EF4-FFF2-40B4-BE49-F238E27FC236}">
                    <a16:creationId xmlns:a16="http://schemas.microsoft.com/office/drawing/2014/main" id="{C77FD45D-84EC-D21D-5FEC-4F87522F4BC5}"/>
                  </a:ext>
                </a:extLst>
              </p:cNvPr>
              <p:cNvSpPr/>
              <p:nvPr/>
            </p:nvSpPr>
            <p:spPr>
              <a:xfrm>
                <a:off x="5919871" y="2079702"/>
                <a:ext cx="58987" cy="44074"/>
              </a:xfrm>
              <a:custGeom>
                <a:avLst/>
                <a:gdLst>
                  <a:gd name="f0" fmla="val w"/>
                  <a:gd name="f1" fmla="val h"/>
                  <a:gd name="f2" fmla="val 0"/>
                  <a:gd name="f3" fmla="val 1482"/>
                  <a:gd name="f4" fmla="val 1039"/>
                  <a:gd name="f5" fmla="val 396"/>
                  <a:gd name="f6" fmla="val 267"/>
                  <a:gd name="f7" fmla="val 132"/>
                  <a:gd name="f8" fmla="val 81"/>
                  <a:gd name="f9" fmla="val 64"/>
                  <a:gd name="f10" fmla="val 195"/>
                  <a:gd name="f11" fmla="val 1"/>
                  <a:gd name="f12" fmla="val 353"/>
                  <a:gd name="f13" fmla="val 573"/>
                  <a:gd name="f14" fmla="val 221"/>
                  <a:gd name="f15" fmla="val 668"/>
                  <a:gd name="f16" fmla="val 946"/>
                  <a:gd name="f17" fmla="val 1015"/>
                  <a:gd name="f18" fmla="val 987"/>
                  <a:gd name="f19" fmla="val 1031"/>
                  <a:gd name="f20" fmla="val 1032"/>
                  <a:gd name="f21" fmla="val 1077"/>
                  <a:gd name="f22" fmla="val 1209"/>
                  <a:gd name="f23" fmla="val 1349"/>
                  <a:gd name="f24" fmla="val 974"/>
                  <a:gd name="f25" fmla="val 1419"/>
                  <a:gd name="f26" fmla="val 857"/>
                  <a:gd name="f27" fmla="val 699"/>
                  <a:gd name="f28" fmla="val 447"/>
                  <a:gd name="f29" fmla="val 1261"/>
                  <a:gd name="f30" fmla="val 384"/>
                  <a:gd name="f31" fmla="val 536"/>
                  <a:gd name="f32" fmla="val 38"/>
                  <a:gd name="f33" fmla="val 493"/>
                  <a:gd name="f34" fmla="val 12"/>
                  <a:gd name="f35" fmla="val 445"/>
                  <a:gd name="f36" fmla="*/ f0 1 1482"/>
                  <a:gd name="f37" fmla="*/ f1 1 1039"/>
                  <a:gd name="f38" fmla="val f2"/>
                  <a:gd name="f39" fmla="val f3"/>
                  <a:gd name="f40" fmla="val f4"/>
                  <a:gd name="f41" fmla="+- f40 0 f38"/>
                  <a:gd name="f42" fmla="+- f39 0 f38"/>
                  <a:gd name="f43" fmla="*/ f42 1 1482"/>
                  <a:gd name="f44" fmla="*/ f41 1 1039"/>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1482" h="1039">
                    <a:moveTo>
                      <a:pt x="f5" y="f2"/>
                    </a:moveTo>
                    <a:cubicBezTo>
                      <a:pt x="f6" y="f2"/>
                      <a:pt x="f7" y="f8"/>
                      <a:pt x="f9" y="f10"/>
                    </a:cubicBezTo>
                    <a:cubicBezTo>
                      <a:pt x="f11" y="f12"/>
                      <a:pt x="f9" y="f13"/>
                      <a:pt x="f14" y="f15"/>
                    </a:cubicBezTo>
                    <a:lnTo>
                      <a:pt x="f16" y="f17"/>
                    </a:lnTo>
                    <a:cubicBezTo>
                      <a:pt x="f18" y="f19"/>
                      <a:pt x="f20" y="f4"/>
                      <a:pt x="f21" y="f4"/>
                    </a:cubicBezTo>
                    <a:cubicBezTo>
                      <a:pt x="f22" y="f4"/>
                      <a:pt x="f23" y="f24"/>
                      <a:pt x="f25" y="f26"/>
                    </a:cubicBezTo>
                    <a:cubicBezTo>
                      <a:pt x="f3" y="f27"/>
                      <a:pt x="f25" y="f28"/>
                      <a:pt x="f29" y="f30"/>
                    </a:cubicBezTo>
                    <a:lnTo>
                      <a:pt x="f31" y="f32"/>
                    </a:lnTo>
                    <a:cubicBezTo>
                      <a:pt x="f33" y="f34"/>
                      <a:pt x="f35"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6" name="Google Shape;10419;p74">
                <a:extLst>
                  <a:ext uri="{FF2B5EF4-FFF2-40B4-BE49-F238E27FC236}">
                    <a16:creationId xmlns:a16="http://schemas.microsoft.com/office/drawing/2014/main" id="{0408FF11-BA3F-D755-3A7B-DD5525C109F7}"/>
                  </a:ext>
                </a:extLst>
              </p:cNvPr>
              <p:cNvSpPr/>
              <p:nvPr/>
            </p:nvSpPr>
            <p:spPr>
              <a:xfrm>
                <a:off x="6250938" y="2080214"/>
                <a:ext cx="58942" cy="45473"/>
              </a:xfrm>
              <a:custGeom>
                <a:avLst/>
                <a:gdLst>
                  <a:gd name="f0" fmla="val w"/>
                  <a:gd name="f1" fmla="val h"/>
                  <a:gd name="f2" fmla="val 0"/>
                  <a:gd name="f3" fmla="val 1481"/>
                  <a:gd name="f4" fmla="val 1072"/>
                  <a:gd name="f5" fmla="val 1110"/>
                  <a:gd name="f6" fmla="val 1049"/>
                  <a:gd name="f7" fmla="val 983"/>
                  <a:gd name="f8" fmla="val 18"/>
                  <a:gd name="f9" fmla="val 914"/>
                  <a:gd name="f10" fmla="val 57"/>
                  <a:gd name="f11" fmla="val 221"/>
                  <a:gd name="f12" fmla="val 404"/>
                  <a:gd name="f13" fmla="val 63"/>
                  <a:gd name="f14" fmla="val 498"/>
                  <a:gd name="f15" fmla="val 687"/>
                  <a:gd name="f16" fmla="val 877"/>
                  <a:gd name="f17" fmla="val 132"/>
                  <a:gd name="f18" fmla="val 991"/>
                  <a:gd name="f19" fmla="val 250"/>
                  <a:gd name="f20" fmla="val 382"/>
                  <a:gd name="f21" fmla="val 432"/>
                  <a:gd name="f22" fmla="val 484"/>
                  <a:gd name="f23" fmla="val 1060"/>
                  <a:gd name="f24" fmla="val 536"/>
                  <a:gd name="f25" fmla="val 1034"/>
                  <a:gd name="f26" fmla="val 1260"/>
                  <a:gd name="f27" fmla="val 1418"/>
                  <a:gd name="f28" fmla="val 593"/>
                  <a:gd name="f29" fmla="val 215"/>
                  <a:gd name="f30" fmla="val 1353"/>
                  <a:gd name="f31" fmla="val 85"/>
                  <a:gd name="f32" fmla="val 1244"/>
                  <a:gd name="f33" fmla="*/ f0 1 1481"/>
                  <a:gd name="f34" fmla="*/ f1 1 1072"/>
                  <a:gd name="f35" fmla="val f2"/>
                  <a:gd name="f36" fmla="val f3"/>
                  <a:gd name="f37" fmla="val f4"/>
                  <a:gd name="f38" fmla="+- f37 0 f35"/>
                  <a:gd name="f39" fmla="+- f36 0 f35"/>
                  <a:gd name="f40" fmla="*/ f39 1 1481"/>
                  <a:gd name="f41" fmla="*/ f38 1 1072"/>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1481" h="1072">
                    <a:moveTo>
                      <a:pt x="f5" y="f2"/>
                    </a:moveTo>
                    <a:cubicBezTo>
                      <a:pt x="f6" y="f2"/>
                      <a:pt x="f7" y="f8"/>
                      <a:pt x="f9" y="f10"/>
                    </a:cubicBezTo>
                    <a:lnTo>
                      <a:pt x="f11" y="f12"/>
                    </a:lnTo>
                    <a:cubicBezTo>
                      <a:pt x="f13" y="f14"/>
                      <a:pt x="f2" y="f15"/>
                      <a:pt x="f13" y="f16"/>
                    </a:cubicBezTo>
                    <a:cubicBezTo>
                      <a:pt x="f17" y="f18"/>
                      <a:pt x="f19" y="f4"/>
                      <a:pt x="f20" y="f4"/>
                    </a:cubicBezTo>
                    <a:cubicBezTo>
                      <a:pt x="f21" y="f4"/>
                      <a:pt x="f22" y="f23"/>
                      <a:pt x="f24" y="f25"/>
                    </a:cubicBezTo>
                    <a:lnTo>
                      <a:pt x="f26" y="f15"/>
                    </a:lnTo>
                    <a:cubicBezTo>
                      <a:pt x="f27" y="f28"/>
                      <a:pt x="f3" y="f12"/>
                      <a:pt x="f27" y="f29"/>
                    </a:cubicBezTo>
                    <a:cubicBezTo>
                      <a:pt x="f30" y="f31"/>
                      <a:pt x="f32"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97" name="Google Shape;10420;p74">
                <a:extLst>
                  <a:ext uri="{FF2B5EF4-FFF2-40B4-BE49-F238E27FC236}">
                    <a16:creationId xmlns:a16="http://schemas.microsoft.com/office/drawing/2014/main" id="{E0E60B84-981A-63E1-2FFA-7217285F51B6}"/>
                  </a:ext>
                </a:extLst>
              </p:cNvPr>
              <p:cNvSpPr/>
              <p:nvPr/>
            </p:nvSpPr>
            <p:spPr>
              <a:xfrm>
                <a:off x="5970062" y="2077279"/>
                <a:ext cx="282156" cy="413592"/>
              </a:xfrm>
              <a:custGeom>
                <a:avLst/>
                <a:gdLst>
                  <a:gd name="f0" fmla="val w"/>
                  <a:gd name="f1" fmla="val h"/>
                  <a:gd name="f2" fmla="val 0"/>
                  <a:gd name="f3" fmla="val 7089"/>
                  <a:gd name="f4" fmla="val 9750"/>
                  <a:gd name="f5" fmla="val 3529"/>
                  <a:gd name="f6" fmla="val 3151"/>
                  <a:gd name="f7" fmla="val 2836"/>
                  <a:gd name="f8" fmla="val 315"/>
                  <a:gd name="f9" fmla="val 725"/>
                  <a:gd name="f10" fmla="val 1418"/>
                  <a:gd name="f11" fmla="val 1040"/>
                  <a:gd name="f12" fmla="val 2520"/>
                  <a:gd name="f13" fmla="val 2111"/>
                  <a:gd name="f14" fmla="val 1733"/>
                  <a:gd name="f15" fmla="val 2143"/>
                  <a:gd name="f16" fmla="val 1544"/>
                  <a:gd name="f17" fmla="val 1638"/>
                  <a:gd name="f18" fmla="val 2080"/>
                  <a:gd name="f19" fmla="val 1764"/>
                  <a:gd name="f20" fmla="val 3497"/>
                  <a:gd name="f21" fmla="val 4253"/>
                  <a:gd name="f22" fmla="val 4883"/>
                  <a:gd name="f23" fmla="val 2710"/>
                  <a:gd name="f24" fmla="val 3466"/>
                  <a:gd name="f25" fmla="val 4096"/>
                  <a:gd name="f26" fmla="val 4474"/>
                  <a:gd name="f27" fmla="val 4600"/>
                  <a:gd name="f28" fmla="val 3907"/>
                  <a:gd name="f29" fmla="val 4758"/>
                  <a:gd name="f30" fmla="val 4064"/>
                  <a:gd name="f31" fmla="val 5073"/>
                  <a:gd name="f32" fmla="val 4159"/>
                  <a:gd name="f33" fmla="val 5482"/>
                  <a:gd name="f34" fmla="val 5860"/>
                  <a:gd name="f35" fmla="val 6081"/>
                  <a:gd name="f36" fmla="val 4001"/>
                  <a:gd name="f37" fmla="val 6238"/>
                  <a:gd name="f38" fmla="val 3812"/>
                  <a:gd name="f39" fmla="val 3623"/>
                  <a:gd name="f40" fmla="val 4915"/>
                  <a:gd name="f41" fmla="val 2678"/>
                  <a:gd name="f42" fmla="val 4128"/>
                  <a:gd name="f43" fmla="val 3844"/>
                  <a:gd name="f44" fmla="val 3434"/>
                  <a:gd name="f45" fmla="val 3025"/>
                  <a:gd name="f46" fmla="val 788"/>
                  <a:gd name="f47" fmla="val 4443"/>
                  <a:gd name="f48" fmla="val 5167"/>
                  <a:gd name="f49" fmla="val 6112"/>
                  <a:gd name="f50" fmla="val 536"/>
                  <a:gd name="f51" fmla="val 6963"/>
                  <a:gd name="f52" fmla="val 1386"/>
                  <a:gd name="f53" fmla="val 7372"/>
                  <a:gd name="f54" fmla="val 8318"/>
                  <a:gd name="f55" fmla="val 977"/>
                  <a:gd name="f56" fmla="val 662"/>
                  <a:gd name="f57" fmla="val 8633"/>
                  <a:gd name="f58" fmla="val 9011"/>
                  <a:gd name="f59" fmla="val 9389"/>
                  <a:gd name="f60" fmla="val 9578"/>
                  <a:gd name="f61" fmla="val 819"/>
                  <a:gd name="f62" fmla="val 9735"/>
                  <a:gd name="f63" fmla="val 1008"/>
                  <a:gd name="f64" fmla="val 5923"/>
                  <a:gd name="f65" fmla="val 9745"/>
                  <a:gd name="f66" fmla="val 5979"/>
                  <a:gd name="f67" fmla="val 9749"/>
                  <a:gd name="f68" fmla="val 6029"/>
                  <a:gd name="f69" fmla="val 6305"/>
                  <a:gd name="f70" fmla="val 6396"/>
                  <a:gd name="f71" fmla="val 9612"/>
                  <a:gd name="f72" fmla="val 9452"/>
                  <a:gd name="f73" fmla="val 9105"/>
                  <a:gd name="f74" fmla="val 8696"/>
                  <a:gd name="f75" fmla="val 8381"/>
                  <a:gd name="f76" fmla="val 5702"/>
                  <a:gd name="f77" fmla="val 7436"/>
                  <a:gd name="f78" fmla="val 6522"/>
                  <a:gd name="f79" fmla="val 7057"/>
                  <a:gd name="f80" fmla="val 6175"/>
                  <a:gd name="f81" fmla="val 5230"/>
                  <a:gd name="f82" fmla="val 6774"/>
                  <a:gd name="f83" fmla="val 6364"/>
                  <a:gd name="f84" fmla="val 5986"/>
                  <a:gd name="f85" fmla="val 5671"/>
                  <a:gd name="f86" fmla="val 5356"/>
                  <a:gd name="f87" fmla="val 4946"/>
                  <a:gd name="f88" fmla="val 4568"/>
                  <a:gd name="f89" fmla="val 3938"/>
                  <a:gd name="f90" fmla="*/ f0 1 7089"/>
                  <a:gd name="f91" fmla="*/ f1 1 9750"/>
                  <a:gd name="f92" fmla="val f2"/>
                  <a:gd name="f93" fmla="val f3"/>
                  <a:gd name="f94" fmla="val f4"/>
                  <a:gd name="f95" fmla="+- f94 0 f92"/>
                  <a:gd name="f96" fmla="+- f93 0 f92"/>
                  <a:gd name="f97" fmla="*/ f96 1 7089"/>
                  <a:gd name="f98" fmla="*/ f95 1 9750"/>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7089" h="9750">
                    <a:moveTo>
                      <a:pt x="f5" y="f2"/>
                    </a:moveTo>
                    <a:cubicBezTo>
                      <a:pt x="f6" y="f2"/>
                      <a:pt x="f7" y="f8"/>
                      <a:pt x="f7" y="f9"/>
                    </a:cubicBezTo>
                    <a:lnTo>
                      <a:pt x="f7" y="f10"/>
                    </a:lnTo>
                    <a:cubicBezTo>
                      <a:pt x="f7" y="f11"/>
                      <a:pt x="f12" y="f9"/>
                      <a:pt x="f13" y="f9"/>
                    </a:cubicBezTo>
                    <a:cubicBezTo>
                      <a:pt x="f14" y="f9"/>
                      <a:pt x="f10" y="f11"/>
                      <a:pt x="f10" y="f10"/>
                    </a:cubicBezTo>
                    <a:lnTo>
                      <a:pt x="f10" y="f15"/>
                    </a:lnTo>
                    <a:cubicBezTo>
                      <a:pt x="f16" y="f15"/>
                      <a:pt x="f17" y="f18"/>
                      <a:pt x="f19" y="f18"/>
                    </a:cubicBezTo>
                    <a:lnTo>
                      <a:pt x="f20" y="f18"/>
                    </a:lnTo>
                    <a:cubicBezTo>
                      <a:pt x="f21" y="f18"/>
                      <a:pt x="f22" y="f23"/>
                      <a:pt x="f22" y="f24"/>
                    </a:cubicBezTo>
                    <a:cubicBezTo>
                      <a:pt x="f22" y="f25"/>
                      <a:pt x="f26" y="f27"/>
                      <a:pt x="f28" y="f29"/>
                    </a:cubicBezTo>
                    <a:cubicBezTo>
                      <a:pt x="f30" y="f31"/>
                      <a:pt x="f32" y="f33"/>
                      <a:pt x="f32" y="f34"/>
                    </a:cubicBezTo>
                    <a:cubicBezTo>
                      <a:pt x="f32" y="f35"/>
                      <a:pt x="f36" y="f37"/>
                      <a:pt x="f38" y="f37"/>
                    </a:cubicBezTo>
                    <a:cubicBezTo>
                      <a:pt x="f39" y="f37"/>
                      <a:pt x="f24" y="f35"/>
                      <a:pt x="f24" y="f34"/>
                    </a:cubicBezTo>
                    <a:cubicBezTo>
                      <a:pt x="f24" y="f40"/>
                      <a:pt x="f41" y="f42"/>
                      <a:pt x="f14" y="f42"/>
                    </a:cubicBezTo>
                    <a:lnTo>
                      <a:pt x="f24" y="f42"/>
                    </a:lnTo>
                    <a:cubicBezTo>
                      <a:pt x="f43" y="f42"/>
                      <a:pt x="f32" y="f38"/>
                      <a:pt x="f32" y="f44"/>
                    </a:cubicBezTo>
                    <a:cubicBezTo>
                      <a:pt x="f32" y="f45"/>
                      <a:pt x="f43" y="f23"/>
                      <a:pt x="f24" y="f23"/>
                    </a:cubicBezTo>
                    <a:lnTo>
                      <a:pt x="f14" y="f23"/>
                    </a:lnTo>
                    <a:cubicBezTo>
                      <a:pt x="f46" y="f23"/>
                      <a:pt x="f2" y="f20"/>
                      <a:pt x="f2" y="f47"/>
                    </a:cubicBezTo>
                    <a:lnTo>
                      <a:pt x="f2" y="f48"/>
                    </a:lnTo>
                    <a:cubicBezTo>
                      <a:pt x="f2" y="f49"/>
                      <a:pt x="f50" y="f51"/>
                      <a:pt x="f52" y="f53"/>
                    </a:cubicBezTo>
                    <a:lnTo>
                      <a:pt x="f52" y="f54"/>
                    </a:lnTo>
                    <a:cubicBezTo>
                      <a:pt x="f55" y="f54"/>
                      <a:pt x="f56" y="f57"/>
                      <a:pt x="f56" y="f58"/>
                    </a:cubicBezTo>
                    <a:lnTo>
                      <a:pt x="f56" y="f59"/>
                    </a:lnTo>
                    <a:cubicBezTo>
                      <a:pt x="f56" y="f60"/>
                      <a:pt x="f61" y="f62"/>
                      <a:pt x="f63" y="f62"/>
                    </a:cubicBezTo>
                    <a:lnTo>
                      <a:pt x="f34" y="f62"/>
                    </a:lnTo>
                    <a:cubicBezTo>
                      <a:pt x="f64" y="f65"/>
                      <a:pt x="f66" y="f67"/>
                      <a:pt x="f68" y="f67"/>
                    </a:cubicBezTo>
                    <a:cubicBezTo>
                      <a:pt x="f69" y="f67"/>
                      <a:pt x="f70" y="f71"/>
                      <a:pt x="f70" y="f72"/>
                    </a:cubicBezTo>
                    <a:lnTo>
                      <a:pt x="f70" y="f73"/>
                    </a:lnTo>
                    <a:cubicBezTo>
                      <a:pt x="f70" y="f74"/>
                      <a:pt x="f49" y="f75"/>
                      <a:pt x="f76" y="f75"/>
                    </a:cubicBezTo>
                    <a:lnTo>
                      <a:pt x="f76" y="f77"/>
                    </a:lnTo>
                    <a:cubicBezTo>
                      <a:pt x="f78" y="f79"/>
                      <a:pt x="f3" y="f80"/>
                      <a:pt x="f3" y="f81"/>
                    </a:cubicBezTo>
                    <a:lnTo>
                      <a:pt x="f3" y="f15"/>
                    </a:lnTo>
                    <a:cubicBezTo>
                      <a:pt x="f3" y="f14"/>
                      <a:pt x="f82" y="f10"/>
                      <a:pt x="f83" y="f10"/>
                    </a:cubicBezTo>
                    <a:cubicBezTo>
                      <a:pt x="f84" y="f10"/>
                      <a:pt x="f85" y="f14"/>
                      <a:pt x="f85" y="f15"/>
                    </a:cubicBezTo>
                    <a:lnTo>
                      <a:pt x="f85" y="f10"/>
                    </a:lnTo>
                    <a:cubicBezTo>
                      <a:pt x="f85" y="f11"/>
                      <a:pt x="f86" y="f9"/>
                      <a:pt x="f87" y="f9"/>
                    </a:cubicBezTo>
                    <a:cubicBezTo>
                      <a:pt x="f88" y="f9"/>
                      <a:pt x="f21" y="f11"/>
                      <a:pt x="f21" y="f10"/>
                    </a:cubicBezTo>
                    <a:lnTo>
                      <a:pt x="f21" y="f9"/>
                    </a:lnTo>
                    <a:cubicBezTo>
                      <a:pt x="f21" y="f8"/>
                      <a:pt x="f89"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98" name="Google Shape;10478;p74">
              <a:extLst>
                <a:ext uri="{FF2B5EF4-FFF2-40B4-BE49-F238E27FC236}">
                  <a16:creationId xmlns:a16="http://schemas.microsoft.com/office/drawing/2014/main" id="{E7D3E473-DD14-79FA-A1EB-CB5D6C424237}"/>
                </a:ext>
              </a:extLst>
            </p:cNvPr>
            <p:cNvGrpSpPr/>
            <p:nvPr/>
          </p:nvGrpSpPr>
          <p:grpSpPr>
            <a:xfrm>
              <a:off x="6451850" y="1990246"/>
              <a:ext cx="479045" cy="501182"/>
              <a:chOff x="6451850" y="1990246"/>
              <a:chExt cx="479045" cy="501182"/>
            </a:xfrm>
          </p:grpSpPr>
          <p:sp>
            <p:nvSpPr>
              <p:cNvPr id="199" name="Google Shape;10479;p74">
                <a:extLst>
                  <a:ext uri="{FF2B5EF4-FFF2-40B4-BE49-F238E27FC236}">
                    <a16:creationId xmlns:a16="http://schemas.microsoft.com/office/drawing/2014/main" id="{6E198992-0139-06E2-9C9D-523A904915E7}"/>
                  </a:ext>
                </a:extLst>
              </p:cNvPr>
              <p:cNvSpPr/>
              <p:nvPr/>
            </p:nvSpPr>
            <p:spPr>
              <a:xfrm>
                <a:off x="6451850" y="2115848"/>
                <a:ext cx="218230" cy="248625"/>
              </a:xfrm>
              <a:custGeom>
                <a:avLst/>
                <a:gdLst>
                  <a:gd name="f0" fmla="val w"/>
                  <a:gd name="f1" fmla="val h"/>
                  <a:gd name="f2" fmla="val 0"/>
                  <a:gd name="f3" fmla="val 5483"/>
                  <a:gd name="f4" fmla="val 5861"/>
                  <a:gd name="f5" fmla="val 2584"/>
                  <a:gd name="f6" fmla="val 1"/>
                  <a:gd name="f7" fmla="val 410"/>
                  <a:gd name="f8" fmla="val 2206"/>
                  <a:gd name="f9" fmla="val 2615"/>
                  <a:gd name="f10" fmla="val 3277"/>
                  <a:gd name="f11" fmla="val 3655"/>
                  <a:gd name="f12" fmla="val 5860"/>
                  <a:gd name="f13" fmla="val 3781"/>
                  <a:gd name="f14" fmla="val 4632"/>
                  <a:gd name="f15" fmla="val 3844"/>
                  <a:gd name="f16" fmla="val 4584"/>
                  <a:gd name="f17" fmla="val 3939"/>
                  <a:gd name="f18" fmla="val 4561"/>
                  <a:gd name="f19" fmla="val 4029"/>
                  <a:gd name="f20" fmla="val 4120"/>
                  <a:gd name="f21" fmla="val 4206"/>
                  <a:gd name="f22" fmla="val 4254"/>
                  <a:gd name="f23" fmla="val 4726"/>
                  <a:gd name="f24" fmla="val 5104"/>
                  <a:gd name="f25" fmla="val 4789"/>
                  <a:gd name="f26" fmla="val 5167"/>
                  <a:gd name="f27" fmla="val 4884"/>
                  <a:gd name="f28" fmla="val 5199"/>
                  <a:gd name="f29" fmla="val 4974"/>
                  <a:gd name="f30" fmla="val 5065"/>
                  <a:gd name="f31" fmla="val 5152"/>
                  <a:gd name="f32" fmla="val 5325"/>
                  <a:gd name="f33" fmla="val 5010"/>
                  <a:gd name="f34" fmla="val 4758"/>
                  <a:gd name="f35" fmla="val 4159"/>
                  <a:gd name="f36" fmla="val 4065"/>
                  <a:gd name="f37" fmla="val 3813"/>
                  <a:gd name="f38" fmla="val 3687"/>
                  <a:gd name="f39" fmla="val 5482"/>
                  <a:gd name="f40" fmla="val 2962"/>
                  <a:gd name="f41" fmla="val 2489"/>
                  <a:gd name="f42" fmla="val 2710"/>
                  <a:gd name="f43" fmla="val 2915"/>
                  <a:gd name="f44" fmla="val 4317"/>
                  <a:gd name="f45" fmla="val 3017"/>
                  <a:gd name="f46" fmla="val 4049"/>
                  <a:gd name="f47" fmla="val 3513"/>
                  <a:gd name="f48" fmla="val 3309"/>
                  <a:gd name="f49" fmla="val 2930"/>
                  <a:gd name="f50" fmla="val 2332"/>
                  <a:gd name="f51" fmla="val 1670"/>
                  <a:gd name="f52" fmla="val 1261"/>
                  <a:gd name="f53" fmla="val 3561"/>
                  <a:gd name="f54" fmla="val 1040"/>
                  <a:gd name="f55" fmla="*/ f0 1 5483"/>
                  <a:gd name="f56" fmla="*/ f1 1 5861"/>
                  <a:gd name="f57" fmla="val f2"/>
                  <a:gd name="f58" fmla="val f3"/>
                  <a:gd name="f59" fmla="val f4"/>
                  <a:gd name="f60" fmla="+- f59 0 f57"/>
                  <a:gd name="f61" fmla="+- f58 0 f57"/>
                  <a:gd name="f62" fmla="*/ f61 1 5483"/>
                  <a:gd name="f63" fmla="*/ f60 1 586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483" h="5861">
                    <a:moveTo>
                      <a:pt x="f5" y="f6"/>
                    </a:moveTo>
                    <a:lnTo>
                      <a:pt x="f7" y="f8"/>
                    </a:lnTo>
                    <a:cubicBezTo>
                      <a:pt x="f6" y="f9"/>
                      <a:pt x="f6" y="f10"/>
                      <a:pt x="f7" y="f11"/>
                    </a:cubicBezTo>
                    <a:lnTo>
                      <a:pt x="f5" y="f12"/>
                    </a:lnTo>
                    <a:lnTo>
                      <a:pt x="f13" y="f14"/>
                    </a:lnTo>
                    <a:cubicBezTo>
                      <a:pt x="f15" y="f16"/>
                      <a:pt x="f17" y="f18"/>
                      <a:pt x="f19" y="f18"/>
                    </a:cubicBezTo>
                    <a:cubicBezTo>
                      <a:pt x="f20" y="f18"/>
                      <a:pt x="f21" y="f16"/>
                      <a:pt x="f22" y="f14"/>
                    </a:cubicBezTo>
                    <a:lnTo>
                      <a:pt x="f23" y="f24"/>
                    </a:lnTo>
                    <a:cubicBezTo>
                      <a:pt x="f25" y="f26"/>
                      <a:pt x="f27" y="f28"/>
                      <a:pt x="f29" y="f28"/>
                    </a:cubicBezTo>
                    <a:cubicBezTo>
                      <a:pt x="f30" y="f28"/>
                      <a:pt x="f31" y="f26"/>
                      <a:pt x="f28" y="f24"/>
                    </a:cubicBezTo>
                    <a:cubicBezTo>
                      <a:pt x="f32" y="f33"/>
                      <a:pt x="f32" y="f34"/>
                      <a:pt x="f28" y="f14"/>
                    </a:cubicBezTo>
                    <a:lnTo>
                      <a:pt x="f23" y="f35"/>
                    </a:lnTo>
                    <a:cubicBezTo>
                      <a:pt x="f14" y="f36"/>
                      <a:pt x="f14" y="f37"/>
                      <a:pt x="f23" y="f38"/>
                    </a:cubicBezTo>
                    <a:lnTo>
                      <a:pt x="f39" y="f40"/>
                    </a:lnTo>
                    <a:lnTo>
                      <a:pt x="f33" y="f41"/>
                    </a:lnTo>
                    <a:lnTo>
                      <a:pt x="f25" y="f42"/>
                    </a:lnTo>
                    <a:cubicBezTo>
                      <a:pt x="f16" y="f43"/>
                      <a:pt x="f44" y="f45"/>
                      <a:pt x="f46" y="f45"/>
                    </a:cubicBezTo>
                    <a:cubicBezTo>
                      <a:pt x="f13" y="f45"/>
                      <a:pt x="f47" y="f43"/>
                      <a:pt x="f48" y="f42"/>
                    </a:cubicBezTo>
                    <a:cubicBezTo>
                      <a:pt x="f49" y="f50"/>
                      <a:pt x="f49" y="f51"/>
                      <a:pt x="f48" y="f52"/>
                    </a:cubicBezTo>
                    <a:lnTo>
                      <a:pt x="f53" y="f54"/>
                    </a:ln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0" name="Google Shape;10480;p74">
                <a:extLst>
                  <a:ext uri="{FF2B5EF4-FFF2-40B4-BE49-F238E27FC236}">
                    <a16:creationId xmlns:a16="http://schemas.microsoft.com/office/drawing/2014/main" id="{1B071A70-AE15-81AF-55D0-B57869F2B86C}"/>
                  </a:ext>
                </a:extLst>
              </p:cNvPr>
              <p:cNvSpPr/>
              <p:nvPr/>
            </p:nvSpPr>
            <p:spPr>
              <a:xfrm>
                <a:off x="6574755" y="1990246"/>
                <a:ext cx="232001" cy="227200"/>
              </a:xfrm>
              <a:custGeom>
                <a:avLst/>
                <a:gdLst>
                  <a:gd name="f0" fmla="val w"/>
                  <a:gd name="f1" fmla="val h"/>
                  <a:gd name="f2" fmla="val 0"/>
                  <a:gd name="f3" fmla="val 5829"/>
                  <a:gd name="f4" fmla="val 5356"/>
                  <a:gd name="f5" fmla="val 2926"/>
                  <a:gd name="f6" fmla="val 2662"/>
                  <a:gd name="f7" fmla="val 2394"/>
                  <a:gd name="f8" fmla="val 95"/>
                  <a:gd name="f9" fmla="val 2205"/>
                  <a:gd name="f10" fmla="val 284"/>
                  <a:gd name="f11" fmla="val 2457"/>
                  <a:gd name="f12" fmla="val 1229"/>
                  <a:gd name="f13" fmla="val 3686"/>
                  <a:gd name="f14" fmla="val 1323"/>
                  <a:gd name="f15" fmla="val 3781"/>
                  <a:gd name="f16" fmla="val 4033"/>
                  <a:gd name="f17" fmla="val 4127"/>
                  <a:gd name="f18" fmla="val 725"/>
                  <a:gd name="f19" fmla="val 4600"/>
                  <a:gd name="f20" fmla="val 630"/>
                  <a:gd name="f21" fmla="val 4726"/>
                  <a:gd name="f22" fmla="val 4978"/>
                  <a:gd name="f23" fmla="val 5072"/>
                  <a:gd name="f24" fmla="val 788"/>
                  <a:gd name="f25" fmla="val 5135"/>
                  <a:gd name="f26" fmla="val 882"/>
                  <a:gd name="f27" fmla="val 5167"/>
                  <a:gd name="f28" fmla="val 977"/>
                  <a:gd name="f29" fmla="val 1071"/>
                  <a:gd name="f30" fmla="val 1166"/>
                  <a:gd name="f31" fmla="val 1701"/>
                  <a:gd name="f32" fmla="val 1749"/>
                  <a:gd name="f33" fmla="val 4553"/>
                  <a:gd name="f34" fmla="val 1835"/>
                  <a:gd name="f35" fmla="val 4529"/>
                  <a:gd name="f36" fmla="val 1926"/>
                  <a:gd name="f37" fmla="val 2016"/>
                  <a:gd name="f38" fmla="val 2111"/>
                  <a:gd name="f39" fmla="val 2174"/>
                  <a:gd name="f40" fmla="val 2898"/>
                  <a:gd name="f41" fmla="val 3371"/>
                  <a:gd name="f42" fmla="val 4883"/>
                  <a:gd name="f43" fmla="val 3151"/>
                  <a:gd name="f44" fmla="val 4663"/>
                  <a:gd name="f45" fmla="val 2741"/>
                  <a:gd name="f46" fmla="val 4253"/>
                  <a:gd name="f47" fmla="val 3592"/>
                  <a:gd name="f48" fmla="val 3214"/>
                  <a:gd name="f49" fmla="val 3340"/>
                  <a:gd name="f50" fmla="val 3009"/>
                  <a:gd name="f51" fmla="val 3607"/>
                  <a:gd name="f52" fmla="val 2906"/>
                  <a:gd name="f53" fmla="val 3875"/>
                  <a:gd name="f54" fmla="val 4143"/>
                  <a:gd name="f55" fmla="val 4411"/>
                  <a:gd name="f56" fmla="val 4852"/>
                  <a:gd name="f57" fmla="val 3434"/>
                  <a:gd name="f58" fmla="val 5828"/>
                  <a:gd name="f59" fmla="val 3623"/>
                  <a:gd name="f60" fmla="val 3450"/>
                  <a:gd name="f61" fmla="val 3190"/>
                  <a:gd name="f62" fmla="*/ f0 1 5829"/>
                  <a:gd name="f63" fmla="*/ f1 1 5356"/>
                  <a:gd name="f64" fmla="val f2"/>
                  <a:gd name="f65" fmla="val f3"/>
                  <a:gd name="f66" fmla="val f4"/>
                  <a:gd name="f67" fmla="+- f66 0 f64"/>
                  <a:gd name="f68" fmla="+- f65 0 f64"/>
                  <a:gd name="f69" fmla="*/ f68 1 5829"/>
                  <a:gd name="f70" fmla="*/ f67 1 5356"/>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829" h="5356">
                    <a:moveTo>
                      <a:pt x="f5" y="f2"/>
                    </a:moveTo>
                    <a:cubicBezTo>
                      <a:pt x="f6" y="f2"/>
                      <a:pt x="f7" y="f8"/>
                      <a:pt x="f9" y="f10"/>
                    </a:cubicBezTo>
                    <a:lnTo>
                      <a:pt x="f2" y="f11"/>
                    </a:lnTo>
                    <a:lnTo>
                      <a:pt x="f12" y="f13"/>
                    </a:lnTo>
                    <a:cubicBezTo>
                      <a:pt x="f14" y="f15"/>
                      <a:pt x="f14" y="f16"/>
                      <a:pt x="f12" y="f17"/>
                    </a:cubicBezTo>
                    <a:lnTo>
                      <a:pt x="f18" y="f19"/>
                    </a:lnTo>
                    <a:cubicBezTo>
                      <a:pt x="f20" y="f21"/>
                      <a:pt x="f20" y="f22"/>
                      <a:pt x="f18" y="f23"/>
                    </a:cubicBezTo>
                    <a:cubicBezTo>
                      <a:pt x="f24" y="f25"/>
                      <a:pt x="f26" y="f27"/>
                      <a:pt x="f28" y="f27"/>
                    </a:cubicBezTo>
                    <a:cubicBezTo>
                      <a:pt x="f29" y="f27"/>
                      <a:pt x="f30" y="f25"/>
                      <a:pt x="f12" y="f23"/>
                    </a:cubicBezTo>
                    <a:lnTo>
                      <a:pt x="f31" y="f19"/>
                    </a:lnTo>
                    <a:cubicBezTo>
                      <a:pt x="f32" y="f33"/>
                      <a:pt x="f34" y="f35"/>
                      <a:pt x="f36" y="f35"/>
                    </a:cubicBezTo>
                    <a:cubicBezTo>
                      <a:pt x="f37" y="f35"/>
                      <a:pt x="f38" y="f33"/>
                      <a:pt x="f39" y="f19"/>
                    </a:cubicBezTo>
                    <a:lnTo>
                      <a:pt x="f40" y="f4"/>
                    </a:lnTo>
                    <a:lnTo>
                      <a:pt x="f41" y="f42"/>
                    </a:lnTo>
                    <a:lnTo>
                      <a:pt x="f43" y="f44"/>
                    </a:lnTo>
                    <a:cubicBezTo>
                      <a:pt x="f45" y="f46"/>
                      <a:pt x="f45" y="f47"/>
                      <a:pt x="f43" y="f48"/>
                    </a:cubicBezTo>
                    <a:cubicBezTo>
                      <a:pt x="f49" y="f50"/>
                      <a:pt x="f51" y="f52"/>
                      <a:pt x="f53" y="f52"/>
                    </a:cubicBezTo>
                    <a:cubicBezTo>
                      <a:pt x="f54" y="f52"/>
                      <a:pt x="f55" y="f50"/>
                      <a:pt x="f19" y="f48"/>
                    </a:cubicBezTo>
                    <a:lnTo>
                      <a:pt x="f56" y="f57"/>
                    </a:lnTo>
                    <a:lnTo>
                      <a:pt x="f58" y="f11"/>
                    </a:lnTo>
                    <a:lnTo>
                      <a:pt x="f59" y="f10"/>
                    </a:lnTo>
                    <a:cubicBezTo>
                      <a:pt x="f60" y="f8"/>
                      <a:pt x="f61"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1" name="Google Shape;10481;p74">
                <a:extLst>
                  <a:ext uri="{FF2B5EF4-FFF2-40B4-BE49-F238E27FC236}">
                    <a16:creationId xmlns:a16="http://schemas.microsoft.com/office/drawing/2014/main" id="{938DF197-B60A-270B-35D4-7E9538C986A1}"/>
                  </a:ext>
                </a:extLst>
              </p:cNvPr>
              <p:cNvSpPr/>
              <p:nvPr/>
            </p:nvSpPr>
            <p:spPr>
              <a:xfrm>
                <a:off x="6712665" y="2115848"/>
                <a:ext cx="218230" cy="247262"/>
              </a:xfrm>
              <a:custGeom>
                <a:avLst/>
                <a:gdLst>
                  <a:gd name="f0" fmla="val w"/>
                  <a:gd name="f1" fmla="val h"/>
                  <a:gd name="f2" fmla="val 0"/>
                  <a:gd name="f3" fmla="val 5483"/>
                  <a:gd name="f4" fmla="val 5829"/>
                  <a:gd name="f5" fmla="val 2899"/>
                  <a:gd name="f6" fmla="val 1"/>
                  <a:gd name="f7" fmla="val 1702"/>
                  <a:gd name="f8" fmla="val 1229"/>
                  <a:gd name="f9" fmla="val 1639"/>
                  <a:gd name="f10" fmla="val 1292"/>
                  <a:gd name="f11" fmla="val 1544"/>
                  <a:gd name="f12" fmla="val 1324"/>
                  <a:gd name="f13" fmla="val 1450"/>
                  <a:gd name="f14" fmla="val 1355"/>
                  <a:gd name="f15" fmla="val 1261"/>
                  <a:gd name="f16" fmla="val 1198"/>
                  <a:gd name="f17" fmla="val 725"/>
                  <a:gd name="f18" fmla="val 757"/>
                  <a:gd name="f19" fmla="val 678"/>
                  <a:gd name="f20" fmla="val 694"/>
                  <a:gd name="f21" fmla="val 591"/>
                  <a:gd name="f22" fmla="val 662"/>
                  <a:gd name="f23" fmla="val 501"/>
                  <a:gd name="f24" fmla="val 410"/>
                  <a:gd name="f25" fmla="val 316"/>
                  <a:gd name="f26" fmla="val 253"/>
                  <a:gd name="f27" fmla="val 158"/>
                  <a:gd name="f28" fmla="val 883"/>
                  <a:gd name="f29" fmla="val 1103"/>
                  <a:gd name="f30" fmla="val 851"/>
                  <a:gd name="f31" fmla="val 1828"/>
                  <a:gd name="f32" fmla="val 2048"/>
                  <a:gd name="f33" fmla="val 2174"/>
                  <a:gd name="f34" fmla="val 473"/>
                  <a:gd name="f35" fmla="val 3372"/>
                  <a:gd name="f36" fmla="val 3151"/>
                  <a:gd name="f37" fmla="val 898"/>
                  <a:gd name="f38" fmla="val 2946"/>
                  <a:gd name="f39" fmla="val 1166"/>
                  <a:gd name="f40" fmla="val 2844"/>
                  <a:gd name="f41" fmla="val 1434"/>
                  <a:gd name="f42" fmla="val 1970"/>
                  <a:gd name="f43" fmla="val 2552"/>
                  <a:gd name="f44" fmla="val 3529"/>
                  <a:gd name="f45" fmla="val 4222"/>
                  <a:gd name="f46" fmla="val 4600"/>
                  <a:gd name="f47" fmla="val 1922"/>
                  <a:gd name="f48" fmla="val 4852"/>
                  <a:gd name="f49" fmla="val 5073"/>
                  <a:gd name="f50" fmla="val 3655"/>
                  <a:gd name="f51" fmla="val 5482"/>
                  <a:gd name="f52" fmla="val 3277"/>
                  <a:gd name="f53" fmla="val 2615"/>
                  <a:gd name="f54" fmla="val 2206"/>
                  <a:gd name="f55" fmla="*/ f0 1 5483"/>
                  <a:gd name="f56" fmla="*/ f1 1 5829"/>
                  <a:gd name="f57" fmla="val f2"/>
                  <a:gd name="f58" fmla="val f3"/>
                  <a:gd name="f59" fmla="val f4"/>
                  <a:gd name="f60" fmla="+- f59 0 f57"/>
                  <a:gd name="f61" fmla="+- f58 0 f57"/>
                  <a:gd name="f62" fmla="*/ f61 1 5483"/>
                  <a:gd name="f63" fmla="*/ f60 1 5829"/>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483" h="5829">
                    <a:moveTo>
                      <a:pt x="f5" y="f6"/>
                    </a:moveTo>
                    <a:lnTo>
                      <a:pt x="f7" y="f8"/>
                    </a:lnTo>
                    <a:cubicBezTo>
                      <a:pt x="f9" y="f10"/>
                      <a:pt x="f11" y="f12"/>
                      <a:pt x="f13" y="f12"/>
                    </a:cubicBezTo>
                    <a:cubicBezTo>
                      <a:pt x="f14" y="f12"/>
                      <a:pt x="f15" y="f10"/>
                      <a:pt x="f16" y="f8"/>
                    </a:cubicBezTo>
                    <a:lnTo>
                      <a:pt x="f17" y="f18"/>
                    </a:lnTo>
                    <a:cubicBezTo>
                      <a:pt x="f19" y="f20"/>
                      <a:pt x="f21" y="f22"/>
                      <a:pt x="f23" y="f22"/>
                    </a:cubicBezTo>
                    <a:cubicBezTo>
                      <a:pt x="f24" y="f22"/>
                      <a:pt x="f25" y="f20"/>
                      <a:pt x="f26" y="f18"/>
                    </a:cubicBezTo>
                    <a:cubicBezTo>
                      <a:pt x="f27" y="f28"/>
                      <a:pt x="f27" y="f29"/>
                      <a:pt x="f26" y="f8"/>
                    </a:cubicBezTo>
                    <a:lnTo>
                      <a:pt x="f17" y="f7"/>
                    </a:lnTo>
                    <a:cubicBezTo>
                      <a:pt x="f30" y="f31"/>
                      <a:pt x="f30" y="f32"/>
                      <a:pt x="f17" y="f33"/>
                    </a:cubicBezTo>
                    <a:lnTo>
                      <a:pt x="f6" y="f5"/>
                    </a:lnTo>
                    <a:lnTo>
                      <a:pt x="f34" y="f35"/>
                    </a:lnTo>
                    <a:lnTo>
                      <a:pt x="f20" y="f36"/>
                    </a:lnTo>
                    <a:cubicBezTo>
                      <a:pt x="f37" y="f38"/>
                      <a:pt x="f39" y="f40"/>
                      <a:pt x="f41" y="f40"/>
                    </a:cubicBezTo>
                    <a:cubicBezTo>
                      <a:pt x="f7" y="f40"/>
                      <a:pt x="f42" y="f38"/>
                      <a:pt x="f33" y="f36"/>
                    </a:cubicBezTo>
                    <a:cubicBezTo>
                      <a:pt x="f43" y="f44"/>
                      <a:pt x="f43" y="f45"/>
                      <a:pt x="f33" y="f46"/>
                    </a:cubicBezTo>
                    <a:lnTo>
                      <a:pt x="f47" y="f48"/>
                    </a:lnTo>
                    <a:lnTo>
                      <a:pt x="f5" y="f4"/>
                    </a:lnTo>
                    <a:lnTo>
                      <a:pt x="f49" y="f50"/>
                    </a:lnTo>
                    <a:cubicBezTo>
                      <a:pt x="f51" y="f52"/>
                      <a:pt x="f51" y="f53"/>
                      <a:pt x="f49" y="f54"/>
                    </a:cubicBez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2" name="Google Shape;10482;p74">
                <a:extLst>
                  <a:ext uri="{FF2B5EF4-FFF2-40B4-BE49-F238E27FC236}">
                    <a16:creationId xmlns:a16="http://schemas.microsoft.com/office/drawing/2014/main" id="{10EC4950-EBDC-FCD9-011A-FE0534C6B5DB}"/>
                  </a:ext>
                </a:extLst>
              </p:cNvPr>
              <p:cNvSpPr/>
              <p:nvPr/>
            </p:nvSpPr>
            <p:spPr>
              <a:xfrm>
                <a:off x="6574755" y="2262874"/>
                <a:ext cx="234507" cy="228554"/>
              </a:xfrm>
              <a:custGeom>
                <a:avLst/>
                <a:gdLst>
                  <a:gd name="f0" fmla="val w"/>
                  <a:gd name="f1" fmla="val h"/>
                  <a:gd name="f2" fmla="val 0"/>
                  <a:gd name="f3" fmla="val 5892"/>
                  <a:gd name="f4" fmla="val 5388"/>
                  <a:gd name="f5" fmla="val 2993"/>
                  <a:gd name="f6" fmla="val 2520"/>
                  <a:gd name="f7" fmla="val 473"/>
                  <a:gd name="f8" fmla="val 2741"/>
                  <a:gd name="f9" fmla="val 725"/>
                  <a:gd name="f10" fmla="val 3151"/>
                  <a:gd name="f11" fmla="val 1103"/>
                  <a:gd name="f12" fmla="val 1764"/>
                  <a:gd name="f13" fmla="val 2174"/>
                  <a:gd name="f14" fmla="val 2505"/>
                  <a:gd name="f15" fmla="val 2363"/>
                  <a:gd name="f16" fmla="val 2221"/>
                  <a:gd name="f17" fmla="val 2457"/>
                  <a:gd name="f18" fmla="val 1949"/>
                  <a:gd name="f19" fmla="val 1678"/>
                  <a:gd name="f20" fmla="val 1418"/>
                  <a:gd name="f21" fmla="val 1229"/>
                  <a:gd name="f22" fmla="val 977"/>
                  <a:gd name="f23" fmla="val 1922"/>
                  <a:gd name="f24" fmla="val 2930"/>
                  <a:gd name="f25" fmla="val 2205"/>
                  <a:gd name="f26" fmla="val 5072"/>
                  <a:gd name="f27" fmla="val 2394"/>
                  <a:gd name="f28" fmla="val 5293"/>
                  <a:gd name="f29" fmla="val 2678"/>
                  <a:gd name="f30" fmla="val 5387"/>
                  <a:gd name="f31" fmla="val 3214"/>
                  <a:gd name="f32" fmla="val 3497"/>
                  <a:gd name="f33" fmla="val 3686"/>
                  <a:gd name="f34" fmla="val 5891"/>
                  <a:gd name="f35" fmla="val 4663"/>
                  <a:gd name="f36" fmla="val 1701"/>
                  <a:gd name="f37" fmla="val 4568"/>
                  <a:gd name="f38" fmla="val 1575"/>
                  <a:gd name="f39" fmla="val 1355"/>
                  <a:gd name="f40" fmla="val 5167"/>
                  <a:gd name="f41" fmla="val 756"/>
                  <a:gd name="f42" fmla="val 5261"/>
                  <a:gd name="f43" fmla="val 630"/>
                  <a:gd name="f44" fmla="val 410"/>
                  <a:gd name="f45" fmla="val 284"/>
                  <a:gd name="f46" fmla="val 5104"/>
                  <a:gd name="f47" fmla="val 221"/>
                  <a:gd name="f48" fmla="val 5009"/>
                  <a:gd name="f49" fmla="val 189"/>
                  <a:gd name="f50" fmla="val 4915"/>
                  <a:gd name="f51" fmla="val 4820"/>
                  <a:gd name="f52" fmla="val 4726"/>
                  <a:gd name="f53" fmla="val 4190"/>
                  <a:gd name="f54" fmla="val 4143"/>
                  <a:gd name="f55" fmla="val 819"/>
                  <a:gd name="f56" fmla="val 4056"/>
                  <a:gd name="f57" fmla="val 851"/>
                  <a:gd name="f58" fmla="val 3966"/>
                  <a:gd name="f59" fmla="val 3875"/>
                  <a:gd name="f60" fmla="val 3781"/>
                  <a:gd name="f61" fmla="val 3718"/>
                  <a:gd name="f62" fmla="*/ f0 1 5892"/>
                  <a:gd name="f63" fmla="*/ f1 1 5388"/>
                  <a:gd name="f64" fmla="val f2"/>
                  <a:gd name="f65" fmla="val f3"/>
                  <a:gd name="f66" fmla="val f4"/>
                  <a:gd name="f67" fmla="+- f66 0 f64"/>
                  <a:gd name="f68" fmla="+- f65 0 f64"/>
                  <a:gd name="f69" fmla="*/ f68 1 5892"/>
                  <a:gd name="f70" fmla="*/ f67 1 5388"/>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892" h="5388">
                    <a:moveTo>
                      <a:pt x="f5" y="f2"/>
                    </a:moveTo>
                    <a:lnTo>
                      <a:pt x="f6" y="f7"/>
                    </a:lnTo>
                    <a:lnTo>
                      <a:pt x="f8" y="f9"/>
                    </a:lnTo>
                    <a:cubicBezTo>
                      <a:pt x="f10" y="f11"/>
                      <a:pt x="f10" y="f12"/>
                      <a:pt x="f8" y="f13"/>
                    </a:cubicBezTo>
                    <a:cubicBezTo>
                      <a:pt x="f14" y="f15"/>
                      <a:pt x="f16" y="f17"/>
                      <a:pt x="f18" y="f17"/>
                    </a:cubicBezTo>
                    <a:cubicBezTo>
                      <a:pt x="f19" y="f17"/>
                      <a:pt x="f20" y="f15"/>
                      <a:pt x="f21" y="f13"/>
                    </a:cubicBezTo>
                    <a:lnTo>
                      <a:pt x="f22" y="f23"/>
                    </a:lnTo>
                    <a:lnTo>
                      <a:pt x="f2" y="f24"/>
                    </a:lnTo>
                    <a:lnTo>
                      <a:pt x="f25" y="f26"/>
                    </a:lnTo>
                    <a:cubicBezTo>
                      <a:pt x="f27" y="f28"/>
                      <a:pt x="f29" y="f30"/>
                      <a:pt x="f24" y="f30"/>
                    </a:cubicBezTo>
                    <a:cubicBezTo>
                      <a:pt x="f31" y="f30"/>
                      <a:pt x="f32" y="f28"/>
                      <a:pt x="f33" y="f26"/>
                    </a:cubicBezTo>
                    <a:lnTo>
                      <a:pt x="f34" y="f24"/>
                    </a:lnTo>
                    <a:lnTo>
                      <a:pt x="f35" y="f36"/>
                    </a:lnTo>
                    <a:cubicBezTo>
                      <a:pt x="f37" y="f38"/>
                      <a:pt x="f37" y="f39"/>
                      <a:pt x="f35" y="f21"/>
                    </a:cubicBezTo>
                    <a:lnTo>
                      <a:pt x="f40" y="f41"/>
                    </a:lnTo>
                    <a:cubicBezTo>
                      <a:pt x="f42" y="f43"/>
                      <a:pt x="f42" y="f44"/>
                      <a:pt x="f40" y="f45"/>
                    </a:cubicBezTo>
                    <a:cubicBezTo>
                      <a:pt x="f46" y="f47"/>
                      <a:pt x="f48" y="f49"/>
                      <a:pt x="f50" y="f49"/>
                    </a:cubicBezTo>
                    <a:cubicBezTo>
                      <a:pt x="f51" y="f49"/>
                      <a:pt x="f52" y="f47"/>
                      <a:pt x="f35" y="f45"/>
                    </a:cubicBezTo>
                    <a:lnTo>
                      <a:pt x="f53" y="f41"/>
                    </a:lnTo>
                    <a:cubicBezTo>
                      <a:pt x="f54" y="f55"/>
                      <a:pt x="f56" y="f57"/>
                      <a:pt x="f58" y="f57"/>
                    </a:cubicBezTo>
                    <a:cubicBezTo>
                      <a:pt x="f59" y="f57"/>
                      <a:pt x="f60" y="f55"/>
                      <a:pt x="f61" y="f41"/>
                    </a:cubicBezTo>
                    <a:lnTo>
                      <a:pt x="f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03" name="Google Shape;10101;p74">
              <a:extLst>
                <a:ext uri="{FF2B5EF4-FFF2-40B4-BE49-F238E27FC236}">
                  <a16:creationId xmlns:a16="http://schemas.microsoft.com/office/drawing/2014/main" id="{6540AA72-ECDF-A167-8003-CC67F5C96AA9}"/>
                </a:ext>
              </a:extLst>
            </p:cNvPr>
            <p:cNvGrpSpPr/>
            <p:nvPr/>
          </p:nvGrpSpPr>
          <p:grpSpPr>
            <a:xfrm>
              <a:off x="8538447" y="4166509"/>
              <a:ext cx="327931" cy="324163"/>
              <a:chOff x="8538447" y="4166509"/>
              <a:chExt cx="327931" cy="324163"/>
            </a:xfrm>
          </p:grpSpPr>
          <p:sp>
            <p:nvSpPr>
              <p:cNvPr id="204" name="Google Shape;10102;p74">
                <a:extLst>
                  <a:ext uri="{FF2B5EF4-FFF2-40B4-BE49-F238E27FC236}">
                    <a16:creationId xmlns:a16="http://schemas.microsoft.com/office/drawing/2014/main" id="{426A785D-9E9C-2CA5-ABBC-162594A44892}"/>
                  </a:ext>
                </a:extLst>
              </p:cNvPr>
              <p:cNvSpPr/>
              <p:nvPr/>
            </p:nvSpPr>
            <p:spPr>
              <a:xfrm>
                <a:off x="8643795" y="4252526"/>
                <a:ext cx="222583" cy="238146"/>
              </a:xfrm>
              <a:custGeom>
                <a:avLst/>
                <a:gdLst>
                  <a:gd name="f0" fmla="val w"/>
                  <a:gd name="f1" fmla="val h"/>
                  <a:gd name="f2" fmla="val 0"/>
                  <a:gd name="f3" fmla="val 8255"/>
                  <a:gd name="f4" fmla="val 8287"/>
                  <a:gd name="f5" fmla="val 4128"/>
                  <a:gd name="f6" fmla="val 1229"/>
                  <a:gd name="f7" fmla="val 4348"/>
                  <a:gd name="f8" fmla="val 4506"/>
                  <a:gd name="f9" fmla="val 1418"/>
                  <a:gd name="f10" fmla="val 1670"/>
                  <a:gd name="f11" fmla="val 1922"/>
                  <a:gd name="f12" fmla="val 4978"/>
                  <a:gd name="f13" fmla="val 2080"/>
                  <a:gd name="f14" fmla="val 5356"/>
                  <a:gd name="f15" fmla="val 2552"/>
                  <a:gd name="f16" fmla="val 3119"/>
                  <a:gd name="f17" fmla="val 3340"/>
                  <a:gd name="f18" fmla="val 5136"/>
                  <a:gd name="f19" fmla="val 3498"/>
                  <a:gd name="f20" fmla="val 4947"/>
                  <a:gd name="f21" fmla="val 4726"/>
                  <a:gd name="f22" fmla="val 3308"/>
                  <a:gd name="f23" fmla="val 2867"/>
                  <a:gd name="f24" fmla="val 4317"/>
                  <a:gd name="f25" fmla="val 2710"/>
                  <a:gd name="f26" fmla="val 3939"/>
                  <a:gd name="f27" fmla="val 3687"/>
                  <a:gd name="f28" fmla="val 2930"/>
                  <a:gd name="f29" fmla="val 3718"/>
                  <a:gd name="f30" fmla="val 4033"/>
                  <a:gd name="f31" fmla="val 3592"/>
                  <a:gd name="f32" fmla="val 4411"/>
                  <a:gd name="f33" fmla="val 3813"/>
                  <a:gd name="f34" fmla="val 4821"/>
                  <a:gd name="f35" fmla="val 5388"/>
                  <a:gd name="f36" fmla="val 4537"/>
                  <a:gd name="f37" fmla="val 5199"/>
                  <a:gd name="f38" fmla="val 5766"/>
                  <a:gd name="f39" fmla="val 5041"/>
                  <a:gd name="f40" fmla="val 6175"/>
                  <a:gd name="f41" fmla="val 4569"/>
                  <a:gd name="f42" fmla="val 6396"/>
                  <a:gd name="f43" fmla="val 6648"/>
                  <a:gd name="f44" fmla="val 6900"/>
                  <a:gd name="f45" fmla="val 7089"/>
                  <a:gd name="f46" fmla="val 4159"/>
                  <a:gd name="f47" fmla="val 3970"/>
                  <a:gd name="f48" fmla="val 3245"/>
                  <a:gd name="f49" fmla="val 6238"/>
                  <a:gd name="f50" fmla="val 2899"/>
                  <a:gd name="f51" fmla="val 3088"/>
                  <a:gd name="f52" fmla="val 5010"/>
                  <a:gd name="f53" fmla="val 5451"/>
                  <a:gd name="f54" fmla="val 3876"/>
                  <a:gd name="f55" fmla="val 5608"/>
                  <a:gd name="f56" fmla="val 4191"/>
                  <a:gd name="f57" fmla="val 3844"/>
                  <a:gd name="f58" fmla="val 3403"/>
                  <a:gd name="f59" fmla="val 3781"/>
                  <a:gd name="f60" fmla="val 3214"/>
                  <a:gd name="f61" fmla="val 2143"/>
                  <a:gd name="f62" fmla="val 1828"/>
                  <a:gd name="f63" fmla="val 1859"/>
                  <a:gd name="f64" fmla="val 6427"/>
                  <a:gd name="f65" fmla="val 8286"/>
                  <a:gd name="f66" fmla="*/ f0 1 8255"/>
                  <a:gd name="f67" fmla="*/ f1 1 8287"/>
                  <a:gd name="f68" fmla="val f2"/>
                  <a:gd name="f69" fmla="val f3"/>
                  <a:gd name="f70" fmla="val f4"/>
                  <a:gd name="f71" fmla="+- f70 0 f68"/>
                  <a:gd name="f72" fmla="+- f69 0 f68"/>
                  <a:gd name="f73" fmla="*/ f72 1 8255"/>
                  <a:gd name="f74" fmla="*/ f71 1 8287"/>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8255" h="8287">
                    <a:moveTo>
                      <a:pt x="f5" y="f6"/>
                    </a:moveTo>
                    <a:cubicBezTo>
                      <a:pt x="f7" y="f6"/>
                      <a:pt x="f8" y="f9"/>
                      <a:pt x="f8" y="f10"/>
                    </a:cubicBezTo>
                    <a:lnTo>
                      <a:pt x="f8" y="f11"/>
                    </a:lnTo>
                    <a:cubicBezTo>
                      <a:pt x="f12" y="f13"/>
                      <a:pt x="f14" y="f15"/>
                      <a:pt x="f14" y="f16"/>
                    </a:cubicBezTo>
                    <a:cubicBezTo>
                      <a:pt x="f14" y="f17"/>
                      <a:pt x="f18" y="f19"/>
                      <a:pt x="f20" y="f19"/>
                    </a:cubicBezTo>
                    <a:cubicBezTo>
                      <a:pt x="f21" y="f19"/>
                      <a:pt x="f8" y="f22"/>
                      <a:pt x="f8" y="f16"/>
                    </a:cubicBezTo>
                    <a:cubicBezTo>
                      <a:pt x="f8" y="f23"/>
                      <a:pt x="f24" y="f25"/>
                      <a:pt x="f5" y="f25"/>
                    </a:cubicBezTo>
                    <a:cubicBezTo>
                      <a:pt x="f26" y="f25"/>
                      <a:pt x="f27" y="f28"/>
                      <a:pt x="f27" y="f16"/>
                    </a:cubicBezTo>
                    <a:cubicBezTo>
                      <a:pt x="f29" y="f17"/>
                      <a:pt x="f30" y="f31"/>
                      <a:pt x="f32" y="f33"/>
                    </a:cubicBezTo>
                    <a:cubicBezTo>
                      <a:pt x="f34" y="f5"/>
                      <a:pt x="f35" y="f36"/>
                      <a:pt x="f35" y="f37"/>
                    </a:cubicBezTo>
                    <a:cubicBezTo>
                      <a:pt x="f35" y="f38"/>
                      <a:pt x="f39" y="f40"/>
                      <a:pt x="f41" y="f42"/>
                    </a:cubicBezTo>
                    <a:lnTo>
                      <a:pt x="f41" y="f43"/>
                    </a:lnTo>
                    <a:cubicBezTo>
                      <a:pt x="f41" y="f44"/>
                      <a:pt x="f7" y="f45"/>
                      <a:pt x="f46" y="f45"/>
                    </a:cubicBezTo>
                    <a:cubicBezTo>
                      <a:pt x="f47" y="f45"/>
                      <a:pt x="f29" y="f44"/>
                      <a:pt x="f29" y="f43"/>
                    </a:cubicBezTo>
                    <a:lnTo>
                      <a:pt x="f29" y="f42"/>
                    </a:lnTo>
                    <a:cubicBezTo>
                      <a:pt x="f48" y="f49"/>
                      <a:pt x="f50" y="f38"/>
                      <a:pt x="f50" y="f37"/>
                    </a:cubicBezTo>
                    <a:cubicBezTo>
                      <a:pt x="f50" y="f12"/>
                      <a:pt x="f51" y="f34"/>
                      <a:pt x="f22" y="f34"/>
                    </a:cubicBezTo>
                    <a:cubicBezTo>
                      <a:pt x="f19" y="f34"/>
                      <a:pt x="f27" y="f52"/>
                      <a:pt x="f27" y="f37"/>
                    </a:cubicBezTo>
                    <a:cubicBezTo>
                      <a:pt x="f27" y="f53"/>
                      <a:pt x="f54" y="f55"/>
                      <a:pt x="f5" y="f55"/>
                    </a:cubicBezTo>
                    <a:cubicBezTo>
                      <a:pt x="f7" y="f55"/>
                      <a:pt x="f8" y="f35"/>
                      <a:pt x="f8" y="f37"/>
                    </a:cubicBezTo>
                    <a:cubicBezTo>
                      <a:pt x="f8" y="f12"/>
                      <a:pt x="f56" y="f21"/>
                      <a:pt x="f57" y="f8"/>
                    </a:cubicBezTo>
                    <a:cubicBezTo>
                      <a:pt x="f58" y="f56"/>
                      <a:pt x="f23" y="f59"/>
                      <a:pt x="f23" y="f16"/>
                    </a:cubicBezTo>
                    <a:cubicBezTo>
                      <a:pt x="f23" y="f15"/>
                      <a:pt x="f60" y="f61"/>
                      <a:pt x="f27" y="f11"/>
                    </a:cubicBezTo>
                    <a:lnTo>
                      <a:pt x="f27" y="f10"/>
                    </a:lnTo>
                    <a:cubicBezTo>
                      <a:pt x="f27" y="f9"/>
                      <a:pt x="f54" y="f6"/>
                      <a:pt x="f5" y="f6"/>
                    </a:cubicBezTo>
                    <a:close/>
                    <a:moveTo>
                      <a:pt x="f5" y="f2"/>
                    </a:moveTo>
                    <a:cubicBezTo>
                      <a:pt x="f62" y="f2"/>
                      <a:pt x="f2" y="f63"/>
                      <a:pt x="f2" y="f5"/>
                    </a:cubicBezTo>
                    <a:cubicBezTo>
                      <a:pt x="f2" y="f64"/>
                      <a:pt x="f62" y="f65"/>
                      <a:pt x="f5" y="f65"/>
                    </a:cubicBezTo>
                    <a:cubicBezTo>
                      <a:pt x="f42" y="f65"/>
                      <a:pt x="f3" y="f64"/>
                      <a:pt x="f3" y="f5"/>
                    </a:cubicBezTo>
                    <a:cubicBezTo>
                      <a:pt x="f3" y="f63"/>
                      <a:pt x="f42"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5" name="Google Shape;10103;p74">
                <a:extLst>
                  <a:ext uri="{FF2B5EF4-FFF2-40B4-BE49-F238E27FC236}">
                    <a16:creationId xmlns:a16="http://schemas.microsoft.com/office/drawing/2014/main" id="{A2DBC2DE-7678-078F-DCC5-7BABCD64ACDD}"/>
                  </a:ext>
                </a:extLst>
              </p:cNvPr>
              <p:cNvSpPr/>
              <p:nvPr/>
            </p:nvSpPr>
            <p:spPr>
              <a:xfrm>
                <a:off x="8539307" y="4166509"/>
                <a:ext cx="172455" cy="86035"/>
              </a:xfrm>
              <a:custGeom>
                <a:avLst/>
                <a:gdLst>
                  <a:gd name="f0" fmla="val w"/>
                  <a:gd name="f1" fmla="val h"/>
                  <a:gd name="f2" fmla="val 0"/>
                  <a:gd name="f3" fmla="val 6396"/>
                  <a:gd name="f4" fmla="val 2994"/>
                  <a:gd name="f5" fmla="val 3214"/>
                  <a:gd name="f6" fmla="val 1"/>
                  <a:gd name="f7" fmla="val 1450"/>
                  <a:gd name="f8" fmla="val 662"/>
                  <a:gd name="f9" fmla="val 1513"/>
                  <a:gd name="f10" fmla="val 2332"/>
                  <a:gd name="f11" fmla="val 2993"/>
                  <a:gd name="f12" fmla="val 4947"/>
                  <a:gd name="f13" fmla="*/ f0 1 6396"/>
                  <a:gd name="f14" fmla="*/ f1 1 2994"/>
                  <a:gd name="f15" fmla="val f2"/>
                  <a:gd name="f16" fmla="val f3"/>
                  <a:gd name="f17" fmla="val f4"/>
                  <a:gd name="f18" fmla="+- f17 0 f15"/>
                  <a:gd name="f19" fmla="+- f16 0 f15"/>
                  <a:gd name="f20" fmla="*/ f19 1 6396"/>
                  <a:gd name="f21" fmla="*/ f18 1 2994"/>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6396" h="2994">
                    <a:moveTo>
                      <a:pt x="f5" y="f6"/>
                    </a:moveTo>
                    <a:cubicBezTo>
                      <a:pt x="f7" y="f6"/>
                      <a:pt x="f2" y="f8"/>
                      <a:pt x="f2" y="f9"/>
                    </a:cubicBezTo>
                    <a:cubicBezTo>
                      <a:pt x="f2" y="f10"/>
                      <a:pt x="f7" y="f11"/>
                      <a:pt x="f5" y="f11"/>
                    </a:cubicBezTo>
                    <a:cubicBezTo>
                      <a:pt x="f12" y="f11"/>
                      <a:pt x="f3" y="f10"/>
                      <a:pt x="f3" y="f9"/>
                    </a:cubicBezTo>
                    <a:cubicBezTo>
                      <a:pt x="f3" y="f8"/>
                      <a:pt x="f12"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6" name="Google Shape;10104;p74">
                <a:extLst>
                  <a:ext uri="{FF2B5EF4-FFF2-40B4-BE49-F238E27FC236}">
                    <a16:creationId xmlns:a16="http://schemas.microsoft.com/office/drawing/2014/main" id="{14434AAB-77E5-599E-FD19-F461028E5B18}"/>
                  </a:ext>
                </a:extLst>
              </p:cNvPr>
              <p:cNvSpPr/>
              <p:nvPr/>
            </p:nvSpPr>
            <p:spPr>
              <a:xfrm>
                <a:off x="8539307" y="4256138"/>
                <a:ext cx="118936" cy="68826"/>
              </a:xfrm>
              <a:custGeom>
                <a:avLst/>
                <a:gdLst>
                  <a:gd name="f0" fmla="val w"/>
                  <a:gd name="f1" fmla="val h"/>
                  <a:gd name="f2" fmla="val 0"/>
                  <a:gd name="f3" fmla="val 4411"/>
                  <a:gd name="f4" fmla="val 2395"/>
                  <a:gd name="f5" fmla="val 1135"/>
                  <a:gd name="f6" fmla="val 1450"/>
                  <a:gd name="f7" fmla="val 347"/>
                  <a:gd name="f8" fmla="val 1765"/>
                  <a:gd name="f9" fmla="val 882"/>
                  <a:gd name="f10" fmla="val 2017"/>
                  <a:gd name="f11" fmla="val 1355"/>
                  <a:gd name="f12" fmla="val 2237"/>
                  <a:gd name="f13" fmla="val 2332"/>
                  <a:gd name="f14" fmla="val 3151"/>
                  <a:gd name="f15" fmla="val 3308"/>
                  <a:gd name="f16" fmla="val 3560"/>
                  <a:gd name="f17" fmla="val 1733"/>
                  <a:gd name="f18" fmla="val 3907"/>
                  <a:gd name="f19" fmla="val 631"/>
                  <a:gd name="f20" fmla="val 4033"/>
                  <a:gd name="f21" fmla="val 694"/>
                  <a:gd name="f22" fmla="val 3623"/>
                  <a:gd name="f23" fmla="val 757"/>
                  <a:gd name="f24" fmla="val 3182"/>
                  <a:gd name="f25" fmla="val 2363"/>
                  <a:gd name="f26" fmla="val 1261"/>
                  <a:gd name="f27" fmla="val 599"/>
                  <a:gd name="f28" fmla="val 567"/>
                  <a:gd name="f29" fmla="val 316"/>
                  <a:gd name="f30" fmla="val 221"/>
                  <a:gd name="f31" fmla="val 158"/>
                  <a:gd name="f32" fmla="val 127"/>
                  <a:gd name="f33" fmla="*/ f0 1 4411"/>
                  <a:gd name="f34" fmla="*/ f1 1 2395"/>
                  <a:gd name="f35" fmla="val f2"/>
                  <a:gd name="f36" fmla="val f3"/>
                  <a:gd name="f37" fmla="val f4"/>
                  <a:gd name="f38" fmla="+- f37 0 f35"/>
                  <a:gd name="f39" fmla="+- f36 0 f35"/>
                  <a:gd name="f40" fmla="*/ f39 1 4411"/>
                  <a:gd name="f41" fmla="*/ f38 1 2395"/>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4411" h="2395">
                    <a:moveTo>
                      <a:pt x="f2" y="f2"/>
                    </a:moveTo>
                    <a:lnTo>
                      <a:pt x="f2" y="f5"/>
                    </a:lnTo>
                    <a:cubicBezTo>
                      <a:pt x="f2" y="f6"/>
                      <a:pt x="f7" y="f8"/>
                      <a:pt x="f9" y="f10"/>
                    </a:cubicBezTo>
                    <a:cubicBezTo>
                      <a:pt x="f11" y="f12"/>
                      <a:pt x="f13" y="f4"/>
                      <a:pt x="f14" y="f4"/>
                    </a:cubicBezTo>
                    <a:lnTo>
                      <a:pt x="f15" y="f4"/>
                    </a:lnTo>
                    <a:cubicBezTo>
                      <a:pt x="f16" y="f17"/>
                      <a:pt x="f18" y="f5"/>
                      <a:pt x="f3" y="f19"/>
                    </a:cubicBezTo>
                    <a:lnTo>
                      <a:pt x="f3" y="f19"/>
                    </a:lnTo>
                    <a:cubicBezTo>
                      <a:pt x="f20" y="f21"/>
                      <a:pt x="f22" y="f23"/>
                      <a:pt x="f24" y="f23"/>
                    </a:cubicBezTo>
                    <a:cubicBezTo>
                      <a:pt x="f25" y="f23"/>
                      <a:pt x="f26" y="f27"/>
                      <a:pt x="f28" y="f29"/>
                    </a:cubicBezTo>
                    <a:cubicBezTo>
                      <a:pt x="f7" y="f30"/>
                      <a:pt x="f31" y="f32"/>
                      <a:pt x="f2"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7" name="Google Shape;10105;p74">
                <a:extLst>
                  <a:ext uri="{FF2B5EF4-FFF2-40B4-BE49-F238E27FC236}">
                    <a16:creationId xmlns:a16="http://schemas.microsoft.com/office/drawing/2014/main" id="{37048202-2B5B-B62D-69BC-90D6E7B3B4AA}"/>
                  </a:ext>
                </a:extLst>
              </p:cNvPr>
              <p:cNvSpPr/>
              <p:nvPr/>
            </p:nvSpPr>
            <p:spPr>
              <a:xfrm>
                <a:off x="8539307" y="4397386"/>
                <a:ext cx="114702" cy="68826"/>
              </a:xfrm>
              <a:custGeom>
                <a:avLst/>
                <a:gdLst>
                  <a:gd name="f0" fmla="val w"/>
                  <a:gd name="f1" fmla="val h"/>
                  <a:gd name="f2" fmla="val 0"/>
                  <a:gd name="f3" fmla="val 4254"/>
                  <a:gd name="f4" fmla="val 2395"/>
                  <a:gd name="f5" fmla="val 1197"/>
                  <a:gd name="f6" fmla="val 1701"/>
                  <a:gd name="f7" fmla="val 1355"/>
                  <a:gd name="f8" fmla="val 3182"/>
                  <a:gd name="f9" fmla="val 3560"/>
                  <a:gd name="f10" fmla="val 3907"/>
                  <a:gd name="f11" fmla="val 2363"/>
                  <a:gd name="f12" fmla="val 2332"/>
                  <a:gd name="f13" fmla="val 3875"/>
                  <a:gd name="f14" fmla="val 1859"/>
                  <a:gd name="f15" fmla="val 3340"/>
                  <a:gd name="f16" fmla="val 756"/>
                  <a:gd name="f17" fmla="val 1261"/>
                  <a:gd name="f18" fmla="val 599"/>
                  <a:gd name="f19" fmla="val 567"/>
                  <a:gd name="f20" fmla="val 315"/>
                  <a:gd name="f21" fmla="val 347"/>
                  <a:gd name="f22" fmla="val 252"/>
                  <a:gd name="f23" fmla="val 158"/>
                  <a:gd name="f24" fmla="val 126"/>
                  <a:gd name="f25" fmla="*/ f0 1 4254"/>
                  <a:gd name="f26" fmla="*/ f1 1 2395"/>
                  <a:gd name="f27" fmla="val f2"/>
                  <a:gd name="f28" fmla="val f3"/>
                  <a:gd name="f29" fmla="val f4"/>
                  <a:gd name="f30" fmla="+- f29 0 f27"/>
                  <a:gd name="f31" fmla="+- f28 0 f27"/>
                  <a:gd name="f32" fmla="*/ f31 1 4254"/>
                  <a:gd name="f33" fmla="*/ f30 1 239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4254" h="2395">
                    <a:moveTo>
                      <a:pt x="f2" y="f2"/>
                    </a:moveTo>
                    <a:lnTo>
                      <a:pt x="f2" y="f5"/>
                    </a:lnTo>
                    <a:cubicBezTo>
                      <a:pt x="f2" y="f6"/>
                      <a:pt x="f7" y="f4"/>
                      <a:pt x="f8" y="f4"/>
                    </a:cubicBezTo>
                    <a:cubicBezTo>
                      <a:pt x="f9" y="f4"/>
                      <a:pt x="f10" y="f11"/>
                      <a:pt x="f3" y="f12"/>
                    </a:cubicBezTo>
                    <a:cubicBezTo>
                      <a:pt x="f13" y="f14"/>
                      <a:pt x="f9" y="f7"/>
                      <a:pt x="f15" y="f16"/>
                    </a:cubicBezTo>
                    <a:lnTo>
                      <a:pt x="f8" y="f16"/>
                    </a:lnTo>
                    <a:cubicBezTo>
                      <a:pt x="f11" y="f16"/>
                      <a:pt x="f17" y="f18"/>
                      <a:pt x="f19" y="f20"/>
                    </a:cubicBezTo>
                    <a:cubicBezTo>
                      <a:pt x="f21" y="f22"/>
                      <a:pt x="f23" y="f24"/>
                      <a:pt x="f2"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8" name="Google Shape;10106;p74">
                <a:extLst>
                  <a:ext uri="{FF2B5EF4-FFF2-40B4-BE49-F238E27FC236}">
                    <a16:creationId xmlns:a16="http://schemas.microsoft.com/office/drawing/2014/main" id="{DE6B8B78-9063-4759-2F87-C8DD5EBD52FA}"/>
                  </a:ext>
                </a:extLst>
              </p:cNvPr>
              <p:cNvSpPr/>
              <p:nvPr/>
            </p:nvSpPr>
            <p:spPr>
              <a:xfrm>
                <a:off x="8538447" y="4326748"/>
                <a:ext cx="84124" cy="69741"/>
              </a:xfrm>
              <a:custGeom>
                <a:avLst/>
                <a:gdLst>
                  <a:gd name="f0" fmla="val w"/>
                  <a:gd name="f1" fmla="val h"/>
                  <a:gd name="f2" fmla="val 0"/>
                  <a:gd name="f3" fmla="val 3120"/>
                  <a:gd name="f4" fmla="val 2427"/>
                  <a:gd name="f5" fmla="val 1"/>
                  <a:gd name="f6" fmla="val 1167"/>
                  <a:gd name="f7" fmla="val 32"/>
                  <a:gd name="f8" fmla="val 1482"/>
                  <a:gd name="f9" fmla="val 379"/>
                  <a:gd name="f10" fmla="val 1797"/>
                  <a:gd name="f11" fmla="val 914"/>
                  <a:gd name="f12" fmla="val 2017"/>
                  <a:gd name="f13" fmla="val 1387"/>
                  <a:gd name="f14" fmla="val 2238"/>
                  <a:gd name="f15" fmla="val 2332"/>
                  <a:gd name="f16" fmla="val 2395"/>
                  <a:gd name="f17" fmla="val 3057"/>
                  <a:gd name="f18" fmla="val 2143"/>
                  <a:gd name="f19" fmla="val 3025"/>
                  <a:gd name="f20" fmla="val 1860"/>
                  <a:gd name="f21" fmla="val 1608"/>
                  <a:gd name="f22" fmla="val 1324"/>
                  <a:gd name="f23" fmla="val 3088"/>
                  <a:gd name="f24" fmla="val 1041"/>
                  <a:gd name="f25" fmla="val 757"/>
                  <a:gd name="f26" fmla="val 1230"/>
                  <a:gd name="f27" fmla="val 599"/>
                  <a:gd name="f28" fmla="val 536"/>
                  <a:gd name="f29" fmla="val 316"/>
                  <a:gd name="f30" fmla="val 347"/>
                  <a:gd name="f31" fmla="val 253"/>
                  <a:gd name="f32" fmla="val 158"/>
                  <a:gd name="f33" fmla="val 127"/>
                  <a:gd name="f34" fmla="*/ f0 1 3120"/>
                  <a:gd name="f35" fmla="*/ f1 1 2427"/>
                  <a:gd name="f36" fmla="val f2"/>
                  <a:gd name="f37" fmla="val f3"/>
                  <a:gd name="f38" fmla="val f4"/>
                  <a:gd name="f39" fmla="+- f38 0 f36"/>
                  <a:gd name="f40" fmla="+- f37 0 f36"/>
                  <a:gd name="f41" fmla="*/ f40 1 3120"/>
                  <a:gd name="f42" fmla="*/ f39 1 242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120" h="2427">
                    <a:moveTo>
                      <a:pt x="f5" y="f5"/>
                    </a:moveTo>
                    <a:lnTo>
                      <a:pt x="f5" y="f6"/>
                    </a:lnTo>
                    <a:lnTo>
                      <a:pt x="f7" y="f6"/>
                    </a:lnTo>
                    <a:cubicBezTo>
                      <a:pt x="f7" y="f8"/>
                      <a:pt x="f9" y="f10"/>
                      <a:pt x="f11" y="f12"/>
                    </a:cubicBezTo>
                    <a:cubicBezTo>
                      <a:pt x="f13" y="f14"/>
                      <a:pt x="f15" y="f16"/>
                      <a:pt x="f3" y="f4"/>
                    </a:cubicBezTo>
                    <a:cubicBezTo>
                      <a:pt x="f17" y="f18"/>
                      <a:pt x="f19" y="f20"/>
                      <a:pt x="f19" y="f21"/>
                    </a:cubicBezTo>
                    <a:cubicBezTo>
                      <a:pt x="f19" y="f22"/>
                      <a:pt x="f23" y="f24"/>
                      <a:pt x="f3" y="f25"/>
                    </a:cubicBezTo>
                    <a:cubicBezTo>
                      <a:pt x="f15" y="f25"/>
                      <a:pt x="f26" y="f27"/>
                      <a:pt x="f28" y="f29"/>
                    </a:cubicBezTo>
                    <a:cubicBezTo>
                      <a:pt x="f30" y="f31"/>
                      <a:pt x="f32" y="f33"/>
                      <a:pt x="f5"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09" name="Google Shape;10125;p74">
              <a:extLst>
                <a:ext uri="{FF2B5EF4-FFF2-40B4-BE49-F238E27FC236}">
                  <a16:creationId xmlns:a16="http://schemas.microsoft.com/office/drawing/2014/main" id="{2BF22F1A-96C9-6490-5448-52579925AF3D}"/>
                </a:ext>
              </a:extLst>
            </p:cNvPr>
            <p:cNvGrpSpPr/>
            <p:nvPr/>
          </p:nvGrpSpPr>
          <p:grpSpPr>
            <a:xfrm>
              <a:off x="7810036" y="1314139"/>
              <a:ext cx="445504" cy="476017"/>
              <a:chOff x="7810036" y="1314139"/>
              <a:chExt cx="445504" cy="476017"/>
            </a:xfrm>
          </p:grpSpPr>
          <p:sp>
            <p:nvSpPr>
              <p:cNvPr id="210" name="Google Shape;10126;p74">
                <a:extLst>
                  <a:ext uri="{FF2B5EF4-FFF2-40B4-BE49-F238E27FC236}">
                    <a16:creationId xmlns:a16="http://schemas.microsoft.com/office/drawing/2014/main" id="{B3145881-E4D1-E4C9-69D4-8BF7FA828249}"/>
                  </a:ext>
                </a:extLst>
              </p:cNvPr>
              <p:cNvSpPr/>
              <p:nvPr/>
            </p:nvSpPr>
            <p:spPr>
              <a:xfrm>
                <a:off x="7901120" y="1573453"/>
                <a:ext cx="262213" cy="216703"/>
              </a:xfrm>
              <a:custGeom>
                <a:avLst/>
                <a:gdLst>
                  <a:gd name="f0" fmla="val w"/>
                  <a:gd name="f1" fmla="val h"/>
                  <a:gd name="f2" fmla="val 0"/>
                  <a:gd name="f3" fmla="val 7436"/>
                  <a:gd name="f4" fmla="val 5766"/>
                  <a:gd name="f5" fmla="val 410"/>
                  <a:gd name="f6" fmla="val 158"/>
                  <a:gd name="f7" fmla="val 1"/>
                  <a:gd name="f8" fmla="val 189"/>
                  <a:gd name="f9" fmla="val 662"/>
                  <a:gd name="f10" fmla="val 190"/>
                  <a:gd name="f11" fmla="val 820"/>
                  <a:gd name="f12" fmla="val 883"/>
                  <a:gd name="f13" fmla="val 1670"/>
                  <a:gd name="f14" fmla="val 5419"/>
                  <a:gd name="f15" fmla="val 1702"/>
                  <a:gd name="f16" fmla="val 5608"/>
                  <a:gd name="f17" fmla="val 1859"/>
                  <a:gd name="f18" fmla="val 2048"/>
                  <a:gd name="f19" fmla="val 5356"/>
                  <a:gd name="f20" fmla="val 5545"/>
                  <a:gd name="f21" fmla="val 6554"/>
                  <a:gd name="f22" fmla="val 7026"/>
                  <a:gd name="f23" fmla="val 7247"/>
                  <a:gd name="f24" fmla="val 7404"/>
                  <a:gd name="f25" fmla="val 630"/>
                  <a:gd name="f26" fmla="*/ f0 1 7436"/>
                  <a:gd name="f27" fmla="*/ f1 1 5766"/>
                  <a:gd name="f28" fmla="val f2"/>
                  <a:gd name="f29" fmla="val f3"/>
                  <a:gd name="f30" fmla="val f4"/>
                  <a:gd name="f31" fmla="+- f30 0 f28"/>
                  <a:gd name="f32" fmla="+- f29 0 f28"/>
                  <a:gd name="f33" fmla="*/ f32 1 7436"/>
                  <a:gd name="f34" fmla="*/ f31 1 5766"/>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7436" h="5766">
                    <a:moveTo>
                      <a:pt x="f5" y="f2"/>
                    </a:moveTo>
                    <a:cubicBezTo>
                      <a:pt x="f6" y="f2"/>
                      <a:pt x="f7" y="f8"/>
                      <a:pt x="f7" y="f5"/>
                    </a:cubicBezTo>
                    <a:cubicBezTo>
                      <a:pt x="f7" y="f9"/>
                      <a:pt x="f10" y="f11"/>
                      <a:pt x="f5" y="f11"/>
                    </a:cubicBezTo>
                    <a:lnTo>
                      <a:pt x="f12" y="f11"/>
                    </a:lnTo>
                    <a:lnTo>
                      <a:pt x="f13" y="f14"/>
                    </a:lnTo>
                    <a:cubicBezTo>
                      <a:pt x="f15" y="f16"/>
                      <a:pt x="f17" y="f4"/>
                      <a:pt x="f18" y="f4"/>
                    </a:cubicBezTo>
                    <a:lnTo>
                      <a:pt x="f19" y="f4"/>
                    </a:lnTo>
                    <a:cubicBezTo>
                      <a:pt x="f20" y="f4"/>
                      <a:pt x="f4" y="f16"/>
                      <a:pt x="f4" y="f14"/>
                    </a:cubicBezTo>
                    <a:lnTo>
                      <a:pt x="f21" y="f11"/>
                    </a:lnTo>
                    <a:lnTo>
                      <a:pt x="f22" y="f11"/>
                    </a:lnTo>
                    <a:cubicBezTo>
                      <a:pt x="f23" y="f11"/>
                      <a:pt x="f24" y="f25"/>
                      <a:pt x="f24" y="f5"/>
                    </a:cubicBezTo>
                    <a:cubicBezTo>
                      <a:pt x="f3" y="f8"/>
                      <a:pt x="f23" y="f2"/>
                      <a:pt x="f22"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11" name="Google Shape;10127;p74">
                <a:extLst>
                  <a:ext uri="{FF2B5EF4-FFF2-40B4-BE49-F238E27FC236}">
                    <a16:creationId xmlns:a16="http://schemas.microsoft.com/office/drawing/2014/main" id="{312F3EB4-2980-9313-D304-619F9CC1FEF4}"/>
                  </a:ext>
                </a:extLst>
              </p:cNvPr>
              <p:cNvSpPr/>
              <p:nvPr/>
            </p:nvSpPr>
            <p:spPr>
              <a:xfrm>
                <a:off x="7810036" y="1314139"/>
                <a:ext cx="445504" cy="229742"/>
              </a:xfrm>
              <a:custGeom>
                <a:avLst/>
                <a:gdLst>
                  <a:gd name="f0" fmla="val w"/>
                  <a:gd name="f1" fmla="val h"/>
                  <a:gd name="f2" fmla="val 0"/>
                  <a:gd name="f3" fmla="val 12634"/>
                  <a:gd name="f4" fmla="val 6113"/>
                  <a:gd name="f5" fmla="val 378"/>
                  <a:gd name="f6" fmla="val 1"/>
                  <a:gd name="f7" fmla="val 158"/>
                  <a:gd name="f8" fmla="val 190"/>
                  <a:gd name="f9" fmla="val 442"/>
                  <a:gd name="f10" fmla="val 5672"/>
                  <a:gd name="f11" fmla="val 5892"/>
                  <a:gd name="f12" fmla="val 189"/>
                  <a:gd name="f13" fmla="val 3088"/>
                  <a:gd name="f14" fmla="val 3245"/>
                  <a:gd name="f15" fmla="val 5514"/>
                  <a:gd name="f16" fmla="val 3560"/>
                  <a:gd name="f17" fmla="val 4947"/>
                  <a:gd name="f18" fmla="val 4001"/>
                  <a:gd name="f19" fmla="val 4569"/>
                  <a:gd name="f20" fmla="val 3875"/>
                  <a:gd name="f21" fmla="val 4285"/>
                  <a:gd name="f22" fmla="val 3812"/>
                  <a:gd name="f23" fmla="val 3970"/>
                  <a:gd name="f24" fmla="val 3624"/>
                  <a:gd name="f25" fmla="val 2238"/>
                  <a:gd name="f26" fmla="val 4915"/>
                  <a:gd name="f27" fmla="val 1135"/>
                  <a:gd name="f28" fmla="val 6301"/>
                  <a:gd name="f29" fmla="val 7656"/>
                  <a:gd name="f30" fmla="val 8759"/>
                  <a:gd name="f31" fmla="val 3939"/>
                  <a:gd name="f32" fmla="val 8696"/>
                  <a:gd name="f33" fmla="val 4254"/>
                  <a:gd name="f34" fmla="val 8570"/>
                  <a:gd name="f35" fmla="val 9011"/>
                  <a:gd name="f36" fmla="val 5010"/>
                  <a:gd name="f37" fmla="val 9326"/>
                  <a:gd name="f38" fmla="val 9483"/>
                  <a:gd name="f39" fmla="val 12193"/>
                  <a:gd name="f40" fmla="val 12445"/>
                  <a:gd name="f41" fmla="val 12602"/>
                  <a:gd name="f42" fmla="val 12224"/>
                  <a:gd name="f43" fmla="*/ f0 1 12634"/>
                  <a:gd name="f44" fmla="*/ f1 1 6113"/>
                  <a:gd name="f45" fmla="val f2"/>
                  <a:gd name="f46" fmla="val f3"/>
                  <a:gd name="f47" fmla="val f4"/>
                  <a:gd name="f48" fmla="+- f47 0 f45"/>
                  <a:gd name="f49" fmla="+- f46 0 f45"/>
                  <a:gd name="f50" fmla="*/ f49 1 12634"/>
                  <a:gd name="f51" fmla="*/ f48 1 6113"/>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12634" h="6113">
                    <a:moveTo>
                      <a:pt x="f5" y="f6"/>
                    </a:moveTo>
                    <a:cubicBezTo>
                      <a:pt x="f7" y="f6"/>
                      <a:pt x="f2" y="f8"/>
                      <a:pt x="f2" y="f9"/>
                    </a:cubicBezTo>
                    <a:lnTo>
                      <a:pt x="f2" y="f10"/>
                    </a:lnTo>
                    <a:cubicBezTo>
                      <a:pt x="f2" y="f11"/>
                      <a:pt x="f12" y="f4"/>
                      <a:pt x="f5" y="f4"/>
                    </a:cubicBezTo>
                    <a:lnTo>
                      <a:pt x="f13" y="f4"/>
                    </a:lnTo>
                    <a:cubicBezTo>
                      <a:pt x="f14" y="f15"/>
                      <a:pt x="f16" y="f17"/>
                      <a:pt x="f18" y="f19"/>
                    </a:cubicBezTo>
                    <a:cubicBezTo>
                      <a:pt x="f20" y="f21"/>
                      <a:pt x="f22" y="f23"/>
                      <a:pt x="f22" y="f24"/>
                    </a:cubicBezTo>
                    <a:cubicBezTo>
                      <a:pt x="f22" y="f25"/>
                      <a:pt x="f26" y="f27"/>
                      <a:pt x="f28" y="f27"/>
                    </a:cubicBezTo>
                    <a:cubicBezTo>
                      <a:pt x="f29" y="f27"/>
                      <a:pt x="f30" y="f25"/>
                      <a:pt x="f30" y="f24"/>
                    </a:cubicBezTo>
                    <a:cubicBezTo>
                      <a:pt x="f30" y="f31"/>
                      <a:pt x="f32" y="f33"/>
                      <a:pt x="f34" y="f19"/>
                    </a:cubicBezTo>
                    <a:cubicBezTo>
                      <a:pt x="f35" y="f36"/>
                      <a:pt x="f37" y="f15"/>
                      <a:pt x="f38" y="f4"/>
                    </a:cubicBezTo>
                    <a:lnTo>
                      <a:pt x="f39" y="f4"/>
                    </a:lnTo>
                    <a:cubicBezTo>
                      <a:pt x="f40" y="f4"/>
                      <a:pt x="f41" y="f11"/>
                      <a:pt x="f41" y="f10"/>
                    </a:cubicBezTo>
                    <a:lnTo>
                      <a:pt x="f41" y="f9"/>
                    </a:lnTo>
                    <a:cubicBezTo>
                      <a:pt x="f3" y="f8"/>
                      <a:pt x="f40" y="f6"/>
                      <a:pt x="f42"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12" name="Google Shape;10128;p74">
                <a:extLst>
                  <a:ext uri="{FF2B5EF4-FFF2-40B4-BE49-F238E27FC236}">
                    <a16:creationId xmlns:a16="http://schemas.microsoft.com/office/drawing/2014/main" id="{AC80306B-33A4-E935-EB7B-5D6E601CFBA3}"/>
                  </a:ext>
                </a:extLst>
              </p:cNvPr>
              <p:cNvSpPr/>
              <p:nvPr/>
            </p:nvSpPr>
            <p:spPr>
              <a:xfrm>
                <a:off x="7949994" y="1386367"/>
                <a:ext cx="165561" cy="155137"/>
              </a:xfrm>
              <a:custGeom>
                <a:avLst/>
                <a:gdLst>
                  <a:gd name="f0" fmla="val w"/>
                  <a:gd name="f1" fmla="val h"/>
                  <a:gd name="f2" fmla="val 0"/>
                  <a:gd name="f3" fmla="val 4695"/>
                  <a:gd name="f4" fmla="val 4128"/>
                  <a:gd name="f5" fmla="val 2364"/>
                  <a:gd name="f6" fmla="val 1"/>
                  <a:gd name="f7" fmla="val 1450"/>
                  <a:gd name="f8" fmla="val 694"/>
                  <a:gd name="f9" fmla="val 757"/>
                  <a:gd name="f10" fmla="val 1670"/>
                  <a:gd name="f11" fmla="val 2080"/>
                  <a:gd name="f12" fmla="val 851"/>
                  <a:gd name="f13" fmla="val 2489"/>
                  <a:gd name="f14" fmla="val 1167"/>
                  <a:gd name="f15" fmla="val 2805"/>
                  <a:gd name="f16" fmla="val 599"/>
                  <a:gd name="f17" fmla="val 3120"/>
                  <a:gd name="f18" fmla="val 190"/>
                  <a:gd name="f19" fmla="val 3592"/>
                  <a:gd name="f20" fmla="val 4475"/>
                  <a:gd name="f21" fmla="val 3561"/>
                  <a:gd name="f22" fmla="val 4065"/>
                  <a:gd name="f23" fmla="val 3088"/>
                  <a:gd name="f24" fmla="val 3529"/>
                  <a:gd name="f25" fmla="val 3813"/>
                  <a:gd name="f26" fmla="val 4002"/>
                  <a:gd name="f27" fmla="val 3277"/>
                  <a:gd name="f28" fmla="*/ f0 1 4695"/>
                  <a:gd name="f29" fmla="*/ f1 1 4128"/>
                  <a:gd name="f30" fmla="val f2"/>
                  <a:gd name="f31" fmla="val f3"/>
                  <a:gd name="f32" fmla="val f4"/>
                  <a:gd name="f33" fmla="+- f32 0 f30"/>
                  <a:gd name="f34" fmla="+- f31 0 f30"/>
                  <a:gd name="f35" fmla="*/ f34 1 4695"/>
                  <a:gd name="f36" fmla="*/ f33 1 4128"/>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4695" h="4128">
                    <a:moveTo>
                      <a:pt x="f5" y="f6"/>
                    </a:moveTo>
                    <a:cubicBezTo>
                      <a:pt x="f7" y="f6"/>
                      <a:pt x="f8" y="f9"/>
                      <a:pt x="f8" y="f10"/>
                    </a:cubicBezTo>
                    <a:cubicBezTo>
                      <a:pt x="f8" y="f11"/>
                      <a:pt x="f12" y="f13"/>
                      <a:pt x="f14" y="f15"/>
                    </a:cubicBezTo>
                    <a:cubicBezTo>
                      <a:pt x="f16" y="f17"/>
                      <a:pt x="f18" y="f19"/>
                      <a:pt x="f6" y="f4"/>
                    </a:cubicBezTo>
                    <a:lnTo>
                      <a:pt x="f3" y="f4"/>
                    </a:lnTo>
                    <a:cubicBezTo>
                      <a:pt x="f20" y="f21"/>
                      <a:pt x="f22" y="f23"/>
                      <a:pt x="f24" y="f15"/>
                    </a:cubicBezTo>
                    <a:cubicBezTo>
                      <a:pt x="f25" y="f13"/>
                      <a:pt x="f26" y="f11"/>
                      <a:pt x="f26" y="f10"/>
                    </a:cubicBezTo>
                    <a:cubicBezTo>
                      <a:pt x="f26" y="f9"/>
                      <a:pt x="f27"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66">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EFCDAA-B752-3CCA-09EF-9BE361039248}"/>
              </a:ext>
            </a:extLst>
          </p:cNvPr>
          <p:cNvSpPr txBox="1">
            <a:spLocks noGrp="1"/>
          </p:cNvSpPr>
          <p:nvPr>
            <p:ph type="body" idx="4294967295"/>
          </p:nvPr>
        </p:nvSpPr>
        <p:spPr>
          <a:xfrm>
            <a:off x="230392" y="124705"/>
            <a:ext cx="8679896" cy="543181"/>
          </a:xfrm>
        </p:spPr>
        <p:txBody>
          <a:bodyPr anchor="ctr" anchorCtr="1"/>
          <a:lstStyle/>
          <a:p>
            <a:pPr marL="0" lvl="0" indent="0" algn="ctr">
              <a:buNone/>
            </a:pPr>
            <a:r>
              <a:rPr lang="en-US" sz="4800">
                <a:solidFill>
                  <a:srgbClr val="000000"/>
                </a:solidFill>
                <a:latin typeface="Arial" pitchFamily="34"/>
                <a:cs typeface="Arial" pitchFamily="34"/>
              </a:rPr>
              <a:t>Fully Editable Icon Sets: C</a:t>
            </a:r>
          </a:p>
        </p:txBody>
      </p:sp>
      <p:sp>
        <p:nvSpPr>
          <p:cNvPr id="3" name="Isosceles Triangle 68">
            <a:extLst>
              <a:ext uri="{FF2B5EF4-FFF2-40B4-BE49-F238E27FC236}">
                <a16:creationId xmlns:a16="http://schemas.microsoft.com/office/drawing/2014/main" id="{42245C1A-2901-E4FA-7502-D90CFE4BFEE7}"/>
              </a:ext>
            </a:extLst>
          </p:cNvPr>
          <p:cNvSpPr/>
          <p:nvPr/>
        </p:nvSpPr>
        <p:spPr>
          <a:xfrm rot="10799991">
            <a:off x="6295515" y="3369518"/>
            <a:ext cx="187278" cy="583231"/>
          </a:xfrm>
          <a:custGeom>
            <a:avLst/>
            <a:gdLst>
              <a:gd name="f0" fmla="val w"/>
              <a:gd name="f1" fmla="val h"/>
              <a:gd name="f2" fmla="val 0"/>
              <a:gd name="f3" fmla="val 1040400"/>
              <a:gd name="f4" fmla="val 3240000"/>
              <a:gd name="f5" fmla="val 41345"/>
              <a:gd name="f6" fmla="val 940666"/>
              <a:gd name="f7" fmla="val 1242"/>
              <a:gd name="f8" fmla="val 653403"/>
              <a:gd name="f9" fmla="val 1057"/>
              <a:gd name="f10" fmla="val 652077"/>
              <a:gd name="f11" fmla="val 447"/>
              <a:gd name="f12" fmla="val 647712"/>
              <a:gd name="f13" fmla="val 4531"/>
              <a:gd name="f14" fmla="val 520200"/>
              <a:gd name="f15" fmla="val 659109"/>
              <a:gd name="f16" fmla="val 174478"/>
              <a:gd name="f17" fmla="val 101622"/>
              <a:gd name="f18" fmla="val 1372451"/>
              <a:gd name="f19" fmla="val 61820"/>
              <a:gd name="f20" fmla="val 1087335"/>
              <a:gd name="f21" fmla="val 728036"/>
              <a:gd name="f22" fmla="val 261055"/>
              <a:gd name="f23" fmla="val 870500"/>
              <a:gd name="f24" fmla="val 439998"/>
              <a:gd name="f25" fmla="val 860164"/>
              <a:gd name="f26" fmla="val 431664"/>
              <a:gd name="f27" fmla="val 161365"/>
              <a:gd name="f28" fmla="val 1800403"/>
              <a:gd name="f29" fmla="val 122098"/>
              <a:gd name="f30" fmla="val 1519120"/>
              <a:gd name="f31" fmla="val 930953"/>
              <a:gd name="f32" fmla="val 515931"/>
              <a:gd name="f33" fmla="val 1035869"/>
              <a:gd name="f34" fmla="val 1039954"/>
              <a:gd name="f35" fmla="val 1039345"/>
              <a:gd name="f36" fmla="val 652078"/>
              <a:gd name="f37" fmla="val 1039160"/>
              <a:gd name="f38" fmla="val 1029316"/>
              <a:gd name="f39" fmla="val 723920"/>
              <a:gd name="f40" fmla="val 217894"/>
              <a:gd name="f41" fmla="val 2205330"/>
              <a:gd name="f42" fmla="val 181840"/>
              <a:gd name="f43" fmla="val 1947070"/>
              <a:gd name="f44" fmla="val 1000266"/>
              <a:gd name="f45" fmla="val 932012"/>
              <a:gd name="f46" fmla="val 949113"/>
              <a:gd name="f47" fmla="val 1298429"/>
              <a:gd name="f48" fmla="val 330192"/>
              <a:gd name="f49" fmla="val 2564220"/>
              <a:gd name="f50" fmla="val 267995"/>
              <a:gd name="f51" fmla="val 237100"/>
              <a:gd name="f52" fmla="val 2342912"/>
              <a:gd name="f53" fmla="val 242309"/>
              <a:gd name="f54" fmla="val 2347112"/>
              <a:gd name="f55" fmla="val 920063"/>
              <a:gd name="f56" fmla="val 1506522"/>
              <a:gd name="f57" fmla="val 865005"/>
              <a:gd name="f58" fmla="val 1900914"/>
              <a:gd name="f59" fmla="val 772406"/>
              <a:gd name="f60" fmla="val 468924"/>
              <a:gd name="f61" fmla="val 835955"/>
              <a:gd name="f62" fmla="val 2109008"/>
              <a:gd name="f63" fmla="val 892044"/>
              <a:gd name="f64" fmla="val 148356"/>
              <a:gd name="f65" fmla="val 276144"/>
              <a:gd name="f66" fmla="val 2663936"/>
              <a:gd name="f67" fmla="val 764256"/>
              <a:gd name="f68" fmla="*/ f0 1 1040400"/>
              <a:gd name="f69" fmla="*/ f1 1 3240000"/>
              <a:gd name="f70" fmla="val f2"/>
              <a:gd name="f71" fmla="val f3"/>
              <a:gd name="f72" fmla="val f4"/>
              <a:gd name="f73" fmla="+- f72 0 f70"/>
              <a:gd name="f74" fmla="+- f71 0 f70"/>
              <a:gd name="f75" fmla="*/ f74 1 1040400"/>
              <a:gd name="f76" fmla="*/ f73 1 3240000"/>
              <a:gd name="f77" fmla="*/ f70 1 f75"/>
              <a:gd name="f78" fmla="*/ f71 1 f75"/>
              <a:gd name="f79" fmla="*/ f70 1 f76"/>
              <a:gd name="f80" fmla="*/ f72 1 f76"/>
              <a:gd name="f81" fmla="*/ f77 f68 1"/>
              <a:gd name="f82" fmla="*/ f78 f68 1"/>
              <a:gd name="f83" fmla="*/ f80 f69 1"/>
              <a:gd name="f84" fmla="*/ f79 f69 1"/>
            </a:gdLst>
            <a:ahLst/>
            <a:cxnLst>
              <a:cxn ang="3cd4">
                <a:pos x="hc" y="t"/>
              </a:cxn>
              <a:cxn ang="0">
                <a:pos x="r" y="vc"/>
              </a:cxn>
              <a:cxn ang="cd4">
                <a:pos x="hc" y="b"/>
              </a:cxn>
              <a:cxn ang="cd2">
                <a:pos x="l" y="vc"/>
              </a:cxn>
            </a:cxnLst>
            <a:rect l="f81" t="f84" r="f82" b="f83"/>
            <a:pathLst>
              <a:path w="1040400" h="3240000">
                <a:moveTo>
                  <a:pt x="f5" y="f6"/>
                </a:moveTo>
                <a:lnTo>
                  <a:pt x="f7" y="f8"/>
                </a:lnTo>
                <a:lnTo>
                  <a:pt x="f2" y="f8"/>
                </a:lnTo>
                <a:lnTo>
                  <a:pt x="f9" y="f10"/>
                </a:lnTo>
                <a:lnTo>
                  <a:pt x="f11" y="f12"/>
                </a:lnTo>
                <a:lnTo>
                  <a:pt x="f13" y="f12"/>
                </a:lnTo>
                <a:lnTo>
                  <a:pt x="f14" y="f2"/>
                </a:lnTo>
                <a:lnTo>
                  <a:pt x="f15" y="f16"/>
                </a:lnTo>
                <a:close/>
                <a:moveTo>
                  <a:pt x="f17" y="f18"/>
                </a:moveTo>
                <a:lnTo>
                  <a:pt x="f19" y="f20"/>
                </a:lnTo>
                <a:lnTo>
                  <a:pt x="f21" y="f22"/>
                </a:lnTo>
                <a:lnTo>
                  <a:pt x="f23" y="f24"/>
                </a:lnTo>
                <a:lnTo>
                  <a:pt x="f25" y="f26"/>
                </a:lnTo>
                <a:close/>
                <a:moveTo>
                  <a:pt x="f27" y="f28"/>
                </a:moveTo>
                <a:lnTo>
                  <a:pt x="f29" y="f30"/>
                </a:lnTo>
                <a:lnTo>
                  <a:pt x="f31" y="f32"/>
                </a:lnTo>
                <a:lnTo>
                  <a:pt x="f33" y="f12"/>
                </a:lnTo>
                <a:lnTo>
                  <a:pt x="f34" y="f12"/>
                </a:lnTo>
                <a:lnTo>
                  <a:pt x="f35" y="f36"/>
                </a:lnTo>
                <a:lnTo>
                  <a:pt x="f3" y="f8"/>
                </a:lnTo>
                <a:lnTo>
                  <a:pt x="f37" y="f8"/>
                </a:lnTo>
                <a:lnTo>
                  <a:pt x="f38" y="f39"/>
                </a:lnTo>
                <a:close/>
                <a:moveTo>
                  <a:pt x="f40" y="f41"/>
                </a:moveTo>
                <a:lnTo>
                  <a:pt x="f42" y="f43"/>
                </a:lnTo>
                <a:lnTo>
                  <a:pt x="f44" y="f45"/>
                </a:lnTo>
                <a:lnTo>
                  <a:pt x="f46" y="f47"/>
                </a:lnTo>
                <a:close/>
                <a:moveTo>
                  <a:pt x="f48" y="f49"/>
                </a:moveTo>
                <a:lnTo>
                  <a:pt x="f50" y="f49"/>
                </a:lnTo>
                <a:lnTo>
                  <a:pt x="f51" y="f52"/>
                </a:lnTo>
                <a:lnTo>
                  <a:pt x="f53" y="f54"/>
                </a:lnTo>
                <a:lnTo>
                  <a:pt x="f55" y="f56"/>
                </a:lnTo>
                <a:lnTo>
                  <a:pt x="f57" y="f58"/>
                </a:lnTo>
                <a:close/>
                <a:moveTo>
                  <a:pt x="f59" y="f49"/>
                </a:moveTo>
                <a:lnTo>
                  <a:pt x="f60" y="f49"/>
                </a:lnTo>
                <a:lnTo>
                  <a:pt x="f61" y="f62"/>
                </a:lnTo>
                <a:close/>
                <a:moveTo>
                  <a:pt x="f63" y="f4"/>
                </a:moveTo>
                <a:lnTo>
                  <a:pt x="f64" y="f4"/>
                </a:lnTo>
                <a:lnTo>
                  <a:pt x="f65" y="f66"/>
                </a:lnTo>
                <a:lnTo>
                  <a:pt x="f67" y="f66"/>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4" name="Rectangle 9">
            <a:extLst>
              <a:ext uri="{FF2B5EF4-FFF2-40B4-BE49-F238E27FC236}">
                <a16:creationId xmlns:a16="http://schemas.microsoft.com/office/drawing/2014/main" id="{388908EE-F67D-32D3-67EC-D80659B93875}"/>
              </a:ext>
            </a:extLst>
          </p:cNvPr>
          <p:cNvSpPr/>
          <p:nvPr/>
        </p:nvSpPr>
        <p:spPr>
          <a:xfrm>
            <a:off x="6773765" y="3436854"/>
            <a:ext cx="449290" cy="448558"/>
          </a:xfrm>
          <a:custGeom>
            <a:avLst/>
            <a:gdLst>
              <a:gd name="f0" fmla="val w"/>
              <a:gd name="f1" fmla="val h"/>
              <a:gd name="f2" fmla="val 0"/>
              <a:gd name="f3" fmla="val 3228210"/>
              <a:gd name="f4" fmla="val 3222968"/>
              <a:gd name="f5" fmla="val 1619999"/>
              <a:gd name="f6" fmla="val 642446"/>
              <a:gd name="f7" fmla="val 2664115"/>
              <a:gd name="f8" fmla="val 1686562"/>
              <a:gd name="f9" fmla="val 2664116"/>
              <a:gd name="f10" fmla="val 2015013"/>
              <a:gd name="f11" fmla="val 2511495"/>
              <a:gd name="f12" fmla="val 2399422"/>
              <a:gd name="f13" fmla="val 1924159"/>
              <a:gd name="f14" fmla="val 2308568"/>
              <a:gd name="f15" fmla="val 1812086"/>
              <a:gd name="f16" fmla="val 1427912"/>
              <a:gd name="f17" fmla="val 1315839"/>
              <a:gd name="f18" fmla="val 1224985"/>
              <a:gd name="f19" fmla="val 575882"/>
              <a:gd name="f20" fmla="val 575884"/>
              <a:gd name="f21" fmla="val 509997"/>
              <a:gd name="f22" fmla="val 122689"/>
              <a:gd name="f23" fmla="val 942045"/>
              <a:gd name="f24" fmla="val 542556"/>
              <a:gd name="f25" fmla="val 974604"/>
              <a:gd name="f26" fmla="val 1620001"/>
              <a:gd name="f27" fmla="val 7099"/>
              <a:gd name="f28" fmla="val 1686560"/>
              <a:gd name="f29" fmla="val 2900441"/>
              <a:gd name="f30" fmla="val 349390"/>
              <a:gd name="f31" fmla="val 342291"/>
              <a:gd name="f32" fmla="val 330172"/>
              <a:gd name="f33" fmla="val 1679462"/>
              <a:gd name="f34" fmla="*/ f0 1 3228210"/>
              <a:gd name="f35" fmla="*/ f1 1 3222968"/>
              <a:gd name="f36" fmla="val f2"/>
              <a:gd name="f37" fmla="val f3"/>
              <a:gd name="f38" fmla="val f4"/>
              <a:gd name="f39" fmla="+- f38 0 f36"/>
              <a:gd name="f40" fmla="+- f37 0 f36"/>
              <a:gd name="f41" fmla="*/ f40 1 3228210"/>
              <a:gd name="f42" fmla="*/ f39 1 3222968"/>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228210" h="3222968">
                <a:moveTo>
                  <a:pt x="f5" y="f6"/>
                </a:moveTo>
                <a:lnTo>
                  <a:pt x="f7" y="f8"/>
                </a:lnTo>
                <a:lnTo>
                  <a:pt x="f9" y="f8"/>
                </a:lnTo>
                <a:lnTo>
                  <a:pt x="f9" y="f4"/>
                </a:lnTo>
                <a:lnTo>
                  <a:pt x="f10" y="f4"/>
                </a:lnTo>
                <a:lnTo>
                  <a:pt x="f10" y="f11"/>
                </a:lnTo>
                <a:cubicBezTo>
                  <a:pt x="f10" y="f12"/>
                  <a:pt x="f13" y="f14"/>
                  <a:pt x="f15" y="f14"/>
                </a:cubicBezTo>
                <a:lnTo>
                  <a:pt x="f16" y="f14"/>
                </a:lnTo>
                <a:cubicBezTo>
                  <a:pt x="f17" y="f14"/>
                  <a:pt x="f18" y="f12"/>
                  <a:pt x="f18" y="f11"/>
                </a:cubicBezTo>
                <a:lnTo>
                  <a:pt x="f18" y="f4"/>
                </a:lnTo>
                <a:lnTo>
                  <a:pt x="f19" y="f4"/>
                </a:lnTo>
                <a:lnTo>
                  <a:pt x="f19" y="f8"/>
                </a:lnTo>
                <a:lnTo>
                  <a:pt x="f20" y="f8"/>
                </a:lnTo>
                <a:close/>
                <a:moveTo>
                  <a:pt x="f21" y="f22"/>
                </a:moveTo>
                <a:lnTo>
                  <a:pt x="f23" y="f22"/>
                </a:lnTo>
                <a:lnTo>
                  <a:pt x="f23" y="f24"/>
                </a:lnTo>
                <a:lnTo>
                  <a:pt x="f21" y="f25"/>
                </a:lnTo>
                <a:close/>
                <a:moveTo>
                  <a:pt x="f26" y="f27"/>
                </a:moveTo>
                <a:lnTo>
                  <a:pt x="f3" y="f28"/>
                </a:lnTo>
                <a:lnTo>
                  <a:pt x="f29" y="f28"/>
                </a:lnTo>
                <a:lnTo>
                  <a:pt x="f26" y="f30"/>
                </a:lnTo>
                <a:close/>
                <a:moveTo>
                  <a:pt x="f5" y="f2"/>
                </a:moveTo>
                <a:lnTo>
                  <a:pt x="f5" y="f31"/>
                </a:lnTo>
                <a:lnTo>
                  <a:pt x="f32" y="f33"/>
                </a:lnTo>
                <a:lnTo>
                  <a:pt x="f2" y="f33"/>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5" name="Freeform 18">
            <a:extLst>
              <a:ext uri="{FF2B5EF4-FFF2-40B4-BE49-F238E27FC236}">
                <a16:creationId xmlns:a16="http://schemas.microsoft.com/office/drawing/2014/main" id="{075FD20A-373B-F32C-E434-BC138A86782D}"/>
              </a:ext>
            </a:extLst>
          </p:cNvPr>
          <p:cNvSpPr/>
          <p:nvPr/>
        </p:nvSpPr>
        <p:spPr>
          <a:xfrm>
            <a:off x="8190372" y="3486049"/>
            <a:ext cx="433891" cy="350187"/>
          </a:xfrm>
          <a:custGeom>
            <a:avLst/>
            <a:gdLst>
              <a:gd name="f0" fmla="val w"/>
              <a:gd name="f1" fmla="val h"/>
              <a:gd name="f2" fmla="val 0"/>
              <a:gd name="f3" fmla="val 3307788"/>
              <a:gd name="f4" fmla="val 2669631"/>
              <a:gd name="f5" fmla="val 2793832"/>
              <a:gd name="f6" fmla="val 1478391"/>
              <a:gd name="f7" fmla="val 2772990"/>
              <a:gd name="f8" fmla="val 1635402"/>
              <a:gd name="f9" fmla="val 2717678"/>
              <a:gd name="f10" fmla="val 1784517"/>
              <a:gd name="f11" fmla="val 2633007"/>
              <a:gd name="f12" fmla="val 1915952"/>
              <a:gd name="f13" fmla="val 2695386"/>
              <a:gd name="f14" fmla="val 1951862"/>
              <a:gd name="f15" fmla="val 2772768"/>
              <a:gd name="f16" fmla="val 1955673"/>
              <a:gd name="f17" fmla="val 2841607"/>
              <a:gd name="f18" fmla="val 1924185"/>
              <a:gd name="f19" fmla="val 2943442"/>
              <a:gd name="f20" fmla="val 1877605"/>
              <a:gd name="f21" fmla="val 2999062"/>
              <a:gd name="f22" fmla="val 1766364"/>
              <a:gd name="f23" fmla="val 2975226"/>
              <a:gd name="f24" fmla="val 1656948"/>
              <a:gd name="f25" fmla="val 2955176"/>
              <a:gd name="f26" fmla="val 1564911"/>
              <a:gd name="f27" fmla="val 2883463"/>
              <a:gd name="f28" fmla="val 1495086"/>
              <a:gd name="f29" fmla="val 2807611"/>
              <a:gd name="f30" fmla="val 1247700"/>
              <a:gd name="f31" fmla="val 2807472"/>
              <a:gd name="f32" fmla="val 1256060"/>
              <a:gd name="f33" fmla="val 2994195"/>
              <a:gd name="f34" fmla="val 1281771"/>
              <a:gd name="f35" fmla="val 3148201"/>
              <a:gd name="f36" fmla="val 1421768"/>
              <a:gd name="f37" fmla="val 3189276"/>
              <a:gd name="f38" fmla="val 1610317"/>
              <a:gd name="f39" fmla="val 3235041"/>
              <a:gd name="f40" fmla="val 1820393"/>
              <a:gd name="f41" fmla="val 3128252"/>
              <a:gd name="f42" fmla="val 2033972"/>
              <a:gd name="f43" fmla="val 2932732"/>
              <a:gd name="f44" fmla="val 2123406"/>
              <a:gd name="f45" fmla="val 2789297"/>
              <a:gd name="f46" fmla="val 2189015"/>
              <a:gd name="f47" fmla="val 2626543"/>
              <a:gd name="f48" fmla="val 2174805"/>
              <a:gd name="f49" fmla="val 2499470"/>
              <a:gd name="f50" fmla="val 2094044"/>
              <a:gd name="f51" fmla="val 2427194"/>
              <a:gd name="f52" fmla="val 2172627"/>
              <a:gd name="f53" fmla="val 2343030"/>
              <a:gd name="f54" fmla="val 2241391"/>
              <a:gd name="f55" fmla="val 2248861"/>
              <a:gd name="f56" fmla="val 2297980"/>
              <a:gd name="f57" fmla="val 2178351"/>
              <a:gd name="f58" fmla="val 2340352"/>
              <a:gd name="f59" fmla="val 2104446"/>
              <a:gd name="f60" fmla="val 2374567"/>
              <a:gd name="f61" fmla="val 2027600"/>
              <a:gd name="f62" fmla="val 2398134"/>
              <a:gd name="f63" fmla="val 2397615"/>
              <a:gd name="f64" fmla="val 3265361"/>
              <a:gd name="f65" fmla="val 2549905"/>
              <a:gd name="f66" fmla="val 2537441"/>
              <a:gd name="f67" fmla="val 2669620"/>
              <a:gd name="f68" fmla="val 1653814"/>
              <a:gd name="f69" fmla="val 773102"/>
              <a:gd name="f70" fmla="val 2669642"/>
              <a:gd name="f71" fmla="val 46417"/>
              <a:gd name="f72" fmla="val 2550707"/>
              <a:gd name="f73" fmla="val 2398955"/>
              <a:gd name="f74" fmla="val 1280678"/>
              <a:gd name="f75" fmla="val 2398436"/>
              <a:gd name="f76" fmla="val 1203764"/>
              <a:gd name="f77" fmla="val 2374915"/>
              <a:gd name="f78" fmla="val 1129786"/>
              <a:gd name="f79" fmla="val 2340732"/>
              <a:gd name="f80" fmla="val 1059201"/>
              <a:gd name="f81" fmla="val 2298380"/>
              <a:gd name="f82" fmla="val 693039"/>
              <a:gd name="f83" fmla="val 2078675"/>
              <a:gd name="f84" fmla="val 477900"/>
              <a:gd name="f85" fmla="val 1674935"/>
              <a:gd name="f86" fmla="val 499745"/>
              <a:gd name="f87" fmla="val 1248476"/>
              <a:gd name="f88" fmla="val 1331611"/>
              <a:gd name="f89" fmla="val 201752"/>
              <a:gd name="f90" fmla="val 1206335"/>
              <a:gd name="f91" fmla="val 290902"/>
              <a:gd name="f92" fmla="val 1124761"/>
              <a:gd name="f93" fmla="val 308382"/>
              <a:gd name="f94" fmla="val 1132336"/>
              <a:gd name="f95" fmla="val 435988"/>
              <a:gd name="f96" fmla="val 1160888"/>
              <a:gd name="f97" fmla="val 640507"/>
              <a:gd name="f98" fmla="val 1527973"/>
              <a:gd name="f99" fmla="val 617783"/>
              <a:gd name="f100" fmla="val 1498839"/>
              <a:gd name="f101" fmla="val 840365"/>
              <a:gd name="f102" fmla="val 1455138"/>
              <a:gd name="f103" fmla="val 960979"/>
              <a:gd name="f104" fmla="val 1395705"/>
              <a:gd name="f105" fmla="val 987199"/>
              <a:gd name="f106" fmla="val 1213910"/>
              <a:gd name="f107" fmla="val 1052459"/>
              <a:gd name="f108" fmla="val 1331028"/>
              <a:gd name="f109" fmla="val 972050"/>
              <a:gd name="f110" fmla="val 1364241"/>
              <a:gd name="f111" fmla="val 921357"/>
              <a:gd name="f112" fmla="val 1360745"/>
              <a:gd name="f113" fmla="val 809484"/>
              <a:gd name="f114" fmla="val 1360746"/>
              <a:gd name="f115" fmla="val 646916"/>
              <a:gd name="f116" fmla="val 1111360"/>
              <a:gd name="f117" fmla="val 626523"/>
              <a:gd name="f118" fmla="val 1020462"/>
              <a:gd name="f119" fmla="val 495421"/>
              <a:gd name="f120" fmla="val 941218"/>
              <a:gd name="f121" fmla="val 374224"/>
              <a:gd name="f122" fmla="val 1061250"/>
              <a:gd name="f123" fmla="val 280996"/>
              <a:gd name="f124" fmla="val 2164365"/>
              <a:gd name="f125" fmla="val 80223"/>
              <a:gd name="f126" fmla="val 2021192"/>
              <a:gd name="f127" fmla="val 182108"/>
              <a:gd name="f128" fmla="val 1927964"/>
              <a:gd name="f129" fmla="val 202086"/>
              <a:gd name="f130" fmla="val 1936621"/>
              <a:gd name="f131" fmla="val 347922"/>
              <a:gd name="f132" fmla="val 1969252"/>
              <a:gd name="f133" fmla="val 581657"/>
              <a:gd name="f134" fmla="val 2388778"/>
              <a:gd name="f135" fmla="val 555687"/>
              <a:gd name="f136" fmla="val 2355482"/>
              <a:gd name="f137" fmla="val 810066"/>
              <a:gd name="f138" fmla="val 2305538"/>
              <a:gd name="f139" fmla="val 947910"/>
              <a:gd name="f140" fmla="val 2237615"/>
              <a:gd name="f141" fmla="val 977876"/>
              <a:gd name="f142" fmla="val 2029849"/>
              <a:gd name="f143" fmla="val 2163698"/>
              <a:gd name="f144" fmla="val 960563"/>
              <a:gd name="f145" fmla="val 2201656"/>
              <a:gd name="f146" fmla="val 902628"/>
              <a:gd name="f147" fmla="val 2197660"/>
              <a:gd name="f148" fmla="val 774773"/>
              <a:gd name="f149" fmla="val 2197661"/>
              <a:gd name="f150" fmla="val 588982"/>
              <a:gd name="f151" fmla="val 1912649"/>
              <a:gd name="f152" fmla="val 565676"/>
              <a:gd name="f153" fmla="val 1808765"/>
              <a:gd name="f154" fmla="val 415844"/>
              <a:gd name="f155" fmla="val 1718201"/>
              <a:gd name="f156" fmla="val 277334"/>
              <a:gd name="f157" fmla="val 1855380"/>
              <a:gd name="f158" fmla="val 170787"/>
              <a:gd name="f159" fmla="val 1754169"/>
              <a:gd name="f160" fmla="val 1583512"/>
              <a:gd name="f161" fmla="val 121444"/>
              <a:gd name="f162" fmla="val 1472387"/>
              <a:gd name="f163" fmla="val 145257"/>
              <a:gd name="f164" fmla="val 1482706"/>
              <a:gd name="f165" fmla="val 319088"/>
              <a:gd name="f166" fmla="val 1521601"/>
              <a:gd name="f167" fmla="val 597693"/>
              <a:gd name="f168" fmla="val 2021663"/>
              <a:gd name="f169" fmla="val 566738"/>
              <a:gd name="f170" fmla="val 1981975"/>
              <a:gd name="f171" fmla="val 869950"/>
              <a:gd name="f172" fmla="val 1922443"/>
              <a:gd name="f173" fmla="val 1034256"/>
              <a:gd name="f174" fmla="val 1841481"/>
              <a:gd name="f175" fmla="val 1069974"/>
              <a:gd name="f176" fmla="val 1593831"/>
              <a:gd name="f177" fmla="val 1158875"/>
              <a:gd name="f178" fmla="val 1753374"/>
              <a:gd name="f179" fmla="val 1049338"/>
              <a:gd name="f180" fmla="val 1798619"/>
              <a:gd name="f181" fmla="val 980281"/>
              <a:gd name="f182" fmla="val 1793856"/>
              <a:gd name="f183" fmla="val 827882"/>
              <a:gd name="f184" fmla="val 1793857"/>
              <a:gd name="f185" fmla="val 606424"/>
              <a:gd name="f186" fmla="val 1454132"/>
              <a:gd name="f187" fmla="val 578644"/>
              <a:gd name="f188" fmla="val 1330306"/>
              <a:gd name="f189" fmla="val 400050"/>
              <a:gd name="f190" fmla="val 1222356"/>
              <a:gd name="f191" fmla="val 234950"/>
              <a:gd name="f192" fmla="val 1385869"/>
              <a:gd name="f193" fmla="val 107950"/>
              <a:gd name="f194" fmla="*/ f0 1 3307788"/>
              <a:gd name="f195" fmla="*/ f1 1 2669631"/>
              <a:gd name="f196" fmla="val f2"/>
              <a:gd name="f197" fmla="val f3"/>
              <a:gd name="f198" fmla="val f4"/>
              <a:gd name="f199" fmla="+- f198 0 f196"/>
              <a:gd name="f200" fmla="+- f197 0 f196"/>
              <a:gd name="f201" fmla="*/ f200 1 3307788"/>
              <a:gd name="f202" fmla="*/ f199 1 2669631"/>
              <a:gd name="f203" fmla="*/ f196 1 f201"/>
              <a:gd name="f204" fmla="*/ f197 1 f201"/>
              <a:gd name="f205" fmla="*/ f196 1 f202"/>
              <a:gd name="f206" fmla="*/ f198 1 f202"/>
              <a:gd name="f207" fmla="*/ f203 f194 1"/>
              <a:gd name="f208" fmla="*/ f204 f194 1"/>
              <a:gd name="f209" fmla="*/ f206 f195 1"/>
              <a:gd name="f210" fmla="*/ f205 f195 1"/>
            </a:gdLst>
            <a:ahLst/>
            <a:cxnLst>
              <a:cxn ang="3cd4">
                <a:pos x="hc" y="t"/>
              </a:cxn>
              <a:cxn ang="0">
                <a:pos x="r" y="vc"/>
              </a:cxn>
              <a:cxn ang="cd4">
                <a:pos x="hc" y="b"/>
              </a:cxn>
              <a:cxn ang="cd2">
                <a:pos x="l" y="vc"/>
              </a:cxn>
            </a:cxnLst>
            <a:rect l="f207" t="f210" r="f208" b="f209"/>
            <a:pathLst>
              <a:path w="3307788" h="2669631">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lnTo>
                  <a:pt x="f31" y="f32"/>
                </a:ln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lnTo>
                  <a:pt x="f3" y="f63"/>
                </a:lnTo>
                <a:cubicBezTo>
                  <a:pt x="f64" y="f65"/>
                  <a:pt x="f66" y="f67"/>
                  <a:pt x="f68" y="f4"/>
                </a:cubicBezTo>
                <a:cubicBezTo>
                  <a:pt x="f69" y="f70"/>
                  <a:pt x="f71" y="f72"/>
                  <a:pt x="f2" y="f73"/>
                </a:cubicBezTo>
                <a:lnTo>
                  <a:pt x="f74" y="f75"/>
                </a:lnTo>
                <a:cubicBezTo>
                  <a:pt x="f76" y="f77"/>
                  <a:pt x="f78" y="f79"/>
                  <a:pt x="f80" y="f81"/>
                </a:cubicBezTo>
                <a:cubicBezTo>
                  <a:pt x="f82" y="f83"/>
                  <a:pt x="f84" y="f85"/>
                  <a:pt x="f86" y="f87"/>
                </a:cubicBezTo>
                <a:close/>
                <a:moveTo>
                  <a:pt x="f88" y="f89"/>
                </a:moveTo>
                <a:cubicBezTo>
                  <a:pt x="f90" y="f91"/>
                  <a:pt x="f92" y="f93"/>
                  <a:pt x="f94" y="f95"/>
                </a:cubicBezTo>
                <a:cubicBezTo>
                  <a:pt x="f96" y="f97"/>
                  <a:pt x="f98" y="f99"/>
                  <a:pt x="f100" y="f101"/>
                </a:cubicBezTo>
                <a:cubicBezTo>
                  <a:pt x="f102" y="f103"/>
                  <a:pt x="f104" y="f105"/>
                  <a:pt x="f106" y="f107"/>
                </a:cubicBezTo>
                <a:cubicBezTo>
                  <a:pt x="f108" y="f109"/>
                  <a:pt x="f110" y="f111"/>
                  <a:pt x="f112" y="f113"/>
                </a:cubicBezTo>
                <a:cubicBezTo>
                  <a:pt x="f114" y="f115"/>
                  <a:pt x="f116" y="f117"/>
                  <a:pt x="f118" y="f119"/>
                </a:cubicBezTo>
                <a:cubicBezTo>
                  <a:pt x="f120" y="f121"/>
                  <a:pt x="f122" y="f123"/>
                  <a:pt x="f88" y="f89"/>
                </a:cubicBezTo>
                <a:close/>
                <a:moveTo>
                  <a:pt x="f124" y="f125"/>
                </a:moveTo>
                <a:cubicBezTo>
                  <a:pt x="f126" y="f127"/>
                  <a:pt x="f128" y="f129"/>
                  <a:pt x="f130" y="f131"/>
                </a:cubicBezTo>
                <a:cubicBezTo>
                  <a:pt x="f132" y="f133"/>
                  <a:pt x="f134" y="f135"/>
                  <a:pt x="f136" y="f137"/>
                </a:cubicBezTo>
                <a:cubicBezTo>
                  <a:pt x="f138" y="f139"/>
                  <a:pt x="f140" y="f141"/>
                  <a:pt x="f142" y="f107"/>
                </a:cubicBezTo>
                <a:cubicBezTo>
                  <a:pt x="f143" y="f144"/>
                  <a:pt x="f145" y="f146"/>
                  <a:pt x="f147" y="f148"/>
                </a:cubicBezTo>
                <a:cubicBezTo>
                  <a:pt x="f149" y="f150"/>
                  <a:pt x="f151" y="f152"/>
                  <a:pt x="f153" y="f154"/>
                </a:cubicBezTo>
                <a:cubicBezTo>
                  <a:pt x="f155" y="f156"/>
                  <a:pt x="f157" y="f158"/>
                  <a:pt x="f124" y="f125"/>
                </a:cubicBezTo>
                <a:close/>
                <a:moveTo>
                  <a:pt x="f159" y="f2"/>
                </a:moveTo>
                <a:cubicBezTo>
                  <a:pt x="f160" y="f161"/>
                  <a:pt x="f162" y="f163"/>
                  <a:pt x="f164" y="f165"/>
                </a:cubicBezTo>
                <a:cubicBezTo>
                  <a:pt x="f166" y="f167"/>
                  <a:pt x="f168" y="f169"/>
                  <a:pt x="f170" y="f171"/>
                </a:cubicBezTo>
                <a:cubicBezTo>
                  <a:pt x="f172" y="f173"/>
                  <a:pt x="f174" y="f175"/>
                  <a:pt x="f176" y="f177"/>
                </a:cubicBezTo>
                <a:cubicBezTo>
                  <a:pt x="f178" y="f179"/>
                  <a:pt x="f180" y="f181"/>
                  <a:pt x="f182" y="f183"/>
                </a:cubicBezTo>
                <a:cubicBezTo>
                  <a:pt x="f184" y="f185"/>
                  <a:pt x="f186" y="f187"/>
                  <a:pt x="f188" y="f189"/>
                </a:cubicBezTo>
                <a:cubicBezTo>
                  <a:pt x="f190" y="f191"/>
                  <a:pt x="f192" y="f193"/>
                  <a:pt x="f159" y="f2"/>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6" name="Rounded Rectangle 25">
            <a:extLst>
              <a:ext uri="{FF2B5EF4-FFF2-40B4-BE49-F238E27FC236}">
                <a16:creationId xmlns:a16="http://schemas.microsoft.com/office/drawing/2014/main" id="{198E0BCF-28A3-5C2B-ED77-70443CB706BF}"/>
              </a:ext>
            </a:extLst>
          </p:cNvPr>
          <p:cNvSpPr/>
          <p:nvPr/>
        </p:nvSpPr>
        <p:spPr>
          <a:xfrm>
            <a:off x="8234290" y="4387108"/>
            <a:ext cx="498091" cy="365028"/>
          </a:xfrm>
          <a:custGeom>
            <a:avLst/>
            <a:gdLst>
              <a:gd name="f0" fmla="val w"/>
              <a:gd name="f1" fmla="val h"/>
              <a:gd name="f2" fmla="val 0"/>
              <a:gd name="f3" fmla="val 3248842"/>
              <a:gd name="f4" fmla="val 2380886"/>
              <a:gd name="f5" fmla="val 1194785"/>
              <a:gd name="f6" fmla="val 1472263"/>
              <a:gd name="f7" fmla="val 1150014"/>
              <a:gd name="f8" fmla="val 1113720"/>
              <a:gd name="f9" fmla="val 1508557"/>
              <a:gd name="f10" fmla="val 1553328"/>
              <a:gd name="f11" fmla="val 1600880"/>
              <a:gd name="f12" fmla="val 1645651"/>
              <a:gd name="f13" fmla="val 1681945"/>
              <a:gd name="f14" fmla="val 2067186"/>
              <a:gd name="f15" fmla="val 2111957"/>
              <a:gd name="f16" fmla="val 2148251"/>
              <a:gd name="f17" fmla="val 2582402"/>
              <a:gd name="f18" fmla="val 986449"/>
              <a:gd name="f19" fmla="val 2477247"/>
              <a:gd name="f20" fmla="val 2392002"/>
              <a:gd name="f21" fmla="val 1071694"/>
              <a:gd name="f22" fmla="val 1176848"/>
              <a:gd name="f23" fmla="val 1282003"/>
              <a:gd name="f24" fmla="val 1367248"/>
              <a:gd name="f25" fmla="val 2687557"/>
              <a:gd name="f26" fmla="val 2772801"/>
              <a:gd name="f27" fmla="val 679570"/>
              <a:gd name="f28" fmla="val 574415"/>
              <a:gd name="f29" fmla="val 489171"/>
              <a:gd name="f30" fmla="val 784725"/>
              <a:gd name="f31" fmla="val 869970"/>
              <a:gd name="f32" fmla="val 867954"/>
              <a:gd name="f33" fmla="val 155801"/>
              <a:gd name="f34" fmla="val 726849"/>
              <a:gd name="f35" fmla="val 858549"/>
              <a:gd name="f36" fmla="val 2535122"/>
              <a:gd name="f37" fmla="val 2394017"/>
              <a:gd name="f38" fmla="val 677268"/>
              <a:gd name="f39" fmla="val 2584703"/>
              <a:gd name="f40" fmla="val 2736658"/>
              <a:gd name="f41" fmla="val 607820"/>
              <a:gd name="f42" fmla="val 2766265"/>
              <a:gd name="f43" fmla="val 579906"/>
              <a:gd name="f44" fmla="val 2806392"/>
              <a:gd name="f45" fmla="val 564164"/>
              <a:gd name="f46" fmla="val 2850195"/>
              <a:gd name="f47" fmla="val 3069929"/>
              <a:gd name="f48" fmla="val 3168740"/>
              <a:gd name="f49" fmla="val 644266"/>
              <a:gd name="f50" fmla="val 743077"/>
              <a:gd name="f51" fmla="val 792706"/>
              <a:gd name="f52" fmla="val 891517"/>
              <a:gd name="f53" fmla="val 971619"/>
              <a:gd name="f54" fmla="val 3054536"/>
              <a:gd name="f55" fmla="val 3060628"/>
              <a:gd name="f56" fmla="val 989042"/>
              <a:gd name="f57" fmla="val 3063411"/>
              <a:gd name="f58" fmla="val 1007758"/>
              <a:gd name="f59" fmla="val 1027125"/>
              <a:gd name="f60" fmla="val 2015961"/>
              <a:gd name="f61" fmla="val 2889080"/>
              <a:gd name="f62" fmla="val 2260325"/>
              <a:gd name="f63" fmla="val 2326909"/>
              <a:gd name="f64" fmla="val 2835102"/>
              <a:gd name="f65" fmla="val 2768518"/>
              <a:gd name="f66" fmla="val 2286284"/>
              <a:gd name="f67" fmla="val 2219700"/>
              <a:gd name="f68" fmla="val 2165723"/>
              <a:gd name="f69" fmla="val 1096248"/>
              <a:gd name="f70" fmla="val 1042270"/>
              <a:gd name="f71" fmla="val 975686"/>
              <a:gd name="f72" fmla="val 493453"/>
              <a:gd name="f73" fmla="val 426869"/>
              <a:gd name="f74" fmla="val 372891"/>
              <a:gd name="f75" fmla="val 198560"/>
              <a:gd name="f76" fmla="val 201343"/>
              <a:gd name="f77" fmla="val 207435"/>
              <a:gd name="f78" fmla="val 178913"/>
              <a:gd name="f79" fmla="val 80102"/>
              <a:gd name="f80" fmla="val 398647"/>
              <a:gd name="f81" fmla="val 447310"/>
              <a:gd name="f82" fmla="val 491436"/>
              <a:gd name="f83" fmla="val 583593"/>
              <a:gd name="f84" fmla="val 523419"/>
              <a:gd name="f85" fmla="val 615395"/>
              <a:gd name="f86" fmla="*/ f0 1 3248842"/>
              <a:gd name="f87" fmla="*/ f1 1 2380886"/>
              <a:gd name="f88" fmla="val f2"/>
              <a:gd name="f89" fmla="val f3"/>
              <a:gd name="f90" fmla="val f4"/>
              <a:gd name="f91" fmla="+- f90 0 f88"/>
              <a:gd name="f92" fmla="+- f89 0 f88"/>
              <a:gd name="f93" fmla="*/ f92 1 3248842"/>
              <a:gd name="f94" fmla="*/ f91 1 2380886"/>
              <a:gd name="f95" fmla="*/ f88 1 f93"/>
              <a:gd name="f96" fmla="*/ f89 1 f93"/>
              <a:gd name="f97" fmla="*/ f88 1 f94"/>
              <a:gd name="f98" fmla="*/ f90 1 f94"/>
              <a:gd name="f99" fmla="*/ f95 f86 1"/>
              <a:gd name="f100" fmla="*/ f96 f86 1"/>
              <a:gd name="f101" fmla="*/ f98 f87 1"/>
              <a:gd name="f102" fmla="*/ f97 f87 1"/>
            </a:gdLst>
            <a:ahLst/>
            <a:cxnLst>
              <a:cxn ang="3cd4">
                <a:pos x="hc" y="t"/>
              </a:cxn>
              <a:cxn ang="0">
                <a:pos x="r" y="vc"/>
              </a:cxn>
              <a:cxn ang="cd4">
                <a:pos x="hc" y="b"/>
              </a:cxn>
              <a:cxn ang="cd2">
                <a:pos x="l" y="vc"/>
              </a:cxn>
            </a:cxnLst>
            <a:rect l="f99" t="f102" r="f100" b="f101"/>
            <a:pathLst>
              <a:path w="3248842" h="2380886">
                <a:moveTo>
                  <a:pt x="f5" y="f6"/>
                </a:moveTo>
                <a:cubicBezTo>
                  <a:pt x="f7" y="f6"/>
                  <a:pt x="f8" y="f9"/>
                  <a:pt x="f8" y="f10"/>
                </a:cubicBezTo>
                <a:lnTo>
                  <a:pt x="f8" y="f11"/>
                </a:lnTo>
                <a:cubicBezTo>
                  <a:pt x="f8" y="f12"/>
                  <a:pt x="f7" y="f13"/>
                  <a:pt x="f5" y="f13"/>
                </a:cubicBezTo>
                <a:lnTo>
                  <a:pt x="f14" y="f13"/>
                </a:lnTo>
                <a:cubicBezTo>
                  <a:pt x="f15" y="f13"/>
                  <a:pt x="f16" y="f12"/>
                  <a:pt x="f16" y="f11"/>
                </a:cubicBezTo>
                <a:lnTo>
                  <a:pt x="f16" y="f10"/>
                </a:lnTo>
                <a:cubicBezTo>
                  <a:pt x="f16" y="f9"/>
                  <a:pt x="f15" y="f6"/>
                  <a:pt x="f14" y="f6"/>
                </a:cubicBezTo>
                <a:close/>
                <a:moveTo>
                  <a:pt x="f17" y="f18"/>
                </a:moveTo>
                <a:cubicBezTo>
                  <a:pt x="f19" y="f18"/>
                  <a:pt x="f20" y="f21"/>
                  <a:pt x="f20" y="f22"/>
                </a:cubicBezTo>
                <a:cubicBezTo>
                  <a:pt x="f20" y="f23"/>
                  <a:pt x="f19" y="f24"/>
                  <a:pt x="f17" y="f24"/>
                </a:cubicBezTo>
                <a:cubicBezTo>
                  <a:pt x="f25" y="f24"/>
                  <a:pt x="f26" y="f23"/>
                  <a:pt x="f26" y="f22"/>
                </a:cubicBezTo>
                <a:cubicBezTo>
                  <a:pt x="f26" y="f21"/>
                  <a:pt x="f25" y="f18"/>
                  <a:pt x="f17" y="f18"/>
                </a:cubicBezTo>
                <a:close/>
                <a:moveTo>
                  <a:pt x="f27" y="f18"/>
                </a:moveTo>
                <a:cubicBezTo>
                  <a:pt x="f28" y="f18"/>
                  <a:pt x="f29" y="f21"/>
                  <a:pt x="f29" y="f22"/>
                </a:cubicBezTo>
                <a:cubicBezTo>
                  <a:pt x="f29" y="f23"/>
                  <a:pt x="f28" y="f24"/>
                  <a:pt x="f27" y="f24"/>
                </a:cubicBezTo>
                <a:cubicBezTo>
                  <a:pt x="f30" y="f24"/>
                  <a:pt x="f31" y="f23"/>
                  <a:pt x="f31" y="f22"/>
                </a:cubicBezTo>
                <a:cubicBezTo>
                  <a:pt x="f31" y="f21"/>
                  <a:pt x="f30" y="f18"/>
                  <a:pt x="f27" y="f18"/>
                </a:cubicBezTo>
                <a:close/>
                <a:moveTo>
                  <a:pt x="f32" y="f33"/>
                </a:moveTo>
                <a:lnTo>
                  <a:pt x="f34" y="f35"/>
                </a:lnTo>
                <a:lnTo>
                  <a:pt x="f36" y="f35"/>
                </a:lnTo>
                <a:lnTo>
                  <a:pt x="f37" y="f33"/>
                </a:lnTo>
                <a:close/>
                <a:moveTo>
                  <a:pt x="f38" y="f2"/>
                </a:moveTo>
                <a:lnTo>
                  <a:pt x="f39" y="f2"/>
                </a:lnTo>
                <a:lnTo>
                  <a:pt x="f40" y="f41"/>
                </a:lnTo>
                <a:cubicBezTo>
                  <a:pt x="f42" y="f43"/>
                  <a:pt x="f44" y="f45"/>
                  <a:pt x="f46" y="f45"/>
                </a:cubicBezTo>
                <a:lnTo>
                  <a:pt x="f47" y="f45"/>
                </a:lnTo>
                <a:cubicBezTo>
                  <a:pt x="f48" y="f45"/>
                  <a:pt x="f3" y="f49"/>
                  <a:pt x="f3" y="f50"/>
                </a:cubicBezTo>
                <a:lnTo>
                  <a:pt x="f3" y="f51"/>
                </a:lnTo>
                <a:cubicBezTo>
                  <a:pt x="f3" y="f52"/>
                  <a:pt x="f48" y="f53"/>
                  <a:pt x="f47" y="f53"/>
                </a:cubicBezTo>
                <a:lnTo>
                  <a:pt x="f54" y="f53"/>
                </a:lnTo>
                <a:cubicBezTo>
                  <a:pt x="f55" y="f56"/>
                  <a:pt x="f57" y="f58"/>
                  <a:pt x="f57" y="f59"/>
                </a:cubicBezTo>
                <a:lnTo>
                  <a:pt x="f57" y="f60"/>
                </a:lnTo>
                <a:lnTo>
                  <a:pt x="f61" y="f60"/>
                </a:lnTo>
                <a:lnTo>
                  <a:pt x="f61" y="f62"/>
                </a:lnTo>
                <a:cubicBezTo>
                  <a:pt x="f61" y="f63"/>
                  <a:pt x="f64" y="f4"/>
                  <a:pt x="f65" y="f4"/>
                </a:cubicBezTo>
                <a:lnTo>
                  <a:pt x="f66" y="f4"/>
                </a:lnTo>
                <a:cubicBezTo>
                  <a:pt x="f67" y="f4"/>
                  <a:pt x="f68" y="f63"/>
                  <a:pt x="f68" y="f62"/>
                </a:cubicBezTo>
                <a:lnTo>
                  <a:pt x="f68" y="f60"/>
                </a:lnTo>
                <a:lnTo>
                  <a:pt x="f69" y="f60"/>
                </a:lnTo>
                <a:lnTo>
                  <a:pt x="f69" y="f62"/>
                </a:lnTo>
                <a:cubicBezTo>
                  <a:pt x="f69" y="f63"/>
                  <a:pt x="f70" y="f4"/>
                  <a:pt x="f71" y="f4"/>
                </a:cubicBezTo>
                <a:lnTo>
                  <a:pt x="f72" y="f4"/>
                </a:lnTo>
                <a:cubicBezTo>
                  <a:pt x="f73" y="f4"/>
                  <a:pt x="f74" y="f63"/>
                  <a:pt x="f74" y="f62"/>
                </a:cubicBezTo>
                <a:lnTo>
                  <a:pt x="f74" y="f60"/>
                </a:lnTo>
                <a:lnTo>
                  <a:pt x="f75" y="f60"/>
                </a:lnTo>
                <a:lnTo>
                  <a:pt x="f75" y="f59"/>
                </a:lnTo>
                <a:cubicBezTo>
                  <a:pt x="f75" y="f58"/>
                  <a:pt x="f76" y="f56"/>
                  <a:pt x="f77" y="f53"/>
                </a:cubicBezTo>
                <a:lnTo>
                  <a:pt x="f78" y="f53"/>
                </a:lnTo>
                <a:cubicBezTo>
                  <a:pt x="f79" y="f53"/>
                  <a:pt x="f2" y="f52"/>
                  <a:pt x="f2" y="f51"/>
                </a:cubicBezTo>
                <a:lnTo>
                  <a:pt x="f2" y="f50"/>
                </a:lnTo>
                <a:cubicBezTo>
                  <a:pt x="f2" y="f49"/>
                  <a:pt x="f79" y="f45"/>
                  <a:pt x="f78" y="f45"/>
                </a:cubicBezTo>
                <a:lnTo>
                  <a:pt x="f80" y="f45"/>
                </a:lnTo>
                <a:cubicBezTo>
                  <a:pt x="f81" y="f45"/>
                  <a:pt x="f82" y="f83"/>
                  <a:pt x="f84" y="f85"/>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7" name="Donut 39">
            <a:extLst>
              <a:ext uri="{FF2B5EF4-FFF2-40B4-BE49-F238E27FC236}">
                <a16:creationId xmlns:a16="http://schemas.microsoft.com/office/drawing/2014/main" id="{7C64AB46-6CC9-1915-FD5F-8A6FAEBC2DBF}"/>
              </a:ext>
            </a:extLst>
          </p:cNvPr>
          <p:cNvSpPr/>
          <p:nvPr/>
        </p:nvSpPr>
        <p:spPr>
          <a:xfrm>
            <a:off x="3138979" y="3416948"/>
            <a:ext cx="488381" cy="488381"/>
          </a:xfrm>
          <a:custGeom>
            <a:avLst/>
            <a:gdLst>
              <a:gd name="f0" fmla="val w"/>
              <a:gd name="f1" fmla="val h"/>
              <a:gd name="f2" fmla="val 0"/>
              <a:gd name="f3" fmla="val 3240000"/>
              <a:gd name="f4" fmla="val 1152300"/>
              <a:gd name="f5" fmla="val 922782"/>
              <a:gd name="f6" fmla="val 2354400"/>
              <a:gd name="f7" fmla="val 1620000"/>
              <a:gd name="f8" fmla="val 2317218"/>
              <a:gd name="f9" fmla="val 342403"/>
              <a:gd name="f10" fmla="val 914403"/>
              <a:gd name="f11" fmla="val 2325597"/>
              <a:gd name="f12" fmla="val 2897597"/>
              <a:gd name="f13" fmla="val 2514701"/>
              <a:gd name="f14" fmla="val 725299"/>
              <a:gd name="f15" fmla="*/ f0 1 3240000"/>
              <a:gd name="f16" fmla="*/ f1 1 3240000"/>
              <a:gd name="f17" fmla="val f2"/>
              <a:gd name="f18" fmla="val f3"/>
              <a:gd name="f19" fmla="+- f18 0 f17"/>
              <a:gd name="f20" fmla="*/ f19 1 3240000"/>
              <a:gd name="f21" fmla="*/ f17 1 f20"/>
              <a:gd name="f22" fmla="*/ f18 1 f20"/>
              <a:gd name="f23" fmla="*/ f21 f15 1"/>
              <a:gd name="f24" fmla="*/ f22 f15 1"/>
              <a:gd name="f25" fmla="*/ f22 f16 1"/>
              <a:gd name="f26" fmla="*/ f21 f16 1"/>
            </a:gdLst>
            <a:ahLst/>
            <a:cxnLst>
              <a:cxn ang="3cd4">
                <a:pos x="hc" y="t"/>
              </a:cxn>
              <a:cxn ang="0">
                <a:pos x="r" y="vc"/>
              </a:cxn>
              <a:cxn ang="cd4">
                <a:pos x="hc" y="b"/>
              </a:cxn>
              <a:cxn ang="cd2">
                <a:pos x="l" y="vc"/>
              </a:cxn>
            </a:cxnLst>
            <a:rect l="f23" t="f26" r="f24" b="f25"/>
            <a:pathLst>
              <a:path w="3240000" h="3240000">
                <a:moveTo>
                  <a:pt x="f4" y="f5"/>
                </a:moveTo>
                <a:lnTo>
                  <a:pt x="f6" y="f7"/>
                </a:lnTo>
                <a:lnTo>
                  <a:pt x="f4" y="f8"/>
                </a:lnTo>
                <a:close/>
                <a:moveTo>
                  <a:pt x="f7" y="f9"/>
                </a:moveTo>
                <a:cubicBezTo>
                  <a:pt x="f10" y="f9"/>
                  <a:pt x="f9" y="f10"/>
                  <a:pt x="f9" y="f7"/>
                </a:cubicBezTo>
                <a:cubicBezTo>
                  <a:pt x="f9" y="f11"/>
                  <a:pt x="f10" y="f12"/>
                  <a:pt x="f7" y="f12"/>
                </a:cubicBezTo>
                <a:cubicBezTo>
                  <a:pt x="f11" y="f12"/>
                  <a:pt x="f12" y="f11"/>
                  <a:pt x="f12" y="f7"/>
                </a:cubicBezTo>
                <a:cubicBezTo>
                  <a:pt x="f12" y="f10"/>
                  <a:pt x="f11" y="f9"/>
                  <a:pt x="f7" y="f9"/>
                </a:cubicBezTo>
                <a:close/>
                <a:moveTo>
                  <a:pt x="f7" y="f2"/>
                </a:moveTo>
                <a:cubicBezTo>
                  <a:pt x="f13" y="f2"/>
                  <a:pt x="f3" y="f14"/>
                  <a:pt x="f3" y="f7"/>
                </a:cubicBezTo>
                <a:cubicBezTo>
                  <a:pt x="f3" y="f13"/>
                  <a:pt x="f13" y="f3"/>
                  <a:pt x="f7" y="f3"/>
                </a:cubicBezTo>
                <a:cubicBezTo>
                  <a:pt x="f14" y="f3"/>
                  <a:pt x="f2" y="f13"/>
                  <a:pt x="f2" y="f7"/>
                </a:cubicBezTo>
                <a:cubicBezTo>
                  <a:pt x="f2" y="f14"/>
                  <a:pt x="f14" y="f2"/>
                  <a:pt x="f7" y="f2"/>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42296B"/>
              </a:solidFill>
              <a:uFillTx/>
              <a:latin typeface="Arial"/>
              <a:ea typeface="맑은 고딕" pitchFamily="34"/>
            </a:endParaRPr>
          </a:p>
        </p:txBody>
      </p:sp>
      <p:sp>
        <p:nvSpPr>
          <p:cNvPr id="8" name="Chord 38">
            <a:extLst>
              <a:ext uri="{FF2B5EF4-FFF2-40B4-BE49-F238E27FC236}">
                <a16:creationId xmlns:a16="http://schemas.microsoft.com/office/drawing/2014/main" id="{218D8928-8427-FC8C-C599-7621F14D2881}"/>
              </a:ext>
            </a:extLst>
          </p:cNvPr>
          <p:cNvSpPr/>
          <p:nvPr/>
        </p:nvSpPr>
        <p:spPr>
          <a:xfrm>
            <a:off x="5003404" y="4227353"/>
            <a:ext cx="411498" cy="529154"/>
          </a:xfrm>
          <a:custGeom>
            <a:avLst/>
            <a:gdLst>
              <a:gd name="f0" fmla="val w"/>
              <a:gd name="f1" fmla="val h"/>
              <a:gd name="f2" fmla="val 0"/>
              <a:gd name="f3" fmla="val 2519554"/>
              <a:gd name="f4" fmla="val 3240000"/>
              <a:gd name="f5" fmla="val 1259778"/>
              <a:gd name="f6" fmla="val 1299543"/>
              <a:gd name="f7" fmla="val 1331778"/>
              <a:gd name="f8" fmla="val 32235"/>
              <a:gd name="f9" fmla="val 72000"/>
              <a:gd name="f10" fmla="val 292696"/>
              <a:gd name="f11" fmla="val 1526887"/>
              <a:gd name="f12" fmla="val 301316"/>
              <a:gd name="f13" fmla="val 1719796"/>
              <a:gd name="f14" fmla="val 357828"/>
              <a:gd name="f15" fmla="val 1894309"/>
              <a:gd name="f16" fmla="val 459601"/>
              <a:gd name="f17" fmla="val 2284331"/>
              <a:gd name="f18" fmla="val 687055"/>
              <a:gd name="f19" fmla="val 2522839"/>
              <a:gd name="f20" fmla="val 1105809"/>
              <a:gd name="f21" fmla="val 2519520"/>
              <a:gd name="f22" fmla="val 1557297"/>
              <a:gd name="f23" fmla="val 2509882"/>
              <a:gd name="f24" fmla="val 1557270"/>
              <a:gd name="f25" fmla="val 2413806"/>
              <a:gd name="f26" fmla="val 1435449"/>
              <a:gd name="f27" fmla="val 2264527"/>
              <a:gd name="f28" fmla="val 1358626"/>
              <a:gd name="f29" fmla="val 2097304"/>
              <a:gd name="f30" fmla="val 1931567"/>
              <a:gd name="f31" fmla="val 1783455"/>
              <a:gd name="f32" fmla="val 1434091"/>
              <a:gd name="f33" fmla="val 1688484"/>
              <a:gd name="f34" fmla="val 1554913"/>
              <a:gd name="f35" fmla="val 1657888"/>
              <a:gd name="f36" fmla="val 1554825"/>
              <a:gd name="f37" fmla="val 1579123"/>
              <a:gd name="f38" fmla="val 1454657"/>
              <a:gd name="f39" fmla="val 1463823"/>
              <a:gd name="f40" fmla="val 1385682"/>
              <a:gd name="f41" fmla="val 1368008"/>
              <a:gd name="f42" fmla="val 2507895"/>
              <a:gd name="f43" fmla="val 1356113"/>
              <a:gd name="f44" fmla="val 2868215"/>
              <a:gd name="f45" fmla="val 1353558"/>
              <a:gd name="f46" fmla="val 1347515"/>
              <a:gd name="f47" fmla="val 3074779"/>
              <a:gd name="f48" fmla="val 1177830"/>
              <a:gd name="f49" fmla="val 969556"/>
              <a:gd name="f50" fmla="val 759529"/>
              <a:gd name="f51" fmla="val 588743"/>
              <a:gd name="f52" fmla="val 3071985"/>
              <a:gd name="f53" fmla="val 585029"/>
              <a:gd name="f54" fmla="val 2863014"/>
              <a:gd name="f55" fmla="val 584214"/>
              <a:gd name="f56" fmla="val 2861474"/>
              <a:gd name="f57" fmla="val 584183"/>
              <a:gd name="f58" fmla="val 2859896"/>
              <a:gd name="f59" fmla="val 2858310"/>
              <a:gd name="f60" fmla="val 584422"/>
              <a:gd name="f61" fmla="val 2856985"/>
              <a:gd name="f62" fmla="val 584186"/>
              <a:gd name="f63" fmla="val 2856201"/>
              <a:gd name="f64" fmla="val 584184"/>
              <a:gd name="f65" fmla="val 2855415"/>
              <a:gd name="f66" fmla="val 2854628"/>
              <a:gd name="f67" fmla="val 584846"/>
              <a:gd name="f68" fmla="val 585977"/>
              <a:gd name="f69" fmla="val 2797047"/>
              <a:gd name="f70" fmla="val 628115"/>
              <a:gd name="f71" fmla="val 2750982"/>
              <a:gd name="f72" fmla="val 679843"/>
              <a:gd name="f73" fmla="val 731571"/>
              <a:gd name="f74" fmla="val 773709"/>
              <a:gd name="f75" fmla="val 774841"/>
              <a:gd name="f76" fmla="val 776870"/>
              <a:gd name="f77" fmla="val 2961046"/>
              <a:gd name="f78" fmla="val 863138"/>
              <a:gd name="f79" fmla="val 3047314"/>
              <a:gd name="f80" fmla="val 1075974"/>
              <a:gd name="f81" fmla="val 1162242"/>
              <a:gd name="f82" fmla="val 1163439"/>
              <a:gd name="f83" fmla="val 1187778"/>
              <a:gd name="f84" fmla="val 1365548"/>
              <a:gd name="f85" fmla="val 1048083"/>
              <a:gd name="f86" fmla="val 1378241"/>
              <a:gd name="f87" fmla="val 925400"/>
              <a:gd name="f88" fmla="val 1448176"/>
              <a:gd name="f89" fmla="val 842602"/>
              <a:gd name="f90" fmla="val 1552487"/>
              <a:gd name="f91" fmla="val 807450"/>
              <a:gd name="f92" fmla="val 1552386"/>
              <a:gd name="f93" fmla="val 712615"/>
              <a:gd name="f94" fmla="val 1432960"/>
              <a:gd name="f95" fmla="val 565486"/>
              <a:gd name="f96" fmla="val 400996"/>
              <a:gd name="f97" fmla="val 240343"/>
              <a:gd name="f98" fmla="val 96251"/>
              <a:gd name="f99" fmla="val 1429532"/>
              <a:gd name="f100" fmla="val 1543232"/>
              <a:gd name="f101" fmla="val 1264"/>
              <a:gd name="f102" fmla="val 1094357"/>
              <a:gd name="f103" fmla="val 241710"/>
              <a:gd name="f104" fmla="val 680052"/>
              <a:gd name="f105" fmla="val 631054"/>
              <a:gd name="f106" fmla="val 455977"/>
              <a:gd name="f107" fmla="val 804121"/>
              <a:gd name="f108" fmla="val 356374"/>
              <a:gd name="f109" fmla="val 994908"/>
              <a:gd name="f110" fmla="val 301092"/>
              <a:gd name="f111" fmla="val 292721"/>
              <a:gd name="f112" fmla="val 1220013"/>
              <a:gd name="f113" fmla="*/ f0 1 2519554"/>
              <a:gd name="f114" fmla="*/ f1 1 3240000"/>
              <a:gd name="f115" fmla="val f2"/>
              <a:gd name="f116" fmla="val f3"/>
              <a:gd name="f117" fmla="val f4"/>
              <a:gd name="f118" fmla="+- f117 0 f115"/>
              <a:gd name="f119" fmla="+- f116 0 f115"/>
              <a:gd name="f120" fmla="*/ f119 1 2519554"/>
              <a:gd name="f121" fmla="*/ f118 1 3240000"/>
              <a:gd name="f122" fmla="*/ f115 1 f120"/>
              <a:gd name="f123" fmla="*/ f116 1 f120"/>
              <a:gd name="f124" fmla="*/ f115 1 f121"/>
              <a:gd name="f125" fmla="*/ f117 1 f121"/>
              <a:gd name="f126" fmla="*/ f122 f113 1"/>
              <a:gd name="f127" fmla="*/ f123 f113 1"/>
              <a:gd name="f128" fmla="*/ f125 f114 1"/>
              <a:gd name="f129" fmla="*/ f124 f114 1"/>
            </a:gdLst>
            <a:ahLst/>
            <a:cxnLst>
              <a:cxn ang="3cd4">
                <a:pos x="hc" y="t"/>
              </a:cxn>
              <a:cxn ang="0">
                <a:pos x="r" y="vc"/>
              </a:cxn>
              <a:cxn ang="cd4">
                <a:pos x="hc" y="b"/>
              </a:cxn>
              <a:cxn ang="cd2">
                <a:pos x="l" y="vc"/>
              </a:cxn>
            </a:cxnLst>
            <a:rect l="f126" t="f129" r="f127" b="f128"/>
            <a:pathLst>
              <a:path w="2519554" h="3240000">
                <a:moveTo>
                  <a:pt x="f5" y="f2"/>
                </a:moveTo>
                <a:cubicBezTo>
                  <a:pt x="f6" y="f2"/>
                  <a:pt x="f7" y="f8"/>
                  <a:pt x="f7" y="f9"/>
                </a:cubicBezTo>
                <a:lnTo>
                  <a:pt x="f7" y="f10"/>
                </a:lnTo>
                <a:cubicBezTo>
                  <a:pt x="f11" y="f12"/>
                  <a:pt x="f13" y="f14"/>
                  <a:pt x="f15" y="f16"/>
                </a:cubicBezTo>
                <a:cubicBezTo>
                  <a:pt x="f17" y="f18"/>
                  <a:pt x="f19" y="f20"/>
                  <a:pt x="f21" y="f22"/>
                </a:cubicBezTo>
                <a:lnTo>
                  <a:pt x="f23" y="f24"/>
                </a:lnTo>
                <a:cubicBezTo>
                  <a:pt x="f25" y="f26"/>
                  <a:pt x="f27" y="f28"/>
                  <a:pt x="f29" y="f28"/>
                </a:cubicBezTo>
                <a:cubicBezTo>
                  <a:pt x="f30" y="f28"/>
                  <a:pt x="f31" y="f32"/>
                  <a:pt x="f33" y="f34"/>
                </a:cubicBezTo>
                <a:lnTo>
                  <a:pt x="f35" y="f36"/>
                </a:lnTo>
                <a:cubicBezTo>
                  <a:pt x="f37" y="f38"/>
                  <a:pt x="f39" y="f40"/>
                  <a:pt x="f7" y="f41"/>
                </a:cubicBezTo>
                <a:lnTo>
                  <a:pt x="f7" y="f42"/>
                </a:lnTo>
                <a:lnTo>
                  <a:pt x="f43" y="f42"/>
                </a:lnTo>
                <a:lnTo>
                  <a:pt x="f43" y="f44"/>
                </a:lnTo>
                <a:lnTo>
                  <a:pt x="f45" y="f44"/>
                </a:lnTo>
                <a:cubicBezTo>
                  <a:pt x="f46" y="f47"/>
                  <a:pt x="f48" y="f4"/>
                  <a:pt x="f49" y="f4"/>
                </a:cubicBezTo>
                <a:cubicBezTo>
                  <a:pt x="f50" y="f4"/>
                  <a:pt x="f51" y="f52"/>
                  <a:pt x="f53" y="f54"/>
                </a:cubicBezTo>
                <a:cubicBezTo>
                  <a:pt x="f55" y="f56"/>
                  <a:pt x="f57" y="f58"/>
                  <a:pt x="f57" y="f59"/>
                </a:cubicBezTo>
                <a:lnTo>
                  <a:pt x="f60" y="f61"/>
                </a:lnTo>
                <a:cubicBezTo>
                  <a:pt x="f62" y="f63"/>
                  <a:pt x="f64" y="f65"/>
                  <a:pt x="f64" y="f66"/>
                </a:cubicBezTo>
                <a:lnTo>
                  <a:pt x="f67" y="f66"/>
                </a:lnTo>
                <a:cubicBezTo>
                  <a:pt x="f68" y="f69"/>
                  <a:pt x="f70" y="f71"/>
                  <a:pt x="f72" y="f71"/>
                </a:cubicBezTo>
                <a:cubicBezTo>
                  <a:pt x="f73" y="f71"/>
                  <a:pt x="f74" y="f69"/>
                  <a:pt x="f75" y="f66"/>
                </a:cubicBezTo>
                <a:lnTo>
                  <a:pt x="f76" y="f66"/>
                </a:lnTo>
                <a:cubicBezTo>
                  <a:pt x="f76" y="f77"/>
                  <a:pt x="f78" y="f79"/>
                  <a:pt x="f49" y="f79"/>
                </a:cubicBezTo>
                <a:cubicBezTo>
                  <a:pt x="f80" y="f79"/>
                  <a:pt x="f81" y="f77"/>
                  <a:pt x="f81" y="f66"/>
                </a:cubicBezTo>
                <a:lnTo>
                  <a:pt x="f82" y="f66"/>
                </a:lnTo>
                <a:lnTo>
                  <a:pt x="f82" y="f42"/>
                </a:lnTo>
                <a:lnTo>
                  <a:pt x="f83" y="f42"/>
                </a:lnTo>
                <a:lnTo>
                  <a:pt x="f83" y="f84"/>
                </a:lnTo>
                <a:cubicBezTo>
                  <a:pt x="f85" y="f86"/>
                  <a:pt x="f87" y="f88"/>
                  <a:pt x="f89" y="f90"/>
                </a:cubicBezTo>
                <a:lnTo>
                  <a:pt x="f91" y="f92"/>
                </a:lnTo>
                <a:cubicBezTo>
                  <a:pt x="f93" y="f94"/>
                  <a:pt x="f95" y="f28"/>
                  <a:pt x="f96" y="f28"/>
                </a:cubicBezTo>
                <a:cubicBezTo>
                  <a:pt x="f97" y="f28"/>
                  <a:pt x="f98" y="f99"/>
                  <a:pt x="f2" y="f100"/>
                </a:cubicBezTo>
                <a:cubicBezTo>
                  <a:pt x="f101" y="f102"/>
                  <a:pt x="f103" y="f104"/>
                  <a:pt x="f105" y="f106"/>
                </a:cubicBezTo>
                <a:cubicBezTo>
                  <a:pt x="f107" y="f108"/>
                  <a:pt x="f109" y="f110"/>
                  <a:pt x="f83" y="f111"/>
                </a:cubicBezTo>
                <a:lnTo>
                  <a:pt x="f83" y="f9"/>
                </a:lnTo>
                <a:cubicBezTo>
                  <a:pt x="f83" y="f8"/>
                  <a:pt x="f112" y="f2"/>
                  <a:pt x="f5" y="f2"/>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9" name="Oval 6">
            <a:extLst>
              <a:ext uri="{FF2B5EF4-FFF2-40B4-BE49-F238E27FC236}">
                <a16:creationId xmlns:a16="http://schemas.microsoft.com/office/drawing/2014/main" id="{2B521A58-425B-F3BB-9240-F27F295FF599}"/>
              </a:ext>
            </a:extLst>
          </p:cNvPr>
          <p:cNvSpPr/>
          <p:nvPr/>
        </p:nvSpPr>
        <p:spPr>
          <a:xfrm>
            <a:off x="5631487" y="4355131"/>
            <a:ext cx="431039" cy="426521"/>
          </a:xfrm>
          <a:custGeom>
            <a:avLst/>
            <a:gdLst>
              <a:gd name="f0" fmla="val w"/>
              <a:gd name="f1" fmla="val h"/>
              <a:gd name="f2" fmla="val 0"/>
              <a:gd name="f3" fmla="val 3220460"/>
              <a:gd name="f4" fmla="val 3186731"/>
              <a:gd name="f5" fmla="val 1762834"/>
              <a:gd name="f6" fmla="val 1282034"/>
              <a:gd name="f7" fmla="val 273698"/>
              <a:gd name="f8" fmla="val 2771171"/>
              <a:gd name="f9" fmla="val 253145"/>
              <a:gd name="f10" fmla="val 2791724"/>
              <a:gd name="f11" fmla="val 2825048"/>
              <a:gd name="f12" fmla="val 2845601"/>
              <a:gd name="f13" fmla="val 294251"/>
              <a:gd name="f14" fmla="val 2866154"/>
              <a:gd name="f15" fmla="val 327575"/>
              <a:gd name="f16" fmla="val 348128"/>
              <a:gd name="f17" fmla="val 1830131"/>
              <a:gd name="f18" fmla="val 1363598"/>
              <a:gd name="f19" fmla="val 2703218"/>
              <a:gd name="f20" fmla="val 237332"/>
              <a:gd name="f21" fmla="val 2623680"/>
              <a:gd name="f22" fmla="val 2559202"/>
              <a:gd name="f23" fmla="val 301810"/>
              <a:gd name="f24" fmla="val 381348"/>
              <a:gd name="f25" fmla="val 460886"/>
              <a:gd name="f26" fmla="val 525364"/>
              <a:gd name="f27" fmla="val 2782756"/>
              <a:gd name="f28" fmla="val 2847234"/>
              <a:gd name="f29" fmla="val 2413103"/>
              <a:gd name="f30" fmla="val 2858994"/>
              <a:gd name="f31" fmla="val 361466"/>
              <a:gd name="f32" fmla="val 807357"/>
              <a:gd name="f33" fmla="val 1253248"/>
              <a:gd name="f34" fmla="val 1614714"/>
              <a:gd name="f35" fmla="val 2305542"/>
              <a:gd name="f36" fmla="val 2202893"/>
              <a:gd name="f37" fmla="val 1593680"/>
              <a:gd name="f38" fmla="val 2109223"/>
              <a:gd name="f39" fmla="val 1555067"/>
              <a:gd name="f40" fmla="val 2191945"/>
              <a:gd name="f41" fmla="val 1637789"/>
              <a:gd name="f42" fmla="val 2226856"/>
              <a:gd name="f43" fmla="val 1672699"/>
              <a:gd name="f44" fmla="val 2226855"/>
              <a:gd name="f45" fmla="val 1729300"/>
              <a:gd name="f46" fmla="val 1764210"/>
              <a:gd name="f47" fmla="val 2045068"/>
              <a:gd name="f48" fmla="val 1911087"/>
              <a:gd name="f49" fmla="val 2010158"/>
              <a:gd name="f50" fmla="val 1945998"/>
              <a:gd name="f51" fmla="val 1953557"/>
              <a:gd name="f52" fmla="val 1918647"/>
              <a:gd name="f53" fmla="val 1799123"/>
              <a:gd name="f54" fmla="val 1791564"/>
              <a:gd name="f55" fmla="val 1749496"/>
              <a:gd name="f56" fmla="val 1841190"/>
              <a:gd name="f57" fmla="val 1832980"/>
              <a:gd name="f58" fmla="val 1924673"/>
              <a:gd name="f59" fmla="val 1761893"/>
              <a:gd name="f60" fmla="val 1995760"/>
              <a:gd name="f61" fmla="val 1678410"/>
              <a:gd name="f62" fmla="val 1912277"/>
              <a:gd name="f63" fmla="val 1650246"/>
              <a:gd name="f64" fmla="val 1940441"/>
              <a:gd name="f65" fmla="val 1735612"/>
              <a:gd name="f66" fmla="val 2025807"/>
              <a:gd name="f67" fmla="val 1573330"/>
              <a:gd name="f68" fmla="val 2188089"/>
              <a:gd name="f69" fmla="val 1487964"/>
              <a:gd name="f70" fmla="val 2102723"/>
              <a:gd name="f71" fmla="val 1451742"/>
              <a:gd name="f72" fmla="val 2138944"/>
              <a:gd name="f73" fmla="val 1537109"/>
              <a:gd name="f74" fmla="val 2224311"/>
              <a:gd name="f75" fmla="val 1374830"/>
              <a:gd name="f76" fmla="val 2386590"/>
              <a:gd name="f77" fmla="val 1289463"/>
              <a:gd name="f78" fmla="val 2301223"/>
              <a:gd name="f79" fmla="val 1225079"/>
              <a:gd name="f80" fmla="val 2365608"/>
              <a:gd name="f81" fmla="val 1310445"/>
              <a:gd name="f82" fmla="val 2450974"/>
              <a:gd name="f83" fmla="val 1239358"/>
              <a:gd name="f84" fmla="val 2522061"/>
              <a:gd name="f85" fmla="val 1153992"/>
              <a:gd name="f86" fmla="val 2436695"/>
              <a:gd name="f87" fmla="val 1104364"/>
              <a:gd name="f88" fmla="val 2486322"/>
              <a:gd name="f89" fmla="val 1189730"/>
              <a:gd name="f90" fmla="val 2571689"/>
              <a:gd name="f91" fmla="val 1034153"/>
              <a:gd name="f92" fmla="val 2727266"/>
              <a:gd name="f93" fmla="val 948787"/>
              <a:gd name="f94" fmla="val 2641900"/>
              <a:gd name="f95" fmla="val 905863"/>
              <a:gd name="f96" fmla="val 2684824"/>
              <a:gd name="f97" fmla="val 991230"/>
              <a:gd name="f98" fmla="val 2770191"/>
              <a:gd name="f99" fmla="val 842353"/>
              <a:gd name="f100" fmla="val 2919067"/>
              <a:gd name="f101" fmla="val 756986"/>
              <a:gd name="f102" fmla="val 2833700"/>
              <a:gd name="f103" fmla="val 692119"/>
              <a:gd name="f104" fmla="val 2898567"/>
              <a:gd name="f105" fmla="val 777486"/>
              <a:gd name="f106" fmla="val 2983934"/>
              <a:gd name="f107" fmla="val 628610"/>
              <a:gd name="f108" fmla="val 3132811"/>
              <a:gd name="f109" fmla="val 618557"/>
              <a:gd name="f110" fmla="val 3122757"/>
              <a:gd name="f111" fmla="val 622830"/>
              <a:gd name="f112" fmla="val 3134825"/>
              <a:gd name="f113" fmla="val 346551"/>
              <a:gd name="f114" fmla="val 3150831"/>
              <a:gd name="f115" fmla="val 51749"/>
              <a:gd name="f116" fmla="val 2750557"/>
              <a:gd name="f117" fmla="val 48979"/>
              <a:gd name="f118" fmla="val 2747788"/>
              <a:gd name="f119" fmla="val 52495"/>
              <a:gd name="f120" fmla="val 2744272"/>
              <a:gd name="f121" fmla="val 52938"/>
              <a:gd name="f122" fmla="val 2740533"/>
              <a:gd name="f123" fmla="val 54575"/>
              <a:gd name="f124" fmla="val 2742192"/>
              <a:gd name="f125" fmla="val 1671288"/>
              <a:gd name="f126" fmla="val 1125479"/>
              <a:gd name="f127" fmla="val 1628971"/>
              <a:gd name="f128" fmla="val 1027979"/>
              <a:gd name="f129" fmla="val 1605746"/>
              <a:gd name="f130" fmla="val 920380"/>
              <a:gd name="f131" fmla="val 1967212"/>
              <a:gd name="f132" fmla="*/ f0 1 3220460"/>
              <a:gd name="f133" fmla="*/ f1 1 3186731"/>
              <a:gd name="f134" fmla="val f2"/>
              <a:gd name="f135" fmla="val f3"/>
              <a:gd name="f136" fmla="val f4"/>
              <a:gd name="f137" fmla="+- f136 0 f134"/>
              <a:gd name="f138" fmla="+- f135 0 f134"/>
              <a:gd name="f139" fmla="*/ f138 1 3220460"/>
              <a:gd name="f140" fmla="*/ f137 1 3186731"/>
              <a:gd name="f141" fmla="*/ f134 1 f139"/>
              <a:gd name="f142" fmla="*/ f135 1 f139"/>
              <a:gd name="f143" fmla="*/ f134 1 f140"/>
              <a:gd name="f144" fmla="*/ f136 1 f140"/>
              <a:gd name="f145" fmla="*/ f141 f132 1"/>
              <a:gd name="f146" fmla="*/ f142 f132 1"/>
              <a:gd name="f147" fmla="*/ f144 f133 1"/>
              <a:gd name="f148" fmla="*/ f143 f133 1"/>
            </a:gdLst>
            <a:ahLst/>
            <a:cxnLst>
              <a:cxn ang="3cd4">
                <a:pos x="hc" y="t"/>
              </a:cxn>
              <a:cxn ang="0">
                <a:pos x="r" y="vc"/>
              </a:cxn>
              <a:cxn ang="cd4">
                <a:pos x="hc" y="b"/>
              </a:cxn>
              <a:cxn ang="cd2">
                <a:pos x="l" y="vc"/>
              </a:cxn>
            </a:cxnLst>
            <a:rect l="f145" t="f148" r="f146" b="f147"/>
            <a:pathLst>
              <a:path w="3220460" h="3186731">
                <a:moveTo>
                  <a:pt x="f5" y="f6"/>
                </a:moveTo>
                <a:lnTo>
                  <a:pt x="f7" y="f8"/>
                </a:lnTo>
                <a:cubicBezTo>
                  <a:pt x="f9" y="f10"/>
                  <a:pt x="f9" y="f11"/>
                  <a:pt x="f7" y="f12"/>
                </a:cubicBezTo>
                <a:cubicBezTo>
                  <a:pt x="f13" y="f14"/>
                  <a:pt x="f15" y="f14"/>
                  <a:pt x="f16" y="f12"/>
                </a:cubicBezTo>
                <a:lnTo>
                  <a:pt x="f17" y="f18"/>
                </a:lnTo>
                <a:close/>
                <a:moveTo>
                  <a:pt x="f19" y="f20"/>
                </a:moveTo>
                <a:cubicBezTo>
                  <a:pt x="f21" y="f20"/>
                  <a:pt x="f22" y="f23"/>
                  <a:pt x="f22" y="f24"/>
                </a:cubicBezTo>
                <a:cubicBezTo>
                  <a:pt x="f22" y="f25"/>
                  <a:pt x="f21" y="f26"/>
                  <a:pt x="f19" y="f26"/>
                </a:cubicBezTo>
                <a:cubicBezTo>
                  <a:pt x="f27" y="f26"/>
                  <a:pt x="f28" y="f25"/>
                  <a:pt x="f28" y="f24"/>
                </a:cubicBezTo>
                <a:cubicBezTo>
                  <a:pt x="f28" y="f23"/>
                  <a:pt x="f27" y="f20"/>
                  <a:pt x="f19" y="f20"/>
                </a:cubicBezTo>
                <a:close/>
                <a:moveTo>
                  <a:pt x="f29" y="f2"/>
                </a:moveTo>
                <a:cubicBezTo>
                  <a:pt x="f30" y="f2"/>
                  <a:pt x="f3" y="f31"/>
                  <a:pt x="f3" y="f32"/>
                </a:cubicBezTo>
                <a:cubicBezTo>
                  <a:pt x="f3" y="f33"/>
                  <a:pt x="f30" y="f34"/>
                  <a:pt x="f29" y="f34"/>
                </a:cubicBezTo>
                <a:cubicBezTo>
                  <a:pt x="f35" y="f34"/>
                  <a:pt x="f36" y="f37"/>
                  <a:pt x="f38" y="f39"/>
                </a:cubicBezTo>
                <a:lnTo>
                  <a:pt x="f40" y="f41"/>
                </a:lnTo>
                <a:cubicBezTo>
                  <a:pt x="f42" y="f43"/>
                  <a:pt x="f44" y="f45"/>
                  <a:pt x="f40" y="f46"/>
                </a:cubicBezTo>
                <a:lnTo>
                  <a:pt x="f47" y="f48"/>
                </a:lnTo>
                <a:cubicBezTo>
                  <a:pt x="f49" y="f50"/>
                  <a:pt x="f51" y="f50"/>
                  <a:pt x="f52" y="f48"/>
                </a:cubicBez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111" y="f112"/>
                </a:lnTo>
                <a:lnTo>
                  <a:pt x="f113" y="f114"/>
                </a:lnTo>
                <a:lnTo>
                  <a:pt x="f2" y="f4"/>
                </a:lnTo>
                <a:lnTo>
                  <a:pt x="f115" y="f116"/>
                </a:lnTo>
                <a:lnTo>
                  <a:pt x="f117" y="f118"/>
                </a:lnTo>
                <a:lnTo>
                  <a:pt x="f119" y="f120"/>
                </a:lnTo>
                <a:lnTo>
                  <a:pt x="f121" y="f122"/>
                </a:lnTo>
                <a:lnTo>
                  <a:pt x="f123" y="f124"/>
                </a:lnTo>
                <a:lnTo>
                  <a:pt x="f125" y="f126"/>
                </a:lnTo>
                <a:cubicBezTo>
                  <a:pt x="f127" y="f128"/>
                  <a:pt x="f129" y="f130"/>
                  <a:pt x="f129" y="f32"/>
                </a:cubicBezTo>
                <a:cubicBezTo>
                  <a:pt x="f129" y="f31"/>
                  <a:pt x="f131" y="f2"/>
                  <a:pt x="f29" y="f2"/>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10" name="Block Arc 25">
            <a:extLst>
              <a:ext uri="{FF2B5EF4-FFF2-40B4-BE49-F238E27FC236}">
                <a16:creationId xmlns:a16="http://schemas.microsoft.com/office/drawing/2014/main" id="{9B0A2483-C493-AA93-ED51-E2D343E5921D}"/>
              </a:ext>
            </a:extLst>
          </p:cNvPr>
          <p:cNvSpPr/>
          <p:nvPr/>
        </p:nvSpPr>
        <p:spPr>
          <a:xfrm>
            <a:off x="3847658" y="4275688"/>
            <a:ext cx="296549" cy="428432"/>
          </a:xfrm>
          <a:custGeom>
            <a:avLst/>
            <a:gdLst>
              <a:gd name="f0" fmla="val w"/>
              <a:gd name="f1" fmla="val h"/>
              <a:gd name="f2" fmla="val 0"/>
              <a:gd name="f3" fmla="val 2215656"/>
              <a:gd name="f4" fmla="val 3200962"/>
              <a:gd name="f5" fmla="val 1107829"/>
              <a:gd name="f6" fmla="val 2097026"/>
              <a:gd name="f7" fmla="val 1025315"/>
              <a:gd name="f8" fmla="val 958423"/>
              <a:gd name="f9" fmla="val 2163918"/>
              <a:gd name="f10" fmla="val 2246432"/>
              <a:gd name="f11" fmla="val 2302715"/>
              <a:gd name="f12" fmla="val 989546"/>
              <a:gd name="f13" fmla="val 2351730"/>
              <a:gd name="f14" fmla="val 1036590"/>
              <a:gd name="f15" fmla="val 2375275"/>
              <a:gd name="f16" fmla="val 985422"/>
              <a:gd name="f17" fmla="val 2684898"/>
              <a:gd name="f18" fmla="val 1230236"/>
              <a:gd name="f19" fmla="val 1179068"/>
              <a:gd name="f20" fmla="val 1226112"/>
              <a:gd name="f21" fmla="val 1257234"/>
              <a:gd name="f22" fmla="val 1190343"/>
              <a:gd name="f23" fmla="val 1102513"/>
              <a:gd name="f24" fmla="val 266871"/>
              <a:gd name="f25" fmla="val 874876"/>
              <a:gd name="f26" fmla="val 269781"/>
              <a:gd name="f27" fmla="val 691868"/>
              <a:gd name="f28" fmla="val 455143"/>
              <a:gd name="f29" fmla="val 682798"/>
              <a:gd name="f30" fmla="val 690469"/>
              <a:gd name="f31" fmla="val 1580962"/>
              <a:gd name="f32" fmla="val 1525188"/>
              <a:gd name="f33" fmla="val 672127"/>
              <a:gd name="f34" fmla="val 1523654"/>
              <a:gd name="f35" fmla="val 672166"/>
              <a:gd name="f36" fmla="val 1517835"/>
              <a:gd name="f37" fmla="val 444585"/>
              <a:gd name="f38" fmla="val 1330149"/>
              <a:gd name="f39" fmla="val 263961"/>
              <a:gd name="f40" fmla="val 1099102"/>
              <a:gd name="f41" fmla="val 56"/>
              <a:gd name="f42" fmla="val 1472767"/>
              <a:gd name="f43" fmla="val -4720"/>
              <a:gd name="f44" fmla="val 1780852"/>
              <a:gd name="f45" fmla="val 291773"/>
              <a:gd name="f46" fmla="val 1790404"/>
              <a:gd name="f47" fmla="val 665346"/>
              <a:gd name="f48" fmla="val 1742843"/>
              <a:gd name="f49" fmla="val 666562"/>
              <a:gd name="f50" fmla="val 1790627"/>
              <a:gd name="f51" fmla="val 2041344"/>
              <a:gd name="f52" fmla="val 2137614"/>
              <a:gd name="f53" fmla="val 1659004"/>
              <a:gd name="f54" fmla="val 1755274"/>
              <a:gd name="f55" fmla="val 3026650"/>
              <a:gd name="f56" fmla="val 3122920"/>
              <a:gd name="f57" fmla="val 174312"/>
              <a:gd name="f58" fmla="val 78042"/>
              <a:gd name="f59" fmla="val 425030"/>
              <a:gd name="f60" fmla="val 676764"/>
              <a:gd name="f61" fmla="val 425634"/>
              <a:gd name="f62" fmla="val 428273"/>
              <a:gd name="f63" fmla="val 305830"/>
              <a:gd name="f64" fmla="val 727452"/>
              <a:gd name="f65" fmla="val 4806"/>
              <a:gd name="f66" fmla="*/ f0 1 2215656"/>
              <a:gd name="f67" fmla="*/ f1 1 3200962"/>
              <a:gd name="f68" fmla="val f2"/>
              <a:gd name="f69" fmla="val f3"/>
              <a:gd name="f70" fmla="val f4"/>
              <a:gd name="f71" fmla="+- f70 0 f68"/>
              <a:gd name="f72" fmla="+- f69 0 f68"/>
              <a:gd name="f73" fmla="*/ f72 1 2215656"/>
              <a:gd name="f74" fmla="*/ f71 1 3200962"/>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215656"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7" y="f29"/>
                </a:cubicBezTo>
                <a:lnTo>
                  <a:pt x="f30" y="f29"/>
                </a:lnTo>
                <a:lnTo>
                  <a:pt x="f30" y="f31"/>
                </a:lnTo>
                <a:lnTo>
                  <a:pt x="f32" y="f31"/>
                </a:lnTo>
                <a:lnTo>
                  <a:pt x="f32" y="f33"/>
                </a:lnTo>
                <a:lnTo>
                  <a:pt x="f34" y="f35"/>
                </a:lnTo>
                <a:cubicBezTo>
                  <a:pt x="f36" y="f37"/>
                  <a:pt x="f38" y="f39"/>
                  <a:pt x="f23" y="f24"/>
                </a:cubicBezTo>
                <a:close/>
                <a:moveTo>
                  <a:pt x="f40" y="f41"/>
                </a:moveTo>
                <a:cubicBezTo>
                  <a:pt x="f42" y="f43"/>
                  <a:pt x="f44" y="f45"/>
                  <a:pt x="f46" y="f47"/>
                </a:cubicBezTo>
                <a:lnTo>
                  <a:pt x="f48" y="f49"/>
                </a:lnTo>
                <a:lnTo>
                  <a:pt x="f50" y="f49"/>
                </a:lnTo>
                <a:lnTo>
                  <a:pt x="f50" y="f31"/>
                </a:lnTo>
                <a:lnTo>
                  <a:pt x="f51" y="f31"/>
                </a:lnTo>
                <a:cubicBezTo>
                  <a:pt x="f52" y="f31"/>
                  <a:pt x="f3" y="f53"/>
                  <a:pt x="f3" y="f54"/>
                </a:cubicBezTo>
                <a:lnTo>
                  <a:pt x="f3" y="f55"/>
                </a:lnTo>
                <a:cubicBezTo>
                  <a:pt x="f3" y="f56"/>
                  <a:pt x="f52" y="f4"/>
                  <a:pt x="f51" y="f4"/>
                </a:cubicBezTo>
                <a:lnTo>
                  <a:pt x="f57" y="f4"/>
                </a:lnTo>
                <a:cubicBezTo>
                  <a:pt x="f58" y="f4"/>
                  <a:pt x="f2" y="f56"/>
                  <a:pt x="f2" y="f55"/>
                </a:cubicBezTo>
                <a:lnTo>
                  <a:pt x="f2" y="f54"/>
                </a:lnTo>
                <a:cubicBezTo>
                  <a:pt x="f2" y="f53"/>
                  <a:pt x="f58" y="f31"/>
                  <a:pt x="f57" y="f31"/>
                </a:cubicBezTo>
                <a:lnTo>
                  <a:pt x="f59" y="f31"/>
                </a:lnTo>
                <a:lnTo>
                  <a:pt x="f59" y="f60"/>
                </a:lnTo>
                <a:lnTo>
                  <a:pt x="f61" y="f60"/>
                </a:lnTo>
                <a:cubicBezTo>
                  <a:pt x="f62" y="f63"/>
                  <a:pt x="f64" y="f65"/>
                  <a:pt x="f40" y="f41"/>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42296B"/>
              </a:solidFill>
              <a:uFillTx/>
              <a:latin typeface="Arial"/>
              <a:ea typeface="맑은 고딕" pitchFamily="34"/>
            </a:endParaRPr>
          </a:p>
        </p:txBody>
      </p:sp>
      <p:sp>
        <p:nvSpPr>
          <p:cNvPr id="11" name="Block Arc 31">
            <a:extLst>
              <a:ext uri="{FF2B5EF4-FFF2-40B4-BE49-F238E27FC236}">
                <a16:creationId xmlns:a16="http://schemas.microsoft.com/office/drawing/2014/main" id="{3A64C551-6C7A-78EB-8387-4920372D6D30}"/>
              </a:ext>
            </a:extLst>
          </p:cNvPr>
          <p:cNvSpPr/>
          <p:nvPr/>
        </p:nvSpPr>
        <p:spPr>
          <a:xfrm>
            <a:off x="6265999" y="4307390"/>
            <a:ext cx="386910" cy="428432"/>
          </a:xfrm>
          <a:custGeom>
            <a:avLst/>
            <a:gdLst>
              <a:gd name="f0" fmla="val w"/>
              <a:gd name="f1" fmla="val h"/>
              <a:gd name="f2" fmla="val 0"/>
              <a:gd name="f3" fmla="val 2890784"/>
              <a:gd name="f4" fmla="val 3200962"/>
              <a:gd name="f5" fmla="val 1107828"/>
              <a:gd name="f6" fmla="val 2097026"/>
              <a:gd name="f7" fmla="val 1025313"/>
              <a:gd name="f8" fmla="val 958422"/>
              <a:gd name="f9" fmla="val 2163918"/>
              <a:gd name="f10" fmla="val 2246432"/>
              <a:gd name="f11" fmla="val 2302715"/>
              <a:gd name="f12" fmla="val 989545"/>
              <a:gd name="f13" fmla="val 2351730"/>
              <a:gd name="f14" fmla="val 1036589"/>
              <a:gd name="f15" fmla="val 2375275"/>
              <a:gd name="f16" fmla="val 985421"/>
              <a:gd name="f17" fmla="val 2684898"/>
              <a:gd name="f18" fmla="val 1230235"/>
              <a:gd name="f19" fmla="val 1179067"/>
              <a:gd name="f20" fmla="val 1226111"/>
              <a:gd name="f21" fmla="val 1257233"/>
              <a:gd name="f22" fmla="val 1190342"/>
              <a:gd name="f23" fmla="val 2199259"/>
              <a:gd name="f24" fmla="val 56"/>
              <a:gd name="f25" fmla="val 2572924"/>
              <a:gd name="f26" fmla="val -4720"/>
              <a:gd name="f27" fmla="val 2881009"/>
              <a:gd name="f28" fmla="val 291773"/>
              <a:gd name="f29" fmla="val 2890561"/>
              <a:gd name="f30" fmla="val 665346"/>
              <a:gd name="f31" fmla="val 2843000"/>
              <a:gd name="f32" fmla="val 666562"/>
              <a:gd name="f33" fmla="val 1580962"/>
              <a:gd name="f34" fmla="val 2625345"/>
              <a:gd name="f35" fmla="val 672127"/>
              <a:gd name="f36" fmla="val 2623811"/>
              <a:gd name="f37" fmla="val 672166"/>
              <a:gd name="f38" fmla="val 2617992"/>
              <a:gd name="f39" fmla="val 444585"/>
              <a:gd name="f40" fmla="val 2430306"/>
              <a:gd name="f41" fmla="val 263961"/>
              <a:gd name="f42" fmla="val 2202670"/>
              <a:gd name="f43" fmla="val 266871"/>
              <a:gd name="f44" fmla="val 1975033"/>
              <a:gd name="f45" fmla="val 269781"/>
              <a:gd name="f46" fmla="val 1792025"/>
              <a:gd name="f47" fmla="val 455143"/>
              <a:gd name="f48" fmla="val 682798"/>
              <a:gd name="f49" fmla="val 1790626"/>
              <a:gd name="f50" fmla="val 2041344"/>
              <a:gd name="f51" fmla="val 2137614"/>
              <a:gd name="f52" fmla="val 2215656"/>
              <a:gd name="f53" fmla="val 1659004"/>
              <a:gd name="f54" fmla="val 1755274"/>
              <a:gd name="f55" fmla="val 3026650"/>
              <a:gd name="f56" fmla="val 3122920"/>
              <a:gd name="f57" fmla="val 174312"/>
              <a:gd name="f58" fmla="val 78042"/>
              <a:gd name="f59" fmla="val 1525187"/>
              <a:gd name="f60" fmla="val 676764"/>
              <a:gd name="f61" fmla="val 1525791"/>
              <a:gd name="f62" fmla="val 1528430"/>
              <a:gd name="f63" fmla="val 305830"/>
              <a:gd name="f64" fmla="val 1827609"/>
              <a:gd name="f65" fmla="val 4806"/>
              <a:gd name="f66" fmla="*/ f0 1 2890784"/>
              <a:gd name="f67" fmla="*/ f1 1 3200962"/>
              <a:gd name="f68" fmla="val f2"/>
              <a:gd name="f69" fmla="val f3"/>
              <a:gd name="f70" fmla="val f4"/>
              <a:gd name="f71" fmla="+- f70 0 f68"/>
              <a:gd name="f72" fmla="+- f69 0 f68"/>
              <a:gd name="f73" fmla="*/ f72 1 2890784"/>
              <a:gd name="f74" fmla="*/ f71 1 3200962"/>
              <a:gd name="f75" fmla="*/ f68 1 f73"/>
              <a:gd name="f76" fmla="*/ f69 1 f73"/>
              <a:gd name="f77" fmla="*/ f68 1 f74"/>
              <a:gd name="f78" fmla="*/ f70 1 f74"/>
              <a:gd name="f79" fmla="*/ f75 f66 1"/>
              <a:gd name="f80" fmla="*/ f76 f66 1"/>
              <a:gd name="f81" fmla="*/ f78 f67 1"/>
              <a:gd name="f82" fmla="*/ f77 f67 1"/>
            </a:gdLst>
            <a:ahLst/>
            <a:cxnLst>
              <a:cxn ang="3cd4">
                <a:pos x="hc" y="t"/>
              </a:cxn>
              <a:cxn ang="0">
                <a:pos x="r" y="vc"/>
              </a:cxn>
              <a:cxn ang="cd4">
                <a:pos x="hc" y="b"/>
              </a:cxn>
              <a:cxn ang="cd2">
                <a:pos x="l" y="vc"/>
              </a:cxn>
            </a:cxnLst>
            <a:rect l="f79" t="f82" r="f80" b="f81"/>
            <a:pathLst>
              <a:path w="2890784" h="3200962">
                <a:moveTo>
                  <a:pt x="f5" y="f6"/>
                </a:moveTo>
                <a:cubicBezTo>
                  <a:pt x="f7" y="f6"/>
                  <a:pt x="f8" y="f9"/>
                  <a:pt x="f8" y="f10"/>
                </a:cubicBezTo>
                <a:cubicBezTo>
                  <a:pt x="f8" y="f11"/>
                  <a:pt x="f12" y="f13"/>
                  <a:pt x="f14" y="f15"/>
                </a:cubicBezTo>
                <a:lnTo>
                  <a:pt x="f16" y="f17"/>
                </a:lnTo>
                <a:lnTo>
                  <a:pt x="f18" y="f17"/>
                </a:lnTo>
                <a:lnTo>
                  <a:pt x="f19" y="f15"/>
                </a:lnTo>
                <a:cubicBezTo>
                  <a:pt x="f20" y="f13"/>
                  <a:pt x="f21" y="f11"/>
                  <a:pt x="f21" y="f10"/>
                </a:cubicBezTo>
                <a:cubicBezTo>
                  <a:pt x="f21" y="f9"/>
                  <a:pt x="f22" y="f6"/>
                  <a:pt x="f5" y="f6"/>
                </a:cubicBezTo>
                <a:close/>
                <a:moveTo>
                  <a:pt x="f23" y="f24"/>
                </a:moveTo>
                <a:cubicBezTo>
                  <a:pt x="f25" y="f26"/>
                  <a:pt x="f27" y="f28"/>
                  <a:pt x="f29" y="f30"/>
                </a:cubicBezTo>
                <a:lnTo>
                  <a:pt x="f31" y="f32"/>
                </a:lnTo>
                <a:lnTo>
                  <a:pt x="f3" y="f32"/>
                </a:lnTo>
                <a:lnTo>
                  <a:pt x="f3" y="f33"/>
                </a:lnTo>
                <a:lnTo>
                  <a:pt x="f34" y="f33"/>
                </a:lnTo>
                <a:lnTo>
                  <a:pt x="f34" y="f35"/>
                </a:lnTo>
                <a:lnTo>
                  <a:pt x="f36" y="f37"/>
                </a:lnTo>
                <a:cubicBezTo>
                  <a:pt x="f38" y="f39"/>
                  <a:pt x="f40" y="f41"/>
                  <a:pt x="f42" y="f43"/>
                </a:cubicBezTo>
                <a:cubicBezTo>
                  <a:pt x="f44" y="f45"/>
                  <a:pt x="f46" y="f47"/>
                  <a:pt x="f46" y="f48"/>
                </a:cubicBezTo>
                <a:lnTo>
                  <a:pt x="f49" y="f48"/>
                </a:lnTo>
                <a:lnTo>
                  <a:pt x="f49" y="f33"/>
                </a:lnTo>
                <a:lnTo>
                  <a:pt x="f50" y="f33"/>
                </a:lnTo>
                <a:cubicBezTo>
                  <a:pt x="f51" y="f33"/>
                  <a:pt x="f52" y="f53"/>
                  <a:pt x="f52" y="f54"/>
                </a:cubicBezTo>
                <a:lnTo>
                  <a:pt x="f52" y="f55"/>
                </a:lnTo>
                <a:cubicBezTo>
                  <a:pt x="f52" y="f56"/>
                  <a:pt x="f51" y="f4"/>
                  <a:pt x="f50" y="f4"/>
                </a:cubicBezTo>
                <a:lnTo>
                  <a:pt x="f57" y="f4"/>
                </a:lnTo>
                <a:cubicBezTo>
                  <a:pt x="f58" y="f4"/>
                  <a:pt x="f2" y="f56"/>
                  <a:pt x="f2" y="f55"/>
                </a:cubicBezTo>
                <a:lnTo>
                  <a:pt x="f2" y="f54"/>
                </a:lnTo>
                <a:cubicBezTo>
                  <a:pt x="f2" y="f53"/>
                  <a:pt x="f58" y="f33"/>
                  <a:pt x="f57" y="f33"/>
                </a:cubicBezTo>
                <a:lnTo>
                  <a:pt x="f59" y="f33"/>
                </a:lnTo>
                <a:lnTo>
                  <a:pt x="f59" y="f60"/>
                </a:lnTo>
                <a:lnTo>
                  <a:pt x="f61" y="f60"/>
                </a:lnTo>
                <a:cubicBezTo>
                  <a:pt x="f62" y="f63"/>
                  <a:pt x="f64" y="f65"/>
                  <a:pt x="f23" y="f24"/>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42296B"/>
              </a:solidFill>
              <a:uFillTx/>
              <a:latin typeface="Arial"/>
              <a:ea typeface="맑은 고딕" pitchFamily="34"/>
            </a:endParaRPr>
          </a:p>
        </p:txBody>
      </p:sp>
      <p:sp>
        <p:nvSpPr>
          <p:cNvPr id="12" name="Freeform 53">
            <a:extLst>
              <a:ext uri="{FF2B5EF4-FFF2-40B4-BE49-F238E27FC236}">
                <a16:creationId xmlns:a16="http://schemas.microsoft.com/office/drawing/2014/main" id="{7DC67C62-B342-6166-3F1A-E2267A7C9CAA}"/>
              </a:ext>
            </a:extLst>
          </p:cNvPr>
          <p:cNvSpPr/>
          <p:nvPr/>
        </p:nvSpPr>
        <p:spPr>
          <a:xfrm>
            <a:off x="7561146" y="4333716"/>
            <a:ext cx="423998" cy="434733"/>
          </a:xfrm>
          <a:custGeom>
            <a:avLst/>
            <a:gdLst>
              <a:gd name="f0" fmla="val 10800000"/>
              <a:gd name="f1" fmla="val 5400000"/>
              <a:gd name="f2" fmla="val 180"/>
              <a:gd name="f3" fmla="val w"/>
              <a:gd name="f4" fmla="val h"/>
              <a:gd name="f5" fmla="val 0"/>
              <a:gd name="f6" fmla="val 2296406"/>
              <a:gd name="f7" fmla="val 2354521"/>
              <a:gd name="f8" fmla="val 2279640"/>
              <a:gd name="f9" fmla="val 1747818"/>
              <a:gd name="f10" fmla="val 1827546"/>
              <a:gd name="f11" fmla="val 1826304"/>
              <a:gd name="f12" fmla="val 1873723"/>
              <a:gd name="f13" fmla="val 1907635"/>
              <a:gd name="f14" fmla="val 1985737"/>
              <a:gd name="f15" fmla="val 2047488"/>
              <a:gd name="f16" fmla="val 1955104"/>
              <a:gd name="f17" fmla="val 2095900"/>
              <a:gd name="f18" fmla="val 1897166"/>
              <a:gd name="f19" fmla="val 2139232"/>
              <a:gd name="f20" fmla="val 1773393"/>
              <a:gd name="f21" fmla="val 2006999"/>
              <a:gd name="f22" fmla="val 1682537"/>
              <a:gd name="f23" fmla="val 1962549"/>
              <a:gd name="f24" fmla="val 1528613"/>
              <a:gd name="f25" fmla="val 1380482"/>
              <a:gd name="f26" fmla="val 2120816"/>
              <a:gd name="f27" fmla="val 1495542"/>
              <a:gd name="f28" fmla="val 1788127"/>
              <a:gd name="f29" fmla="val 909489"/>
              <a:gd name="f30" fmla="val 1225390"/>
              <a:gd name="f31" fmla="val 414951"/>
              <a:gd name="f32" fmla="val 2322212"/>
              <a:gd name="f33" fmla="val 293184"/>
              <a:gd name="f34" fmla="val 2052845"/>
              <a:gd name="f35" fmla="val 520411"/>
              <a:gd name="f36" fmla="val 767428"/>
              <a:gd name="f37" fmla="val 325060"/>
              <a:gd name="f38" fmla="val 542715"/>
              <a:gd name="f39" fmla="val -71458"/>
              <a:gd name="f40" fmla="val 102202"/>
              <a:gd name="f41" fmla="val 11167"/>
              <a:gd name="f42" fmla="val 5505"/>
              <a:gd name="f43" fmla="val 111065"/>
              <a:gd name="f44" fmla="val -52229"/>
              <a:gd name="f45" fmla="val 554777"/>
              <a:gd name="f46" fmla="val 358209"/>
              <a:gd name="f47" fmla="val 771719"/>
              <a:gd name="f48" fmla="val 578452"/>
              <a:gd name="f49" fmla="val 2041440"/>
              <a:gd name="f50" fmla="val 514597"/>
              <a:gd name="f51" fmla="val 662729"/>
              <a:gd name="f52" fmla="val 1124906"/>
              <a:gd name="f53" fmla="val 1004182"/>
              <a:gd name="f54" fmla="val 1676517"/>
              <a:gd name="f55" fmla="val 1608523"/>
              <a:gd name="f56" fmla="val 1795262"/>
              <a:gd name="f57" fmla="val 1589016"/>
              <a:gd name="f58" fmla="val 2094931"/>
              <a:gd name="f59" fmla="val 1557316"/>
              <a:gd name="f60" fmla="+- 0 0 -90"/>
              <a:gd name="f61" fmla="*/ f3 1 2296406"/>
              <a:gd name="f62" fmla="*/ f4 1 2354521"/>
              <a:gd name="f63" fmla="val f5"/>
              <a:gd name="f64" fmla="val f6"/>
              <a:gd name="f65" fmla="val f7"/>
              <a:gd name="f66" fmla="*/ f60 f0 1"/>
              <a:gd name="f67" fmla="+- f65 0 f63"/>
              <a:gd name="f68" fmla="+- f64 0 f63"/>
              <a:gd name="f69" fmla="*/ f66 1 f2"/>
              <a:gd name="f70" fmla="*/ f68 1 2296406"/>
              <a:gd name="f71" fmla="*/ f67 1 2354521"/>
              <a:gd name="f72" fmla="*/ 1495542 f68 1"/>
              <a:gd name="f73" fmla="*/ 909489 f68 1"/>
              <a:gd name="f74" fmla="*/ 414951 f68 1"/>
              <a:gd name="f75" fmla="*/ 293184 f68 1"/>
              <a:gd name="f76" fmla="*/ 520411 f68 1"/>
              <a:gd name="f77" fmla="*/ 11167 f68 1"/>
              <a:gd name="f78" fmla="*/ 771719 f68 1"/>
              <a:gd name="f79" fmla="*/ 2041440 f68 1"/>
              <a:gd name="f80" fmla="*/ 2296406 f68 1"/>
              <a:gd name="f81" fmla="*/ 1124906 f68 1"/>
              <a:gd name="f82" fmla="*/ 1676517 f68 1"/>
              <a:gd name="f83" fmla="*/ 2279640 f68 1"/>
              <a:gd name="f84" fmla="*/ 2094931 f68 1"/>
              <a:gd name="f85" fmla="*/ 1380482 f68 1"/>
              <a:gd name="f86" fmla="*/ 1747818 f67 1"/>
              <a:gd name="f87" fmla="*/ 1528613 f68 1"/>
              <a:gd name="f88" fmla="*/ 2354521 f67 1"/>
              <a:gd name="f89" fmla="*/ 2120816 f67 1"/>
              <a:gd name="f90" fmla="*/ 1788127 f67 1"/>
              <a:gd name="f91" fmla="*/ 1225390 f67 1"/>
              <a:gd name="f92" fmla="*/ 2322212 f67 1"/>
              <a:gd name="f93" fmla="*/ 2052845 f67 1"/>
              <a:gd name="f94" fmla="*/ 767428 f67 1"/>
              <a:gd name="f95" fmla="*/ 5505 f67 1"/>
              <a:gd name="f96" fmla="*/ 578452 f67 1"/>
              <a:gd name="f97" fmla="*/ 514597 f67 1"/>
              <a:gd name="f98" fmla="*/ 662729 f67 1"/>
              <a:gd name="f99" fmla="*/ 1004182 f67 1"/>
              <a:gd name="f100" fmla="*/ 1608523 f67 1"/>
              <a:gd name="f101" fmla="*/ 1557316 f67 1"/>
              <a:gd name="f102" fmla="*/ 1682537 f68 1"/>
              <a:gd name="f103" fmla="*/ 1962549 f67 1"/>
              <a:gd name="f104" fmla="*/ 1955104 f68 1"/>
              <a:gd name="f105" fmla="*/ 2095900 f67 1"/>
              <a:gd name="f106" fmla="*/ 1827546 f68 1"/>
              <a:gd name="f107" fmla="*/ 1826304 f67 1"/>
              <a:gd name="f108" fmla="+- f69 0 f1"/>
              <a:gd name="f109" fmla="*/ f72 1 2296406"/>
              <a:gd name="f110" fmla="*/ f73 1 2296406"/>
              <a:gd name="f111" fmla="*/ f74 1 2296406"/>
              <a:gd name="f112" fmla="*/ f75 1 2296406"/>
              <a:gd name="f113" fmla="*/ f76 1 2296406"/>
              <a:gd name="f114" fmla="*/ f77 1 2296406"/>
              <a:gd name="f115" fmla="*/ f78 1 2296406"/>
              <a:gd name="f116" fmla="*/ f79 1 2296406"/>
              <a:gd name="f117" fmla="*/ f80 1 2296406"/>
              <a:gd name="f118" fmla="*/ f81 1 2296406"/>
              <a:gd name="f119" fmla="*/ f82 1 2296406"/>
              <a:gd name="f120" fmla="*/ f83 1 2296406"/>
              <a:gd name="f121" fmla="*/ f84 1 2296406"/>
              <a:gd name="f122" fmla="*/ f85 1 2296406"/>
              <a:gd name="f123" fmla="*/ f86 1 2354521"/>
              <a:gd name="f124" fmla="*/ f87 1 2296406"/>
              <a:gd name="f125" fmla="*/ f88 1 2354521"/>
              <a:gd name="f126" fmla="*/ f89 1 2354521"/>
              <a:gd name="f127" fmla="*/ f90 1 2354521"/>
              <a:gd name="f128" fmla="*/ f91 1 2354521"/>
              <a:gd name="f129" fmla="*/ f92 1 2354521"/>
              <a:gd name="f130" fmla="*/ f93 1 2354521"/>
              <a:gd name="f131" fmla="*/ f94 1 2354521"/>
              <a:gd name="f132" fmla="*/ f95 1 2354521"/>
              <a:gd name="f133" fmla="*/ f96 1 2354521"/>
              <a:gd name="f134" fmla="*/ f97 1 2354521"/>
              <a:gd name="f135" fmla="*/ f98 1 2354521"/>
              <a:gd name="f136" fmla="*/ f99 1 2354521"/>
              <a:gd name="f137" fmla="*/ f100 1 2354521"/>
              <a:gd name="f138" fmla="*/ f101 1 2354521"/>
              <a:gd name="f139" fmla="*/ f102 1 2296406"/>
              <a:gd name="f140" fmla="*/ f103 1 2354521"/>
              <a:gd name="f141" fmla="*/ f104 1 2296406"/>
              <a:gd name="f142" fmla="*/ f105 1 2354521"/>
              <a:gd name="f143" fmla="*/ f106 1 2296406"/>
              <a:gd name="f144" fmla="*/ f107 1 2354521"/>
              <a:gd name="f145" fmla="*/ f63 1 f70"/>
              <a:gd name="f146" fmla="*/ f64 1 f70"/>
              <a:gd name="f147" fmla="*/ f63 1 f71"/>
              <a:gd name="f148" fmla="*/ f65 1 f71"/>
              <a:gd name="f149" fmla="*/ f120 1 f70"/>
              <a:gd name="f150" fmla="*/ f123 1 f71"/>
              <a:gd name="f151" fmla="*/ f143 1 f70"/>
              <a:gd name="f152" fmla="*/ f144 1 f71"/>
              <a:gd name="f153" fmla="*/ f141 1 f70"/>
              <a:gd name="f154" fmla="*/ f142 1 f71"/>
              <a:gd name="f155" fmla="*/ f139 1 f70"/>
              <a:gd name="f156" fmla="*/ f140 1 f71"/>
              <a:gd name="f157" fmla="*/ f124 1 f70"/>
              <a:gd name="f158" fmla="*/ f125 1 f71"/>
              <a:gd name="f159" fmla="*/ f122 1 f70"/>
              <a:gd name="f160" fmla="*/ f126 1 f71"/>
              <a:gd name="f161" fmla="*/ f109 1 f70"/>
              <a:gd name="f162" fmla="*/ f127 1 f71"/>
              <a:gd name="f163" fmla="*/ f110 1 f70"/>
              <a:gd name="f164" fmla="*/ f128 1 f71"/>
              <a:gd name="f165" fmla="*/ f111 1 f70"/>
              <a:gd name="f166" fmla="*/ f129 1 f71"/>
              <a:gd name="f167" fmla="*/ f112 1 f70"/>
              <a:gd name="f168" fmla="*/ f130 1 f71"/>
              <a:gd name="f169" fmla="*/ f113 1 f70"/>
              <a:gd name="f170" fmla="*/ f131 1 f71"/>
              <a:gd name="f171" fmla="*/ f114 1 f70"/>
              <a:gd name="f172" fmla="*/ f132 1 f71"/>
              <a:gd name="f173" fmla="*/ f115 1 f70"/>
              <a:gd name="f174" fmla="*/ f133 1 f71"/>
              <a:gd name="f175" fmla="*/ f116 1 f70"/>
              <a:gd name="f176" fmla="*/ f134 1 f71"/>
              <a:gd name="f177" fmla="*/ f117 1 f70"/>
              <a:gd name="f178" fmla="*/ f135 1 f71"/>
              <a:gd name="f179" fmla="*/ f118 1 f70"/>
              <a:gd name="f180" fmla="*/ f136 1 f71"/>
              <a:gd name="f181" fmla="*/ f119 1 f70"/>
              <a:gd name="f182" fmla="*/ f137 1 f71"/>
              <a:gd name="f183" fmla="*/ f121 1 f70"/>
              <a:gd name="f184" fmla="*/ f138 1 f71"/>
              <a:gd name="f185" fmla="*/ f145 f61 1"/>
              <a:gd name="f186" fmla="*/ f146 f61 1"/>
              <a:gd name="f187" fmla="*/ f148 f62 1"/>
              <a:gd name="f188" fmla="*/ f147 f62 1"/>
              <a:gd name="f189" fmla="*/ f149 f61 1"/>
              <a:gd name="f190" fmla="*/ f150 f62 1"/>
              <a:gd name="f191" fmla="*/ f151 f61 1"/>
              <a:gd name="f192" fmla="*/ f152 f62 1"/>
              <a:gd name="f193" fmla="*/ f153 f61 1"/>
              <a:gd name="f194" fmla="*/ f154 f62 1"/>
              <a:gd name="f195" fmla="*/ f155 f61 1"/>
              <a:gd name="f196" fmla="*/ f156 f62 1"/>
              <a:gd name="f197" fmla="*/ f157 f61 1"/>
              <a:gd name="f198" fmla="*/ f158 f62 1"/>
              <a:gd name="f199" fmla="*/ f159 f61 1"/>
              <a:gd name="f200" fmla="*/ f160 f62 1"/>
              <a:gd name="f201" fmla="*/ f161 f61 1"/>
              <a:gd name="f202" fmla="*/ f162 f62 1"/>
              <a:gd name="f203" fmla="*/ f163 f61 1"/>
              <a:gd name="f204" fmla="*/ f164 f62 1"/>
              <a:gd name="f205" fmla="*/ f165 f61 1"/>
              <a:gd name="f206" fmla="*/ f166 f62 1"/>
              <a:gd name="f207" fmla="*/ f167 f61 1"/>
              <a:gd name="f208" fmla="*/ f168 f62 1"/>
              <a:gd name="f209" fmla="*/ f169 f61 1"/>
              <a:gd name="f210" fmla="*/ f170 f62 1"/>
              <a:gd name="f211" fmla="*/ f171 f61 1"/>
              <a:gd name="f212" fmla="*/ f172 f62 1"/>
              <a:gd name="f213" fmla="*/ f173 f61 1"/>
              <a:gd name="f214" fmla="*/ f174 f62 1"/>
              <a:gd name="f215" fmla="*/ f175 f61 1"/>
              <a:gd name="f216" fmla="*/ f176 f62 1"/>
              <a:gd name="f217" fmla="*/ f177 f61 1"/>
              <a:gd name="f218" fmla="*/ f178 f62 1"/>
              <a:gd name="f219" fmla="*/ f179 f61 1"/>
              <a:gd name="f220" fmla="*/ f180 f62 1"/>
              <a:gd name="f221" fmla="*/ f181 f61 1"/>
              <a:gd name="f222" fmla="*/ f182 f62 1"/>
              <a:gd name="f223" fmla="*/ f183 f61 1"/>
              <a:gd name="f224" fmla="*/ f184 f62 1"/>
            </a:gdLst>
            <a:ahLst/>
            <a:cxnLst>
              <a:cxn ang="3cd4">
                <a:pos x="hc" y="t"/>
              </a:cxn>
              <a:cxn ang="0">
                <a:pos x="r" y="vc"/>
              </a:cxn>
              <a:cxn ang="cd4">
                <a:pos x="hc" y="b"/>
              </a:cxn>
              <a:cxn ang="cd2">
                <a:pos x="l" y="vc"/>
              </a:cxn>
              <a:cxn ang="f108">
                <a:pos x="f189" y="f190"/>
              </a:cxn>
              <a:cxn ang="f108">
                <a:pos x="f191" y="f192"/>
              </a:cxn>
              <a:cxn ang="f108">
                <a:pos x="f193" y="f194"/>
              </a:cxn>
              <a:cxn ang="f108">
                <a:pos x="f195" y="f196"/>
              </a:cxn>
              <a:cxn ang="f108">
                <a:pos x="f197" y="f198"/>
              </a:cxn>
              <a:cxn ang="f108">
                <a:pos x="f199" y="f200"/>
              </a:cxn>
              <a:cxn ang="f108">
                <a:pos x="f201" y="f202"/>
              </a:cxn>
              <a:cxn ang="f108">
                <a:pos x="f203" y="f204"/>
              </a:cxn>
              <a:cxn ang="f108">
                <a:pos x="f205" y="f206"/>
              </a:cxn>
              <a:cxn ang="f108">
                <a:pos x="f207" y="f208"/>
              </a:cxn>
              <a:cxn ang="f108">
                <a:pos x="f209" y="f210"/>
              </a:cxn>
              <a:cxn ang="f108">
                <a:pos x="f211" y="f212"/>
              </a:cxn>
              <a:cxn ang="f108">
                <a:pos x="f213" y="f214"/>
              </a:cxn>
              <a:cxn ang="f108">
                <a:pos x="f215" y="f216"/>
              </a:cxn>
              <a:cxn ang="f108">
                <a:pos x="f217" y="f218"/>
              </a:cxn>
              <a:cxn ang="f108">
                <a:pos x="f219" y="f220"/>
              </a:cxn>
              <a:cxn ang="f108">
                <a:pos x="f221" y="f222"/>
              </a:cxn>
              <a:cxn ang="f108">
                <a:pos x="f223" y="f224"/>
              </a:cxn>
            </a:cxnLst>
            <a:rect l="f185" t="f188" r="f186" b="f187"/>
            <a:pathLst>
              <a:path w="2296406" h="2354521">
                <a:moveTo>
                  <a:pt x="f8" y="f9"/>
                </a:moveTo>
                <a:lnTo>
                  <a:pt x="f10" y="f11"/>
                </a:lnTo>
                <a:cubicBezTo>
                  <a:pt x="f12" y="f13"/>
                  <a:pt x="f14" y="f15"/>
                  <a:pt x="f16" y="f17"/>
                </a:cubicBezTo>
                <a:cubicBezTo>
                  <a:pt x="f18" y="f19"/>
                  <a:pt x="f20" y="f21"/>
                  <a:pt x="f22" y="f23"/>
                </a:cubicBezTo>
                <a:lnTo>
                  <a:pt x="f24" y="f7"/>
                </a:lnTo>
                <a:lnTo>
                  <a:pt x="f25" y="f26"/>
                </a:lnTo>
                <a:lnTo>
                  <a:pt x="f27" y="f28"/>
                </a:lnTo>
                <a:lnTo>
                  <a:pt x="f29" y="f30"/>
                </a:lnTo>
                <a:lnTo>
                  <a:pt x="f31" y="f32"/>
                </a:lnTo>
                <a:lnTo>
                  <a:pt x="f33" y="f34"/>
                </a:lnTo>
                <a:lnTo>
                  <a:pt x="f35" y="f36"/>
                </a:lnTo>
                <a:cubicBezTo>
                  <a:pt x="f37" y="f38"/>
                  <a:pt x="f39" y="f40"/>
                  <a:pt x="f41" y="f42"/>
                </a:cubicBezTo>
                <a:cubicBezTo>
                  <a:pt x="f43" y="f44"/>
                  <a:pt x="f45" y="f46"/>
                  <a:pt x="f47" y="f48"/>
                </a:cubicBezTo>
                <a:lnTo>
                  <a:pt x="f49" y="f50"/>
                </a:lnTo>
                <a:lnTo>
                  <a:pt x="f6" y="f51"/>
                </a:lnTo>
                <a:lnTo>
                  <a:pt x="f52" y="f53"/>
                </a:lnTo>
                <a:lnTo>
                  <a:pt x="f54" y="f55"/>
                </a:lnTo>
                <a:cubicBezTo>
                  <a:pt x="f56" y="f57"/>
                  <a:pt x="f58" y="f59"/>
                  <a:pt x="f58" y="f59"/>
                </a:cubicBezTo>
              </a:path>
            </a:pathLst>
          </a:custGeom>
          <a:no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13" name="Block Arc 10">
            <a:extLst>
              <a:ext uri="{FF2B5EF4-FFF2-40B4-BE49-F238E27FC236}">
                <a16:creationId xmlns:a16="http://schemas.microsoft.com/office/drawing/2014/main" id="{9D810D01-EBEC-A356-A34C-03BF5FF9CEA8}"/>
              </a:ext>
            </a:extLst>
          </p:cNvPr>
          <p:cNvSpPr/>
          <p:nvPr/>
        </p:nvSpPr>
        <p:spPr>
          <a:xfrm>
            <a:off x="3746680" y="3514834"/>
            <a:ext cx="521464" cy="353214"/>
          </a:xfrm>
          <a:custGeom>
            <a:avLst/>
            <a:gdLst>
              <a:gd name="f0" fmla="val w"/>
              <a:gd name="f1" fmla="val h"/>
              <a:gd name="f2" fmla="val 0"/>
              <a:gd name="f3" fmla="val 3219104"/>
              <a:gd name="f4" fmla="val 2180445"/>
              <a:gd name="f5" fmla="val 631935"/>
              <a:gd name="f6" fmla="val 660566"/>
              <a:gd name="f7" fmla="val 582229"/>
              <a:gd name="f8" fmla="val 541935"/>
              <a:gd name="f9" fmla="val 700860"/>
              <a:gd name="f10" fmla="val 750566"/>
              <a:gd name="f11" fmla="val 800272"/>
              <a:gd name="f12" fmla="val 840566"/>
              <a:gd name="f13" fmla="val 681641"/>
              <a:gd name="f14" fmla="val 721935"/>
              <a:gd name="f15" fmla="val 2920524"/>
              <a:gd name="f16" fmla="val 132986"/>
              <a:gd name="f17" fmla="val 2884582"/>
              <a:gd name="f18" fmla="val 2855445"/>
              <a:gd name="f19" fmla="val 171564"/>
              <a:gd name="f20" fmla="val 219152"/>
              <a:gd name="f21" fmla="val 266740"/>
              <a:gd name="f22" fmla="val 305318"/>
              <a:gd name="f23" fmla="val 2956466"/>
              <a:gd name="f24" fmla="val 2985603"/>
              <a:gd name="f25" fmla="val 1840097"/>
              <a:gd name="f26" fmla="val 123357"/>
              <a:gd name="f27" fmla="val 1690593"/>
              <a:gd name="f28" fmla="val 125267"/>
              <a:gd name="f29" fmla="val 1541569"/>
              <a:gd name="f30" fmla="val 163386"/>
              <a:gd name="f31" fmla="val 1407089"/>
              <a:gd name="f32" fmla="val 237534"/>
              <a:gd name="f33" fmla="val 1442443"/>
              <a:gd name="f34" fmla="val 299445"/>
              <a:gd name="f35" fmla="val 1690026"/>
              <a:gd name="f36" fmla="val 162934"/>
              <a:gd name="f37" fmla="val 1991162"/>
              <a:gd name="f38" fmla="val 159087"/>
              <a:gd name="f39" fmla="val 2242273"/>
              <a:gd name="f40" fmla="val 289227"/>
              <a:gd name="f41" fmla="val 2275978"/>
              <a:gd name="f42" fmla="val 226435"/>
              <a:gd name="f43" fmla="val 2139582"/>
              <a:gd name="f44" fmla="val 155746"/>
              <a:gd name="f45" fmla="val 1989600"/>
              <a:gd name="f46" fmla="val 121447"/>
              <a:gd name="f47" fmla="val 1808744"/>
              <a:gd name="f48" fmla="val 1233"/>
              <a:gd name="f49" fmla="val 2156106"/>
              <a:gd name="f50" fmla="val -14520"/>
              <a:gd name="f51" fmla="val 2554236"/>
              <a:gd name="f52" fmla="val 122009"/>
              <a:gd name="f53" fmla="val 2727916"/>
              <a:gd name="f54" fmla="val 332053"/>
              <a:gd name="f55" fmla="val 2797407"/>
              <a:gd name="f56" fmla="val 426906"/>
              <a:gd name="f57" fmla="val 2816730"/>
              <a:gd name="f58" fmla="val 407744"/>
              <a:gd name="f59" fmla="val 2822914"/>
              <a:gd name="f60" fmla="val 396798"/>
              <a:gd name="f61" fmla="val 2848347"/>
              <a:gd name="f62" fmla="val 374270"/>
              <a:gd name="f63" fmla="val 2789714"/>
              <a:gd name="f64" fmla="val 335227"/>
              <a:gd name="f65" fmla="val 2770554"/>
              <a:gd name="f66" fmla="val 301522"/>
              <a:gd name="f67" fmla="val 211287"/>
              <a:gd name="f68" fmla="val 109060"/>
              <a:gd name="f69" fmla="val 2826850"/>
              <a:gd name="f70" fmla="val 34523"/>
              <a:gd name="f71" fmla="val 2918697"/>
              <a:gd name="f72" fmla="val 33333"/>
              <a:gd name="f73" fmla="val 3010544"/>
              <a:gd name="f74" fmla="val 32143"/>
              <a:gd name="f75" fmla="val 3068737"/>
              <a:gd name="f76" fmla="val 122977"/>
              <a:gd name="f77" fmla="val 3064459"/>
              <a:gd name="f78" fmla="val 218431"/>
              <a:gd name="f79" fmla="val 3062319"/>
              <a:gd name="f80" fmla="val 266188"/>
              <a:gd name="f81" fmla="val 3063213"/>
              <a:gd name="f82" fmla="val 242475"/>
              <a:gd name="f83" fmla="val 3054577"/>
              <a:gd name="f84" fmla="val 285936"/>
              <a:gd name="f85" fmla="val 3088600"/>
              <a:gd name="f86" fmla="val 260795"/>
              <a:gd name="f87" fmla="val 3146396"/>
              <a:gd name="f88" fmla="val 297212"/>
              <a:gd name="f89" fmla="val 3198377"/>
              <a:gd name="f90" fmla="val 27802"/>
              <a:gd name="f91" fmla="val 3270974"/>
              <a:gd name="f92" fmla="val 270322"/>
              <a:gd name="f93" fmla="val 3142267"/>
              <a:gd name="f94" fmla="val 378871"/>
              <a:gd name="f95" fmla="val 2977023"/>
              <a:gd name="f96" fmla="val 405424"/>
              <a:gd name="f97" fmla="val 2937650"/>
              <a:gd name="f98" fmla="val 455263"/>
              <a:gd name="f99" fmla="val 2906651"/>
              <a:gd name="f100" fmla="val 507366"/>
              <a:gd name="f101" fmla="val 2854455"/>
              <a:gd name="f102" fmla="val 531728"/>
              <a:gd name="f103" fmla="val 2854593"/>
              <a:gd name="f104" fmla="val 531917"/>
              <a:gd name="f105" fmla="val 2854687"/>
              <a:gd name="f106" fmla="val 532126"/>
              <a:gd name="f107" fmla="val 2854781"/>
              <a:gd name="f108" fmla="val 532336"/>
              <a:gd name="f109" fmla="val 2914835"/>
              <a:gd name="f110" fmla="val 719911"/>
              <a:gd name="f111" fmla="val 2982387"/>
              <a:gd name="f112" fmla="val 1030651"/>
              <a:gd name="f113" fmla="val 2875068"/>
              <a:gd name="f114" fmla="val 1334999"/>
              <a:gd name="f115" fmla="val 2751965"/>
              <a:gd name="f116" fmla="val 1458417"/>
              <a:gd name="f117" fmla="val 2718119"/>
              <a:gd name="f118" fmla="val 1752479"/>
              <a:gd name="f119" fmla="val 2636178"/>
              <a:gd name="f120" fmla="val 1904762"/>
              <a:gd name="f121" fmla="val 2564924"/>
              <a:gd name="f122" fmla="val 2133185"/>
              <a:gd name="f123" fmla="val 2548001"/>
              <a:gd name="f124" fmla="val 2174319"/>
              <a:gd name="f125" fmla="val 2290597"/>
              <a:gd name="f126" fmla="val 2162941"/>
              <a:gd name="f127" fmla="val 2284362"/>
              <a:gd name="f128" fmla="val 2130560"/>
              <a:gd name="f129" fmla="val 2253189"/>
              <a:gd name="f130" fmla="val 1989654"/>
              <a:gd name="f131" fmla="val 2205984"/>
              <a:gd name="f132" fmla="val 1832997"/>
              <a:gd name="f133" fmla="val 2190842"/>
              <a:gd name="f134" fmla="val 1681589"/>
              <a:gd name="f135" fmla="val 1937891"/>
              <a:gd name="f136" fmla="val 1727975"/>
              <a:gd name="f137" fmla="val 1628829"/>
              <a:gd name="f138" fmla="val 1727099"/>
              <a:gd name="f139" fmla="val 1429318"/>
              <a:gd name="f140" fmla="val 1710471"/>
              <a:gd name="f141" fmla="val 1387456"/>
              <a:gd name="f142" fmla="val 1891634"/>
              <a:gd name="f143" fmla="val 1268107"/>
              <a:gd name="f144" fmla="val 2057044"/>
              <a:gd name="f145" fmla="val 1143413"/>
              <a:gd name="f146" fmla="val 943012"/>
              <a:gd name="f147" fmla="val 894916"/>
              <a:gd name="f148" fmla="val 2170818"/>
              <a:gd name="f149" fmla="val 902932"/>
              <a:gd name="f150" fmla="val 1825120"/>
              <a:gd name="f151" fmla="val 910948"/>
              <a:gd name="f152" fmla="val 1650083"/>
              <a:gd name="f153" fmla="val 600994"/>
              <a:gd name="f154" fmla="val 1508303"/>
              <a:gd name="f155" fmla="val -80369"/>
              <a:gd name="f156" fmla="val 1319263"/>
              <a:gd name="f157" fmla="val 7807"/>
              <a:gd name="f158" fmla="val 838786"/>
              <a:gd name="f159" fmla="val 13151"/>
              <a:gd name="f160" fmla="val 796777"/>
              <a:gd name="f161" fmla="val 184160"/>
              <a:gd name="f162" fmla="val 802028"/>
              <a:gd name="f163" fmla="val 275009"/>
              <a:gd name="f164" fmla="val 799402"/>
              <a:gd name="f165" fmla="val 369419"/>
              <a:gd name="f166" fmla="val 659373"/>
              <a:gd name="f167" fmla="val 418407"/>
              <a:gd name="f168" fmla="val 582356"/>
              <a:gd name="f169" fmla="val 555570"/>
              <a:gd name="f170" fmla="val 465957"/>
              <a:gd name="f171" fmla="val 547554"/>
              <a:gd name="f172" fmla="val 374062"/>
              <a:gd name="f173" fmla="val 496786"/>
              <a:gd name="f174" fmla="val 206026"/>
              <a:gd name="f175" fmla="val 531522"/>
              <a:gd name="f176" fmla="val 190273"/>
              <a:gd name="f177" fmla="val 764877"/>
              <a:gd name="f178" fmla="val 64246"/>
              <a:gd name="f179" fmla="val 803177"/>
              <a:gd name="f180" fmla="val 250661"/>
              <a:gd name="f181" fmla="val 924308"/>
              <a:gd name="f182" fmla="val 355683"/>
              <a:gd name="f183" fmla="val 1130053"/>
              <a:gd name="f184" fmla="val 143013"/>
              <a:gd name="f185" fmla="val 1554903"/>
              <a:gd name="f186" fmla="val 11735"/>
              <a:gd name="f187" fmla="*/ f0 1 3219104"/>
              <a:gd name="f188" fmla="*/ f1 1 2180445"/>
              <a:gd name="f189" fmla="val f2"/>
              <a:gd name="f190" fmla="val f3"/>
              <a:gd name="f191" fmla="val f4"/>
              <a:gd name="f192" fmla="+- f191 0 f189"/>
              <a:gd name="f193" fmla="+- f190 0 f189"/>
              <a:gd name="f194" fmla="*/ f193 1 3219104"/>
              <a:gd name="f195" fmla="*/ f192 1 2180445"/>
              <a:gd name="f196" fmla="*/ f189 1 f194"/>
              <a:gd name="f197" fmla="*/ f190 1 f194"/>
              <a:gd name="f198" fmla="*/ f189 1 f195"/>
              <a:gd name="f199" fmla="*/ f191 1 f195"/>
              <a:gd name="f200" fmla="*/ f196 f187 1"/>
              <a:gd name="f201" fmla="*/ f197 f187 1"/>
              <a:gd name="f202" fmla="*/ f199 f188 1"/>
              <a:gd name="f203" fmla="*/ f198 f188 1"/>
            </a:gdLst>
            <a:ahLst/>
            <a:cxnLst>
              <a:cxn ang="3cd4">
                <a:pos x="hc" y="t"/>
              </a:cxn>
              <a:cxn ang="0">
                <a:pos x="r" y="vc"/>
              </a:cxn>
              <a:cxn ang="cd4">
                <a:pos x="hc" y="b"/>
              </a:cxn>
              <a:cxn ang="cd2">
                <a:pos x="l" y="vc"/>
              </a:cxn>
            </a:cxnLst>
            <a:rect l="f200" t="f203" r="f201" b="f202"/>
            <a:pathLst>
              <a:path w="3219104" h="2180445">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15" y="f16"/>
                </a:moveTo>
                <a:cubicBezTo>
                  <a:pt x="f17" y="f16"/>
                  <a:pt x="f18" y="f19"/>
                  <a:pt x="f18" y="f20"/>
                </a:cubicBezTo>
                <a:cubicBezTo>
                  <a:pt x="f18" y="f21"/>
                  <a:pt x="f17" y="f22"/>
                  <a:pt x="f15" y="f22"/>
                </a:cubicBezTo>
                <a:cubicBezTo>
                  <a:pt x="f23" y="f22"/>
                  <a:pt x="f24" y="f21"/>
                  <a:pt x="f24" y="f20"/>
                </a:cubicBezTo>
                <a:cubicBezTo>
                  <a:pt x="f24" y="f19"/>
                  <a:pt x="f23" y="f16"/>
                  <a:pt x="f15" y="f16"/>
                </a:cubicBezTo>
                <a:close/>
                <a:moveTo>
                  <a:pt x="f25" y="f26"/>
                </a:moveTo>
                <a:cubicBezTo>
                  <a:pt x="f27" y="f28"/>
                  <a:pt x="f29" y="f30"/>
                  <a:pt x="f31" y="f32"/>
                </a:cubicBezTo>
                <a:lnTo>
                  <a:pt x="f33" y="f34"/>
                </a:lnTo>
                <a:cubicBezTo>
                  <a:pt x="f35" y="f36"/>
                  <a:pt x="f37" y="f38"/>
                  <a:pt x="f39" y="f40"/>
                </a:cubicBezTo>
                <a:lnTo>
                  <a:pt x="f41" y="f42"/>
                </a:lnTo>
                <a:cubicBezTo>
                  <a:pt x="f43" y="f44"/>
                  <a:pt x="f45" y="f46"/>
                  <a:pt x="f25" y="f26"/>
                </a:cubicBezTo>
                <a:close/>
                <a:moveTo>
                  <a:pt x="f47" y="f48"/>
                </a:moveTo>
                <a:cubicBezTo>
                  <a:pt x="f49" y="f50"/>
                  <a:pt x="f51" y="f52"/>
                  <a:pt x="f53" y="f54"/>
                </a:cubicBezTo>
                <a:lnTo>
                  <a:pt x="f55" y="f56"/>
                </a:lnTo>
                <a:cubicBezTo>
                  <a:pt x="f57" y="f58"/>
                  <a:pt x="f59" y="f60"/>
                  <a:pt x="f61" y="f62"/>
                </a:cubicBezTo>
                <a:cubicBezTo>
                  <a:pt x="f63" y="f64"/>
                  <a:pt x="f65" y="f66"/>
                  <a:pt x="f65" y="f67"/>
                </a:cubicBezTo>
                <a:cubicBezTo>
                  <a:pt x="f65" y="f68"/>
                  <a:pt x="f69" y="f70"/>
                  <a:pt x="f71" y="f72"/>
                </a:cubicBezTo>
                <a:cubicBezTo>
                  <a:pt x="f73" y="f74"/>
                  <a:pt x="f75" y="f76"/>
                  <a:pt x="f77" y="f78"/>
                </a:cubicBezTo>
                <a:cubicBezTo>
                  <a:pt x="f79" y="f80"/>
                  <a:pt x="f81" y="f82"/>
                  <a:pt x="f83" y="f84"/>
                </a:cubicBezTo>
                <a:cubicBezTo>
                  <a:pt x="f85" y="f86"/>
                  <a:pt x="f87" y="f88"/>
                  <a:pt x="f89" y="f90"/>
                </a:cubicBezTo>
                <a:cubicBezTo>
                  <a:pt x="f91" y="f92"/>
                  <a:pt x="f93" y="f94"/>
                  <a:pt x="f95" y="f96"/>
                </a:cubicBezTo>
                <a:cubicBezTo>
                  <a:pt x="f97" y="f98"/>
                  <a:pt x="f99" y="f100"/>
                  <a:pt x="f101" y="f102"/>
                </a:cubicBezTo>
                <a:cubicBezTo>
                  <a:pt x="f103" y="f104"/>
                  <a:pt x="f105" y="f106"/>
                  <a:pt x="f107" y="f108"/>
                </a:cubicBezTo>
                <a:lnTo>
                  <a:pt x="f109" y="f110"/>
                </a:lnTo>
                <a:cubicBezTo>
                  <a:pt x="f111" y="f112"/>
                  <a:pt x="f113" y="f114"/>
                  <a:pt x="f115" y="f116"/>
                </a:cubicBezTo>
                <a:cubicBezTo>
                  <a:pt x="f117" y="f118"/>
                  <a:pt x="f119" y="f120"/>
                  <a:pt x="f121" y="f122"/>
                </a:cubicBezTo>
                <a:cubicBezTo>
                  <a:pt x="f123" y="f124"/>
                  <a:pt x="f125" y="f126"/>
                  <a:pt x="f127" y="f128"/>
                </a:cubicBezTo>
                <a:cubicBezTo>
                  <a:pt x="f129" y="f130"/>
                  <a:pt x="f131" y="f132"/>
                  <a:pt x="f133" y="f134"/>
                </a:cubicBezTo>
                <a:cubicBezTo>
                  <a:pt x="f135" y="f136"/>
                  <a:pt x="f137" y="f138"/>
                  <a:pt x="f139" y="f140"/>
                </a:cubicBezTo>
                <a:cubicBezTo>
                  <a:pt x="f141" y="f142"/>
                  <a:pt x="f143" y="f144"/>
                  <a:pt x="f145" y="f4"/>
                </a:cubicBezTo>
                <a:lnTo>
                  <a:pt x="f146" y="f4"/>
                </a:lnTo>
                <a:cubicBezTo>
                  <a:pt x="f147" y="f148"/>
                  <a:pt x="f149" y="f150"/>
                  <a:pt x="f151" y="f152"/>
                </a:cubicBezTo>
                <a:cubicBezTo>
                  <a:pt x="f153" y="f154"/>
                  <a:pt x="f155" y="f156"/>
                  <a:pt x="f157" y="f158"/>
                </a:cubicBezTo>
                <a:cubicBezTo>
                  <a:pt x="f159" y="f160"/>
                  <a:pt x="f161" y="f162"/>
                  <a:pt x="f163" y="f164"/>
                </a:cubicBezTo>
                <a:cubicBezTo>
                  <a:pt x="f165" y="f166"/>
                  <a:pt x="f167" y="f168"/>
                  <a:pt x="f169" y="f170"/>
                </a:cubicBezTo>
                <a:cubicBezTo>
                  <a:pt x="f171" y="f172"/>
                  <a:pt x="f173" y="f174"/>
                  <a:pt x="f175" y="f176"/>
                </a:cubicBezTo>
                <a:cubicBezTo>
                  <a:pt x="f177" y="f178"/>
                  <a:pt x="f179" y="f180"/>
                  <a:pt x="f181" y="f182"/>
                </a:cubicBezTo>
                <a:cubicBezTo>
                  <a:pt x="f183" y="f184"/>
                  <a:pt x="f185" y="f186"/>
                  <a:pt x="f47" y="f48"/>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42296B"/>
              </a:solidFill>
              <a:uFillTx/>
              <a:latin typeface="Arial"/>
              <a:ea typeface="맑은 고딕" pitchFamily="34"/>
            </a:endParaRPr>
          </a:p>
        </p:txBody>
      </p:sp>
      <p:sp>
        <p:nvSpPr>
          <p:cNvPr id="14" name="Freeform 55">
            <a:extLst>
              <a:ext uri="{FF2B5EF4-FFF2-40B4-BE49-F238E27FC236}">
                <a16:creationId xmlns:a16="http://schemas.microsoft.com/office/drawing/2014/main" id="{AF230E39-73C5-6ED7-5EE2-92492EF66A1A}"/>
              </a:ext>
            </a:extLst>
          </p:cNvPr>
          <p:cNvSpPr/>
          <p:nvPr/>
        </p:nvSpPr>
        <p:spPr>
          <a:xfrm>
            <a:off x="3288877" y="4161205"/>
            <a:ext cx="268284" cy="657389"/>
          </a:xfrm>
          <a:custGeom>
            <a:avLst/>
            <a:gdLst>
              <a:gd name="f0" fmla="val w"/>
              <a:gd name="f1" fmla="val h"/>
              <a:gd name="f2" fmla="val 0"/>
              <a:gd name="f3" fmla="val 1060423"/>
              <a:gd name="f4" fmla="val 2598393"/>
              <a:gd name="f5" fmla="val 511607"/>
              <a:gd name="f6" fmla="val 1989888"/>
              <a:gd name="f7" fmla="val 421916"/>
              <a:gd name="f8" fmla="val 2038892"/>
              <a:gd name="f9" fmla="val 392123"/>
              <a:gd name="f10" fmla="val 2248491"/>
              <a:gd name="f11" fmla="val 577615"/>
              <a:gd name="f12" fmla="val 2379095"/>
              <a:gd name="f13" fmla="val 531205"/>
              <a:gd name="f14" fmla="val 2257454"/>
              <a:gd name="f15" fmla="val 562054"/>
              <a:gd name="f16" fmla="val 2197447"/>
              <a:gd name="f17" fmla="val 592034"/>
              <a:gd name="f18" fmla="val 2136572"/>
              <a:gd name="f19" fmla="val 592534"/>
              <a:gd name="f20" fmla="val 2167519"/>
              <a:gd name="f21" fmla="val 560915"/>
              <a:gd name="f22" fmla="val 2234057"/>
              <a:gd name="f23" fmla="val 638675"/>
              <a:gd name="f24" fmla="val 2272816"/>
              <a:gd name="f25" fmla="val 602283"/>
              <a:gd name="f26" fmla="val 2156226"/>
              <a:gd name="f27" fmla="val 756001"/>
              <a:gd name="f28" fmla="val 2119500"/>
              <a:gd name="f29" fmla="val 594605"/>
              <a:gd name="f30" fmla="val 1990756"/>
              <a:gd name="f31" fmla="val 828052"/>
              <a:gd name="f32" fmla="val 2024484"/>
              <a:gd name="f33" fmla="val 759407"/>
              <a:gd name="f34" fmla="val 2143283"/>
              <a:gd name="f35" fmla="val 814896"/>
              <a:gd name="f36" fmla="val 2262952"/>
              <a:gd name="f37" fmla="val 774295"/>
              <a:gd name="f38" fmla="val 2270013"/>
              <a:gd name="f39" fmla="val 715464"/>
              <a:gd name="f40" fmla="val 2161619"/>
              <a:gd name="f41" fmla="val 728685"/>
              <a:gd name="f42" fmla="val 2212952"/>
              <a:gd name="f43" fmla="val 798068"/>
              <a:gd name="f44" fmla="val 2415798"/>
              <a:gd name="f45" fmla="val 590532"/>
              <a:gd name="f46" fmla="val 2421590"/>
              <a:gd name="f47" fmla="val 656442"/>
              <a:gd name="f48" fmla="val 451592"/>
              <a:gd name="f49" fmla="val 2586815"/>
              <a:gd name="f50" fmla="val 511509"/>
              <a:gd name="f51" fmla="val 2396411"/>
              <a:gd name="f52" fmla="val 415171"/>
              <a:gd name="f53" fmla="val 2350110"/>
              <a:gd name="f54" fmla="val 389023"/>
              <a:gd name="f55" fmla="val 2345435"/>
              <a:gd name="f56" fmla="val 357666"/>
              <a:gd name="f57" fmla="val 2366802"/>
              <a:gd name="f58" fmla="val 415723"/>
              <a:gd name="f59" fmla="val 2461957"/>
              <a:gd name="f60" fmla="val 77590"/>
              <a:gd name="f61" fmla="val 2209980"/>
              <a:gd name="f62" fmla="val 314998"/>
              <a:gd name="f63" fmla="val 2004011"/>
              <a:gd name="f64" fmla="val 344786"/>
              <a:gd name="f65" fmla="val 1884983"/>
              <a:gd name="f66" fmla="val 722598"/>
              <a:gd name="f67" fmla="val 716460"/>
              <a:gd name="f68" fmla="val 1906965"/>
              <a:gd name="f69" fmla="val 711917"/>
              <a:gd name="f70" fmla="val 1928321"/>
              <a:gd name="f71" fmla="val 707988"/>
              <a:gd name="f72" fmla="val 1948728"/>
              <a:gd name="f73" fmla="val 357819"/>
              <a:gd name="f74" fmla="val 1948059"/>
              <a:gd name="f75" fmla="val 530212"/>
              <a:gd name="f76" fmla="val 651224"/>
              <a:gd name="f77" fmla="val 585486"/>
              <a:gd name="f78" fmla="val 630294"/>
              <a:gd name="f79" fmla="val 696033"/>
              <a:gd name="f80" fmla="val 751307"/>
              <a:gd name="f81" fmla="val 806581"/>
              <a:gd name="f82" fmla="val 851389"/>
              <a:gd name="f83" fmla="val 474938"/>
              <a:gd name="f84" fmla="val 430129"/>
              <a:gd name="f85" fmla="val 551141"/>
              <a:gd name="f86" fmla="val 419664"/>
              <a:gd name="f87" fmla="val 330046"/>
              <a:gd name="f88" fmla="val 640759"/>
              <a:gd name="f89" fmla="val 861855"/>
              <a:gd name="f90" fmla="val 951472"/>
              <a:gd name="f91" fmla="val 640760"/>
              <a:gd name="f92" fmla="val 730377"/>
              <a:gd name="f93" fmla="val 286245"/>
              <a:gd name="f94" fmla="val 353827"/>
              <a:gd name="f95" fmla="val 438132"/>
              <a:gd name="f96" fmla="val 439406"/>
              <a:gd name="f97" fmla="val 623290"/>
              <a:gd name="f98" fmla="val 440561"/>
              <a:gd name="f99" fmla="val 776100"/>
              <a:gd name="f100" fmla="val 356932"/>
              <a:gd name="f101" fmla="val 941305"/>
              <a:gd name="f102" fmla="val 720175"/>
              <a:gd name="f103" fmla="val 898096"/>
              <a:gd name="f104" fmla="val 1115325"/>
              <a:gd name="f105" fmla="val 825241"/>
              <a:gd name="f106" fmla="val 1447764"/>
              <a:gd name="f107" fmla="val 1673413"/>
              <a:gd name="f108" fmla="val 1021935"/>
              <a:gd name="f109" fmla="val 1978110"/>
              <a:gd name="f110" fmla="val 745125"/>
              <a:gd name="f111" fmla="val 1786699"/>
              <a:gd name="f112" fmla="val 734250"/>
              <a:gd name="f113" fmla="val 1834148"/>
              <a:gd name="f114" fmla="val 332991"/>
              <a:gd name="f115" fmla="val 330005"/>
              <a:gd name="f116" fmla="val 1820736"/>
              <a:gd name="f117" fmla="val 326662"/>
              <a:gd name="f118" fmla="val 1807037"/>
              <a:gd name="f119" fmla="val 323192"/>
              <a:gd name="f120" fmla="val 1793020"/>
              <a:gd name="f121" fmla="val 38489"/>
              <a:gd name="f122" fmla="val 1685191"/>
              <a:gd name="f123" fmla="val 237343"/>
              <a:gd name="f124" fmla="val 1457469"/>
              <a:gd name="f125" fmla="val 238009"/>
              <a:gd name="f126" fmla="val 1459571"/>
              <a:gd name="f127" fmla="val 242012"/>
              <a:gd name="f128" fmla="val 1446515"/>
              <a:gd name="f129" fmla="val 171205"/>
              <a:gd name="f130" fmla="val 1115067"/>
              <a:gd name="f131" fmla="val 127758"/>
              <a:gd name="f132" fmla="val 714059"/>
              <a:gd name="f133" fmla="val 527942"/>
              <a:gd name="f134" fmla="val 622760"/>
              <a:gd name="f135" fmla="val 95693"/>
              <a:gd name="f136" fmla="val 695048"/>
              <a:gd name="f137" fmla="val 196745"/>
              <a:gd name="f138" fmla="val 748164"/>
              <a:gd name="f139" fmla="val 301374"/>
              <a:gd name="f140" fmla="val 612692"/>
              <a:gd name="f141" fmla="val 376844"/>
              <a:gd name="f142" fmla="val 447588"/>
              <a:gd name="f143" fmla="val 375495"/>
              <a:gd name="f144" fmla="val 312997"/>
              <a:gd name="f145" fmla="val 298024"/>
              <a:gd name="f146" fmla="val 364591"/>
              <a:gd name="f147" fmla="val 193505"/>
              <a:gd name="f148" fmla="val 435080"/>
              <a:gd name="f149" fmla="val 93397"/>
              <a:gd name="f150" fmla="*/ f0 1 1060423"/>
              <a:gd name="f151" fmla="*/ f1 1 2598393"/>
              <a:gd name="f152" fmla="val f2"/>
              <a:gd name="f153" fmla="val f3"/>
              <a:gd name="f154" fmla="val f4"/>
              <a:gd name="f155" fmla="+- f154 0 f152"/>
              <a:gd name="f156" fmla="+- f153 0 f152"/>
              <a:gd name="f157" fmla="*/ f156 1 1060423"/>
              <a:gd name="f158" fmla="*/ f155 1 2598393"/>
              <a:gd name="f159" fmla="*/ f152 1 f157"/>
              <a:gd name="f160" fmla="*/ f153 1 f157"/>
              <a:gd name="f161" fmla="*/ f152 1 f158"/>
              <a:gd name="f162" fmla="*/ f154 1 f158"/>
              <a:gd name="f163" fmla="*/ f159 f150 1"/>
              <a:gd name="f164" fmla="*/ f160 f150 1"/>
              <a:gd name="f165" fmla="*/ f162 f151 1"/>
              <a:gd name="f166" fmla="*/ f161 f151 1"/>
            </a:gdLst>
            <a:ahLst/>
            <a:cxnLst>
              <a:cxn ang="3cd4">
                <a:pos x="hc" y="t"/>
              </a:cxn>
              <a:cxn ang="0">
                <a:pos x="r" y="vc"/>
              </a:cxn>
              <a:cxn ang="cd4">
                <a:pos x="hc" y="b"/>
              </a:cxn>
              <a:cxn ang="cd2">
                <a:pos x="l" y="vc"/>
              </a:cxn>
            </a:cxnLst>
            <a:rect l="f163" t="f166" r="f164" b="f165"/>
            <a:pathLst>
              <a:path w="1060423" h="2598393">
                <a:moveTo>
                  <a:pt x="f5" y="f6"/>
                </a:moveTo>
                <a:cubicBezTo>
                  <a:pt x="f7" y="f8"/>
                  <a:pt x="f9" y="f10"/>
                  <a:pt x="f11" y="f12"/>
                </a:cubicBezTo>
                <a:cubicBezTo>
                  <a:pt x="f13" y="f14"/>
                  <a:pt x="f15" y="f16"/>
                  <a:pt x="f17" y="f18"/>
                </a:cubicBezTo>
                <a:cubicBezTo>
                  <a:pt x="f19" y="f20"/>
                  <a:pt x="f21" y="f22"/>
                  <a:pt x="f23" y="f24"/>
                </a:cubicBezTo>
                <a:cubicBezTo>
                  <a:pt x="f25" y="f26"/>
                  <a:pt x="f27" y="f28"/>
                  <a:pt x="f29" y="f30"/>
                </a:cubicBezTo>
                <a:cubicBezTo>
                  <a:pt x="f31" y="f32"/>
                  <a:pt x="f33" y="f34"/>
                  <a:pt x="f35" y="f36"/>
                </a:cubicBezTo>
                <a:cubicBezTo>
                  <a:pt x="f37" y="f38"/>
                  <a:pt x="f39" y="f40"/>
                  <a:pt x="f41" y="f42"/>
                </a:cubicBezTo>
                <a:cubicBezTo>
                  <a:pt x="f43" y="f44"/>
                  <a:pt x="f45" y="f46"/>
                  <a:pt x="f47" y="f4"/>
                </a:cubicBezTo>
                <a:cubicBezTo>
                  <a:pt x="f48" y="f49"/>
                  <a:pt x="f50" y="f51"/>
                  <a:pt x="f52" y="f53"/>
                </a:cubicBezTo>
                <a:cubicBezTo>
                  <a:pt x="f54" y="f55"/>
                  <a:pt x="f56" y="f57"/>
                  <a:pt x="f58" y="f59"/>
                </a:cubicBezTo>
                <a:cubicBezTo>
                  <a:pt x="f60" y="f61"/>
                  <a:pt x="f62" y="f63"/>
                  <a:pt x="f5" y="f6"/>
                </a:cubicBezTo>
                <a:close/>
                <a:moveTo>
                  <a:pt x="f64" y="f65"/>
                </a:moveTo>
                <a:lnTo>
                  <a:pt x="f66" y="f65"/>
                </a:lnTo>
                <a:cubicBezTo>
                  <a:pt x="f67" y="f68"/>
                  <a:pt x="f69" y="f70"/>
                  <a:pt x="f71" y="f72"/>
                </a:cubicBezTo>
                <a:lnTo>
                  <a:pt x="f73" y="f74"/>
                </a:lnTo>
                <a:close/>
                <a:moveTo>
                  <a:pt x="f75" y="f76"/>
                </a:moveTo>
                <a:cubicBezTo>
                  <a:pt x="f77" y="f76"/>
                  <a:pt x="f78" y="f79"/>
                  <a:pt x="f78" y="f80"/>
                </a:cubicBezTo>
                <a:cubicBezTo>
                  <a:pt x="f78" y="f81"/>
                  <a:pt x="f77" y="f82"/>
                  <a:pt x="f75" y="f82"/>
                </a:cubicBezTo>
                <a:cubicBezTo>
                  <a:pt x="f83" y="f82"/>
                  <a:pt x="f84" y="f81"/>
                  <a:pt x="f84" y="f80"/>
                </a:cubicBezTo>
                <a:cubicBezTo>
                  <a:pt x="f84" y="f79"/>
                  <a:pt x="f83" y="f76"/>
                  <a:pt x="f75" y="f76"/>
                </a:cubicBezTo>
                <a:close/>
                <a:moveTo>
                  <a:pt x="f75" y="f85"/>
                </a:moveTo>
                <a:cubicBezTo>
                  <a:pt x="f86" y="f85"/>
                  <a:pt x="f87" y="f88"/>
                  <a:pt x="f87" y="f80"/>
                </a:cubicBezTo>
                <a:cubicBezTo>
                  <a:pt x="f87" y="f89"/>
                  <a:pt x="f86" y="f90"/>
                  <a:pt x="f75" y="f90"/>
                </a:cubicBezTo>
                <a:cubicBezTo>
                  <a:pt x="f91" y="f90"/>
                  <a:pt x="f92" y="f89"/>
                  <a:pt x="f92" y="f80"/>
                </a:cubicBezTo>
                <a:cubicBezTo>
                  <a:pt x="f92" y="f88"/>
                  <a:pt x="f91" y="f85"/>
                  <a:pt x="f75" y="f85"/>
                </a:cubicBezTo>
                <a:close/>
                <a:moveTo>
                  <a:pt x="f93" y="f94"/>
                </a:moveTo>
                <a:cubicBezTo>
                  <a:pt x="f95" y="f96"/>
                  <a:pt x="f97" y="f98"/>
                  <a:pt x="f99" y="f100"/>
                </a:cubicBezTo>
                <a:cubicBezTo>
                  <a:pt x="f101" y="f102"/>
                  <a:pt x="f103" y="f104"/>
                  <a:pt x="f105" y="f106"/>
                </a:cubicBezTo>
                <a:lnTo>
                  <a:pt x="f3" y="f107"/>
                </a:lnTo>
                <a:lnTo>
                  <a:pt x="f108" y="f109"/>
                </a:lnTo>
                <a:lnTo>
                  <a:pt x="f110" y="f111"/>
                </a:lnTo>
                <a:lnTo>
                  <a:pt x="f112" y="f113"/>
                </a:lnTo>
                <a:lnTo>
                  <a:pt x="f114" y="f113"/>
                </a:lnTo>
                <a:cubicBezTo>
                  <a:pt x="f115" y="f116"/>
                  <a:pt x="f117" y="f118"/>
                  <a:pt x="f119" y="f120"/>
                </a:cubicBezTo>
                <a:lnTo>
                  <a:pt x="f121" y="f6"/>
                </a:lnTo>
                <a:lnTo>
                  <a:pt x="f2" y="f122"/>
                </a:lnTo>
                <a:lnTo>
                  <a:pt x="f123" y="f124"/>
                </a:lnTo>
                <a:lnTo>
                  <a:pt x="f125" y="f126"/>
                </a:lnTo>
                <a:lnTo>
                  <a:pt x="f127" y="f128"/>
                </a:lnTo>
                <a:cubicBezTo>
                  <a:pt x="f129" y="f130"/>
                  <a:pt x="f131" y="f132"/>
                  <a:pt x="f93" y="f94"/>
                </a:cubicBezTo>
                <a:close/>
                <a:moveTo>
                  <a:pt x="f133" y="f2"/>
                </a:moveTo>
                <a:cubicBezTo>
                  <a:pt x="f134" y="f135"/>
                  <a:pt x="f136" y="f137"/>
                  <a:pt x="f138" y="f139"/>
                </a:cubicBezTo>
                <a:cubicBezTo>
                  <a:pt x="f140" y="f141"/>
                  <a:pt x="f142" y="f143"/>
                  <a:pt x="f144" y="f145"/>
                </a:cubicBezTo>
                <a:cubicBezTo>
                  <a:pt x="f146" y="f147"/>
                  <a:pt x="f148" y="f149"/>
                  <a:pt x="f133" y="f2"/>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15" name="Round Same Side Corner Rectangle 36">
            <a:extLst>
              <a:ext uri="{FF2B5EF4-FFF2-40B4-BE49-F238E27FC236}">
                <a16:creationId xmlns:a16="http://schemas.microsoft.com/office/drawing/2014/main" id="{B7153AF8-A430-CDB8-762D-2F944CE682D3}"/>
              </a:ext>
            </a:extLst>
          </p:cNvPr>
          <p:cNvSpPr/>
          <p:nvPr/>
        </p:nvSpPr>
        <p:spPr>
          <a:xfrm>
            <a:off x="6820427" y="4333707"/>
            <a:ext cx="491581" cy="388647"/>
          </a:xfrm>
          <a:custGeom>
            <a:avLst/>
            <a:gdLst>
              <a:gd name="f0" fmla="val w"/>
              <a:gd name="f1" fmla="val h"/>
              <a:gd name="f2" fmla="val 0"/>
              <a:gd name="f3" fmla="val 3219104"/>
              <a:gd name="f4" fmla="val 2545072"/>
              <a:gd name="f5" fmla="val 2779672"/>
              <a:gd name="f6" fmla="val 457200"/>
              <a:gd name="f7" fmla="val 2975888"/>
              <a:gd name="f8" fmla="val 3110212"/>
              <a:gd name="f9" fmla="val 566092"/>
              <a:gd name="f10" fmla="val 700416"/>
              <a:gd name="f11" fmla="val 2301856"/>
              <a:gd name="f12" fmla="val 2436180"/>
              <a:gd name="f13" fmla="val 243216"/>
              <a:gd name="f14" fmla="val 439432"/>
              <a:gd name="f15" fmla="val 108892"/>
              <a:gd name="f16" fmla="val 1428476"/>
              <a:gd name="f17" fmla="val 174246"/>
              <a:gd name="f18" fmla="val 1372210"/>
              <a:gd name="f19" fmla="val 1326598"/>
              <a:gd name="f20" fmla="val 219858"/>
              <a:gd name="f21" fmla="val 276124"/>
              <a:gd name="f22" fmla="val 1892506"/>
              <a:gd name="f23" fmla="val 1846894"/>
              <a:gd name="f24" fmla="val 1790628"/>
              <a:gd name="f25" fmla="val 1285704"/>
              <a:gd name="f26" fmla="val 1933400"/>
              <a:gd name="f27" fmla="val 2007048"/>
              <a:gd name="f28" fmla="val 2066752"/>
              <a:gd name="f29" fmla="val 59704"/>
              <a:gd name="f30" fmla="val 133352"/>
              <a:gd name="f31" fmla="val 2599672"/>
              <a:gd name="f32" fmla="val 619432"/>
              <a:gd name="f33" fmla="val 1152352"/>
              <a:gd name="f34" fmla="val 1212056"/>
              <a:gd name="f35" fmla="*/ f0 1 3219104"/>
              <a:gd name="f36" fmla="*/ f1 1 2545072"/>
              <a:gd name="f37" fmla="val f2"/>
              <a:gd name="f38" fmla="val f3"/>
              <a:gd name="f39" fmla="val f4"/>
              <a:gd name="f40" fmla="+- f39 0 f37"/>
              <a:gd name="f41" fmla="+- f38 0 f37"/>
              <a:gd name="f42" fmla="*/ f41 1 3219104"/>
              <a:gd name="f43" fmla="*/ f40 1 2545072"/>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3219104" h="2545072">
                <a:moveTo>
                  <a:pt x="f5" y="f6"/>
                </a:moveTo>
                <a:lnTo>
                  <a:pt x="f7" y="f6"/>
                </a:lnTo>
                <a:cubicBezTo>
                  <a:pt x="f8" y="f6"/>
                  <a:pt x="f3" y="f9"/>
                  <a:pt x="f3" y="f10"/>
                </a:cubicBezTo>
                <a:lnTo>
                  <a:pt x="f3" y="f11"/>
                </a:lnTo>
                <a:cubicBezTo>
                  <a:pt x="f3" y="f12"/>
                  <a:pt x="f8" y="f4"/>
                  <a:pt x="f7" y="f4"/>
                </a:cubicBezTo>
                <a:lnTo>
                  <a:pt x="f5" y="f4"/>
                </a:lnTo>
                <a:close/>
                <a:moveTo>
                  <a:pt x="f13" y="f6"/>
                </a:moveTo>
                <a:lnTo>
                  <a:pt x="f14" y="f6"/>
                </a:lnTo>
                <a:lnTo>
                  <a:pt x="f14" y="f4"/>
                </a:lnTo>
                <a:lnTo>
                  <a:pt x="f13" y="f4"/>
                </a:lnTo>
                <a:cubicBezTo>
                  <a:pt x="f15" y="f4"/>
                  <a:pt x="f2" y="f12"/>
                  <a:pt x="f2" y="f11"/>
                </a:cubicBezTo>
                <a:lnTo>
                  <a:pt x="f2" y="f10"/>
                </a:lnTo>
                <a:cubicBezTo>
                  <a:pt x="f2" y="f9"/>
                  <a:pt x="f15" y="f6"/>
                  <a:pt x="f13" y="f6"/>
                </a:cubicBezTo>
                <a:close/>
                <a:moveTo>
                  <a:pt x="f16" y="f17"/>
                </a:moveTo>
                <a:cubicBezTo>
                  <a:pt x="f18" y="f17"/>
                  <a:pt x="f19" y="f20"/>
                  <a:pt x="f19" y="f21"/>
                </a:cubicBezTo>
                <a:lnTo>
                  <a:pt x="f19" y="f6"/>
                </a:lnTo>
                <a:lnTo>
                  <a:pt x="f22" y="f6"/>
                </a:lnTo>
                <a:lnTo>
                  <a:pt x="f22" y="f21"/>
                </a:lnTo>
                <a:cubicBezTo>
                  <a:pt x="f22" y="f20"/>
                  <a:pt x="f23" y="f17"/>
                  <a:pt x="f24" y="f17"/>
                </a:cubicBezTo>
                <a:close/>
                <a:moveTo>
                  <a:pt x="f25" y="f2"/>
                </a:moveTo>
                <a:lnTo>
                  <a:pt x="f26" y="f2"/>
                </a:lnTo>
                <a:cubicBezTo>
                  <a:pt x="f27" y="f2"/>
                  <a:pt x="f28" y="f29"/>
                  <a:pt x="f28" y="f30"/>
                </a:cubicBezTo>
                <a:lnTo>
                  <a:pt x="f28" y="f6"/>
                </a:lnTo>
                <a:lnTo>
                  <a:pt x="f31" y="f6"/>
                </a:lnTo>
                <a:lnTo>
                  <a:pt x="f31" y="f4"/>
                </a:lnTo>
                <a:lnTo>
                  <a:pt x="f32" y="f4"/>
                </a:lnTo>
                <a:lnTo>
                  <a:pt x="f32" y="f6"/>
                </a:lnTo>
                <a:lnTo>
                  <a:pt x="f33" y="f6"/>
                </a:lnTo>
                <a:lnTo>
                  <a:pt x="f33" y="f30"/>
                </a:lnTo>
                <a:cubicBezTo>
                  <a:pt x="f33" y="f29"/>
                  <a:pt x="f34" y="f2"/>
                  <a:pt x="f25" y="f2"/>
                </a:cubicBezTo>
                <a:close/>
              </a:path>
            </a:pathLst>
          </a:custGeom>
          <a:solidFill>
            <a:srgbClr val="6F41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16" name="Oval 21">
            <a:extLst>
              <a:ext uri="{FF2B5EF4-FFF2-40B4-BE49-F238E27FC236}">
                <a16:creationId xmlns:a16="http://schemas.microsoft.com/office/drawing/2014/main" id="{8EB15899-354B-0323-81F7-70E2AC3A109F}"/>
              </a:ext>
            </a:extLst>
          </p:cNvPr>
          <p:cNvSpPr/>
          <p:nvPr/>
        </p:nvSpPr>
        <p:spPr>
          <a:xfrm>
            <a:off x="4424333" y="4314276"/>
            <a:ext cx="404704" cy="408087"/>
          </a:xfrm>
          <a:custGeom>
            <a:avLst/>
            <a:gdLst>
              <a:gd name="f0" fmla="val w"/>
              <a:gd name="f1" fmla="val h"/>
              <a:gd name="f2" fmla="val 0"/>
              <a:gd name="f3" fmla="val 1652142"/>
              <a:gd name="f4" fmla="val 1665940"/>
              <a:gd name="f5" fmla="val 898689"/>
              <a:gd name="f6" fmla="val 548008"/>
              <a:gd name="f7" fmla="val 737950"/>
              <a:gd name="f8" fmla="val 504938"/>
              <a:gd name="f9" fmla="val 572731"/>
              <a:gd name="f10" fmla="val 600328"/>
              <a:gd name="f11" fmla="val 529661"/>
              <a:gd name="f12" fmla="val 761066"/>
              <a:gd name="f13" fmla="val 486591"/>
              <a:gd name="f14" fmla="val 921805"/>
              <a:gd name="f15" fmla="val 581980"/>
              <a:gd name="f16" fmla="val 1087025"/>
              <a:gd name="f17" fmla="val 742719"/>
              <a:gd name="f18" fmla="val 1130094"/>
              <a:gd name="f19" fmla="val 903458"/>
              <a:gd name="f20" fmla="val 1173164"/>
              <a:gd name="f21" fmla="val 1068677"/>
              <a:gd name="f22" fmla="val 1077775"/>
              <a:gd name="f23" fmla="val 1111747"/>
              <a:gd name="f24" fmla="val 917036"/>
              <a:gd name="f25" fmla="val 1154817"/>
              <a:gd name="f26" fmla="val 756297"/>
              <a:gd name="f27" fmla="val 1059428"/>
              <a:gd name="f28" fmla="val 591077"/>
              <a:gd name="f29" fmla="val 952303"/>
              <a:gd name="f30" fmla="val 347916"/>
              <a:gd name="f31" fmla="val 1223549"/>
              <a:gd name="f32" fmla="val 420596"/>
              <a:gd name="f33" fmla="val 1384519"/>
              <a:gd name="f34" fmla="val 699404"/>
              <a:gd name="f35" fmla="val 1311839"/>
              <a:gd name="f36" fmla="val 970650"/>
              <a:gd name="f37" fmla="val 1239159"/>
              <a:gd name="f38" fmla="val 1241896"/>
              <a:gd name="f39" fmla="val 960351"/>
              <a:gd name="f40" fmla="val 1402866"/>
              <a:gd name="f41" fmla="val 689105"/>
              <a:gd name="f42" fmla="val 1330186"/>
              <a:gd name="f43" fmla="val 417859"/>
              <a:gd name="f44" fmla="val 1257506"/>
              <a:gd name="f45" fmla="val 256889"/>
              <a:gd name="f46" fmla="val 978698"/>
              <a:gd name="f47" fmla="val 329569"/>
              <a:gd name="f48" fmla="val 707451"/>
              <a:gd name="f49" fmla="val 402249"/>
              <a:gd name="f50" fmla="val 436205"/>
              <a:gd name="f51" fmla="val 681057"/>
              <a:gd name="f52" fmla="val 275235"/>
              <a:gd name="f53" fmla="val 971799"/>
              <a:gd name="f54" fmla="val 275155"/>
              <a:gd name="f55" fmla="val 660368"/>
              <a:gd name="f56" fmla="val 191707"/>
              <a:gd name="f57" fmla="val 340256"/>
              <a:gd name="f58" fmla="val 376524"/>
              <a:gd name="f59" fmla="val 256808"/>
              <a:gd name="f60" fmla="val 687955"/>
              <a:gd name="f61" fmla="val 173361"/>
              <a:gd name="f62" fmla="val 999387"/>
              <a:gd name="f63" fmla="val 358178"/>
              <a:gd name="f64" fmla="val 1319499"/>
              <a:gd name="f65" fmla="val 669609"/>
              <a:gd name="f66" fmla="val 1402947"/>
              <a:gd name="f67" fmla="val 981040"/>
              <a:gd name="f68" fmla="val 1486395"/>
              <a:gd name="f69" fmla="val 1301152"/>
              <a:gd name="f70" fmla="val 1301577"/>
              <a:gd name="f71" fmla="val 1384600"/>
              <a:gd name="f72" fmla="val 990146"/>
              <a:gd name="f73" fmla="val 1468047"/>
              <a:gd name="f74" fmla="val 678715"/>
              <a:gd name="f75" fmla="val 1283230"/>
              <a:gd name="f76" fmla="val 358603"/>
              <a:gd name="f77" fmla="val 394531"/>
              <a:gd name="f78" fmla="val 1649662"/>
              <a:gd name="f79" fmla="val 403784"/>
              <a:gd name="f80" fmla="val 1647140"/>
              <a:gd name="f81" fmla="val 399895"/>
              <a:gd name="f82" fmla="val 1158157"/>
              <a:gd name="f83" fmla="val 65026"/>
              <a:gd name="f84" fmla="val 1154679"/>
              <a:gd name="f85" fmla="val 271718"/>
              <a:gd name="f86" fmla="val 1148331"/>
              <a:gd name="f87" fmla="val 270017"/>
              <a:gd name="f88" fmla="val 1200055"/>
              <a:gd name="f89" fmla="val 299127"/>
              <a:gd name="f90" fmla="val 1246804"/>
              <a:gd name="f91" fmla="val 334821"/>
              <a:gd name="f92" fmla="val 1286346"/>
              <a:gd name="f93" fmla="val 377149"/>
              <a:gd name="f94" fmla="val 1470353"/>
              <a:gd name="f95" fmla="val 331395"/>
              <a:gd name="f96" fmla="val 1588305"/>
              <a:gd name="f97" fmla="val 553229"/>
              <a:gd name="f98" fmla="val 1457194"/>
              <a:gd name="f99" fmla="val 671432"/>
              <a:gd name="f100" fmla="val 1473630"/>
              <a:gd name="f101" fmla="val 731297"/>
              <a:gd name="f102" fmla="val 1481376"/>
              <a:gd name="f103" fmla="val 793983"/>
              <a:gd name="f104" fmla="val 1478595"/>
              <a:gd name="f105" fmla="val 857704"/>
              <a:gd name="f106" fmla="val 1642362"/>
              <a:gd name="f107" fmla="val 948616"/>
              <a:gd name="f108" fmla="val 1577335"/>
              <a:gd name="f109" fmla="val 1191298"/>
              <a:gd name="f110" fmla="val 1378614"/>
              <a:gd name="f111" fmla="val 1187955"/>
              <a:gd name="f112" fmla="val 1353489"/>
              <a:gd name="f113" fmla="val 1229936"/>
              <a:gd name="f114" fmla="val 1323048"/>
              <a:gd name="f115" fmla="val 1267799"/>
              <a:gd name="f116" fmla="val 1288939"/>
              <a:gd name="f117" fmla="val 1301599"/>
              <a:gd name="f118" fmla="val 1354201"/>
              <a:gd name="f119" fmla="val 1471932"/>
              <a:gd name="f120" fmla="val 1148396"/>
              <a:gd name="f121" fmla="val 1616039"/>
              <a:gd name="f122" fmla="val 992294"/>
              <a:gd name="f123" fmla="val 1480516"/>
              <a:gd name="f124" fmla="val 1011291"/>
              <a:gd name="f125" fmla="val 1467215"/>
              <a:gd name="f126" fmla="val 951500"/>
              <a:gd name="f127" fmla="val 1486565"/>
              <a:gd name="f128" fmla="val 888271"/>
              <a:gd name="f129" fmla="val 1495869"/>
              <a:gd name="f130" fmla="val 823805"/>
              <a:gd name="f131" fmla="val 1495510"/>
              <a:gd name="f132" fmla="val 729193"/>
              <a:gd name="f133" fmla="val 486511"/>
              <a:gd name="f134" fmla="val 1600914"/>
              <a:gd name="f135" fmla="val 489790"/>
              <a:gd name="f136" fmla="val 1406012"/>
              <a:gd name="f137" fmla="val 438364"/>
              <a:gd name="f138" fmla="val 1376702"/>
              <a:gd name="f139" fmla="val 391917"/>
              <a:gd name="f140" fmla="val 1340859"/>
              <a:gd name="f141" fmla="val 352658"/>
              <a:gd name="f142" fmla="val 1298452"/>
              <a:gd name="f143" fmla="val 355803"/>
              <a:gd name="f144" fmla="val 1305197"/>
              <a:gd name="f145" fmla="val 152856"/>
              <a:gd name="f146" fmla="val 1344512"/>
              <a:gd name="f147" fmla="val 46675"/>
              <a:gd name="f148" fmla="val 1116809"/>
              <a:gd name="f149" fmla="val 183929"/>
              <a:gd name="f150" fmla="val 1005520"/>
              <a:gd name="f151" fmla="val 169279"/>
              <a:gd name="f152" fmla="val 951824"/>
              <a:gd name="f153" fmla="val 161626"/>
              <a:gd name="f154" fmla="val 895865"/>
              <a:gd name="f155" fmla="val 161615"/>
              <a:gd name="f156" fmla="val 838915"/>
              <a:gd name="f157" fmla="val 749197"/>
              <a:gd name="f158" fmla="val 506515"/>
              <a:gd name="f159" fmla="val 250227"/>
              <a:gd name="f160" fmla="val 509630"/>
              <a:gd name="f161" fmla="val 275353"/>
              <a:gd name="f162" fmla="val 465291"/>
              <a:gd name="f163" fmla="val 305693"/>
              <a:gd name="f164" fmla="val 424864"/>
              <a:gd name="f165" fmla="val 340015"/>
              <a:gd name="f166" fmla="val 388679"/>
              <a:gd name="f167" fmla="val 277984"/>
              <a:gd name="f168" fmla="val 197357"/>
              <a:gd name="f169" fmla="val 491050"/>
              <a:gd name="f170" fmla="val 64219"/>
              <a:gd name="f171" fmla="val 639843"/>
              <a:gd name="f172" fmla="val 207726"/>
              <a:gd name="f173" fmla="val 638348"/>
              <a:gd name="f174" fmla="val 208660"/>
              <a:gd name="f175" fmla="val 696840"/>
              <a:gd name="f176" fmla="val 190256"/>
              <a:gd name="f177" fmla="val 758594"/>
              <a:gd name="f178" fmla="val 181748"/>
              <a:gd name="f179" fmla="val 821488"/>
              <a:gd name="f180" fmla="val 182440"/>
              <a:gd name="f181" fmla="val 815140"/>
              <a:gd name="f182" fmla="val 180739"/>
              <a:gd name="f183" fmla="val 915476"/>
              <a:gd name="f184" fmla="*/ f0 1 1652142"/>
              <a:gd name="f185" fmla="*/ f1 1 1665940"/>
              <a:gd name="f186" fmla="val f2"/>
              <a:gd name="f187" fmla="val f3"/>
              <a:gd name="f188" fmla="val f4"/>
              <a:gd name="f189" fmla="+- f188 0 f186"/>
              <a:gd name="f190" fmla="+- f187 0 f186"/>
              <a:gd name="f191" fmla="*/ f190 1 1652142"/>
              <a:gd name="f192" fmla="*/ f189 1 1665940"/>
              <a:gd name="f193" fmla="*/ f186 1 f191"/>
              <a:gd name="f194" fmla="*/ f187 1 f191"/>
              <a:gd name="f195" fmla="*/ f186 1 f192"/>
              <a:gd name="f196" fmla="*/ f188 1 f192"/>
              <a:gd name="f197" fmla="*/ f193 f184 1"/>
              <a:gd name="f198" fmla="*/ f194 f184 1"/>
              <a:gd name="f199" fmla="*/ f196 f185 1"/>
              <a:gd name="f200" fmla="*/ f195 f185 1"/>
            </a:gdLst>
            <a:ahLst/>
            <a:cxnLst>
              <a:cxn ang="3cd4">
                <a:pos x="hc" y="t"/>
              </a:cxn>
              <a:cxn ang="0">
                <a:pos x="r" y="vc"/>
              </a:cxn>
              <a:cxn ang="cd4">
                <a:pos x="hc" y="b"/>
              </a:cxn>
              <a:cxn ang="cd2">
                <a:pos x="l" y="vc"/>
              </a:cxn>
            </a:cxnLst>
            <a:rect l="f197" t="f200" r="f198" b="f199"/>
            <a:pathLst>
              <a:path w="1652142" h="1665940">
                <a:moveTo>
                  <a:pt x="f5" y="f6"/>
                </a:moveTo>
                <a:cubicBezTo>
                  <a:pt x="f7" y="f8"/>
                  <a:pt x="f9" y="f10"/>
                  <a:pt x="f11" y="f12"/>
                </a:cubicBezTo>
                <a:cubicBezTo>
                  <a:pt x="f13" y="f14"/>
                  <a:pt x="f15" y="f16"/>
                  <a:pt x="f17" y="f18"/>
                </a:cubicBezTo>
                <a:cubicBezTo>
                  <a:pt x="f19" y="f20"/>
                  <a:pt x="f21" y="f22"/>
                  <a:pt x="f23" y="f24"/>
                </a:cubicBezTo>
                <a:cubicBezTo>
                  <a:pt x="f25" y="f26"/>
                  <a:pt x="f27" y="f28"/>
                  <a:pt x="f5" y="f6"/>
                </a:cubicBezTo>
                <a:close/>
                <a:moveTo>
                  <a:pt x="f29" y="f30"/>
                </a:moveTo>
                <a:cubicBezTo>
                  <a:pt x="f31" y="f32"/>
                  <a:pt x="f33" y="f34"/>
                  <a:pt x="f35" y="f36"/>
                </a:cubicBezTo>
                <a:cubicBezTo>
                  <a:pt x="f37" y="f38"/>
                  <a:pt x="f39" y="f40"/>
                  <a:pt x="f41" y="f42"/>
                </a:cubicBezTo>
                <a:cubicBezTo>
                  <a:pt x="f43" y="f44"/>
                  <a:pt x="f45" y="f46"/>
                  <a:pt x="f47" y="f48"/>
                </a:cubicBezTo>
                <a:cubicBezTo>
                  <a:pt x="f49" y="f50"/>
                  <a:pt x="f51" y="f52"/>
                  <a:pt x="f29" y="f30"/>
                </a:cubicBezTo>
                <a:close/>
                <a:moveTo>
                  <a:pt x="f53" y="f54"/>
                </a:moveTo>
                <a:cubicBezTo>
                  <a:pt x="f55" y="f56"/>
                  <a:pt x="f57" y="f58"/>
                  <a:pt x="f59" y="f60"/>
                </a:cubicBezTo>
                <a:cubicBezTo>
                  <a:pt x="f61" y="f62"/>
                  <a:pt x="f63" y="f64"/>
                  <a:pt x="f65" y="f66"/>
                </a:cubicBezTo>
                <a:cubicBezTo>
                  <a:pt x="f67" y="f68"/>
                  <a:pt x="f69" y="f70"/>
                  <a:pt x="f71" y="f72"/>
                </a:cubicBezTo>
                <a:cubicBezTo>
                  <a:pt x="f73" y="f74"/>
                  <a:pt x="f75" y="f76"/>
                  <a:pt x="f53" y="f54"/>
                </a:cubicBezTo>
                <a:close/>
                <a:moveTo>
                  <a:pt x="f3" y="f77"/>
                </a:moveTo>
                <a:lnTo>
                  <a:pt x="f78" y="f79"/>
                </a:lnTo>
                <a:lnTo>
                  <a:pt x="f80" y="f81"/>
                </a:lnTo>
                <a:close/>
                <a:moveTo>
                  <a:pt x="f82" y="f83"/>
                </a:moveTo>
                <a:lnTo>
                  <a:pt x="f84" y="f85"/>
                </a:lnTo>
                <a:lnTo>
                  <a:pt x="f86" y="f87"/>
                </a:lnTo>
                <a:cubicBezTo>
                  <a:pt x="f88" y="f89"/>
                  <a:pt x="f90" y="f91"/>
                  <a:pt x="f92" y="f93"/>
                </a:cubicBezTo>
                <a:lnTo>
                  <a:pt x="f94" y="f95"/>
                </a:lnTo>
                <a:lnTo>
                  <a:pt x="f96" y="f97"/>
                </a:lnTo>
                <a:lnTo>
                  <a:pt x="f98" y="f99"/>
                </a:lnTo>
                <a:cubicBezTo>
                  <a:pt x="f100" y="f101"/>
                  <a:pt x="f102" y="f103"/>
                  <a:pt x="f104" y="f105"/>
                </a:cubicBezTo>
                <a:lnTo>
                  <a:pt x="f106" y="f107"/>
                </a:lnTo>
                <a:lnTo>
                  <a:pt x="f108" y="f109"/>
                </a:lnTo>
                <a:lnTo>
                  <a:pt x="f110" y="f111"/>
                </a:lnTo>
                <a:cubicBezTo>
                  <a:pt x="f112" y="f113"/>
                  <a:pt x="f114" y="f115"/>
                  <a:pt x="f116" y="f117"/>
                </a:cubicBezTo>
                <a:lnTo>
                  <a:pt x="f118" y="f119"/>
                </a:lnTo>
                <a:lnTo>
                  <a:pt x="f120" y="f121"/>
                </a:lnTo>
                <a:lnTo>
                  <a:pt x="f122" y="f123"/>
                </a:lnTo>
                <a:lnTo>
                  <a:pt x="f124" y="f125"/>
                </a:lnTo>
                <a:cubicBezTo>
                  <a:pt x="f126" y="f127"/>
                  <a:pt x="f128" y="f129"/>
                  <a:pt x="f130" y="f131"/>
                </a:cubicBezTo>
                <a:lnTo>
                  <a:pt x="f132" y="f4"/>
                </a:lnTo>
                <a:lnTo>
                  <a:pt x="f133" y="f134"/>
                </a:lnTo>
                <a:lnTo>
                  <a:pt x="f135" y="f136"/>
                </a:lnTo>
                <a:cubicBezTo>
                  <a:pt x="f137" y="f138"/>
                  <a:pt x="f139" y="f140"/>
                  <a:pt x="f141" y="f142"/>
                </a:cubicBezTo>
                <a:lnTo>
                  <a:pt x="f143" y="f144"/>
                </a:lnTo>
                <a:lnTo>
                  <a:pt x="f145" y="f146"/>
                </a:lnTo>
                <a:lnTo>
                  <a:pt x="f147" y="f148"/>
                </a:lnTo>
                <a:lnTo>
                  <a:pt x="f149" y="f150"/>
                </a:lnTo>
                <a:cubicBezTo>
                  <a:pt x="f151" y="f152"/>
                  <a:pt x="f153" y="f154"/>
                  <a:pt x="f155" y="f156"/>
                </a:cubicBezTo>
                <a:lnTo>
                  <a:pt x="f2" y="f157"/>
                </a:lnTo>
                <a:lnTo>
                  <a:pt x="f83" y="f158"/>
                </a:lnTo>
                <a:lnTo>
                  <a:pt x="f159" y="f160"/>
                </a:lnTo>
                <a:cubicBezTo>
                  <a:pt x="f161" y="f162"/>
                  <a:pt x="f163" y="f164"/>
                  <a:pt x="f165" y="f166"/>
                </a:cubicBezTo>
                <a:lnTo>
                  <a:pt x="f167" y="f168"/>
                </a:lnTo>
                <a:lnTo>
                  <a:pt x="f169" y="f170"/>
                </a:lnTo>
                <a:lnTo>
                  <a:pt x="f171" y="f172"/>
                </a:lnTo>
                <a:lnTo>
                  <a:pt x="f173" y="f174"/>
                </a:lnTo>
                <a:cubicBezTo>
                  <a:pt x="f175" y="f176"/>
                  <a:pt x="f177" y="f178"/>
                  <a:pt x="f179" y="f180"/>
                </a:cubicBezTo>
                <a:lnTo>
                  <a:pt x="f181" y="f182"/>
                </a:lnTo>
                <a:lnTo>
                  <a:pt x="f183" y="f2"/>
                </a:ln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sp>
        <p:nvSpPr>
          <p:cNvPr id="17" name="Oval 32">
            <a:extLst>
              <a:ext uri="{FF2B5EF4-FFF2-40B4-BE49-F238E27FC236}">
                <a16:creationId xmlns:a16="http://schemas.microsoft.com/office/drawing/2014/main" id="{086D0E18-7CA5-976A-2CE5-1F5685A8FF00}"/>
              </a:ext>
            </a:extLst>
          </p:cNvPr>
          <p:cNvSpPr/>
          <p:nvPr/>
        </p:nvSpPr>
        <p:spPr>
          <a:xfrm>
            <a:off x="7514036" y="3429338"/>
            <a:ext cx="385355" cy="463591"/>
          </a:xfrm>
          <a:custGeom>
            <a:avLst/>
            <a:gdLst>
              <a:gd name="f0" fmla="val w"/>
              <a:gd name="f1" fmla="val h"/>
              <a:gd name="f2" fmla="val 0"/>
              <a:gd name="f3" fmla="val 2671236"/>
              <a:gd name="f4" fmla="val 3213546"/>
              <a:gd name="f5" fmla="val 1336943"/>
              <a:gd name="f6" fmla="val 151152"/>
              <a:gd name="f7" fmla="val 1223677"/>
              <a:gd name="f8" fmla="val 1131857"/>
              <a:gd name="f9" fmla="val 242973"/>
              <a:gd name="f10" fmla="val 356239"/>
              <a:gd name="f11" fmla="val 469506"/>
              <a:gd name="f12" fmla="val 561326"/>
              <a:gd name="f13" fmla="val 1450210"/>
              <a:gd name="f14" fmla="val 1542030"/>
              <a:gd name="f15" fmla="val 1533689"/>
              <a:gd name="f16" fmla="val 1693182"/>
              <a:gd name="f17" fmla="val 159493"/>
              <a:gd name="f18" fmla="val 499348"/>
              <a:gd name="f19" fmla="val 1608797"/>
              <a:gd name="f20" fmla="val 622748"/>
              <a:gd name="f21" fmla="val 1486649"/>
              <a:gd name="f22" fmla="val 678491"/>
              <a:gd name="f23" fmla="val 1504985"/>
              <a:gd name="f24" fmla="val 861628"/>
              <a:gd name="f25" fmla="val 2050955"/>
              <a:gd name="f26" fmla="val 2073924"/>
              <a:gd name="f27" fmla="val 808095"/>
              <a:gd name="f28" fmla="val 2127168"/>
              <a:gd name="f29" fmla="val 770742"/>
              <a:gd name="f30" fmla="val 2189136"/>
              <a:gd name="f31" fmla="val 2272476"/>
              <a:gd name="f32" fmla="val 2340037"/>
              <a:gd name="f33" fmla="val 838303"/>
              <a:gd name="f34" fmla="val 921643"/>
              <a:gd name="f35" fmla="val 1004983"/>
              <a:gd name="f36" fmla="val 1072544"/>
              <a:gd name="f37" fmla="val 1035191"/>
              <a:gd name="f38" fmla="val 981658"/>
              <a:gd name="f39" fmla="val 1517002"/>
              <a:gd name="f40" fmla="val 1678124"/>
              <a:gd name="f41" fmla="val 2590970"/>
              <a:gd name="f42" fmla="val 2063444"/>
              <a:gd name="f43" fmla="val 2451708"/>
              <a:gd name="f44" fmla="val 2360829"/>
              <a:gd name="f45" fmla="val 2287813"/>
              <a:gd name="f46" fmla="val 2381761"/>
              <a:gd name="f47" fmla="val 1860600"/>
              <a:gd name="f48" fmla="val 2329006"/>
              <a:gd name="f49" fmla="val 1862811"/>
              <a:gd name="f50" fmla="val 2276981"/>
              <a:gd name="f51" fmla="val 1871755"/>
              <a:gd name="f52" fmla="val 2228094"/>
              <a:gd name="f53" fmla="val 1886075"/>
              <a:gd name="f54" fmla="val 2324645"/>
              <a:gd name="f55" fmla="val 1771974"/>
              <a:gd name="f56" fmla="val 2415523"/>
              <a:gd name="f57" fmla="val 1665436"/>
              <a:gd name="f58" fmla="val 2449665"/>
              <a:gd name="f59" fmla="val 1504055"/>
              <a:gd name="f60" fmla="val 2485699"/>
              <a:gd name="f61" fmla="val 1663545"/>
              <a:gd name="f62" fmla="val 2574685"/>
              <a:gd name="f63" fmla="val 1764408"/>
              <a:gd name="f64" fmla="val 2622475"/>
              <a:gd name="f65" fmla="val 1872164"/>
              <a:gd name="f66" fmla="val 2568855"/>
              <a:gd name="f67" fmla="val 1862858"/>
              <a:gd name="f68" fmla="val 2513341"/>
              <a:gd name="f69" fmla="val 1860541"/>
              <a:gd name="f70" fmla="val 2486075"/>
              <a:gd name="f71" fmla="val 2436981"/>
              <a:gd name="f72" fmla="val 2151724"/>
              <a:gd name="f73" fmla="val 2992040"/>
              <a:gd name="f74" fmla="val 1522375"/>
              <a:gd name="f75" fmla="val 3040581"/>
              <a:gd name="f76" fmla="val 1427529"/>
              <a:gd name="f77" fmla="val 3119259"/>
              <a:gd name="f78" fmla="val 1392747"/>
              <a:gd name="f79" fmla="val 3155891"/>
              <a:gd name="f80" fmla="val 1284048"/>
              <a:gd name="f81" fmla="val 3153728"/>
              <a:gd name="f82" fmla="val 1252174"/>
              <a:gd name="f83" fmla="val 3120936"/>
              <a:gd name="f84" fmla="val 1157234"/>
              <a:gd name="f85" fmla="val 3046101"/>
              <a:gd name="f86" fmla="val 592479"/>
              <a:gd name="f87" fmla="val 2980043"/>
              <a:gd name="f88" fmla="val 187829"/>
              <a:gd name="f89" fmla="val 2438320"/>
              <a:gd name="f90" fmla="val 160409"/>
              <a:gd name="f91" fmla="val 1860193"/>
              <a:gd name="f92" fmla="val 105366"/>
              <a:gd name="f93" fmla="val 1862056"/>
              <a:gd name="f94" fmla="val 50978"/>
              <a:gd name="f95" fmla="val 1871143"/>
              <a:gd name="f96" fmla="val 96552"/>
              <a:gd name="f97" fmla="val 187429"/>
              <a:gd name="f98" fmla="val 221571"/>
              <a:gd name="f99" fmla="val 257605"/>
              <a:gd name="f100" fmla="val 346591"/>
              <a:gd name="f101" fmla="val 443143"/>
              <a:gd name="f102" fmla="val 396276"/>
              <a:gd name="f103" fmla="val 1872705"/>
              <a:gd name="f104" fmla="val 344922"/>
              <a:gd name="f105" fmla="val 1863589"/>
              <a:gd name="f106" fmla="val 291687"/>
              <a:gd name="f107" fmla="val 1860996"/>
              <a:gd name="f108" fmla="val 313360"/>
              <a:gd name="f109" fmla="val 2289054"/>
              <a:gd name="f110" fmla="val 617325"/>
              <a:gd name="f111" fmla="val 2454996"/>
              <a:gd name="f112" fmla="val 1001768"/>
              <a:gd name="f113" fmla="val 2593980"/>
              <a:gd name="f114" fmla="val 1157883"/>
              <a:gd name="f115" fmla="val 666108"/>
              <a:gd name="f116" fmla="val 643139"/>
              <a:gd name="f117" fmla="val 589896"/>
              <a:gd name="f118" fmla="val 1072543"/>
              <a:gd name="f119" fmla="val 527928"/>
              <a:gd name="f120" fmla="val 444588"/>
              <a:gd name="f121" fmla="val 377027"/>
              <a:gd name="f122" fmla="val 1004982"/>
              <a:gd name="f123" fmla="val 921642"/>
              <a:gd name="f124" fmla="val 838302"/>
              <a:gd name="f125" fmla="val 770741"/>
              <a:gd name="f126" fmla="val 643141"/>
              <a:gd name="f127" fmla="val 666110"/>
              <a:gd name="f128" fmla="val 1169505"/>
              <a:gd name="f129" fmla="val 1187237"/>
              <a:gd name="f130" fmla="val 1065090"/>
              <a:gd name="f131" fmla="val 980704"/>
              <a:gd name="f132" fmla="val 1140198"/>
              <a:gd name="f133" fmla="*/ f0 1 2671236"/>
              <a:gd name="f134" fmla="*/ f1 1 3213546"/>
              <a:gd name="f135" fmla="val f2"/>
              <a:gd name="f136" fmla="val f3"/>
              <a:gd name="f137" fmla="val f4"/>
              <a:gd name="f138" fmla="+- f137 0 f135"/>
              <a:gd name="f139" fmla="+- f136 0 f135"/>
              <a:gd name="f140" fmla="*/ f139 1 2671236"/>
              <a:gd name="f141" fmla="*/ f138 1 3213546"/>
              <a:gd name="f142" fmla="*/ f135 1 f140"/>
              <a:gd name="f143" fmla="*/ f136 1 f140"/>
              <a:gd name="f144" fmla="*/ f135 1 f141"/>
              <a:gd name="f145" fmla="*/ f137 1 f141"/>
              <a:gd name="f146" fmla="*/ f142 f133 1"/>
              <a:gd name="f147" fmla="*/ f143 f133 1"/>
              <a:gd name="f148" fmla="*/ f145 f134 1"/>
              <a:gd name="f149" fmla="*/ f144 f134 1"/>
            </a:gdLst>
            <a:ahLst/>
            <a:cxnLst>
              <a:cxn ang="3cd4">
                <a:pos x="hc" y="t"/>
              </a:cxn>
              <a:cxn ang="0">
                <a:pos x="r" y="vc"/>
              </a:cxn>
              <a:cxn ang="cd4">
                <a:pos x="hc" y="b"/>
              </a:cxn>
              <a:cxn ang="cd2">
                <a:pos x="l" y="vc"/>
              </a:cxn>
            </a:cxnLst>
            <a:rect l="f146" t="f149" r="f147" b="f148"/>
            <a:pathLst>
              <a:path w="2671236" h="3213546">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2"/>
                </a:moveTo>
                <a:cubicBezTo>
                  <a:pt x="f15" y="f2"/>
                  <a:pt x="f16" y="f17"/>
                  <a:pt x="f16" y="f10"/>
                </a:cubicBezTo>
                <a:cubicBezTo>
                  <a:pt x="f16" y="f18"/>
                  <a:pt x="f19" y="f20"/>
                  <a:pt x="f21" y="f22"/>
                </a:cubicBezTo>
                <a:lnTo>
                  <a:pt x="f23" y="f24"/>
                </a:lnTo>
                <a:lnTo>
                  <a:pt x="f25" y="f24"/>
                </a:lnTo>
                <a:cubicBezTo>
                  <a:pt x="f26" y="f27"/>
                  <a:pt x="f28" y="f29"/>
                  <a:pt x="f30" y="f29"/>
                </a:cubicBezTo>
                <a:cubicBezTo>
                  <a:pt x="f31" y="f29"/>
                  <a:pt x="f32" y="f33"/>
                  <a:pt x="f32" y="f34"/>
                </a:cubicBezTo>
                <a:cubicBezTo>
                  <a:pt x="f32" y="f35"/>
                  <a:pt x="f31" y="f36"/>
                  <a:pt x="f30" y="f36"/>
                </a:cubicBezTo>
                <a:cubicBezTo>
                  <a:pt x="f28" y="f36"/>
                  <a:pt x="f26" y="f37"/>
                  <a:pt x="f25" y="f38"/>
                </a:cubicBezTo>
                <a:lnTo>
                  <a:pt x="f39" y="f38"/>
                </a:lnTo>
                <a:lnTo>
                  <a:pt x="f40" y="f41"/>
                </a:lnTo>
                <a:cubicBezTo>
                  <a:pt x="f42" y="f43"/>
                  <a:pt x="f44" y="f45"/>
                  <a:pt x="f46" y="f47"/>
                </a:cubicBezTo>
                <a:cubicBezTo>
                  <a:pt x="f48" y="f49"/>
                  <a:pt x="f50" y="f51"/>
                  <a:pt x="f52" y="f53"/>
                </a:cubicBezTo>
                <a:cubicBezTo>
                  <a:pt x="f54" y="f55"/>
                  <a:pt x="f56" y="f57"/>
                  <a:pt x="f58" y="f59"/>
                </a:cubicBezTo>
                <a:cubicBezTo>
                  <a:pt x="f60" y="f61"/>
                  <a:pt x="f62" y="f63"/>
                  <a:pt x="f3" y="f53"/>
                </a:cubicBezTo>
                <a:cubicBezTo>
                  <a:pt x="f64" y="f65"/>
                  <a:pt x="f66" y="f67"/>
                  <a:pt x="f68" y="f69"/>
                </a:cubicBezTo>
                <a:cubicBezTo>
                  <a:pt x="f70" y="f71"/>
                  <a:pt x="f72" y="f73"/>
                  <a:pt x="f74" y="f75"/>
                </a:cubicBezTo>
                <a:cubicBezTo>
                  <a:pt x="f76" y="f77"/>
                  <a:pt x="f78" y="f79"/>
                  <a:pt x="f5" y="f4"/>
                </a:cubicBezTo>
                <a:cubicBezTo>
                  <a:pt x="f80" y="f81"/>
                  <a:pt x="f82" y="f83"/>
                  <a:pt x="f84" y="f85"/>
                </a:cubicBezTo>
                <a:cubicBezTo>
                  <a:pt x="f86" y="f87"/>
                  <a:pt x="f88" y="f89"/>
                  <a:pt x="f90" y="f91"/>
                </a:cubicBezTo>
                <a:cubicBezTo>
                  <a:pt x="f92" y="f93"/>
                  <a:pt x="f94" y="f95"/>
                  <a:pt x="f2" y="f53"/>
                </a:cubicBezTo>
                <a:cubicBezTo>
                  <a:pt x="f96" y="f55"/>
                  <a:pt x="f97" y="f57"/>
                  <a:pt x="f98" y="f59"/>
                </a:cubicBezTo>
                <a:cubicBezTo>
                  <a:pt x="f99" y="f61"/>
                  <a:pt x="f100" y="f63"/>
                  <a:pt x="f101" y="f53"/>
                </a:cubicBezTo>
                <a:cubicBezTo>
                  <a:pt x="f102" y="f103"/>
                  <a:pt x="f104" y="f105"/>
                  <a:pt x="f106" y="f107"/>
                </a:cubicBezTo>
                <a:cubicBezTo>
                  <a:pt x="f108" y="f109"/>
                  <a:pt x="f110" y="f111"/>
                  <a:pt x="f112" y="f113"/>
                </a:cubicBezTo>
                <a:lnTo>
                  <a:pt x="f114" y="f38"/>
                </a:lnTo>
                <a:lnTo>
                  <a:pt x="f115" y="f38"/>
                </a:lnTo>
                <a:cubicBezTo>
                  <a:pt x="f116" y="f37"/>
                  <a:pt x="f117" y="f118"/>
                  <a:pt x="f119" y="f118"/>
                </a:cubicBezTo>
                <a:cubicBezTo>
                  <a:pt x="f120" y="f118"/>
                  <a:pt x="f121" y="f122"/>
                  <a:pt x="f121" y="f123"/>
                </a:cubicBezTo>
                <a:cubicBezTo>
                  <a:pt x="f121" y="f124"/>
                  <a:pt x="f120" y="f125"/>
                  <a:pt x="f119" y="f125"/>
                </a:cubicBezTo>
                <a:cubicBezTo>
                  <a:pt x="f117" y="f125"/>
                  <a:pt x="f126" y="f27"/>
                  <a:pt x="f127" y="f24"/>
                </a:cubicBezTo>
                <a:lnTo>
                  <a:pt x="f128" y="f24"/>
                </a:lnTo>
                <a:lnTo>
                  <a:pt x="f129" y="f22"/>
                </a:lnTo>
                <a:cubicBezTo>
                  <a:pt x="f130" y="f20"/>
                  <a:pt x="f131" y="f18"/>
                  <a:pt x="f131" y="f10"/>
                </a:cubicBezTo>
                <a:cubicBezTo>
                  <a:pt x="f131" y="f17"/>
                  <a:pt x="f132" y="f2"/>
                  <a:pt x="f5" y="f2"/>
                </a:cubicBezTo>
                <a:close/>
              </a:path>
            </a:pathLst>
          </a:custGeom>
          <a:solidFill>
            <a:srgbClr val="6F41C8"/>
          </a:solidFill>
          <a:ln cap="flat">
            <a:noFill/>
            <a:prstDash val="solid"/>
          </a:ln>
        </p:spPr>
        <p:txBody>
          <a:bodyPr vert="horz" wrap="square" lIns="68580" tIns="34290" rIns="68580" bIns="3429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0" cap="none" spc="0" baseline="0">
              <a:solidFill>
                <a:srgbClr val="FAE6FF"/>
              </a:solidFill>
              <a:uFillTx/>
              <a:latin typeface="Arial"/>
              <a:ea typeface="맑은 고딕" pitchFamily="34"/>
            </a:endParaRPr>
          </a:p>
        </p:txBody>
      </p:sp>
      <p:grpSp>
        <p:nvGrpSpPr>
          <p:cNvPr id="18" name="Google Shape;6783;p88">
            <a:extLst>
              <a:ext uri="{FF2B5EF4-FFF2-40B4-BE49-F238E27FC236}">
                <a16:creationId xmlns:a16="http://schemas.microsoft.com/office/drawing/2014/main" id="{570A5994-D2C4-2832-D280-71358295F815}"/>
              </a:ext>
            </a:extLst>
          </p:cNvPr>
          <p:cNvGrpSpPr/>
          <p:nvPr/>
        </p:nvGrpSpPr>
        <p:grpSpPr>
          <a:xfrm>
            <a:off x="8211055" y="926488"/>
            <a:ext cx="425132" cy="424848"/>
            <a:chOff x="8211055" y="926488"/>
            <a:chExt cx="425132" cy="424848"/>
          </a:xfrm>
        </p:grpSpPr>
        <p:sp>
          <p:nvSpPr>
            <p:cNvPr id="19" name="Google Shape;6784;p88">
              <a:extLst>
                <a:ext uri="{FF2B5EF4-FFF2-40B4-BE49-F238E27FC236}">
                  <a16:creationId xmlns:a16="http://schemas.microsoft.com/office/drawing/2014/main" id="{FB63985D-DF43-ED22-1356-D321B23963F7}"/>
                </a:ext>
              </a:extLst>
            </p:cNvPr>
            <p:cNvSpPr/>
            <p:nvPr/>
          </p:nvSpPr>
          <p:spPr>
            <a:xfrm>
              <a:off x="8461976" y="926488"/>
              <a:ext cx="150144" cy="224338"/>
            </a:xfrm>
            <a:custGeom>
              <a:avLst/>
              <a:gdLst>
                <a:gd name="f0" fmla="val w"/>
                <a:gd name="f1" fmla="val h"/>
                <a:gd name="f2" fmla="val 0"/>
                <a:gd name="f3" fmla="val 4128"/>
                <a:gd name="f4" fmla="val 6168"/>
                <a:gd name="f5" fmla="val 2426"/>
                <a:gd name="f6" fmla="val 1"/>
                <a:gd name="f7" fmla="val 2286"/>
                <a:gd name="f8" fmla="val 2136"/>
                <a:gd name="f9" fmla="val 77"/>
                <a:gd name="f10" fmla="val 2112"/>
                <a:gd name="f11" fmla="val 244"/>
                <a:gd name="f12" fmla="val 64"/>
                <a:gd name="f13" fmla="val 5064"/>
                <a:gd name="f14" fmla="val 5222"/>
                <a:gd name="f15" fmla="val 5474"/>
                <a:gd name="f16" fmla="val 253"/>
                <a:gd name="f17" fmla="val 5506"/>
                <a:gd name="f18" fmla="val 295"/>
                <a:gd name="f19" fmla="val 5531"/>
                <a:gd name="f20" fmla="val 342"/>
                <a:gd name="f21" fmla="val 5543"/>
                <a:gd name="f22" fmla="val 389"/>
                <a:gd name="f23" fmla="val 517"/>
                <a:gd name="f24" fmla="val 648"/>
                <a:gd name="f25" fmla="val 5455"/>
                <a:gd name="f26" fmla="val 694"/>
                <a:gd name="f27" fmla="val 5317"/>
                <a:gd name="f28" fmla="val 1261"/>
                <a:gd name="f29" fmla="val 4025"/>
                <a:gd name="f30" fmla="val 1419"/>
                <a:gd name="f31" fmla="val 4088"/>
                <a:gd name="f32" fmla="val 1576"/>
                <a:gd name="f33" fmla="val 4119"/>
                <a:gd name="f34" fmla="val 1765"/>
                <a:gd name="f35" fmla="val 1891"/>
                <a:gd name="f36" fmla="val 1986"/>
                <a:gd name="f37" fmla="val 4056"/>
                <a:gd name="f38" fmla="val 4844"/>
                <a:gd name="f39" fmla="val 1450"/>
                <a:gd name="f40" fmla="val 4970"/>
                <a:gd name="f41" fmla="val 946"/>
                <a:gd name="f42" fmla="val 789"/>
                <a:gd name="f43" fmla="val 6167"/>
                <a:gd name="f44" fmla="val 4002"/>
                <a:gd name="f45" fmla="val 3466"/>
                <a:gd name="f46" fmla="val 5001"/>
                <a:gd name="f47" fmla="val 2773"/>
                <a:gd name="f48" fmla="val 3143"/>
                <a:gd name="f49" fmla="val 2670"/>
                <a:gd name="f50" fmla="val 2458"/>
                <a:gd name="f51" fmla="val 2324"/>
                <a:gd name="f52" fmla="val 2080"/>
                <a:gd name="f53" fmla="val 2166"/>
                <a:gd name="f54" fmla="val 496"/>
                <a:gd name="f55" fmla="val 307"/>
                <a:gd name="f56" fmla="val 2710"/>
                <a:gd name="f57" fmla="val 118"/>
                <a:gd name="f58" fmla="val 2553"/>
                <a:gd name="f59" fmla="val 24"/>
                <a:gd name="f60" fmla="val 2515"/>
                <a:gd name="f61" fmla="val 8"/>
                <a:gd name="f62" fmla="val 2471"/>
                <a:gd name="f63" fmla="*/ f0 1 4128"/>
                <a:gd name="f64" fmla="*/ f1 1 6168"/>
                <a:gd name="f65" fmla="val f2"/>
                <a:gd name="f66" fmla="val f3"/>
                <a:gd name="f67" fmla="val f4"/>
                <a:gd name="f68" fmla="+- f67 0 f65"/>
                <a:gd name="f69" fmla="+- f66 0 f65"/>
                <a:gd name="f70" fmla="*/ f69 1 4128"/>
                <a:gd name="f71" fmla="*/ f68 1 6168"/>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4128" h="6168">
                  <a:moveTo>
                    <a:pt x="f5" y="f6"/>
                  </a:moveTo>
                  <a:cubicBezTo>
                    <a:pt x="f7" y="f6"/>
                    <a:pt x="f8" y="f9"/>
                    <a:pt x="f10" y="f11"/>
                  </a:cubicBezTo>
                  <a:lnTo>
                    <a:pt x="f12" y="f13"/>
                  </a:lnTo>
                  <a:cubicBezTo>
                    <a:pt x="f6" y="f14"/>
                    <a:pt x="f12" y="f15"/>
                    <a:pt x="f16" y="f17"/>
                  </a:cubicBezTo>
                  <a:cubicBezTo>
                    <a:pt x="f18" y="f19"/>
                    <a:pt x="f20" y="f21"/>
                    <a:pt x="f22" y="f21"/>
                  </a:cubicBezTo>
                  <a:cubicBezTo>
                    <a:pt x="f23" y="f21"/>
                    <a:pt x="f24" y="f25"/>
                    <a:pt x="f26" y="f27"/>
                  </a:cubicBezTo>
                  <a:lnTo>
                    <a:pt x="f28" y="f29"/>
                  </a:lnTo>
                  <a:cubicBezTo>
                    <a:pt x="f30" y="f31"/>
                    <a:pt x="f32" y="f33"/>
                    <a:pt x="f34" y="f33"/>
                  </a:cubicBezTo>
                  <a:cubicBezTo>
                    <a:pt x="f35" y="f33"/>
                    <a:pt x="f36" y="f31"/>
                    <a:pt x="f10" y="f37"/>
                  </a:cubicBezTo>
                  <a:lnTo>
                    <a:pt x="f10" y="f38"/>
                  </a:lnTo>
                  <a:cubicBezTo>
                    <a:pt x="f39" y="f40"/>
                    <a:pt x="f41" y="f17"/>
                    <a:pt x="f42" y="f43"/>
                  </a:cubicBezTo>
                  <a:lnTo>
                    <a:pt x="f3" y="f43"/>
                  </a:lnTo>
                  <a:cubicBezTo>
                    <a:pt x="f44" y="f17"/>
                    <a:pt x="f45" y="f46"/>
                    <a:pt x="f47" y="f38"/>
                  </a:cubicBezTo>
                  <a:lnTo>
                    <a:pt x="f47" y="f48"/>
                  </a:lnTo>
                  <a:cubicBezTo>
                    <a:pt x="f47" y="f49"/>
                    <a:pt x="f50" y="f51"/>
                    <a:pt x="f52" y="f53"/>
                  </a:cubicBezTo>
                  <a:lnTo>
                    <a:pt x="f47" y="f54"/>
                  </a:lnTo>
                  <a:cubicBezTo>
                    <a:pt x="f47" y="f55"/>
                    <a:pt x="f56" y="f57"/>
                    <a:pt x="f58" y="f59"/>
                  </a:cubicBezTo>
                  <a:cubicBezTo>
                    <a:pt x="f60" y="f61"/>
                    <a:pt x="f62"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0" name="Google Shape;6785;p88">
              <a:extLst>
                <a:ext uri="{FF2B5EF4-FFF2-40B4-BE49-F238E27FC236}">
                  <a16:creationId xmlns:a16="http://schemas.microsoft.com/office/drawing/2014/main" id="{B823E75C-3265-C09C-6D27-8B538A22CD7C}"/>
                </a:ext>
              </a:extLst>
            </p:cNvPr>
            <p:cNvSpPr/>
            <p:nvPr/>
          </p:nvSpPr>
          <p:spPr>
            <a:xfrm>
              <a:off x="8211055" y="1078589"/>
              <a:ext cx="225756" cy="272747"/>
            </a:xfrm>
            <a:custGeom>
              <a:avLst/>
              <a:gdLst>
                <a:gd name="f0" fmla="val w"/>
                <a:gd name="f1" fmla="val h"/>
                <a:gd name="f2" fmla="val 0"/>
                <a:gd name="f3" fmla="val 6207"/>
                <a:gd name="f4" fmla="val 7499"/>
                <a:gd name="f5" fmla="val 693"/>
                <a:gd name="f6" fmla="val 315"/>
                <a:gd name="f7" fmla="val 662"/>
                <a:gd name="f8" fmla="val 6490"/>
                <a:gd name="f9" fmla="val 32"/>
                <a:gd name="f10" fmla="val 7026"/>
                <a:gd name="f11" fmla="val 504"/>
                <a:gd name="f12" fmla="val 7498"/>
                <a:gd name="f13" fmla="val 1103"/>
                <a:gd name="f14" fmla="val 5797"/>
                <a:gd name="f15" fmla="val 5608"/>
                <a:gd name="f16" fmla="val 6049"/>
                <a:gd name="f17" fmla="val 5451"/>
                <a:gd name="f18" fmla="val 5860"/>
                <a:gd name="f19" fmla="val 1765"/>
                <a:gd name="f20" fmla="val 1576"/>
                <a:gd name="f21" fmla="val 1418"/>
                <a:gd name="f22" fmla="val 5293"/>
                <a:gd name="f23" fmla="val 5104"/>
                <a:gd name="f24" fmla="val 252"/>
                <a:gd name="f25" fmla="*/ f0 1 6207"/>
                <a:gd name="f26" fmla="*/ f1 1 7499"/>
                <a:gd name="f27" fmla="val f2"/>
                <a:gd name="f28" fmla="val f3"/>
                <a:gd name="f29" fmla="val f4"/>
                <a:gd name="f30" fmla="+- f29 0 f27"/>
                <a:gd name="f31" fmla="+- f28 0 f27"/>
                <a:gd name="f32" fmla="*/ f31 1 6207"/>
                <a:gd name="f33" fmla="*/ f30 1 7499"/>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6207" h="7499">
                  <a:moveTo>
                    <a:pt x="f5" y="f2"/>
                  </a:moveTo>
                  <a:cubicBezTo>
                    <a:pt x="f6" y="f2"/>
                    <a:pt x="f2" y="f6"/>
                    <a:pt x="f2" y="f7"/>
                  </a:cubicBezTo>
                  <a:lnTo>
                    <a:pt x="f2" y="f8"/>
                  </a:lnTo>
                  <a:cubicBezTo>
                    <a:pt x="f9" y="f10"/>
                    <a:pt x="f11" y="f12"/>
                    <a:pt x="f13" y="f12"/>
                  </a:cubicBezTo>
                  <a:lnTo>
                    <a:pt x="f3" y="f12"/>
                  </a:lnTo>
                  <a:lnTo>
                    <a:pt x="f3" y="f14"/>
                  </a:lnTo>
                  <a:cubicBezTo>
                    <a:pt x="f3" y="f15"/>
                    <a:pt x="f16" y="f17"/>
                    <a:pt x="f18" y="f17"/>
                  </a:cubicBezTo>
                  <a:lnTo>
                    <a:pt x="f19" y="f17"/>
                  </a:lnTo>
                  <a:cubicBezTo>
                    <a:pt x="f20" y="f17"/>
                    <a:pt x="f21" y="f22"/>
                    <a:pt x="f21" y="f23"/>
                  </a:cubicBezTo>
                  <a:lnTo>
                    <a:pt x="f21" y="f7"/>
                  </a:lnTo>
                  <a:cubicBezTo>
                    <a:pt x="f21" y="f24"/>
                    <a:pt x="f13"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1" name="Google Shape;6786;p88">
              <a:extLst>
                <a:ext uri="{FF2B5EF4-FFF2-40B4-BE49-F238E27FC236}">
                  <a16:creationId xmlns:a16="http://schemas.microsoft.com/office/drawing/2014/main" id="{3BB32C5C-3AAA-A235-B89F-2AA2E93442B9}"/>
                </a:ext>
              </a:extLst>
            </p:cNvPr>
            <p:cNvSpPr/>
            <p:nvPr/>
          </p:nvSpPr>
          <p:spPr>
            <a:xfrm>
              <a:off x="8310743" y="977731"/>
              <a:ext cx="74487" cy="74523"/>
            </a:xfrm>
            <a:custGeom>
              <a:avLst/>
              <a:gdLst>
                <a:gd name="f0" fmla="val w"/>
                <a:gd name="f1" fmla="val h"/>
                <a:gd name="f2" fmla="val 0"/>
                <a:gd name="f3" fmla="val 2048"/>
                <a:gd name="f4" fmla="val 2049"/>
                <a:gd name="f5" fmla="val 1040"/>
                <a:gd name="f6" fmla="val 1"/>
                <a:gd name="f7" fmla="val 473"/>
                <a:gd name="f8" fmla="val 1041"/>
                <a:gd name="f9" fmla="val 1576"/>
                <a:gd name="f10" fmla="val 1607"/>
                <a:gd name="f11" fmla="*/ f0 1 2048"/>
                <a:gd name="f12" fmla="*/ f1 1 2049"/>
                <a:gd name="f13" fmla="val f2"/>
                <a:gd name="f14" fmla="val f3"/>
                <a:gd name="f15" fmla="val f4"/>
                <a:gd name="f16" fmla="+- f15 0 f13"/>
                <a:gd name="f17" fmla="+- f14 0 f13"/>
                <a:gd name="f18" fmla="*/ f17 1 2048"/>
                <a:gd name="f19" fmla="*/ f16 1 204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048" h="2049">
                  <a:moveTo>
                    <a:pt x="f5" y="f6"/>
                  </a:moveTo>
                  <a:cubicBezTo>
                    <a:pt x="f7" y="f6"/>
                    <a:pt x="f2" y="f7"/>
                    <a:pt x="f2" y="f8"/>
                  </a:cubicBezTo>
                  <a:cubicBezTo>
                    <a:pt x="f2" y="f9"/>
                    <a:pt x="f7" y="f4"/>
                    <a:pt x="f5" y="f4"/>
                  </a:cubicBezTo>
                  <a:cubicBezTo>
                    <a:pt x="f9" y="f4"/>
                    <a:pt x="f3" y="f9"/>
                    <a:pt x="f3" y="f8"/>
                  </a:cubicBezTo>
                  <a:cubicBezTo>
                    <a:pt x="f3" y="f7"/>
                    <a:pt x="f10"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2" name="Google Shape;6787;p88">
              <a:extLst>
                <a:ext uri="{FF2B5EF4-FFF2-40B4-BE49-F238E27FC236}">
                  <a16:creationId xmlns:a16="http://schemas.microsoft.com/office/drawing/2014/main" id="{9FB0C4DD-06D5-D5B1-6B3C-B454303B9383}"/>
                </a:ext>
              </a:extLst>
            </p:cNvPr>
            <p:cNvSpPr/>
            <p:nvPr/>
          </p:nvSpPr>
          <p:spPr>
            <a:xfrm>
              <a:off x="8286667" y="1078187"/>
              <a:ext cx="226917" cy="271979"/>
            </a:xfrm>
            <a:custGeom>
              <a:avLst/>
              <a:gdLst>
                <a:gd name="f0" fmla="val w"/>
                <a:gd name="f1" fmla="val h"/>
                <a:gd name="f2" fmla="val 0"/>
                <a:gd name="f3" fmla="val 6239"/>
                <a:gd name="f4" fmla="val 7478"/>
                <a:gd name="f5" fmla="val 1641"/>
                <a:gd name="f6" fmla="val 1"/>
                <a:gd name="f7" fmla="val 1242"/>
                <a:gd name="f8" fmla="val 819"/>
                <a:gd name="f9" fmla="val 205"/>
                <a:gd name="f10" fmla="val 568"/>
                <a:gd name="f11" fmla="val 484"/>
                <a:gd name="f12" fmla="val 190"/>
                <a:gd name="f13" fmla="val 799"/>
                <a:gd name="f14" fmla="val 1209"/>
                <a:gd name="f15" fmla="val 1681"/>
                <a:gd name="f16" fmla="val 4769"/>
                <a:gd name="f17" fmla="val 2679"/>
                <a:gd name="f18" fmla="val 2521"/>
                <a:gd name="f19" fmla="val 4359"/>
                <a:gd name="f20" fmla="val 2175"/>
                <a:gd name="f21" fmla="val 4107"/>
                <a:gd name="f22" fmla="val 1702"/>
                <a:gd name="f23" fmla="val 1040"/>
                <a:gd name="f24" fmla="val 820"/>
                <a:gd name="f25" fmla="val 662"/>
                <a:gd name="f26" fmla="val 3949"/>
                <a:gd name="f27" fmla="val 3729"/>
                <a:gd name="f28" fmla="val 2374"/>
                <a:gd name="f29" fmla="val 2154"/>
                <a:gd name="f30" fmla="val 1996"/>
                <a:gd name="f31" fmla="val 1229"/>
                <a:gd name="f32" fmla="val 1387"/>
                <a:gd name="f33" fmla="val 3382"/>
                <a:gd name="f34" fmla="val 1733"/>
                <a:gd name="f35" fmla="val 2553"/>
                <a:gd name="f36" fmla="val 3277"/>
                <a:gd name="f37" fmla="val 3981"/>
                <a:gd name="f38" fmla="val 3435"/>
                <a:gd name="f39" fmla="val 3813"/>
                <a:gd name="f40" fmla="val 4380"/>
                <a:gd name="f41" fmla="val 4852"/>
                <a:gd name="f42" fmla="val 5241"/>
                <a:gd name="f43" fmla="val 5777"/>
                <a:gd name="f44" fmla="val 5084"/>
                <a:gd name="f45" fmla="val 6176"/>
                <a:gd name="f46" fmla="val 4580"/>
                <a:gd name="f47" fmla="val 5703"/>
                <a:gd name="f48" fmla="val 5168"/>
                <a:gd name="f49" fmla="val 3781"/>
                <a:gd name="f50" fmla="val 3592"/>
                <a:gd name="f51" fmla="val 1807"/>
                <a:gd name="f52" fmla="val 862"/>
                <a:gd name="f53" fmla="val 2710"/>
                <a:gd name="f54" fmla="val 43"/>
                <a:gd name="f55" fmla="val 1796"/>
                <a:gd name="f56" fmla="val 11"/>
                <a:gd name="f57" fmla="val 1745"/>
                <a:gd name="f58" fmla="val 4"/>
                <a:gd name="f59" fmla="val 1694"/>
                <a:gd name="f60" fmla="*/ f0 1 6239"/>
                <a:gd name="f61" fmla="*/ f1 1 7478"/>
                <a:gd name="f62" fmla="val f2"/>
                <a:gd name="f63" fmla="val f3"/>
                <a:gd name="f64" fmla="val f4"/>
                <a:gd name="f65" fmla="+- f64 0 f62"/>
                <a:gd name="f66" fmla="+- f63 0 f62"/>
                <a:gd name="f67" fmla="*/ f66 1 6239"/>
                <a:gd name="f68" fmla="*/ f65 1 7478"/>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6239" h="7478">
                  <a:moveTo>
                    <a:pt x="f5" y="f6"/>
                  </a:moveTo>
                  <a:cubicBezTo>
                    <a:pt x="f7" y="f6"/>
                    <a:pt x="f8" y="f9"/>
                    <a:pt x="f10" y="f11"/>
                  </a:cubicBezTo>
                  <a:cubicBezTo>
                    <a:pt x="f12" y="f13"/>
                    <a:pt x="f6" y="f14"/>
                    <a:pt x="f6" y="f15"/>
                  </a:cubicBezTo>
                  <a:lnTo>
                    <a:pt x="f6" y="f16"/>
                  </a:lnTo>
                  <a:lnTo>
                    <a:pt x="f17" y="f16"/>
                  </a:lnTo>
                  <a:cubicBezTo>
                    <a:pt x="f18" y="f19"/>
                    <a:pt x="f20" y="f21"/>
                    <a:pt x="f22" y="f21"/>
                  </a:cubicBezTo>
                  <a:lnTo>
                    <a:pt x="f23" y="f21"/>
                  </a:lnTo>
                  <a:cubicBezTo>
                    <a:pt x="f24" y="f21"/>
                    <a:pt x="f25" y="f26"/>
                    <a:pt x="f25" y="f27"/>
                  </a:cubicBezTo>
                  <a:lnTo>
                    <a:pt x="f25" y="f28"/>
                  </a:lnTo>
                  <a:cubicBezTo>
                    <a:pt x="f25" y="f29"/>
                    <a:pt x="f24" y="f30"/>
                    <a:pt x="f23" y="f30"/>
                  </a:cubicBezTo>
                  <a:cubicBezTo>
                    <a:pt x="f31" y="f30"/>
                    <a:pt x="f32" y="f29"/>
                    <a:pt x="f32" y="f28"/>
                  </a:cubicBezTo>
                  <a:lnTo>
                    <a:pt x="f32" y="f33"/>
                  </a:lnTo>
                  <a:lnTo>
                    <a:pt x="f34" y="f33"/>
                  </a:lnTo>
                  <a:cubicBezTo>
                    <a:pt x="f35" y="f33"/>
                    <a:pt x="f36" y="f37"/>
                    <a:pt x="f38" y="f16"/>
                  </a:cubicBezTo>
                  <a:lnTo>
                    <a:pt x="f39" y="f16"/>
                  </a:lnTo>
                  <a:cubicBezTo>
                    <a:pt x="f40" y="f16"/>
                    <a:pt x="f41" y="f42"/>
                    <a:pt x="f41" y="f43"/>
                  </a:cubicBezTo>
                  <a:lnTo>
                    <a:pt x="f41" y="f4"/>
                  </a:lnTo>
                  <a:lnTo>
                    <a:pt x="f3" y="f4"/>
                  </a:lnTo>
                  <a:lnTo>
                    <a:pt x="f3" y="f44"/>
                  </a:lnTo>
                  <a:cubicBezTo>
                    <a:pt x="f45" y="f46"/>
                    <a:pt x="f47" y="f21"/>
                    <a:pt x="f48" y="f21"/>
                  </a:cubicBezTo>
                  <a:lnTo>
                    <a:pt x="f49" y="f21"/>
                  </a:lnTo>
                  <a:cubicBezTo>
                    <a:pt x="f50" y="f21"/>
                    <a:pt x="f38" y="f26"/>
                    <a:pt x="f38" y="f27"/>
                  </a:cubicBezTo>
                  <a:lnTo>
                    <a:pt x="f38" y="f51"/>
                  </a:lnTo>
                  <a:cubicBezTo>
                    <a:pt x="f38" y="f52"/>
                    <a:pt x="f53" y="f54"/>
                    <a:pt x="f55" y="f56"/>
                  </a:cubicBezTo>
                  <a:cubicBezTo>
                    <a:pt x="f57" y="f58"/>
                    <a:pt x="f59"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3" name="Google Shape;6788;p88">
              <a:extLst>
                <a:ext uri="{FF2B5EF4-FFF2-40B4-BE49-F238E27FC236}">
                  <a16:creationId xmlns:a16="http://schemas.microsoft.com/office/drawing/2014/main" id="{2E5FF4EF-7AAF-E383-88D0-1812B1735783}"/>
                </a:ext>
              </a:extLst>
            </p:cNvPr>
            <p:cNvSpPr/>
            <p:nvPr/>
          </p:nvSpPr>
          <p:spPr>
            <a:xfrm>
              <a:off x="8436766" y="1177116"/>
              <a:ext cx="199421" cy="48152"/>
            </a:xfrm>
            <a:custGeom>
              <a:avLst/>
              <a:gdLst>
                <a:gd name="f0" fmla="val w"/>
                <a:gd name="f1" fmla="val h"/>
                <a:gd name="f2" fmla="val 0"/>
                <a:gd name="f3" fmla="val 5483"/>
                <a:gd name="f4" fmla="val 1324"/>
                <a:gd name="f5" fmla="val 1"/>
                <a:gd name="f6" fmla="val 662"/>
                <a:gd name="f7" fmla="val 1041"/>
                <a:gd name="f8" fmla="val 1576"/>
                <a:gd name="f9" fmla="val 2080"/>
                <a:gd name="f10" fmla="val 946"/>
                <a:gd name="f11" fmla="val 2395"/>
                <a:gd name="f12" fmla="val 5136"/>
                <a:gd name="f13" fmla="val 5325"/>
                <a:gd name="f14" fmla="val 1166"/>
                <a:gd name="f15" fmla="val 977"/>
                <a:gd name="f16" fmla="val 316"/>
                <a:gd name="f17" fmla="val 158"/>
                <a:gd name="f18" fmla="*/ f0 1 5483"/>
                <a:gd name="f19" fmla="*/ f1 1 1324"/>
                <a:gd name="f20" fmla="val f2"/>
                <a:gd name="f21" fmla="val f3"/>
                <a:gd name="f22" fmla="val f4"/>
                <a:gd name="f23" fmla="+- f22 0 f20"/>
                <a:gd name="f24" fmla="+- f21 0 f20"/>
                <a:gd name="f25" fmla="*/ f24 1 5483"/>
                <a:gd name="f26" fmla="*/ f23 1 1324"/>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5483" h="1324">
                  <a:moveTo>
                    <a:pt x="f5" y="f5"/>
                  </a:moveTo>
                  <a:lnTo>
                    <a:pt x="f5" y="f6"/>
                  </a:lnTo>
                  <a:lnTo>
                    <a:pt x="f7" y="f6"/>
                  </a:lnTo>
                  <a:cubicBezTo>
                    <a:pt x="f8" y="f6"/>
                    <a:pt x="f9" y="f10"/>
                    <a:pt x="f11" y="f4"/>
                  </a:cubicBezTo>
                  <a:lnTo>
                    <a:pt x="f12" y="f4"/>
                  </a:lnTo>
                  <a:cubicBezTo>
                    <a:pt x="f13" y="f4"/>
                    <a:pt x="f3" y="f14"/>
                    <a:pt x="f3" y="f15"/>
                  </a:cubicBezTo>
                  <a:lnTo>
                    <a:pt x="f3" y="f16"/>
                  </a:lnTo>
                  <a:cubicBezTo>
                    <a:pt x="f3" y="f17"/>
                    <a:pt x="f13" y="f5"/>
                    <a:pt x="f12"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24" name="Google Shape;6800;p88">
            <a:extLst>
              <a:ext uri="{FF2B5EF4-FFF2-40B4-BE49-F238E27FC236}">
                <a16:creationId xmlns:a16="http://schemas.microsoft.com/office/drawing/2014/main" id="{496EC731-6475-5CB5-6027-EE43D6ADF8F7}"/>
              </a:ext>
            </a:extLst>
          </p:cNvPr>
          <p:cNvGrpSpPr/>
          <p:nvPr/>
        </p:nvGrpSpPr>
        <p:grpSpPr>
          <a:xfrm>
            <a:off x="7495163" y="1728545"/>
            <a:ext cx="414066" cy="412961"/>
            <a:chOff x="7495163" y="1728545"/>
            <a:chExt cx="414066" cy="412961"/>
          </a:xfrm>
        </p:grpSpPr>
        <p:sp>
          <p:nvSpPr>
            <p:cNvPr id="25" name="Google Shape;6801;p88">
              <a:extLst>
                <a:ext uri="{FF2B5EF4-FFF2-40B4-BE49-F238E27FC236}">
                  <a16:creationId xmlns:a16="http://schemas.microsoft.com/office/drawing/2014/main" id="{8478E389-48BB-62C4-1E10-C531AE2A14E3}"/>
                </a:ext>
              </a:extLst>
            </p:cNvPr>
            <p:cNvSpPr/>
            <p:nvPr/>
          </p:nvSpPr>
          <p:spPr>
            <a:xfrm>
              <a:off x="7519714" y="1728545"/>
              <a:ext cx="366098" cy="171376"/>
            </a:xfrm>
            <a:custGeom>
              <a:avLst/>
              <a:gdLst>
                <a:gd name="f0" fmla="val w"/>
                <a:gd name="f1" fmla="val h"/>
                <a:gd name="f2" fmla="val 0"/>
                <a:gd name="f3" fmla="val 10335"/>
                <a:gd name="f4" fmla="val 4838"/>
                <a:gd name="f5" fmla="val 1040"/>
                <a:gd name="f6" fmla="val 473"/>
                <a:gd name="f7" fmla="val 1"/>
                <a:gd name="f8" fmla="val 1071"/>
                <a:gd name="f9" fmla="val 2458"/>
                <a:gd name="f10" fmla="val 2993"/>
                <a:gd name="f11" fmla="val 3466"/>
                <a:gd name="f12" fmla="val 2048"/>
                <a:gd name="f13" fmla="val 4505"/>
                <a:gd name="f14" fmla="val 4663"/>
                <a:gd name="f15" fmla="val 2143"/>
                <a:gd name="f16" fmla="val 4757"/>
                <a:gd name="f17" fmla="val 2269"/>
                <a:gd name="f18" fmla="val 4820"/>
                <a:gd name="f19" fmla="val 2300"/>
                <a:gd name="f20" fmla="val 4831"/>
                <a:gd name="f21" fmla="val 2339"/>
                <a:gd name="f22" fmla="val 2380"/>
                <a:gd name="f23" fmla="val 2461"/>
                <a:gd name="f24" fmla="val 2552"/>
                <a:gd name="f25" fmla="val 4810"/>
                <a:gd name="f26" fmla="val 2615"/>
                <a:gd name="f27" fmla="val 4726"/>
                <a:gd name="f28" fmla="val 3876"/>
                <a:gd name="f29" fmla="val 6365"/>
                <a:gd name="f30" fmla="val 7625"/>
                <a:gd name="f31" fmla="val 7688"/>
                <a:gd name="f32" fmla="val 7765"/>
                <a:gd name="f33" fmla="val 7846"/>
                <a:gd name="f34" fmla="val 7887"/>
                <a:gd name="f35" fmla="val 7929"/>
                <a:gd name="f36" fmla="val 7971"/>
                <a:gd name="f37" fmla="val 8097"/>
                <a:gd name="f38" fmla="val 4789"/>
                <a:gd name="f39" fmla="val 8160"/>
                <a:gd name="f40" fmla="val 4631"/>
                <a:gd name="f41" fmla="val 9231"/>
                <a:gd name="f42" fmla="val 9862"/>
                <a:gd name="f43" fmla="val 10334"/>
                <a:gd name="f44" fmla="val 536"/>
                <a:gd name="f45" fmla="val 9294"/>
                <a:gd name="f46" fmla="*/ f0 1 10335"/>
                <a:gd name="f47" fmla="*/ f1 1 4838"/>
                <a:gd name="f48" fmla="val f2"/>
                <a:gd name="f49" fmla="val f3"/>
                <a:gd name="f50" fmla="val f4"/>
                <a:gd name="f51" fmla="+- f50 0 f48"/>
                <a:gd name="f52" fmla="+- f49 0 f48"/>
                <a:gd name="f53" fmla="*/ f52 1 10335"/>
                <a:gd name="f54" fmla="*/ f51 1 4838"/>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10335" h="4838">
                  <a:moveTo>
                    <a:pt x="f5" y="f2"/>
                  </a:moveTo>
                  <a:cubicBezTo>
                    <a:pt x="f6" y="f2"/>
                    <a:pt x="f7" y="f6"/>
                    <a:pt x="f7" y="f8"/>
                  </a:cubicBezTo>
                  <a:lnTo>
                    <a:pt x="f7" y="f9"/>
                  </a:lnTo>
                  <a:cubicBezTo>
                    <a:pt x="f7" y="f10"/>
                    <a:pt x="f6" y="f11"/>
                    <a:pt x="f5" y="f11"/>
                  </a:cubicBezTo>
                  <a:lnTo>
                    <a:pt x="f12" y="f11"/>
                  </a:lnTo>
                  <a:lnTo>
                    <a:pt x="f12" y="f13"/>
                  </a:lnTo>
                  <a:cubicBezTo>
                    <a:pt x="f12" y="f14"/>
                    <a:pt x="f15" y="f16"/>
                    <a:pt x="f17" y="f18"/>
                  </a:cubicBezTo>
                  <a:cubicBezTo>
                    <a:pt x="f19" y="f20"/>
                    <a:pt x="f21" y="f4"/>
                    <a:pt x="f22" y="f4"/>
                  </a:cubicBezTo>
                  <a:cubicBezTo>
                    <a:pt x="f23" y="f4"/>
                    <a:pt x="f24" y="f25"/>
                    <a:pt x="f26" y="f27"/>
                  </a:cubicBezTo>
                  <a:lnTo>
                    <a:pt x="f28" y="f11"/>
                  </a:lnTo>
                  <a:lnTo>
                    <a:pt x="f29" y="f11"/>
                  </a:lnTo>
                  <a:lnTo>
                    <a:pt x="f30" y="f27"/>
                  </a:lnTo>
                  <a:cubicBezTo>
                    <a:pt x="f31" y="f25"/>
                    <a:pt x="f32" y="f4"/>
                    <a:pt x="f33" y="f4"/>
                  </a:cubicBezTo>
                  <a:cubicBezTo>
                    <a:pt x="f34" y="f4"/>
                    <a:pt x="f35" y="f20"/>
                    <a:pt x="f36" y="f18"/>
                  </a:cubicBezTo>
                  <a:cubicBezTo>
                    <a:pt x="f37" y="f38"/>
                    <a:pt x="f39" y="f40"/>
                    <a:pt x="f39" y="f13"/>
                  </a:cubicBezTo>
                  <a:lnTo>
                    <a:pt x="f39" y="f11"/>
                  </a:lnTo>
                  <a:lnTo>
                    <a:pt x="f41" y="f11"/>
                  </a:lnTo>
                  <a:cubicBezTo>
                    <a:pt x="f42" y="f11"/>
                    <a:pt x="f43" y="f10"/>
                    <a:pt x="f43" y="f9"/>
                  </a:cubicBezTo>
                  <a:lnTo>
                    <a:pt x="f43" y="f8"/>
                  </a:lnTo>
                  <a:cubicBezTo>
                    <a:pt x="f43" y="f44"/>
                    <a:pt x="f42" y="f2"/>
                    <a:pt x="f4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6" name="Google Shape;6802;p88">
              <a:extLst>
                <a:ext uri="{FF2B5EF4-FFF2-40B4-BE49-F238E27FC236}">
                  <a16:creationId xmlns:a16="http://schemas.microsoft.com/office/drawing/2014/main" id="{9ED691FB-6479-544E-5983-5B172C4CC733}"/>
                </a:ext>
              </a:extLst>
            </p:cNvPr>
            <p:cNvSpPr/>
            <p:nvPr/>
          </p:nvSpPr>
          <p:spPr>
            <a:xfrm>
              <a:off x="7544266" y="1923833"/>
              <a:ext cx="97127" cy="98261"/>
            </a:xfrm>
            <a:custGeom>
              <a:avLst/>
              <a:gdLst>
                <a:gd name="f0" fmla="val w"/>
                <a:gd name="f1" fmla="val h"/>
                <a:gd name="f2" fmla="val 0"/>
                <a:gd name="f3" fmla="val 2742"/>
                <a:gd name="f4" fmla="val 2774"/>
                <a:gd name="f5" fmla="val 1387"/>
                <a:gd name="f6" fmla="val 1"/>
                <a:gd name="f7" fmla="val 599"/>
                <a:gd name="f8" fmla="val 631"/>
                <a:gd name="f9" fmla="val 2143"/>
                <a:gd name="f10" fmla="val 2773"/>
                <a:gd name="f11" fmla="*/ f0 1 2742"/>
                <a:gd name="f12" fmla="*/ f1 1 2774"/>
                <a:gd name="f13" fmla="val f2"/>
                <a:gd name="f14" fmla="val f3"/>
                <a:gd name="f15" fmla="val f4"/>
                <a:gd name="f16" fmla="+- f15 0 f13"/>
                <a:gd name="f17" fmla="+- f14 0 f13"/>
                <a:gd name="f18" fmla="*/ f17 1 2742"/>
                <a:gd name="f19" fmla="*/ f16 1 277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2" h="2774">
                  <a:moveTo>
                    <a:pt x="f5" y="f6"/>
                  </a:moveTo>
                  <a:cubicBezTo>
                    <a:pt x="f7" y="f6"/>
                    <a:pt x="f6" y="f8"/>
                    <a:pt x="f6" y="f5"/>
                  </a:cubicBezTo>
                  <a:cubicBezTo>
                    <a:pt x="f6" y="f9"/>
                    <a:pt x="f7" y="f10"/>
                    <a:pt x="f5" y="f10"/>
                  </a:cubicBezTo>
                  <a:cubicBezTo>
                    <a:pt x="f9" y="f10"/>
                    <a:pt x="f3" y="f9"/>
                    <a:pt x="f3" y="f5"/>
                  </a:cubicBezTo>
                  <a:cubicBezTo>
                    <a:pt x="f3" y="f8"/>
                    <a:pt x="f9"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7" name="Google Shape;6803;p88">
              <a:extLst>
                <a:ext uri="{FF2B5EF4-FFF2-40B4-BE49-F238E27FC236}">
                  <a16:creationId xmlns:a16="http://schemas.microsoft.com/office/drawing/2014/main" id="{4B8B74E7-435D-C2E2-ED32-CDB6A18BABE9}"/>
                </a:ext>
              </a:extLst>
            </p:cNvPr>
            <p:cNvSpPr/>
            <p:nvPr/>
          </p:nvSpPr>
          <p:spPr>
            <a:xfrm>
              <a:off x="7495163" y="2045476"/>
              <a:ext cx="194227" cy="96030"/>
            </a:xfrm>
            <a:custGeom>
              <a:avLst/>
              <a:gdLst>
                <a:gd name="f0" fmla="val w"/>
                <a:gd name="f1" fmla="val h"/>
                <a:gd name="f2" fmla="val 0"/>
                <a:gd name="f3" fmla="val 5483"/>
                <a:gd name="f4" fmla="val 2711"/>
                <a:gd name="f5" fmla="val 2741"/>
                <a:gd name="f6" fmla="val 1"/>
                <a:gd name="f7" fmla="val 1387"/>
                <a:gd name="f8" fmla="val 221"/>
                <a:gd name="f9" fmla="val 1040"/>
                <a:gd name="f10" fmla="val 32"/>
                <a:gd name="f11" fmla="val 2332"/>
                <a:gd name="f12" fmla="val 2521"/>
                <a:gd name="f13" fmla="val 158"/>
                <a:gd name="f14" fmla="val 2710"/>
                <a:gd name="f15" fmla="val 378"/>
                <a:gd name="f16" fmla="val 5104"/>
                <a:gd name="f17" fmla="val 5325"/>
                <a:gd name="f18" fmla="val 5482"/>
                <a:gd name="f19" fmla="val 5262"/>
                <a:gd name="f20" fmla="val 977"/>
                <a:gd name="f21" fmla="val 4128"/>
                <a:gd name="f22" fmla="*/ f0 1 5483"/>
                <a:gd name="f23" fmla="*/ f1 1 2711"/>
                <a:gd name="f24" fmla="val f2"/>
                <a:gd name="f25" fmla="val f3"/>
                <a:gd name="f26" fmla="val f4"/>
                <a:gd name="f27" fmla="+- f26 0 f24"/>
                <a:gd name="f28" fmla="+- f25 0 f24"/>
                <a:gd name="f29" fmla="*/ f28 1 5483"/>
                <a:gd name="f30" fmla="*/ f27 1 2711"/>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5483" h="2711">
                  <a:moveTo>
                    <a:pt x="f5" y="f6"/>
                  </a:moveTo>
                  <a:cubicBezTo>
                    <a:pt x="f7" y="f6"/>
                    <a:pt x="f8" y="f9"/>
                    <a:pt x="f10" y="f11"/>
                  </a:cubicBezTo>
                  <a:cubicBezTo>
                    <a:pt x="f2" y="f12"/>
                    <a:pt x="f13" y="f14"/>
                    <a:pt x="f15" y="f14"/>
                  </a:cubicBezTo>
                  <a:lnTo>
                    <a:pt x="f16" y="f14"/>
                  </a:lnTo>
                  <a:cubicBezTo>
                    <a:pt x="f17" y="f14"/>
                    <a:pt x="f18" y="f12"/>
                    <a:pt x="f18" y="f11"/>
                  </a:cubicBezTo>
                  <a:cubicBezTo>
                    <a:pt x="f19" y="f20"/>
                    <a:pt x="f21"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8" name="Google Shape;6804;p88">
              <a:extLst>
                <a:ext uri="{FF2B5EF4-FFF2-40B4-BE49-F238E27FC236}">
                  <a16:creationId xmlns:a16="http://schemas.microsoft.com/office/drawing/2014/main" id="{2DB2391D-0422-0050-A2DF-D286EF22ED16}"/>
                </a:ext>
              </a:extLst>
            </p:cNvPr>
            <p:cNvSpPr/>
            <p:nvPr/>
          </p:nvSpPr>
          <p:spPr>
            <a:xfrm>
              <a:off x="7762999" y="1923833"/>
              <a:ext cx="97127" cy="98261"/>
            </a:xfrm>
            <a:custGeom>
              <a:avLst/>
              <a:gdLst>
                <a:gd name="f0" fmla="val w"/>
                <a:gd name="f1" fmla="val h"/>
                <a:gd name="f2" fmla="val 0"/>
                <a:gd name="f3" fmla="val 2742"/>
                <a:gd name="f4" fmla="val 2774"/>
                <a:gd name="f5" fmla="val 1387"/>
                <a:gd name="f6" fmla="val 1"/>
                <a:gd name="f7" fmla="val 631"/>
                <a:gd name="f8" fmla="val 2143"/>
                <a:gd name="f9" fmla="val 2773"/>
                <a:gd name="f10" fmla="val 2111"/>
                <a:gd name="f11" fmla="*/ f0 1 2742"/>
                <a:gd name="f12" fmla="*/ f1 1 2774"/>
                <a:gd name="f13" fmla="val f2"/>
                <a:gd name="f14" fmla="val f3"/>
                <a:gd name="f15" fmla="val f4"/>
                <a:gd name="f16" fmla="+- f15 0 f13"/>
                <a:gd name="f17" fmla="+- f14 0 f13"/>
                <a:gd name="f18" fmla="*/ f17 1 2742"/>
                <a:gd name="f19" fmla="*/ f16 1 2774"/>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2742" h="2774">
                  <a:moveTo>
                    <a:pt x="f5" y="f6"/>
                  </a:moveTo>
                  <a:cubicBezTo>
                    <a:pt x="f7" y="f6"/>
                    <a:pt x="f6" y="f7"/>
                    <a:pt x="f6" y="f5"/>
                  </a:cubicBezTo>
                  <a:cubicBezTo>
                    <a:pt x="f6" y="f8"/>
                    <a:pt x="f7" y="f9"/>
                    <a:pt x="f5" y="f9"/>
                  </a:cubicBezTo>
                  <a:cubicBezTo>
                    <a:pt x="f10" y="f9"/>
                    <a:pt x="f3" y="f8"/>
                    <a:pt x="f3" y="f5"/>
                  </a:cubicBezTo>
                  <a:cubicBezTo>
                    <a:pt x="f3" y="f7"/>
                    <a:pt x="f10"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29" name="Google Shape;6805;p88">
              <a:extLst>
                <a:ext uri="{FF2B5EF4-FFF2-40B4-BE49-F238E27FC236}">
                  <a16:creationId xmlns:a16="http://schemas.microsoft.com/office/drawing/2014/main" id="{FE568C42-8068-C338-2241-C44F1F456325}"/>
                </a:ext>
              </a:extLst>
            </p:cNvPr>
            <p:cNvSpPr/>
            <p:nvPr/>
          </p:nvSpPr>
          <p:spPr>
            <a:xfrm>
              <a:off x="7713905" y="2045476"/>
              <a:ext cx="195324" cy="96030"/>
            </a:xfrm>
            <a:custGeom>
              <a:avLst/>
              <a:gdLst>
                <a:gd name="f0" fmla="val w"/>
                <a:gd name="f1" fmla="val h"/>
                <a:gd name="f2" fmla="val 0"/>
                <a:gd name="f3" fmla="val 5514"/>
                <a:gd name="f4" fmla="val 2711"/>
                <a:gd name="f5" fmla="val 2773"/>
                <a:gd name="f6" fmla="val 1"/>
                <a:gd name="f7" fmla="val 1387"/>
                <a:gd name="f8" fmla="val 252"/>
                <a:gd name="f9" fmla="val 1040"/>
                <a:gd name="f10" fmla="val 32"/>
                <a:gd name="f11" fmla="val 2332"/>
                <a:gd name="f12" fmla="val 2521"/>
                <a:gd name="f13" fmla="val 158"/>
                <a:gd name="f14" fmla="val 2710"/>
                <a:gd name="f15" fmla="val 410"/>
                <a:gd name="f16" fmla="val 5167"/>
                <a:gd name="f17" fmla="val 5356"/>
                <a:gd name="f18" fmla="val 5293"/>
                <a:gd name="f19" fmla="val 977"/>
                <a:gd name="f20" fmla="val 4128"/>
                <a:gd name="f21" fmla="*/ f0 1 5514"/>
                <a:gd name="f22" fmla="*/ f1 1 2711"/>
                <a:gd name="f23" fmla="val f2"/>
                <a:gd name="f24" fmla="val f3"/>
                <a:gd name="f25" fmla="val f4"/>
                <a:gd name="f26" fmla="+- f25 0 f23"/>
                <a:gd name="f27" fmla="+- f24 0 f23"/>
                <a:gd name="f28" fmla="*/ f27 1 5514"/>
                <a:gd name="f29" fmla="*/ f26 1 2711"/>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5514" h="2711">
                  <a:moveTo>
                    <a:pt x="f5" y="f6"/>
                  </a:moveTo>
                  <a:cubicBezTo>
                    <a:pt x="f7" y="f6"/>
                    <a:pt x="f8" y="f9"/>
                    <a:pt x="f10" y="f11"/>
                  </a:cubicBezTo>
                  <a:cubicBezTo>
                    <a:pt x="f2" y="f12"/>
                    <a:pt x="f13" y="f14"/>
                    <a:pt x="f15" y="f14"/>
                  </a:cubicBezTo>
                  <a:lnTo>
                    <a:pt x="f16" y="f14"/>
                  </a:lnTo>
                  <a:cubicBezTo>
                    <a:pt x="f17" y="f14"/>
                    <a:pt x="f3" y="f12"/>
                    <a:pt x="f3" y="f11"/>
                  </a:cubicBezTo>
                  <a:cubicBezTo>
                    <a:pt x="f18" y="f19"/>
                    <a:pt x="f20"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30" name="Google Shape;6866;p88">
            <a:extLst>
              <a:ext uri="{FF2B5EF4-FFF2-40B4-BE49-F238E27FC236}">
                <a16:creationId xmlns:a16="http://schemas.microsoft.com/office/drawing/2014/main" id="{876A008A-D6F6-3B5A-69B7-8B6F62AF970E}"/>
              </a:ext>
            </a:extLst>
          </p:cNvPr>
          <p:cNvGrpSpPr/>
          <p:nvPr/>
        </p:nvGrpSpPr>
        <p:grpSpPr>
          <a:xfrm>
            <a:off x="4435187" y="3483022"/>
            <a:ext cx="381642" cy="422306"/>
            <a:chOff x="4435187" y="3483022"/>
            <a:chExt cx="381642" cy="422306"/>
          </a:xfrm>
        </p:grpSpPr>
        <p:sp>
          <p:nvSpPr>
            <p:cNvPr id="31" name="Google Shape;6867;p88">
              <a:extLst>
                <a:ext uri="{FF2B5EF4-FFF2-40B4-BE49-F238E27FC236}">
                  <a16:creationId xmlns:a16="http://schemas.microsoft.com/office/drawing/2014/main" id="{290DA690-922D-5DA3-D232-082521C8C3E5}"/>
                </a:ext>
              </a:extLst>
            </p:cNvPr>
            <p:cNvSpPr/>
            <p:nvPr/>
          </p:nvSpPr>
          <p:spPr>
            <a:xfrm>
              <a:off x="4435187" y="3534256"/>
              <a:ext cx="180045" cy="369947"/>
            </a:xfrm>
            <a:custGeom>
              <a:avLst/>
              <a:gdLst>
                <a:gd name="f0" fmla="val w"/>
                <a:gd name="f1" fmla="val h"/>
                <a:gd name="f2" fmla="val 0"/>
                <a:gd name="f3" fmla="val 5515"/>
                <a:gd name="f4" fmla="val 10240"/>
                <a:gd name="f5" fmla="val 662"/>
                <a:gd name="f6" fmla="val 284"/>
                <a:gd name="f7" fmla="val 1"/>
                <a:gd name="f8" fmla="val 315"/>
                <a:gd name="f9" fmla="val 4411"/>
                <a:gd name="f10" fmla="val 4632"/>
                <a:gd name="f11" fmla="val 64"/>
                <a:gd name="f12" fmla="val 4884"/>
                <a:gd name="f13" fmla="val 190"/>
                <a:gd name="f14" fmla="val 5073"/>
                <a:gd name="f15" fmla="val 1639"/>
                <a:gd name="f16" fmla="val 7467"/>
                <a:gd name="f17" fmla="val 1891"/>
                <a:gd name="f18" fmla="val 7877"/>
                <a:gd name="f19" fmla="val 2049"/>
                <a:gd name="f20" fmla="val 8097"/>
                <a:gd name="f21" fmla="val 8538"/>
                <a:gd name="f22" fmla="val 9861"/>
                <a:gd name="f23" fmla="val 10082"/>
                <a:gd name="f24" fmla="val 2206"/>
                <a:gd name="f25" fmla="val 10239"/>
                <a:gd name="f26" fmla="val 2395"/>
                <a:gd name="f27" fmla="val 5514"/>
                <a:gd name="f28" fmla="val 6364"/>
                <a:gd name="f29" fmla="val 5986"/>
                <a:gd name="f30" fmla="val 5357"/>
                <a:gd name="f31" fmla="val 5671"/>
                <a:gd name="f32" fmla="val 5168"/>
                <a:gd name="f33" fmla="val 5419"/>
                <a:gd name="f34" fmla="val 5167"/>
                <a:gd name="f35" fmla="val 5420"/>
                <a:gd name="f36" fmla="val 5165"/>
                <a:gd name="f37" fmla="val 5421"/>
                <a:gd name="f38" fmla="val 5163"/>
                <a:gd name="f39" fmla="val 5042"/>
                <a:gd name="f40" fmla="val 3214"/>
                <a:gd name="f41" fmla="val 3623"/>
                <a:gd name="f42" fmla="val 3183"/>
                <a:gd name="f43" fmla="val 3592"/>
                <a:gd name="f44" fmla="val 3041"/>
                <a:gd name="f45" fmla="val 3432"/>
                <a:gd name="f46" fmla="val 2828"/>
                <a:gd name="f47" fmla="val 3332"/>
                <a:gd name="f48" fmla="val 2613"/>
                <a:gd name="f49" fmla="val 2448"/>
                <a:gd name="f50" fmla="val 2280"/>
                <a:gd name="f51" fmla="val 3392"/>
                <a:gd name="f52" fmla="val 2143"/>
                <a:gd name="f53" fmla="val 3529"/>
                <a:gd name="f54" fmla="val 3812"/>
                <a:gd name="f55" fmla="val 1923"/>
                <a:gd name="f56" fmla="val 4285"/>
                <a:gd name="f57" fmla="val 2112"/>
                <a:gd name="f58" fmla="val 4442"/>
                <a:gd name="f59" fmla="val 3970"/>
                <a:gd name="f60" fmla="val 6301"/>
                <a:gd name="f61" fmla="val 4097"/>
                <a:gd name="f62" fmla="val 6427"/>
                <a:gd name="f63" fmla="val 6648"/>
                <a:gd name="f64" fmla="val 6774"/>
                <a:gd name="f65" fmla="val 3907"/>
                <a:gd name="f66" fmla="val 6821"/>
                <a:gd name="f67" fmla="val 3821"/>
                <a:gd name="f68" fmla="val 6845"/>
                <a:gd name="f69" fmla="val 3734"/>
                <a:gd name="f70" fmla="val 3648"/>
                <a:gd name="f71" fmla="val 3561"/>
                <a:gd name="f72" fmla="val 3498"/>
                <a:gd name="f73" fmla="val 4915"/>
                <a:gd name="f74" fmla="val 1450"/>
                <a:gd name="f75" fmla="val 4726"/>
                <a:gd name="f76" fmla="val 1324"/>
                <a:gd name="f77" fmla="val 4190"/>
                <a:gd name="f78" fmla="val 252"/>
                <a:gd name="f79" fmla="val 1009"/>
                <a:gd name="f80" fmla="*/ f0 1 5515"/>
                <a:gd name="f81" fmla="*/ f1 1 10240"/>
                <a:gd name="f82" fmla="val f2"/>
                <a:gd name="f83" fmla="val f3"/>
                <a:gd name="f84" fmla="val f4"/>
                <a:gd name="f85" fmla="+- f84 0 f82"/>
                <a:gd name="f86" fmla="+- f83 0 f82"/>
                <a:gd name="f87" fmla="*/ f86 1 5515"/>
                <a:gd name="f88" fmla="*/ f85 1 10240"/>
                <a:gd name="f89" fmla="*/ f82 1 f87"/>
                <a:gd name="f90" fmla="*/ f83 1 f87"/>
                <a:gd name="f91" fmla="*/ f82 1 f88"/>
                <a:gd name="f92" fmla="*/ f84 1 f88"/>
                <a:gd name="f93" fmla="*/ f89 f80 1"/>
                <a:gd name="f94" fmla="*/ f90 f80 1"/>
                <a:gd name="f95" fmla="*/ f92 f81 1"/>
                <a:gd name="f96" fmla="*/ f91 f81 1"/>
              </a:gdLst>
              <a:ahLst/>
              <a:cxnLst>
                <a:cxn ang="3cd4">
                  <a:pos x="hc" y="t"/>
                </a:cxn>
                <a:cxn ang="0">
                  <a:pos x="r" y="vc"/>
                </a:cxn>
                <a:cxn ang="cd4">
                  <a:pos x="hc" y="b"/>
                </a:cxn>
                <a:cxn ang="cd2">
                  <a:pos x="l" y="vc"/>
                </a:cxn>
              </a:cxnLst>
              <a:rect l="f93" t="f96" r="f94" b="f95"/>
              <a:pathLst>
                <a:path w="5515" h="10240">
                  <a:moveTo>
                    <a:pt x="f5" y="f2"/>
                  </a:moveTo>
                  <a:cubicBezTo>
                    <a:pt x="f6" y="f2"/>
                    <a:pt x="f7" y="f8"/>
                    <a:pt x="f7" y="f5"/>
                  </a:cubicBezTo>
                  <a:lnTo>
                    <a:pt x="f7" y="f9"/>
                  </a:lnTo>
                  <a:cubicBezTo>
                    <a:pt x="f7" y="f10"/>
                    <a:pt x="f11" y="f12"/>
                    <a:pt x="f13" y="f14"/>
                  </a:cubicBezTo>
                  <a:lnTo>
                    <a:pt x="f15" y="f16"/>
                  </a:lnTo>
                  <a:cubicBezTo>
                    <a:pt x="f17" y="f18"/>
                    <a:pt x="f19" y="f20"/>
                    <a:pt x="f19" y="f21"/>
                  </a:cubicBezTo>
                  <a:lnTo>
                    <a:pt x="f19" y="f22"/>
                  </a:lnTo>
                  <a:cubicBezTo>
                    <a:pt x="f19" y="f23"/>
                    <a:pt x="f24" y="f25"/>
                    <a:pt x="f26" y="f25"/>
                  </a:cubicBezTo>
                  <a:lnTo>
                    <a:pt x="f27" y="f25"/>
                  </a:lnTo>
                  <a:lnTo>
                    <a:pt x="f27" y="f28"/>
                  </a:lnTo>
                  <a:cubicBezTo>
                    <a:pt x="f27" y="f29"/>
                    <a:pt x="f30" y="f31"/>
                    <a:pt x="f32" y="f33"/>
                  </a:cubicBezTo>
                  <a:cubicBezTo>
                    <a:pt x="f34" y="f35"/>
                    <a:pt x="f36" y="f37"/>
                    <a:pt x="f38" y="f37"/>
                  </a:cubicBezTo>
                  <a:cubicBezTo>
                    <a:pt x="f39" y="f37"/>
                    <a:pt x="f40" y="f41"/>
                    <a:pt x="f42" y="f43"/>
                  </a:cubicBezTo>
                  <a:cubicBezTo>
                    <a:pt x="f44" y="f45"/>
                    <a:pt x="f46" y="f47"/>
                    <a:pt x="f48" y="f47"/>
                  </a:cubicBezTo>
                  <a:cubicBezTo>
                    <a:pt x="f49" y="f47"/>
                    <a:pt x="f50" y="f51"/>
                    <a:pt x="f52" y="f53"/>
                  </a:cubicBezTo>
                  <a:cubicBezTo>
                    <a:pt x="f17" y="f54"/>
                    <a:pt x="f55" y="f56"/>
                    <a:pt x="f57" y="f58"/>
                  </a:cubicBezTo>
                  <a:lnTo>
                    <a:pt x="f59" y="f60"/>
                  </a:lnTo>
                  <a:cubicBezTo>
                    <a:pt x="f61" y="f62"/>
                    <a:pt x="f61" y="f63"/>
                    <a:pt x="f59" y="f64"/>
                  </a:cubicBezTo>
                  <a:cubicBezTo>
                    <a:pt x="f65" y="f66"/>
                    <a:pt x="f67" y="f68"/>
                    <a:pt x="f69" y="f68"/>
                  </a:cubicBezTo>
                  <a:cubicBezTo>
                    <a:pt x="f70" y="f68"/>
                    <a:pt x="f71" y="f66"/>
                    <a:pt x="f72" y="f64"/>
                  </a:cubicBezTo>
                  <a:lnTo>
                    <a:pt x="f15" y="f73"/>
                  </a:lnTo>
                  <a:cubicBezTo>
                    <a:pt x="f74" y="f75"/>
                    <a:pt x="f76" y="f58"/>
                    <a:pt x="f76" y="f77"/>
                  </a:cubicBezTo>
                  <a:lnTo>
                    <a:pt x="f76" y="f5"/>
                  </a:lnTo>
                  <a:cubicBezTo>
                    <a:pt x="f76" y="f78"/>
                    <a:pt x="f79"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2" name="Google Shape;6868;p88">
              <a:extLst>
                <a:ext uri="{FF2B5EF4-FFF2-40B4-BE49-F238E27FC236}">
                  <a16:creationId xmlns:a16="http://schemas.microsoft.com/office/drawing/2014/main" id="{72B7F6CB-D452-7719-6E6A-3AFE2D0F27C4}"/>
                </a:ext>
              </a:extLst>
            </p:cNvPr>
            <p:cNvSpPr/>
            <p:nvPr/>
          </p:nvSpPr>
          <p:spPr>
            <a:xfrm>
              <a:off x="4637827" y="3534256"/>
              <a:ext cx="179002" cy="371072"/>
            </a:xfrm>
            <a:custGeom>
              <a:avLst/>
              <a:gdLst>
                <a:gd name="f0" fmla="val w"/>
                <a:gd name="f1" fmla="val h"/>
                <a:gd name="f2" fmla="val 0"/>
                <a:gd name="f3" fmla="val 5483"/>
                <a:gd name="f4" fmla="val 10271"/>
                <a:gd name="f5" fmla="val 4758"/>
                <a:gd name="f6" fmla="val 4380"/>
                <a:gd name="f7" fmla="val 4096"/>
                <a:gd name="f8" fmla="val 315"/>
                <a:gd name="f9" fmla="val 662"/>
                <a:gd name="f10" fmla="val 4190"/>
                <a:gd name="f11" fmla="val 4474"/>
                <a:gd name="f12" fmla="val 3970"/>
                <a:gd name="f13" fmla="val 3781"/>
                <a:gd name="f14" fmla="val 4915"/>
                <a:gd name="f15" fmla="val 1922"/>
                <a:gd name="f16" fmla="val 6774"/>
                <a:gd name="f17" fmla="val 1875"/>
                <a:gd name="f18" fmla="val 6821"/>
                <a:gd name="f19" fmla="val 1788"/>
                <a:gd name="f20" fmla="val 6845"/>
                <a:gd name="f21" fmla="val 1698"/>
                <a:gd name="f22" fmla="val 1607"/>
                <a:gd name="f23" fmla="val 1513"/>
                <a:gd name="f24" fmla="val 1450"/>
                <a:gd name="f25" fmla="val 1355"/>
                <a:gd name="f26" fmla="val 6648"/>
                <a:gd name="f27" fmla="val 6427"/>
                <a:gd name="f28" fmla="val 6301"/>
                <a:gd name="f29" fmla="val 3308"/>
                <a:gd name="f30" fmla="val 4442"/>
                <a:gd name="f31" fmla="val 3497"/>
                <a:gd name="f32" fmla="val 4285"/>
                <a:gd name="f33" fmla="val 3560"/>
                <a:gd name="f34" fmla="val 3812"/>
                <a:gd name="f35" fmla="val 3277"/>
                <a:gd name="f36" fmla="val 3529"/>
                <a:gd name="f37" fmla="val 3140"/>
                <a:gd name="f38" fmla="val 3392"/>
                <a:gd name="f39" fmla="val 2972"/>
                <a:gd name="f40" fmla="val 3332"/>
                <a:gd name="f41" fmla="val 2807"/>
                <a:gd name="f42" fmla="val 2592"/>
                <a:gd name="f43" fmla="val 2379"/>
                <a:gd name="f44" fmla="val 3432"/>
                <a:gd name="f45" fmla="val 2237"/>
                <a:gd name="f46" fmla="val 3592"/>
                <a:gd name="f47" fmla="val 347"/>
                <a:gd name="f48" fmla="val 5419"/>
                <a:gd name="f49" fmla="val 5482"/>
                <a:gd name="f50" fmla="val 158"/>
                <a:gd name="f51" fmla="val 5671"/>
                <a:gd name="f52" fmla="val 6018"/>
                <a:gd name="f53" fmla="val 8129"/>
                <a:gd name="f54" fmla="val 8412"/>
                <a:gd name="f55" fmla="val 3088"/>
                <a:gd name="f56" fmla="val 3434"/>
                <a:gd name="f57" fmla="val 10113"/>
                <a:gd name="f58" fmla="val 9924"/>
                <a:gd name="f59" fmla="val 8570"/>
                <a:gd name="f60" fmla="val 3623"/>
                <a:gd name="f61" fmla="val 7908"/>
                <a:gd name="f62" fmla="val 7530"/>
                <a:gd name="f63" fmla="val 5293"/>
                <a:gd name="f64" fmla="val 5104"/>
                <a:gd name="f65" fmla="val 5388"/>
                <a:gd name="f66" fmla="val 4663"/>
                <a:gd name="f67" fmla="val 4411"/>
                <a:gd name="f68" fmla="val 5451"/>
                <a:gd name="f69" fmla="val 284"/>
                <a:gd name="f70" fmla="val 5136"/>
                <a:gd name="f71" fmla="*/ f0 1 5483"/>
                <a:gd name="f72" fmla="*/ f1 1 10271"/>
                <a:gd name="f73" fmla="val f2"/>
                <a:gd name="f74" fmla="val f3"/>
                <a:gd name="f75" fmla="val f4"/>
                <a:gd name="f76" fmla="+- f75 0 f73"/>
                <a:gd name="f77" fmla="+- f74 0 f73"/>
                <a:gd name="f78" fmla="*/ f77 1 5483"/>
                <a:gd name="f79" fmla="*/ f76 1 10271"/>
                <a:gd name="f80" fmla="*/ f73 1 f78"/>
                <a:gd name="f81" fmla="*/ f74 1 f78"/>
                <a:gd name="f82" fmla="*/ f73 1 f79"/>
                <a:gd name="f83" fmla="*/ f75 1 f79"/>
                <a:gd name="f84" fmla="*/ f80 f71 1"/>
                <a:gd name="f85" fmla="*/ f81 f71 1"/>
                <a:gd name="f86" fmla="*/ f83 f72 1"/>
                <a:gd name="f87" fmla="*/ f82 f72 1"/>
              </a:gdLst>
              <a:ahLst/>
              <a:cxnLst>
                <a:cxn ang="3cd4">
                  <a:pos x="hc" y="t"/>
                </a:cxn>
                <a:cxn ang="0">
                  <a:pos x="r" y="vc"/>
                </a:cxn>
                <a:cxn ang="cd4">
                  <a:pos x="hc" y="b"/>
                </a:cxn>
                <a:cxn ang="cd2">
                  <a:pos x="l" y="vc"/>
                </a:cxn>
              </a:cxnLst>
              <a:rect l="f84" t="f87" r="f85" b="f86"/>
              <a:pathLst>
                <a:path w="5483" h="10271">
                  <a:moveTo>
                    <a:pt x="f5" y="f2"/>
                  </a:moveTo>
                  <a:cubicBezTo>
                    <a:pt x="f6" y="f2"/>
                    <a:pt x="f7" y="f8"/>
                    <a:pt x="f7" y="f9"/>
                  </a:cubicBezTo>
                  <a:lnTo>
                    <a:pt x="f7" y="f10"/>
                  </a:lnTo>
                  <a:cubicBezTo>
                    <a:pt x="f7" y="f11"/>
                    <a:pt x="f12" y="f5"/>
                    <a:pt x="f13" y="f14"/>
                  </a:cubicBezTo>
                  <a:lnTo>
                    <a:pt x="f15" y="f16"/>
                  </a:lnTo>
                  <a:cubicBezTo>
                    <a:pt x="f17" y="f18"/>
                    <a:pt x="f19" y="f20"/>
                    <a:pt x="f21" y="f20"/>
                  </a:cubicBezTo>
                  <a:cubicBezTo>
                    <a:pt x="f22" y="f20"/>
                    <a:pt x="f23" y="f18"/>
                    <a:pt x="f24" y="f16"/>
                  </a:cubicBezTo>
                  <a:cubicBezTo>
                    <a:pt x="f25" y="f26"/>
                    <a:pt x="f25" y="f27"/>
                    <a:pt x="f24" y="f28"/>
                  </a:cubicBezTo>
                  <a:lnTo>
                    <a:pt x="f29" y="f30"/>
                  </a:lnTo>
                  <a:cubicBezTo>
                    <a:pt x="f31" y="f32"/>
                    <a:pt x="f33" y="f34"/>
                    <a:pt x="f35" y="f36"/>
                  </a:cubicBezTo>
                  <a:cubicBezTo>
                    <a:pt x="f37" y="f38"/>
                    <a:pt x="f39" y="f40"/>
                    <a:pt x="f41" y="f40"/>
                  </a:cubicBezTo>
                  <a:cubicBezTo>
                    <a:pt x="f42" y="f40"/>
                    <a:pt x="f43" y="f44"/>
                    <a:pt x="f45" y="f46"/>
                  </a:cubicBezTo>
                  <a:cubicBezTo>
                    <a:pt x="f45" y="f46"/>
                    <a:pt x="f47" y="f48"/>
                    <a:pt x="f47" y="f49"/>
                  </a:cubicBezTo>
                  <a:cubicBezTo>
                    <a:pt x="f50" y="f51"/>
                    <a:pt x="f2" y="f52"/>
                    <a:pt x="f2" y="f27"/>
                  </a:cubicBezTo>
                  <a:lnTo>
                    <a:pt x="f2" y="f53"/>
                  </a:lnTo>
                  <a:lnTo>
                    <a:pt x="f2" y="f54"/>
                  </a:lnTo>
                  <a:lnTo>
                    <a:pt x="f2" y="f4"/>
                  </a:lnTo>
                  <a:lnTo>
                    <a:pt x="f55" y="f4"/>
                  </a:lnTo>
                  <a:cubicBezTo>
                    <a:pt x="f35" y="f4"/>
                    <a:pt x="f56" y="f57"/>
                    <a:pt x="f56" y="f58"/>
                  </a:cubicBezTo>
                  <a:lnTo>
                    <a:pt x="f56" y="f59"/>
                  </a:lnTo>
                  <a:cubicBezTo>
                    <a:pt x="f56" y="f53"/>
                    <a:pt x="f60" y="f61"/>
                    <a:pt x="f34" y="f62"/>
                  </a:cubicBezTo>
                  <a:lnTo>
                    <a:pt x="f63" y="f64"/>
                  </a:lnTo>
                  <a:cubicBezTo>
                    <a:pt x="f65" y="f14"/>
                    <a:pt x="f49" y="f66"/>
                    <a:pt x="f49" y="f67"/>
                  </a:cubicBezTo>
                  <a:lnTo>
                    <a:pt x="f49" y="f9"/>
                  </a:lnTo>
                  <a:cubicBezTo>
                    <a:pt x="f68" y="f69"/>
                    <a:pt x="f70"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3" name="Google Shape;6869;p88">
              <a:extLst>
                <a:ext uri="{FF2B5EF4-FFF2-40B4-BE49-F238E27FC236}">
                  <a16:creationId xmlns:a16="http://schemas.microsoft.com/office/drawing/2014/main" id="{24AC62DB-44D2-28DE-9D9D-BA62B9039B5A}"/>
                </a:ext>
              </a:extLst>
            </p:cNvPr>
            <p:cNvSpPr/>
            <p:nvPr/>
          </p:nvSpPr>
          <p:spPr>
            <a:xfrm>
              <a:off x="4714966" y="3580927"/>
              <a:ext cx="33951" cy="54662"/>
            </a:xfrm>
            <a:custGeom>
              <a:avLst/>
              <a:gdLst>
                <a:gd name="f0" fmla="val w"/>
                <a:gd name="f1" fmla="val h"/>
                <a:gd name="f2" fmla="val 0"/>
                <a:gd name="f3" fmla="val 1040"/>
                <a:gd name="f4" fmla="val 1513"/>
                <a:gd name="f5" fmla="val 504"/>
                <a:gd name="f6" fmla="val 252"/>
                <a:gd name="f7" fmla="val 32"/>
                <a:gd name="f8" fmla="val 284"/>
                <a:gd name="f9" fmla="val 567"/>
                <a:gd name="f10" fmla="val 1418"/>
                <a:gd name="f11" fmla="val 126"/>
                <a:gd name="f12" fmla="val 1386"/>
                <a:gd name="f13" fmla="val 1355"/>
                <a:gd name="f14" fmla="val 410"/>
                <a:gd name="f15" fmla="val 630"/>
                <a:gd name="f16" fmla="val 819"/>
                <a:gd name="f17" fmla="val 1512"/>
                <a:gd name="f18" fmla="val 788"/>
                <a:gd name="f19" fmla="*/ f0 1 1040"/>
                <a:gd name="f20" fmla="*/ f1 1 1513"/>
                <a:gd name="f21" fmla="val f2"/>
                <a:gd name="f22" fmla="val f3"/>
                <a:gd name="f23" fmla="val f4"/>
                <a:gd name="f24" fmla="+- f23 0 f21"/>
                <a:gd name="f25" fmla="+- f22 0 f21"/>
                <a:gd name="f26" fmla="*/ f25 1 1040"/>
                <a:gd name="f27" fmla="*/ f24 1 1513"/>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1040" h="1513">
                  <a:moveTo>
                    <a:pt x="f5" y="f2"/>
                  </a:moveTo>
                  <a:cubicBezTo>
                    <a:pt x="f6" y="f7"/>
                    <a:pt x="f2" y="f8"/>
                    <a:pt x="f2" y="f9"/>
                  </a:cubicBezTo>
                  <a:lnTo>
                    <a:pt x="f2" y="f10"/>
                  </a:lnTo>
                  <a:cubicBezTo>
                    <a:pt x="f11" y="f12"/>
                    <a:pt x="f6" y="f13"/>
                    <a:pt x="f14" y="f13"/>
                  </a:cubicBezTo>
                  <a:cubicBezTo>
                    <a:pt x="f15" y="f13"/>
                    <a:pt x="f16" y="f12"/>
                    <a:pt x="f3" y="f17"/>
                  </a:cubicBezTo>
                  <a:lnTo>
                    <a:pt x="f3" y="f5"/>
                  </a:lnTo>
                  <a:cubicBezTo>
                    <a:pt x="f3" y="f6"/>
                    <a:pt x="f18"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4" name="Google Shape;6870;p88">
              <a:extLst>
                <a:ext uri="{FF2B5EF4-FFF2-40B4-BE49-F238E27FC236}">
                  <a16:creationId xmlns:a16="http://schemas.microsoft.com/office/drawing/2014/main" id="{0D8DB556-B7BA-258E-62C8-A35F81B1FF2C}"/>
                </a:ext>
              </a:extLst>
            </p:cNvPr>
            <p:cNvSpPr/>
            <p:nvPr/>
          </p:nvSpPr>
          <p:spPr>
            <a:xfrm>
              <a:off x="4502048" y="3583963"/>
              <a:ext cx="32936" cy="52742"/>
            </a:xfrm>
            <a:custGeom>
              <a:avLst/>
              <a:gdLst>
                <a:gd name="f0" fmla="val w"/>
                <a:gd name="f1" fmla="val h"/>
                <a:gd name="f2" fmla="val 0"/>
                <a:gd name="f3" fmla="val 1009"/>
                <a:gd name="f4" fmla="val 1460"/>
                <a:gd name="f5" fmla="val 418"/>
                <a:gd name="f6" fmla="val 1"/>
                <a:gd name="f7" fmla="val 177"/>
                <a:gd name="f8" fmla="val 229"/>
                <a:gd name="f9" fmla="val 483"/>
                <a:gd name="f10" fmla="val 190"/>
                <a:gd name="f11" fmla="val 1334"/>
                <a:gd name="f12" fmla="val 379"/>
                <a:gd name="f13" fmla="val 1302"/>
                <a:gd name="f14" fmla="val 631"/>
                <a:gd name="f15" fmla="val 725"/>
                <a:gd name="f16" fmla="val 883"/>
                <a:gd name="f17" fmla="val 1365"/>
                <a:gd name="f18" fmla="val 515"/>
                <a:gd name="f19" fmla="val 231"/>
                <a:gd name="f20" fmla="val 788"/>
                <a:gd name="f21" fmla="val 11"/>
                <a:gd name="f22" fmla="val 505"/>
                <a:gd name="f23" fmla="val 475"/>
                <a:gd name="f24" fmla="val 4"/>
                <a:gd name="f25" fmla="val 446"/>
                <a:gd name="f26" fmla="*/ f0 1 1009"/>
                <a:gd name="f27" fmla="*/ f1 1 1460"/>
                <a:gd name="f28" fmla="val f2"/>
                <a:gd name="f29" fmla="val f3"/>
                <a:gd name="f30" fmla="val f4"/>
                <a:gd name="f31" fmla="+- f30 0 f28"/>
                <a:gd name="f32" fmla="+- f29 0 f28"/>
                <a:gd name="f33" fmla="*/ f32 1 1009"/>
                <a:gd name="f34" fmla="*/ f31 1 1460"/>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1009" h="1460">
                  <a:moveTo>
                    <a:pt x="f5" y="f6"/>
                  </a:moveTo>
                  <a:cubicBezTo>
                    <a:pt x="f7" y="f6"/>
                    <a:pt x="f6" y="f8"/>
                    <a:pt x="f6" y="f9"/>
                  </a:cubicBezTo>
                  <a:lnTo>
                    <a:pt x="f6" y="f4"/>
                  </a:lnTo>
                  <a:cubicBezTo>
                    <a:pt x="f10" y="f11"/>
                    <a:pt x="f12" y="f13"/>
                    <a:pt x="f14" y="f13"/>
                  </a:cubicBezTo>
                  <a:cubicBezTo>
                    <a:pt x="f15" y="f13"/>
                    <a:pt x="f16" y="f11"/>
                    <a:pt x="f3" y="f17"/>
                  </a:cubicBezTo>
                  <a:lnTo>
                    <a:pt x="f3" y="f18"/>
                  </a:lnTo>
                  <a:cubicBezTo>
                    <a:pt x="f3" y="f19"/>
                    <a:pt x="f20" y="f21"/>
                    <a:pt x="f22" y="f21"/>
                  </a:cubicBezTo>
                  <a:cubicBezTo>
                    <a:pt x="f23" y="f24"/>
                    <a:pt x="f25"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5" name="Google Shape;6871;p88">
              <a:extLst>
                <a:ext uri="{FF2B5EF4-FFF2-40B4-BE49-F238E27FC236}">
                  <a16:creationId xmlns:a16="http://schemas.microsoft.com/office/drawing/2014/main" id="{6E1CFC71-912A-12F6-B873-ACD12FD8D23D}"/>
                </a:ext>
              </a:extLst>
            </p:cNvPr>
            <p:cNvSpPr/>
            <p:nvPr/>
          </p:nvSpPr>
          <p:spPr>
            <a:xfrm>
              <a:off x="4580238" y="3483022"/>
              <a:ext cx="89483" cy="99066"/>
            </a:xfrm>
            <a:custGeom>
              <a:avLst/>
              <a:gdLst>
                <a:gd name="f0" fmla="val w"/>
                <a:gd name="f1" fmla="val h"/>
                <a:gd name="f2" fmla="val 0"/>
                <a:gd name="f3" fmla="val 2741"/>
                <a:gd name="f4" fmla="val 2742"/>
                <a:gd name="f5" fmla="val 1386"/>
                <a:gd name="f6" fmla="val 1"/>
                <a:gd name="f7" fmla="val 630"/>
                <a:gd name="f8" fmla="val 631"/>
                <a:gd name="f9" fmla="val 1387"/>
                <a:gd name="f10" fmla="val 2174"/>
                <a:gd name="f11" fmla="val 2111"/>
                <a:gd name="f12" fmla="*/ f0 1 2741"/>
                <a:gd name="f13" fmla="*/ f1 1 2742"/>
                <a:gd name="f14" fmla="val f2"/>
                <a:gd name="f15" fmla="val f3"/>
                <a:gd name="f16" fmla="val f4"/>
                <a:gd name="f17" fmla="+- f16 0 f14"/>
                <a:gd name="f18" fmla="+- f15 0 f14"/>
                <a:gd name="f19" fmla="*/ f18 1 2741"/>
                <a:gd name="f20" fmla="*/ f17 1 2742"/>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741" h="2742">
                  <a:moveTo>
                    <a:pt x="f5" y="f6"/>
                  </a:moveTo>
                  <a:cubicBezTo>
                    <a:pt x="f7" y="f6"/>
                    <a:pt x="f2" y="f8"/>
                    <a:pt x="f2" y="f9"/>
                  </a:cubicBezTo>
                  <a:cubicBezTo>
                    <a:pt x="f2" y="f10"/>
                    <a:pt x="f7" y="f4"/>
                    <a:pt x="f5" y="f4"/>
                  </a:cubicBezTo>
                  <a:cubicBezTo>
                    <a:pt x="f11" y="f4"/>
                    <a:pt x="f3" y="f11"/>
                    <a:pt x="f3" y="f9"/>
                  </a:cubicBezTo>
                  <a:cubicBezTo>
                    <a:pt x="f3" y="f8"/>
                    <a:pt x="f11"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6" name="Google Shape;6872;p88">
              <a:extLst>
                <a:ext uri="{FF2B5EF4-FFF2-40B4-BE49-F238E27FC236}">
                  <a16:creationId xmlns:a16="http://schemas.microsoft.com/office/drawing/2014/main" id="{8FCB01DE-1E58-D35E-770B-7FF7D4A02466}"/>
                </a:ext>
              </a:extLst>
            </p:cNvPr>
            <p:cNvSpPr/>
            <p:nvPr/>
          </p:nvSpPr>
          <p:spPr>
            <a:xfrm>
              <a:off x="4554507" y="3607088"/>
              <a:ext cx="140936" cy="99066"/>
            </a:xfrm>
            <a:custGeom>
              <a:avLst/>
              <a:gdLst>
                <a:gd name="f0" fmla="val w"/>
                <a:gd name="f1" fmla="val h"/>
                <a:gd name="f2" fmla="val 0"/>
                <a:gd name="f3" fmla="val 4317"/>
                <a:gd name="f4" fmla="val 2742"/>
                <a:gd name="f5" fmla="val 2174"/>
                <a:gd name="f6" fmla="val 1"/>
                <a:gd name="f7" fmla="val 1292"/>
                <a:gd name="f8" fmla="val 505"/>
                <a:gd name="f9" fmla="val 379"/>
                <a:gd name="f10" fmla="val 1040"/>
                <a:gd name="f11" fmla="val 32"/>
                <a:gd name="f12" fmla="val 1103"/>
                <a:gd name="f13" fmla="val 946"/>
                <a:gd name="f14" fmla="val 1985"/>
                <a:gd name="f15" fmla="val 1450"/>
                <a:gd name="f16" fmla="val 2458"/>
                <a:gd name="f17" fmla="val 1702"/>
                <a:gd name="f18" fmla="val 2647"/>
                <a:gd name="f19" fmla="val 4254"/>
                <a:gd name="f20" fmla="val 1135"/>
                <a:gd name="f21" fmla="val 3813"/>
                <a:gd name="f22" fmla="val 410"/>
                <a:gd name="f23" fmla="val 3025"/>
                <a:gd name="f24" fmla="*/ f0 1 4317"/>
                <a:gd name="f25" fmla="*/ f1 1 2742"/>
                <a:gd name="f26" fmla="val f2"/>
                <a:gd name="f27" fmla="val f3"/>
                <a:gd name="f28" fmla="val f4"/>
                <a:gd name="f29" fmla="+- f28 0 f26"/>
                <a:gd name="f30" fmla="+- f27 0 f26"/>
                <a:gd name="f31" fmla="*/ f30 1 4317"/>
                <a:gd name="f32" fmla="*/ f29 1 2742"/>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317" h="2742">
                  <a:moveTo>
                    <a:pt x="f5" y="f6"/>
                  </a:moveTo>
                  <a:cubicBezTo>
                    <a:pt x="f7" y="f6"/>
                    <a:pt x="f8" y="f9"/>
                    <a:pt x="f2" y="f10"/>
                  </a:cubicBezTo>
                  <a:lnTo>
                    <a:pt x="f11" y="f12"/>
                  </a:lnTo>
                  <a:cubicBezTo>
                    <a:pt x="f13" y="f14"/>
                    <a:pt x="f15" y="f16"/>
                    <a:pt x="f17" y="f4"/>
                  </a:cubicBezTo>
                  <a:lnTo>
                    <a:pt x="f18" y="f4"/>
                  </a:lnTo>
                  <a:lnTo>
                    <a:pt x="f19" y="f20"/>
                  </a:lnTo>
                  <a:lnTo>
                    <a:pt x="f3" y="f10"/>
                  </a:lnTo>
                  <a:cubicBezTo>
                    <a:pt x="f21" y="f22"/>
                    <a:pt x="f23"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37" name="Google Shape;6957;p88">
            <a:extLst>
              <a:ext uri="{FF2B5EF4-FFF2-40B4-BE49-F238E27FC236}">
                <a16:creationId xmlns:a16="http://schemas.microsoft.com/office/drawing/2014/main" id="{FE4DE256-0A08-C788-5AFD-0B9E9711DF24}"/>
              </a:ext>
            </a:extLst>
          </p:cNvPr>
          <p:cNvGrpSpPr/>
          <p:nvPr/>
        </p:nvGrpSpPr>
        <p:grpSpPr>
          <a:xfrm>
            <a:off x="3730944" y="986052"/>
            <a:ext cx="373559" cy="372837"/>
            <a:chOff x="3730944" y="986052"/>
            <a:chExt cx="373559" cy="372837"/>
          </a:xfrm>
        </p:grpSpPr>
        <p:sp>
          <p:nvSpPr>
            <p:cNvPr id="38" name="Google Shape;6958;p88">
              <a:extLst>
                <a:ext uri="{FF2B5EF4-FFF2-40B4-BE49-F238E27FC236}">
                  <a16:creationId xmlns:a16="http://schemas.microsoft.com/office/drawing/2014/main" id="{B4ED364F-73C5-8CB5-22D6-0FA6B938B356}"/>
                </a:ext>
              </a:extLst>
            </p:cNvPr>
            <p:cNvSpPr/>
            <p:nvPr/>
          </p:nvSpPr>
          <p:spPr>
            <a:xfrm>
              <a:off x="3808475" y="986052"/>
              <a:ext cx="131929" cy="43589"/>
            </a:xfrm>
            <a:custGeom>
              <a:avLst/>
              <a:gdLst>
                <a:gd name="f0" fmla="val w"/>
                <a:gd name="f1" fmla="val h"/>
                <a:gd name="f2" fmla="val 0"/>
                <a:gd name="f3" fmla="val 4128"/>
                <a:gd name="f4" fmla="val 1364"/>
                <a:gd name="f5" fmla="val 645"/>
                <a:gd name="f6" fmla="val 263"/>
                <a:gd name="f7" fmla="val 296"/>
                <a:gd name="f8" fmla="val 670"/>
                <a:gd name="f9" fmla="val 1016"/>
                <a:gd name="f10" fmla="val 1205"/>
                <a:gd name="f11" fmla="val 158"/>
                <a:gd name="f12" fmla="val 1363"/>
                <a:gd name="f13" fmla="val 347"/>
                <a:gd name="f14" fmla="val 3781"/>
                <a:gd name="f15" fmla="val 3970"/>
                <a:gd name="f16" fmla="val 4127"/>
                <a:gd name="f17" fmla="val 260"/>
                <a:gd name="f18" fmla="val 3812"/>
                <a:gd name="f19" fmla="val 8"/>
                <a:gd name="f20" fmla="val 3466"/>
                <a:gd name="f21" fmla="val 756"/>
                <a:gd name="f22" fmla="val 718"/>
                <a:gd name="f23" fmla="val 3"/>
                <a:gd name="f24" fmla="val 681"/>
                <a:gd name="f25" fmla="*/ f0 1 4128"/>
                <a:gd name="f26" fmla="*/ f1 1 1364"/>
                <a:gd name="f27" fmla="val f2"/>
                <a:gd name="f28" fmla="val f3"/>
                <a:gd name="f29" fmla="val f4"/>
                <a:gd name="f30" fmla="+- f29 0 f27"/>
                <a:gd name="f31" fmla="+- f28 0 f27"/>
                <a:gd name="f32" fmla="*/ f31 1 4128"/>
                <a:gd name="f33" fmla="*/ f30 1 1364"/>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4128" h="1364">
                  <a:moveTo>
                    <a:pt x="f5" y="f2"/>
                  </a:moveTo>
                  <a:cubicBezTo>
                    <a:pt x="f6" y="f2"/>
                    <a:pt x="f2" y="f7"/>
                    <a:pt x="f2" y="f8"/>
                  </a:cubicBezTo>
                  <a:lnTo>
                    <a:pt x="f2" y="f9"/>
                  </a:lnTo>
                  <a:cubicBezTo>
                    <a:pt x="f2" y="f10"/>
                    <a:pt x="f11" y="f12"/>
                    <a:pt x="f13" y="f12"/>
                  </a:cubicBezTo>
                  <a:lnTo>
                    <a:pt x="f14" y="f12"/>
                  </a:lnTo>
                  <a:cubicBezTo>
                    <a:pt x="f15" y="f12"/>
                    <a:pt x="f16" y="f10"/>
                    <a:pt x="f16" y="f9"/>
                  </a:cubicBezTo>
                  <a:lnTo>
                    <a:pt x="f16" y="f8"/>
                  </a:lnTo>
                  <a:cubicBezTo>
                    <a:pt x="f16" y="f17"/>
                    <a:pt x="f18" y="f19"/>
                    <a:pt x="f20" y="f19"/>
                  </a:cubicBezTo>
                  <a:lnTo>
                    <a:pt x="f21" y="f19"/>
                  </a:lnTo>
                  <a:cubicBezTo>
                    <a:pt x="f22" y="f23"/>
                    <a:pt x="f24"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39" name="Google Shape;6959;p88">
              <a:extLst>
                <a:ext uri="{FF2B5EF4-FFF2-40B4-BE49-F238E27FC236}">
                  <a16:creationId xmlns:a16="http://schemas.microsoft.com/office/drawing/2014/main" id="{99F67A70-4332-6C5C-768A-1BABF81D39D3}"/>
                </a:ext>
              </a:extLst>
            </p:cNvPr>
            <p:cNvSpPr/>
            <p:nvPr/>
          </p:nvSpPr>
          <p:spPr>
            <a:xfrm>
              <a:off x="3797384" y="1180618"/>
              <a:ext cx="21159" cy="23198"/>
            </a:xfrm>
            <a:custGeom>
              <a:avLst/>
              <a:gdLst>
                <a:gd name="f0" fmla="val w"/>
                <a:gd name="f1" fmla="val h"/>
                <a:gd name="f2" fmla="val 0"/>
                <a:gd name="f3" fmla="val 662"/>
                <a:gd name="f4" fmla="val 726"/>
                <a:gd name="f5" fmla="val 1"/>
                <a:gd name="f6" fmla="val 725"/>
                <a:gd name="f7" fmla="*/ f0 1 662"/>
                <a:gd name="f8" fmla="*/ f1 1 726"/>
                <a:gd name="f9" fmla="val f2"/>
                <a:gd name="f10" fmla="val f3"/>
                <a:gd name="f11" fmla="val f4"/>
                <a:gd name="f12" fmla="+- f11 0 f9"/>
                <a:gd name="f13" fmla="+- f10 0 f9"/>
                <a:gd name="f14" fmla="*/ f13 1 662"/>
                <a:gd name="f15" fmla="*/ f12 1 726"/>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662" h="726">
                  <a:moveTo>
                    <a:pt x="f5" y="f5"/>
                  </a:moveTo>
                  <a:lnTo>
                    <a:pt x="f5" y="f6"/>
                  </a:lnTo>
                  <a:lnTo>
                    <a:pt x="f3" y="f6"/>
                  </a:lnTo>
                  <a:lnTo>
                    <a:pt x="f3"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0" name="Google Shape;6960;p88">
              <a:extLst>
                <a:ext uri="{FF2B5EF4-FFF2-40B4-BE49-F238E27FC236}">
                  <a16:creationId xmlns:a16="http://schemas.microsoft.com/office/drawing/2014/main" id="{0DE04B30-0590-8653-873E-9C12A0F5753E}"/>
                </a:ext>
              </a:extLst>
            </p:cNvPr>
            <p:cNvSpPr/>
            <p:nvPr/>
          </p:nvSpPr>
          <p:spPr>
            <a:xfrm>
              <a:off x="3797384" y="1094043"/>
              <a:ext cx="21159" cy="21159"/>
            </a:xfrm>
            <a:custGeom>
              <a:avLst/>
              <a:gdLst>
                <a:gd name="f0" fmla="val w"/>
                <a:gd name="f1" fmla="val h"/>
                <a:gd name="f2" fmla="val 0"/>
                <a:gd name="f3" fmla="val 662"/>
                <a:gd name="f4" fmla="val 1"/>
                <a:gd name="f5" fmla="*/ f0 1 662"/>
                <a:gd name="f6" fmla="*/ f1 1 662"/>
                <a:gd name="f7" fmla="val f2"/>
                <a:gd name="f8" fmla="val f3"/>
                <a:gd name="f9" fmla="+- f8 0 f7"/>
                <a:gd name="f10" fmla="*/ f9 1 662"/>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662" h="662">
                  <a:moveTo>
                    <a:pt x="f4" y="f2"/>
                  </a:moveTo>
                  <a:lnTo>
                    <a:pt x="f4" y="f3"/>
                  </a:lnTo>
                  <a:lnTo>
                    <a:pt x="f3" y="f3"/>
                  </a:ln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1" name="Google Shape;6961;p88">
              <a:extLst>
                <a:ext uri="{FF2B5EF4-FFF2-40B4-BE49-F238E27FC236}">
                  <a16:creationId xmlns:a16="http://schemas.microsoft.com/office/drawing/2014/main" id="{2D540632-F380-956E-80A8-8843CCCBD9EB}"/>
                </a:ext>
              </a:extLst>
            </p:cNvPr>
            <p:cNvSpPr/>
            <p:nvPr/>
          </p:nvSpPr>
          <p:spPr>
            <a:xfrm>
              <a:off x="3797384" y="1270229"/>
              <a:ext cx="21159" cy="21186"/>
            </a:xfrm>
            <a:custGeom>
              <a:avLst/>
              <a:gdLst>
                <a:gd name="f0" fmla="val w"/>
                <a:gd name="f1" fmla="val h"/>
                <a:gd name="f2" fmla="val 0"/>
                <a:gd name="f3" fmla="val 662"/>
                <a:gd name="f4" fmla="val 663"/>
                <a:gd name="f5" fmla="val 1"/>
                <a:gd name="f6" fmla="*/ f0 1 662"/>
                <a:gd name="f7" fmla="*/ f1 1 663"/>
                <a:gd name="f8" fmla="val f2"/>
                <a:gd name="f9" fmla="val f3"/>
                <a:gd name="f10" fmla="val f4"/>
                <a:gd name="f11" fmla="+- f10 0 f8"/>
                <a:gd name="f12" fmla="+- f9 0 f8"/>
                <a:gd name="f13" fmla="*/ f12 1 662"/>
                <a:gd name="f14" fmla="*/ f11 1 66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62" h="663">
                  <a:moveTo>
                    <a:pt x="f5" y="f5"/>
                  </a:moveTo>
                  <a:lnTo>
                    <a:pt x="f5" y="f3"/>
                  </a:lnTo>
                  <a:lnTo>
                    <a:pt x="f3" y="f3"/>
                  </a:lnTo>
                  <a:lnTo>
                    <a:pt x="f3"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2" name="Google Shape;6962;p88">
              <a:extLst>
                <a:ext uri="{FF2B5EF4-FFF2-40B4-BE49-F238E27FC236}">
                  <a16:creationId xmlns:a16="http://schemas.microsoft.com/office/drawing/2014/main" id="{9E388B25-22D3-EF43-3B9E-5DBC34BBEE6D}"/>
                </a:ext>
              </a:extLst>
            </p:cNvPr>
            <p:cNvSpPr/>
            <p:nvPr/>
          </p:nvSpPr>
          <p:spPr>
            <a:xfrm>
              <a:off x="3730944" y="1007440"/>
              <a:ext cx="284945" cy="351449"/>
            </a:xfrm>
            <a:custGeom>
              <a:avLst/>
              <a:gdLst>
                <a:gd name="f0" fmla="val w"/>
                <a:gd name="f1" fmla="val h"/>
                <a:gd name="f2" fmla="val 0"/>
                <a:gd name="f3" fmla="val 8916"/>
                <a:gd name="f4" fmla="val 10997"/>
                <a:gd name="f5" fmla="val 7183"/>
                <a:gd name="f6" fmla="val 2049"/>
                <a:gd name="f7" fmla="val 7404"/>
                <a:gd name="f8" fmla="val 7561"/>
                <a:gd name="f9" fmla="val 2206"/>
                <a:gd name="f10" fmla="val 2395"/>
                <a:gd name="f11" fmla="val 2584"/>
                <a:gd name="f12" fmla="val 2742"/>
                <a:gd name="f13" fmla="val 4474"/>
                <a:gd name="f14" fmla="val 4285"/>
                <a:gd name="f15" fmla="val 4127"/>
                <a:gd name="f16" fmla="val 3151"/>
                <a:gd name="f17" fmla="val 2017"/>
                <a:gd name="f18" fmla="val 3340"/>
                <a:gd name="f19" fmla="val 3497"/>
                <a:gd name="f20" fmla="val 2175"/>
                <a:gd name="f21" fmla="val 2364"/>
                <a:gd name="f22" fmla="val 3750"/>
                <a:gd name="f23" fmla="val 3939"/>
                <a:gd name="f24" fmla="val 4097"/>
                <a:gd name="f25" fmla="val 1764"/>
                <a:gd name="f26" fmla="val 1575"/>
                <a:gd name="f27" fmla="val 1418"/>
                <a:gd name="f28" fmla="val 5860"/>
                <a:gd name="f29" fmla="val 3372"/>
                <a:gd name="f30" fmla="val 6049"/>
                <a:gd name="f31" fmla="val 6207"/>
                <a:gd name="f32" fmla="val 3529"/>
                <a:gd name="f33" fmla="val 4758"/>
                <a:gd name="f34" fmla="val 4916"/>
                <a:gd name="f35" fmla="val 5105"/>
                <a:gd name="f36" fmla="val 5325"/>
                <a:gd name="f37" fmla="val 5483"/>
                <a:gd name="f38" fmla="val 6491"/>
                <a:gd name="f39" fmla="val 6680"/>
                <a:gd name="f40" fmla="val 6837"/>
                <a:gd name="f41" fmla="val 6144"/>
                <a:gd name="f42" fmla="val 6302"/>
                <a:gd name="f43" fmla="val 7562"/>
                <a:gd name="f44" fmla="val 7720"/>
                <a:gd name="f45" fmla="val 7909"/>
                <a:gd name="f46" fmla="val 8098"/>
                <a:gd name="f47" fmla="val 8255"/>
                <a:gd name="f48" fmla="val 7531"/>
                <a:gd name="f49" fmla="val 7657"/>
                <a:gd name="f50" fmla="val 7877"/>
                <a:gd name="f51" fmla="val 9232"/>
                <a:gd name="f52" fmla="val 9452"/>
                <a:gd name="f53" fmla="val 9610"/>
                <a:gd name="f54" fmla="val 8885"/>
                <a:gd name="f55" fmla="val 9043"/>
                <a:gd name="f56" fmla="val 1040"/>
                <a:gd name="f57" fmla="val 1"/>
                <a:gd name="f58" fmla="val 504"/>
                <a:gd name="f59" fmla="val 473"/>
                <a:gd name="f60" fmla="val 1009"/>
                <a:gd name="f61" fmla="val 9956"/>
                <a:gd name="f62" fmla="val 32"/>
                <a:gd name="f63" fmla="val 10524"/>
                <a:gd name="f64" fmla="val 10996"/>
                <a:gd name="f65" fmla="val 7908"/>
                <a:gd name="f66" fmla="val 8444"/>
                <a:gd name="f67" fmla="val 347"/>
                <a:gd name="f68" fmla="val 915"/>
                <a:gd name="f69" fmla="val 6711"/>
                <a:gd name="f70" fmla="val 1387"/>
                <a:gd name="f71" fmla="val 6175"/>
                <a:gd name="f72" fmla="val 2741"/>
                <a:gd name="f73" fmla="val 1733"/>
                <a:gd name="f74" fmla="*/ f0 1 8916"/>
                <a:gd name="f75" fmla="*/ f1 1 10997"/>
                <a:gd name="f76" fmla="val f2"/>
                <a:gd name="f77" fmla="val f3"/>
                <a:gd name="f78" fmla="val f4"/>
                <a:gd name="f79" fmla="+- f78 0 f76"/>
                <a:gd name="f80" fmla="+- f77 0 f76"/>
                <a:gd name="f81" fmla="*/ f80 1 8916"/>
                <a:gd name="f82" fmla="*/ f79 1 10997"/>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8916" h="10997">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lnTo>
                    <a:pt x="f19" y="f22"/>
                  </a:lnTo>
                  <a:cubicBezTo>
                    <a:pt x="f19" y="f23"/>
                    <a:pt x="f18" y="f24"/>
                    <a:pt x="f16" y="f24"/>
                  </a:cubicBezTo>
                  <a:lnTo>
                    <a:pt x="f25" y="f24"/>
                  </a:lnTo>
                  <a:cubicBezTo>
                    <a:pt x="f26" y="f24"/>
                    <a:pt x="f27" y="f23"/>
                    <a:pt x="f27" y="f22"/>
                  </a:cubicBezTo>
                  <a:lnTo>
                    <a:pt x="f27" y="f21"/>
                  </a:lnTo>
                  <a:cubicBezTo>
                    <a:pt x="f27" y="f20"/>
                    <a:pt x="f26" y="f17"/>
                    <a:pt x="f25" y="f17"/>
                  </a:cubicBezTo>
                  <a:close/>
                  <a:moveTo>
                    <a:pt x="f28" y="f29"/>
                  </a:moveTo>
                  <a:cubicBezTo>
                    <a:pt x="f30" y="f29"/>
                    <a:pt x="f31" y="f32"/>
                    <a:pt x="f31" y="f22"/>
                  </a:cubicBezTo>
                  <a:cubicBezTo>
                    <a:pt x="f31" y="f23"/>
                    <a:pt x="f30" y="f24"/>
                    <a:pt x="f28" y="f24"/>
                  </a:cubicBezTo>
                  <a:lnTo>
                    <a:pt x="f13" y="f24"/>
                  </a:lnTo>
                  <a:cubicBezTo>
                    <a:pt x="f14" y="f24"/>
                    <a:pt x="f15" y="f23"/>
                    <a:pt x="f15" y="f22"/>
                  </a:cubicBezTo>
                  <a:cubicBezTo>
                    <a:pt x="f15" y="f32"/>
                    <a:pt x="f14" y="f29"/>
                    <a:pt x="f13" y="f29"/>
                  </a:cubicBezTo>
                  <a:close/>
                  <a:moveTo>
                    <a:pt x="f5" y="f33"/>
                  </a:moveTo>
                  <a:cubicBezTo>
                    <a:pt x="f7" y="f33"/>
                    <a:pt x="f8" y="f34"/>
                    <a:pt x="f8" y="f35"/>
                  </a:cubicBezTo>
                  <a:cubicBezTo>
                    <a:pt x="f8" y="f36"/>
                    <a:pt x="f7" y="f37"/>
                    <a:pt x="f5" y="f37"/>
                  </a:cubicBezTo>
                  <a:lnTo>
                    <a:pt x="f13" y="f37"/>
                  </a:lnTo>
                  <a:cubicBezTo>
                    <a:pt x="f14" y="f37"/>
                    <a:pt x="f15" y="f36"/>
                    <a:pt x="f15" y="f35"/>
                  </a:cubicBezTo>
                  <a:cubicBezTo>
                    <a:pt x="f15" y="f34"/>
                    <a:pt x="f14" y="f33"/>
                    <a:pt x="f13" y="f33"/>
                  </a:cubicBezTo>
                  <a:close/>
                  <a:moveTo>
                    <a:pt x="f16" y="f33"/>
                  </a:moveTo>
                  <a:cubicBezTo>
                    <a:pt x="f18" y="f33"/>
                    <a:pt x="f19" y="f34"/>
                    <a:pt x="f19" y="f35"/>
                  </a:cubicBezTo>
                  <a:lnTo>
                    <a:pt x="f19" y="f38"/>
                  </a:lnTo>
                  <a:cubicBezTo>
                    <a:pt x="f19" y="f39"/>
                    <a:pt x="f18" y="f40"/>
                    <a:pt x="f16" y="f40"/>
                  </a:cubicBezTo>
                  <a:lnTo>
                    <a:pt x="f25" y="f40"/>
                  </a:lnTo>
                  <a:cubicBezTo>
                    <a:pt x="f26" y="f40"/>
                    <a:pt x="f27" y="f39"/>
                    <a:pt x="f27" y="f38"/>
                  </a:cubicBezTo>
                  <a:lnTo>
                    <a:pt x="f27" y="f35"/>
                  </a:lnTo>
                  <a:cubicBezTo>
                    <a:pt x="f27" y="f34"/>
                    <a:pt x="f26" y="f33"/>
                    <a:pt x="f25" y="f33"/>
                  </a:cubicBezTo>
                  <a:close/>
                  <a:moveTo>
                    <a:pt x="f28" y="f41"/>
                  </a:moveTo>
                  <a:cubicBezTo>
                    <a:pt x="f30" y="f41"/>
                    <a:pt x="f31" y="f42"/>
                    <a:pt x="f31" y="f38"/>
                  </a:cubicBezTo>
                  <a:cubicBezTo>
                    <a:pt x="f31" y="f39"/>
                    <a:pt x="f30" y="f40"/>
                    <a:pt x="f28" y="f40"/>
                  </a:cubicBezTo>
                  <a:lnTo>
                    <a:pt x="f13" y="f40"/>
                  </a:lnTo>
                  <a:cubicBezTo>
                    <a:pt x="f14" y="f40"/>
                    <a:pt x="f15" y="f39"/>
                    <a:pt x="f15" y="f38"/>
                  </a:cubicBezTo>
                  <a:cubicBezTo>
                    <a:pt x="f15" y="f42"/>
                    <a:pt x="f14" y="f41"/>
                    <a:pt x="f13" y="f41"/>
                  </a:cubicBezTo>
                  <a:close/>
                  <a:moveTo>
                    <a:pt x="f5" y="f43"/>
                  </a:moveTo>
                  <a:cubicBezTo>
                    <a:pt x="f7" y="f43"/>
                    <a:pt x="f8" y="f44"/>
                    <a:pt x="f8" y="f45"/>
                  </a:cubicBezTo>
                  <a:cubicBezTo>
                    <a:pt x="f8" y="f46"/>
                    <a:pt x="f7" y="f47"/>
                    <a:pt x="f5" y="f47"/>
                  </a:cubicBezTo>
                  <a:lnTo>
                    <a:pt x="f13" y="f47"/>
                  </a:lnTo>
                  <a:cubicBezTo>
                    <a:pt x="f14" y="f47"/>
                    <a:pt x="f15" y="f46"/>
                    <a:pt x="f15" y="f45"/>
                  </a:cubicBezTo>
                  <a:cubicBezTo>
                    <a:pt x="f15" y="f44"/>
                    <a:pt x="f14" y="f43"/>
                    <a:pt x="f13" y="f43"/>
                  </a:cubicBezTo>
                  <a:close/>
                  <a:moveTo>
                    <a:pt x="f16" y="f48"/>
                  </a:moveTo>
                  <a:cubicBezTo>
                    <a:pt x="f18" y="f48"/>
                    <a:pt x="f19" y="f49"/>
                    <a:pt x="f19" y="f50"/>
                  </a:cubicBezTo>
                  <a:lnTo>
                    <a:pt x="f19" y="f51"/>
                  </a:lnTo>
                  <a:cubicBezTo>
                    <a:pt x="f19" y="f52"/>
                    <a:pt x="f18" y="f53"/>
                    <a:pt x="f16" y="f53"/>
                  </a:cubicBezTo>
                  <a:lnTo>
                    <a:pt x="f25" y="f53"/>
                  </a:lnTo>
                  <a:cubicBezTo>
                    <a:pt x="f26" y="f53"/>
                    <a:pt x="f27" y="f52"/>
                    <a:pt x="f27" y="f51"/>
                  </a:cubicBezTo>
                  <a:lnTo>
                    <a:pt x="f27" y="f50"/>
                  </a:lnTo>
                  <a:cubicBezTo>
                    <a:pt x="f27" y="f49"/>
                    <a:pt x="f26" y="f48"/>
                    <a:pt x="f25" y="f48"/>
                  </a:cubicBezTo>
                  <a:close/>
                  <a:moveTo>
                    <a:pt x="f28" y="f54"/>
                  </a:moveTo>
                  <a:cubicBezTo>
                    <a:pt x="f30" y="f54"/>
                    <a:pt x="f31" y="f55"/>
                    <a:pt x="f31" y="f51"/>
                  </a:cubicBezTo>
                  <a:cubicBezTo>
                    <a:pt x="f31" y="f52"/>
                    <a:pt x="f30" y="f53"/>
                    <a:pt x="f28" y="f53"/>
                  </a:cubicBezTo>
                  <a:lnTo>
                    <a:pt x="f13" y="f53"/>
                  </a:lnTo>
                  <a:cubicBezTo>
                    <a:pt x="f14" y="f53"/>
                    <a:pt x="f15" y="f52"/>
                    <a:pt x="f15" y="f51"/>
                  </a:cubicBezTo>
                  <a:cubicBezTo>
                    <a:pt x="f15" y="f55"/>
                    <a:pt x="f14" y="f54"/>
                    <a:pt x="f13" y="f54"/>
                  </a:cubicBezTo>
                  <a:close/>
                  <a:moveTo>
                    <a:pt x="f56" y="f57"/>
                  </a:moveTo>
                  <a:cubicBezTo>
                    <a:pt x="f58" y="f57"/>
                    <a:pt x="f2" y="f59"/>
                    <a:pt x="f2" y="f60"/>
                  </a:cubicBezTo>
                  <a:lnTo>
                    <a:pt x="f2" y="f61"/>
                  </a:lnTo>
                  <a:cubicBezTo>
                    <a:pt x="f62" y="f63"/>
                    <a:pt x="f58" y="f64"/>
                    <a:pt x="f56" y="f64"/>
                  </a:cubicBezTo>
                  <a:lnTo>
                    <a:pt x="f65" y="f64"/>
                  </a:lnTo>
                  <a:cubicBezTo>
                    <a:pt x="f66" y="f64"/>
                    <a:pt x="f3" y="f63"/>
                    <a:pt x="f3" y="f61"/>
                  </a:cubicBezTo>
                  <a:lnTo>
                    <a:pt x="f3" y="f60"/>
                  </a:lnTo>
                  <a:cubicBezTo>
                    <a:pt x="f3" y="f59"/>
                    <a:pt x="f66" y="f57"/>
                    <a:pt x="f65" y="f57"/>
                  </a:cubicBezTo>
                  <a:lnTo>
                    <a:pt x="f5" y="f57"/>
                  </a:lnTo>
                  <a:lnTo>
                    <a:pt x="f5" y="f67"/>
                  </a:lnTo>
                  <a:cubicBezTo>
                    <a:pt x="f5" y="f68"/>
                    <a:pt x="f69" y="f70"/>
                    <a:pt x="f71" y="f70"/>
                  </a:cubicBezTo>
                  <a:lnTo>
                    <a:pt x="f72" y="f70"/>
                  </a:lnTo>
                  <a:cubicBezTo>
                    <a:pt x="f9" y="f70"/>
                    <a:pt x="f73" y="f68"/>
                    <a:pt x="f73" y="f67"/>
                  </a:cubicBezTo>
                  <a:lnTo>
                    <a:pt x="f73" y="f57"/>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3" name="Google Shape;6963;p88">
              <a:extLst>
                <a:ext uri="{FF2B5EF4-FFF2-40B4-BE49-F238E27FC236}">
                  <a16:creationId xmlns:a16="http://schemas.microsoft.com/office/drawing/2014/main" id="{6BD4E433-8213-D83A-A676-188439138581}"/>
                </a:ext>
              </a:extLst>
            </p:cNvPr>
            <p:cNvSpPr/>
            <p:nvPr/>
          </p:nvSpPr>
          <p:spPr>
            <a:xfrm>
              <a:off x="4039023" y="1115165"/>
              <a:ext cx="65480" cy="132944"/>
            </a:xfrm>
            <a:custGeom>
              <a:avLst/>
              <a:gdLst>
                <a:gd name="f0" fmla="val w"/>
                <a:gd name="f1" fmla="val h"/>
                <a:gd name="f2" fmla="val 0"/>
                <a:gd name="f3" fmla="val 2049"/>
                <a:gd name="f4" fmla="val 4160"/>
                <a:gd name="f5" fmla="val 1"/>
                <a:gd name="f6" fmla="*/ f0 1 2049"/>
                <a:gd name="f7" fmla="*/ f1 1 4160"/>
                <a:gd name="f8" fmla="val f2"/>
                <a:gd name="f9" fmla="val f3"/>
                <a:gd name="f10" fmla="val f4"/>
                <a:gd name="f11" fmla="+- f10 0 f8"/>
                <a:gd name="f12" fmla="+- f9 0 f8"/>
                <a:gd name="f13" fmla="*/ f12 1 2049"/>
                <a:gd name="f14" fmla="*/ f11 1 4160"/>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2049" h="4160">
                  <a:moveTo>
                    <a:pt x="f5" y="f5"/>
                  </a:moveTo>
                  <a:lnTo>
                    <a:pt x="f5" y="f4"/>
                  </a:lnTo>
                  <a:lnTo>
                    <a:pt x="f3" y="f4"/>
                  </a:lnTo>
                  <a:lnTo>
                    <a:pt x="f3"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4" name="Google Shape;6964;p88">
              <a:extLst>
                <a:ext uri="{FF2B5EF4-FFF2-40B4-BE49-F238E27FC236}">
                  <a16:creationId xmlns:a16="http://schemas.microsoft.com/office/drawing/2014/main" id="{FE656B62-13C4-59D5-678C-F82F5DC5E0CD}"/>
                </a:ext>
              </a:extLst>
            </p:cNvPr>
            <p:cNvSpPr/>
            <p:nvPr/>
          </p:nvSpPr>
          <p:spPr>
            <a:xfrm>
              <a:off x="4039023" y="1028590"/>
              <a:ext cx="65480" cy="65480"/>
            </a:xfrm>
            <a:custGeom>
              <a:avLst/>
              <a:gdLst>
                <a:gd name="f0" fmla="val w"/>
                <a:gd name="f1" fmla="val h"/>
                <a:gd name="f2" fmla="val 0"/>
                <a:gd name="f3" fmla="val 2049"/>
                <a:gd name="f4" fmla="val 1009"/>
                <a:gd name="f5" fmla="val 1"/>
                <a:gd name="f6" fmla="val 473"/>
                <a:gd name="f7" fmla="val 1040"/>
                <a:gd name="f8" fmla="val 2048"/>
                <a:gd name="f9" fmla="val 1576"/>
                <a:gd name="f10" fmla="*/ f0 1 2049"/>
                <a:gd name="f11" fmla="*/ f1 1 2049"/>
                <a:gd name="f12" fmla="val f2"/>
                <a:gd name="f13" fmla="val f3"/>
                <a:gd name="f14" fmla="+- f13 0 f12"/>
                <a:gd name="f15" fmla="*/ f14 1 2049"/>
                <a:gd name="f16" fmla="*/ f12 1 f15"/>
                <a:gd name="f17" fmla="*/ f13 1 f15"/>
                <a:gd name="f18" fmla="*/ f16 f10 1"/>
                <a:gd name="f19" fmla="*/ f17 f10 1"/>
                <a:gd name="f20" fmla="*/ f17 f11 1"/>
                <a:gd name="f21" fmla="*/ f16 f11 1"/>
              </a:gdLst>
              <a:ahLst/>
              <a:cxnLst>
                <a:cxn ang="3cd4">
                  <a:pos x="hc" y="t"/>
                </a:cxn>
                <a:cxn ang="0">
                  <a:pos x="r" y="vc"/>
                </a:cxn>
                <a:cxn ang="cd4">
                  <a:pos x="hc" y="b"/>
                </a:cxn>
                <a:cxn ang="cd2">
                  <a:pos x="l" y="vc"/>
                </a:cxn>
              </a:cxnLst>
              <a:rect l="f18" t="f21" r="f19" b="f20"/>
              <a:pathLst>
                <a:path w="2049" h="2049">
                  <a:moveTo>
                    <a:pt x="f4" y="f5"/>
                  </a:moveTo>
                  <a:cubicBezTo>
                    <a:pt x="f6" y="f5"/>
                    <a:pt x="f5" y="f6"/>
                    <a:pt x="f5" y="f7"/>
                  </a:cubicBezTo>
                  <a:lnTo>
                    <a:pt x="f5" y="f8"/>
                  </a:lnTo>
                  <a:lnTo>
                    <a:pt x="f3" y="f8"/>
                  </a:lnTo>
                  <a:lnTo>
                    <a:pt x="f3" y="f7"/>
                  </a:lnTo>
                  <a:cubicBezTo>
                    <a:pt x="f3" y="f6"/>
                    <a:pt x="f9" y="f5"/>
                    <a:pt x="f4"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5" name="Google Shape;6965;p88">
              <a:extLst>
                <a:ext uri="{FF2B5EF4-FFF2-40B4-BE49-F238E27FC236}">
                  <a16:creationId xmlns:a16="http://schemas.microsoft.com/office/drawing/2014/main" id="{3CBED3CB-B9BD-8D23-02C5-46C44D192F0F}"/>
                </a:ext>
              </a:extLst>
            </p:cNvPr>
            <p:cNvSpPr/>
            <p:nvPr/>
          </p:nvSpPr>
          <p:spPr>
            <a:xfrm>
              <a:off x="4041044" y="1270229"/>
              <a:ext cx="59445" cy="65480"/>
            </a:xfrm>
            <a:custGeom>
              <a:avLst/>
              <a:gdLst>
                <a:gd name="f0" fmla="val w"/>
                <a:gd name="f1" fmla="val h"/>
                <a:gd name="f2" fmla="val 0"/>
                <a:gd name="f3" fmla="val 1860"/>
                <a:gd name="f4" fmla="val 2049"/>
                <a:gd name="f5" fmla="val 1"/>
                <a:gd name="f6" fmla="val 599"/>
                <a:gd name="f7" fmla="val 1796"/>
                <a:gd name="f8" fmla="val 694"/>
                <a:gd name="f9" fmla="val 1985"/>
                <a:gd name="f10" fmla="val 788"/>
                <a:gd name="f11" fmla="val 2048"/>
                <a:gd name="f12" fmla="val 946"/>
                <a:gd name="f13" fmla="val 1103"/>
                <a:gd name="f14" fmla="val 1229"/>
                <a:gd name="f15" fmla="val 1261"/>
                <a:gd name="f16" fmla="*/ f0 1 1860"/>
                <a:gd name="f17" fmla="*/ f1 1 2049"/>
                <a:gd name="f18" fmla="val f2"/>
                <a:gd name="f19" fmla="val f3"/>
                <a:gd name="f20" fmla="val f4"/>
                <a:gd name="f21" fmla="+- f20 0 f18"/>
                <a:gd name="f22" fmla="+- f19 0 f18"/>
                <a:gd name="f23" fmla="*/ f22 1 1860"/>
                <a:gd name="f24" fmla="*/ f21 1 2049"/>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860" h="2049">
                  <a:moveTo>
                    <a:pt x="f5" y="f5"/>
                  </a:moveTo>
                  <a:lnTo>
                    <a:pt x="f6" y="f7"/>
                  </a:lnTo>
                  <a:cubicBezTo>
                    <a:pt x="f8" y="f9"/>
                    <a:pt x="f10" y="f11"/>
                    <a:pt x="f12" y="f11"/>
                  </a:cubicBezTo>
                  <a:cubicBezTo>
                    <a:pt x="f13" y="f11"/>
                    <a:pt x="f14" y="f9"/>
                    <a:pt x="f15" y="f7"/>
                  </a:cubicBezTo>
                  <a:lnTo>
                    <a:pt x="f3"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46" name="Google Shape;6966;p88">
            <a:extLst>
              <a:ext uri="{FF2B5EF4-FFF2-40B4-BE49-F238E27FC236}">
                <a16:creationId xmlns:a16="http://schemas.microsoft.com/office/drawing/2014/main" id="{74CF3B9C-8504-8528-2EA8-6DC1BD47A452}"/>
              </a:ext>
            </a:extLst>
          </p:cNvPr>
          <p:cNvGrpSpPr/>
          <p:nvPr/>
        </p:nvGrpSpPr>
        <p:grpSpPr>
          <a:xfrm>
            <a:off x="8189640" y="2558381"/>
            <a:ext cx="453661" cy="454365"/>
            <a:chOff x="8189640" y="2558381"/>
            <a:chExt cx="453661" cy="454365"/>
          </a:xfrm>
        </p:grpSpPr>
        <p:sp>
          <p:nvSpPr>
            <p:cNvPr id="47" name="Google Shape;6967;p88">
              <a:extLst>
                <a:ext uri="{FF2B5EF4-FFF2-40B4-BE49-F238E27FC236}">
                  <a16:creationId xmlns:a16="http://schemas.microsoft.com/office/drawing/2014/main" id="{FCCFC641-6C7C-12B3-6449-6E6352ABCD6D}"/>
                </a:ext>
              </a:extLst>
            </p:cNvPr>
            <p:cNvSpPr/>
            <p:nvPr/>
          </p:nvSpPr>
          <p:spPr>
            <a:xfrm>
              <a:off x="8317162" y="2858761"/>
              <a:ext cx="12298" cy="19650"/>
            </a:xfrm>
            <a:custGeom>
              <a:avLst/>
              <a:gdLst>
                <a:gd name="f0" fmla="val w"/>
                <a:gd name="f1" fmla="val h"/>
                <a:gd name="f2" fmla="val 0"/>
                <a:gd name="f3" fmla="val 316"/>
                <a:gd name="f4" fmla="val 505"/>
                <a:gd name="f5" fmla="val 158"/>
                <a:gd name="f6" fmla="val 1"/>
                <a:gd name="f7" fmla="val 315"/>
                <a:gd name="f8" fmla="*/ f0 1 316"/>
                <a:gd name="f9" fmla="*/ f1 1 505"/>
                <a:gd name="f10" fmla="val f2"/>
                <a:gd name="f11" fmla="val f3"/>
                <a:gd name="f12" fmla="val f4"/>
                <a:gd name="f13" fmla="+- f12 0 f10"/>
                <a:gd name="f14" fmla="+- f11 0 f10"/>
                <a:gd name="f15" fmla="*/ f14 1 316"/>
                <a:gd name="f16" fmla="*/ f13 1 505"/>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316" h="505">
                  <a:moveTo>
                    <a:pt x="f5" y="f6"/>
                  </a:moveTo>
                  <a:lnTo>
                    <a:pt x="f2" y="f4"/>
                  </a:lnTo>
                  <a:lnTo>
                    <a:pt x="f7" y="f4"/>
                  </a:ln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8" name="Google Shape;6968;p88">
              <a:extLst>
                <a:ext uri="{FF2B5EF4-FFF2-40B4-BE49-F238E27FC236}">
                  <a16:creationId xmlns:a16="http://schemas.microsoft.com/office/drawing/2014/main" id="{D541D2B7-430B-B92E-2CD7-7DF211CA3C84}"/>
                </a:ext>
              </a:extLst>
            </p:cNvPr>
            <p:cNvSpPr/>
            <p:nvPr/>
          </p:nvSpPr>
          <p:spPr>
            <a:xfrm>
              <a:off x="8189640" y="2743538"/>
              <a:ext cx="267297" cy="269208"/>
            </a:xfrm>
            <a:custGeom>
              <a:avLst/>
              <a:gdLst>
                <a:gd name="f0" fmla="val w"/>
                <a:gd name="f1" fmla="val h"/>
                <a:gd name="f2" fmla="val 0"/>
                <a:gd name="f3" fmla="val 6869"/>
                <a:gd name="f4" fmla="val 6918"/>
                <a:gd name="f5" fmla="val 3427"/>
                <a:gd name="f6" fmla="val 1449"/>
                <a:gd name="f7" fmla="val 3569"/>
                <a:gd name="f8" fmla="val 3718"/>
                <a:gd name="f9" fmla="val 1512"/>
                <a:gd name="f10" fmla="val 3781"/>
                <a:gd name="f11" fmla="val 1638"/>
                <a:gd name="f12" fmla="val 4317"/>
                <a:gd name="f13" fmla="val 3466"/>
                <a:gd name="f14" fmla="val 4474"/>
                <a:gd name="f15" fmla="val 4695"/>
                <a:gd name="f16" fmla="val 4852"/>
                <a:gd name="f17" fmla="val 3623"/>
                <a:gd name="f18" fmla="val 3812"/>
                <a:gd name="f19" fmla="val 3970"/>
                <a:gd name="f20" fmla="val 4726"/>
                <a:gd name="f21" fmla="val 4127"/>
                <a:gd name="f22" fmla="val 4537"/>
                <a:gd name="f23" fmla="val 4789"/>
                <a:gd name="f24" fmla="val 5072"/>
                <a:gd name="f25" fmla="val 5262"/>
                <a:gd name="f26" fmla="val 4758"/>
                <a:gd name="f27" fmla="val 5419"/>
                <a:gd name="f28" fmla="val 4569"/>
                <a:gd name="f29" fmla="val 5514"/>
                <a:gd name="f30" fmla="val 4545"/>
                <a:gd name="f31" fmla="val 5518"/>
                <a:gd name="f32" fmla="val 4521"/>
                <a:gd name="f33" fmla="val 5520"/>
                <a:gd name="f34" fmla="val 4498"/>
                <a:gd name="f35" fmla="val 4341"/>
                <a:gd name="f36" fmla="val 4210"/>
                <a:gd name="f37" fmla="val 5427"/>
                <a:gd name="f38" fmla="val 4128"/>
                <a:gd name="f39" fmla="val 3057"/>
                <a:gd name="f40" fmla="val 2710"/>
                <a:gd name="f41" fmla="val 2683"/>
                <a:gd name="f42" fmla="val 2535"/>
                <a:gd name="f43" fmla="val 2351"/>
                <a:gd name="f44" fmla="val 2325"/>
                <a:gd name="f45" fmla="val 2297"/>
                <a:gd name="f46" fmla="val 2269"/>
                <a:gd name="f47" fmla="val 2080"/>
                <a:gd name="f48" fmla="val 5451"/>
                <a:gd name="f49" fmla="val 2017"/>
                <a:gd name="f50" fmla="val 2049"/>
                <a:gd name="f51" fmla="val 2332"/>
                <a:gd name="f52" fmla="val 2175"/>
                <a:gd name="f53" fmla="val 4096"/>
                <a:gd name="f54" fmla="val 2206"/>
                <a:gd name="f55" fmla="val 2395"/>
                <a:gd name="f56" fmla="val 2553"/>
                <a:gd name="f57" fmla="val 3120"/>
                <a:gd name="f58" fmla="val 3151"/>
                <a:gd name="f59" fmla="val 3285"/>
                <a:gd name="f60" fmla="val 3435"/>
                <a:gd name="f61" fmla="val 1544"/>
                <a:gd name="f62" fmla="val 1"/>
                <a:gd name="f63" fmla="val 3434"/>
                <a:gd name="f64" fmla="val 5356"/>
                <a:gd name="f65" fmla="val 6900"/>
                <a:gd name="f66" fmla="val 4065"/>
                <a:gd name="f67" fmla="val 4632"/>
                <a:gd name="f68" fmla="val 6742"/>
                <a:gd name="f69" fmla="val 5168"/>
                <a:gd name="f70" fmla="val 6427"/>
                <a:gd name="f71" fmla="val 6365"/>
                <a:gd name="f72" fmla="val 6407"/>
                <a:gd name="f73" fmla="val 6910"/>
                <a:gd name="f74" fmla="val 6449"/>
                <a:gd name="f75" fmla="val 6917"/>
                <a:gd name="f76" fmla="val 6491"/>
                <a:gd name="f77" fmla="val 6575"/>
                <a:gd name="f78" fmla="val 6659"/>
                <a:gd name="f79" fmla="val 6889"/>
                <a:gd name="f80" fmla="val 6743"/>
                <a:gd name="f81" fmla="val 6805"/>
                <a:gd name="f82" fmla="val 6806"/>
                <a:gd name="f83" fmla="val 6616"/>
                <a:gd name="f84" fmla="val 6459"/>
                <a:gd name="f85" fmla="val 5009"/>
                <a:gd name="f86" fmla="val 4001"/>
                <a:gd name="f87" fmla="val 3119"/>
                <a:gd name="f88" fmla="val 6774"/>
                <a:gd name="f89" fmla="val 2804"/>
                <a:gd name="f90" fmla="val 6711"/>
                <a:gd name="f91" fmla="val 2489"/>
                <a:gd name="f92" fmla="val 6617"/>
                <a:gd name="f93" fmla="val 2426"/>
                <a:gd name="f94" fmla="val 6428"/>
                <a:gd name="f95" fmla="val 2363"/>
                <a:gd name="f96" fmla="val 5389"/>
                <a:gd name="f97" fmla="val 2755"/>
                <a:gd name="f98" fmla="val 5256"/>
                <a:gd name="f99" fmla="val 2780"/>
                <a:gd name="f100" fmla="val 5125"/>
                <a:gd name="f101" fmla="val 4892"/>
                <a:gd name="f102" fmla="val 4667"/>
                <a:gd name="f103" fmla="val 2702"/>
                <a:gd name="f104" fmla="val 4506"/>
                <a:gd name="f105" fmla="val 2521"/>
                <a:gd name="f106" fmla="val 4222"/>
                <a:gd name="f107" fmla="val 1891"/>
                <a:gd name="f108" fmla="val 4159"/>
                <a:gd name="f109" fmla="val 1481"/>
                <a:gd name="f110" fmla="val 4443"/>
                <a:gd name="f111" fmla="val 221"/>
                <a:gd name="f112" fmla="val 189"/>
                <a:gd name="f113" fmla="val 4411"/>
                <a:gd name="f114" fmla="val 158"/>
                <a:gd name="f115" fmla="val 63"/>
                <a:gd name="f116" fmla="*/ f0 1 6869"/>
                <a:gd name="f117" fmla="*/ f1 1 6918"/>
                <a:gd name="f118" fmla="val f2"/>
                <a:gd name="f119" fmla="val f3"/>
                <a:gd name="f120" fmla="val f4"/>
                <a:gd name="f121" fmla="+- f120 0 f118"/>
                <a:gd name="f122" fmla="+- f119 0 f118"/>
                <a:gd name="f123" fmla="*/ f122 1 6869"/>
                <a:gd name="f124" fmla="*/ f121 1 6918"/>
                <a:gd name="f125" fmla="*/ f118 1 f123"/>
                <a:gd name="f126" fmla="*/ f119 1 f123"/>
                <a:gd name="f127" fmla="*/ f118 1 f124"/>
                <a:gd name="f128" fmla="*/ f120 1 f124"/>
                <a:gd name="f129" fmla="*/ f125 f116 1"/>
                <a:gd name="f130" fmla="*/ f126 f116 1"/>
                <a:gd name="f131" fmla="*/ f128 f117 1"/>
                <a:gd name="f132" fmla="*/ f127 f117 1"/>
              </a:gdLst>
              <a:ahLst/>
              <a:cxnLst>
                <a:cxn ang="3cd4">
                  <a:pos x="hc" y="t"/>
                </a:cxn>
                <a:cxn ang="0">
                  <a:pos x="r" y="vc"/>
                </a:cxn>
                <a:cxn ang="cd4">
                  <a:pos x="hc" y="b"/>
                </a:cxn>
                <a:cxn ang="cd2">
                  <a:pos x="l" y="vc"/>
                </a:cxn>
              </a:cxnLst>
              <a:rect l="f129" t="f132" r="f130" b="f131"/>
              <a:pathLst>
                <a:path w="6869" h="6918">
                  <a:moveTo>
                    <a:pt x="f5" y="f6"/>
                  </a:moveTo>
                  <a:cubicBezTo>
                    <a:pt x="f7" y="f6"/>
                    <a:pt x="f8" y="f9"/>
                    <a:pt x="f10" y="f11"/>
                  </a:cubicBezTo>
                  <a:lnTo>
                    <a:pt x="f12" y="f13"/>
                  </a:lnTo>
                  <a:lnTo>
                    <a:pt x="f14" y="f13"/>
                  </a:lnTo>
                  <a:cubicBezTo>
                    <a:pt x="f15" y="f13"/>
                    <a:pt x="f16" y="f17"/>
                    <a:pt x="f16" y="f18"/>
                  </a:cubicBezTo>
                  <a:cubicBezTo>
                    <a:pt x="f16" y="f19"/>
                    <a:pt x="f20" y="f21"/>
                    <a:pt x="f22" y="f21"/>
                  </a:cubicBezTo>
                  <a:lnTo>
                    <a:pt x="f23" y="f24"/>
                  </a:lnTo>
                  <a:cubicBezTo>
                    <a:pt x="f16" y="f25"/>
                    <a:pt x="f26" y="f27"/>
                    <a:pt x="f28" y="f29"/>
                  </a:cubicBezTo>
                  <a:cubicBezTo>
                    <a:pt x="f30" y="f31"/>
                    <a:pt x="f32" y="f33"/>
                    <a:pt x="f34" y="f33"/>
                  </a:cubicBezTo>
                  <a:cubicBezTo>
                    <a:pt x="f35" y="f33"/>
                    <a:pt x="f36" y="f37"/>
                    <a:pt x="f38" y="f25"/>
                  </a:cubicBezTo>
                  <a:lnTo>
                    <a:pt x="f10" y="f21"/>
                  </a:lnTo>
                  <a:lnTo>
                    <a:pt x="f39" y="f21"/>
                  </a:lnTo>
                  <a:lnTo>
                    <a:pt x="f40" y="f25"/>
                  </a:lnTo>
                  <a:cubicBezTo>
                    <a:pt x="f41" y="f37"/>
                    <a:pt x="f42" y="f33"/>
                    <a:pt x="f43" y="f33"/>
                  </a:cubicBezTo>
                  <a:cubicBezTo>
                    <a:pt x="f44" y="f33"/>
                    <a:pt x="f45" y="f31"/>
                    <a:pt x="f46" y="f29"/>
                  </a:cubicBezTo>
                  <a:cubicBezTo>
                    <a:pt x="f47" y="f48"/>
                    <a:pt x="f49" y="f25"/>
                    <a:pt x="f50" y="f24"/>
                  </a:cubicBezTo>
                  <a:lnTo>
                    <a:pt x="f51" y="f21"/>
                  </a:lnTo>
                  <a:cubicBezTo>
                    <a:pt x="f52" y="f53"/>
                    <a:pt x="f49" y="f19"/>
                    <a:pt x="f49" y="f18"/>
                  </a:cubicBezTo>
                  <a:cubicBezTo>
                    <a:pt x="f50" y="f17"/>
                    <a:pt x="f54" y="f13"/>
                    <a:pt x="f55" y="f13"/>
                  </a:cubicBezTo>
                  <a:lnTo>
                    <a:pt x="f56" y="f13"/>
                  </a:lnTo>
                  <a:lnTo>
                    <a:pt x="f57" y="f11"/>
                  </a:lnTo>
                  <a:cubicBezTo>
                    <a:pt x="f58" y="f9"/>
                    <a:pt x="f59" y="f6"/>
                    <a:pt x="f5" y="f6"/>
                  </a:cubicBezTo>
                  <a:close/>
                  <a:moveTo>
                    <a:pt x="f60" y="f2"/>
                  </a:moveTo>
                  <a:cubicBezTo>
                    <a:pt x="f61" y="f2"/>
                    <a:pt x="f62" y="f61"/>
                    <a:pt x="f62" y="f63"/>
                  </a:cubicBezTo>
                  <a:cubicBezTo>
                    <a:pt x="f62" y="f64"/>
                    <a:pt x="f61" y="f65"/>
                    <a:pt x="f60" y="f65"/>
                  </a:cubicBezTo>
                  <a:cubicBezTo>
                    <a:pt x="f66" y="f65"/>
                    <a:pt x="f67" y="f68"/>
                    <a:pt x="f69" y="f70"/>
                  </a:cubicBezTo>
                  <a:lnTo>
                    <a:pt x="f71" y="f65"/>
                  </a:lnTo>
                  <a:cubicBezTo>
                    <a:pt x="f72" y="f73"/>
                    <a:pt x="f74" y="f75"/>
                    <a:pt x="f76" y="f75"/>
                  </a:cubicBezTo>
                  <a:cubicBezTo>
                    <a:pt x="f77" y="f75"/>
                    <a:pt x="f78" y="f79"/>
                    <a:pt x="f80" y="f81"/>
                  </a:cubicBezTo>
                  <a:cubicBezTo>
                    <a:pt x="f82" y="f68"/>
                    <a:pt x="f3" y="f83"/>
                    <a:pt x="f3" y="f84"/>
                  </a:cubicBezTo>
                  <a:lnTo>
                    <a:pt x="f76" y="f85"/>
                  </a:lnTo>
                  <a:cubicBezTo>
                    <a:pt x="f80" y="f22"/>
                    <a:pt x="f3" y="f86"/>
                    <a:pt x="f3" y="f13"/>
                  </a:cubicBezTo>
                  <a:cubicBezTo>
                    <a:pt x="f3" y="f87"/>
                    <a:pt x="f88" y="f89"/>
                    <a:pt x="f90" y="f91"/>
                  </a:cubicBezTo>
                  <a:cubicBezTo>
                    <a:pt x="f92" y="f93"/>
                    <a:pt x="f76" y="f55"/>
                    <a:pt x="f94" y="f95"/>
                  </a:cubicBezTo>
                  <a:lnTo>
                    <a:pt x="f29" y="f40"/>
                  </a:lnTo>
                  <a:cubicBezTo>
                    <a:pt x="f96" y="f97"/>
                    <a:pt x="f98" y="f99"/>
                    <a:pt x="f100" y="f99"/>
                  </a:cubicBezTo>
                  <a:cubicBezTo>
                    <a:pt x="f101" y="f99"/>
                    <a:pt x="f102" y="f103"/>
                    <a:pt x="f104" y="f105"/>
                  </a:cubicBezTo>
                  <a:cubicBezTo>
                    <a:pt x="f106" y="f46"/>
                    <a:pt x="f53" y="f107"/>
                    <a:pt x="f108" y="f109"/>
                  </a:cubicBezTo>
                  <a:lnTo>
                    <a:pt x="f110" y="f111"/>
                  </a:lnTo>
                  <a:cubicBezTo>
                    <a:pt x="f110" y="f112"/>
                    <a:pt x="f110" y="f112"/>
                    <a:pt x="f113" y="f114"/>
                  </a:cubicBezTo>
                  <a:cubicBezTo>
                    <a:pt x="f53" y="f115"/>
                    <a:pt x="f10" y="f2"/>
                    <a:pt x="f60"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49" name="Google Shape;6969;p88">
              <a:extLst>
                <a:ext uri="{FF2B5EF4-FFF2-40B4-BE49-F238E27FC236}">
                  <a16:creationId xmlns:a16="http://schemas.microsoft.com/office/drawing/2014/main" id="{77358905-004D-C9BB-957E-6AC58EA48F76}"/>
                </a:ext>
              </a:extLst>
            </p:cNvPr>
            <p:cNvSpPr/>
            <p:nvPr/>
          </p:nvSpPr>
          <p:spPr>
            <a:xfrm>
              <a:off x="8497372" y="2665046"/>
              <a:ext cx="24551" cy="40507"/>
            </a:xfrm>
            <a:custGeom>
              <a:avLst/>
              <a:gdLst>
                <a:gd name="f0" fmla="val w"/>
                <a:gd name="f1" fmla="val h"/>
                <a:gd name="f2" fmla="val 0"/>
                <a:gd name="f3" fmla="val 631"/>
                <a:gd name="f4" fmla="val 1041"/>
                <a:gd name="f5" fmla="val 1"/>
                <a:gd name="f6" fmla="val 32"/>
                <a:gd name="f7" fmla="val 410"/>
                <a:gd name="f8" fmla="val 126"/>
                <a:gd name="f9" fmla="val 694"/>
                <a:gd name="f10" fmla="val 315"/>
                <a:gd name="f11" fmla="val 473"/>
                <a:gd name="f12" fmla="val 599"/>
                <a:gd name="f13" fmla="val 347"/>
                <a:gd name="f14" fmla="*/ f0 1 631"/>
                <a:gd name="f15" fmla="*/ f1 1 1041"/>
                <a:gd name="f16" fmla="val f2"/>
                <a:gd name="f17" fmla="val f3"/>
                <a:gd name="f18" fmla="val f4"/>
                <a:gd name="f19" fmla="+- f18 0 f16"/>
                <a:gd name="f20" fmla="+- f17 0 f16"/>
                <a:gd name="f21" fmla="*/ f20 1 631"/>
                <a:gd name="f22" fmla="*/ f19 1 1041"/>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631" h="1041">
                  <a:moveTo>
                    <a:pt x="f2" y="f5"/>
                  </a:moveTo>
                  <a:cubicBezTo>
                    <a:pt x="f6" y="f7"/>
                    <a:pt x="f8" y="f9"/>
                    <a:pt x="f10" y="f4"/>
                  </a:cubicBezTo>
                  <a:cubicBezTo>
                    <a:pt x="f11" y="f9"/>
                    <a:pt x="f12" y="f13"/>
                    <a:pt x="f3"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0" name="Google Shape;6970;p88">
              <a:extLst>
                <a:ext uri="{FF2B5EF4-FFF2-40B4-BE49-F238E27FC236}">
                  <a16:creationId xmlns:a16="http://schemas.microsoft.com/office/drawing/2014/main" id="{B36E0C1D-F90C-048C-C4A2-EC3D68B0BC0F}"/>
                </a:ext>
              </a:extLst>
            </p:cNvPr>
            <p:cNvSpPr/>
            <p:nvPr/>
          </p:nvSpPr>
          <p:spPr>
            <a:xfrm>
              <a:off x="8374751" y="2558381"/>
              <a:ext cx="268550" cy="268348"/>
            </a:xfrm>
            <a:custGeom>
              <a:avLst/>
              <a:gdLst>
                <a:gd name="f0" fmla="val w"/>
                <a:gd name="f1" fmla="val h"/>
                <a:gd name="f2" fmla="val 0"/>
                <a:gd name="f3" fmla="val 6901"/>
                <a:gd name="f4" fmla="val 6896"/>
                <a:gd name="f5" fmla="val 3435"/>
                <a:gd name="f6" fmla="val 1356"/>
                <a:gd name="f7" fmla="val 3624"/>
                <a:gd name="f8" fmla="val 3782"/>
                <a:gd name="f9" fmla="val 1513"/>
                <a:gd name="f10" fmla="val 1734"/>
                <a:gd name="f11" fmla="val 2080"/>
                <a:gd name="f12" fmla="val 4821"/>
                <a:gd name="f13" fmla="val 5010"/>
                <a:gd name="f14" fmla="val 5168"/>
                <a:gd name="f15" fmla="val 2238"/>
                <a:gd name="f16" fmla="val 2427"/>
                <a:gd name="f17" fmla="val 2616"/>
                <a:gd name="f18" fmla="val 2742"/>
                <a:gd name="f19" fmla="val 4412"/>
                <a:gd name="f20" fmla="val 4380"/>
                <a:gd name="f21" fmla="val 3341"/>
                <a:gd name="f22" fmla="val 4191"/>
                <a:gd name="f23" fmla="val 3876"/>
                <a:gd name="f24" fmla="val 3908"/>
                <a:gd name="f25" fmla="val 4443"/>
                <a:gd name="f26" fmla="val 4475"/>
                <a:gd name="f27" fmla="val 3939"/>
                <a:gd name="f28" fmla="val 4506"/>
                <a:gd name="f29" fmla="val 4349"/>
                <a:gd name="f30" fmla="val 4916"/>
                <a:gd name="f31" fmla="val 5042"/>
                <a:gd name="f32" fmla="val 5262"/>
                <a:gd name="f33" fmla="val 5388"/>
                <a:gd name="f34" fmla="val 4286"/>
                <a:gd name="f35" fmla="val 5451"/>
                <a:gd name="f36" fmla="val 5483"/>
                <a:gd name="f37" fmla="val 4101"/>
                <a:gd name="f38" fmla="val 4010"/>
                <a:gd name="f39" fmla="val 3923"/>
                <a:gd name="f40" fmla="val 3466"/>
                <a:gd name="f41" fmla="val 4979"/>
                <a:gd name="f42" fmla="val 4947"/>
                <a:gd name="f43" fmla="val 3403"/>
                <a:gd name="f44" fmla="val 2994"/>
                <a:gd name="f45" fmla="val 2931"/>
                <a:gd name="f46" fmla="val 2844"/>
                <a:gd name="f47" fmla="val 2758"/>
                <a:gd name="f48" fmla="val 2671"/>
                <a:gd name="f49" fmla="val 2584"/>
                <a:gd name="f50" fmla="val 2521"/>
                <a:gd name="f51" fmla="val 2395"/>
                <a:gd name="f52" fmla="val 2962"/>
                <a:gd name="f53" fmla="val 2679"/>
                <a:gd name="f54" fmla="val 2490"/>
                <a:gd name="f55" fmla="val 2458"/>
                <a:gd name="f56" fmla="val 2049"/>
                <a:gd name="f57" fmla="val 1860"/>
                <a:gd name="f58" fmla="val 1702"/>
                <a:gd name="f59" fmla="val 2206"/>
                <a:gd name="f60" fmla="val 3088"/>
                <a:gd name="f61" fmla="val 3246"/>
                <a:gd name="f62" fmla="val 1"/>
                <a:gd name="f63" fmla="val 1576"/>
                <a:gd name="f64" fmla="val 32"/>
                <a:gd name="f65" fmla="val 3467"/>
                <a:gd name="f66" fmla="val 3971"/>
                <a:gd name="f67" fmla="val 158"/>
                <a:gd name="f68" fmla="val 411"/>
                <a:gd name="f69" fmla="val 6459"/>
                <a:gd name="f70" fmla="val 6554"/>
                <a:gd name="f71" fmla="val 6680"/>
                <a:gd name="f72" fmla="val 6806"/>
                <a:gd name="f73" fmla="val 225"/>
                <a:gd name="f74" fmla="val 6851"/>
                <a:gd name="f75" fmla="val 324"/>
                <a:gd name="f76" fmla="val 6895"/>
                <a:gd name="f77" fmla="val 420"/>
                <a:gd name="f78" fmla="val 460"/>
                <a:gd name="f79" fmla="val 500"/>
                <a:gd name="f80" fmla="val 6887"/>
                <a:gd name="f81" fmla="val 537"/>
                <a:gd name="f82" fmla="val 6869"/>
                <a:gd name="f83" fmla="val 6396"/>
                <a:gd name="f84" fmla="val 2269"/>
                <a:gd name="f85" fmla="val 6712"/>
                <a:gd name="f86" fmla="val 2899"/>
                <a:gd name="f87" fmla="val 5357"/>
                <a:gd name="f88" fmla="val 5325"/>
                <a:gd name="f89" fmla="*/ f0 1 6901"/>
                <a:gd name="f90" fmla="*/ f1 1 6896"/>
                <a:gd name="f91" fmla="val f2"/>
                <a:gd name="f92" fmla="val f3"/>
                <a:gd name="f93" fmla="val f4"/>
                <a:gd name="f94" fmla="+- f93 0 f91"/>
                <a:gd name="f95" fmla="+- f92 0 f91"/>
                <a:gd name="f96" fmla="*/ f95 1 6901"/>
                <a:gd name="f97" fmla="*/ f94 1 6896"/>
                <a:gd name="f98" fmla="*/ f91 1 f96"/>
                <a:gd name="f99" fmla="*/ f92 1 f96"/>
                <a:gd name="f100" fmla="*/ f91 1 f97"/>
                <a:gd name="f101" fmla="*/ f93 1 f97"/>
                <a:gd name="f102" fmla="*/ f98 f89 1"/>
                <a:gd name="f103" fmla="*/ f99 f89 1"/>
                <a:gd name="f104" fmla="*/ f101 f90 1"/>
                <a:gd name="f105" fmla="*/ f100 f90 1"/>
              </a:gdLst>
              <a:ahLst/>
              <a:cxnLst>
                <a:cxn ang="3cd4">
                  <a:pos x="hc" y="t"/>
                </a:cxn>
                <a:cxn ang="0">
                  <a:pos x="r" y="vc"/>
                </a:cxn>
                <a:cxn ang="cd4">
                  <a:pos x="hc" y="b"/>
                </a:cxn>
                <a:cxn ang="cd2">
                  <a:pos x="l" y="vc"/>
                </a:cxn>
              </a:cxnLst>
              <a:rect l="f102" t="f105" r="f103" b="f104"/>
              <a:pathLst>
                <a:path w="6901" h="6896">
                  <a:moveTo>
                    <a:pt x="f5" y="f6"/>
                  </a:moveTo>
                  <a:cubicBezTo>
                    <a:pt x="f7" y="f6"/>
                    <a:pt x="f8" y="f9"/>
                    <a:pt x="f8" y="f10"/>
                  </a:cubicBezTo>
                  <a:lnTo>
                    <a:pt x="f8" y="f11"/>
                  </a:lnTo>
                  <a:lnTo>
                    <a:pt x="f12" y="f11"/>
                  </a:lnTo>
                  <a:cubicBezTo>
                    <a:pt x="f13" y="f11"/>
                    <a:pt x="f14" y="f15"/>
                    <a:pt x="f14" y="f16"/>
                  </a:cubicBezTo>
                  <a:cubicBezTo>
                    <a:pt x="f14" y="f17"/>
                    <a:pt x="f13" y="f18"/>
                    <a:pt x="f12" y="f18"/>
                  </a:cubicBezTo>
                  <a:lnTo>
                    <a:pt x="f19" y="f18"/>
                  </a:lnTo>
                  <a:cubicBezTo>
                    <a:pt x="f20" y="f21"/>
                    <a:pt x="f22" y="f23"/>
                    <a:pt x="f23" y="f19"/>
                  </a:cubicBezTo>
                  <a:cubicBezTo>
                    <a:pt x="f24" y="f25"/>
                    <a:pt x="f24" y="f26"/>
                    <a:pt x="f27" y="f28"/>
                  </a:cubicBezTo>
                  <a:lnTo>
                    <a:pt x="f29" y="f30"/>
                  </a:lnTo>
                  <a:cubicBezTo>
                    <a:pt x="f25" y="f31"/>
                    <a:pt x="f25" y="f32"/>
                    <a:pt x="f29" y="f33"/>
                  </a:cubicBezTo>
                  <a:cubicBezTo>
                    <a:pt x="f34" y="f35"/>
                    <a:pt x="f22" y="f36"/>
                    <a:pt x="f37" y="f36"/>
                  </a:cubicBezTo>
                  <a:cubicBezTo>
                    <a:pt x="f38" y="f36"/>
                    <a:pt x="f39" y="f35"/>
                    <a:pt x="f23" y="f33"/>
                  </a:cubicBezTo>
                  <a:lnTo>
                    <a:pt x="f40" y="f41"/>
                  </a:lnTo>
                  <a:lnTo>
                    <a:pt x="f5" y="f42"/>
                  </a:lnTo>
                  <a:lnTo>
                    <a:pt x="f43" y="f41"/>
                  </a:lnTo>
                  <a:lnTo>
                    <a:pt x="f44" y="f33"/>
                  </a:lnTo>
                  <a:cubicBezTo>
                    <a:pt x="f45" y="f35"/>
                    <a:pt x="f46" y="f36"/>
                    <a:pt x="f47" y="f36"/>
                  </a:cubicBezTo>
                  <a:cubicBezTo>
                    <a:pt x="f48" y="f36"/>
                    <a:pt x="f49" y="f35"/>
                    <a:pt x="f50" y="f33"/>
                  </a:cubicBezTo>
                  <a:cubicBezTo>
                    <a:pt x="f51" y="f32"/>
                    <a:pt x="f51" y="f31"/>
                    <a:pt x="f50" y="f30"/>
                  </a:cubicBezTo>
                  <a:lnTo>
                    <a:pt x="f45" y="f28"/>
                  </a:lnTo>
                  <a:cubicBezTo>
                    <a:pt x="f52" y="f26"/>
                    <a:pt x="f52" y="f25"/>
                    <a:pt x="f44" y="f19"/>
                  </a:cubicBezTo>
                  <a:cubicBezTo>
                    <a:pt x="f53" y="f27"/>
                    <a:pt x="f54" y="f21"/>
                    <a:pt x="f55" y="f18"/>
                  </a:cubicBezTo>
                  <a:lnTo>
                    <a:pt x="f56" y="f18"/>
                  </a:lnTo>
                  <a:cubicBezTo>
                    <a:pt x="f57" y="f18"/>
                    <a:pt x="f58" y="f49"/>
                    <a:pt x="f58" y="f51"/>
                  </a:cubicBezTo>
                  <a:cubicBezTo>
                    <a:pt x="f58" y="f59"/>
                    <a:pt x="f57" y="f56"/>
                    <a:pt x="f56" y="f56"/>
                  </a:cubicBezTo>
                  <a:lnTo>
                    <a:pt x="f60" y="f56"/>
                  </a:lnTo>
                  <a:lnTo>
                    <a:pt x="f60" y="f10"/>
                  </a:lnTo>
                  <a:cubicBezTo>
                    <a:pt x="f60" y="f9"/>
                    <a:pt x="f61" y="f6"/>
                    <a:pt x="f5" y="f6"/>
                  </a:cubicBezTo>
                  <a:close/>
                  <a:moveTo>
                    <a:pt x="f40" y="f62"/>
                  </a:moveTo>
                  <a:cubicBezTo>
                    <a:pt x="f63" y="f62"/>
                    <a:pt x="f64" y="f63"/>
                    <a:pt x="f64" y="f65"/>
                  </a:cubicBezTo>
                  <a:cubicBezTo>
                    <a:pt x="f64" y="f66"/>
                    <a:pt x="f67" y="f28"/>
                    <a:pt x="f68" y="f41"/>
                  </a:cubicBezTo>
                  <a:lnTo>
                    <a:pt x="f64" y="f69"/>
                  </a:lnTo>
                  <a:cubicBezTo>
                    <a:pt x="f62" y="f70"/>
                    <a:pt x="f64" y="f71"/>
                    <a:pt x="f67" y="f72"/>
                  </a:cubicBezTo>
                  <a:cubicBezTo>
                    <a:pt x="f73" y="f74"/>
                    <a:pt x="f75" y="f76"/>
                    <a:pt x="f77" y="f76"/>
                  </a:cubicBezTo>
                  <a:cubicBezTo>
                    <a:pt x="f78" y="f76"/>
                    <a:pt x="f79" y="f80"/>
                    <a:pt x="f81" y="f82"/>
                  </a:cubicBezTo>
                  <a:lnTo>
                    <a:pt x="f10" y="f83"/>
                  </a:lnTo>
                  <a:cubicBezTo>
                    <a:pt x="f84" y="f85"/>
                    <a:pt x="f86" y="f82"/>
                    <a:pt x="f40" y="f82"/>
                  </a:cubicBezTo>
                  <a:cubicBezTo>
                    <a:pt x="f87" y="f82"/>
                    <a:pt x="f3" y="f87"/>
                    <a:pt x="f3" y="f5"/>
                  </a:cubicBezTo>
                  <a:cubicBezTo>
                    <a:pt x="f3" y="f63"/>
                    <a:pt x="f88" y="f62"/>
                    <a:pt x="f40" y="f6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51" name="Google Shape;6760;p88">
            <a:extLst>
              <a:ext uri="{FF2B5EF4-FFF2-40B4-BE49-F238E27FC236}">
                <a16:creationId xmlns:a16="http://schemas.microsoft.com/office/drawing/2014/main" id="{40A26D56-4FC2-B7C2-4719-A0E0849251B6}"/>
              </a:ext>
            </a:extLst>
          </p:cNvPr>
          <p:cNvGrpSpPr/>
          <p:nvPr/>
        </p:nvGrpSpPr>
        <p:grpSpPr>
          <a:xfrm>
            <a:off x="3152165" y="935257"/>
            <a:ext cx="374968" cy="450424"/>
            <a:chOff x="3152165" y="935257"/>
            <a:chExt cx="374968" cy="450424"/>
          </a:xfrm>
        </p:grpSpPr>
        <p:sp>
          <p:nvSpPr>
            <p:cNvPr id="52" name="Google Shape;6761;p88">
              <a:extLst>
                <a:ext uri="{FF2B5EF4-FFF2-40B4-BE49-F238E27FC236}">
                  <a16:creationId xmlns:a16="http://schemas.microsoft.com/office/drawing/2014/main" id="{5F9F547D-24AB-7DF1-B8B4-AD2522A4E268}"/>
                </a:ext>
              </a:extLst>
            </p:cNvPr>
            <p:cNvSpPr/>
            <p:nvPr/>
          </p:nvSpPr>
          <p:spPr>
            <a:xfrm>
              <a:off x="3152165" y="935257"/>
              <a:ext cx="79168" cy="312880"/>
            </a:xfrm>
            <a:custGeom>
              <a:avLst/>
              <a:gdLst>
                <a:gd name="f0" fmla="val w"/>
                <a:gd name="f1" fmla="val h"/>
                <a:gd name="f2" fmla="val 0"/>
                <a:gd name="f3" fmla="val 2049"/>
                <a:gd name="f4" fmla="val 8098"/>
                <a:gd name="f5" fmla="val 1702"/>
                <a:gd name="f6" fmla="val 757"/>
                <a:gd name="f7" fmla="val 1"/>
                <a:gd name="f8" fmla="val 788"/>
                <a:gd name="f9" fmla="val 1733"/>
                <a:gd name="f10" fmla="val 8097"/>
                <a:gd name="f11" fmla="val 348"/>
                <a:gd name="f12" fmla="val 7782"/>
                <a:gd name="f13" fmla="val 820"/>
                <a:gd name="f14" fmla="val 7562"/>
                <a:gd name="f15" fmla="val 1387"/>
                <a:gd name="f16" fmla="*/ f0 1 2049"/>
                <a:gd name="f17" fmla="*/ f1 1 8098"/>
                <a:gd name="f18" fmla="val f2"/>
                <a:gd name="f19" fmla="val f3"/>
                <a:gd name="f20" fmla="val f4"/>
                <a:gd name="f21" fmla="+- f20 0 f18"/>
                <a:gd name="f22" fmla="+- f19 0 f18"/>
                <a:gd name="f23" fmla="*/ f22 1 2049"/>
                <a:gd name="f24" fmla="*/ f21 1 8098"/>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049" h="8098">
                  <a:moveTo>
                    <a:pt x="f5" y="f2"/>
                  </a:moveTo>
                  <a:cubicBezTo>
                    <a:pt x="f6" y="f2"/>
                    <a:pt x="f7" y="f8"/>
                    <a:pt x="f7" y="f9"/>
                  </a:cubicBezTo>
                  <a:lnTo>
                    <a:pt x="f7" y="f10"/>
                  </a:lnTo>
                  <a:cubicBezTo>
                    <a:pt x="f11" y="f12"/>
                    <a:pt x="f13" y="f14"/>
                    <a:pt x="f15" y="f14"/>
                  </a:cubicBezTo>
                  <a:lnTo>
                    <a:pt x="f3" y="f14"/>
                  </a:ln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3" name="Google Shape;6762;p88">
              <a:extLst>
                <a:ext uri="{FF2B5EF4-FFF2-40B4-BE49-F238E27FC236}">
                  <a16:creationId xmlns:a16="http://schemas.microsoft.com/office/drawing/2014/main" id="{9112A700-86B8-CBB0-0345-6472EFC25D67}"/>
                </a:ext>
              </a:extLst>
            </p:cNvPr>
            <p:cNvSpPr/>
            <p:nvPr/>
          </p:nvSpPr>
          <p:spPr>
            <a:xfrm>
              <a:off x="3152165" y="1252965"/>
              <a:ext cx="374968" cy="105942"/>
            </a:xfrm>
            <a:custGeom>
              <a:avLst/>
              <a:gdLst>
                <a:gd name="f0" fmla="val w"/>
                <a:gd name="f1" fmla="val h"/>
                <a:gd name="f2" fmla="val 0"/>
                <a:gd name="f3" fmla="val 9705"/>
                <a:gd name="f4" fmla="val 2742"/>
                <a:gd name="f5" fmla="val 1387"/>
                <a:gd name="f6" fmla="val 631"/>
                <a:gd name="f7" fmla="val 1"/>
                <a:gd name="f8" fmla="val 630"/>
                <a:gd name="f9" fmla="val 1386"/>
                <a:gd name="f10" fmla="val 2111"/>
                <a:gd name="f11" fmla="val 600"/>
                <a:gd name="f12" fmla="val 2741"/>
                <a:gd name="f13" fmla="val 1356"/>
                <a:gd name="f14" fmla="val 4758"/>
                <a:gd name="f15" fmla="val 1733"/>
                <a:gd name="f16" fmla="val 1702"/>
                <a:gd name="f17" fmla="val 1513"/>
                <a:gd name="f18" fmla="val 1575"/>
                <a:gd name="f19" fmla="val 1355"/>
                <a:gd name="f20" fmla="val 1166"/>
                <a:gd name="f21" fmla="val 1008"/>
                <a:gd name="f22" fmla="val 9232"/>
                <a:gd name="f23" fmla="val 9263"/>
                <a:gd name="f24" fmla="val 851"/>
                <a:gd name="f25" fmla="val 9326"/>
                <a:gd name="f26" fmla="val 662"/>
                <a:gd name="f27" fmla="val 9452"/>
                <a:gd name="f28" fmla="val 536"/>
                <a:gd name="f29" fmla="val 9704"/>
                <a:gd name="f30" fmla="val 221"/>
                <a:gd name="f31" fmla="val 9484"/>
                <a:gd name="f32" fmla="*/ f0 1 9705"/>
                <a:gd name="f33" fmla="*/ f1 1 2742"/>
                <a:gd name="f34" fmla="val f2"/>
                <a:gd name="f35" fmla="val f3"/>
                <a:gd name="f36" fmla="val f4"/>
                <a:gd name="f37" fmla="+- f36 0 f34"/>
                <a:gd name="f38" fmla="+- f35 0 f34"/>
                <a:gd name="f39" fmla="*/ f38 1 9705"/>
                <a:gd name="f40" fmla="*/ f37 1 2742"/>
                <a:gd name="f41" fmla="*/ f34 1 f39"/>
                <a:gd name="f42" fmla="*/ f35 1 f39"/>
                <a:gd name="f43" fmla="*/ f34 1 f40"/>
                <a:gd name="f44" fmla="*/ f36 1 f40"/>
                <a:gd name="f45" fmla="*/ f41 f32 1"/>
                <a:gd name="f46" fmla="*/ f42 f32 1"/>
                <a:gd name="f47" fmla="*/ f44 f33 1"/>
                <a:gd name="f48" fmla="*/ f43 f33 1"/>
              </a:gdLst>
              <a:ahLst/>
              <a:cxnLst>
                <a:cxn ang="3cd4">
                  <a:pos x="hc" y="t"/>
                </a:cxn>
                <a:cxn ang="0">
                  <a:pos x="r" y="vc"/>
                </a:cxn>
                <a:cxn ang="cd4">
                  <a:pos x="hc" y="b"/>
                </a:cxn>
                <a:cxn ang="cd2">
                  <a:pos x="l" y="vc"/>
                </a:cxn>
              </a:cxnLst>
              <a:rect l="f45" t="f48" r="f46" b="f47"/>
              <a:pathLst>
                <a:path w="9705" h="2742">
                  <a:moveTo>
                    <a:pt x="f5" y="f2"/>
                  </a:moveTo>
                  <a:cubicBezTo>
                    <a:pt x="f6" y="f2"/>
                    <a:pt x="f7" y="f8"/>
                    <a:pt x="f7" y="f9"/>
                  </a:cubicBezTo>
                  <a:cubicBezTo>
                    <a:pt x="f7" y="f10"/>
                    <a:pt x="f11" y="f12"/>
                    <a:pt x="f13" y="f12"/>
                  </a:cubicBezTo>
                  <a:lnTo>
                    <a:pt x="f14" y="f12"/>
                  </a:lnTo>
                  <a:lnTo>
                    <a:pt x="f14" y="f15"/>
                  </a:lnTo>
                  <a:lnTo>
                    <a:pt x="f16" y="f15"/>
                  </a:lnTo>
                  <a:cubicBezTo>
                    <a:pt x="f17" y="f15"/>
                    <a:pt x="f13" y="f18"/>
                    <a:pt x="f13" y="f19"/>
                  </a:cubicBezTo>
                  <a:cubicBezTo>
                    <a:pt x="f13" y="f20"/>
                    <a:pt x="f17" y="f21"/>
                    <a:pt x="f16" y="f21"/>
                  </a:cubicBezTo>
                  <a:lnTo>
                    <a:pt x="f22" y="f21"/>
                  </a:lnTo>
                  <a:cubicBezTo>
                    <a:pt x="f23" y="f24"/>
                    <a:pt x="f25" y="f26"/>
                    <a:pt x="f27" y="f28"/>
                  </a:cubicBezTo>
                  <a:cubicBezTo>
                    <a:pt x="f29" y="f30"/>
                    <a:pt x="f31" y="f2"/>
                    <a:pt x="f23"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4" name="Google Shape;6763;p88">
              <a:extLst>
                <a:ext uri="{FF2B5EF4-FFF2-40B4-BE49-F238E27FC236}">
                  <a16:creationId xmlns:a16="http://schemas.microsoft.com/office/drawing/2014/main" id="{79E6503B-E9FA-4918-A1CC-26AB0A35E18A}"/>
                </a:ext>
              </a:extLst>
            </p:cNvPr>
            <p:cNvSpPr/>
            <p:nvPr/>
          </p:nvSpPr>
          <p:spPr>
            <a:xfrm>
              <a:off x="3441893" y="1319881"/>
              <a:ext cx="85231" cy="39026"/>
            </a:xfrm>
            <a:custGeom>
              <a:avLst/>
              <a:gdLst>
                <a:gd name="f0" fmla="val w"/>
                <a:gd name="f1" fmla="val h"/>
                <a:gd name="f2" fmla="val 0"/>
                <a:gd name="f3" fmla="val 2206"/>
                <a:gd name="f4" fmla="val 1010"/>
                <a:gd name="f5" fmla="val 1"/>
                <a:gd name="f6" fmla="val 1009"/>
                <a:gd name="f7" fmla="val 1670"/>
                <a:gd name="f8" fmla="val 1953"/>
                <a:gd name="f9" fmla="val 2205"/>
                <a:gd name="f10" fmla="val 788"/>
                <a:gd name="f11" fmla="val 505"/>
                <a:gd name="f12" fmla="val 1827"/>
                <a:gd name="f13" fmla="val 347"/>
                <a:gd name="f14" fmla="val 1764"/>
                <a:gd name="f15" fmla="val 190"/>
                <a:gd name="f16" fmla="*/ f0 1 2206"/>
                <a:gd name="f17" fmla="*/ f1 1 1010"/>
                <a:gd name="f18" fmla="val f2"/>
                <a:gd name="f19" fmla="val f3"/>
                <a:gd name="f20" fmla="val f4"/>
                <a:gd name="f21" fmla="+- f20 0 f18"/>
                <a:gd name="f22" fmla="+- f19 0 f18"/>
                <a:gd name="f23" fmla="*/ f22 1 2206"/>
                <a:gd name="f24" fmla="*/ f21 1 1010"/>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206" h="1010">
                  <a:moveTo>
                    <a:pt x="f2" y="f5"/>
                  </a:moveTo>
                  <a:lnTo>
                    <a:pt x="f2" y="f6"/>
                  </a:lnTo>
                  <a:lnTo>
                    <a:pt x="f7" y="f6"/>
                  </a:lnTo>
                  <a:cubicBezTo>
                    <a:pt x="f8" y="f6"/>
                    <a:pt x="f9" y="f10"/>
                    <a:pt x="f8" y="f11"/>
                  </a:cubicBezTo>
                  <a:cubicBezTo>
                    <a:pt x="f12" y="f13"/>
                    <a:pt x="f14" y="f15"/>
                    <a:pt x="f7"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5" name="Google Shape;6764;p88">
              <a:extLst>
                <a:ext uri="{FF2B5EF4-FFF2-40B4-BE49-F238E27FC236}">
                  <a16:creationId xmlns:a16="http://schemas.microsoft.com/office/drawing/2014/main" id="{7BBB2A07-5561-FCB1-04ED-915910F41D80}"/>
                </a:ext>
              </a:extLst>
            </p:cNvPr>
            <p:cNvSpPr/>
            <p:nvPr/>
          </p:nvSpPr>
          <p:spPr>
            <a:xfrm>
              <a:off x="3323825" y="1094710"/>
              <a:ext cx="130283" cy="53592"/>
            </a:xfrm>
            <a:custGeom>
              <a:avLst/>
              <a:gdLst>
                <a:gd name="f0" fmla="val w"/>
                <a:gd name="f1" fmla="val h"/>
                <a:gd name="f2" fmla="val 0"/>
                <a:gd name="f3" fmla="val 3372"/>
                <a:gd name="f4" fmla="val 1387"/>
                <a:gd name="f5" fmla="val 1701"/>
                <a:gd name="f6" fmla="val 882"/>
                <a:gd name="f7" fmla="val 221"/>
                <a:gd name="f8" fmla="val 599"/>
                <a:gd name="f9" fmla="val 3371"/>
                <a:gd name="f10" fmla="val 3214"/>
                <a:gd name="f11" fmla="val 2521"/>
                <a:gd name="f12" fmla="*/ f0 1 3372"/>
                <a:gd name="f13" fmla="*/ f1 1 1387"/>
                <a:gd name="f14" fmla="val f2"/>
                <a:gd name="f15" fmla="val f3"/>
                <a:gd name="f16" fmla="val f4"/>
                <a:gd name="f17" fmla="+- f16 0 f14"/>
                <a:gd name="f18" fmla="+- f15 0 f14"/>
                <a:gd name="f19" fmla="*/ f18 1 3372"/>
                <a:gd name="f20" fmla="*/ f17 1 1387"/>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372" h="1387">
                  <a:moveTo>
                    <a:pt x="f5" y="f2"/>
                  </a:moveTo>
                  <a:cubicBezTo>
                    <a:pt x="f6" y="f2"/>
                    <a:pt x="f7" y="f8"/>
                    <a:pt x="f2" y="f4"/>
                  </a:cubicBezTo>
                  <a:lnTo>
                    <a:pt x="f9" y="f4"/>
                  </a:lnTo>
                  <a:cubicBezTo>
                    <a:pt x="f10" y="f8"/>
                    <a:pt x="f11"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6" name="Google Shape;6765;p88">
              <a:extLst>
                <a:ext uri="{FF2B5EF4-FFF2-40B4-BE49-F238E27FC236}">
                  <a16:creationId xmlns:a16="http://schemas.microsoft.com/office/drawing/2014/main" id="{C95A2EA4-F258-E512-B6B5-E210D76B52CC}"/>
                </a:ext>
              </a:extLst>
            </p:cNvPr>
            <p:cNvSpPr/>
            <p:nvPr/>
          </p:nvSpPr>
          <p:spPr>
            <a:xfrm>
              <a:off x="3363967" y="1015578"/>
              <a:ext cx="51151" cy="51151"/>
            </a:xfrm>
            <a:custGeom>
              <a:avLst/>
              <a:gdLst>
                <a:gd name="f0" fmla="val w"/>
                <a:gd name="f1" fmla="val h"/>
                <a:gd name="f2" fmla="val 0"/>
                <a:gd name="f3" fmla="val 1324"/>
                <a:gd name="f4" fmla="val 662"/>
                <a:gd name="f5" fmla="val 1"/>
                <a:gd name="f6" fmla="val 316"/>
                <a:gd name="f7" fmla="val 284"/>
                <a:gd name="f8" fmla="val 1040"/>
                <a:gd name="f9" fmla="*/ f0 1 1324"/>
                <a:gd name="f10" fmla="*/ f1 1 1324"/>
                <a:gd name="f11" fmla="val f2"/>
                <a:gd name="f12" fmla="val f3"/>
                <a:gd name="f13" fmla="+- f12 0 f11"/>
                <a:gd name="f14" fmla="*/ f13 1 1324"/>
                <a:gd name="f15" fmla="*/ f11 1 f14"/>
                <a:gd name="f16" fmla="*/ f12 1 f14"/>
                <a:gd name="f17" fmla="*/ f15 f9 1"/>
                <a:gd name="f18" fmla="*/ f16 f9 1"/>
                <a:gd name="f19" fmla="*/ f16 f10 1"/>
                <a:gd name="f20" fmla="*/ f15 f10 1"/>
              </a:gdLst>
              <a:ahLst/>
              <a:cxnLst>
                <a:cxn ang="3cd4">
                  <a:pos x="hc" y="t"/>
                </a:cxn>
                <a:cxn ang="0">
                  <a:pos x="r" y="vc"/>
                </a:cxn>
                <a:cxn ang="cd4">
                  <a:pos x="hc" y="b"/>
                </a:cxn>
                <a:cxn ang="cd2">
                  <a:pos x="l" y="vc"/>
                </a:cxn>
              </a:cxnLst>
              <a:rect l="f17" t="f20" r="f18" b="f19"/>
              <a:pathLst>
                <a:path w="1324" h="1324">
                  <a:moveTo>
                    <a:pt x="f4" y="f5"/>
                  </a:moveTo>
                  <a:cubicBezTo>
                    <a:pt x="f6" y="f5"/>
                    <a:pt x="f5" y="f7"/>
                    <a:pt x="f5" y="f4"/>
                  </a:cubicBezTo>
                  <a:cubicBezTo>
                    <a:pt x="f5" y="f8"/>
                    <a:pt x="f6" y="f3"/>
                    <a:pt x="f4" y="f3"/>
                  </a:cubicBezTo>
                  <a:cubicBezTo>
                    <a:pt x="f8" y="f3"/>
                    <a:pt x="f3" y="f8"/>
                    <a:pt x="f3" y="f4"/>
                  </a:cubicBezTo>
                  <a:cubicBezTo>
                    <a:pt x="f3" y="f7"/>
                    <a:pt x="f8" y="f5"/>
                    <a:pt x="f4"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7" name="Google Shape;6766;p88">
              <a:extLst>
                <a:ext uri="{FF2B5EF4-FFF2-40B4-BE49-F238E27FC236}">
                  <a16:creationId xmlns:a16="http://schemas.microsoft.com/office/drawing/2014/main" id="{496A6B93-B960-309C-ACD3-303A373058BC}"/>
                </a:ext>
              </a:extLst>
            </p:cNvPr>
            <p:cNvSpPr/>
            <p:nvPr/>
          </p:nvSpPr>
          <p:spPr>
            <a:xfrm>
              <a:off x="3256864" y="935257"/>
              <a:ext cx="265395" cy="292169"/>
            </a:xfrm>
            <a:custGeom>
              <a:avLst/>
              <a:gdLst>
                <a:gd name="f0" fmla="val w"/>
                <a:gd name="f1" fmla="val h"/>
                <a:gd name="f2" fmla="val 0"/>
                <a:gd name="f3" fmla="val 6869"/>
                <a:gd name="f4" fmla="val 7562"/>
                <a:gd name="f5" fmla="val 3434"/>
                <a:gd name="f6" fmla="val 1355"/>
                <a:gd name="f7" fmla="val 4191"/>
                <a:gd name="f8" fmla="val 4821"/>
                <a:gd name="f9" fmla="val 1985"/>
                <a:gd name="f10" fmla="val 2741"/>
                <a:gd name="f11" fmla="val 3088"/>
                <a:gd name="f12" fmla="val 4663"/>
                <a:gd name="f13" fmla="val 3403"/>
                <a:gd name="f14" fmla="val 4474"/>
                <a:gd name="f15" fmla="val 3655"/>
                <a:gd name="f16" fmla="val 5293"/>
                <a:gd name="f17" fmla="val 4033"/>
                <a:gd name="f18" fmla="val 5829"/>
                <a:gd name="f19" fmla="val 4852"/>
                <a:gd name="f20" fmla="val 6018"/>
                <a:gd name="f21" fmla="val 5671"/>
                <a:gd name="f22" fmla="val 6175"/>
                <a:gd name="f23" fmla="val 5482"/>
                <a:gd name="f24" fmla="val 1387"/>
                <a:gd name="f25" fmla="val 1198"/>
                <a:gd name="f26" fmla="val 1040"/>
                <a:gd name="f27" fmla="val 1576"/>
                <a:gd name="f28" fmla="val 2426"/>
                <a:gd name="f29" fmla="val 2174"/>
                <a:gd name="f30" fmla="val 2048"/>
                <a:gd name="f31" fmla="val 2678"/>
                <a:gd name="f32" fmla="val 6868"/>
                <a:gd name="f33" fmla="val 1009"/>
                <a:gd name="f34" fmla="val 473"/>
                <a:gd name="f35" fmla="val 6396"/>
                <a:gd name="f36" fmla="*/ f0 1 6869"/>
                <a:gd name="f37" fmla="*/ f1 1 7562"/>
                <a:gd name="f38" fmla="val f2"/>
                <a:gd name="f39" fmla="val f3"/>
                <a:gd name="f40" fmla="val f4"/>
                <a:gd name="f41" fmla="+- f40 0 f38"/>
                <a:gd name="f42" fmla="+- f39 0 f38"/>
                <a:gd name="f43" fmla="*/ f42 1 6869"/>
                <a:gd name="f44" fmla="*/ f41 1 7562"/>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6869" h="7562">
                  <a:moveTo>
                    <a:pt x="f5" y="f6"/>
                  </a:moveTo>
                  <a:cubicBezTo>
                    <a:pt x="f7" y="f6"/>
                    <a:pt x="f8" y="f9"/>
                    <a:pt x="f8" y="f10"/>
                  </a:cubicBezTo>
                  <a:cubicBezTo>
                    <a:pt x="f8" y="f11"/>
                    <a:pt x="f12" y="f13"/>
                    <a:pt x="f14" y="f15"/>
                  </a:cubicBezTo>
                  <a:cubicBezTo>
                    <a:pt x="f16" y="f17"/>
                    <a:pt x="f18" y="f19"/>
                    <a:pt x="f18" y="f18"/>
                  </a:cubicBezTo>
                  <a:cubicBezTo>
                    <a:pt x="f18" y="f20"/>
                    <a:pt x="f21" y="f22"/>
                    <a:pt x="f23" y="f22"/>
                  </a:cubicBezTo>
                  <a:lnTo>
                    <a:pt x="f24" y="f22"/>
                  </a:lnTo>
                  <a:cubicBezTo>
                    <a:pt x="f25" y="f22"/>
                    <a:pt x="f26" y="f20"/>
                    <a:pt x="f26" y="f18"/>
                  </a:cubicBezTo>
                  <a:cubicBezTo>
                    <a:pt x="f26" y="f19"/>
                    <a:pt x="f27" y="f17"/>
                    <a:pt x="f28" y="f15"/>
                  </a:cubicBezTo>
                  <a:cubicBezTo>
                    <a:pt x="f29" y="f13"/>
                    <a:pt x="f30" y="f11"/>
                    <a:pt x="f30" y="f10"/>
                  </a:cubicBezTo>
                  <a:cubicBezTo>
                    <a:pt x="f30" y="f9"/>
                    <a:pt x="f31" y="f6"/>
                    <a:pt x="f5" y="f6"/>
                  </a:cubicBezTo>
                  <a:close/>
                  <a:moveTo>
                    <a:pt x="f2" y="f2"/>
                  </a:moveTo>
                  <a:lnTo>
                    <a:pt x="f2" y="f4"/>
                  </a:lnTo>
                  <a:lnTo>
                    <a:pt x="f32" y="f4"/>
                  </a:lnTo>
                  <a:lnTo>
                    <a:pt x="f32" y="f33"/>
                  </a:lnTo>
                  <a:cubicBezTo>
                    <a:pt x="f32" y="f34"/>
                    <a:pt x="f35" y="f2"/>
                    <a:pt x="f18"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58" name="Google Shape;6767;p88">
              <a:extLst>
                <a:ext uri="{FF2B5EF4-FFF2-40B4-BE49-F238E27FC236}">
                  <a16:creationId xmlns:a16="http://schemas.microsoft.com/office/drawing/2014/main" id="{9AD434A6-F4C8-FADC-17B7-E0F168D1EE9E}"/>
                </a:ext>
              </a:extLst>
            </p:cNvPr>
            <p:cNvSpPr/>
            <p:nvPr/>
          </p:nvSpPr>
          <p:spPr>
            <a:xfrm>
              <a:off x="3363967" y="1319881"/>
              <a:ext cx="53592" cy="65800"/>
            </a:xfrm>
            <a:custGeom>
              <a:avLst/>
              <a:gdLst>
                <a:gd name="f0" fmla="val w"/>
                <a:gd name="f1" fmla="val h"/>
                <a:gd name="f2" fmla="val 0"/>
                <a:gd name="f3" fmla="val 1387"/>
                <a:gd name="f4" fmla="val 1703"/>
                <a:gd name="f5" fmla="val 1"/>
                <a:gd name="f6" fmla="val 1702"/>
                <a:gd name="f7" fmla="val 505"/>
                <a:gd name="f8" fmla="val 536"/>
                <a:gd name="f9" fmla="val 1324"/>
                <a:gd name="f10" fmla="val 631"/>
                <a:gd name="f11" fmla="val 694"/>
                <a:gd name="f12" fmla="val 711"/>
                <a:gd name="f13" fmla="val 1316"/>
                <a:gd name="f14" fmla="val 725"/>
                <a:gd name="f15" fmla="val 1312"/>
                <a:gd name="f16" fmla="val 739"/>
                <a:gd name="f17" fmla="val 776"/>
                <a:gd name="f18" fmla="val 805"/>
                <a:gd name="f19" fmla="val 1341"/>
                <a:gd name="f20" fmla="val 851"/>
                <a:gd name="f21" fmla="*/ f0 1 1387"/>
                <a:gd name="f22" fmla="*/ f1 1 1703"/>
                <a:gd name="f23" fmla="val f2"/>
                <a:gd name="f24" fmla="val f3"/>
                <a:gd name="f25" fmla="val f4"/>
                <a:gd name="f26" fmla="+- f25 0 f23"/>
                <a:gd name="f27" fmla="+- f24 0 f23"/>
                <a:gd name="f28" fmla="*/ f27 1 1387"/>
                <a:gd name="f29" fmla="*/ f26 1 170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387" h="1703">
                  <a:moveTo>
                    <a:pt x="f5" y="f5"/>
                  </a:moveTo>
                  <a:lnTo>
                    <a:pt x="f5" y="f6"/>
                  </a:lnTo>
                  <a:lnTo>
                    <a:pt x="f7" y="f3"/>
                  </a:lnTo>
                  <a:cubicBezTo>
                    <a:pt x="f8" y="f9"/>
                    <a:pt x="f10" y="f9"/>
                    <a:pt x="f11" y="f9"/>
                  </a:cubicBezTo>
                  <a:cubicBezTo>
                    <a:pt x="f12" y="f13"/>
                    <a:pt x="f14" y="f15"/>
                    <a:pt x="f16" y="f15"/>
                  </a:cubicBezTo>
                  <a:cubicBezTo>
                    <a:pt x="f17" y="f15"/>
                    <a:pt x="f18" y="f19"/>
                    <a:pt x="f20" y="f3"/>
                  </a:cubicBezTo>
                  <a:lnTo>
                    <a:pt x="f3" y="f6"/>
                  </a:lnTo>
                  <a:lnTo>
                    <a:pt x="f3" y="f5"/>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59" name="Google Shape;6777;p88">
            <a:extLst>
              <a:ext uri="{FF2B5EF4-FFF2-40B4-BE49-F238E27FC236}">
                <a16:creationId xmlns:a16="http://schemas.microsoft.com/office/drawing/2014/main" id="{4590B811-7337-BFB1-9C9C-BA0440E5FFD6}"/>
              </a:ext>
            </a:extLst>
          </p:cNvPr>
          <p:cNvGrpSpPr/>
          <p:nvPr/>
        </p:nvGrpSpPr>
        <p:grpSpPr>
          <a:xfrm>
            <a:off x="6127723" y="908465"/>
            <a:ext cx="450424" cy="450423"/>
            <a:chOff x="6127723" y="908465"/>
            <a:chExt cx="450424" cy="450423"/>
          </a:xfrm>
        </p:grpSpPr>
        <p:sp>
          <p:nvSpPr>
            <p:cNvPr id="60" name="Google Shape;6778;p88">
              <a:extLst>
                <a:ext uri="{FF2B5EF4-FFF2-40B4-BE49-F238E27FC236}">
                  <a16:creationId xmlns:a16="http://schemas.microsoft.com/office/drawing/2014/main" id="{E6A34A3B-3C94-1DC0-E67E-C90CB446E708}"/>
                </a:ext>
              </a:extLst>
            </p:cNvPr>
            <p:cNvSpPr/>
            <p:nvPr/>
          </p:nvSpPr>
          <p:spPr>
            <a:xfrm>
              <a:off x="6361435" y="1042379"/>
              <a:ext cx="198470" cy="76690"/>
            </a:xfrm>
            <a:custGeom>
              <a:avLst/>
              <a:gdLst>
                <a:gd name="f0" fmla="val w"/>
                <a:gd name="f1" fmla="val h"/>
                <a:gd name="f2" fmla="val 0"/>
                <a:gd name="f3" fmla="val 5137"/>
                <a:gd name="f4" fmla="val 1985"/>
                <a:gd name="f5" fmla="val 473"/>
                <a:gd name="f6" fmla="val 316"/>
                <a:gd name="f7" fmla="val 158"/>
                <a:gd name="f8" fmla="val 32"/>
                <a:gd name="f9" fmla="val 1"/>
                <a:gd name="f10" fmla="val 126"/>
                <a:gd name="f11" fmla="val 2521"/>
                <a:gd name="f12" fmla="val 5136"/>
                <a:gd name="f13" fmla="val 4979"/>
                <a:gd name="f14" fmla="val 4790"/>
                <a:gd name="f15" fmla="val 4569"/>
                <a:gd name="f16" fmla="*/ f0 1 5137"/>
                <a:gd name="f17" fmla="*/ f1 1 1985"/>
                <a:gd name="f18" fmla="val f2"/>
                <a:gd name="f19" fmla="val f3"/>
                <a:gd name="f20" fmla="val f4"/>
                <a:gd name="f21" fmla="+- f20 0 f18"/>
                <a:gd name="f22" fmla="+- f19 0 f18"/>
                <a:gd name="f23" fmla="*/ f22 1 5137"/>
                <a:gd name="f24" fmla="*/ f21 1 1985"/>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5137" h="1985">
                  <a:moveTo>
                    <a:pt x="f5" y="f2"/>
                  </a:moveTo>
                  <a:cubicBezTo>
                    <a:pt x="f6" y="f2"/>
                    <a:pt x="f7" y="f8"/>
                    <a:pt x="f9" y="f10"/>
                  </a:cubicBezTo>
                  <a:lnTo>
                    <a:pt x="f11" y="f4"/>
                  </a:lnTo>
                  <a:lnTo>
                    <a:pt x="f12" y="f7"/>
                  </a:lnTo>
                  <a:cubicBezTo>
                    <a:pt x="f13" y="f8"/>
                    <a:pt x="f14" y="f2"/>
                    <a:pt x="f1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1" name="Google Shape;6779;p88">
              <a:extLst>
                <a:ext uri="{FF2B5EF4-FFF2-40B4-BE49-F238E27FC236}">
                  <a16:creationId xmlns:a16="http://schemas.microsoft.com/office/drawing/2014/main" id="{D2CD3D75-C801-B3AB-8C76-D6F96737F372}"/>
                </a:ext>
              </a:extLst>
            </p:cNvPr>
            <p:cNvSpPr/>
            <p:nvPr/>
          </p:nvSpPr>
          <p:spPr>
            <a:xfrm>
              <a:off x="6340769" y="1065486"/>
              <a:ext cx="237378" cy="159489"/>
            </a:xfrm>
            <a:custGeom>
              <a:avLst/>
              <a:gdLst>
                <a:gd name="f0" fmla="val w"/>
                <a:gd name="f1" fmla="val h"/>
                <a:gd name="f2" fmla="val 0"/>
                <a:gd name="f3" fmla="val 6144"/>
                <a:gd name="f4" fmla="val 4128"/>
                <a:gd name="f5" fmla="val 63"/>
                <a:gd name="f6" fmla="val 1"/>
                <a:gd name="f7" fmla="val 32"/>
                <a:gd name="f8" fmla="val 127"/>
                <a:gd name="f9" fmla="val 284"/>
                <a:gd name="f10" fmla="val 379"/>
                <a:gd name="f11" fmla="val 3120"/>
                <a:gd name="f12" fmla="val 3655"/>
                <a:gd name="f13" fmla="val 473"/>
                <a:gd name="f14" fmla="val 1040"/>
                <a:gd name="f15" fmla="val 5136"/>
                <a:gd name="f16" fmla="val 5671"/>
                <a:gd name="f17" fmla="val 6112"/>
                <a:gd name="f18" fmla="val 190"/>
                <a:gd name="f19" fmla="val 64"/>
                <a:gd name="f20" fmla="val 3277"/>
                <a:gd name="f21" fmla="val 2048"/>
                <a:gd name="f22" fmla="val 3214"/>
                <a:gd name="f23" fmla="val 2080"/>
                <a:gd name="f24" fmla="val 3151"/>
                <a:gd name="f25" fmla="val 3056"/>
                <a:gd name="f26" fmla="val 2993"/>
                <a:gd name="f27" fmla="val 2962"/>
                <a:gd name="f28" fmla="val 2867"/>
                <a:gd name="f29" fmla="*/ f0 1 6144"/>
                <a:gd name="f30" fmla="*/ f1 1 4128"/>
                <a:gd name="f31" fmla="val f2"/>
                <a:gd name="f32" fmla="val f3"/>
                <a:gd name="f33" fmla="val f4"/>
                <a:gd name="f34" fmla="+- f33 0 f31"/>
                <a:gd name="f35" fmla="+- f32 0 f31"/>
                <a:gd name="f36" fmla="*/ f35 1 6144"/>
                <a:gd name="f37" fmla="*/ f34 1 412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6144" h="4128">
                  <a:moveTo>
                    <a:pt x="f5" y="f6"/>
                  </a:moveTo>
                  <a:cubicBezTo>
                    <a:pt x="f7" y="f8"/>
                    <a:pt x="f2" y="f9"/>
                    <a:pt x="f2" y="f10"/>
                  </a:cubicBezTo>
                  <a:lnTo>
                    <a:pt x="f2" y="f11"/>
                  </a:lnTo>
                  <a:cubicBezTo>
                    <a:pt x="f2" y="f12"/>
                    <a:pt x="f13" y="f4"/>
                    <a:pt x="f14" y="f4"/>
                  </a:cubicBezTo>
                  <a:lnTo>
                    <a:pt x="f15" y="f4"/>
                  </a:lnTo>
                  <a:cubicBezTo>
                    <a:pt x="f16" y="f4"/>
                    <a:pt x="f3" y="f12"/>
                    <a:pt x="f3" y="f11"/>
                  </a:cubicBezTo>
                  <a:lnTo>
                    <a:pt x="f3" y="f10"/>
                  </a:lnTo>
                  <a:cubicBezTo>
                    <a:pt x="f3" y="f9"/>
                    <a:pt x="f17" y="f18"/>
                    <a:pt x="f17" y="f19"/>
                  </a:cubicBezTo>
                  <a:lnTo>
                    <a:pt x="f20" y="f21"/>
                  </a:lnTo>
                  <a:cubicBezTo>
                    <a:pt x="f22" y="f23"/>
                    <a:pt x="f24" y="f23"/>
                    <a:pt x="f25" y="f23"/>
                  </a:cubicBezTo>
                  <a:cubicBezTo>
                    <a:pt x="f26" y="f23"/>
                    <a:pt x="f27" y="f23"/>
                    <a:pt x="f28" y="f21"/>
                  </a:cubicBez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2" name="Google Shape;6780;p88">
              <a:extLst>
                <a:ext uri="{FF2B5EF4-FFF2-40B4-BE49-F238E27FC236}">
                  <a16:creationId xmlns:a16="http://schemas.microsoft.com/office/drawing/2014/main" id="{C66FEFBC-218F-A70C-08BC-5B9D2D6E7B72}"/>
                </a:ext>
              </a:extLst>
            </p:cNvPr>
            <p:cNvSpPr/>
            <p:nvPr/>
          </p:nvSpPr>
          <p:spPr>
            <a:xfrm>
              <a:off x="6127723" y="988786"/>
              <a:ext cx="292169" cy="290971"/>
            </a:xfrm>
            <a:custGeom>
              <a:avLst/>
              <a:gdLst>
                <a:gd name="f0" fmla="val w"/>
                <a:gd name="f1" fmla="val h"/>
                <a:gd name="f2" fmla="val 0"/>
                <a:gd name="f3" fmla="val 7562"/>
                <a:gd name="f4" fmla="val 7531"/>
                <a:gd name="f5" fmla="val 3781"/>
                <a:gd name="f6" fmla="val 2017"/>
                <a:gd name="f7" fmla="val 3970"/>
                <a:gd name="f8" fmla="val 4128"/>
                <a:gd name="f9" fmla="val 2175"/>
                <a:gd name="f10" fmla="val 2364"/>
                <a:gd name="f11" fmla="val 2584"/>
                <a:gd name="f12" fmla="val 2742"/>
                <a:gd name="f13" fmla="val 1702"/>
                <a:gd name="f14" fmla="val 1482"/>
                <a:gd name="f15" fmla="val 1324"/>
                <a:gd name="f16" fmla="val 3057"/>
                <a:gd name="f17" fmla="val 3403"/>
                <a:gd name="f18" fmla="val 3277"/>
                <a:gd name="f19" fmla="val 3435"/>
                <a:gd name="f20" fmla="val 3561"/>
                <a:gd name="f21" fmla="val 3750"/>
                <a:gd name="f22" fmla="val 3466"/>
                <a:gd name="f23" fmla="val 3939"/>
                <a:gd name="f24" fmla="val 4096"/>
                <a:gd name="f25" fmla="val 2395"/>
                <a:gd name="f26" fmla="val 4790"/>
                <a:gd name="f27" fmla="val 4947"/>
                <a:gd name="f28" fmla="val 5136"/>
                <a:gd name="f29" fmla="val 5325"/>
                <a:gd name="f30" fmla="val 5483"/>
                <a:gd name="f31" fmla="val 1"/>
                <a:gd name="f32" fmla="val 7530"/>
                <a:gd name="f33" fmla="val 6837"/>
                <a:gd name="f34" fmla="val 6522"/>
                <a:gd name="f35" fmla="val 5577"/>
                <a:gd name="f36" fmla="val 4853"/>
                <a:gd name="f37" fmla="val 6081"/>
                <a:gd name="f38" fmla="val 1450"/>
                <a:gd name="f39" fmla="val 725"/>
                <a:gd name="f40" fmla="*/ f0 1 7562"/>
                <a:gd name="f41" fmla="*/ f1 1 7531"/>
                <a:gd name="f42" fmla="val f2"/>
                <a:gd name="f43" fmla="val f3"/>
                <a:gd name="f44" fmla="val f4"/>
                <a:gd name="f45" fmla="+- f44 0 f42"/>
                <a:gd name="f46" fmla="+- f43 0 f42"/>
                <a:gd name="f47" fmla="*/ f46 1 7562"/>
                <a:gd name="f48" fmla="*/ f45 1 7531"/>
                <a:gd name="f49" fmla="*/ f42 1 f47"/>
                <a:gd name="f50" fmla="*/ f43 1 f47"/>
                <a:gd name="f51" fmla="*/ f42 1 f48"/>
                <a:gd name="f52" fmla="*/ f44 1 f48"/>
                <a:gd name="f53" fmla="*/ f49 f40 1"/>
                <a:gd name="f54" fmla="*/ f50 f40 1"/>
                <a:gd name="f55" fmla="*/ f52 f41 1"/>
                <a:gd name="f56" fmla="*/ f51 f41 1"/>
              </a:gdLst>
              <a:ahLst/>
              <a:cxnLst>
                <a:cxn ang="3cd4">
                  <a:pos x="hc" y="t"/>
                </a:cxn>
                <a:cxn ang="0">
                  <a:pos x="r" y="vc"/>
                </a:cxn>
                <a:cxn ang="cd4">
                  <a:pos x="hc" y="b"/>
                </a:cxn>
                <a:cxn ang="cd2">
                  <a:pos x="l" y="vc"/>
                </a:cxn>
              </a:cxnLst>
              <a:rect l="f53" t="f56" r="f54" b="f55"/>
              <a:pathLst>
                <a:path w="7562" h="7531">
                  <a:moveTo>
                    <a:pt x="f5" y="f6"/>
                  </a:moveTo>
                  <a:cubicBezTo>
                    <a:pt x="f7" y="f6"/>
                    <a:pt x="f8" y="f9"/>
                    <a:pt x="f8" y="f10"/>
                  </a:cubicBezTo>
                  <a:cubicBezTo>
                    <a:pt x="f8" y="f11"/>
                    <a:pt x="f7" y="f12"/>
                    <a:pt x="f5" y="f12"/>
                  </a:cubicBezTo>
                  <a:lnTo>
                    <a:pt x="f13" y="f12"/>
                  </a:lnTo>
                  <a:cubicBezTo>
                    <a:pt x="f14" y="f12"/>
                    <a:pt x="f15" y="f11"/>
                    <a:pt x="f15" y="f10"/>
                  </a:cubicBezTo>
                  <a:cubicBezTo>
                    <a:pt x="f15" y="f9"/>
                    <a:pt x="f14" y="f6"/>
                    <a:pt x="f13" y="f6"/>
                  </a:cubicBezTo>
                  <a:close/>
                  <a:moveTo>
                    <a:pt x="f16" y="f17"/>
                  </a:moveTo>
                  <a:cubicBezTo>
                    <a:pt x="f18" y="f17"/>
                    <a:pt x="f19" y="f20"/>
                    <a:pt x="f19" y="f21"/>
                  </a:cubicBezTo>
                  <a:cubicBezTo>
                    <a:pt x="f22" y="f23"/>
                    <a:pt x="f18" y="f24"/>
                    <a:pt x="f16" y="f24"/>
                  </a:cubicBezTo>
                  <a:lnTo>
                    <a:pt x="f13" y="f24"/>
                  </a:lnTo>
                  <a:cubicBezTo>
                    <a:pt x="f14" y="f24"/>
                    <a:pt x="f15" y="f23"/>
                    <a:pt x="f15" y="f21"/>
                  </a:cubicBezTo>
                  <a:cubicBezTo>
                    <a:pt x="f15" y="f20"/>
                    <a:pt x="f14" y="f17"/>
                    <a:pt x="f13" y="f17"/>
                  </a:cubicBezTo>
                  <a:close/>
                  <a:moveTo>
                    <a:pt x="f25" y="f26"/>
                  </a:moveTo>
                  <a:cubicBezTo>
                    <a:pt x="f11" y="f26"/>
                    <a:pt x="f12" y="f27"/>
                    <a:pt x="f12" y="f28"/>
                  </a:cubicBezTo>
                  <a:cubicBezTo>
                    <a:pt x="f12" y="f29"/>
                    <a:pt x="f11" y="f30"/>
                    <a:pt x="f25" y="f30"/>
                  </a:cubicBezTo>
                  <a:lnTo>
                    <a:pt x="f13" y="f30"/>
                  </a:lnTo>
                  <a:cubicBezTo>
                    <a:pt x="f14" y="f30"/>
                    <a:pt x="f15" y="f29"/>
                    <a:pt x="f15" y="f28"/>
                  </a:cubicBezTo>
                  <a:cubicBezTo>
                    <a:pt x="f15" y="f27"/>
                    <a:pt x="f14" y="f26"/>
                    <a:pt x="f13" y="f26"/>
                  </a:cubicBezTo>
                  <a:close/>
                  <a:moveTo>
                    <a:pt x="f31" y="f31"/>
                  </a:moveTo>
                  <a:lnTo>
                    <a:pt x="f31" y="f32"/>
                  </a:lnTo>
                  <a:lnTo>
                    <a:pt x="f3" y="f32"/>
                  </a:lnTo>
                  <a:lnTo>
                    <a:pt x="f3" y="f33"/>
                  </a:lnTo>
                  <a:lnTo>
                    <a:pt x="f34" y="f33"/>
                  </a:lnTo>
                  <a:cubicBezTo>
                    <a:pt x="f35" y="f33"/>
                    <a:pt x="f36" y="f37"/>
                    <a:pt x="f36" y="f28"/>
                  </a:cubicBezTo>
                  <a:lnTo>
                    <a:pt x="f36" y="f25"/>
                  </a:lnTo>
                  <a:cubicBezTo>
                    <a:pt x="f36" y="f38"/>
                    <a:pt x="f35" y="f39"/>
                    <a:pt x="f34" y="f39"/>
                  </a:cubicBezTo>
                  <a:lnTo>
                    <a:pt x="f3" y="f39"/>
                  </a:lnTo>
                  <a:lnTo>
                    <a:pt x="f3" y="f31"/>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3" name="Google Shape;6781;p88">
              <a:extLst>
                <a:ext uri="{FF2B5EF4-FFF2-40B4-BE49-F238E27FC236}">
                  <a16:creationId xmlns:a16="http://schemas.microsoft.com/office/drawing/2014/main" id="{048BB4EF-2F13-A576-2A21-47594BB6115C}"/>
                </a:ext>
              </a:extLst>
            </p:cNvPr>
            <p:cNvSpPr/>
            <p:nvPr/>
          </p:nvSpPr>
          <p:spPr>
            <a:xfrm>
              <a:off x="6127723" y="908465"/>
              <a:ext cx="292169" cy="53592"/>
            </a:xfrm>
            <a:custGeom>
              <a:avLst/>
              <a:gdLst>
                <a:gd name="f0" fmla="val w"/>
                <a:gd name="f1" fmla="val h"/>
                <a:gd name="f2" fmla="val 0"/>
                <a:gd name="f3" fmla="val 7562"/>
                <a:gd name="f4" fmla="val 1387"/>
                <a:gd name="f5" fmla="val 1009"/>
                <a:gd name="f6" fmla="val 1"/>
                <a:gd name="f7" fmla="val 473"/>
                <a:gd name="f8" fmla="val 1040"/>
                <a:gd name="f9" fmla="val 7089"/>
                <a:gd name="f10" fmla="val 6522"/>
                <a:gd name="f11" fmla="*/ f0 1 7562"/>
                <a:gd name="f12" fmla="*/ f1 1 1387"/>
                <a:gd name="f13" fmla="val f2"/>
                <a:gd name="f14" fmla="val f3"/>
                <a:gd name="f15" fmla="val f4"/>
                <a:gd name="f16" fmla="+- f15 0 f13"/>
                <a:gd name="f17" fmla="+- f14 0 f13"/>
                <a:gd name="f18" fmla="*/ f17 1 7562"/>
                <a:gd name="f19" fmla="*/ f16 1 1387"/>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7562" h="1387">
                  <a:moveTo>
                    <a:pt x="f5" y="f6"/>
                  </a:moveTo>
                  <a:cubicBezTo>
                    <a:pt x="f7" y="f6"/>
                    <a:pt x="f6" y="f7"/>
                    <a:pt x="f6" y="f8"/>
                  </a:cubicBezTo>
                  <a:lnTo>
                    <a:pt x="f6" y="f4"/>
                  </a:lnTo>
                  <a:lnTo>
                    <a:pt x="f3" y="f4"/>
                  </a:lnTo>
                  <a:lnTo>
                    <a:pt x="f3" y="f8"/>
                  </a:lnTo>
                  <a:cubicBezTo>
                    <a:pt x="f3" y="f7"/>
                    <a:pt x="f9" y="f6"/>
                    <a:pt x="f10"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4" name="Google Shape;6782;p88">
              <a:extLst>
                <a:ext uri="{FF2B5EF4-FFF2-40B4-BE49-F238E27FC236}">
                  <a16:creationId xmlns:a16="http://schemas.microsoft.com/office/drawing/2014/main" id="{8A998FF5-1068-9F9B-436B-560FAB764418}"/>
                </a:ext>
              </a:extLst>
            </p:cNvPr>
            <p:cNvSpPr/>
            <p:nvPr/>
          </p:nvSpPr>
          <p:spPr>
            <a:xfrm>
              <a:off x="6127723" y="1305296"/>
              <a:ext cx="292169" cy="53592"/>
            </a:xfrm>
            <a:custGeom>
              <a:avLst/>
              <a:gdLst>
                <a:gd name="f0" fmla="val w"/>
                <a:gd name="f1" fmla="val h"/>
                <a:gd name="f2" fmla="val 0"/>
                <a:gd name="f3" fmla="val 7562"/>
                <a:gd name="f4" fmla="val 1387"/>
                <a:gd name="f5" fmla="val 1"/>
                <a:gd name="f6" fmla="val 347"/>
                <a:gd name="f7" fmla="val 945"/>
                <a:gd name="f8" fmla="val 442"/>
                <a:gd name="f9" fmla="val 1386"/>
                <a:gd name="f10" fmla="val 1009"/>
                <a:gd name="f11" fmla="val 6522"/>
                <a:gd name="f12" fmla="val 7089"/>
                <a:gd name="f13" fmla="val 914"/>
                <a:gd name="f14" fmla="*/ f0 1 7562"/>
                <a:gd name="f15" fmla="*/ f1 1 1387"/>
                <a:gd name="f16" fmla="val f2"/>
                <a:gd name="f17" fmla="val f3"/>
                <a:gd name="f18" fmla="val f4"/>
                <a:gd name="f19" fmla="+- f18 0 f16"/>
                <a:gd name="f20" fmla="+- f17 0 f16"/>
                <a:gd name="f21" fmla="*/ f20 1 7562"/>
                <a:gd name="f22" fmla="*/ f19 1 1387"/>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7562" h="1387">
                  <a:moveTo>
                    <a:pt x="f5" y="f2"/>
                  </a:moveTo>
                  <a:lnTo>
                    <a:pt x="f5" y="f6"/>
                  </a:lnTo>
                  <a:cubicBezTo>
                    <a:pt x="f5" y="f7"/>
                    <a:pt x="f8" y="f9"/>
                    <a:pt x="f10" y="f9"/>
                  </a:cubicBezTo>
                  <a:lnTo>
                    <a:pt x="f11" y="f9"/>
                  </a:lnTo>
                  <a:cubicBezTo>
                    <a:pt x="f12" y="f9"/>
                    <a:pt x="f3" y="f13"/>
                    <a:pt x="f3" y="f6"/>
                  </a:cubicBez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65" name="Google Shape;6827;p88">
            <a:extLst>
              <a:ext uri="{FF2B5EF4-FFF2-40B4-BE49-F238E27FC236}">
                <a16:creationId xmlns:a16="http://schemas.microsoft.com/office/drawing/2014/main" id="{9CE51A06-90F6-A98B-6533-1CD04273064D}"/>
              </a:ext>
            </a:extLst>
          </p:cNvPr>
          <p:cNvGrpSpPr/>
          <p:nvPr/>
        </p:nvGrpSpPr>
        <p:grpSpPr>
          <a:xfrm>
            <a:off x="6694944" y="916356"/>
            <a:ext cx="455278" cy="449190"/>
            <a:chOff x="6694944" y="916356"/>
            <a:chExt cx="455278" cy="449190"/>
          </a:xfrm>
        </p:grpSpPr>
        <p:sp>
          <p:nvSpPr>
            <p:cNvPr id="66" name="Google Shape;6828;p88">
              <a:extLst>
                <a:ext uri="{FF2B5EF4-FFF2-40B4-BE49-F238E27FC236}">
                  <a16:creationId xmlns:a16="http://schemas.microsoft.com/office/drawing/2014/main" id="{2295E0E4-F67A-B9BA-641B-774117A0BBA3}"/>
                </a:ext>
              </a:extLst>
            </p:cNvPr>
            <p:cNvSpPr/>
            <p:nvPr/>
          </p:nvSpPr>
          <p:spPr>
            <a:xfrm>
              <a:off x="6987067" y="968669"/>
              <a:ext cx="130283" cy="131518"/>
            </a:xfrm>
            <a:custGeom>
              <a:avLst/>
              <a:gdLst>
                <a:gd name="f0" fmla="val w"/>
                <a:gd name="f1" fmla="val h"/>
                <a:gd name="f2" fmla="val 0"/>
                <a:gd name="f3" fmla="val 3372"/>
                <a:gd name="f4" fmla="val 3404"/>
                <a:gd name="f5" fmla="val 347"/>
                <a:gd name="f6" fmla="val 1"/>
                <a:gd name="f7" fmla="val 158"/>
                <a:gd name="f8" fmla="val 536"/>
                <a:gd name="f9" fmla="val 694"/>
                <a:gd name="f10" fmla="val 1009"/>
                <a:gd name="f11" fmla="val 1576"/>
                <a:gd name="f12" fmla="val 2049"/>
                <a:gd name="f13" fmla="val 1166"/>
                <a:gd name="f14" fmla="val 1733"/>
                <a:gd name="f15" fmla="val 2269"/>
                <a:gd name="f16" fmla="val 1923"/>
                <a:gd name="f17" fmla="val 2175"/>
                <a:gd name="f18" fmla="val 1860"/>
                <a:gd name="f19" fmla="val 2112"/>
                <a:gd name="f20" fmla="val 1773"/>
                <a:gd name="f21" fmla="val 2080"/>
                <a:gd name="f22" fmla="val 1686"/>
                <a:gd name="f23" fmla="val 1600"/>
                <a:gd name="f24" fmla="val 1513"/>
                <a:gd name="f25" fmla="val 1450"/>
                <a:gd name="f26" fmla="val 1324"/>
                <a:gd name="f27" fmla="val 2521"/>
                <a:gd name="f28" fmla="val 2647"/>
                <a:gd name="f29" fmla="val 3309"/>
                <a:gd name="f30" fmla="val 3403"/>
                <a:gd name="f31" fmla="val 2360"/>
                <a:gd name="f32" fmla="val 2450"/>
                <a:gd name="f33" fmla="val 2537"/>
                <a:gd name="f34" fmla="val 2584"/>
                <a:gd name="f35" fmla="val 3277"/>
                <a:gd name="f36" fmla="val 3214"/>
                <a:gd name="f37" fmla="val 3120"/>
                <a:gd name="f38" fmla="val 3029"/>
                <a:gd name="f39" fmla="val 2939"/>
                <a:gd name="f40" fmla="val 2852"/>
                <a:gd name="f41" fmla="val 2805"/>
                <a:gd name="f42" fmla="val 2679"/>
                <a:gd name="f43" fmla="val 2742"/>
                <a:gd name="f44" fmla="val 788"/>
                <a:gd name="f45" fmla="val 1954"/>
                <a:gd name="f46" fmla="*/ f0 1 3372"/>
                <a:gd name="f47" fmla="*/ f1 1 3404"/>
                <a:gd name="f48" fmla="val f2"/>
                <a:gd name="f49" fmla="val f3"/>
                <a:gd name="f50" fmla="val f4"/>
                <a:gd name="f51" fmla="+- f50 0 f48"/>
                <a:gd name="f52" fmla="+- f49 0 f48"/>
                <a:gd name="f53" fmla="*/ f52 1 3372"/>
                <a:gd name="f54" fmla="*/ f51 1 3404"/>
                <a:gd name="f55" fmla="*/ f48 1 f53"/>
                <a:gd name="f56" fmla="*/ f49 1 f53"/>
                <a:gd name="f57" fmla="*/ f48 1 f54"/>
                <a:gd name="f58" fmla="*/ f50 1 f54"/>
                <a:gd name="f59" fmla="*/ f55 f46 1"/>
                <a:gd name="f60" fmla="*/ f56 f46 1"/>
                <a:gd name="f61" fmla="*/ f58 f47 1"/>
                <a:gd name="f62" fmla="*/ f57 f47 1"/>
              </a:gdLst>
              <a:ahLst/>
              <a:cxnLst>
                <a:cxn ang="3cd4">
                  <a:pos x="hc" y="t"/>
                </a:cxn>
                <a:cxn ang="0">
                  <a:pos x="r" y="vc"/>
                </a:cxn>
                <a:cxn ang="cd4">
                  <a:pos x="hc" y="b"/>
                </a:cxn>
                <a:cxn ang="cd2">
                  <a:pos x="l" y="vc"/>
                </a:cxn>
              </a:cxnLst>
              <a:rect l="f59" t="f62" r="f60" b="f61"/>
              <a:pathLst>
                <a:path w="3372" h="3404">
                  <a:moveTo>
                    <a:pt x="f5" y="f6"/>
                  </a:moveTo>
                  <a:cubicBezTo>
                    <a:pt x="f7" y="f6"/>
                    <a:pt x="f6" y="f7"/>
                    <a:pt x="f6" y="f5"/>
                  </a:cubicBezTo>
                  <a:cubicBezTo>
                    <a:pt x="f6" y="f8"/>
                    <a:pt x="f7" y="f9"/>
                    <a:pt x="f5" y="f9"/>
                  </a:cubicBezTo>
                  <a:lnTo>
                    <a:pt x="f10" y="f9"/>
                  </a:lnTo>
                  <a:cubicBezTo>
                    <a:pt x="f11" y="f9"/>
                    <a:pt x="f12" y="f13"/>
                    <a:pt x="f12" y="f14"/>
                  </a:cubicBezTo>
                  <a:lnTo>
                    <a:pt x="f12" y="f15"/>
                  </a:lnTo>
                  <a:lnTo>
                    <a:pt x="f16" y="f17"/>
                  </a:lnTo>
                  <a:cubicBezTo>
                    <a:pt x="f18" y="f19"/>
                    <a:pt x="f20" y="f21"/>
                    <a:pt x="f22" y="f21"/>
                  </a:cubicBezTo>
                  <a:cubicBezTo>
                    <a:pt x="f23" y="f21"/>
                    <a:pt x="f24" y="f19"/>
                    <a:pt x="f25" y="f17"/>
                  </a:cubicBezTo>
                  <a:cubicBezTo>
                    <a:pt x="f26" y="f15"/>
                    <a:pt x="f26" y="f27"/>
                    <a:pt x="f25" y="f28"/>
                  </a:cubicBezTo>
                  <a:lnTo>
                    <a:pt x="f19" y="f29"/>
                  </a:lnTo>
                  <a:cubicBezTo>
                    <a:pt x="f17" y="f3"/>
                    <a:pt x="f15" y="f30"/>
                    <a:pt x="f31" y="f30"/>
                  </a:cubicBezTo>
                  <a:cubicBezTo>
                    <a:pt x="f32" y="f30"/>
                    <a:pt x="f33" y="f3"/>
                    <a:pt x="f34" y="f29"/>
                  </a:cubicBezTo>
                  <a:lnTo>
                    <a:pt x="f35" y="f28"/>
                  </a:lnTo>
                  <a:cubicBezTo>
                    <a:pt x="f3" y="f27"/>
                    <a:pt x="f3" y="f15"/>
                    <a:pt x="f35" y="f17"/>
                  </a:cubicBezTo>
                  <a:cubicBezTo>
                    <a:pt x="f36" y="f19"/>
                    <a:pt x="f37" y="f21"/>
                    <a:pt x="f38" y="f21"/>
                  </a:cubicBezTo>
                  <a:cubicBezTo>
                    <a:pt x="f39" y="f21"/>
                    <a:pt x="f40" y="f19"/>
                    <a:pt x="f41" y="f17"/>
                  </a:cubicBezTo>
                  <a:lnTo>
                    <a:pt x="f42" y="f15"/>
                  </a:lnTo>
                  <a:lnTo>
                    <a:pt x="f42" y="f14"/>
                  </a:lnTo>
                  <a:cubicBezTo>
                    <a:pt x="f43" y="f44"/>
                    <a:pt x="f45" y="f6"/>
                    <a:pt x="f10"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7" name="Google Shape;6829;p88">
              <a:extLst>
                <a:ext uri="{FF2B5EF4-FFF2-40B4-BE49-F238E27FC236}">
                  <a16:creationId xmlns:a16="http://schemas.microsoft.com/office/drawing/2014/main" id="{D9177D2A-AD93-C9B0-4F7D-9B4DDFA7754F}"/>
                </a:ext>
              </a:extLst>
            </p:cNvPr>
            <p:cNvSpPr/>
            <p:nvPr/>
          </p:nvSpPr>
          <p:spPr>
            <a:xfrm>
              <a:off x="6803273" y="1234028"/>
              <a:ext cx="131481" cy="131518"/>
            </a:xfrm>
            <a:custGeom>
              <a:avLst/>
              <a:gdLst>
                <a:gd name="f0" fmla="val w"/>
                <a:gd name="f1" fmla="val h"/>
                <a:gd name="f2" fmla="val 0"/>
                <a:gd name="f3" fmla="val 3403"/>
                <a:gd name="f4" fmla="val 3404"/>
                <a:gd name="f5" fmla="val 1013"/>
                <a:gd name="f6" fmla="val 1"/>
                <a:gd name="f7" fmla="val 922"/>
                <a:gd name="f8" fmla="val 835"/>
                <a:gd name="f9" fmla="val 32"/>
                <a:gd name="f10" fmla="val 788"/>
                <a:gd name="f11" fmla="val 95"/>
                <a:gd name="f12" fmla="val 127"/>
                <a:gd name="f13" fmla="val 757"/>
                <a:gd name="f14" fmla="val 883"/>
                <a:gd name="f15" fmla="val 1135"/>
                <a:gd name="f16" fmla="val 1229"/>
                <a:gd name="f17" fmla="val 174"/>
                <a:gd name="f18" fmla="val 1292"/>
                <a:gd name="f19" fmla="val 260"/>
                <a:gd name="f20" fmla="val 1324"/>
                <a:gd name="f21" fmla="val 351"/>
                <a:gd name="f22" fmla="val 442"/>
                <a:gd name="f23" fmla="val 536"/>
                <a:gd name="f24" fmla="val 599"/>
                <a:gd name="f25" fmla="val 694"/>
                <a:gd name="f26" fmla="val 1671"/>
                <a:gd name="f27" fmla="val 2616"/>
                <a:gd name="f28" fmla="val 1450"/>
                <a:gd name="f29" fmla="val 3372"/>
                <a:gd name="f30" fmla="val 2395"/>
                <a:gd name="f31" fmla="val 3057"/>
                <a:gd name="f32" fmla="val 3246"/>
                <a:gd name="f33" fmla="val 2868"/>
                <a:gd name="f34" fmla="val 2710"/>
                <a:gd name="f35" fmla="val 2363"/>
                <a:gd name="f36" fmla="val 1796"/>
                <a:gd name="f37" fmla="val 2238"/>
                <a:gd name="f38" fmla="val 1513"/>
                <a:gd name="f39" fmla="val 1599"/>
                <a:gd name="f40" fmla="val 1686"/>
                <a:gd name="f41" fmla="val 1773"/>
                <a:gd name="f42" fmla="val 1859"/>
                <a:gd name="f43" fmla="val 1922"/>
                <a:gd name="f44" fmla="val 2048"/>
                <a:gd name="f45" fmla="val 1261"/>
                <a:gd name="f46" fmla="val 1198"/>
                <a:gd name="f47" fmla="val 1103"/>
                <a:gd name="f48" fmla="*/ f0 1 3403"/>
                <a:gd name="f49" fmla="*/ f1 1 3404"/>
                <a:gd name="f50" fmla="val f2"/>
                <a:gd name="f51" fmla="val f3"/>
                <a:gd name="f52" fmla="val f4"/>
                <a:gd name="f53" fmla="+- f52 0 f50"/>
                <a:gd name="f54" fmla="+- f51 0 f50"/>
                <a:gd name="f55" fmla="*/ f54 1 3403"/>
                <a:gd name="f56" fmla="*/ f53 1 3404"/>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3403" h="3404">
                  <a:moveTo>
                    <a:pt x="f5" y="f6"/>
                  </a:moveTo>
                  <a:cubicBezTo>
                    <a:pt x="f7" y="f6"/>
                    <a:pt x="f8" y="f9"/>
                    <a:pt x="f10" y="f11"/>
                  </a:cubicBezTo>
                  <a:lnTo>
                    <a:pt x="f12" y="f13"/>
                  </a:lnTo>
                  <a:cubicBezTo>
                    <a:pt x="f6" y="f14"/>
                    <a:pt x="f6" y="f15"/>
                    <a:pt x="f12" y="f16"/>
                  </a:cubicBezTo>
                  <a:cubicBezTo>
                    <a:pt x="f17" y="f18"/>
                    <a:pt x="f19" y="f20"/>
                    <a:pt x="f21" y="f20"/>
                  </a:cubicBezTo>
                  <a:cubicBezTo>
                    <a:pt x="f22" y="f20"/>
                    <a:pt x="f23" y="f18"/>
                    <a:pt x="f24" y="f16"/>
                  </a:cubicBezTo>
                  <a:lnTo>
                    <a:pt x="f25" y="f15"/>
                  </a:lnTo>
                  <a:lnTo>
                    <a:pt x="f25" y="f26"/>
                  </a:lnTo>
                  <a:cubicBezTo>
                    <a:pt x="f25" y="f27"/>
                    <a:pt x="f28" y="f29"/>
                    <a:pt x="f30" y="f29"/>
                  </a:cubicBezTo>
                  <a:lnTo>
                    <a:pt x="f31" y="f29"/>
                  </a:lnTo>
                  <a:lnTo>
                    <a:pt x="f31" y="f3"/>
                  </a:lnTo>
                  <a:cubicBezTo>
                    <a:pt x="f32" y="f3"/>
                    <a:pt x="f3" y="f32"/>
                    <a:pt x="f3" y="f31"/>
                  </a:cubicBezTo>
                  <a:cubicBezTo>
                    <a:pt x="f3" y="f33"/>
                    <a:pt x="f32" y="f34"/>
                    <a:pt x="f31" y="f34"/>
                  </a:cubicBezTo>
                  <a:lnTo>
                    <a:pt x="f35" y="f34"/>
                  </a:lnTo>
                  <a:cubicBezTo>
                    <a:pt x="f36" y="f34"/>
                    <a:pt x="f20" y="f37"/>
                    <a:pt x="f20" y="f26"/>
                  </a:cubicBezTo>
                  <a:lnTo>
                    <a:pt x="f20" y="f15"/>
                  </a:lnTo>
                  <a:lnTo>
                    <a:pt x="f28" y="f16"/>
                  </a:lnTo>
                  <a:cubicBezTo>
                    <a:pt x="f38" y="f18"/>
                    <a:pt x="f39" y="f20"/>
                    <a:pt x="f40" y="f20"/>
                  </a:cubicBezTo>
                  <a:cubicBezTo>
                    <a:pt x="f41" y="f20"/>
                    <a:pt x="f42" y="f18"/>
                    <a:pt x="f43" y="f16"/>
                  </a:cubicBezTo>
                  <a:cubicBezTo>
                    <a:pt x="f44" y="f15"/>
                    <a:pt x="f44" y="f14"/>
                    <a:pt x="f43" y="f13"/>
                  </a:cubicBezTo>
                  <a:lnTo>
                    <a:pt x="f45" y="f11"/>
                  </a:lnTo>
                  <a:cubicBezTo>
                    <a:pt x="f46" y="f9"/>
                    <a:pt x="f47"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8" name="Google Shape;6830;p88">
              <a:extLst>
                <a:ext uri="{FF2B5EF4-FFF2-40B4-BE49-F238E27FC236}">
                  <a16:creationId xmlns:a16="http://schemas.microsoft.com/office/drawing/2014/main" id="{28BE7BE6-909F-E456-529C-AD8E79B2F471}"/>
                </a:ext>
              </a:extLst>
            </p:cNvPr>
            <p:cNvSpPr/>
            <p:nvPr/>
          </p:nvSpPr>
          <p:spPr>
            <a:xfrm>
              <a:off x="6694944" y="916356"/>
              <a:ext cx="318942" cy="237378"/>
            </a:xfrm>
            <a:custGeom>
              <a:avLst/>
              <a:gdLst>
                <a:gd name="f0" fmla="val w"/>
                <a:gd name="f1" fmla="val h"/>
                <a:gd name="f2" fmla="val 0"/>
                <a:gd name="f3" fmla="val 8255"/>
                <a:gd name="f4" fmla="val 6144"/>
                <a:gd name="f5" fmla="val 4191"/>
                <a:gd name="f6" fmla="val 2300"/>
                <a:gd name="f7" fmla="val 757"/>
                <a:gd name="f8" fmla="val 1544"/>
                <a:gd name="f9" fmla="val 3434"/>
                <a:gd name="f10" fmla="val 3529"/>
                <a:gd name="f11" fmla="val 347"/>
                <a:gd name="f12" fmla="val 3686"/>
                <a:gd name="f13" fmla="val 95"/>
                <a:gd name="f14" fmla="val 4033"/>
                <a:gd name="f15" fmla="val 4474"/>
                <a:gd name="f16" fmla="val 5135"/>
                <a:gd name="f17" fmla="val 1"/>
                <a:gd name="f18" fmla="val 5671"/>
                <a:gd name="f19" fmla="val 473"/>
                <a:gd name="f20" fmla="val 6143"/>
                <a:gd name="f21" fmla="val 1009"/>
                <a:gd name="f22" fmla="val 1135"/>
                <a:gd name="f23" fmla="val 1261"/>
                <a:gd name="f24" fmla="val 6112"/>
                <a:gd name="f25" fmla="val 1387"/>
                <a:gd name="f26" fmla="val 6080"/>
                <a:gd name="f27" fmla="val 3403"/>
                <a:gd name="f28" fmla="val 1890"/>
                <a:gd name="f29" fmla="val 2647"/>
                <a:gd name="f30" fmla="val 630"/>
                <a:gd name="f31" fmla="val 4128"/>
                <a:gd name="f32" fmla="val 5640"/>
                <a:gd name="f33" fmla="val 6900"/>
                <a:gd name="f34" fmla="val 6995"/>
                <a:gd name="f35" fmla="val 7121"/>
                <a:gd name="f36" fmla="val 7247"/>
                <a:gd name="f37" fmla="val 7782"/>
                <a:gd name="f38" fmla="val 8003"/>
                <a:gd name="f39" fmla="val 3623"/>
                <a:gd name="f40" fmla="val 7593"/>
                <a:gd name="f41" fmla="val 6050"/>
                <a:gd name="f42" fmla="*/ f0 1 8255"/>
                <a:gd name="f43" fmla="*/ f1 1 6144"/>
                <a:gd name="f44" fmla="val f2"/>
                <a:gd name="f45" fmla="val f3"/>
                <a:gd name="f46" fmla="val f4"/>
                <a:gd name="f47" fmla="+- f46 0 f44"/>
                <a:gd name="f48" fmla="+- f45 0 f44"/>
                <a:gd name="f49" fmla="*/ f48 1 8255"/>
                <a:gd name="f50" fmla="*/ f47 1 6144"/>
                <a:gd name="f51" fmla="*/ f44 1 f49"/>
                <a:gd name="f52" fmla="*/ f45 1 f49"/>
                <a:gd name="f53" fmla="*/ f44 1 f50"/>
                <a:gd name="f54" fmla="*/ f46 1 f50"/>
                <a:gd name="f55" fmla="*/ f51 f42 1"/>
                <a:gd name="f56" fmla="*/ f52 f42 1"/>
                <a:gd name="f57" fmla="*/ f54 f43 1"/>
                <a:gd name="f58" fmla="*/ f53 f43 1"/>
              </a:gdLst>
              <a:ahLst/>
              <a:cxnLst>
                <a:cxn ang="3cd4">
                  <a:pos x="hc" y="t"/>
                </a:cxn>
                <a:cxn ang="0">
                  <a:pos x="r" y="vc"/>
                </a:cxn>
                <a:cxn ang="cd4">
                  <a:pos x="hc" y="b"/>
                </a:cxn>
                <a:cxn ang="cd2">
                  <a:pos x="l" y="vc"/>
                </a:cxn>
              </a:cxnLst>
              <a:rect l="f55" t="f58" r="f56" b="f57"/>
              <a:pathLst>
                <a:path w="8255" h="6144">
                  <a:moveTo>
                    <a:pt x="f5" y="f2"/>
                  </a:moveTo>
                  <a:cubicBezTo>
                    <a:pt x="f6" y="f2"/>
                    <a:pt x="f7" y="f8"/>
                    <a:pt x="f7" y="f9"/>
                  </a:cubicBezTo>
                  <a:lnTo>
                    <a:pt x="f7" y="f10"/>
                  </a:lnTo>
                  <a:cubicBezTo>
                    <a:pt x="f11" y="f12"/>
                    <a:pt x="f13" y="f14"/>
                    <a:pt x="f13" y="f15"/>
                  </a:cubicBezTo>
                  <a:lnTo>
                    <a:pt x="f13" y="f16"/>
                  </a:lnTo>
                  <a:cubicBezTo>
                    <a:pt x="f17" y="f18"/>
                    <a:pt x="f19" y="f20"/>
                    <a:pt x="f21" y="f20"/>
                  </a:cubicBezTo>
                  <a:cubicBezTo>
                    <a:pt x="f22" y="f20"/>
                    <a:pt x="f23" y="f24"/>
                    <a:pt x="f25" y="f26"/>
                  </a:cubicBezTo>
                  <a:lnTo>
                    <a:pt x="f25" y="f27"/>
                  </a:lnTo>
                  <a:cubicBezTo>
                    <a:pt x="f25" y="f28"/>
                    <a:pt x="f29" y="f30"/>
                    <a:pt x="f31" y="f30"/>
                  </a:cubicBezTo>
                  <a:cubicBezTo>
                    <a:pt x="f32" y="f30"/>
                    <a:pt x="f33" y="f28"/>
                    <a:pt x="f33" y="f27"/>
                  </a:cubicBezTo>
                  <a:lnTo>
                    <a:pt x="f33" y="f26"/>
                  </a:lnTo>
                  <a:cubicBezTo>
                    <a:pt x="f34" y="f24"/>
                    <a:pt x="f35" y="f20"/>
                    <a:pt x="f36" y="f20"/>
                  </a:cubicBezTo>
                  <a:cubicBezTo>
                    <a:pt x="f37" y="f20"/>
                    <a:pt x="f3" y="f18"/>
                    <a:pt x="f3" y="f16"/>
                  </a:cubicBezTo>
                  <a:lnTo>
                    <a:pt x="f3" y="f15"/>
                  </a:lnTo>
                  <a:cubicBezTo>
                    <a:pt x="f3" y="f14"/>
                    <a:pt x="f38" y="f39"/>
                    <a:pt x="f40" y="f10"/>
                  </a:cubicBezTo>
                  <a:lnTo>
                    <a:pt x="f40" y="f9"/>
                  </a:lnTo>
                  <a:cubicBezTo>
                    <a:pt x="f40" y="f8"/>
                    <a:pt x="f41"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69" name="Google Shape;6831;p88">
              <a:extLst>
                <a:ext uri="{FF2B5EF4-FFF2-40B4-BE49-F238E27FC236}">
                  <a16:creationId xmlns:a16="http://schemas.microsoft.com/office/drawing/2014/main" id="{74E492A1-B67F-265B-5EEF-B36DB37BE046}"/>
                </a:ext>
              </a:extLst>
            </p:cNvPr>
            <p:cNvSpPr/>
            <p:nvPr/>
          </p:nvSpPr>
          <p:spPr>
            <a:xfrm>
              <a:off x="6775265" y="995443"/>
              <a:ext cx="161921" cy="80787"/>
            </a:xfrm>
            <a:custGeom>
              <a:avLst/>
              <a:gdLst>
                <a:gd name="f0" fmla="val w"/>
                <a:gd name="f1" fmla="val h"/>
                <a:gd name="f2" fmla="val 0"/>
                <a:gd name="f3" fmla="val 4191"/>
                <a:gd name="f4" fmla="val 2091"/>
                <a:gd name="f5" fmla="val 1734"/>
                <a:gd name="f6" fmla="val 1"/>
                <a:gd name="f7" fmla="val 789"/>
                <a:gd name="f8" fmla="val 757"/>
                <a:gd name="f9" fmla="val 1702"/>
                <a:gd name="f10" fmla="val 2049"/>
                <a:gd name="f11" fmla="val 1230"/>
                <a:gd name="f12" fmla="val 1545"/>
                <a:gd name="f13" fmla="val 1891"/>
                <a:gd name="f14" fmla="val 2017"/>
                <a:gd name="f15" fmla="val 1986"/>
                <a:gd name="f16" fmla="val 1954"/>
                <a:gd name="f17" fmla="val 2080"/>
                <a:gd name="f18" fmla="val 1828"/>
                <a:gd name="f19" fmla="val 2238"/>
                <a:gd name="f20" fmla="val 1387"/>
                <a:gd name="f21" fmla="val 2458"/>
                <a:gd name="f22" fmla="val 2647"/>
                <a:gd name="f23" fmla="val 2805"/>
                <a:gd name="f24" fmla="val 2868"/>
                <a:gd name="f25" fmla="val 2942"/>
                <a:gd name="f26" fmla="val 2059"/>
                <a:gd name="f27" fmla="val 3091"/>
                <a:gd name="f28" fmla="val 2090"/>
                <a:gd name="f29" fmla="val 3266"/>
                <a:gd name="f30" fmla="val 3389"/>
                <a:gd name="f31" fmla="val 3525"/>
                <a:gd name="f32" fmla="val 2075"/>
                <a:gd name="f33" fmla="val 3656"/>
                <a:gd name="f34" fmla="val 4128"/>
                <a:gd name="f35" fmla="val 3340"/>
                <a:gd name="f36" fmla="val 2395"/>
                <a:gd name="f37" fmla="*/ f0 1 4191"/>
                <a:gd name="f38" fmla="*/ f1 1 2091"/>
                <a:gd name="f39" fmla="val f2"/>
                <a:gd name="f40" fmla="val f3"/>
                <a:gd name="f41" fmla="val f4"/>
                <a:gd name="f42" fmla="+- f41 0 f39"/>
                <a:gd name="f43" fmla="+- f40 0 f39"/>
                <a:gd name="f44" fmla="*/ f43 1 4191"/>
                <a:gd name="f45" fmla="*/ f42 1 2091"/>
                <a:gd name="f46" fmla="*/ f39 1 f44"/>
                <a:gd name="f47" fmla="*/ f40 1 f44"/>
                <a:gd name="f48" fmla="*/ f39 1 f45"/>
                <a:gd name="f49" fmla="*/ f41 1 f45"/>
                <a:gd name="f50" fmla="*/ f46 f37 1"/>
                <a:gd name="f51" fmla="*/ f47 f37 1"/>
                <a:gd name="f52" fmla="*/ f49 f38 1"/>
                <a:gd name="f53" fmla="*/ f48 f38 1"/>
              </a:gdLst>
              <a:ahLst/>
              <a:cxnLst>
                <a:cxn ang="3cd4">
                  <a:pos x="hc" y="t"/>
                </a:cxn>
                <a:cxn ang="0">
                  <a:pos x="r" y="vc"/>
                </a:cxn>
                <a:cxn ang="cd4">
                  <a:pos x="hc" y="b"/>
                </a:cxn>
                <a:cxn ang="cd2">
                  <a:pos x="l" y="vc"/>
                </a:cxn>
              </a:cxnLst>
              <a:rect l="f50" t="f53" r="f51" b="f52"/>
              <a:pathLst>
                <a:path w="4191" h="2091">
                  <a:moveTo>
                    <a:pt x="f5" y="f6"/>
                  </a:moveTo>
                  <a:cubicBezTo>
                    <a:pt x="f7" y="f6"/>
                    <a:pt x="f6" y="f8"/>
                    <a:pt x="f6" y="f9"/>
                  </a:cubicBezTo>
                  <a:lnTo>
                    <a:pt x="f6" y="f10"/>
                  </a:lnTo>
                  <a:lnTo>
                    <a:pt x="f11" y="f10"/>
                  </a:lnTo>
                  <a:cubicBezTo>
                    <a:pt x="f12" y="f10"/>
                    <a:pt x="f13" y="f10"/>
                    <a:pt x="f14" y="f15"/>
                  </a:cubicBezTo>
                  <a:cubicBezTo>
                    <a:pt x="f10" y="f16"/>
                    <a:pt x="f17" y="f18"/>
                    <a:pt x="f17" y="f5"/>
                  </a:cubicBezTo>
                  <a:cubicBezTo>
                    <a:pt x="f17" y="f12"/>
                    <a:pt x="f19" y="f20"/>
                    <a:pt x="f21" y="f20"/>
                  </a:cubicBezTo>
                  <a:cubicBezTo>
                    <a:pt x="f22" y="f20"/>
                    <a:pt x="f23" y="f12"/>
                    <a:pt x="f23" y="f5"/>
                  </a:cubicBezTo>
                  <a:cubicBezTo>
                    <a:pt x="f23" y="f18"/>
                    <a:pt x="f23" y="f16"/>
                    <a:pt x="f24" y="f15"/>
                  </a:cubicBezTo>
                  <a:cubicBezTo>
                    <a:pt x="f25" y="f26"/>
                    <a:pt x="f27" y="f28"/>
                    <a:pt x="f29" y="f28"/>
                  </a:cubicBezTo>
                  <a:cubicBezTo>
                    <a:pt x="f30" y="f28"/>
                    <a:pt x="f31" y="f32"/>
                    <a:pt x="f33" y="f10"/>
                  </a:cubicBezTo>
                  <a:lnTo>
                    <a:pt x="f3" y="f10"/>
                  </a:lnTo>
                  <a:lnTo>
                    <a:pt x="f3" y="f9"/>
                  </a:lnTo>
                  <a:lnTo>
                    <a:pt x="f34" y="f9"/>
                  </a:lnTo>
                  <a:cubicBezTo>
                    <a:pt x="f34" y="f8"/>
                    <a:pt x="f35" y="f6"/>
                    <a:pt x="f36"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0" name="Google Shape;6832;p88">
              <a:extLst>
                <a:ext uri="{FF2B5EF4-FFF2-40B4-BE49-F238E27FC236}">
                  <a16:creationId xmlns:a16="http://schemas.microsoft.com/office/drawing/2014/main" id="{61E51837-D818-70B6-BFE7-64E799D2B603}"/>
                </a:ext>
              </a:extLst>
            </p:cNvPr>
            <p:cNvSpPr/>
            <p:nvPr/>
          </p:nvSpPr>
          <p:spPr>
            <a:xfrm>
              <a:off x="6775265" y="1091610"/>
              <a:ext cx="161921" cy="114482"/>
            </a:xfrm>
            <a:custGeom>
              <a:avLst/>
              <a:gdLst>
                <a:gd name="f0" fmla="val w"/>
                <a:gd name="f1" fmla="val h"/>
                <a:gd name="f2" fmla="val 0"/>
                <a:gd name="f3" fmla="val 4191"/>
                <a:gd name="f4" fmla="val 2963"/>
                <a:gd name="f5" fmla="val 2395"/>
                <a:gd name="f6" fmla="val 1"/>
                <a:gd name="f7" fmla="val 2080"/>
                <a:gd name="f8" fmla="val 253"/>
                <a:gd name="f9" fmla="val 1671"/>
                <a:gd name="f10" fmla="val 1230"/>
                <a:gd name="f11" fmla="val 914"/>
                <a:gd name="f12" fmla="val 2049"/>
                <a:gd name="f13" fmla="val 946"/>
                <a:gd name="f14" fmla="val 2962"/>
                <a:gd name="f15" fmla="val 2112"/>
                <a:gd name="f16" fmla="val 3246"/>
                <a:gd name="f17" fmla="val 3466"/>
                <a:gd name="f18" fmla="val 3088"/>
                <a:gd name="f19" fmla="val 2679"/>
                <a:gd name="f20" fmla="val 190"/>
                <a:gd name="f21" fmla="*/ f0 1 4191"/>
                <a:gd name="f22" fmla="*/ f1 1 2963"/>
                <a:gd name="f23" fmla="val f2"/>
                <a:gd name="f24" fmla="val f3"/>
                <a:gd name="f25" fmla="val f4"/>
                <a:gd name="f26" fmla="+- f25 0 f23"/>
                <a:gd name="f27" fmla="+- f24 0 f23"/>
                <a:gd name="f28" fmla="*/ f27 1 4191"/>
                <a:gd name="f29" fmla="*/ f26 1 2963"/>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191" h="2963">
                  <a:moveTo>
                    <a:pt x="f5" y="f6"/>
                  </a:moveTo>
                  <a:cubicBezTo>
                    <a:pt x="f7" y="f8"/>
                    <a:pt x="f9" y="f8"/>
                    <a:pt x="f10" y="f8"/>
                  </a:cubicBezTo>
                  <a:lnTo>
                    <a:pt x="f6" y="f8"/>
                  </a:lnTo>
                  <a:lnTo>
                    <a:pt x="f6" y="f11"/>
                  </a:lnTo>
                  <a:cubicBezTo>
                    <a:pt x="f6" y="f12"/>
                    <a:pt x="f13" y="f14"/>
                    <a:pt x="f15" y="f14"/>
                  </a:cubicBezTo>
                  <a:cubicBezTo>
                    <a:pt x="f16" y="f14"/>
                    <a:pt x="f3" y="f12"/>
                    <a:pt x="f3" y="f11"/>
                  </a:cubicBezTo>
                  <a:lnTo>
                    <a:pt x="f3" y="f8"/>
                  </a:lnTo>
                  <a:lnTo>
                    <a:pt x="f17" y="f8"/>
                  </a:lnTo>
                  <a:cubicBezTo>
                    <a:pt x="f18" y="f8"/>
                    <a:pt x="f19" y="f20"/>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1" name="Google Shape;6833;p88">
              <a:extLst>
                <a:ext uri="{FF2B5EF4-FFF2-40B4-BE49-F238E27FC236}">
                  <a16:creationId xmlns:a16="http://schemas.microsoft.com/office/drawing/2014/main" id="{53225F24-58EB-1CE9-3893-BED1EC63E357}"/>
                </a:ext>
              </a:extLst>
            </p:cNvPr>
            <p:cNvSpPr/>
            <p:nvPr/>
          </p:nvSpPr>
          <p:spPr>
            <a:xfrm>
              <a:off x="6988301" y="1153698"/>
              <a:ext cx="161921" cy="80750"/>
            </a:xfrm>
            <a:custGeom>
              <a:avLst/>
              <a:gdLst>
                <a:gd name="f0" fmla="val w"/>
                <a:gd name="f1" fmla="val h"/>
                <a:gd name="f2" fmla="val 0"/>
                <a:gd name="f3" fmla="val 4191"/>
                <a:gd name="f4" fmla="val 2090"/>
                <a:gd name="f5" fmla="val 1702"/>
                <a:gd name="f6" fmla="val 756"/>
                <a:gd name="f7" fmla="val 757"/>
                <a:gd name="f8" fmla="val 2048"/>
                <a:gd name="f9" fmla="val 1229"/>
                <a:gd name="f10" fmla="val 1544"/>
                <a:gd name="f11" fmla="val 1891"/>
                <a:gd name="f12" fmla="val 2017"/>
                <a:gd name="f13" fmla="val 1985"/>
                <a:gd name="f14" fmla="val 1954"/>
                <a:gd name="f15" fmla="val 2080"/>
                <a:gd name="f16" fmla="val 1828"/>
                <a:gd name="f17" fmla="val 1733"/>
                <a:gd name="f18" fmla="val 2237"/>
                <a:gd name="f19" fmla="val 1387"/>
                <a:gd name="f20" fmla="val 2458"/>
                <a:gd name="f21" fmla="val 2647"/>
                <a:gd name="f22" fmla="val 2804"/>
                <a:gd name="f23" fmla="val 2867"/>
                <a:gd name="f24" fmla="val 2941"/>
                <a:gd name="f25" fmla="val 2059"/>
                <a:gd name="f26" fmla="val 3091"/>
                <a:gd name="f27" fmla="val 3265"/>
                <a:gd name="f28" fmla="val 3388"/>
                <a:gd name="f29" fmla="val 3524"/>
                <a:gd name="f30" fmla="val 2074"/>
                <a:gd name="f31" fmla="val 3655"/>
                <a:gd name="f32" fmla="val 4190"/>
                <a:gd name="f33" fmla="val 4096"/>
                <a:gd name="f34" fmla="val 3308"/>
                <a:gd name="f35" fmla="val 2363"/>
                <a:gd name="f36" fmla="*/ f0 1 4191"/>
                <a:gd name="f37" fmla="*/ f1 1 2090"/>
                <a:gd name="f38" fmla="val f2"/>
                <a:gd name="f39" fmla="val f3"/>
                <a:gd name="f40" fmla="val f4"/>
                <a:gd name="f41" fmla="+- f40 0 f38"/>
                <a:gd name="f42" fmla="+- f39 0 f38"/>
                <a:gd name="f43" fmla="*/ f42 1 4191"/>
                <a:gd name="f44" fmla="*/ f41 1 2090"/>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4191" h="2090">
                  <a:moveTo>
                    <a:pt x="f5" y="f2"/>
                  </a:moveTo>
                  <a:cubicBezTo>
                    <a:pt x="f6" y="f2"/>
                    <a:pt x="f2" y="f7"/>
                    <a:pt x="f2" y="f5"/>
                  </a:cubicBezTo>
                  <a:lnTo>
                    <a:pt x="f2" y="f8"/>
                  </a:lnTo>
                  <a:lnTo>
                    <a:pt x="f9" y="f8"/>
                  </a:lnTo>
                  <a:cubicBezTo>
                    <a:pt x="f10" y="f8"/>
                    <a:pt x="f11" y="f8"/>
                    <a:pt x="f12" y="f13"/>
                  </a:cubicBezTo>
                  <a:cubicBezTo>
                    <a:pt x="f8" y="f14"/>
                    <a:pt x="f15" y="f16"/>
                    <a:pt x="f15" y="f17"/>
                  </a:cubicBezTo>
                  <a:cubicBezTo>
                    <a:pt x="f15" y="f10"/>
                    <a:pt x="f18" y="f19"/>
                    <a:pt x="f20" y="f19"/>
                  </a:cubicBezTo>
                  <a:cubicBezTo>
                    <a:pt x="f21" y="f19"/>
                    <a:pt x="f22" y="f10"/>
                    <a:pt x="f22" y="f17"/>
                  </a:cubicBezTo>
                  <a:cubicBezTo>
                    <a:pt x="f22" y="f16"/>
                    <a:pt x="f22" y="f14"/>
                    <a:pt x="f23" y="f13"/>
                  </a:cubicBezTo>
                  <a:cubicBezTo>
                    <a:pt x="f24" y="f25"/>
                    <a:pt x="f26" y="f4"/>
                    <a:pt x="f27" y="f4"/>
                  </a:cubicBezTo>
                  <a:cubicBezTo>
                    <a:pt x="f28" y="f4"/>
                    <a:pt x="f29" y="f30"/>
                    <a:pt x="f31" y="f8"/>
                  </a:cubicBezTo>
                  <a:lnTo>
                    <a:pt x="f32" y="f8"/>
                  </a:lnTo>
                  <a:lnTo>
                    <a:pt x="f32" y="f5"/>
                  </a:lnTo>
                  <a:cubicBezTo>
                    <a:pt x="f33" y="f7"/>
                    <a:pt x="f34" y="f2"/>
                    <a:pt x="f3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2" name="Google Shape;6834;p88">
              <a:extLst>
                <a:ext uri="{FF2B5EF4-FFF2-40B4-BE49-F238E27FC236}">
                  <a16:creationId xmlns:a16="http://schemas.microsoft.com/office/drawing/2014/main" id="{FE26EA54-4441-1BA2-13F7-9C1E29A7A9E5}"/>
                </a:ext>
              </a:extLst>
            </p:cNvPr>
            <p:cNvSpPr/>
            <p:nvPr/>
          </p:nvSpPr>
          <p:spPr>
            <a:xfrm>
              <a:off x="6987067" y="1249865"/>
              <a:ext cx="158291" cy="115680"/>
            </a:xfrm>
            <a:custGeom>
              <a:avLst/>
              <a:gdLst>
                <a:gd name="f0" fmla="val w"/>
                <a:gd name="f1" fmla="val h"/>
                <a:gd name="f2" fmla="val 0"/>
                <a:gd name="f3" fmla="val 4097"/>
                <a:gd name="f4" fmla="val 2994"/>
                <a:gd name="f5" fmla="val 2395"/>
                <a:gd name="f6" fmla="val 2080"/>
                <a:gd name="f7" fmla="val 252"/>
                <a:gd name="f8" fmla="val 1639"/>
                <a:gd name="f9" fmla="val 1230"/>
                <a:gd name="f10" fmla="val 1"/>
                <a:gd name="f11" fmla="val 914"/>
                <a:gd name="f12" fmla="val 2048"/>
                <a:gd name="f13" fmla="val 2993"/>
                <a:gd name="f14" fmla="val 2049"/>
                <a:gd name="f15" fmla="val 3183"/>
                <a:gd name="f16" fmla="val 4096"/>
                <a:gd name="f17" fmla="val 3435"/>
                <a:gd name="f18" fmla="val 3025"/>
                <a:gd name="f19" fmla="val 2679"/>
                <a:gd name="f20" fmla="val 189"/>
                <a:gd name="f21" fmla="*/ f0 1 4097"/>
                <a:gd name="f22" fmla="*/ f1 1 2994"/>
                <a:gd name="f23" fmla="val f2"/>
                <a:gd name="f24" fmla="val f3"/>
                <a:gd name="f25" fmla="val f4"/>
                <a:gd name="f26" fmla="+- f25 0 f23"/>
                <a:gd name="f27" fmla="+- f24 0 f23"/>
                <a:gd name="f28" fmla="*/ f27 1 4097"/>
                <a:gd name="f29" fmla="*/ f26 1 299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4097" h="2994">
                  <a:moveTo>
                    <a:pt x="f5" y="f2"/>
                  </a:moveTo>
                  <a:cubicBezTo>
                    <a:pt x="f6" y="f7"/>
                    <a:pt x="f8" y="f7"/>
                    <a:pt x="f9" y="f7"/>
                  </a:cubicBezTo>
                  <a:lnTo>
                    <a:pt x="f10" y="f7"/>
                  </a:lnTo>
                  <a:lnTo>
                    <a:pt x="f10" y="f11"/>
                  </a:lnTo>
                  <a:cubicBezTo>
                    <a:pt x="f10" y="f12"/>
                    <a:pt x="f11" y="f13"/>
                    <a:pt x="f14" y="f13"/>
                  </a:cubicBezTo>
                  <a:cubicBezTo>
                    <a:pt x="f15" y="f13"/>
                    <a:pt x="f16" y="f12"/>
                    <a:pt x="f16" y="f11"/>
                  </a:cubicBezTo>
                  <a:lnTo>
                    <a:pt x="f16" y="f7"/>
                  </a:lnTo>
                  <a:lnTo>
                    <a:pt x="f17" y="f7"/>
                  </a:lnTo>
                  <a:cubicBezTo>
                    <a:pt x="f18" y="f7"/>
                    <a:pt x="f19" y="f20"/>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3" name="Google Shape;6873;p88">
            <a:extLst>
              <a:ext uri="{FF2B5EF4-FFF2-40B4-BE49-F238E27FC236}">
                <a16:creationId xmlns:a16="http://schemas.microsoft.com/office/drawing/2014/main" id="{3A9357A6-75D6-0473-2E9F-D420A62004E8}"/>
              </a:ext>
            </a:extLst>
          </p:cNvPr>
          <p:cNvGrpSpPr/>
          <p:nvPr/>
        </p:nvGrpSpPr>
        <p:grpSpPr>
          <a:xfrm>
            <a:off x="4395118" y="916887"/>
            <a:ext cx="435775" cy="450423"/>
            <a:chOff x="4395118" y="916887"/>
            <a:chExt cx="435775" cy="450423"/>
          </a:xfrm>
        </p:grpSpPr>
        <p:sp>
          <p:nvSpPr>
            <p:cNvPr id="74" name="Google Shape;6874;p88">
              <a:extLst>
                <a:ext uri="{FF2B5EF4-FFF2-40B4-BE49-F238E27FC236}">
                  <a16:creationId xmlns:a16="http://schemas.microsoft.com/office/drawing/2014/main" id="{44013045-9E8C-39DA-B4E8-D0EEDBB634C4}"/>
                </a:ext>
              </a:extLst>
            </p:cNvPr>
            <p:cNvSpPr/>
            <p:nvPr/>
          </p:nvSpPr>
          <p:spPr>
            <a:xfrm>
              <a:off x="4565544" y="916887"/>
              <a:ext cx="265349" cy="264654"/>
            </a:xfrm>
            <a:custGeom>
              <a:avLst/>
              <a:gdLst>
                <a:gd name="f0" fmla="val w"/>
                <a:gd name="f1" fmla="val h"/>
                <a:gd name="f2" fmla="val 0"/>
                <a:gd name="f3" fmla="val 6868"/>
                <a:gd name="f4" fmla="val 6850"/>
                <a:gd name="f5" fmla="val 3466"/>
                <a:gd name="f6" fmla="val 1355"/>
                <a:gd name="f7" fmla="val 4222"/>
                <a:gd name="f8" fmla="val 4852"/>
                <a:gd name="f9" fmla="val 1985"/>
                <a:gd name="f10" fmla="val 2741"/>
                <a:gd name="f11" fmla="val 4127"/>
                <a:gd name="f12" fmla="val 4348"/>
                <a:gd name="f13" fmla="val 4757"/>
                <a:gd name="f14" fmla="val 4600"/>
                <a:gd name="f15" fmla="val 4631"/>
                <a:gd name="f16" fmla="val 4821"/>
                <a:gd name="f17" fmla="val 4726"/>
                <a:gd name="f18" fmla="val 4915"/>
                <a:gd name="f19" fmla="val 5041"/>
                <a:gd name="f20" fmla="val 5262"/>
                <a:gd name="f21" fmla="val 5388"/>
                <a:gd name="f22" fmla="val 4663"/>
                <a:gd name="f23" fmla="val 5451"/>
                <a:gd name="f24" fmla="val 4576"/>
                <a:gd name="f25" fmla="val 5482"/>
                <a:gd name="f26" fmla="val 4489"/>
                <a:gd name="f27" fmla="val 4403"/>
                <a:gd name="f28" fmla="val 4316"/>
                <a:gd name="f29" fmla="val 4253"/>
                <a:gd name="f30" fmla="val 4190"/>
                <a:gd name="f31" fmla="val 5293"/>
                <a:gd name="f32" fmla="val 3970"/>
                <a:gd name="f33" fmla="val 5419"/>
                <a:gd name="f34" fmla="val 3749"/>
                <a:gd name="f35" fmla="val 5514"/>
                <a:gd name="f36" fmla="val 2709"/>
                <a:gd name="f37" fmla="val 2079"/>
                <a:gd name="f38" fmla="val 4884"/>
                <a:gd name="f39" fmla="val 1575"/>
                <a:gd name="f40" fmla="val 32"/>
                <a:gd name="f41" fmla="val 1576"/>
                <a:gd name="f42" fmla="val 3403"/>
                <a:gd name="f43" fmla="val 4001"/>
                <a:gd name="f44" fmla="val 189"/>
                <a:gd name="f45" fmla="val 4569"/>
                <a:gd name="f46" fmla="val 473"/>
                <a:gd name="f47" fmla="val 5104"/>
                <a:gd name="f48" fmla="val 6396"/>
                <a:gd name="f49" fmla="val 6522"/>
                <a:gd name="f50" fmla="val 6679"/>
                <a:gd name="f51" fmla="val 126"/>
                <a:gd name="f52" fmla="val 6774"/>
                <a:gd name="f53" fmla="val 172"/>
                <a:gd name="f54" fmla="val 6820"/>
                <a:gd name="f55" fmla="val 269"/>
                <a:gd name="f56" fmla="val 6849"/>
                <a:gd name="f57" fmla="val 367"/>
                <a:gd name="f58" fmla="val 403"/>
                <a:gd name="f59" fmla="val 439"/>
                <a:gd name="f60" fmla="val 6845"/>
                <a:gd name="f61" fmla="val 6837"/>
                <a:gd name="f62" fmla="val 1764"/>
                <a:gd name="f63" fmla="val 2300"/>
                <a:gd name="f64" fmla="val 2867"/>
                <a:gd name="f65" fmla="val 5356"/>
                <a:gd name="f66" fmla="val 1513"/>
                <a:gd name="f67" fmla="*/ f0 1 6868"/>
                <a:gd name="f68" fmla="*/ f1 1 6850"/>
                <a:gd name="f69" fmla="val f2"/>
                <a:gd name="f70" fmla="val f3"/>
                <a:gd name="f71" fmla="val f4"/>
                <a:gd name="f72" fmla="+- f71 0 f69"/>
                <a:gd name="f73" fmla="+- f70 0 f69"/>
                <a:gd name="f74" fmla="*/ f73 1 6868"/>
                <a:gd name="f75" fmla="*/ f72 1 6850"/>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6868" h="6850">
                  <a:moveTo>
                    <a:pt x="f5" y="f6"/>
                  </a:moveTo>
                  <a:cubicBezTo>
                    <a:pt x="f7" y="f6"/>
                    <a:pt x="f8" y="f9"/>
                    <a:pt x="f8" y="f10"/>
                  </a:cubicBezTo>
                  <a:lnTo>
                    <a:pt x="f8" y="f11"/>
                  </a:lnTo>
                  <a:cubicBezTo>
                    <a:pt x="f8" y="f12"/>
                    <a:pt x="f13" y="f14"/>
                    <a:pt x="f15" y="f16"/>
                  </a:cubicBezTo>
                  <a:lnTo>
                    <a:pt x="f17" y="f18"/>
                  </a:lnTo>
                  <a:cubicBezTo>
                    <a:pt x="f8" y="f19"/>
                    <a:pt x="f8" y="f20"/>
                    <a:pt x="f17" y="f21"/>
                  </a:cubicBezTo>
                  <a:cubicBezTo>
                    <a:pt x="f22" y="f23"/>
                    <a:pt x="f24" y="f25"/>
                    <a:pt x="f26" y="f25"/>
                  </a:cubicBezTo>
                  <a:cubicBezTo>
                    <a:pt x="f27" y="f25"/>
                    <a:pt x="f28" y="f23"/>
                    <a:pt x="f29" y="f21"/>
                  </a:cubicBezTo>
                  <a:lnTo>
                    <a:pt x="f30" y="f31"/>
                  </a:lnTo>
                  <a:cubicBezTo>
                    <a:pt x="f32" y="f33"/>
                    <a:pt x="f34" y="f35"/>
                    <a:pt x="f5" y="f35"/>
                  </a:cubicBezTo>
                  <a:cubicBezTo>
                    <a:pt x="f36" y="f35"/>
                    <a:pt x="f37" y="f38"/>
                    <a:pt x="f37" y="f11"/>
                  </a:cubicBezTo>
                  <a:lnTo>
                    <a:pt x="f37" y="f10"/>
                  </a:lnTo>
                  <a:cubicBezTo>
                    <a:pt x="f37" y="f9"/>
                    <a:pt x="f36" y="f6"/>
                    <a:pt x="f5" y="f6"/>
                  </a:cubicBezTo>
                  <a:close/>
                  <a:moveTo>
                    <a:pt x="f5" y="f2"/>
                  </a:moveTo>
                  <a:cubicBezTo>
                    <a:pt x="f39" y="f2"/>
                    <a:pt x="f40" y="f41"/>
                    <a:pt x="f40" y="f42"/>
                  </a:cubicBezTo>
                  <a:cubicBezTo>
                    <a:pt x="f40" y="f43"/>
                    <a:pt x="f44" y="f45"/>
                    <a:pt x="f46" y="f47"/>
                  </a:cubicBezTo>
                  <a:lnTo>
                    <a:pt x="f40" y="f48"/>
                  </a:lnTo>
                  <a:cubicBezTo>
                    <a:pt x="f2" y="f49"/>
                    <a:pt x="f40" y="f50"/>
                    <a:pt x="f51" y="f52"/>
                  </a:cubicBezTo>
                  <a:cubicBezTo>
                    <a:pt x="f53" y="f54"/>
                    <a:pt x="f55" y="f56"/>
                    <a:pt x="f57" y="f56"/>
                  </a:cubicBezTo>
                  <a:cubicBezTo>
                    <a:pt x="f58" y="f56"/>
                    <a:pt x="f59" y="f60"/>
                    <a:pt x="f46" y="f61"/>
                  </a:cubicBezTo>
                  <a:lnTo>
                    <a:pt x="f62" y="f48"/>
                  </a:lnTo>
                  <a:cubicBezTo>
                    <a:pt x="f63" y="f50"/>
                    <a:pt x="f64" y="f61"/>
                    <a:pt x="f5" y="f61"/>
                  </a:cubicBezTo>
                  <a:cubicBezTo>
                    <a:pt x="f65" y="f61"/>
                    <a:pt x="f3" y="f31"/>
                    <a:pt x="f3" y="f42"/>
                  </a:cubicBezTo>
                  <a:cubicBezTo>
                    <a:pt x="f3" y="f66"/>
                    <a:pt x="f65"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5" name="Google Shape;6875;p88">
              <a:extLst>
                <a:ext uri="{FF2B5EF4-FFF2-40B4-BE49-F238E27FC236}">
                  <a16:creationId xmlns:a16="http://schemas.microsoft.com/office/drawing/2014/main" id="{47CA0D12-DE71-A2E2-A7CA-14FCC5ED4579}"/>
                </a:ext>
              </a:extLst>
            </p:cNvPr>
            <p:cNvSpPr/>
            <p:nvPr/>
          </p:nvSpPr>
          <p:spPr>
            <a:xfrm>
              <a:off x="4673845" y="997217"/>
              <a:ext cx="51197" cy="104744"/>
            </a:xfrm>
            <a:custGeom>
              <a:avLst/>
              <a:gdLst>
                <a:gd name="f0" fmla="val w"/>
                <a:gd name="f1" fmla="val h"/>
                <a:gd name="f2" fmla="val 0"/>
                <a:gd name="f3" fmla="val 1325"/>
                <a:gd name="f4" fmla="val 2711"/>
                <a:gd name="f5" fmla="val 663"/>
                <a:gd name="f6" fmla="val 1"/>
                <a:gd name="f7" fmla="val 253"/>
                <a:gd name="f8" fmla="val 316"/>
                <a:gd name="f9" fmla="val 662"/>
                <a:gd name="f10" fmla="val 2048"/>
                <a:gd name="f11" fmla="val 2427"/>
                <a:gd name="f12" fmla="val 2710"/>
                <a:gd name="f13" fmla="val 694"/>
                <a:gd name="f14" fmla="val 789"/>
                <a:gd name="f15" fmla="val 820"/>
                <a:gd name="f16" fmla="val 2679"/>
                <a:gd name="f17" fmla="val 757"/>
                <a:gd name="f18" fmla="val 2584"/>
                <a:gd name="f19" fmla="val 631"/>
                <a:gd name="f20" fmla="val 2490"/>
                <a:gd name="f21" fmla="val 2238"/>
                <a:gd name="f22" fmla="val 2111"/>
                <a:gd name="f23" fmla="val 804"/>
                <a:gd name="f24" fmla="val 2064"/>
                <a:gd name="f25" fmla="val 891"/>
                <a:gd name="f26" fmla="val 2041"/>
                <a:gd name="f27" fmla="val 978"/>
                <a:gd name="f28" fmla="val 1064"/>
                <a:gd name="f29" fmla="val 1151"/>
                <a:gd name="f30" fmla="val 1198"/>
                <a:gd name="f31" fmla="val 1293"/>
                <a:gd name="f32" fmla="val 2206"/>
                <a:gd name="f33" fmla="val 2175"/>
                <a:gd name="f34" fmla="val 1324"/>
                <a:gd name="f35" fmla="val 2080"/>
                <a:gd name="f36" fmla="val 284"/>
                <a:gd name="f37" fmla="val 1041"/>
                <a:gd name="f38" fmla="*/ f0 1 1325"/>
                <a:gd name="f39" fmla="*/ f1 1 2711"/>
                <a:gd name="f40" fmla="val f2"/>
                <a:gd name="f41" fmla="val f3"/>
                <a:gd name="f42" fmla="val f4"/>
                <a:gd name="f43" fmla="+- f42 0 f40"/>
                <a:gd name="f44" fmla="+- f41 0 f40"/>
                <a:gd name="f45" fmla="*/ f44 1 1325"/>
                <a:gd name="f46" fmla="*/ f43 1 2711"/>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1325" h="2711">
                  <a:moveTo>
                    <a:pt x="f5" y="f6"/>
                  </a:moveTo>
                  <a:cubicBezTo>
                    <a:pt x="f7" y="f6"/>
                    <a:pt x="f6" y="f8"/>
                    <a:pt x="f6" y="f9"/>
                  </a:cubicBezTo>
                  <a:lnTo>
                    <a:pt x="f6" y="f10"/>
                  </a:lnTo>
                  <a:cubicBezTo>
                    <a:pt x="f6" y="f11"/>
                    <a:pt x="f8" y="f12"/>
                    <a:pt x="f5" y="f12"/>
                  </a:cubicBezTo>
                  <a:cubicBezTo>
                    <a:pt x="f13" y="f12"/>
                    <a:pt x="f14" y="f12"/>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1" y="f33"/>
                    <a:pt x="f34" y="f35"/>
                    <a:pt x="f34" y="f10"/>
                  </a:cubicBezTo>
                  <a:lnTo>
                    <a:pt x="f34" y="f9"/>
                  </a:lnTo>
                  <a:cubicBezTo>
                    <a:pt x="f34" y="f36"/>
                    <a:pt x="f37"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6" name="Google Shape;6876;p88">
              <a:extLst>
                <a:ext uri="{FF2B5EF4-FFF2-40B4-BE49-F238E27FC236}">
                  <a16:creationId xmlns:a16="http://schemas.microsoft.com/office/drawing/2014/main" id="{7ECDC89B-3B93-F93B-1B50-D275FB5A165E}"/>
                </a:ext>
              </a:extLst>
            </p:cNvPr>
            <p:cNvSpPr/>
            <p:nvPr/>
          </p:nvSpPr>
          <p:spPr>
            <a:xfrm>
              <a:off x="4446233" y="1127455"/>
              <a:ext cx="107140" cy="107176"/>
            </a:xfrm>
            <a:custGeom>
              <a:avLst/>
              <a:gdLst>
                <a:gd name="f0" fmla="val w"/>
                <a:gd name="f1" fmla="val h"/>
                <a:gd name="f2" fmla="val 0"/>
                <a:gd name="f3" fmla="val 2773"/>
                <a:gd name="f4" fmla="val 2774"/>
                <a:gd name="f5" fmla="val 1387"/>
                <a:gd name="f6" fmla="val 1"/>
                <a:gd name="f7" fmla="val 631"/>
                <a:gd name="f8" fmla="val 64"/>
                <a:gd name="f9" fmla="val 2143"/>
                <a:gd name="f10" fmla="*/ f0 1 2773"/>
                <a:gd name="f11" fmla="*/ f1 1 2774"/>
                <a:gd name="f12" fmla="val f2"/>
                <a:gd name="f13" fmla="val f3"/>
                <a:gd name="f14" fmla="val f4"/>
                <a:gd name="f15" fmla="+- f14 0 f12"/>
                <a:gd name="f16" fmla="+- f13 0 f12"/>
                <a:gd name="f17" fmla="*/ f16 1 2773"/>
                <a:gd name="f18" fmla="*/ f15 1 2774"/>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773" h="2774">
                  <a:moveTo>
                    <a:pt x="f5" y="f6"/>
                  </a:moveTo>
                  <a:cubicBezTo>
                    <a:pt x="f7" y="f6"/>
                    <a:pt x="f6" y="f7"/>
                    <a:pt x="f6" y="f5"/>
                  </a:cubicBezTo>
                  <a:cubicBezTo>
                    <a:pt x="f8" y="f9"/>
                    <a:pt x="f7" y="f3"/>
                    <a:pt x="f5" y="f3"/>
                  </a:cubicBezTo>
                  <a:cubicBezTo>
                    <a:pt x="f9" y="f3"/>
                    <a:pt x="f3" y="f9"/>
                    <a:pt x="f3" y="f5"/>
                  </a:cubicBezTo>
                  <a:cubicBezTo>
                    <a:pt x="f3" y="f7"/>
                    <a:pt x="f9"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77" name="Google Shape;6877;p88">
              <a:extLst>
                <a:ext uri="{FF2B5EF4-FFF2-40B4-BE49-F238E27FC236}">
                  <a16:creationId xmlns:a16="http://schemas.microsoft.com/office/drawing/2014/main" id="{D79145F4-58C0-AE87-BECF-46770BD0B288}"/>
                </a:ext>
              </a:extLst>
            </p:cNvPr>
            <p:cNvSpPr/>
            <p:nvPr/>
          </p:nvSpPr>
          <p:spPr>
            <a:xfrm>
              <a:off x="4395118" y="1260134"/>
              <a:ext cx="211839" cy="107176"/>
            </a:xfrm>
            <a:custGeom>
              <a:avLst/>
              <a:gdLst>
                <a:gd name="f0" fmla="val w"/>
                <a:gd name="f1" fmla="val h"/>
                <a:gd name="f2" fmla="val 0"/>
                <a:gd name="f3" fmla="val 5483"/>
                <a:gd name="f4" fmla="val 2774"/>
                <a:gd name="f5" fmla="val 2741"/>
                <a:gd name="f6" fmla="val 1"/>
                <a:gd name="f7" fmla="val 1387"/>
                <a:gd name="f8" fmla="val 221"/>
                <a:gd name="f9" fmla="val 1040"/>
                <a:gd name="f10" fmla="val 32"/>
                <a:gd name="f11" fmla="val 2364"/>
                <a:gd name="f12" fmla="val 2553"/>
                <a:gd name="f13" fmla="val 158"/>
                <a:gd name="f14" fmla="val 2773"/>
                <a:gd name="f15" fmla="val 347"/>
                <a:gd name="f16" fmla="val 5104"/>
                <a:gd name="f17" fmla="val 5325"/>
                <a:gd name="f18" fmla="val 5482"/>
                <a:gd name="f19" fmla="val 5262"/>
                <a:gd name="f20" fmla="val 4127"/>
                <a:gd name="f21" fmla="*/ f0 1 5483"/>
                <a:gd name="f22" fmla="*/ f1 1 2774"/>
                <a:gd name="f23" fmla="val f2"/>
                <a:gd name="f24" fmla="val f3"/>
                <a:gd name="f25" fmla="val f4"/>
                <a:gd name="f26" fmla="+- f25 0 f23"/>
                <a:gd name="f27" fmla="+- f24 0 f23"/>
                <a:gd name="f28" fmla="*/ f27 1 5483"/>
                <a:gd name="f29" fmla="*/ f26 1 2774"/>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5483" h="2774">
                  <a:moveTo>
                    <a:pt x="f5" y="f6"/>
                  </a:moveTo>
                  <a:cubicBezTo>
                    <a:pt x="f7" y="f6"/>
                    <a:pt x="f8" y="f9"/>
                    <a:pt x="f10" y="f11"/>
                  </a:cubicBezTo>
                  <a:cubicBezTo>
                    <a:pt x="f2" y="f12"/>
                    <a:pt x="f13" y="f14"/>
                    <a:pt x="f15" y="f14"/>
                  </a:cubicBezTo>
                  <a:lnTo>
                    <a:pt x="f16" y="f14"/>
                  </a:lnTo>
                  <a:cubicBezTo>
                    <a:pt x="f17" y="f14"/>
                    <a:pt x="f18" y="f12"/>
                    <a:pt x="f18" y="f11"/>
                  </a:cubicBezTo>
                  <a:cubicBezTo>
                    <a:pt x="f19" y="f9"/>
                    <a:pt x="f20"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78" name="Google Shape;6884;p88">
            <a:extLst>
              <a:ext uri="{FF2B5EF4-FFF2-40B4-BE49-F238E27FC236}">
                <a16:creationId xmlns:a16="http://schemas.microsoft.com/office/drawing/2014/main" id="{D6137091-9088-D5FC-A53C-A56B4A6C0FEA}"/>
              </a:ext>
            </a:extLst>
          </p:cNvPr>
          <p:cNvGrpSpPr/>
          <p:nvPr/>
        </p:nvGrpSpPr>
        <p:grpSpPr>
          <a:xfrm>
            <a:off x="7495163" y="916356"/>
            <a:ext cx="428515" cy="451036"/>
            <a:chOff x="7495163" y="916356"/>
            <a:chExt cx="428515" cy="451036"/>
          </a:xfrm>
        </p:grpSpPr>
        <p:sp>
          <p:nvSpPr>
            <p:cNvPr id="79" name="Google Shape;6885;p88">
              <a:extLst>
                <a:ext uri="{FF2B5EF4-FFF2-40B4-BE49-F238E27FC236}">
                  <a16:creationId xmlns:a16="http://schemas.microsoft.com/office/drawing/2014/main" id="{60D04919-4C7F-F79E-05EC-CBF7D3D66B87}"/>
                </a:ext>
              </a:extLst>
            </p:cNvPr>
            <p:cNvSpPr/>
            <p:nvPr/>
          </p:nvSpPr>
          <p:spPr>
            <a:xfrm>
              <a:off x="7814069" y="1246848"/>
              <a:ext cx="51151" cy="52395"/>
            </a:xfrm>
            <a:custGeom>
              <a:avLst/>
              <a:gdLst>
                <a:gd name="f0" fmla="val w"/>
                <a:gd name="f1" fmla="val h"/>
                <a:gd name="f2" fmla="val 0"/>
                <a:gd name="f3" fmla="val 1324"/>
                <a:gd name="f4" fmla="val 1356"/>
                <a:gd name="f5" fmla="val 662"/>
                <a:gd name="f6" fmla="val 284"/>
                <a:gd name="f7" fmla="val 1"/>
                <a:gd name="f8" fmla="val 315"/>
                <a:gd name="f9" fmla="val 693"/>
                <a:gd name="f10" fmla="val 1040"/>
                <a:gd name="f11" fmla="val 1355"/>
                <a:gd name="f12" fmla="*/ f0 1 1324"/>
                <a:gd name="f13" fmla="*/ f1 1 1356"/>
                <a:gd name="f14" fmla="val f2"/>
                <a:gd name="f15" fmla="val f3"/>
                <a:gd name="f16" fmla="val f4"/>
                <a:gd name="f17" fmla="+- f16 0 f14"/>
                <a:gd name="f18" fmla="+- f15 0 f14"/>
                <a:gd name="f19" fmla="*/ f18 1 1324"/>
                <a:gd name="f20" fmla="*/ f17 1 1356"/>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324" h="1356">
                  <a:moveTo>
                    <a:pt x="f5" y="f2"/>
                  </a:moveTo>
                  <a:cubicBezTo>
                    <a:pt x="f6" y="f2"/>
                    <a:pt x="f7" y="f8"/>
                    <a:pt x="f7" y="f9"/>
                  </a:cubicBezTo>
                  <a:cubicBezTo>
                    <a:pt x="f7" y="f10"/>
                    <a:pt x="f6" y="f11"/>
                    <a:pt x="f5" y="f11"/>
                  </a:cubicBezTo>
                  <a:cubicBezTo>
                    <a:pt x="f10" y="f11"/>
                    <a:pt x="f3" y="f10"/>
                    <a:pt x="f3" y="f9"/>
                  </a:cubicBezTo>
                  <a:cubicBezTo>
                    <a:pt x="f3" y="f8"/>
                    <a:pt x="f10"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0" name="Google Shape;6886;p88">
              <a:extLst>
                <a:ext uri="{FF2B5EF4-FFF2-40B4-BE49-F238E27FC236}">
                  <a16:creationId xmlns:a16="http://schemas.microsoft.com/office/drawing/2014/main" id="{C85ACF04-AC88-95FE-F3B2-9BEF228B1A4B}"/>
                </a:ext>
              </a:extLst>
            </p:cNvPr>
            <p:cNvSpPr/>
            <p:nvPr/>
          </p:nvSpPr>
          <p:spPr>
            <a:xfrm>
              <a:off x="7680191" y="916978"/>
              <a:ext cx="26810" cy="159489"/>
            </a:xfrm>
            <a:custGeom>
              <a:avLst/>
              <a:gdLst>
                <a:gd name="f0" fmla="val w"/>
                <a:gd name="f1" fmla="val h"/>
                <a:gd name="f2" fmla="val 0"/>
                <a:gd name="f3" fmla="val 694"/>
                <a:gd name="f4" fmla="val 4128"/>
                <a:gd name="f5" fmla="val 347"/>
                <a:gd name="f6" fmla="val 1"/>
                <a:gd name="f7" fmla="val 158"/>
                <a:gd name="f8" fmla="val 95"/>
                <a:gd name="f9" fmla="val 4096"/>
                <a:gd name="f10" fmla="val 221"/>
                <a:gd name="f11" fmla="val 473"/>
                <a:gd name="f12" fmla="val 567"/>
                <a:gd name="f13" fmla="val 693"/>
                <a:gd name="f14" fmla="val 536"/>
                <a:gd name="f15" fmla="*/ f0 1 694"/>
                <a:gd name="f16" fmla="*/ f1 1 4128"/>
                <a:gd name="f17" fmla="val f2"/>
                <a:gd name="f18" fmla="val f3"/>
                <a:gd name="f19" fmla="val f4"/>
                <a:gd name="f20" fmla="+- f19 0 f17"/>
                <a:gd name="f21" fmla="+- f18 0 f17"/>
                <a:gd name="f22" fmla="*/ f21 1 694"/>
                <a:gd name="f23" fmla="*/ f20 1 4128"/>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94" h="4128">
                  <a:moveTo>
                    <a:pt x="f5" y="f6"/>
                  </a:moveTo>
                  <a:cubicBezTo>
                    <a:pt x="f7" y="f6"/>
                    <a:pt x="f2" y="f7"/>
                    <a:pt x="f2" y="f5"/>
                  </a:cubicBezTo>
                  <a:lnTo>
                    <a:pt x="f2" y="f4"/>
                  </a:lnTo>
                  <a:cubicBezTo>
                    <a:pt x="f8" y="f9"/>
                    <a:pt x="f10" y="f9"/>
                    <a:pt x="f5" y="f9"/>
                  </a:cubicBezTo>
                  <a:cubicBezTo>
                    <a:pt x="f11" y="f9"/>
                    <a:pt x="f12" y="f9"/>
                    <a:pt x="f13" y="f4"/>
                  </a:cubicBezTo>
                  <a:lnTo>
                    <a:pt x="f13" y="f5"/>
                  </a:lnTo>
                  <a:cubicBezTo>
                    <a:pt x="f13" y="f7"/>
                    <a:pt x="f14"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1" name="Google Shape;6887;p88">
              <a:extLst>
                <a:ext uri="{FF2B5EF4-FFF2-40B4-BE49-F238E27FC236}">
                  <a16:creationId xmlns:a16="http://schemas.microsoft.com/office/drawing/2014/main" id="{291D693B-5FFB-E64E-F839-FDA4E4D7C426}"/>
                </a:ext>
              </a:extLst>
            </p:cNvPr>
            <p:cNvSpPr/>
            <p:nvPr/>
          </p:nvSpPr>
          <p:spPr>
            <a:xfrm>
              <a:off x="7653418" y="1103013"/>
              <a:ext cx="79123" cy="79360"/>
            </a:xfrm>
            <a:custGeom>
              <a:avLst/>
              <a:gdLst>
                <a:gd name="f0" fmla="val w"/>
                <a:gd name="f1" fmla="val h"/>
                <a:gd name="f2" fmla="val 0"/>
                <a:gd name="f3" fmla="val 2048"/>
                <a:gd name="f4" fmla="val 2054"/>
                <a:gd name="f5" fmla="val 938"/>
                <a:gd name="f6" fmla="val 417"/>
                <a:gd name="f7" fmla="val 451"/>
                <a:gd name="f8" fmla="val 1014"/>
                <a:gd name="f9" fmla="val 1549"/>
                <a:gd name="f10" fmla="val 473"/>
                <a:gd name="f11" fmla="val 1040"/>
                <a:gd name="f12" fmla="val 1575"/>
                <a:gd name="f13" fmla="val 1581"/>
                <a:gd name="f14" fmla="val 447"/>
                <a:gd name="f15" fmla="val 6"/>
                <a:gd name="f16" fmla="val 1006"/>
                <a:gd name="f17" fmla="val 2"/>
                <a:gd name="f18" fmla="val 972"/>
                <a:gd name="f19" fmla="*/ f0 1 2048"/>
                <a:gd name="f20" fmla="*/ f1 1 2054"/>
                <a:gd name="f21" fmla="val f2"/>
                <a:gd name="f22" fmla="val f3"/>
                <a:gd name="f23" fmla="val f4"/>
                <a:gd name="f24" fmla="+- f23 0 f21"/>
                <a:gd name="f25" fmla="+- f22 0 f21"/>
                <a:gd name="f26" fmla="*/ f25 1 2048"/>
                <a:gd name="f27" fmla="*/ f24 1 2054"/>
                <a:gd name="f28" fmla="*/ f21 1 f26"/>
                <a:gd name="f29" fmla="*/ f22 1 f26"/>
                <a:gd name="f30" fmla="*/ f21 1 f27"/>
                <a:gd name="f31" fmla="*/ f23 1 f27"/>
                <a:gd name="f32" fmla="*/ f28 f19 1"/>
                <a:gd name="f33" fmla="*/ f29 f19 1"/>
                <a:gd name="f34" fmla="*/ f31 f20 1"/>
                <a:gd name="f35" fmla="*/ f30 f20 1"/>
              </a:gdLst>
              <a:ahLst/>
              <a:cxnLst>
                <a:cxn ang="3cd4">
                  <a:pos x="hc" y="t"/>
                </a:cxn>
                <a:cxn ang="0">
                  <a:pos x="r" y="vc"/>
                </a:cxn>
                <a:cxn ang="cd4">
                  <a:pos x="hc" y="b"/>
                </a:cxn>
                <a:cxn ang="cd2">
                  <a:pos x="l" y="vc"/>
                </a:cxn>
              </a:cxnLst>
              <a:rect l="f32" t="f35" r="f33" b="f34"/>
              <a:pathLst>
                <a:path w="2048" h="2054">
                  <a:moveTo>
                    <a:pt x="f5" y="f2"/>
                  </a:moveTo>
                  <a:cubicBezTo>
                    <a:pt x="f6" y="f2"/>
                    <a:pt x="f2" y="f7"/>
                    <a:pt x="f2" y="f8"/>
                  </a:cubicBezTo>
                  <a:cubicBezTo>
                    <a:pt x="f2" y="f9"/>
                    <a:pt x="f10" y="f4"/>
                    <a:pt x="f11" y="f4"/>
                  </a:cubicBezTo>
                  <a:cubicBezTo>
                    <a:pt x="f12" y="f4"/>
                    <a:pt x="f3" y="f13"/>
                    <a:pt x="f3" y="f8"/>
                  </a:cubicBezTo>
                  <a:cubicBezTo>
                    <a:pt x="f3" y="f14"/>
                    <a:pt x="f12" y="f15"/>
                    <a:pt x="f11" y="f15"/>
                  </a:cubicBezTo>
                  <a:cubicBezTo>
                    <a:pt x="f16" y="f17"/>
                    <a:pt x="f18"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2" name="Google Shape;6888;p88">
              <a:extLst>
                <a:ext uri="{FF2B5EF4-FFF2-40B4-BE49-F238E27FC236}">
                  <a16:creationId xmlns:a16="http://schemas.microsoft.com/office/drawing/2014/main" id="{877411B7-4ED6-7CA3-4EF4-3668210E5131}"/>
                </a:ext>
              </a:extLst>
            </p:cNvPr>
            <p:cNvSpPr/>
            <p:nvPr/>
          </p:nvSpPr>
          <p:spPr>
            <a:xfrm>
              <a:off x="7576727" y="1190868"/>
              <a:ext cx="247116" cy="176524"/>
            </a:xfrm>
            <a:custGeom>
              <a:avLst/>
              <a:gdLst>
                <a:gd name="f0" fmla="val w"/>
                <a:gd name="f1" fmla="val h"/>
                <a:gd name="f2" fmla="val 0"/>
                <a:gd name="f3" fmla="val 6396"/>
                <a:gd name="f4" fmla="val 4569"/>
                <a:gd name="f5" fmla="val 1954"/>
                <a:gd name="f6" fmla="val 2520"/>
                <a:gd name="f7" fmla="val 4222"/>
                <a:gd name="f8" fmla="val 4411"/>
                <a:gd name="f9" fmla="val 158"/>
                <a:gd name="f10" fmla="val 4568"/>
                <a:gd name="f11" fmla="val 347"/>
                <a:gd name="f12" fmla="val 3781"/>
                <a:gd name="f13" fmla="val 3970"/>
                <a:gd name="f14" fmla="val 4127"/>
                <a:gd name="f15" fmla="val 3875"/>
                <a:gd name="f16" fmla="val 5136"/>
                <a:gd name="f17" fmla="val 5577"/>
                <a:gd name="f18" fmla="val 3844"/>
                <a:gd name="f19" fmla="val 6018"/>
                <a:gd name="f20" fmla="val 3718"/>
                <a:gd name="f21" fmla="val 3434"/>
                <a:gd name="f22" fmla="val 5986"/>
                <a:gd name="f23" fmla="val 3277"/>
                <a:gd name="f24" fmla="val 5608"/>
                <a:gd name="f25" fmla="val 2930"/>
                <a:gd name="f26" fmla="val 5514"/>
                <a:gd name="f27" fmla="val 2489"/>
                <a:gd name="f28" fmla="val 4442"/>
                <a:gd name="f29" fmla="val 3497"/>
                <a:gd name="f30" fmla="val 2741"/>
                <a:gd name="f31" fmla="val 1733"/>
                <a:gd name="f32" fmla="val 788"/>
                <a:gd name="f33" fmla="val 410"/>
                <a:gd name="f34" fmla="val 2426"/>
                <a:gd name="f35" fmla="val 315"/>
                <a:gd name="f36" fmla="val 2206"/>
                <a:gd name="f37" fmla="val 189"/>
                <a:gd name="f38" fmla="*/ f0 1 6396"/>
                <a:gd name="f39" fmla="*/ f1 1 4569"/>
                <a:gd name="f40" fmla="val f2"/>
                <a:gd name="f41" fmla="val f3"/>
                <a:gd name="f42" fmla="val f4"/>
                <a:gd name="f43" fmla="+- f42 0 f40"/>
                <a:gd name="f44" fmla="+- f41 0 f40"/>
                <a:gd name="f45" fmla="*/ f44 1 6396"/>
                <a:gd name="f46" fmla="*/ f43 1 4569"/>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6396" h="4569">
                  <a:moveTo>
                    <a:pt x="f5" y="f2"/>
                  </a:moveTo>
                  <a:lnTo>
                    <a:pt x="f2" y="f6"/>
                  </a:lnTo>
                  <a:lnTo>
                    <a:pt x="f2" y="f7"/>
                  </a:lnTo>
                  <a:cubicBezTo>
                    <a:pt x="f2" y="f8"/>
                    <a:pt x="f9" y="f10"/>
                    <a:pt x="f11" y="f10"/>
                  </a:cubicBezTo>
                  <a:lnTo>
                    <a:pt x="f12" y="f10"/>
                  </a:lnTo>
                  <a:cubicBezTo>
                    <a:pt x="f13" y="f10"/>
                    <a:pt x="f14" y="f8"/>
                    <a:pt x="f14" y="f7"/>
                  </a:cubicBezTo>
                  <a:lnTo>
                    <a:pt x="f14" y="f15"/>
                  </a:lnTo>
                  <a:lnTo>
                    <a:pt x="f16" y="f15"/>
                  </a:lnTo>
                  <a:cubicBezTo>
                    <a:pt x="f17" y="f18"/>
                    <a:pt x="f19" y="f20"/>
                    <a:pt x="f3" y="f21"/>
                  </a:cubicBezTo>
                  <a:cubicBezTo>
                    <a:pt x="f22" y="f23"/>
                    <a:pt x="f24" y="f25"/>
                    <a:pt x="f26" y="f27"/>
                  </a:cubicBezTo>
                  <a:lnTo>
                    <a:pt x="f28" y="f27"/>
                  </a:lnTo>
                  <a:cubicBezTo>
                    <a:pt x="f29" y="f27"/>
                    <a:pt x="f30" y="f31"/>
                    <a:pt x="f30" y="f32"/>
                  </a:cubicBezTo>
                  <a:lnTo>
                    <a:pt x="f30" y="f33"/>
                  </a:lnTo>
                  <a:cubicBezTo>
                    <a:pt x="f34" y="f35"/>
                    <a:pt x="f36" y="f37"/>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3" name="Google Shape;6889;p88">
              <a:extLst>
                <a:ext uri="{FF2B5EF4-FFF2-40B4-BE49-F238E27FC236}">
                  <a16:creationId xmlns:a16="http://schemas.microsoft.com/office/drawing/2014/main" id="{3711C8A3-7D6C-201D-8F90-ED7D3D5EF9AD}"/>
                </a:ext>
              </a:extLst>
            </p:cNvPr>
            <p:cNvSpPr/>
            <p:nvPr/>
          </p:nvSpPr>
          <p:spPr>
            <a:xfrm>
              <a:off x="7705731" y="1048451"/>
              <a:ext cx="197236" cy="214234"/>
            </a:xfrm>
            <a:custGeom>
              <a:avLst/>
              <a:gdLst>
                <a:gd name="f0" fmla="val w"/>
                <a:gd name="f1" fmla="val h"/>
                <a:gd name="f2" fmla="val 0"/>
                <a:gd name="f3" fmla="val 5105"/>
                <a:gd name="f4" fmla="val 5545"/>
                <a:gd name="f5" fmla="val 4128"/>
                <a:gd name="f6" fmla="val 694"/>
                <a:gd name="f7" fmla="val 662"/>
                <a:gd name="f8" fmla="val 1040"/>
                <a:gd name="f9" fmla="val 1103"/>
                <a:gd name="f10" fmla="val 1355"/>
                <a:gd name="f11" fmla="val 1387"/>
                <a:gd name="f12" fmla="val 1827"/>
                <a:gd name="f13" fmla="val 2426"/>
                <a:gd name="f14" fmla="val 3245"/>
                <a:gd name="f15" fmla="val 788"/>
                <a:gd name="f16" fmla="val 3938"/>
                <a:gd name="f17" fmla="val 1"/>
                <a:gd name="f18" fmla="val 4127"/>
                <a:gd name="f19" fmla="val 4505"/>
                <a:gd name="f20" fmla="val 5072"/>
                <a:gd name="f21" fmla="val 473"/>
                <a:gd name="f22" fmla="val 1009"/>
                <a:gd name="f23" fmla="val 2080"/>
                <a:gd name="f24" fmla="val 2238"/>
                <a:gd name="f25" fmla="val 4946"/>
                <a:gd name="f26" fmla="val 2742"/>
                <a:gd name="f27" fmla="val 3372"/>
                <a:gd name="f28" fmla="val 3624"/>
                <a:gd name="f29" fmla="val 3844"/>
                <a:gd name="f30" fmla="val 4600"/>
                <a:gd name="f31" fmla="val 4065"/>
                <a:gd name="f32" fmla="val 4726"/>
                <a:gd name="f33" fmla="val 4443"/>
                <a:gd name="f34" fmla="val 4064"/>
                <a:gd name="f35" fmla="val 4758"/>
                <a:gd name="f36" fmla="val 4916"/>
                <a:gd name="f37" fmla="val 3655"/>
                <a:gd name="f38" fmla="val 3340"/>
                <a:gd name="f39" fmla="val 2993"/>
                <a:gd name="f40" fmla="val 4947"/>
                <a:gd name="f41" fmla="val 2678"/>
                <a:gd name="f42" fmla="val 1008"/>
                <a:gd name="f43" fmla="*/ f0 1 5105"/>
                <a:gd name="f44" fmla="*/ f1 1 5545"/>
                <a:gd name="f45" fmla="val f2"/>
                <a:gd name="f46" fmla="val f3"/>
                <a:gd name="f47" fmla="val f4"/>
                <a:gd name="f48" fmla="+- f47 0 f45"/>
                <a:gd name="f49" fmla="+- f46 0 f45"/>
                <a:gd name="f50" fmla="*/ f49 1 5105"/>
                <a:gd name="f51" fmla="*/ f48 1 5545"/>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5105" h="5545">
                  <a:moveTo>
                    <a:pt x="f5" y="f2"/>
                  </a:moveTo>
                  <a:lnTo>
                    <a:pt x="f6" y="f7"/>
                  </a:lnTo>
                  <a:lnTo>
                    <a:pt x="f6" y="f8"/>
                  </a:lnTo>
                  <a:cubicBezTo>
                    <a:pt x="f9" y="f10"/>
                    <a:pt x="f11" y="f12"/>
                    <a:pt x="f11" y="f13"/>
                  </a:cubicBezTo>
                  <a:cubicBezTo>
                    <a:pt x="f11" y="f14"/>
                    <a:pt x="f15" y="f16"/>
                    <a:pt x="f17" y="f18"/>
                  </a:cubicBezTo>
                  <a:lnTo>
                    <a:pt x="f17" y="f19"/>
                  </a:lnTo>
                  <a:cubicBezTo>
                    <a:pt x="f17" y="f20"/>
                    <a:pt x="f21" y="f4"/>
                    <a:pt x="f22" y="f4"/>
                  </a:cubicBezTo>
                  <a:lnTo>
                    <a:pt x="f23" y="f4"/>
                  </a:lnTo>
                  <a:cubicBezTo>
                    <a:pt x="f24" y="f25"/>
                    <a:pt x="f26" y="f19"/>
                    <a:pt x="f27" y="f19"/>
                  </a:cubicBezTo>
                  <a:cubicBezTo>
                    <a:pt x="f28" y="f19"/>
                    <a:pt x="f29" y="f30"/>
                    <a:pt x="f31" y="f32"/>
                  </a:cubicBezTo>
                  <a:lnTo>
                    <a:pt x="f31" y="f18"/>
                  </a:lnTo>
                  <a:lnTo>
                    <a:pt x="f5" y="f18"/>
                  </a:lnTo>
                  <a:cubicBezTo>
                    <a:pt x="f33" y="f34"/>
                    <a:pt x="f35" y="f16"/>
                    <a:pt x="f36" y="f37"/>
                  </a:cubicBezTo>
                  <a:cubicBezTo>
                    <a:pt x="f3" y="f38"/>
                    <a:pt x="f3" y="f39"/>
                    <a:pt x="f40" y="f41"/>
                  </a:cubicBezTo>
                  <a:lnTo>
                    <a:pt x="f5" y="f42"/>
                  </a:lnTo>
                  <a:lnTo>
                    <a:pt x="f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4" name="Google Shape;6890;p88">
              <a:extLst>
                <a:ext uri="{FF2B5EF4-FFF2-40B4-BE49-F238E27FC236}">
                  <a16:creationId xmlns:a16="http://schemas.microsoft.com/office/drawing/2014/main" id="{ACD85D09-737D-F0C9-E666-59089665E971}"/>
                </a:ext>
              </a:extLst>
            </p:cNvPr>
            <p:cNvSpPr/>
            <p:nvPr/>
          </p:nvSpPr>
          <p:spPr>
            <a:xfrm>
              <a:off x="7734937" y="916356"/>
              <a:ext cx="188741" cy="129698"/>
            </a:xfrm>
            <a:custGeom>
              <a:avLst/>
              <a:gdLst>
                <a:gd name="f0" fmla="val w"/>
                <a:gd name="f1" fmla="val h"/>
                <a:gd name="f2" fmla="val 0"/>
                <a:gd name="f3" fmla="val 4885"/>
                <a:gd name="f4" fmla="val 3357"/>
                <a:gd name="f5" fmla="val 3376"/>
                <a:gd name="f6" fmla="val 1"/>
                <a:gd name="f7" fmla="val 3025"/>
                <a:gd name="f8" fmla="val 2679"/>
                <a:gd name="f9" fmla="val 143"/>
                <a:gd name="f10" fmla="val 2427"/>
                <a:gd name="f11" fmla="val 426"/>
                <a:gd name="f12" fmla="val 2143"/>
                <a:gd name="f13" fmla="val 678"/>
                <a:gd name="f14" fmla="val 3356"/>
                <a:gd name="f15" fmla="val 4191"/>
                <a:gd name="f16" fmla="val 2537"/>
                <a:gd name="f17" fmla="val 4349"/>
                <a:gd name="f18" fmla="val 2379"/>
                <a:gd name="f19" fmla="val 4884"/>
                <a:gd name="f20" fmla="val 1844"/>
                <a:gd name="f21" fmla="val 962"/>
                <a:gd name="f22" fmla="val 4081"/>
                <a:gd name="f23" fmla="val 3726"/>
                <a:gd name="f24" fmla="*/ f0 1 4885"/>
                <a:gd name="f25" fmla="*/ f1 1 3357"/>
                <a:gd name="f26" fmla="val f2"/>
                <a:gd name="f27" fmla="val f3"/>
                <a:gd name="f28" fmla="val f4"/>
                <a:gd name="f29" fmla="+- f28 0 f26"/>
                <a:gd name="f30" fmla="+- f27 0 f26"/>
                <a:gd name="f31" fmla="*/ f30 1 4885"/>
                <a:gd name="f32" fmla="*/ f29 1 3357"/>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885" h="3357">
                  <a:moveTo>
                    <a:pt x="f5" y="f6"/>
                  </a:moveTo>
                  <a:cubicBezTo>
                    <a:pt x="f7" y="f6"/>
                    <a:pt x="f8" y="f9"/>
                    <a:pt x="f10" y="f11"/>
                  </a:cubicBezTo>
                  <a:lnTo>
                    <a:pt x="f12" y="f13"/>
                  </a:lnTo>
                  <a:lnTo>
                    <a:pt x="f6" y="f13"/>
                  </a:lnTo>
                  <a:lnTo>
                    <a:pt x="f6" y="f14"/>
                  </a:lnTo>
                  <a:lnTo>
                    <a:pt x="f15" y="f16"/>
                  </a:lnTo>
                  <a:lnTo>
                    <a:pt x="f17" y="f18"/>
                  </a:lnTo>
                  <a:cubicBezTo>
                    <a:pt x="f19" y="f20"/>
                    <a:pt x="f19" y="f21"/>
                    <a:pt x="f17" y="f11"/>
                  </a:cubicBezTo>
                  <a:cubicBezTo>
                    <a:pt x="f22" y="f9"/>
                    <a:pt x="f23"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5" name="Google Shape;6891;p88">
              <a:extLst>
                <a:ext uri="{FF2B5EF4-FFF2-40B4-BE49-F238E27FC236}">
                  <a16:creationId xmlns:a16="http://schemas.microsoft.com/office/drawing/2014/main" id="{A1E86738-10A8-3797-220E-37B5E0E60071}"/>
                </a:ext>
              </a:extLst>
            </p:cNvPr>
            <p:cNvSpPr/>
            <p:nvPr/>
          </p:nvSpPr>
          <p:spPr>
            <a:xfrm>
              <a:off x="7495163" y="944986"/>
              <a:ext cx="158255" cy="306772"/>
            </a:xfrm>
            <a:custGeom>
              <a:avLst/>
              <a:gdLst>
                <a:gd name="f0" fmla="val w"/>
                <a:gd name="f1" fmla="val h"/>
                <a:gd name="f2" fmla="val 0"/>
                <a:gd name="f3" fmla="val 4096"/>
                <a:gd name="f4" fmla="val 7940"/>
                <a:gd name="f5" fmla="val 1828"/>
                <a:gd name="f6" fmla="val 95"/>
                <a:gd name="f7" fmla="val 1985"/>
                <a:gd name="f8" fmla="val 4316"/>
                <a:gd name="f9" fmla="val 5766"/>
                <a:gd name="f10" fmla="val 757"/>
                <a:gd name="f11" fmla="val 7120"/>
                <a:gd name="f12" fmla="val 1954"/>
                <a:gd name="f13" fmla="val 7939"/>
                <a:gd name="f14" fmla="val 3592"/>
                <a:gd name="f15" fmla="val 5829"/>
                <a:gd name="f16" fmla="val 3466"/>
                <a:gd name="f17" fmla="val 5576"/>
                <a:gd name="f18" fmla="val 3434"/>
                <a:gd name="f19" fmla="val 5356"/>
                <a:gd name="f20" fmla="val 5104"/>
                <a:gd name="f21" fmla="val 4568"/>
                <a:gd name="f22" fmla="val 3718"/>
                <a:gd name="f23" fmla="val 4033"/>
                <a:gd name="f24" fmla="*/ f0 1 4096"/>
                <a:gd name="f25" fmla="*/ f1 1 7940"/>
                <a:gd name="f26" fmla="val f2"/>
                <a:gd name="f27" fmla="val f3"/>
                <a:gd name="f28" fmla="val f4"/>
                <a:gd name="f29" fmla="+- f28 0 f26"/>
                <a:gd name="f30" fmla="+- f27 0 f26"/>
                <a:gd name="f31" fmla="*/ f30 1 4096"/>
                <a:gd name="f32" fmla="*/ f29 1 7940"/>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4096" h="7940">
                  <a:moveTo>
                    <a:pt x="f3" y="f2"/>
                  </a:moveTo>
                  <a:cubicBezTo>
                    <a:pt x="f5" y="f6"/>
                    <a:pt x="f2" y="f7"/>
                    <a:pt x="f2" y="f8"/>
                  </a:cubicBezTo>
                  <a:cubicBezTo>
                    <a:pt x="f2" y="f9"/>
                    <a:pt x="f10" y="f11"/>
                    <a:pt x="f12" y="f13"/>
                  </a:cubicBezTo>
                  <a:lnTo>
                    <a:pt x="f14" y="f15"/>
                  </a:lnTo>
                  <a:cubicBezTo>
                    <a:pt x="f16" y="f17"/>
                    <a:pt x="f18" y="f19"/>
                    <a:pt x="f18" y="f20"/>
                  </a:cubicBezTo>
                  <a:cubicBezTo>
                    <a:pt x="f18" y="f21"/>
                    <a:pt x="f22" y="f23"/>
                    <a:pt x="f3" y="f22"/>
                  </a:cubicBez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86" name="Google Shape;6922;p88">
            <a:extLst>
              <a:ext uri="{FF2B5EF4-FFF2-40B4-BE49-F238E27FC236}">
                <a16:creationId xmlns:a16="http://schemas.microsoft.com/office/drawing/2014/main" id="{42664C5C-5F44-E960-813A-D0ED29FC3D31}"/>
              </a:ext>
            </a:extLst>
          </p:cNvPr>
          <p:cNvGrpSpPr/>
          <p:nvPr/>
        </p:nvGrpSpPr>
        <p:grpSpPr>
          <a:xfrm>
            <a:off x="4970687" y="916887"/>
            <a:ext cx="423596" cy="450424"/>
            <a:chOff x="4970687" y="916887"/>
            <a:chExt cx="423596" cy="450424"/>
          </a:xfrm>
        </p:grpSpPr>
        <p:sp>
          <p:nvSpPr>
            <p:cNvPr id="87" name="Google Shape;6923;p88">
              <a:extLst>
                <a:ext uri="{FF2B5EF4-FFF2-40B4-BE49-F238E27FC236}">
                  <a16:creationId xmlns:a16="http://schemas.microsoft.com/office/drawing/2014/main" id="{5A213022-2ABF-B833-4C9A-0D47FDCE3505}"/>
                </a:ext>
              </a:extLst>
            </p:cNvPr>
            <p:cNvSpPr/>
            <p:nvPr/>
          </p:nvSpPr>
          <p:spPr>
            <a:xfrm>
              <a:off x="5051008" y="1206587"/>
              <a:ext cx="130283" cy="53592"/>
            </a:xfrm>
            <a:custGeom>
              <a:avLst/>
              <a:gdLst>
                <a:gd name="f0" fmla="val w"/>
                <a:gd name="f1" fmla="val h"/>
                <a:gd name="f2" fmla="val 0"/>
                <a:gd name="f3" fmla="val 3372"/>
                <a:gd name="f4" fmla="val 1387"/>
                <a:gd name="f5" fmla="val 1670"/>
                <a:gd name="f6" fmla="val 1"/>
                <a:gd name="f7" fmla="val 883"/>
                <a:gd name="f8" fmla="val 158"/>
                <a:gd name="f9" fmla="val 599"/>
                <a:gd name="f10" fmla="val 3371"/>
                <a:gd name="f11" fmla="val 3214"/>
                <a:gd name="f12" fmla="val 2489"/>
                <a:gd name="f13" fmla="*/ f0 1 3372"/>
                <a:gd name="f14" fmla="*/ f1 1 1387"/>
                <a:gd name="f15" fmla="val f2"/>
                <a:gd name="f16" fmla="val f3"/>
                <a:gd name="f17" fmla="val f4"/>
                <a:gd name="f18" fmla="+- f17 0 f15"/>
                <a:gd name="f19" fmla="+- f16 0 f15"/>
                <a:gd name="f20" fmla="*/ f19 1 3372"/>
                <a:gd name="f21" fmla="*/ f18 1 1387"/>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3372" h="1387">
                  <a:moveTo>
                    <a:pt x="f5" y="f6"/>
                  </a:moveTo>
                  <a:cubicBezTo>
                    <a:pt x="f7" y="f6"/>
                    <a:pt x="f8" y="f9"/>
                    <a:pt x="f2" y="f4"/>
                  </a:cubicBezTo>
                  <a:lnTo>
                    <a:pt x="f10" y="f4"/>
                  </a:lnTo>
                  <a:cubicBezTo>
                    <a:pt x="f11" y="f9"/>
                    <a:pt x="f12"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8" name="Google Shape;6924;p88">
              <a:extLst>
                <a:ext uri="{FF2B5EF4-FFF2-40B4-BE49-F238E27FC236}">
                  <a16:creationId xmlns:a16="http://schemas.microsoft.com/office/drawing/2014/main" id="{531AC61E-4497-BAF3-7FDA-DF713829333E}"/>
                </a:ext>
              </a:extLst>
            </p:cNvPr>
            <p:cNvSpPr/>
            <p:nvPr/>
          </p:nvSpPr>
          <p:spPr>
            <a:xfrm>
              <a:off x="5154472" y="1143301"/>
              <a:ext cx="107140" cy="116878"/>
            </a:xfrm>
            <a:custGeom>
              <a:avLst/>
              <a:gdLst>
                <a:gd name="f0" fmla="val w"/>
                <a:gd name="f1" fmla="val h"/>
                <a:gd name="f2" fmla="val 0"/>
                <a:gd name="f3" fmla="val 2773"/>
                <a:gd name="f4" fmla="val 3025"/>
                <a:gd name="f5" fmla="val 2111"/>
                <a:gd name="f6" fmla="val 1387"/>
                <a:gd name="f7" fmla="val 221"/>
                <a:gd name="f8" fmla="val 1298"/>
                <a:gd name="f9" fmla="val 265"/>
                <a:gd name="f10" fmla="val 1179"/>
                <a:gd name="f11" fmla="val 290"/>
                <a:gd name="f12" fmla="val 1049"/>
                <a:gd name="f13" fmla="val 808"/>
                <a:gd name="f14" fmla="val 531"/>
                <a:gd name="f15" fmla="val 205"/>
                <a:gd name="f16" fmla="val 347"/>
                <a:gd name="f17" fmla="val 378"/>
                <a:gd name="f18" fmla="val 63"/>
                <a:gd name="f19" fmla="val 189"/>
                <a:gd name="f20" fmla="val 315"/>
                <a:gd name="f21" fmla="val 662"/>
                <a:gd name="f22" fmla="val 977"/>
                <a:gd name="f23" fmla="val 1229"/>
                <a:gd name="f24" fmla="val 725"/>
                <a:gd name="f25" fmla="val 1575"/>
                <a:gd name="f26" fmla="val 2237"/>
                <a:gd name="f27" fmla="val 1355"/>
                <a:gd name="f28" fmla="val 2521"/>
                <a:gd name="f29" fmla="val 2300"/>
                <a:gd name="f30" fmla="val 126"/>
                <a:gd name="f31" fmla="*/ f0 1 2773"/>
                <a:gd name="f32" fmla="*/ f1 1 3025"/>
                <a:gd name="f33" fmla="val f2"/>
                <a:gd name="f34" fmla="val f3"/>
                <a:gd name="f35" fmla="val f4"/>
                <a:gd name="f36" fmla="+- f35 0 f33"/>
                <a:gd name="f37" fmla="+- f34 0 f33"/>
                <a:gd name="f38" fmla="*/ f37 1 2773"/>
                <a:gd name="f39" fmla="*/ f36 1 3025"/>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773" h="3025">
                  <a:moveTo>
                    <a:pt x="f5" y="f2"/>
                  </a:moveTo>
                  <a:lnTo>
                    <a:pt x="f6" y="f7"/>
                  </a:lnTo>
                  <a:cubicBezTo>
                    <a:pt x="f8" y="f9"/>
                    <a:pt x="f10" y="f11"/>
                    <a:pt x="f12" y="f11"/>
                  </a:cubicBezTo>
                  <a:cubicBezTo>
                    <a:pt x="f13" y="f11"/>
                    <a:pt x="f14" y="f15"/>
                    <a:pt x="f16" y="f2"/>
                  </a:cubicBezTo>
                  <a:lnTo>
                    <a:pt x="f16" y="f2"/>
                  </a:lnTo>
                  <a:cubicBezTo>
                    <a:pt x="f17" y="f18"/>
                    <a:pt x="f17" y="f19"/>
                    <a:pt x="f17" y="f20"/>
                  </a:cubicBezTo>
                  <a:cubicBezTo>
                    <a:pt x="f17" y="f21"/>
                    <a:pt x="f7" y="f22"/>
                    <a:pt x="f2" y="f23"/>
                  </a:cubicBezTo>
                  <a:cubicBezTo>
                    <a:pt x="f24" y="f25"/>
                    <a:pt x="f23" y="f26"/>
                    <a:pt x="f27" y="f4"/>
                  </a:cubicBezTo>
                  <a:lnTo>
                    <a:pt x="f3" y="f4"/>
                  </a:lnTo>
                  <a:lnTo>
                    <a:pt x="f3" y="f7"/>
                  </a:lnTo>
                  <a:cubicBezTo>
                    <a:pt x="f28" y="f19"/>
                    <a:pt x="f29" y="f30"/>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89" name="Google Shape;6925;p88">
              <a:extLst>
                <a:ext uri="{FF2B5EF4-FFF2-40B4-BE49-F238E27FC236}">
                  <a16:creationId xmlns:a16="http://schemas.microsoft.com/office/drawing/2014/main" id="{8F217367-A86C-0C69-3C84-E21E9EC8BBBB}"/>
                </a:ext>
              </a:extLst>
            </p:cNvPr>
            <p:cNvSpPr/>
            <p:nvPr/>
          </p:nvSpPr>
          <p:spPr>
            <a:xfrm>
              <a:off x="4974317" y="996019"/>
              <a:ext cx="194803" cy="264151"/>
            </a:xfrm>
            <a:custGeom>
              <a:avLst/>
              <a:gdLst>
                <a:gd name="f0" fmla="val w"/>
                <a:gd name="f1" fmla="val h"/>
                <a:gd name="f2" fmla="val 0"/>
                <a:gd name="f3" fmla="val 5042"/>
                <a:gd name="f4" fmla="val 6837"/>
                <a:gd name="f5" fmla="val 1"/>
                <a:gd name="f6" fmla="val 1418"/>
                <a:gd name="f7" fmla="val 1450"/>
                <a:gd name="f8" fmla="val 6018"/>
                <a:gd name="f9" fmla="val 1954"/>
                <a:gd name="f10" fmla="val 5356"/>
                <a:gd name="f11" fmla="val 2679"/>
                <a:gd name="f12" fmla="val 4978"/>
                <a:gd name="f13" fmla="val 2427"/>
                <a:gd name="f14" fmla="val 4757"/>
                <a:gd name="f15" fmla="val 2301"/>
                <a:gd name="f16" fmla="val 4442"/>
                <a:gd name="f17" fmla="val 4064"/>
                <a:gd name="f18" fmla="val 3340"/>
                <a:gd name="f19" fmla="val 2931"/>
                <a:gd name="f20" fmla="val 2710"/>
                <a:gd name="f21" fmla="val 3687"/>
                <a:gd name="f22" fmla="val 4128"/>
                <a:gd name="f23" fmla="val 4474"/>
                <a:gd name="f24" fmla="val 2899"/>
                <a:gd name="f25" fmla="val 4758"/>
                <a:gd name="f26" fmla="val 3214"/>
                <a:gd name="f27" fmla="val 4726"/>
                <a:gd name="f28" fmla="val 3056"/>
                <a:gd name="f29" fmla="val 4789"/>
                <a:gd name="f30" fmla="val 2741"/>
                <a:gd name="f31" fmla="val 5041"/>
                <a:gd name="f32" fmla="val 2016"/>
                <a:gd name="f33" fmla="val 4821"/>
                <a:gd name="f34" fmla="val 1607"/>
                <a:gd name="f35" fmla="val 1134"/>
                <a:gd name="f36" fmla="val 662"/>
                <a:gd name="f37" fmla="val 410"/>
                <a:gd name="f38" fmla="val 189"/>
                <a:gd name="f39" fmla="*/ f0 1 5042"/>
                <a:gd name="f40" fmla="*/ f1 1 6837"/>
                <a:gd name="f41" fmla="val f2"/>
                <a:gd name="f42" fmla="val f3"/>
                <a:gd name="f43" fmla="val f4"/>
                <a:gd name="f44" fmla="+- f43 0 f41"/>
                <a:gd name="f45" fmla="+- f42 0 f41"/>
                <a:gd name="f46" fmla="*/ f45 1 5042"/>
                <a:gd name="f47" fmla="*/ f44 1 6837"/>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5042" h="6837">
                  <a:moveTo>
                    <a:pt x="f5" y="f2"/>
                  </a:moveTo>
                  <a:lnTo>
                    <a:pt x="f5" y="f4"/>
                  </a:lnTo>
                  <a:lnTo>
                    <a:pt x="f6" y="f4"/>
                  </a:lnTo>
                  <a:cubicBezTo>
                    <a:pt x="f7" y="f8"/>
                    <a:pt x="f9" y="f10"/>
                    <a:pt x="f11" y="f12"/>
                  </a:cubicBezTo>
                  <a:cubicBezTo>
                    <a:pt x="f13" y="f14"/>
                    <a:pt x="f15" y="f16"/>
                    <a:pt x="f15" y="f17"/>
                  </a:cubicBezTo>
                  <a:cubicBezTo>
                    <a:pt x="f15" y="f18"/>
                    <a:pt x="f19" y="f20"/>
                    <a:pt x="f21" y="f20"/>
                  </a:cubicBezTo>
                  <a:cubicBezTo>
                    <a:pt x="f22" y="f20"/>
                    <a:pt x="f23" y="f24"/>
                    <a:pt x="f25" y="f26"/>
                  </a:cubicBezTo>
                  <a:cubicBezTo>
                    <a:pt x="f27" y="f28"/>
                    <a:pt x="f25" y="f24"/>
                    <a:pt x="f29" y="f30"/>
                  </a:cubicBezTo>
                  <a:lnTo>
                    <a:pt x="f31" y="f32"/>
                  </a:lnTo>
                  <a:cubicBezTo>
                    <a:pt x="f33" y="f34"/>
                    <a:pt x="f25" y="f35"/>
                    <a:pt x="f25" y="f36"/>
                  </a:cubicBezTo>
                  <a:cubicBezTo>
                    <a:pt x="f25" y="f37"/>
                    <a:pt x="f29" y="f38"/>
                    <a:pt x="f33"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0" name="Google Shape;6926;p88">
              <a:extLst>
                <a:ext uri="{FF2B5EF4-FFF2-40B4-BE49-F238E27FC236}">
                  <a16:creationId xmlns:a16="http://schemas.microsoft.com/office/drawing/2014/main" id="{C8A67074-1C9C-7019-8CFA-BC3BDE8BC241}"/>
                </a:ext>
              </a:extLst>
            </p:cNvPr>
            <p:cNvSpPr/>
            <p:nvPr/>
          </p:nvSpPr>
          <p:spPr>
            <a:xfrm>
              <a:off x="5091187" y="1127455"/>
              <a:ext cx="52349" cy="52395"/>
            </a:xfrm>
            <a:custGeom>
              <a:avLst/>
              <a:gdLst>
                <a:gd name="f0" fmla="val w"/>
                <a:gd name="f1" fmla="val h"/>
                <a:gd name="f2" fmla="val 0"/>
                <a:gd name="f3" fmla="val 1355"/>
                <a:gd name="f4" fmla="val 1356"/>
                <a:gd name="f5" fmla="val 662"/>
                <a:gd name="f6" fmla="val 1"/>
                <a:gd name="f7" fmla="val 315"/>
                <a:gd name="f8" fmla="val 316"/>
                <a:gd name="f9" fmla="val 694"/>
                <a:gd name="f10" fmla="val 1040"/>
                <a:gd name="f11" fmla="*/ f0 1 1355"/>
                <a:gd name="f12" fmla="*/ f1 1 1356"/>
                <a:gd name="f13" fmla="val f2"/>
                <a:gd name="f14" fmla="val f3"/>
                <a:gd name="f15" fmla="val f4"/>
                <a:gd name="f16" fmla="+- f15 0 f13"/>
                <a:gd name="f17" fmla="+- f14 0 f13"/>
                <a:gd name="f18" fmla="*/ f17 1 1355"/>
                <a:gd name="f19" fmla="*/ f16 1 1356"/>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1355" h="1356">
                  <a:moveTo>
                    <a:pt x="f5" y="f6"/>
                  </a:moveTo>
                  <a:cubicBezTo>
                    <a:pt x="f7" y="f6"/>
                    <a:pt x="f2" y="f8"/>
                    <a:pt x="f2" y="f9"/>
                  </a:cubicBezTo>
                  <a:cubicBezTo>
                    <a:pt x="f2" y="f10"/>
                    <a:pt x="f7" y="f3"/>
                    <a:pt x="f5" y="f3"/>
                  </a:cubicBezTo>
                  <a:cubicBezTo>
                    <a:pt x="f10" y="f3"/>
                    <a:pt x="f3" y="f10"/>
                    <a:pt x="f3" y="f9"/>
                  </a:cubicBezTo>
                  <a:cubicBezTo>
                    <a:pt x="f3" y="f8"/>
                    <a:pt x="f10"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1" name="Google Shape;6927;p88">
              <a:extLst>
                <a:ext uri="{FF2B5EF4-FFF2-40B4-BE49-F238E27FC236}">
                  <a16:creationId xmlns:a16="http://schemas.microsoft.com/office/drawing/2014/main" id="{DBE2117C-40F7-CD65-CBA0-94FD86B51CA5}"/>
                </a:ext>
              </a:extLst>
            </p:cNvPr>
            <p:cNvSpPr/>
            <p:nvPr/>
          </p:nvSpPr>
          <p:spPr>
            <a:xfrm>
              <a:off x="5182444" y="917545"/>
              <a:ext cx="211839" cy="209946"/>
            </a:xfrm>
            <a:custGeom>
              <a:avLst/>
              <a:gdLst>
                <a:gd name="f0" fmla="val w"/>
                <a:gd name="f1" fmla="val h"/>
                <a:gd name="f2" fmla="val 0"/>
                <a:gd name="f3" fmla="val 5483"/>
                <a:gd name="f4" fmla="val 5434"/>
                <a:gd name="f5" fmla="val 2710"/>
                <a:gd name="f6" fmla="val 992"/>
                <a:gd name="f7" fmla="val 2899"/>
                <a:gd name="f8" fmla="val 3057"/>
                <a:gd name="f9" fmla="val 1149"/>
                <a:gd name="f10" fmla="val 1338"/>
                <a:gd name="f11" fmla="val 1559"/>
                <a:gd name="f12" fmla="val 1716"/>
                <a:gd name="f13" fmla="val 2521"/>
                <a:gd name="f14" fmla="val 2364"/>
                <a:gd name="f15" fmla="val 2395"/>
                <a:gd name="f16" fmla="val 2553"/>
                <a:gd name="f17" fmla="val 2742"/>
                <a:gd name="f18" fmla="val 2346"/>
                <a:gd name="f19" fmla="val 2962"/>
                <a:gd name="f20" fmla="val 3120"/>
                <a:gd name="f21" fmla="val 2504"/>
                <a:gd name="f22" fmla="val 2693"/>
                <a:gd name="f23" fmla="val 4079"/>
                <a:gd name="f24" fmla="val 4268"/>
                <a:gd name="f25" fmla="val 4426"/>
                <a:gd name="f26" fmla="val 2646"/>
                <a:gd name="f27" fmla="val 1359"/>
                <a:gd name="f28" fmla="val 1"/>
                <a:gd name="f29" fmla="val 1099"/>
                <a:gd name="f30" fmla="val 2724"/>
                <a:gd name="f31" fmla="val 3197"/>
                <a:gd name="f32" fmla="val 127"/>
                <a:gd name="f33" fmla="val 3638"/>
                <a:gd name="f34" fmla="val 348"/>
                <a:gd name="f35" fmla="val 4016"/>
                <a:gd name="f36" fmla="val 33"/>
                <a:gd name="f37" fmla="val 4961"/>
                <a:gd name="f38" fmla="val 5087"/>
                <a:gd name="f39" fmla="val 5245"/>
                <a:gd name="f40" fmla="val 5339"/>
                <a:gd name="f41" fmla="val 167"/>
                <a:gd name="f42" fmla="val 5399"/>
                <a:gd name="f43" fmla="val 245"/>
                <a:gd name="f44" fmla="val 5421"/>
                <a:gd name="f45" fmla="val 329"/>
                <a:gd name="f46" fmla="val 377"/>
                <a:gd name="f47" fmla="val 427"/>
                <a:gd name="f48" fmla="val 5414"/>
                <a:gd name="f49" fmla="val 474"/>
                <a:gd name="f50" fmla="val 5402"/>
                <a:gd name="f51" fmla="val 1419"/>
                <a:gd name="f52" fmla="val 1797"/>
                <a:gd name="f53" fmla="val 2238"/>
                <a:gd name="f54" fmla="val 4254"/>
                <a:gd name="f55" fmla="val 4237"/>
                <a:gd name="f56" fmla="val 1275"/>
                <a:gd name="f57" fmla="val 4317"/>
                <a:gd name="f58" fmla="val 78"/>
                <a:gd name="f59" fmla="val 15"/>
                <a:gd name="f60" fmla="val 2815"/>
                <a:gd name="f61" fmla="val 5"/>
                <a:gd name="f62" fmla="val 2731"/>
                <a:gd name="f63" fmla="*/ f0 1 5483"/>
                <a:gd name="f64" fmla="*/ f1 1 5434"/>
                <a:gd name="f65" fmla="val f2"/>
                <a:gd name="f66" fmla="val f3"/>
                <a:gd name="f67" fmla="val f4"/>
                <a:gd name="f68" fmla="+- f67 0 f65"/>
                <a:gd name="f69" fmla="+- f66 0 f65"/>
                <a:gd name="f70" fmla="*/ f69 1 5483"/>
                <a:gd name="f71" fmla="*/ f68 1 5434"/>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5483" h="5434">
                  <a:moveTo>
                    <a:pt x="f5" y="f6"/>
                  </a:moveTo>
                  <a:cubicBezTo>
                    <a:pt x="f7" y="f6"/>
                    <a:pt x="f8" y="f9"/>
                    <a:pt x="f8" y="f10"/>
                  </a:cubicBezTo>
                  <a:cubicBezTo>
                    <a:pt x="f8" y="f11"/>
                    <a:pt x="f7" y="f12"/>
                    <a:pt x="f5" y="f12"/>
                  </a:cubicBezTo>
                  <a:cubicBezTo>
                    <a:pt x="f13" y="f12"/>
                    <a:pt x="f14" y="f11"/>
                    <a:pt x="f14" y="f10"/>
                  </a:cubicBezTo>
                  <a:cubicBezTo>
                    <a:pt x="f15" y="f9"/>
                    <a:pt x="f16" y="f6"/>
                    <a:pt x="f5" y="f6"/>
                  </a:cubicBezTo>
                  <a:close/>
                  <a:moveTo>
                    <a:pt x="f17" y="f18"/>
                  </a:moveTo>
                  <a:cubicBezTo>
                    <a:pt x="f19" y="f18"/>
                    <a:pt x="f20" y="f21"/>
                    <a:pt x="f20" y="f22"/>
                  </a:cubicBezTo>
                  <a:lnTo>
                    <a:pt x="f20" y="f23"/>
                  </a:lnTo>
                  <a:cubicBezTo>
                    <a:pt x="f20" y="f24"/>
                    <a:pt x="f19" y="f25"/>
                    <a:pt x="f17" y="f25"/>
                  </a:cubicBezTo>
                  <a:cubicBezTo>
                    <a:pt x="f16" y="f25"/>
                    <a:pt x="f15" y="f24"/>
                    <a:pt x="f15" y="f23"/>
                  </a:cubicBezTo>
                  <a:lnTo>
                    <a:pt x="f15" y="f22"/>
                  </a:lnTo>
                  <a:cubicBezTo>
                    <a:pt x="f15" y="f21"/>
                    <a:pt x="f16" y="f18"/>
                    <a:pt x="f17" y="f18"/>
                  </a:cubicBezTo>
                  <a:close/>
                  <a:moveTo>
                    <a:pt x="f26" y="f2"/>
                  </a:moveTo>
                  <a:cubicBezTo>
                    <a:pt x="f27" y="f2"/>
                    <a:pt x="f28" y="f29"/>
                    <a:pt x="f28" y="f30"/>
                  </a:cubicBezTo>
                  <a:cubicBezTo>
                    <a:pt x="f28" y="f31"/>
                    <a:pt x="f32" y="f33"/>
                    <a:pt x="f34" y="f35"/>
                  </a:cubicBezTo>
                  <a:lnTo>
                    <a:pt x="f36" y="f37"/>
                  </a:lnTo>
                  <a:cubicBezTo>
                    <a:pt x="f28" y="f38"/>
                    <a:pt x="f36" y="f39"/>
                    <a:pt x="f32" y="f40"/>
                  </a:cubicBezTo>
                  <a:cubicBezTo>
                    <a:pt x="f41" y="f42"/>
                    <a:pt x="f43" y="f44"/>
                    <a:pt x="f45" y="f44"/>
                  </a:cubicBezTo>
                  <a:cubicBezTo>
                    <a:pt x="f46" y="f44"/>
                    <a:pt x="f47" y="f48"/>
                    <a:pt x="f49" y="f50"/>
                  </a:cubicBezTo>
                  <a:lnTo>
                    <a:pt x="f51" y="f38"/>
                  </a:lnTo>
                  <a:cubicBezTo>
                    <a:pt x="f52" y="f40"/>
                    <a:pt x="f53" y="f4"/>
                    <a:pt x="f17" y="f4"/>
                  </a:cubicBezTo>
                  <a:cubicBezTo>
                    <a:pt x="f54" y="f4"/>
                    <a:pt x="f3" y="f55"/>
                    <a:pt x="f3" y="f30"/>
                  </a:cubicBezTo>
                  <a:cubicBezTo>
                    <a:pt x="f3" y="f56"/>
                    <a:pt x="f57" y="f58"/>
                    <a:pt x="f7" y="f59"/>
                  </a:cubicBezTo>
                  <a:cubicBezTo>
                    <a:pt x="f60" y="f61"/>
                    <a:pt x="f62" y="f2"/>
                    <a:pt x="f26"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2" name="Google Shape;6928;p88">
              <a:extLst>
                <a:ext uri="{FF2B5EF4-FFF2-40B4-BE49-F238E27FC236}">
                  <a16:creationId xmlns:a16="http://schemas.microsoft.com/office/drawing/2014/main" id="{301A928D-8C0D-79E4-94E8-7C3EC4800F40}"/>
                </a:ext>
              </a:extLst>
            </p:cNvPr>
            <p:cNvSpPr/>
            <p:nvPr/>
          </p:nvSpPr>
          <p:spPr>
            <a:xfrm>
              <a:off x="4970687" y="1285710"/>
              <a:ext cx="290934" cy="81601"/>
            </a:xfrm>
            <a:custGeom>
              <a:avLst/>
              <a:gdLst>
                <a:gd name="f0" fmla="val w"/>
                <a:gd name="f1" fmla="val h"/>
                <a:gd name="f2" fmla="val 0"/>
                <a:gd name="f3" fmla="val 7530"/>
                <a:gd name="f4" fmla="val 2112"/>
                <a:gd name="f5" fmla="val 1071"/>
                <a:gd name="f6" fmla="val 1670"/>
                <a:gd name="f7" fmla="val 473"/>
                <a:gd name="f8" fmla="val 2111"/>
                <a:gd name="f9" fmla="val 1040"/>
                <a:gd name="f10" fmla="val 6490"/>
                <a:gd name="f11" fmla="val 7057"/>
                <a:gd name="f12" fmla="val 1639"/>
                <a:gd name="f13" fmla="*/ f0 1 7530"/>
                <a:gd name="f14" fmla="*/ f1 1 2112"/>
                <a:gd name="f15" fmla="val f2"/>
                <a:gd name="f16" fmla="val f3"/>
                <a:gd name="f17" fmla="val f4"/>
                <a:gd name="f18" fmla="+- f17 0 f15"/>
                <a:gd name="f19" fmla="+- f16 0 f15"/>
                <a:gd name="f20" fmla="*/ f19 1 7530"/>
                <a:gd name="f21" fmla="*/ f18 1 2112"/>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530" h="2112">
                  <a:moveTo>
                    <a:pt x="f2" y="f2"/>
                  </a:moveTo>
                  <a:lnTo>
                    <a:pt x="f2" y="f5"/>
                  </a:lnTo>
                  <a:cubicBezTo>
                    <a:pt x="f2" y="f6"/>
                    <a:pt x="f7" y="f8"/>
                    <a:pt x="f9" y="f8"/>
                  </a:cubicBezTo>
                  <a:lnTo>
                    <a:pt x="f10" y="f8"/>
                  </a:lnTo>
                  <a:cubicBezTo>
                    <a:pt x="f11" y="f8"/>
                    <a:pt x="f3" y="f12"/>
                    <a:pt x="f3" y="f5"/>
                  </a:cubicBez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3" name="Google Shape;6929;p88">
              <a:extLst>
                <a:ext uri="{FF2B5EF4-FFF2-40B4-BE49-F238E27FC236}">
                  <a16:creationId xmlns:a16="http://schemas.microsoft.com/office/drawing/2014/main" id="{6490278A-E539-61B9-A435-9861E7B962E0}"/>
                </a:ext>
              </a:extLst>
            </p:cNvPr>
            <p:cNvSpPr/>
            <p:nvPr/>
          </p:nvSpPr>
          <p:spPr>
            <a:xfrm>
              <a:off x="4971885" y="916887"/>
              <a:ext cx="237378" cy="52395"/>
            </a:xfrm>
            <a:custGeom>
              <a:avLst/>
              <a:gdLst>
                <a:gd name="f0" fmla="val w"/>
                <a:gd name="f1" fmla="val h"/>
                <a:gd name="f2" fmla="val 0"/>
                <a:gd name="f3" fmla="val 6144"/>
                <a:gd name="f4" fmla="val 1356"/>
                <a:gd name="f5" fmla="val 1040"/>
                <a:gd name="f6" fmla="val 473"/>
                <a:gd name="f7" fmla="val 1"/>
                <a:gd name="f8" fmla="val 1009"/>
                <a:gd name="f9" fmla="val 1355"/>
                <a:gd name="f10" fmla="val 5104"/>
                <a:gd name="f11" fmla="val 5293"/>
                <a:gd name="f12" fmla="val 819"/>
                <a:gd name="f13" fmla="val 5672"/>
                <a:gd name="f14" fmla="val 347"/>
                <a:gd name="f15" fmla="*/ f0 1 6144"/>
                <a:gd name="f16" fmla="*/ f1 1 1356"/>
                <a:gd name="f17" fmla="val f2"/>
                <a:gd name="f18" fmla="val f3"/>
                <a:gd name="f19" fmla="val f4"/>
                <a:gd name="f20" fmla="+- f19 0 f17"/>
                <a:gd name="f21" fmla="+- f18 0 f17"/>
                <a:gd name="f22" fmla="*/ f21 1 6144"/>
                <a:gd name="f23" fmla="*/ f20 1 135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6144" h="1356">
                  <a:moveTo>
                    <a:pt x="f5" y="f2"/>
                  </a:moveTo>
                  <a:cubicBezTo>
                    <a:pt x="f6" y="f2"/>
                    <a:pt x="f7" y="f6"/>
                    <a:pt x="f7" y="f8"/>
                  </a:cubicBezTo>
                  <a:lnTo>
                    <a:pt x="f7" y="f9"/>
                  </a:lnTo>
                  <a:lnTo>
                    <a:pt x="f10" y="f9"/>
                  </a:lnTo>
                  <a:cubicBezTo>
                    <a:pt x="f11" y="f12"/>
                    <a:pt x="f13" y="f14"/>
                    <a:pt x="f3"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94" name="Google Shape;6981;p88">
            <a:extLst>
              <a:ext uri="{FF2B5EF4-FFF2-40B4-BE49-F238E27FC236}">
                <a16:creationId xmlns:a16="http://schemas.microsoft.com/office/drawing/2014/main" id="{99FE3D47-ED48-6EB5-F033-DFA39648F6F5}"/>
              </a:ext>
            </a:extLst>
          </p:cNvPr>
          <p:cNvGrpSpPr/>
          <p:nvPr/>
        </p:nvGrpSpPr>
        <p:grpSpPr>
          <a:xfrm>
            <a:off x="5515285" y="916567"/>
            <a:ext cx="456486" cy="451082"/>
            <a:chOff x="5515285" y="916567"/>
            <a:chExt cx="456486" cy="451082"/>
          </a:xfrm>
        </p:grpSpPr>
        <p:sp>
          <p:nvSpPr>
            <p:cNvPr id="95" name="Google Shape;6982;p88">
              <a:extLst>
                <a:ext uri="{FF2B5EF4-FFF2-40B4-BE49-F238E27FC236}">
                  <a16:creationId xmlns:a16="http://schemas.microsoft.com/office/drawing/2014/main" id="{3BA03C53-91B9-583A-4CFB-8C97D10B071D}"/>
                </a:ext>
              </a:extLst>
            </p:cNvPr>
            <p:cNvSpPr/>
            <p:nvPr/>
          </p:nvSpPr>
          <p:spPr>
            <a:xfrm>
              <a:off x="5722223" y="916567"/>
              <a:ext cx="249548" cy="249548"/>
            </a:xfrm>
            <a:custGeom>
              <a:avLst/>
              <a:gdLst>
                <a:gd name="f0" fmla="val w"/>
                <a:gd name="f1" fmla="val h"/>
                <a:gd name="f2" fmla="val 0"/>
                <a:gd name="f3" fmla="val 6459"/>
                <a:gd name="f4" fmla="val 3718"/>
                <a:gd name="f5" fmla="val 3560"/>
                <a:gd name="f6" fmla="val 3434"/>
                <a:gd name="f7" fmla="val 63"/>
                <a:gd name="f8" fmla="val 3403"/>
                <a:gd name="f9" fmla="val 189"/>
                <a:gd name="f10" fmla="val 3340"/>
                <a:gd name="f11" fmla="val 315"/>
                <a:gd name="f12" fmla="val 473"/>
                <a:gd name="f13" fmla="val 3466"/>
                <a:gd name="f14" fmla="val 536"/>
                <a:gd name="f15" fmla="val 4190"/>
                <a:gd name="f16" fmla="val 1261"/>
                <a:gd name="f17" fmla="val 1260"/>
                <a:gd name="f18" fmla="val 4159"/>
                <a:gd name="f19" fmla="val 567"/>
                <a:gd name="f20" fmla="val 496"/>
                <a:gd name="f21" fmla="val 3395"/>
                <a:gd name="f22" fmla="val 390"/>
                <a:gd name="f23" fmla="val 3360"/>
                <a:gd name="f24" fmla="val 288"/>
                <a:gd name="f25" fmla="val 254"/>
                <a:gd name="f26" fmla="val 221"/>
                <a:gd name="f27" fmla="val 3363"/>
                <a:gd name="f28" fmla="val 3371"/>
                <a:gd name="f29" fmla="val 95"/>
                <a:gd name="f30" fmla="val 3686"/>
                <a:gd name="f31" fmla="val 6081"/>
                <a:gd name="f32" fmla="val 6301"/>
                <a:gd name="f33" fmla="val 158"/>
                <a:gd name="f34" fmla="val 347"/>
                <a:gd name="f35" fmla="val 2773"/>
                <a:gd name="f36" fmla="val 2930"/>
                <a:gd name="f37" fmla="val 3025"/>
                <a:gd name="f38" fmla="val 6364"/>
                <a:gd name="f39" fmla="val 3088"/>
                <a:gd name="f40" fmla="val 6238"/>
                <a:gd name="f41" fmla="val 3119"/>
                <a:gd name="f42" fmla="val 6144"/>
                <a:gd name="f43" fmla="val 5986"/>
                <a:gd name="f44" fmla="val 2993"/>
                <a:gd name="f45" fmla="val 5892"/>
                <a:gd name="f46" fmla="val 2300"/>
                <a:gd name="f47" fmla="val 5199"/>
                <a:gd name="f48" fmla="val 5198"/>
                <a:gd name="f49" fmla="val 2269"/>
                <a:gd name="f50" fmla="val 5923"/>
                <a:gd name="f51" fmla="val 5969"/>
                <a:gd name="f52" fmla="val 3039"/>
                <a:gd name="f53" fmla="val 6066"/>
                <a:gd name="f54" fmla="val 3069"/>
                <a:gd name="f55" fmla="val 6164"/>
                <a:gd name="f56" fmla="val 6200"/>
                <a:gd name="f57" fmla="val 6236"/>
                <a:gd name="f58" fmla="val 3065"/>
                <a:gd name="f59" fmla="val 6270"/>
                <a:gd name="f60" fmla="val 3056"/>
                <a:gd name="f61" fmla="val 6396"/>
                <a:gd name="f62" fmla="val 2867"/>
                <a:gd name="f63" fmla="val 2741"/>
                <a:gd name="f64" fmla="val 6112"/>
                <a:gd name="f65" fmla="*/ f0 1 6459"/>
                <a:gd name="f66" fmla="*/ f1 1 6459"/>
                <a:gd name="f67" fmla="val f2"/>
                <a:gd name="f68" fmla="val f3"/>
                <a:gd name="f69" fmla="+- f68 0 f67"/>
                <a:gd name="f70" fmla="*/ f69 1 6459"/>
                <a:gd name="f71" fmla="*/ f67 1 f70"/>
                <a:gd name="f72" fmla="*/ f68 1 f70"/>
                <a:gd name="f73" fmla="*/ f71 f65 1"/>
                <a:gd name="f74" fmla="*/ f72 f65 1"/>
                <a:gd name="f75" fmla="*/ f72 f66 1"/>
                <a:gd name="f76" fmla="*/ f71 f66 1"/>
              </a:gdLst>
              <a:ahLst/>
              <a:cxnLst>
                <a:cxn ang="3cd4">
                  <a:pos x="hc" y="t"/>
                </a:cxn>
                <a:cxn ang="0">
                  <a:pos x="r" y="vc"/>
                </a:cxn>
                <a:cxn ang="cd4">
                  <a:pos x="hc" y="b"/>
                </a:cxn>
                <a:cxn ang="cd2">
                  <a:pos x="l" y="vc"/>
                </a:cxn>
              </a:cxnLst>
              <a:rect l="f73" t="f76" r="f74" b="f75"/>
              <a:pathLst>
                <a:path w="6459" h="6459">
                  <a:moveTo>
                    <a:pt x="f4" y="f2"/>
                  </a:moveTo>
                  <a:cubicBezTo>
                    <a:pt x="f5" y="f2"/>
                    <a:pt x="f6" y="f7"/>
                    <a:pt x="f8" y="f9"/>
                  </a:cubicBezTo>
                  <a:cubicBezTo>
                    <a:pt x="f10" y="f11"/>
                    <a:pt x="f10" y="f12"/>
                    <a:pt x="f13" y="f14"/>
                  </a:cubicBezTo>
                  <a:lnTo>
                    <a:pt x="f15" y="f16"/>
                  </a:lnTo>
                  <a:lnTo>
                    <a:pt x="f17" y="f18"/>
                  </a:lnTo>
                  <a:lnTo>
                    <a:pt x="f19" y="f13"/>
                  </a:lnTo>
                  <a:cubicBezTo>
                    <a:pt x="f20" y="f21"/>
                    <a:pt x="f22" y="f23"/>
                    <a:pt x="f24" y="f23"/>
                  </a:cubicBezTo>
                  <a:cubicBezTo>
                    <a:pt x="f25" y="f23"/>
                    <a:pt x="f26" y="f27"/>
                    <a:pt x="f9" y="f28"/>
                  </a:cubicBezTo>
                  <a:cubicBezTo>
                    <a:pt x="f29" y="f8"/>
                    <a:pt x="f2" y="f5"/>
                    <a:pt x="f2" y="f30"/>
                  </a:cubicBezTo>
                  <a:lnTo>
                    <a:pt x="f2" y="f31"/>
                  </a:lnTo>
                  <a:cubicBezTo>
                    <a:pt x="f2" y="f32"/>
                    <a:pt x="f33" y="f3"/>
                    <a:pt x="f34" y="f3"/>
                  </a:cubicBezTo>
                  <a:lnTo>
                    <a:pt x="f35" y="f3"/>
                  </a:lnTo>
                  <a:cubicBezTo>
                    <a:pt x="f36" y="f3"/>
                    <a:pt x="f37" y="f38"/>
                    <a:pt x="f39" y="f40"/>
                  </a:cubicBezTo>
                  <a:cubicBezTo>
                    <a:pt x="f41" y="f42"/>
                    <a:pt x="f41" y="f43"/>
                    <a:pt x="f44" y="f45"/>
                  </a:cubicBezTo>
                  <a:lnTo>
                    <a:pt x="f46" y="f47"/>
                  </a:lnTo>
                  <a:lnTo>
                    <a:pt x="f48" y="f49"/>
                  </a:lnTo>
                  <a:lnTo>
                    <a:pt x="f50" y="f44"/>
                  </a:lnTo>
                  <a:cubicBezTo>
                    <a:pt x="f51" y="f52"/>
                    <a:pt x="f53" y="f54"/>
                    <a:pt x="f55" y="f54"/>
                  </a:cubicBezTo>
                  <a:cubicBezTo>
                    <a:pt x="f56" y="f54"/>
                    <a:pt x="f57" y="f58"/>
                    <a:pt x="f59" y="f60"/>
                  </a:cubicBezTo>
                  <a:cubicBezTo>
                    <a:pt x="f61" y="f37"/>
                    <a:pt x="f3" y="f62"/>
                    <a:pt x="f3" y="f63"/>
                  </a:cubicBezTo>
                  <a:lnTo>
                    <a:pt x="f3" y="f34"/>
                  </a:lnTo>
                  <a:cubicBezTo>
                    <a:pt x="f3" y="f33"/>
                    <a:pt x="f32" y="f2"/>
                    <a:pt x="f6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6" name="Google Shape;6983;p88">
              <a:extLst>
                <a:ext uri="{FF2B5EF4-FFF2-40B4-BE49-F238E27FC236}">
                  <a16:creationId xmlns:a16="http://schemas.microsoft.com/office/drawing/2014/main" id="{3E10954F-1B64-FFC4-F9C3-6CDD9416BF74}"/>
                </a:ext>
              </a:extLst>
            </p:cNvPr>
            <p:cNvSpPr/>
            <p:nvPr/>
          </p:nvSpPr>
          <p:spPr>
            <a:xfrm>
              <a:off x="5561536" y="1010997"/>
              <a:ext cx="118113" cy="113742"/>
            </a:xfrm>
            <a:custGeom>
              <a:avLst/>
              <a:gdLst>
                <a:gd name="f0" fmla="val w"/>
                <a:gd name="f1" fmla="val h"/>
                <a:gd name="f2" fmla="val 0"/>
                <a:gd name="f3" fmla="val 3057"/>
                <a:gd name="f4" fmla="val 2944"/>
                <a:gd name="f5" fmla="val 970"/>
                <a:gd name="f6" fmla="val 1"/>
                <a:gd name="f7" fmla="val 685"/>
                <a:gd name="f8" fmla="val 405"/>
                <a:gd name="f9" fmla="val 114"/>
                <a:gd name="f10" fmla="val 221"/>
                <a:gd name="f11" fmla="val 297"/>
                <a:gd name="f12" fmla="val 549"/>
                <a:gd name="f13" fmla="val 2395"/>
                <a:gd name="f14" fmla="val 2678"/>
                <a:gd name="f15" fmla="val 2755"/>
                <a:gd name="f16" fmla="val 3056"/>
                <a:gd name="f17" fmla="val 2345"/>
                <a:gd name="f18" fmla="val 1683"/>
                <a:gd name="f19" fmla="val 1274"/>
                <a:gd name="f20" fmla="val 1670"/>
                <a:gd name="f21" fmla="val 1478"/>
                <a:gd name="f22" fmla="val 90"/>
                <a:gd name="f23" fmla="val 1222"/>
                <a:gd name="f24" fmla="*/ f0 1 3057"/>
                <a:gd name="f25" fmla="*/ f1 1 2944"/>
                <a:gd name="f26" fmla="val f2"/>
                <a:gd name="f27" fmla="val f3"/>
                <a:gd name="f28" fmla="val f4"/>
                <a:gd name="f29" fmla="+- f28 0 f26"/>
                <a:gd name="f30" fmla="+- f27 0 f26"/>
                <a:gd name="f31" fmla="*/ f30 1 3057"/>
                <a:gd name="f32" fmla="*/ f29 1 2944"/>
                <a:gd name="f33" fmla="*/ f26 1 f31"/>
                <a:gd name="f34" fmla="*/ f27 1 f31"/>
                <a:gd name="f35" fmla="*/ f26 1 f32"/>
                <a:gd name="f36" fmla="*/ f28 1 f32"/>
                <a:gd name="f37" fmla="*/ f33 f24 1"/>
                <a:gd name="f38" fmla="*/ f34 f24 1"/>
                <a:gd name="f39" fmla="*/ f36 f25 1"/>
                <a:gd name="f40" fmla="*/ f35 f25 1"/>
              </a:gdLst>
              <a:ahLst/>
              <a:cxnLst>
                <a:cxn ang="3cd4">
                  <a:pos x="hc" y="t"/>
                </a:cxn>
                <a:cxn ang="0">
                  <a:pos x="r" y="vc"/>
                </a:cxn>
                <a:cxn ang="cd4">
                  <a:pos x="hc" y="b"/>
                </a:cxn>
                <a:cxn ang="cd2">
                  <a:pos x="l" y="vc"/>
                </a:cxn>
              </a:cxnLst>
              <a:rect l="f37" t="f40" r="f38" b="f39"/>
              <a:pathLst>
                <a:path w="3057" h="2944">
                  <a:moveTo>
                    <a:pt x="f5" y="f6"/>
                  </a:moveTo>
                  <a:cubicBezTo>
                    <a:pt x="f7" y="f6"/>
                    <a:pt x="f8" y="f9"/>
                    <a:pt x="f10" y="f11"/>
                  </a:cubicBezTo>
                  <a:lnTo>
                    <a:pt x="f6" y="f12"/>
                  </a:lnTo>
                  <a:lnTo>
                    <a:pt x="f13" y="f4"/>
                  </a:lnTo>
                  <a:lnTo>
                    <a:pt x="f14" y="f15"/>
                  </a:lnTo>
                  <a:cubicBezTo>
                    <a:pt x="f16" y="f17"/>
                    <a:pt x="f16" y="f18"/>
                    <a:pt x="f14" y="f19"/>
                  </a:cubicBezTo>
                  <a:lnTo>
                    <a:pt x="f20" y="f11"/>
                  </a:lnTo>
                  <a:cubicBezTo>
                    <a:pt x="f21" y="f22"/>
                    <a:pt x="f23"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7" name="Google Shape;6984;p88">
              <a:extLst>
                <a:ext uri="{FF2B5EF4-FFF2-40B4-BE49-F238E27FC236}">
                  <a16:creationId xmlns:a16="http://schemas.microsoft.com/office/drawing/2014/main" id="{3693EF41-F506-DB2D-25C3-7FC25B492842}"/>
                </a:ext>
              </a:extLst>
            </p:cNvPr>
            <p:cNvSpPr/>
            <p:nvPr/>
          </p:nvSpPr>
          <p:spPr>
            <a:xfrm>
              <a:off x="5759933" y="1210546"/>
              <a:ext cx="119347" cy="115022"/>
            </a:xfrm>
            <a:custGeom>
              <a:avLst/>
              <a:gdLst>
                <a:gd name="f0" fmla="val w"/>
                <a:gd name="f1" fmla="val h"/>
                <a:gd name="f2" fmla="val 0"/>
                <a:gd name="f3" fmla="val 3089"/>
                <a:gd name="f4" fmla="val 2977"/>
                <a:gd name="f5" fmla="val 999"/>
                <a:gd name="f6" fmla="val 787"/>
                <a:gd name="f7" fmla="val 577"/>
                <a:gd name="f8" fmla="val 66"/>
                <a:gd name="f9" fmla="val 410"/>
                <a:gd name="f10" fmla="val 205"/>
                <a:gd name="f11" fmla="val 379"/>
                <a:gd name="f12" fmla="val 316"/>
                <a:gd name="f13" fmla="val 268"/>
                <a:gd name="f14" fmla="val 284"/>
                <a:gd name="f15" fmla="val 299"/>
                <a:gd name="f16" fmla="val 1"/>
                <a:gd name="f17" fmla="val 583"/>
                <a:gd name="f18" fmla="val 2427"/>
                <a:gd name="f19" fmla="val 2679"/>
                <a:gd name="f20" fmla="val 2693"/>
                <a:gd name="f21" fmla="val 3088"/>
                <a:gd name="f22" fmla="val 2315"/>
                <a:gd name="f23" fmla="val 1622"/>
                <a:gd name="f24" fmla="val 1244"/>
                <a:gd name="f25" fmla="val 1734"/>
                <a:gd name="f26" fmla="val 1540"/>
                <a:gd name="f27" fmla="val 105"/>
                <a:gd name="f28" fmla="val 1267"/>
                <a:gd name="f29" fmla="*/ f0 1 3089"/>
                <a:gd name="f30" fmla="*/ f1 1 2977"/>
                <a:gd name="f31" fmla="val f2"/>
                <a:gd name="f32" fmla="val f3"/>
                <a:gd name="f33" fmla="val f4"/>
                <a:gd name="f34" fmla="+- f33 0 f31"/>
                <a:gd name="f35" fmla="+- f32 0 f31"/>
                <a:gd name="f36" fmla="*/ f35 1 3089"/>
                <a:gd name="f37" fmla="*/ f34 1 2977"/>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3089" h="2977">
                  <a:moveTo>
                    <a:pt x="f5" y="f2"/>
                  </a:moveTo>
                  <a:cubicBezTo>
                    <a:pt x="f6" y="f2"/>
                    <a:pt x="f7" y="f8"/>
                    <a:pt x="f9" y="f10"/>
                  </a:cubicBezTo>
                  <a:cubicBezTo>
                    <a:pt x="f11" y="f10"/>
                    <a:pt x="f12" y="f13"/>
                    <a:pt x="f14" y="f15"/>
                  </a:cubicBezTo>
                  <a:lnTo>
                    <a:pt x="f16" y="f17"/>
                  </a:lnTo>
                  <a:lnTo>
                    <a:pt x="f18" y="f4"/>
                  </a:lnTo>
                  <a:lnTo>
                    <a:pt x="f19" y="f20"/>
                  </a:lnTo>
                  <a:cubicBezTo>
                    <a:pt x="f21" y="f22"/>
                    <a:pt x="f21" y="f23"/>
                    <a:pt x="f19" y="f24"/>
                  </a:cubicBezTo>
                  <a:lnTo>
                    <a:pt x="f25" y="f15"/>
                  </a:lnTo>
                  <a:cubicBezTo>
                    <a:pt x="f26" y="f27"/>
                    <a:pt x="f28"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98" name="Google Shape;6985;p88">
              <a:extLst>
                <a:ext uri="{FF2B5EF4-FFF2-40B4-BE49-F238E27FC236}">
                  <a16:creationId xmlns:a16="http://schemas.microsoft.com/office/drawing/2014/main" id="{763CD863-B38A-E4A5-4FB7-935B120558CB}"/>
                </a:ext>
              </a:extLst>
            </p:cNvPr>
            <p:cNvSpPr/>
            <p:nvPr/>
          </p:nvSpPr>
          <p:spPr>
            <a:xfrm>
              <a:off x="5515285" y="1052876"/>
              <a:ext cx="320140" cy="314773"/>
            </a:xfrm>
            <a:custGeom>
              <a:avLst/>
              <a:gdLst>
                <a:gd name="f0" fmla="val w"/>
                <a:gd name="f1" fmla="val h"/>
                <a:gd name="f2" fmla="val 0"/>
                <a:gd name="f3" fmla="val 8286"/>
                <a:gd name="f4" fmla="val 8147"/>
                <a:gd name="f5" fmla="val 725"/>
                <a:gd name="f6" fmla="val 1"/>
                <a:gd name="f7" fmla="val 95"/>
                <a:gd name="f8" fmla="val 631"/>
                <a:gd name="f9" fmla="val 1387"/>
                <a:gd name="f10" fmla="val 284"/>
                <a:gd name="f11" fmla="val 2017"/>
                <a:gd name="f12" fmla="val 4223"/>
                <a:gd name="f13" fmla="val 3938"/>
                <a:gd name="f14" fmla="val 6774"/>
                <a:gd name="f15" fmla="val 6270"/>
                <a:gd name="f16" fmla="val 7972"/>
                <a:gd name="f17" fmla="val 6499"/>
                <a:gd name="f18" fmla="val 8086"/>
                <a:gd name="f19" fmla="val 6745"/>
                <a:gd name="f20" fmla="val 6996"/>
                <a:gd name="f21" fmla="val 7434"/>
                <a:gd name="f22" fmla="val 7886"/>
                <a:gd name="f23" fmla="val 7963"/>
                <a:gd name="f24" fmla="val 7562"/>
                <a:gd name="f25" fmla="*/ f0 1 8286"/>
                <a:gd name="f26" fmla="*/ f1 1 8147"/>
                <a:gd name="f27" fmla="val f2"/>
                <a:gd name="f28" fmla="val f3"/>
                <a:gd name="f29" fmla="val f4"/>
                <a:gd name="f30" fmla="+- f29 0 f27"/>
                <a:gd name="f31" fmla="+- f28 0 f27"/>
                <a:gd name="f32" fmla="*/ f31 1 8286"/>
                <a:gd name="f33" fmla="*/ f30 1 8147"/>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8286" h="8147">
                  <a:moveTo>
                    <a:pt x="f5" y="f6"/>
                  </a:moveTo>
                  <a:cubicBezTo>
                    <a:pt x="f7" y="f8"/>
                    <a:pt x="f2" y="f9"/>
                    <a:pt x="f10" y="f11"/>
                  </a:cubicBezTo>
                  <a:cubicBezTo>
                    <a:pt x="f9" y="f12"/>
                    <a:pt x="f13" y="f14"/>
                    <a:pt x="f15" y="f16"/>
                  </a:cubicBezTo>
                  <a:cubicBezTo>
                    <a:pt x="f17" y="f18"/>
                    <a:pt x="f19" y="f4"/>
                    <a:pt x="f20" y="f4"/>
                  </a:cubicBezTo>
                  <a:cubicBezTo>
                    <a:pt x="f21" y="f4"/>
                    <a:pt x="f22" y="f23"/>
                    <a:pt x="f3" y="f24"/>
                  </a:cubicBez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99" name="Google Shape;7015;p88">
            <a:extLst>
              <a:ext uri="{FF2B5EF4-FFF2-40B4-BE49-F238E27FC236}">
                <a16:creationId xmlns:a16="http://schemas.microsoft.com/office/drawing/2014/main" id="{766273AF-14DF-613A-6BC7-AF500441088F}"/>
              </a:ext>
            </a:extLst>
          </p:cNvPr>
          <p:cNvGrpSpPr/>
          <p:nvPr/>
        </p:nvGrpSpPr>
        <p:grpSpPr>
          <a:xfrm>
            <a:off x="8170804" y="1679597"/>
            <a:ext cx="498603" cy="496391"/>
            <a:chOff x="8170804" y="1679597"/>
            <a:chExt cx="498603" cy="496391"/>
          </a:xfrm>
        </p:grpSpPr>
        <p:sp>
          <p:nvSpPr>
            <p:cNvPr id="100" name="Google Shape;7016;p88">
              <a:extLst>
                <a:ext uri="{FF2B5EF4-FFF2-40B4-BE49-F238E27FC236}">
                  <a16:creationId xmlns:a16="http://schemas.microsoft.com/office/drawing/2014/main" id="{12A9DFDC-AB8D-4DC5-7057-CEEE94967332}"/>
                </a:ext>
              </a:extLst>
            </p:cNvPr>
            <p:cNvSpPr/>
            <p:nvPr/>
          </p:nvSpPr>
          <p:spPr>
            <a:xfrm>
              <a:off x="8377769" y="1855683"/>
              <a:ext cx="291638" cy="320305"/>
            </a:xfrm>
            <a:custGeom>
              <a:avLst/>
              <a:gdLst>
                <a:gd name="f0" fmla="val w"/>
                <a:gd name="f1" fmla="val h"/>
                <a:gd name="f2" fmla="val 0"/>
                <a:gd name="f3" fmla="val 6837"/>
                <a:gd name="f4" fmla="val 7509"/>
                <a:gd name="f5" fmla="val 5120"/>
                <a:gd name="f6" fmla="val 2079"/>
                <a:gd name="f7" fmla="val 5206"/>
                <a:gd name="f8" fmla="val 5293"/>
                <a:gd name="f9" fmla="val 2111"/>
                <a:gd name="f10" fmla="val 5356"/>
                <a:gd name="f11" fmla="val 2174"/>
                <a:gd name="f12" fmla="val 5451"/>
                <a:gd name="f13" fmla="val 2268"/>
                <a:gd name="f14" fmla="val 2458"/>
                <a:gd name="f15" fmla="val 2647"/>
                <a:gd name="f16" fmla="val 3308"/>
                <a:gd name="f17" fmla="val 4694"/>
                <a:gd name="f18" fmla="val 3214"/>
                <a:gd name="f19" fmla="val 4757"/>
                <a:gd name="f20" fmla="val 3151"/>
                <a:gd name="f21" fmla="val 4789"/>
                <a:gd name="f22" fmla="val 3056"/>
                <a:gd name="f23" fmla="val 2993"/>
                <a:gd name="f24" fmla="val 2899"/>
                <a:gd name="f25" fmla="val 2836"/>
                <a:gd name="f26" fmla="val 4001"/>
                <a:gd name="f27" fmla="val 2048"/>
                <a:gd name="f28" fmla="val 3907"/>
                <a:gd name="f29" fmla="val 3655"/>
                <a:gd name="f30" fmla="val 3529"/>
                <a:gd name="f31" fmla="val 2221"/>
                <a:gd name="f32" fmla="val 3481"/>
                <a:gd name="f33" fmla="val 2308"/>
                <a:gd name="f34" fmla="val 3458"/>
                <a:gd name="f35" fmla="val 2399"/>
                <a:gd name="f36" fmla="val 2489"/>
                <a:gd name="f37" fmla="val 2584"/>
                <a:gd name="f38" fmla="val 3970"/>
                <a:gd name="f39" fmla="val 4883"/>
                <a:gd name="f40" fmla="val 4946"/>
                <a:gd name="f41" fmla="val 5033"/>
                <a:gd name="f42" fmla="val 1701"/>
                <a:gd name="f43" fmla="val 725"/>
                <a:gd name="f44" fmla="val 756"/>
                <a:gd name="f45" fmla="val 4411"/>
                <a:gd name="f46" fmla="val 6112"/>
                <a:gd name="f47" fmla="val 7152"/>
                <a:gd name="f48" fmla="val 7309"/>
                <a:gd name="f49" fmla="val 7435"/>
                <a:gd name="f50" fmla="val 2237"/>
                <a:gd name="f51" fmla="val 7467"/>
                <a:gd name="f52" fmla="val 2289"/>
                <a:gd name="f53" fmla="val 7493"/>
                <a:gd name="f54" fmla="val 2347"/>
                <a:gd name="f55" fmla="val 7508"/>
                <a:gd name="f56" fmla="val 2401"/>
                <a:gd name="f57" fmla="val 2477"/>
                <a:gd name="f58" fmla="val 2547"/>
                <a:gd name="f59" fmla="val 7478"/>
                <a:gd name="f60" fmla="val 7404"/>
                <a:gd name="f61" fmla="val 3844"/>
                <a:gd name="f62" fmla="val 5073"/>
                <a:gd name="f63" fmla="val 6018"/>
                <a:gd name="f64" fmla="val 6805"/>
                <a:gd name="f65" fmla="val 6049"/>
                <a:gd name="f66" fmla="val 5104"/>
                <a:gd name="f67" fmla="*/ f0 1 6837"/>
                <a:gd name="f68" fmla="*/ f1 1 7509"/>
                <a:gd name="f69" fmla="val f2"/>
                <a:gd name="f70" fmla="val f3"/>
                <a:gd name="f71" fmla="val f4"/>
                <a:gd name="f72" fmla="+- f71 0 f69"/>
                <a:gd name="f73" fmla="+- f70 0 f69"/>
                <a:gd name="f74" fmla="*/ f73 1 6837"/>
                <a:gd name="f75" fmla="*/ f72 1 7509"/>
                <a:gd name="f76" fmla="*/ f69 1 f74"/>
                <a:gd name="f77" fmla="*/ f70 1 f74"/>
                <a:gd name="f78" fmla="*/ f69 1 f75"/>
                <a:gd name="f79" fmla="*/ f71 1 f75"/>
                <a:gd name="f80" fmla="*/ f76 f67 1"/>
                <a:gd name="f81" fmla="*/ f77 f67 1"/>
                <a:gd name="f82" fmla="*/ f79 f68 1"/>
                <a:gd name="f83" fmla="*/ f78 f68 1"/>
              </a:gdLst>
              <a:ahLst/>
              <a:cxnLst>
                <a:cxn ang="3cd4">
                  <a:pos x="hc" y="t"/>
                </a:cxn>
                <a:cxn ang="0">
                  <a:pos x="r" y="vc"/>
                </a:cxn>
                <a:cxn ang="cd4">
                  <a:pos x="hc" y="b"/>
                </a:cxn>
                <a:cxn ang="cd2">
                  <a:pos x="l" y="vc"/>
                </a:cxn>
              </a:cxnLst>
              <a:rect l="f80" t="f83" r="f81" b="f82"/>
              <a:pathLst>
                <a:path w="6837" h="7509">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lnTo>
                    <a:pt x="f11" y="f26"/>
                  </a:lnTo>
                  <a:cubicBezTo>
                    <a:pt x="f27" y="f28"/>
                    <a:pt x="f27" y="f29"/>
                    <a:pt x="f11" y="f30"/>
                  </a:cubicBezTo>
                  <a:cubicBezTo>
                    <a:pt x="f31" y="f32"/>
                    <a:pt x="f33" y="f34"/>
                    <a:pt x="f35" y="f34"/>
                  </a:cubicBezTo>
                  <a:cubicBezTo>
                    <a:pt x="f36" y="f34"/>
                    <a:pt x="f37" y="f32"/>
                    <a:pt x="f15" y="f30"/>
                  </a:cubicBezTo>
                  <a:lnTo>
                    <a:pt x="f22" y="f38"/>
                  </a:lnTo>
                  <a:lnTo>
                    <a:pt x="f39" y="f11"/>
                  </a:lnTo>
                  <a:cubicBezTo>
                    <a:pt x="f40" y="f9"/>
                    <a:pt x="f41" y="f6"/>
                    <a:pt x="f5" y="f6"/>
                  </a:cubicBezTo>
                  <a:close/>
                  <a:moveTo>
                    <a:pt x="f42" y="f2"/>
                  </a:moveTo>
                  <a:cubicBezTo>
                    <a:pt x="f43" y="f2"/>
                    <a:pt x="f2" y="f44"/>
                    <a:pt x="f2" y="f42"/>
                  </a:cubicBezTo>
                  <a:lnTo>
                    <a:pt x="f2" y="f45"/>
                  </a:lnTo>
                  <a:cubicBezTo>
                    <a:pt x="f2" y="f10"/>
                    <a:pt x="f43" y="f46"/>
                    <a:pt x="f42" y="f46"/>
                  </a:cubicBezTo>
                  <a:lnTo>
                    <a:pt x="f27" y="f46"/>
                  </a:lnTo>
                  <a:lnTo>
                    <a:pt x="f27" y="f47"/>
                  </a:lnTo>
                  <a:cubicBezTo>
                    <a:pt x="f27" y="f48"/>
                    <a:pt x="f9" y="f49"/>
                    <a:pt x="f50" y="f51"/>
                  </a:cubicBezTo>
                  <a:cubicBezTo>
                    <a:pt x="f52" y="f53"/>
                    <a:pt x="f54" y="f55"/>
                    <a:pt x="f56" y="f55"/>
                  </a:cubicBezTo>
                  <a:cubicBezTo>
                    <a:pt x="f57" y="f55"/>
                    <a:pt x="f58" y="f59"/>
                    <a:pt x="f37" y="f60"/>
                  </a:cubicBezTo>
                  <a:lnTo>
                    <a:pt x="f61" y="f46"/>
                  </a:lnTo>
                  <a:lnTo>
                    <a:pt x="f62" y="f46"/>
                  </a:lnTo>
                  <a:cubicBezTo>
                    <a:pt x="f63" y="f46"/>
                    <a:pt x="f64" y="f10"/>
                    <a:pt x="f64" y="f45"/>
                  </a:cubicBezTo>
                  <a:lnTo>
                    <a:pt x="f64" y="f42"/>
                  </a:lnTo>
                  <a:cubicBezTo>
                    <a:pt x="f3" y="f44"/>
                    <a:pt x="f65" y="f2"/>
                    <a:pt x="f66"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1" name="Google Shape;7017;p88">
              <a:extLst>
                <a:ext uri="{FF2B5EF4-FFF2-40B4-BE49-F238E27FC236}">
                  <a16:creationId xmlns:a16="http://schemas.microsoft.com/office/drawing/2014/main" id="{2750E4C6-32D8-1735-2118-85E5D8B15AC2}"/>
                </a:ext>
              </a:extLst>
            </p:cNvPr>
            <p:cNvSpPr/>
            <p:nvPr/>
          </p:nvSpPr>
          <p:spPr>
            <a:xfrm>
              <a:off x="8170804" y="1679597"/>
              <a:ext cx="321247" cy="349913"/>
            </a:xfrm>
            <a:custGeom>
              <a:avLst/>
              <a:gdLst>
                <a:gd name="f0" fmla="val w"/>
                <a:gd name="f1" fmla="val h"/>
                <a:gd name="f2" fmla="val 0"/>
                <a:gd name="f3" fmla="val 7531"/>
                <a:gd name="f4" fmla="val 8203"/>
                <a:gd name="f5" fmla="val 3781"/>
                <a:gd name="f6" fmla="val 1356"/>
                <a:gd name="f7" fmla="val 4317"/>
                <a:gd name="f8" fmla="val 4789"/>
                <a:gd name="f9" fmla="val 1828"/>
                <a:gd name="f10" fmla="val 2395"/>
                <a:gd name="f11" fmla="val 2710"/>
                <a:gd name="f12" fmla="val 4632"/>
                <a:gd name="f13" fmla="val 3025"/>
                <a:gd name="f14" fmla="val 4411"/>
                <a:gd name="f15" fmla="val 3214"/>
                <a:gd name="f16" fmla="val 4254"/>
                <a:gd name="f17" fmla="val 3341"/>
                <a:gd name="f18" fmla="val 4128"/>
                <a:gd name="f19" fmla="val 3530"/>
                <a:gd name="f20" fmla="val 3782"/>
                <a:gd name="f21" fmla="val 3971"/>
                <a:gd name="f22" fmla="val 3970"/>
                <a:gd name="f23" fmla="val 3592"/>
                <a:gd name="f24" fmla="val 3434"/>
                <a:gd name="f25" fmla="val 3624"/>
                <a:gd name="f26" fmla="val 2931"/>
                <a:gd name="f27" fmla="val 2679"/>
                <a:gd name="f28" fmla="val 4065"/>
                <a:gd name="f29" fmla="val 2584"/>
                <a:gd name="f30" fmla="val 4096"/>
                <a:gd name="f31" fmla="val 2521"/>
                <a:gd name="f32" fmla="val 2206"/>
                <a:gd name="f33" fmla="val 3939"/>
                <a:gd name="f34" fmla="val 2049"/>
                <a:gd name="f35" fmla="val 3750"/>
                <a:gd name="f36" fmla="val 3529"/>
                <a:gd name="f37" fmla="val 3371"/>
                <a:gd name="f38" fmla="val 2742"/>
                <a:gd name="f39" fmla="val 2836"/>
                <a:gd name="f40" fmla="val 2678"/>
                <a:gd name="f41" fmla="val 2741"/>
                <a:gd name="f42" fmla="val 4758"/>
                <a:gd name="f43" fmla="val 4916"/>
                <a:gd name="f44" fmla="val 5105"/>
                <a:gd name="f45" fmla="val 5294"/>
                <a:gd name="f46" fmla="val 5451"/>
                <a:gd name="f47" fmla="val 1733"/>
                <a:gd name="f48" fmla="val 1"/>
                <a:gd name="f49" fmla="val 788"/>
                <a:gd name="f50" fmla="val 789"/>
                <a:gd name="f51" fmla="val 1734"/>
                <a:gd name="f52" fmla="val 5136"/>
                <a:gd name="f53" fmla="val 5987"/>
                <a:gd name="f54" fmla="val 631"/>
                <a:gd name="f55" fmla="val 6649"/>
                <a:gd name="f56" fmla="val 1418"/>
                <a:gd name="f57" fmla="val 6806"/>
                <a:gd name="f58" fmla="val 7846"/>
                <a:gd name="f59" fmla="val 8003"/>
                <a:gd name="f60" fmla="val 1481"/>
                <a:gd name="f61" fmla="val 8129"/>
                <a:gd name="f62" fmla="val 1607"/>
                <a:gd name="f63" fmla="val 8161"/>
                <a:gd name="f64" fmla="val 1659"/>
                <a:gd name="f65" fmla="val 8187"/>
                <a:gd name="f66" fmla="val 1717"/>
                <a:gd name="f67" fmla="val 8202"/>
                <a:gd name="f68" fmla="val 1771"/>
                <a:gd name="f69" fmla="val 1848"/>
                <a:gd name="f70" fmla="val 1917"/>
                <a:gd name="f71" fmla="val 8172"/>
                <a:gd name="f72" fmla="val 1954"/>
                <a:gd name="f73" fmla="val 8098"/>
                <a:gd name="f74" fmla="val 6838"/>
                <a:gd name="f75" fmla="val 5798"/>
                <a:gd name="f76" fmla="val 4475"/>
                <a:gd name="f77" fmla="val 5167"/>
                <a:gd name="f78" fmla="val 3404"/>
                <a:gd name="f79" fmla="val 6490"/>
                <a:gd name="f80" fmla="val 7530"/>
                <a:gd name="f81" fmla="val 6774"/>
                <a:gd name="f82" fmla="val 5829"/>
                <a:gd name="f83" fmla="*/ f0 1 7531"/>
                <a:gd name="f84" fmla="*/ f1 1 8203"/>
                <a:gd name="f85" fmla="val f2"/>
                <a:gd name="f86" fmla="val f3"/>
                <a:gd name="f87" fmla="val f4"/>
                <a:gd name="f88" fmla="+- f87 0 f85"/>
                <a:gd name="f89" fmla="+- f86 0 f85"/>
                <a:gd name="f90" fmla="*/ f89 1 7531"/>
                <a:gd name="f91" fmla="*/ f88 1 8203"/>
                <a:gd name="f92" fmla="*/ f85 1 f90"/>
                <a:gd name="f93" fmla="*/ f86 1 f90"/>
                <a:gd name="f94" fmla="*/ f85 1 f91"/>
                <a:gd name="f95" fmla="*/ f87 1 f91"/>
                <a:gd name="f96" fmla="*/ f92 f83 1"/>
                <a:gd name="f97" fmla="*/ f93 f83 1"/>
                <a:gd name="f98" fmla="*/ f95 f84 1"/>
                <a:gd name="f99" fmla="*/ f94 f84 1"/>
              </a:gdLst>
              <a:ahLst/>
              <a:cxnLst>
                <a:cxn ang="3cd4">
                  <a:pos x="hc" y="t"/>
                </a:cxn>
                <a:cxn ang="0">
                  <a:pos x="r" y="vc"/>
                </a:cxn>
                <a:cxn ang="cd4">
                  <a:pos x="hc" y="b"/>
                </a:cxn>
                <a:cxn ang="cd2">
                  <a:pos x="l" y="vc"/>
                </a:cxn>
              </a:cxnLst>
              <a:rect l="f96" t="f99" r="f97" b="f98"/>
              <a:pathLst>
                <a:path w="7531" h="8203">
                  <a:moveTo>
                    <a:pt x="f5" y="f6"/>
                  </a:moveTo>
                  <a:cubicBezTo>
                    <a:pt x="f7" y="f6"/>
                    <a:pt x="f8" y="f9"/>
                    <a:pt x="f8" y="f10"/>
                  </a:cubicBezTo>
                  <a:cubicBezTo>
                    <a:pt x="f8" y="f11"/>
                    <a:pt x="f12" y="f13"/>
                    <a:pt x="f14" y="f15"/>
                  </a:cubicBezTo>
                  <a:cubicBezTo>
                    <a:pt x="f16" y="f17"/>
                    <a:pt x="f18" y="f19"/>
                    <a:pt x="f18" y="f20"/>
                  </a:cubicBezTo>
                  <a:cubicBezTo>
                    <a:pt x="f18" y="f21"/>
                    <a:pt x="f22" y="f18"/>
                    <a:pt x="f5" y="f18"/>
                  </a:cubicBezTo>
                  <a:cubicBezTo>
                    <a:pt x="f23" y="f18"/>
                    <a:pt x="f24" y="f21"/>
                    <a:pt x="f24" y="f20"/>
                  </a:cubicBezTo>
                  <a:cubicBezTo>
                    <a:pt x="f24" y="f17"/>
                    <a:pt x="f25" y="f26"/>
                    <a:pt x="f22" y="f27"/>
                  </a:cubicBezTo>
                  <a:cubicBezTo>
                    <a:pt x="f28" y="f29"/>
                    <a:pt x="f30" y="f31"/>
                    <a:pt x="f30" y="f10"/>
                  </a:cubicBezTo>
                  <a:cubicBezTo>
                    <a:pt x="f30" y="f32"/>
                    <a:pt x="f33" y="f34"/>
                    <a:pt x="f35" y="f34"/>
                  </a:cubicBezTo>
                  <a:cubicBezTo>
                    <a:pt x="f36" y="f34"/>
                    <a:pt x="f37" y="f32"/>
                    <a:pt x="f37" y="f10"/>
                  </a:cubicBezTo>
                  <a:cubicBezTo>
                    <a:pt x="f37" y="f29"/>
                    <a:pt x="f15" y="f38"/>
                    <a:pt x="f13" y="f38"/>
                  </a:cubicBezTo>
                  <a:cubicBezTo>
                    <a:pt x="f39" y="f38"/>
                    <a:pt x="f40" y="f29"/>
                    <a:pt x="f40" y="f10"/>
                  </a:cubicBezTo>
                  <a:cubicBezTo>
                    <a:pt x="f41" y="f9"/>
                    <a:pt x="f15" y="f6"/>
                    <a:pt x="f5" y="f6"/>
                  </a:cubicBezTo>
                  <a:close/>
                  <a:moveTo>
                    <a:pt x="f5" y="f42"/>
                  </a:moveTo>
                  <a:cubicBezTo>
                    <a:pt x="f22" y="f42"/>
                    <a:pt x="f18" y="f43"/>
                    <a:pt x="f18" y="f44"/>
                  </a:cubicBezTo>
                  <a:cubicBezTo>
                    <a:pt x="f18" y="f45"/>
                    <a:pt x="f22" y="f46"/>
                    <a:pt x="f5" y="f46"/>
                  </a:cubicBezTo>
                  <a:cubicBezTo>
                    <a:pt x="f23" y="f46"/>
                    <a:pt x="f24" y="f45"/>
                    <a:pt x="f24" y="f44"/>
                  </a:cubicBezTo>
                  <a:cubicBezTo>
                    <a:pt x="f24" y="f43"/>
                    <a:pt x="f23" y="f42"/>
                    <a:pt x="f5" y="f42"/>
                  </a:cubicBezTo>
                  <a:close/>
                  <a:moveTo>
                    <a:pt x="f47" y="f48"/>
                  </a:moveTo>
                  <a:cubicBezTo>
                    <a:pt x="f49" y="f48"/>
                    <a:pt x="f2" y="f50"/>
                    <a:pt x="f2" y="f51"/>
                  </a:cubicBezTo>
                  <a:lnTo>
                    <a:pt x="f2" y="f52"/>
                  </a:lnTo>
                  <a:cubicBezTo>
                    <a:pt x="f2" y="f53"/>
                    <a:pt x="f54" y="f55"/>
                    <a:pt x="f56" y="f57"/>
                  </a:cubicBezTo>
                  <a:lnTo>
                    <a:pt x="f56" y="f58"/>
                  </a:lnTo>
                  <a:cubicBezTo>
                    <a:pt x="f56" y="f59"/>
                    <a:pt x="f60" y="f61"/>
                    <a:pt x="f62" y="f63"/>
                  </a:cubicBezTo>
                  <a:cubicBezTo>
                    <a:pt x="f64" y="f65"/>
                    <a:pt x="f66" y="f67"/>
                    <a:pt x="f68" y="f67"/>
                  </a:cubicBezTo>
                  <a:cubicBezTo>
                    <a:pt x="f69" y="f67"/>
                    <a:pt x="f70" y="f71"/>
                    <a:pt x="f72" y="f73"/>
                  </a:cubicBezTo>
                  <a:lnTo>
                    <a:pt x="f15" y="f74"/>
                  </a:lnTo>
                  <a:lnTo>
                    <a:pt x="f30" y="f74"/>
                  </a:lnTo>
                  <a:lnTo>
                    <a:pt x="f30" y="f75"/>
                  </a:lnTo>
                  <a:cubicBezTo>
                    <a:pt x="f30" y="f76"/>
                    <a:pt x="f77" y="f78"/>
                    <a:pt x="f79" y="f78"/>
                  </a:cubicBezTo>
                  <a:lnTo>
                    <a:pt x="f80" y="f78"/>
                  </a:lnTo>
                  <a:lnTo>
                    <a:pt x="f80" y="f51"/>
                  </a:lnTo>
                  <a:cubicBezTo>
                    <a:pt x="f80" y="f50"/>
                    <a:pt x="f81" y="f48"/>
                    <a:pt x="f82" y="f48"/>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102" name="Google Shape;6799;p88">
            <a:extLst>
              <a:ext uri="{FF2B5EF4-FFF2-40B4-BE49-F238E27FC236}">
                <a16:creationId xmlns:a16="http://schemas.microsoft.com/office/drawing/2014/main" id="{4BF8216E-F1D3-33B5-58CD-8A31268E6CA0}"/>
              </a:ext>
            </a:extLst>
          </p:cNvPr>
          <p:cNvSpPr/>
          <p:nvPr/>
        </p:nvSpPr>
        <p:spPr>
          <a:xfrm>
            <a:off x="4346600" y="1707907"/>
            <a:ext cx="445212" cy="446400"/>
          </a:xfrm>
          <a:custGeom>
            <a:avLst/>
            <a:gdLst>
              <a:gd name="f0" fmla="val w"/>
              <a:gd name="f1" fmla="val h"/>
              <a:gd name="f2" fmla="val 0"/>
              <a:gd name="f3" fmla="val 11658"/>
              <a:gd name="f4" fmla="val 11689"/>
              <a:gd name="f5" fmla="val 7877"/>
              <a:gd name="f6" fmla="val 1386"/>
              <a:gd name="f7" fmla="val 9232"/>
              <a:gd name="f8" fmla="val 10303"/>
              <a:gd name="f9" fmla="val 2458"/>
              <a:gd name="f10" fmla="val 3781"/>
              <a:gd name="f11" fmla="val 4883"/>
              <a:gd name="f12" fmla="val 10240"/>
              <a:gd name="f13" fmla="val 10209"/>
              <a:gd name="f14" fmla="val 4946"/>
              <a:gd name="f15" fmla="val 10177"/>
              <a:gd name="f16" fmla="val 10019"/>
              <a:gd name="f17" fmla="val 4190"/>
              <a:gd name="f18" fmla="val 9704"/>
              <a:gd name="f19" fmla="val 3529"/>
              <a:gd name="f20" fmla="val 9200"/>
              <a:gd name="f21" fmla="val 2962"/>
              <a:gd name="f22" fmla="val 7720"/>
              <a:gd name="f23" fmla="val 4442"/>
              <a:gd name="f24" fmla="val 8192"/>
              <a:gd name="f25" fmla="val 5072"/>
              <a:gd name="f26" fmla="val 8318"/>
              <a:gd name="f27" fmla="val 5860"/>
              <a:gd name="f28" fmla="val 8098"/>
              <a:gd name="f29" fmla="val 6648"/>
              <a:gd name="f30" fmla="val 8003"/>
              <a:gd name="f31" fmla="val 6868"/>
              <a:gd name="f32" fmla="val 7057"/>
              <a:gd name="f33" fmla="val 7278"/>
              <a:gd name="f34" fmla="val 8727"/>
              <a:gd name="f35" fmla="val 9673"/>
              <a:gd name="f36" fmla="val 8160"/>
              <a:gd name="f37" fmla="val 7498"/>
              <a:gd name="f38" fmla="val 6742"/>
              <a:gd name="f39" fmla="val 6805"/>
              <a:gd name="f40" fmla="val 7908"/>
              <a:gd name="f41" fmla="val 9231"/>
              <a:gd name="f42" fmla="val 10302"/>
              <a:gd name="f43" fmla="val 6774"/>
              <a:gd name="f44" fmla="val 10271"/>
              <a:gd name="f45" fmla="val 6743"/>
              <a:gd name="f46" fmla="val 10208"/>
              <a:gd name="f47" fmla="val 10176"/>
              <a:gd name="f48" fmla="val 7499"/>
              <a:gd name="f49" fmla="val 8161"/>
              <a:gd name="f50" fmla="val 8728"/>
              <a:gd name="f51" fmla="val 7279"/>
              <a:gd name="f52" fmla="val 7750"/>
              <a:gd name="f53" fmla="val 7058"/>
              <a:gd name="f54" fmla="val 6869"/>
              <a:gd name="f55" fmla="val 8002"/>
              <a:gd name="f56" fmla="val 8097"/>
              <a:gd name="f57" fmla="val 6365"/>
              <a:gd name="f58" fmla="val 6081"/>
              <a:gd name="f59" fmla="val 8223"/>
              <a:gd name="f60" fmla="val 5861"/>
              <a:gd name="f61" fmla="val 5325"/>
              <a:gd name="f62" fmla="val 4821"/>
              <a:gd name="f63" fmla="val 8065"/>
              <a:gd name="f64" fmla="val 4443"/>
              <a:gd name="f65" fmla="val 9672"/>
              <a:gd name="f66" fmla="val 4191"/>
              <a:gd name="f67" fmla="val 4947"/>
              <a:gd name="f68" fmla="val 4916"/>
              <a:gd name="f69" fmla="val 3813"/>
              <a:gd name="f70" fmla="val 1387"/>
              <a:gd name="f71" fmla="val 1450"/>
              <a:gd name="f72" fmla="val 1482"/>
              <a:gd name="f73" fmla="val 1513"/>
              <a:gd name="f74" fmla="val 1671"/>
              <a:gd name="f75" fmla="val 1986"/>
              <a:gd name="f76" fmla="val 2490"/>
              <a:gd name="f77" fmla="val 3971"/>
              <a:gd name="f78" fmla="val 3498"/>
              <a:gd name="f79" fmla="val 3372"/>
              <a:gd name="f80" fmla="val 3592"/>
              <a:gd name="f81" fmla="val 3687"/>
              <a:gd name="f82" fmla="val 4820"/>
              <a:gd name="f83" fmla="val 4631"/>
              <a:gd name="f84" fmla="val 2017"/>
              <a:gd name="f85" fmla="val 1418"/>
              <a:gd name="f86" fmla="val 1481"/>
              <a:gd name="f87" fmla="val 1512"/>
              <a:gd name="f88" fmla="val 1670"/>
              <a:gd name="f89" fmla="val 1985"/>
              <a:gd name="f90" fmla="val 2489"/>
              <a:gd name="f91" fmla="val 3938"/>
              <a:gd name="f92" fmla="val 4632"/>
              <a:gd name="f93" fmla="val 3686"/>
              <a:gd name="f94" fmla="val 5073"/>
              <a:gd name="f95" fmla="val 5339"/>
              <a:gd name="f96" fmla="val 3496"/>
              <a:gd name="f97" fmla="val 5605"/>
              <a:gd name="f98" fmla="val 3451"/>
              <a:gd name="f99" fmla="val 5865"/>
              <a:gd name="f100" fmla="val 6375"/>
              <a:gd name="f101" fmla="val 6861"/>
              <a:gd name="f102" fmla="val 3625"/>
              <a:gd name="f103" fmla="val 2016"/>
              <a:gd name="f104" fmla="val 5829"/>
              <a:gd name="f105" fmla="val 5420"/>
              <a:gd name="f106" fmla="val 5010"/>
              <a:gd name="f107" fmla="val 315"/>
              <a:gd name="f108" fmla="val 4884"/>
              <a:gd name="f109" fmla="val 725"/>
              <a:gd name="f110" fmla="val 3782"/>
              <a:gd name="f111" fmla="val 2112"/>
              <a:gd name="f112" fmla="val 726"/>
              <a:gd name="f113" fmla="val 2111"/>
              <a:gd name="f114" fmla="val 316"/>
              <a:gd name="f115" fmla="val 5041"/>
              <a:gd name="f116" fmla="val 1"/>
              <a:gd name="f117" fmla="val 5419"/>
              <a:gd name="f118" fmla="val 6270"/>
              <a:gd name="f119" fmla="val 6679"/>
              <a:gd name="f120" fmla="val 7876"/>
              <a:gd name="f121" fmla="val 9578"/>
              <a:gd name="f122" fmla="val 10964"/>
              <a:gd name="f123" fmla="val 5042"/>
              <a:gd name="f124" fmla="val 11342"/>
              <a:gd name="f125" fmla="val 11688"/>
              <a:gd name="f126" fmla="val 6680"/>
              <a:gd name="f127" fmla="val 10965"/>
              <a:gd name="f128" fmla="val 11343"/>
              <a:gd name="f129" fmla="val 6616"/>
              <a:gd name="f130" fmla="val 6617"/>
              <a:gd name="f131" fmla="*/ f0 1 11658"/>
              <a:gd name="f132" fmla="*/ f1 1 11689"/>
              <a:gd name="f133" fmla="val f2"/>
              <a:gd name="f134" fmla="val f3"/>
              <a:gd name="f135" fmla="val f4"/>
              <a:gd name="f136" fmla="+- f135 0 f133"/>
              <a:gd name="f137" fmla="+- f134 0 f133"/>
              <a:gd name="f138" fmla="*/ f137 1 11658"/>
              <a:gd name="f139" fmla="*/ f136 1 11689"/>
              <a:gd name="f140" fmla="*/ f133 1 f138"/>
              <a:gd name="f141" fmla="*/ f134 1 f138"/>
              <a:gd name="f142" fmla="*/ f133 1 f139"/>
              <a:gd name="f143" fmla="*/ f135 1 f139"/>
              <a:gd name="f144" fmla="*/ f140 f131 1"/>
              <a:gd name="f145" fmla="*/ f141 f131 1"/>
              <a:gd name="f146" fmla="*/ f143 f132 1"/>
              <a:gd name="f147" fmla="*/ f142 f132 1"/>
            </a:gdLst>
            <a:ahLst/>
            <a:cxnLst>
              <a:cxn ang="3cd4">
                <a:pos x="hc" y="t"/>
              </a:cxn>
              <a:cxn ang="0">
                <a:pos x="r" y="vc"/>
              </a:cxn>
              <a:cxn ang="cd4">
                <a:pos x="hc" y="b"/>
              </a:cxn>
              <a:cxn ang="cd2">
                <a:pos x="l" y="vc"/>
              </a:cxn>
            </a:cxnLst>
            <a:rect l="f144" t="f147" r="f145" b="f146"/>
            <a:pathLst>
              <a:path w="11658" h="11689">
                <a:moveTo>
                  <a:pt x="f5" y="f6"/>
                </a:moveTo>
                <a:cubicBezTo>
                  <a:pt x="f7" y="f6"/>
                  <a:pt x="f8" y="f9"/>
                  <a:pt x="f8" y="f10"/>
                </a:cubicBezTo>
                <a:lnTo>
                  <a:pt x="f8" y="f11"/>
                </a:lnTo>
                <a:cubicBezTo>
                  <a:pt x="f12" y="f11"/>
                  <a:pt x="f13" y="f14"/>
                  <a:pt x="f15" y="f14"/>
                </a:cubicBezTo>
                <a:cubicBezTo>
                  <a:pt x="f16" y="f17"/>
                  <a:pt x="f18" y="f19"/>
                  <a:pt x="f20" y="f21"/>
                </a:cubicBezTo>
                <a:lnTo>
                  <a:pt x="f22" y="f23"/>
                </a:lnTo>
                <a:cubicBezTo>
                  <a:pt x="f24" y="f25"/>
                  <a:pt x="f26" y="f27"/>
                  <a:pt x="f28" y="f29"/>
                </a:cubicBezTo>
                <a:cubicBezTo>
                  <a:pt x="f30" y="f31"/>
                  <a:pt x="f5" y="f32"/>
                  <a:pt x="f22" y="f33"/>
                </a:cubicBezTo>
                <a:lnTo>
                  <a:pt x="f20" y="f34"/>
                </a:lnTo>
                <a:cubicBezTo>
                  <a:pt x="f35" y="f36"/>
                  <a:pt x="f16" y="f37"/>
                  <a:pt x="f15" y="f38"/>
                </a:cubicBezTo>
                <a:cubicBezTo>
                  <a:pt x="f13" y="f38"/>
                  <a:pt x="f12" y="f39"/>
                  <a:pt x="f8" y="f39"/>
                </a:cubicBezTo>
                <a:lnTo>
                  <a:pt x="f8" y="f40"/>
                </a:lnTo>
                <a:cubicBezTo>
                  <a:pt x="f8" y="f41"/>
                  <a:pt x="f7" y="f42"/>
                  <a:pt x="f5" y="f42"/>
                </a:cubicBezTo>
                <a:lnTo>
                  <a:pt x="f43" y="f42"/>
                </a:lnTo>
                <a:cubicBezTo>
                  <a:pt x="f43" y="f44"/>
                  <a:pt x="f45" y="f46"/>
                  <a:pt x="f45" y="f47"/>
                </a:cubicBezTo>
                <a:cubicBezTo>
                  <a:pt x="f48" y="f16"/>
                  <a:pt x="f49" y="f18"/>
                  <a:pt x="f50" y="f20"/>
                </a:cubicBezTo>
                <a:lnTo>
                  <a:pt x="f51" y="f52"/>
                </a:lnTo>
                <a:cubicBezTo>
                  <a:pt x="f53" y="f40"/>
                  <a:pt x="f54" y="f55"/>
                  <a:pt x="f29" y="f56"/>
                </a:cubicBezTo>
                <a:cubicBezTo>
                  <a:pt x="f57" y="f36"/>
                  <a:pt x="f58" y="f59"/>
                  <a:pt x="f60" y="f59"/>
                </a:cubicBezTo>
                <a:cubicBezTo>
                  <a:pt x="f61" y="f59"/>
                  <a:pt x="f62" y="f63"/>
                  <a:pt x="f64" y="f52"/>
                </a:cubicBezTo>
                <a:lnTo>
                  <a:pt x="f21" y="f20"/>
                </a:lnTo>
                <a:cubicBezTo>
                  <a:pt x="f19" y="f65"/>
                  <a:pt x="f66" y="f16"/>
                  <a:pt x="f67" y="f47"/>
                </a:cubicBezTo>
                <a:cubicBezTo>
                  <a:pt x="f67" y="f46"/>
                  <a:pt x="f68" y="f44"/>
                  <a:pt x="f68" y="f42"/>
                </a:cubicBezTo>
                <a:lnTo>
                  <a:pt x="f69" y="f42"/>
                </a:lnTo>
                <a:cubicBezTo>
                  <a:pt x="f9" y="f42"/>
                  <a:pt x="f70" y="f41"/>
                  <a:pt x="f70" y="f40"/>
                </a:cubicBezTo>
                <a:lnTo>
                  <a:pt x="f70" y="f39"/>
                </a:lnTo>
                <a:cubicBezTo>
                  <a:pt x="f71" y="f39"/>
                  <a:pt x="f72" y="f38"/>
                  <a:pt x="f73" y="f38"/>
                </a:cubicBezTo>
                <a:cubicBezTo>
                  <a:pt x="f74" y="f37"/>
                  <a:pt x="f75" y="f36"/>
                  <a:pt x="f76" y="f34"/>
                </a:cubicBezTo>
                <a:lnTo>
                  <a:pt x="f77" y="f33"/>
                </a:lnTo>
                <a:cubicBezTo>
                  <a:pt x="f78" y="f29"/>
                  <a:pt x="f79" y="f27"/>
                  <a:pt x="f80" y="f25"/>
                </a:cubicBezTo>
                <a:cubicBezTo>
                  <a:pt x="f81" y="f82"/>
                  <a:pt x="f69" y="f83"/>
                  <a:pt x="f77" y="f23"/>
                </a:cubicBezTo>
                <a:lnTo>
                  <a:pt x="f76" y="f21"/>
                </a:lnTo>
                <a:cubicBezTo>
                  <a:pt x="f84" y="f19"/>
                  <a:pt x="f74" y="f17"/>
                  <a:pt x="f73" y="f14"/>
                </a:cubicBezTo>
                <a:cubicBezTo>
                  <a:pt x="f72" y="f14"/>
                  <a:pt x="f71" y="f11"/>
                  <a:pt x="f70" y="f11"/>
                </a:cubicBezTo>
                <a:lnTo>
                  <a:pt x="f70" y="f10"/>
                </a:lnTo>
                <a:cubicBezTo>
                  <a:pt x="f70" y="f9"/>
                  <a:pt x="f9" y="f6"/>
                  <a:pt x="f69" y="f6"/>
                </a:cubicBezTo>
                <a:lnTo>
                  <a:pt x="f68" y="f6"/>
                </a:lnTo>
                <a:cubicBezTo>
                  <a:pt x="f68" y="f85"/>
                  <a:pt x="f67" y="f86"/>
                  <a:pt x="f67" y="f87"/>
                </a:cubicBezTo>
                <a:cubicBezTo>
                  <a:pt x="f66" y="f88"/>
                  <a:pt x="f19" y="f89"/>
                  <a:pt x="f21" y="f90"/>
                </a:cubicBezTo>
                <a:lnTo>
                  <a:pt x="f64" y="f91"/>
                </a:lnTo>
                <a:cubicBezTo>
                  <a:pt x="f92" y="f10"/>
                  <a:pt x="f62" y="f93"/>
                  <a:pt x="f94" y="f80"/>
                </a:cubicBezTo>
                <a:cubicBezTo>
                  <a:pt x="f95" y="f96"/>
                  <a:pt x="f97" y="f98"/>
                  <a:pt x="f99" y="f98"/>
                </a:cubicBezTo>
                <a:cubicBezTo>
                  <a:pt x="f100" y="f98"/>
                  <a:pt x="f101" y="f102"/>
                  <a:pt x="f51" y="f91"/>
                </a:cubicBezTo>
                <a:lnTo>
                  <a:pt x="f50" y="f90"/>
                </a:lnTo>
                <a:cubicBezTo>
                  <a:pt x="f49" y="f103"/>
                  <a:pt x="f48" y="f88"/>
                  <a:pt x="f45" y="f87"/>
                </a:cubicBezTo>
                <a:cubicBezTo>
                  <a:pt x="f45" y="f86"/>
                  <a:pt x="f43" y="f85"/>
                  <a:pt x="f43" y="f6"/>
                </a:cubicBezTo>
                <a:close/>
                <a:moveTo>
                  <a:pt x="f104" y="f2"/>
                </a:moveTo>
                <a:cubicBezTo>
                  <a:pt x="f105" y="f2"/>
                  <a:pt x="f106" y="f107"/>
                  <a:pt x="f108" y="f109"/>
                </a:cubicBezTo>
                <a:lnTo>
                  <a:pt x="f110" y="f109"/>
                </a:lnTo>
                <a:cubicBezTo>
                  <a:pt x="f111" y="f109"/>
                  <a:pt x="f112" y="f113"/>
                  <a:pt x="f112" y="f10"/>
                </a:cubicBezTo>
                <a:lnTo>
                  <a:pt x="f112" y="f11"/>
                </a:lnTo>
                <a:cubicBezTo>
                  <a:pt x="f114" y="f115"/>
                  <a:pt x="f116" y="f117"/>
                  <a:pt x="f116" y="f104"/>
                </a:cubicBezTo>
                <a:cubicBezTo>
                  <a:pt x="f116" y="f118"/>
                  <a:pt x="f114" y="f119"/>
                  <a:pt x="f112" y="f43"/>
                </a:cubicBezTo>
                <a:lnTo>
                  <a:pt x="f112" y="f120"/>
                </a:lnTo>
                <a:cubicBezTo>
                  <a:pt x="f112" y="f121"/>
                  <a:pt x="f111" y="f122"/>
                  <a:pt x="f110" y="f122"/>
                </a:cubicBezTo>
                <a:lnTo>
                  <a:pt x="f108" y="f122"/>
                </a:lnTo>
                <a:cubicBezTo>
                  <a:pt x="f123" y="f124"/>
                  <a:pt x="f105" y="f125"/>
                  <a:pt x="f104" y="f125"/>
                </a:cubicBezTo>
                <a:cubicBezTo>
                  <a:pt x="f118" y="f125"/>
                  <a:pt x="f126" y="f124"/>
                  <a:pt x="f43" y="f122"/>
                </a:cubicBezTo>
                <a:lnTo>
                  <a:pt x="f5" y="f122"/>
                </a:lnTo>
                <a:cubicBezTo>
                  <a:pt x="f121" y="f122"/>
                  <a:pt x="f127" y="f121"/>
                  <a:pt x="f127" y="f120"/>
                </a:cubicBezTo>
                <a:lnTo>
                  <a:pt x="f127" y="f43"/>
                </a:lnTo>
                <a:cubicBezTo>
                  <a:pt x="f128" y="f129"/>
                  <a:pt x="f3" y="f118"/>
                  <a:pt x="f3" y="f104"/>
                </a:cubicBezTo>
                <a:cubicBezTo>
                  <a:pt x="f3" y="f117"/>
                  <a:pt x="f128" y="f25"/>
                  <a:pt x="f127" y="f11"/>
                </a:cubicBezTo>
                <a:lnTo>
                  <a:pt x="f127" y="f10"/>
                </a:lnTo>
                <a:cubicBezTo>
                  <a:pt x="f127" y="f113"/>
                  <a:pt x="f121" y="f109"/>
                  <a:pt x="f5" y="f109"/>
                </a:cubicBezTo>
                <a:lnTo>
                  <a:pt x="f43" y="f109"/>
                </a:lnTo>
                <a:cubicBezTo>
                  <a:pt x="f130" y="f107"/>
                  <a:pt x="f118" y="f2"/>
                  <a:pt x="f10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103" name="Google Shape;6862;p88">
            <a:extLst>
              <a:ext uri="{FF2B5EF4-FFF2-40B4-BE49-F238E27FC236}">
                <a16:creationId xmlns:a16="http://schemas.microsoft.com/office/drawing/2014/main" id="{42E7D73B-4A53-B042-14CB-C70677430EBD}"/>
              </a:ext>
            </a:extLst>
          </p:cNvPr>
          <p:cNvGrpSpPr/>
          <p:nvPr/>
        </p:nvGrpSpPr>
        <p:grpSpPr>
          <a:xfrm>
            <a:off x="4907685" y="1706389"/>
            <a:ext cx="460830" cy="449225"/>
            <a:chOff x="4907685" y="1706389"/>
            <a:chExt cx="460830" cy="449225"/>
          </a:xfrm>
        </p:grpSpPr>
        <p:sp>
          <p:nvSpPr>
            <p:cNvPr id="104" name="Google Shape;6863;p88">
              <a:extLst>
                <a:ext uri="{FF2B5EF4-FFF2-40B4-BE49-F238E27FC236}">
                  <a16:creationId xmlns:a16="http://schemas.microsoft.com/office/drawing/2014/main" id="{15CA836C-36BA-D759-60AB-97791417B2B9}"/>
                </a:ext>
              </a:extLst>
            </p:cNvPr>
            <p:cNvSpPr/>
            <p:nvPr/>
          </p:nvSpPr>
          <p:spPr>
            <a:xfrm>
              <a:off x="4907685" y="1708720"/>
              <a:ext cx="460830" cy="446894"/>
            </a:xfrm>
            <a:custGeom>
              <a:avLst/>
              <a:gdLst>
                <a:gd name="f0" fmla="val w"/>
                <a:gd name="f1" fmla="val h"/>
                <a:gd name="f2" fmla="val 0"/>
                <a:gd name="f3" fmla="val 12067"/>
                <a:gd name="f4" fmla="val 11702"/>
                <a:gd name="f5" fmla="val 2558"/>
                <a:gd name="f6" fmla="val 2357"/>
                <a:gd name="f7" fmla="val 2155"/>
                <a:gd name="f8" fmla="val 24"/>
                <a:gd name="f9" fmla="val 1954"/>
                <a:gd name="f10" fmla="val 70"/>
                <a:gd name="f11" fmla="val 1828"/>
                <a:gd name="f12" fmla="val 102"/>
                <a:gd name="f13" fmla="val 1733"/>
                <a:gd name="f14" fmla="val 196"/>
                <a:gd name="f15" fmla="val 1702"/>
                <a:gd name="f16" fmla="val 322"/>
                <a:gd name="f17" fmla="val 1670"/>
                <a:gd name="f18" fmla="val 448"/>
                <a:gd name="f19" fmla="val 543"/>
                <a:gd name="f20" fmla="val 1796"/>
                <a:gd name="f21" fmla="val 637"/>
                <a:gd name="f22" fmla="val 2679"/>
                <a:gd name="f23" fmla="val 1551"/>
                <a:gd name="f24" fmla="val 2962"/>
                <a:gd name="f25" fmla="val 1803"/>
                <a:gd name="f26" fmla="val 2244"/>
                <a:gd name="f27" fmla="val 2528"/>
                <a:gd name="f28" fmla="val 2553"/>
                <a:gd name="f29" fmla="val 2669"/>
                <a:gd name="f30" fmla="val 2379"/>
                <a:gd name="f31" fmla="val 2740"/>
                <a:gd name="f32" fmla="val 2202"/>
                <a:gd name="f33" fmla="val 2025"/>
                <a:gd name="f34" fmla="val 1844"/>
                <a:gd name="f35" fmla="val 788"/>
                <a:gd name="f36" fmla="val 1614"/>
                <a:gd name="f37" fmla="val 744"/>
                <a:gd name="f38" fmla="val 1569"/>
                <a:gd name="f39" fmla="val 668"/>
                <a:gd name="f40" fmla="val 1525"/>
                <a:gd name="f41" fmla="val 582"/>
                <a:gd name="f42" fmla="val 547"/>
                <a:gd name="f43" fmla="val 510"/>
                <a:gd name="f44" fmla="val 1532"/>
                <a:gd name="f45" fmla="val 473"/>
                <a:gd name="f46" fmla="val 347"/>
                <a:gd name="f47" fmla="val 1582"/>
                <a:gd name="f48" fmla="val 284"/>
                <a:gd name="f49" fmla="val 1645"/>
                <a:gd name="f50" fmla="val 253"/>
                <a:gd name="f51" fmla="val 1771"/>
                <a:gd name="f52" fmla="val 1"/>
                <a:gd name="f53" fmla="val 2591"/>
                <a:gd name="f54" fmla="val 3473"/>
                <a:gd name="f55" fmla="val 883"/>
                <a:gd name="f56" fmla="val 4103"/>
                <a:gd name="f57" fmla="val 1366"/>
                <a:gd name="f58" fmla="val 4494"/>
                <a:gd name="f59" fmla="val 1932"/>
                <a:gd name="f60" fmla="val 4750"/>
                <a:gd name="f61" fmla="val 2619"/>
                <a:gd name="f62" fmla="val 2874"/>
                <a:gd name="f63" fmla="val 3145"/>
                <a:gd name="f64" fmla="val 4715"/>
                <a:gd name="f65" fmla="val 3435"/>
                <a:gd name="f66" fmla="val 4638"/>
                <a:gd name="f67" fmla="val 7247"/>
                <a:gd name="f68" fmla="val 8482"/>
                <a:gd name="f69" fmla="val 6963"/>
                <a:gd name="f70" fmla="val 9522"/>
                <a:gd name="f71" fmla="val 7215"/>
                <a:gd name="f72" fmla="val 10372"/>
                <a:gd name="f73" fmla="val 7814"/>
                <a:gd name="f74" fmla="val 10971"/>
                <a:gd name="f75" fmla="val 8291"/>
                <a:gd name="f76" fmla="val 11472"/>
                <a:gd name="f77" fmla="val 8895"/>
                <a:gd name="f78" fmla="val 9516"/>
                <a:gd name="f79" fmla="val 9714"/>
                <a:gd name="f80" fmla="val 9915"/>
                <a:gd name="f81" fmla="val 11678"/>
                <a:gd name="f82" fmla="val 10114"/>
                <a:gd name="f83" fmla="val 11632"/>
                <a:gd name="f84" fmla="val 10240"/>
                <a:gd name="f85" fmla="val 11569"/>
                <a:gd name="f86" fmla="val 10334"/>
                <a:gd name="f87" fmla="val 11506"/>
                <a:gd name="f88" fmla="val 10366"/>
                <a:gd name="f89" fmla="val 11380"/>
                <a:gd name="f90" fmla="val 10397"/>
                <a:gd name="f91" fmla="val 11254"/>
                <a:gd name="f92" fmla="val 11128"/>
                <a:gd name="f93" fmla="val 10271"/>
                <a:gd name="f94" fmla="val 11065"/>
                <a:gd name="f95" fmla="val 9389"/>
                <a:gd name="f96" fmla="val 10152"/>
                <a:gd name="f97" fmla="val 9106"/>
                <a:gd name="f98" fmla="val 9868"/>
                <a:gd name="f99" fmla="val 9459"/>
                <a:gd name="f100" fmla="val 9175"/>
                <a:gd name="f101" fmla="val 9515"/>
                <a:gd name="f102" fmla="val 9033"/>
                <a:gd name="f103" fmla="val 9688"/>
                <a:gd name="f104" fmla="val 8962"/>
                <a:gd name="f105" fmla="val 9866"/>
                <a:gd name="f106" fmla="val 10043"/>
                <a:gd name="f107" fmla="val 10224"/>
                <a:gd name="f108" fmla="val 11279"/>
                <a:gd name="f109" fmla="val 10089"/>
                <a:gd name="f110" fmla="val 11326"/>
                <a:gd name="f111" fmla="val 10135"/>
                <a:gd name="f112" fmla="val 11405"/>
                <a:gd name="f113" fmla="val 10164"/>
                <a:gd name="f114" fmla="val 11494"/>
                <a:gd name="f115" fmla="val 11527"/>
                <a:gd name="f116" fmla="val 11561"/>
                <a:gd name="f117" fmla="val 10160"/>
                <a:gd name="f118" fmla="val 11594"/>
                <a:gd name="f119" fmla="val 11720"/>
                <a:gd name="f120" fmla="val 10120"/>
                <a:gd name="f121" fmla="val 11783"/>
                <a:gd name="f122" fmla="val 10026"/>
                <a:gd name="f123" fmla="val 11815"/>
                <a:gd name="f124" fmla="val 9931"/>
                <a:gd name="f125" fmla="val 9081"/>
                <a:gd name="f126" fmla="val 8230"/>
                <a:gd name="f127" fmla="val 11185"/>
                <a:gd name="f128" fmla="val 7600"/>
                <a:gd name="f129" fmla="val 10778"/>
                <a:gd name="f130" fmla="val 7170"/>
                <a:gd name="f131" fmla="val 6903"/>
                <a:gd name="f132" fmla="val 9537"/>
                <a:gd name="f133" fmla="val 9266"/>
                <a:gd name="f134" fmla="val 8975"/>
                <a:gd name="f135" fmla="val 6944"/>
                <a:gd name="f136" fmla="val 8665"/>
                <a:gd name="f137" fmla="val 7033"/>
                <a:gd name="f138" fmla="val 4852"/>
                <a:gd name="f139" fmla="val 3221"/>
                <a:gd name="f140" fmla="val 4884"/>
                <a:gd name="f141" fmla="val 3032"/>
                <a:gd name="f142" fmla="val 5136"/>
                <a:gd name="f143" fmla="val 2213"/>
                <a:gd name="f144" fmla="val 1330"/>
                <a:gd name="f145" fmla="val 4254"/>
                <a:gd name="f146" fmla="val 700"/>
                <a:gd name="f147" fmla="val 3778"/>
                <a:gd name="f148" fmla="val 225"/>
                <a:gd name="f149" fmla="val 3177"/>
                <a:gd name="f150" fmla="*/ f0 1 12067"/>
                <a:gd name="f151" fmla="*/ f1 1 11702"/>
                <a:gd name="f152" fmla="val f2"/>
                <a:gd name="f153" fmla="val f3"/>
                <a:gd name="f154" fmla="val f4"/>
                <a:gd name="f155" fmla="+- f154 0 f152"/>
                <a:gd name="f156" fmla="+- f153 0 f152"/>
                <a:gd name="f157" fmla="*/ f156 1 12067"/>
                <a:gd name="f158" fmla="*/ f155 1 11702"/>
                <a:gd name="f159" fmla="*/ f152 1 f157"/>
                <a:gd name="f160" fmla="*/ f153 1 f157"/>
                <a:gd name="f161" fmla="*/ f152 1 f158"/>
                <a:gd name="f162" fmla="*/ f154 1 f158"/>
                <a:gd name="f163" fmla="*/ f159 f150 1"/>
                <a:gd name="f164" fmla="*/ f160 f150 1"/>
                <a:gd name="f165" fmla="*/ f162 f151 1"/>
                <a:gd name="f166" fmla="*/ f161 f151 1"/>
              </a:gdLst>
              <a:ahLst/>
              <a:cxnLst>
                <a:cxn ang="3cd4">
                  <a:pos x="hc" y="t"/>
                </a:cxn>
                <a:cxn ang="0">
                  <a:pos x="r" y="vc"/>
                </a:cxn>
                <a:cxn ang="cd4">
                  <a:pos x="hc" y="b"/>
                </a:cxn>
                <a:cxn ang="cd2">
                  <a:pos x="l" y="vc"/>
                </a:cxn>
              </a:cxnLst>
              <a:rect l="f163" t="f166" r="f164" b="f165"/>
              <a:pathLst>
                <a:path w="12067" h="11702">
                  <a:moveTo>
                    <a:pt x="f5" y="f2"/>
                  </a:moveTo>
                  <a:cubicBezTo>
                    <a:pt x="f6" y="f2"/>
                    <a:pt x="f7" y="f8"/>
                    <a:pt x="f9" y="f10"/>
                  </a:cubicBezTo>
                  <a:cubicBezTo>
                    <a:pt x="f11" y="f12"/>
                    <a:pt x="f13" y="f14"/>
                    <a:pt x="f15" y="f16"/>
                  </a:cubicBezTo>
                  <a:cubicBezTo>
                    <a:pt x="f17" y="f18"/>
                    <a:pt x="f15" y="f19"/>
                    <a:pt x="f20" y="f21"/>
                  </a:cubicBezTo>
                  <a:lnTo>
                    <a:pt x="f22" y="f23"/>
                  </a:lnTo>
                  <a:cubicBezTo>
                    <a:pt x="f24" y="f25"/>
                    <a:pt x="f24" y="f26"/>
                    <a:pt x="f22" y="f27"/>
                  </a:cubicBezTo>
                  <a:cubicBezTo>
                    <a:pt x="f28" y="f29"/>
                    <a:pt x="f30" y="f31"/>
                    <a:pt x="f32" y="f31"/>
                  </a:cubicBezTo>
                  <a:cubicBezTo>
                    <a:pt x="f33" y="f31"/>
                    <a:pt x="f34" y="f29"/>
                    <a:pt x="f15" y="f27"/>
                  </a:cubicBezTo>
                  <a:lnTo>
                    <a:pt x="f35" y="f36"/>
                  </a:lnTo>
                  <a:cubicBezTo>
                    <a:pt x="f37" y="f38"/>
                    <a:pt x="f39" y="f40"/>
                    <a:pt x="f41" y="f40"/>
                  </a:cubicBezTo>
                  <a:cubicBezTo>
                    <a:pt x="f42" y="f40"/>
                    <a:pt x="f43" y="f44"/>
                    <a:pt x="f45" y="f23"/>
                  </a:cubicBezTo>
                  <a:cubicBezTo>
                    <a:pt x="f46" y="f47"/>
                    <a:pt x="f48" y="f49"/>
                    <a:pt x="f50" y="f51"/>
                  </a:cubicBezTo>
                  <a:cubicBezTo>
                    <a:pt x="f52" y="f53"/>
                    <a:pt x="f50" y="f54"/>
                    <a:pt x="f55" y="f56"/>
                  </a:cubicBezTo>
                  <a:cubicBezTo>
                    <a:pt x="f57" y="f58"/>
                    <a:pt x="f59" y="f60"/>
                    <a:pt x="f61" y="f60"/>
                  </a:cubicBezTo>
                  <a:cubicBezTo>
                    <a:pt x="f62" y="f60"/>
                    <a:pt x="f63" y="f64"/>
                    <a:pt x="f65" y="f66"/>
                  </a:cubicBezTo>
                  <a:lnTo>
                    <a:pt x="f67" y="f68"/>
                  </a:lnTo>
                  <a:cubicBezTo>
                    <a:pt x="f69" y="f70"/>
                    <a:pt x="f71" y="f72"/>
                    <a:pt x="f73" y="f74"/>
                  </a:cubicBezTo>
                  <a:cubicBezTo>
                    <a:pt x="f75" y="f76"/>
                    <a:pt x="f77" y="f4"/>
                    <a:pt x="f78" y="f4"/>
                  </a:cubicBezTo>
                  <a:cubicBezTo>
                    <a:pt x="f79" y="f4"/>
                    <a:pt x="f80" y="f81"/>
                    <a:pt x="f82" y="f83"/>
                  </a:cubicBezTo>
                  <a:cubicBezTo>
                    <a:pt x="f84" y="f85"/>
                    <a:pt x="f86" y="f87"/>
                    <a:pt x="f88" y="f89"/>
                  </a:cubicBezTo>
                  <a:cubicBezTo>
                    <a:pt x="f90" y="f91"/>
                    <a:pt x="f88" y="f92"/>
                    <a:pt x="f93" y="f94"/>
                  </a:cubicBezTo>
                  <a:lnTo>
                    <a:pt x="f95" y="f96"/>
                  </a:lnTo>
                  <a:cubicBezTo>
                    <a:pt x="f97" y="f98"/>
                    <a:pt x="f97" y="f99"/>
                    <a:pt x="f95" y="f100"/>
                  </a:cubicBezTo>
                  <a:cubicBezTo>
                    <a:pt x="f101" y="f102"/>
                    <a:pt x="f103" y="f104"/>
                    <a:pt x="f105" y="f104"/>
                  </a:cubicBezTo>
                  <a:cubicBezTo>
                    <a:pt x="f106" y="f104"/>
                    <a:pt x="f107" y="f102"/>
                    <a:pt x="f88" y="f100"/>
                  </a:cubicBezTo>
                  <a:lnTo>
                    <a:pt x="f108" y="f109"/>
                  </a:lnTo>
                  <a:cubicBezTo>
                    <a:pt x="f110" y="f111"/>
                    <a:pt x="f112" y="f113"/>
                    <a:pt x="f114" y="f113"/>
                  </a:cubicBezTo>
                  <a:cubicBezTo>
                    <a:pt x="f115" y="f113"/>
                    <a:pt x="f116" y="f117"/>
                    <a:pt x="f118" y="f96"/>
                  </a:cubicBezTo>
                  <a:cubicBezTo>
                    <a:pt x="f119" y="f120"/>
                    <a:pt x="f121" y="f122"/>
                    <a:pt x="f123" y="f124"/>
                  </a:cubicBezTo>
                  <a:cubicBezTo>
                    <a:pt x="f3" y="f125"/>
                    <a:pt x="f123" y="f126"/>
                    <a:pt x="f127" y="f128"/>
                  </a:cubicBezTo>
                  <a:cubicBezTo>
                    <a:pt x="f129" y="f130"/>
                    <a:pt x="f107" y="f131"/>
                    <a:pt x="f132" y="f131"/>
                  </a:cubicBezTo>
                  <a:cubicBezTo>
                    <a:pt x="f133" y="f131"/>
                    <a:pt x="f134" y="f135"/>
                    <a:pt x="f136" y="f137"/>
                  </a:cubicBezTo>
                  <a:lnTo>
                    <a:pt x="f138" y="f139"/>
                  </a:lnTo>
                  <a:lnTo>
                    <a:pt x="f140" y="f141"/>
                  </a:lnTo>
                  <a:cubicBezTo>
                    <a:pt x="f142" y="f143"/>
                    <a:pt x="f140" y="f144"/>
                    <a:pt x="f145" y="f146"/>
                  </a:cubicBezTo>
                  <a:cubicBezTo>
                    <a:pt x="f147" y="f148"/>
                    <a:pt x="f149"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5" name="Google Shape;6864;p88">
              <a:extLst>
                <a:ext uri="{FF2B5EF4-FFF2-40B4-BE49-F238E27FC236}">
                  <a16:creationId xmlns:a16="http://schemas.microsoft.com/office/drawing/2014/main" id="{21F76938-A49A-34DE-83CC-671000311B1C}"/>
                </a:ext>
              </a:extLst>
            </p:cNvPr>
            <p:cNvSpPr/>
            <p:nvPr/>
          </p:nvSpPr>
          <p:spPr>
            <a:xfrm>
              <a:off x="4908901" y="1940000"/>
              <a:ext cx="220196" cy="214783"/>
            </a:xfrm>
            <a:custGeom>
              <a:avLst/>
              <a:gdLst>
                <a:gd name="f0" fmla="val w"/>
                <a:gd name="f1" fmla="val h"/>
                <a:gd name="f2" fmla="val 0"/>
                <a:gd name="f3" fmla="val 5766"/>
                <a:gd name="f4" fmla="val 5624"/>
                <a:gd name="f5" fmla="val 4080"/>
                <a:gd name="f6" fmla="val 1504"/>
                <a:gd name="f7" fmla="val 4167"/>
                <a:gd name="f8" fmla="val 4253"/>
                <a:gd name="f9" fmla="val 1528"/>
                <a:gd name="f10" fmla="val 4316"/>
                <a:gd name="f11" fmla="val 1575"/>
                <a:gd name="f12" fmla="val 4442"/>
                <a:gd name="f13" fmla="val 1701"/>
                <a:gd name="f14" fmla="val 1953"/>
                <a:gd name="f15" fmla="val 2048"/>
                <a:gd name="f16" fmla="val 2205"/>
                <a:gd name="f17" fmla="val 4159"/>
                <a:gd name="f18" fmla="val 2158"/>
                <a:gd name="f19" fmla="val 4206"/>
                <a:gd name="f20" fmla="val 2072"/>
                <a:gd name="f21" fmla="val 4230"/>
                <a:gd name="f22" fmla="val 1985"/>
                <a:gd name="f23" fmla="val 1898"/>
                <a:gd name="f24" fmla="val 1812"/>
                <a:gd name="f25" fmla="val 1764"/>
                <a:gd name="f26" fmla="val 1638"/>
                <a:gd name="f27" fmla="val 4033"/>
                <a:gd name="f28" fmla="val 3781"/>
                <a:gd name="f29" fmla="val 3686"/>
                <a:gd name="f30" fmla="val 3844"/>
                <a:gd name="f31" fmla="val 3907"/>
                <a:gd name="f32" fmla="val 3993"/>
                <a:gd name="f33" fmla="val 567"/>
                <a:gd name="f34" fmla="val 3277"/>
                <a:gd name="f35" fmla="val 4694"/>
                <a:gd name="f36" fmla="val 5198"/>
                <a:gd name="f37" fmla="val 835"/>
                <a:gd name="f38" fmla="val 5482"/>
                <a:gd name="f39" fmla="val 1189"/>
                <a:gd name="f40" fmla="val 1540"/>
                <a:gd name="f41" fmla="val 1890"/>
                <a:gd name="f42" fmla="val 2237"/>
                <a:gd name="f43" fmla="val 2489"/>
                <a:gd name="f44" fmla="*/ f0 1 5766"/>
                <a:gd name="f45" fmla="*/ f1 1 5624"/>
                <a:gd name="f46" fmla="val f2"/>
                <a:gd name="f47" fmla="val f3"/>
                <a:gd name="f48" fmla="val f4"/>
                <a:gd name="f49" fmla="+- f48 0 f46"/>
                <a:gd name="f50" fmla="+- f47 0 f46"/>
                <a:gd name="f51" fmla="*/ f50 1 5766"/>
                <a:gd name="f52" fmla="*/ f49 1 5624"/>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5766" h="5624">
                  <a:moveTo>
                    <a:pt x="f5" y="f6"/>
                  </a:moveTo>
                  <a:cubicBezTo>
                    <a:pt x="f7" y="f6"/>
                    <a:pt x="f8" y="f9"/>
                    <a:pt x="f10" y="f11"/>
                  </a:cubicBezTo>
                  <a:cubicBezTo>
                    <a:pt x="f12" y="f13"/>
                    <a:pt x="f12" y="f14"/>
                    <a:pt x="f10" y="f15"/>
                  </a:cubicBezTo>
                  <a:lnTo>
                    <a:pt x="f16" y="f17"/>
                  </a:lnTo>
                  <a:cubicBezTo>
                    <a:pt x="f18" y="f19"/>
                    <a:pt x="f20" y="f21"/>
                    <a:pt x="f22" y="f21"/>
                  </a:cubicBezTo>
                  <a:cubicBezTo>
                    <a:pt x="f23" y="f21"/>
                    <a:pt x="f24" y="f19"/>
                    <a:pt x="f25" y="f17"/>
                  </a:cubicBezTo>
                  <a:cubicBezTo>
                    <a:pt x="f26" y="f27"/>
                    <a:pt x="f26" y="f28"/>
                    <a:pt x="f25" y="f29"/>
                  </a:cubicBezTo>
                  <a:lnTo>
                    <a:pt x="f30" y="f11"/>
                  </a:lnTo>
                  <a:cubicBezTo>
                    <a:pt x="f31" y="f9"/>
                    <a:pt x="f32" y="f6"/>
                    <a:pt x="f5" y="f6"/>
                  </a:cubicBezTo>
                  <a:close/>
                  <a:moveTo>
                    <a:pt x="f30" y="f2"/>
                  </a:moveTo>
                  <a:lnTo>
                    <a:pt x="f33" y="f34"/>
                  </a:lnTo>
                  <a:cubicBezTo>
                    <a:pt x="f2" y="f30"/>
                    <a:pt x="f2" y="f35"/>
                    <a:pt x="f33" y="f36"/>
                  </a:cubicBezTo>
                  <a:cubicBezTo>
                    <a:pt x="f37" y="f38"/>
                    <a:pt x="f39" y="f4"/>
                    <a:pt x="f40" y="f4"/>
                  </a:cubicBezTo>
                  <a:cubicBezTo>
                    <a:pt x="f41" y="f4"/>
                    <a:pt x="f42" y="f38"/>
                    <a:pt x="f43" y="f36"/>
                  </a:cubicBezTo>
                  <a:lnTo>
                    <a:pt x="f3" y="f14"/>
                  </a:lnTo>
                  <a:lnTo>
                    <a:pt x="f30"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6" name="Google Shape;6865;p88">
              <a:extLst>
                <a:ext uri="{FF2B5EF4-FFF2-40B4-BE49-F238E27FC236}">
                  <a16:creationId xmlns:a16="http://schemas.microsoft.com/office/drawing/2014/main" id="{B3228986-A780-7513-C698-A3A31BB3EB02}"/>
                </a:ext>
              </a:extLst>
            </p:cNvPr>
            <p:cNvSpPr/>
            <p:nvPr/>
          </p:nvSpPr>
          <p:spPr>
            <a:xfrm>
              <a:off x="5166378" y="1706389"/>
              <a:ext cx="197327" cy="195114"/>
            </a:xfrm>
            <a:custGeom>
              <a:avLst/>
              <a:gdLst>
                <a:gd name="f0" fmla="val w"/>
                <a:gd name="f1" fmla="val h"/>
                <a:gd name="f2" fmla="val 0"/>
                <a:gd name="f3" fmla="val 5167"/>
                <a:gd name="f4" fmla="val 5109"/>
                <a:gd name="f5" fmla="val 4249"/>
                <a:gd name="f6" fmla="val 1"/>
                <a:gd name="f7" fmla="val 4179"/>
                <a:gd name="f8" fmla="val 4106"/>
                <a:gd name="f9" fmla="val 24"/>
                <a:gd name="f10" fmla="val 4033"/>
                <a:gd name="f11" fmla="val 68"/>
                <a:gd name="f12" fmla="val 2206"/>
                <a:gd name="f13" fmla="val 1171"/>
                <a:gd name="f14" fmla="val 2017"/>
                <a:gd name="f15" fmla="val 1265"/>
                <a:gd name="f16" fmla="val 1985"/>
                <a:gd name="f17" fmla="val 1549"/>
                <a:gd name="f18" fmla="val 2143"/>
                <a:gd name="f19" fmla="val 1706"/>
                <a:gd name="f20" fmla="val 2300"/>
                <a:gd name="f21" fmla="val 1864"/>
                <a:gd name="f22" fmla="val 4164"/>
                <a:gd name="f23" fmla="val 945"/>
                <a:gd name="f24" fmla="val 3245"/>
                <a:gd name="f25" fmla="val 2809"/>
                <a:gd name="f26" fmla="val 3434"/>
                <a:gd name="f27" fmla="val 2998"/>
                <a:gd name="f28" fmla="val 3502"/>
                <a:gd name="f29" fmla="val 3066"/>
                <a:gd name="f30" fmla="val 3594"/>
                <a:gd name="f31" fmla="val 3099"/>
                <a:gd name="f32" fmla="val 3684"/>
                <a:gd name="f33" fmla="val 3802"/>
                <a:gd name="f34" fmla="val 3916"/>
                <a:gd name="f35" fmla="val 3042"/>
                <a:gd name="f36" fmla="val 3970"/>
                <a:gd name="f37" fmla="val 2935"/>
                <a:gd name="f38" fmla="val 5073"/>
                <a:gd name="f39" fmla="val 1108"/>
                <a:gd name="f40" fmla="val 1013"/>
                <a:gd name="f41" fmla="val 793"/>
                <a:gd name="f42" fmla="val 5041"/>
                <a:gd name="f43" fmla="val 698"/>
                <a:gd name="f44" fmla="val 4474"/>
                <a:gd name="f45" fmla="val 100"/>
                <a:gd name="f46" fmla="val 4406"/>
                <a:gd name="f47" fmla="val 32"/>
                <a:gd name="f48" fmla="val 4330"/>
                <a:gd name="f49" fmla="*/ f0 1 5167"/>
                <a:gd name="f50" fmla="*/ f1 1 5109"/>
                <a:gd name="f51" fmla="val f2"/>
                <a:gd name="f52" fmla="val f3"/>
                <a:gd name="f53" fmla="val f4"/>
                <a:gd name="f54" fmla="+- f53 0 f51"/>
                <a:gd name="f55" fmla="+- f52 0 f51"/>
                <a:gd name="f56" fmla="*/ f55 1 5167"/>
                <a:gd name="f57" fmla="*/ f54 1 5109"/>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5167" h="5109">
                  <a:moveTo>
                    <a:pt x="f5" y="f6"/>
                  </a:moveTo>
                  <a:cubicBezTo>
                    <a:pt x="f7" y="f6"/>
                    <a:pt x="f8" y="f9"/>
                    <a:pt x="f10" y="f11"/>
                  </a:cubicBezTo>
                  <a:lnTo>
                    <a:pt x="f12" y="f13"/>
                  </a:lnTo>
                  <a:cubicBezTo>
                    <a:pt x="f14" y="f15"/>
                    <a:pt x="f16" y="f17"/>
                    <a:pt x="f18" y="f19"/>
                  </a:cubicBezTo>
                  <a:lnTo>
                    <a:pt x="f20" y="f21"/>
                  </a:lnTo>
                  <a:lnTo>
                    <a:pt x="f2" y="f22"/>
                  </a:lnTo>
                  <a:lnTo>
                    <a:pt x="f23" y="f4"/>
                  </a:lnTo>
                  <a:lnTo>
                    <a:pt x="f24" y="f25"/>
                  </a:lnTo>
                  <a:lnTo>
                    <a:pt x="f26" y="f27"/>
                  </a:lnTo>
                  <a:cubicBezTo>
                    <a:pt x="f28" y="f29"/>
                    <a:pt x="f30" y="f31"/>
                    <a:pt x="f32" y="f31"/>
                  </a:cubicBezTo>
                  <a:cubicBezTo>
                    <a:pt x="f33" y="f31"/>
                    <a:pt x="f34" y="f35"/>
                    <a:pt x="f36" y="f37"/>
                  </a:cubicBezTo>
                  <a:lnTo>
                    <a:pt x="f38" y="f39"/>
                  </a:lnTo>
                  <a:cubicBezTo>
                    <a:pt x="f3" y="f40"/>
                    <a:pt x="f3" y="f41"/>
                    <a:pt x="f42" y="f43"/>
                  </a:cubicBezTo>
                  <a:lnTo>
                    <a:pt x="f44" y="f45"/>
                  </a:lnTo>
                  <a:cubicBezTo>
                    <a:pt x="f46" y="f47"/>
                    <a:pt x="f48"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07" name="Google Shape;6913;p88">
            <a:extLst>
              <a:ext uri="{FF2B5EF4-FFF2-40B4-BE49-F238E27FC236}">
                <a16:creationId xmlns:a16="http://schemas.microsoft.com/office/drawing/2014/main" id="{724EB188-10C2-8062-F01C-2C374C93826D}"/>
              </a:ext>
            </a:extLst>
          </p:cNvPr>
          <p:cNvGrpSpPr/>
          <p:nvPr/>
        </p:nvGrpSpPr>
        <p:grpSpPr>
          <a:xfrm>
            <a:off x="5475372" y="1706599"/>
            <a:ext cx="450021" cy="448805"/>
            <a:chOff x="5475372" y="1706599"/>
            <a:chExt cx="450021" cy="448805"/>
          </a:xfrm>
        </p:grpSpPr>
        <p:sp>
          <p:nvSpPr>
            <p:cNvPr id="108" name="Google Shape;6914;p88">
              <a:extLst>
                <a:ext uri="{FF2B5EF4-FFF2-40B4-BE49-F238E27FC236}">
                  <a16:creationId xmlns:a16="http://schemas.microsoft.com/office/drawing/2014/main" id="{A77F500F-B65F-ACD8-D61D-5EB50825215C}"/>
                </a:ext>
              </a:extLst>
            </p:cNvPr>
            <p:cNvSpPr/>
            <p:nvPr/>
          </p:nvSpPr>
          <p:spPr>
            <a:xfrm>
              <a:off x="5475372" y="1706599"/>
              <a:ext cx="450021" cy="448805"/>
            </a:xfrm>
            <a:custGeom>
              <a:avLst/>
              <a:gdLst>
                <a:gd name="f0" fmla="val w"/>
                <a:gd name="f1" fmla="val h"/>
                <a:gd name="f2" fmla="val 0"/>
                <a:gd name="f3" fmla="val 11784"/>
                <a:gd name="f4" fmla="val 11752"/>
                <a:gd name="f5" fmla="val 5199"/>
                <a:gd name="f6" fmla="val 1"/>
                <a:gd name="f7" fmla="val 5042"/>
                <a:gd name="f8" fmla="val 4916"/>
                <a:gd name="f9" fmla="val 127"/>
                <a:gd name="f10" fmla="val 4884"/>
                <a:gd name="f11" fmla="val 284"/>
                <a:gd name="f12" fmla="val 4727"/>
                <a:gd name="f13" fmla="val 883"/>
                <a:gd name="f14" fmla="val 4191"/>
                <a:gd name="f15" fmla="val 977"/>
                <a:gd name="f16" fmla="val 3655"/>
                <a:gd name="f17" fmla="val 1229"/>
                <a:gd name="f18" fmla="val 3151"/>
                <a:gd name="f19" fmla="val 1513"/>
                <a:gd name="f20" fmla="val 2647"/>
                <a:gd name="f21" fmla="val 2599"/>
                <a:gd name="f22" fmla="val 1205"/>
                <a:gd name="f23" fmla="val 2542"/>
                <a:gd name="f24" fmla="val 1195"/>
                <a:gd name="f25" fmla="val 2482"/>
                <a:gd name="f26" fmla="val 2386"/>
                <a:gd name="f27" fmla="val 2284"/>
                <a:gd name="f28" fmla="val 1222"/>
                <a:gd name="f29" fmla="val 2206"/>
                <a:gd name="f30" fmla="val 1261"/>
                <a:gd name="f31" fmla="val 1135"/>
                <a:gd name="f32" fmla="val 2332"/>
                <a:gd name="f33" fmla="val 2490"/>
                <a:gd name="f34" fmla="val 1230"/>
                <a:gd name="f35" fmla="val 1198"/>
                <a:gd name="f36" fmla="val 3624"/>
                <a:gd name="f37" fmla="val 978"/>
                <a:gd name="f38" fmla="val 4726"/>
                <a:gd name="f39" fmla="val 4947"/>
                <a:gd name="f40" fmla="val 5041"/>
                <a:gd name="f41" fmla="val 6585"/>
                <a:gd name="f42" fmla="val 6743"/>
                <a:gd name="f43" fmla="val 6869"/>
                <a:gd name="f44" fmla="val 6900"/>
                <a:gd name="f45" fmla="val 7058"/>
                <a:gd name="f46" fmla="val 946"/>
                <a:gd name="f47" fmla="val 7404"/>
                <a:gd name="f48" fmla="val 1072"/>
                <a:gd name="f49" fmla="val 7782"/>
                <a:gd name="f50" fmla="val 8129"/>
                <a:gd name="f51" fmla="val 1504"/>
                <a:gd name="f52" fmla="val 7854"/>
                <a:gd name="f53" fmla="val 2843"/>
                <a:gd name="f54" fmla="val 6486"/>
                <a:gd name="f55" fmla="val 2841"/>
                <a:gd name="f56" fmla="val 2839"/>
                <a:gd name="f57" fmla="val 6488"/>
                <a:gd name="f58" fmla="val 2836"/>
                <a:gd name="f59" fmla="val 6491"/>
                <a:gd name="f60" fmla="val 6459"/>
                <a:gd name="f61" fmla="val 2805"/>
                <a:gd name="f62" fmla="val 6050"/>
                <a:gd name="f63" fmla="val 5955"/>
                <a:gd name="f64" fmla="val 2773"/>
                <a:gd name="f65" fmla="val 4222"/>
                <a:gd name="f66" fmla="val 5861"/>
                <a:gd name="f67" fmla="val 7562"/>
                <a:gd name="f68" fmla="val 8948"/>
                <a:gd name="f69" fmla="val 5924"/>
                <a:gd name="f70" fmla="val 7499"/>
                <a:gd name="f71" fmla="val 7751"/>
                <a:gd name="f72" fmla="val 8822"/>
                <a:gd name="f73" fmla="val 6113"/>
                <a:gd name="f74" fmla="val 6066"/>
                <a:gd name="f75" fmla="val 5963"/>
                <a:gd name="f76" fmla="val 8956"/>
                <a:gd name="f77" fmla="val 5821"/>
                <a:gd name="f78" fmla="val 5680"/>
                <a:gd name="f79" fmla="val 5499"/>
                <a:gd name="f80" fmla="val 5294"/>
                <a:gd name="f81" fmla="val 8917"/>
                <a:gd name="f82" fmla="val 10523"/>
                <a:gd name="f83" fmla="val 4034"/>
                <a:gd name="f84" fmla="val 10681"/>
                <a:gd name="f85" fmla="val 4349"/>
                <a:gd name="f86" fmla="val 10807"/>
                <a:gd name="f87" fmla="val 10870"/>
                <a:gd name="f88" fmla="val 11468"/>
                <a:gd name="f89" fmla="val 11626"/>
                <a:gd name="f90" fmla="val 6901"/>
                <a:gd name="f91" fmla="val 7594"/>
                <a:gd name="f92" fmla="val 10775"/>
                <a:gd name="f93" fmla="val 8633"/>
                <a:gd name="f94" fmla="val 10240"/>
                <a:gd name="f95" fmla="val 9137"/>
                <a:gd name="f96" fmla="val 9185"/>
                <a:gd name="f97" fmla="val 10547"/>
                <a:gd name="f98" fmla="val 9243"/>
                <a:gd name="f99" fmla="val 10558"/>
                <a:gd name="f100" fmla="val 9302"/>
                <a:gd name="f101" fmla="val 9399"/>
                <a:gd name="f102" fmla="val 9501"/>
                <a:gd name="f103" fmla="val 10531"/>
                <a:gd name="f104" fmla="val 9578"/>
                <a:gd name="f105" fmla="val 10492"/>
                <a:gd name="f106" fmla="val 10524"/>
                <a:gd name="f107" fmla="val 9547"/>
                <a:gd name="f108" fmla="val 10650"/>
                <a:gd name="f109" fmla="val 9421"/>
                <a:gd name="f110" fmla="val 9263"/>
                <a:gd name="f111" fmla="val 10555"/>
                <a:gd name="f112" fmla="val 9106"/>
                <a:gd name="f113" fmla="val 10303"/>
                <a:gd name="f114" fmla="val 8601"/>
                <a:gd name="f115" fmla="val 10618"/>
                <a:gd name="f116" fmla="val 10933"/>
                <a:gd name="f117" fmla="val 7026"/>
                <a:gd name="f118" fmla="val 11500"/>
                <a:gd name="f119" fmla="val 11658"/>
                <a:gd name="f120" fmla="val 6806"/>
                <a:gd name="f121" fmla="val 6711"/>
                <a:gd name="f122" fmla="val 6554"/>
                <a:gd name="f123" fmla="val 5167"/>
                <a:gd name="f124" fmla="val 4915"/>
                <a:gd name="f125" fmla="val 10902"/>
                <a:gd name="f126" fmla="val 3687"/>
                <a:gd name="f127" fmla="val 10272"/>
                <a:gd name="f128" fmla="val 2521"/>
                <a:gd name="f129" fmla="val 10587"/>
                <a:gd name="f130" fmla="val 9509"/>
                <a:gd name="f131" fmla="val 1209"/>
                <a:gd name="f132" fmla="val 9430"/>
                <a:gd name="f133" fmla="val 1185"/>
                <a:gd name="f134" fmla="val 9347"/>
                <a:gd name="f135" fmla="val 9279"/>
                <a:gd name="f136" fmla="val 9208"/>
                <a:gd name="f137" fmla="val 1201"/>
                <a:gd name="f138" fmla="val 8161"/>
                <a:gd name="f139" fmla="*/ f0 1 11784"/>
                <a:gd name="f140" fmla="*/ f1 1 11752"/>
                <a:gd name="f141" fmla="val f2"/>
                <a:gd name="f142" fmla="val f3"/>
                <a:gd name="f143" fmla="val f4"/>
                <a:gd name="f144" fmla="+- f143 0 f141"/>
                <a:gd name="f145" fmla="+- f142 0 f141"/>
                <a:gd name="f146" fmla="*/ f145 1 11784"/>
                <a:gd name="f147" fmla="*/ f144 1 11752"/>
                <a:gd name="f148" fmla="*/ f141 1 f146"/>
                <a:gd name="f149" fmla="*/ f142 1 f146"/>
                <a:gd name="f150" fmla="*/ f141 1 f147"/>
                <a:gd name="f151" fmla="*/ f143 1 f147"/>
                <a:gd name="f152" fmla="*/ f148 f139 1"/>
                <a:gd name="f153" fmla="*/ f149 f139 1"/>
                <a:gd name="f154" fmla="*/ f151 f140 1"/>
                <a:gd name="f155" fmla="*/ f150 f140 1"/>
              </a:gdLst>
              <a:ahLst/>
              <a:cxnLst>
                <a:cxn ang="3cd4">
                  <a:pos x="hc" y="t"/>
                </a:cxn>
                <a:cxn ang="0">
                  <a:pos x="r" y="vc"/>
                </a:cxn>
                <a:cxn ang="cd4">
                  <a:pos x="hc" y="b"/>
                </a:cxn>
                <a:cxn ang="cd2">
                  <a:pos x="l" y="vc"/>
                </a:cxn>
              </a:cxnLst>
              <a:rect l="f152" t="f155" r="f153" b="f154"/>
              <a:pathLst>
                <a:path w="11784" h="11752">
                  <a:moveTo>
                    <a:pt x="f5" y="f6"/>
                  </a:moveTo>
                  <a:cubicBezTo>
                    <a:pt x="f7" y="f6"/>
                    <a:pt x="f8" y="f9"/>
                    <a:pt x="f10" y="f11"/>
                  </a:cubicBezTo>
                  <a:lnTo>
                    <a:pt x="f12" y="f13"/>
                  </a:lnTo>
                  <a:cubicBezTo>
                    <a:pt x="f14" y="f15"/>
                    <a:pt x="f16" y="f17"/>
                    <a:pt x="f18" y="f19"/>
                  </a:cubicBezTo>
                  <a:lnTo>
                    <a:pt x="f20" y="f17"/>
                  </a:lnTo>
                  <a:cubicBezTo>
                    <a:pt x="f21" y="f22"/>
                    <a:pt x="f23" y="f24"/>
                    <a:pt x="f25" y="f24"/>
                  </a:cubicBezTo>
                  <a:cubicBezTo>
                    <a:pt x="f26" y="f24"/>
                    <a:pt x="f27" y="f28"/>
                    <a:pt x="f29" y="f30"/>
                  </a:cubicBezTo>
                  <a:lnTo>
                    <a:pt x="f30" y="f29"/>
                  </a:lnTo>
                  <a:cubicBezTo>
                    <a:pt x="f31" y="f32"/>
                    <a:pt x="f31" y="f33"/>
                    <a:pt x="f34" y="f20"/>
                  </a:cubicBezTo>
                  <a:lnTo>
                    <a:pt x="f19" y="f18"/>
                  </a:lnTo>
                  <a:cubicBezTo>
                    <a:pt x="f35" y="f36"/>
                    <a:pt x="f37" y="f14"/>
                    <a:pt x="f13" y="f38"/>
                  </a:cubicBezTo>
                  <a:lnTo>
                    <a:pt x="f11" y="f10"/>
                  </a:lnTo>
                  <a:cubicBezTo>
                    <a:pt x="f9" y="f39"/>
                    <a:pt x="f6" y="f40"/>
                    <a:pt x="f6" y="f5"/>
                  </a:cubicBezTo>
                  <a:lnTo>
                    <a:pt x="f6" y="f41"/>
                  </a:lnTo>
                  <a:cubicBezTo>
                    <a:pt x="f6" y="f42"/>
                    <a:pt x="f9" y="f43"/>
                    <a:pt x="f11" y="f44"/>
                  </a:cubicBezTo>
                  <a:lnTo>
                    <a:pt x="f13" y="f45"/>
                  </a:lnTo>
                  <a:cubicBezTo>
                    <a:pt x="f46" y="f47"/>
                    <a:pt x="f48" y="f49"/>
                    <a:pt x="f34" y="f50"/>
                  </a:cubicBezTo>
                  <a:cubicBezTo>
                    <a:pt x="f51" y="f52"/>
                    <a:pt x="f53" y="f54"/>
                    <a:pt x="f55" y="f54"/>
                  </a:cubicBezTo>
                  <a:lnTo>
                    <a:pt x="f55" y="f54"/>
                  </a:lnTo>
                  <a:cubicBezTo>
                    <a:pt x="f55" y="f54"/>
                    <a:pt x="f56" y="f57"/>
                    <a:pt x="f58" y="f59"/>
                  </a:cubicBezTo>
                  <a:cubicBezTo>
                    <a:pt x="f58" y="f60"/>
                    <a:pt x="f61" y="f62"/>
                    <a:pt x="f61" y="f63"/>
                  </a:cubicBezTo>
                  <a:cubicBezTo>
                    <a:pt x="f64" y="f65"/>
                    <a:pt x="f14" y="f58"/>
                    <a:pt x="f66" y="f58"/>
                  </a:cubicBezTo>
                  <a:cubicBezTo>
                    <a:pt x="f67" y="f58"/>
                    <a:pt x="f68" y="f65"/>
                    <a:pt x="f68" y="f69"/>
                  </a:cubicBezTo>
                  <a:cubicBezTo>
                    <a:pt x="f68" y="f70"/>
                    <a:pt x="f71" y="f72"/>
                    <a:pt x="f73" y="f68"/>
                  </a:cubicBezTo>
                  <a:cubicBezTo>
                    <a:pt x="f74" y="f68"/>
                    <a:pt x="f75" y="f76"/>
                    <a:pt x="f77" y="f76"/>
                  </a:cubicBezTo>
                  <a:cubicBezTo>
                    <a:pt x="f78" y="f76"/>
                    <a:pt x="f79" y="f68"/>
                    <a:pt x="f80" y="f81"/>
                  </a:cubicBezTo>
                  <a:lnTo>
                    <a:pt x="f16" y="f82"/>
                  </a:lnTo>
                  <a:cubicBezTo>
                    <a:pt x="f83" y="f84"/>
                    <a:pt x="f85" y="f86"/>
                    <a:pt x="f12" y="f87"/>
                  </a:cubicBezTo>
                  <a:lnTo>
                    <a:pt x="f10" y="f88"/>
                  </a:lnTo>
                  <a:cubicBezTo>
                    <a:pt x="f8" y="f89"/>
                    <a:pt x="f7" y="f4"/>
                    <a:pt x="f5" y="f4"/>
                  </a:cubicBezTo>
                  <a:lnTo>
                    <a:pt x="f41" y="f4"/>
                  </a:lnTo>
                  <a:cubicBezTo>
                    <a:pt x="f42" y="f4"/>
                    <a:pt x="f43" y="f89"/>
                    <a:pt x="f90" y="f88"/>
                  </a:cubicBezTo>
                  <a:lnTo>
                    <a:pt x="f45" y="f87"/>
                  </a:lnTo>
                  <a:cubicBezTo>
                    <a:pt x="f91" y="f92"/>
                    <a:pt x="f50" y="f82"/>
                    <a:pt x="f93" y="f94"/>
                  </a:cubicBezTo>
                  <a:lnTo>
                    <a:pt x="f95" y="f82"/>
                  </a:lnTo>
                  <a:cubicBezTo>
                    <a:pt x="f96" y="f97"/>
                    <a:pt x="f98" y="f99"/>
                    <a:pt x="f100" y="f99"/>
                  </a:cubicBezTo>
                  <a:cubicBezTo>
                    <a:pt x="f101" y="f99"/>
                    <a:pt x="f102" y="f103"/>
                    <a:pt x="f104" y="f105"/>
                  </a:cubicBezTo>
                  <a:lnTo>
                    <a:pt x="f106" y="f107"/>
                  </a:lnTo>
                  <a:cubicBezTo>
                    <a:pt x="f108" y="f109"/>
                    <a:pt x="f108" y="f110"/>
                    <a:pt x="f111" y="f112"/>
                  </a:cubicBezTo>
                  <a:lnTo>
                    <a:pt x="f113" y="f114"/>
                  </a:lnTo>
                  <a:cubicBezTo>
                    <a:pt x="f115" y="f50"/>
                    <a:pt x="f86" y="f67"/>
                    <a:pt x="f116" y="f117"/>
                  </a:cubicBezTo>
                  <a:lnTo>
                    <a:pt x="f118" y="f43"/>
                  </a:lnTo>
                  <a:cubicBezTo>
                    <a:pt x="f119" y="f120"/>
                    <a:pt x="f3" y="f121"/>
                    <a:pt x="f3" y="f122"/>
                  </a:cubicBezTo>
                  <a:lnTo>
                    <a:pt x="f3" y="f123"/>
                  </a:lnTo>
                  <a:cubicBezTo>
                    <a:pt x="f4" y="f40"/>
                    <a:pt x="f119" y="f124"/>
                    <a:pt x="f118" y="f10"/>
                  </a:cubicBezTo>
                  <a:lnTo>
                    <a:pt x="f125" y="f38"/>
                  </a:lnTo>
                  <a:cubicBezTo>
                    <a:pt x="f86" y="f14"/>
                    <a:pt x="f111" y="f126"/>
                    <a:pt x="f127" y="f18"/>
                  </a:cubicBezTo>
                  <a:lnTo>
                    <a:pt x="f111" y="f20"/>
                  </a:lnTo>
                  <a:cubicBezTo>
                    <a:pt x="f108" y="f128"/>
                    <a:pt x="f129" y="f32"/>
                    <a:pt x="f106" y="f29"/>
                  </a:cubicBezTo>
                  <a:lnTo>
                    <a:pt x="f104" y="f30"/>
                  </a:lnTo>
                  <a:cubicBezTo>
                    <a:pt x="f130" y="f131"/>
                    <a:pt x="f132" y="f133"/>
                    <a:pt x="f134" y="f133"/>
                  </a:cubicBezTo>
                  <a:cubicBezTo>
                    <a:pt x="f135" y="f133"/>
                    <a:pt x="f136" y="f137"/>
                    <a:pt x="f95" y="f17"/>
                  </a:cubicBezTo>
                  <a:lnTo>
                    <a:pt x="f93" y="f19"/>
                  </a:lnTo>
                  <a:cubicBezTo>
                    <a:pt x="f138" y="f35"/>
                    <a:pt x="f91" y="f15"/>
                    <a:pt x="f45" y="f13"/>
                  </a:cubicBezTo>
                  <a:lnTo>
                    <a:pt x="f90" y="f11"/>
                  </a:lnTo>
                  <a:cubicBezTo>
                    <a:pt x="f43" y="f9"/>
                    <a:pt x="f42" y="f6"/>
                    <a:pt x="f41"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09" name="Google Shape;6915;p88">
              <a:extLst>
                <a:ext uri="{FF2B5EF4-FFF2-40B4-BE49-F238E27FC236}">
                  <a16:creationId xmlns:a16="http://schemas.microsoft.com/office/drawing/2014/main" id="{40C97612-B8B5-2B03-1A25-457CC9C0D78E}"/>
                </a:ext>
              </a:extLst>
            </p:cNvPr>
            <p:cNvSpPr/>
            <p:nvPr/>
          </p:nvSpPr>
          <p:spPr>
            <a:xfrm>
              <a:off x="5475372" y="1841025"/>
              <a:ext cx="328507" cy="313191"/>
            </a:xfrm>
            <a:custGeom>
              <a:avLst/>
              <a:gdLst>
                <a:gd name="f0" fmla="val w"/>
                <a:gd name="f1" fmla="val h"/>
                <a:gd name="f2" fmla="val 0"/>
                <a:gd name="f3" fmla="val 8602"/>
                <a:gd name="f4" fmla="val 8201"/>
                <a:gd name="f5" fmla="val 5939"/>
                <a:gd name="f6" fmla="val 4729"/>
                <a:gd name="f7" fmla="val 3750"/>
                <a:gd name="f8" fmla="val 854"/>
                <a:gd name="f9" fmla="val 3561"/>
                <a:gd name="f10" fmla="val 1963"/>
                <a:gd name="f11" fmla="val 3466"/>
                <a:gd name="f12" fmla="val 2404"/>
                <a:gd name="f13" fmla="val 3498"/>
                <a:gd name="f14" fmla="val 2813"/>
                <a:gd name="f15" fmla="val 3624"/>
                <a:gd name="f16" fmla="val 3223"/>
                <a:gd name="f17" fmla="val 410"/>
                <a:gd name="f18" fmla="val 6468"/>
                <a:gd name="f19" fmla="val 1"/>
                <a:gd name="f20" fmla="val 6846"/>
                <a:gd name="f21" fmla="val 7507"/>
                <a:gd name="f22" fmla="val 7917"/>
                <a:gd name="f23" fmla="val 600"/>
                <a:gd name="f24" fmla="val 8106"/>
                <a:gd name="f25" fmla="val 852"/>
                <a:gd name="f26" fmla="val 8200"/>
                <a:gd name="f27" fmla="val 1111"/>
                <a:gd name="f28" fmla="val 1371"/>
                <a:gd name="f29" fmla="val 1639"/>
                <a:gd name="f30" fmla="val 1860"/>
                <a:gd name="f31" fmla="val 5136"/>
                <a:gd name="f32" fmla="val 4640"/>
                <a:gd name="f33" fmla="val 5388"/>
                <a:gd name="f34" fmla="val 4735"/>
                <a:gd name="f35" fmla="val 5664"/>
                <a:gd name="f36" fmla="val 4782"/>
                <a:gd name="f37" fmla="val 5947"/>
                <a:gd name="f38" fmla="val 6231"/>
                <a:gd name="f39" fmla="val 6522"/>
                <a:gd name="f40" fmla="val 6806"/>
                <a:gd name="f41" fmla="val 7846"/>
                <a:gd name="f42" fmla="val 4294"/>
                <a:gd name="f43" fmla="val 3065"/>
                <a:gd name="f44" fmla="val 8224"/>
                <a:gd name="f45" fmla="val 1773"/>
                <a:gd name="f46" fmla="val 8192"/>
                <a:gd name="f47" fmla="val 1647"/>
                <a:gd name="f48" fmla="val 8129"/>
                <a:gd name="f49" fmla="val 1553"/>
                <a:gd name="f50" fmla="val 8003"/>
                <a:gd name="f51" fmla="val 1521"/>
                <a:gd name="f52" fmla="val 7972"/>
                <a:gd name="f53" fmla="val 1514"/>
                <a:gd name="f54" fmla="val 7942"/>
                <a:gd name="f55" fmla="val 1510"/>
                <a:gd name="f56" fmla="val 7914"/>
                <a:gd name="f57" fmla="val 7830"/>
                <a:gd name="f58" fmla="val 7759"/>
                <a:gd name="f59" fmla="val 1545"/>
                <a:gd name="f60" fmla="val 7688"/>
                <a:gd name="f61" fmla="val 1616"/>
                <a:gd name="f62" fmla="val 6901"/>
                <a:gd name="f63" fmla="val 6759"/>
                <a:gd name="f64" fmla="val 2530"/>
                <a:gd name="f65" fmla="val 6578"/>
                <a:gd name="f66" fmla="val 2593"/>
                <a:gd name="f67" fmla="val 6400"/>
                <a:gd name="f68" fmla="val 6223"/>
                <a:gd name="f69" fmla="val 6050"/>
                <a:gd name="f70" fmla="val 5924"/>
                <a:gd name="f71" fmla="val 5640"/>
                <a:gd name="f72" fmla="val 2120"/>
                <a:gd name="f73" fmla="val 1679"/>
                <a:gd name="f74" fmla="val 1395"/>
                <a:gd name="f75" fmla="val 6711"/>
                <a:gd name="f76" fmla="val 608"/>
                <a:gd name="f77" fmla="val 6774"/>
                <a:gd name="f78" fmla="val 545"/>
                <a:gd name="f79" fmla="val 419"/>
                <a:gd name="f80" fmla="val 293"/>
                <a:gd name="f81" fmla="val 6743"/>
                <a:gd name="f82" fmla="val 198"/>
                <a:gd name="f83" fmla="val 6648"/>
                <a:gd name="f84" fmla="val 104"/>
                <a:gd name="f85" fmla="val 6554"/>
                <a:gd name="f86" fmla="val 72"/>
                <a:gd name="f87" fmla="val 6344"/>
                <a:gd name="f88" fmla="val 23"/>
                <a:gd name="f89" fmla="val 6139"/>
                <a:gd name="f90" fmla="*/ f0 1 8602"/>
                <a:gd name="f91" fmla="*/ f1 1 8201"/>
                <a:gd name="f92" fmla="val f2"/>
                <a:gd name="f93" fmla="val f3"/>
                <a:gd name="f94" fmla="val f4"/>
                <a:gd name="f95" fmla="+- f94 0 f92"/>
                <a:gd name="f96" fmla="+- f93 0 f92"/>
                <a:gd name="f97" fmla="*/ f96 1 8602"/>
                <a:gd name="f98" fmla="*/ f95 1 8201"/>
                <a:gd name="f99" fmla="*/ f92 1 f97"/>
                <a:gd name="f100" fmla="*/ f93 1 f97"/>
                <a:gd name="f101" fmla="*/ f92 1 f98"/>
                <a:gd name="f102" fmla="*/ f94 1 f98"/>
                <a:gd name="f103" fmla="*/ f99 f90 1"/>
                <a:gd name="f104" fmla="*/ f100 f90 1"/>
                <a:gd name="f105" fmla="*/ f102 f91 1"/>
                <a:gd name="f106" fmla="*/ f101 f91 1"/>
              </a:gdLst>
              <a:ahLst/>
              <a:cxnLst>
                <a:cxn ang="3cd4">
                  <a:pos x="hc" y="t"/>
                </a:cxn>
                <a:cxn ang="0">
                  <a:pos x="r" y="vc"/>
                </a:cxn>
                <a:cxn ang="cd4">
                  <a:pos x="hc" y="b"/>
                </a:cxn>
                <a:cxn ang="cd2">
                  <a:pos x="l" y="vc"/>
                </a:cxn>
              </a:cxnLst>
              <a:rect l="f103" t="f106" r="f104" b="f105"/>
              <a:pathLst>
                <a:path w="8602" h="8201">
                  <a:moveTo>
                    <a:pt x="f5" y="f2"/>
                  </a:moveTo>
                  <a:cubicBezTo>
                    <a:pt x="f6" y="f2"/>
                    <a:pt x="f7" y="f8"/>
                    <a:pt x="f9" y="f10"/>
                  </a:cubicBezTo>
                  <a:cubicBezTo>
                    <a:pt x="f11" y="f12"/>
                    <a:pt x="f13" y="f14"/>
                    <a:pt x="f15" y="f16"/>
                  </a:cubicBezTo>
                  <a:lnTo>
                    <a:pt x="f17" y="f18"/>
                  </a:lnTo>
                  <a:cubicBezTo>
                    <a:pt x="f19" y="f20"/>
                    <a:pt x="f19" y="f21"/>
                    <a:pt x="f17" y="f22"/>
                  </a:cubicBezTo>
                  <a:cubicBezTo>
                    <a:pt x="f23" y="f24"/>
                    <a:pt x="f25" y="f26"/>
                    <a:pt x="f27" y="f26"/>
                  </a:cubicBezTo>
                  <a:cubicBezTo>
                    <a:pt x="f28" y="f26"/>
                    <a:pt x="f29" y="f24"/>
                    <a:pt x="f30" y="f22"/>
                  </a:cubicBezTo>
                  <a:lnTo>
                    <a:pt x="f31" y="f32"/>
                  </a:lnTo>
                  <a:cubicBezTo>
                    <a:pt x="f33" y="f34"/>
                    <a:pt x="f35" y="f36"/>
                    <a:pt x="f37" y="f36"/>
                  </a:cubicBezTo>
                  <a:cubicBezTo>
                    <a:pt x="f38" y="f36"/>
                    <a:pt x="f39" y="f34"/>
                    <a:pt x="f40" y="f32"/>
                  </a:cubicBezTo>
                  <a:cubicBezTo>
                    <a:pt x="f41" y="f42"/>
                    <a:pt x="f3" y="f43"/>
                    <a:pt x="f44" y="f45"/>
                  </a:cubicBezTo>
                  <a:cubicBezTo>
                    <a:pt x="f46" y="f47"/>
                    <a:pt x="f48" y="f49"/>
                    <a:pt x="f50" y="f51"/>
                  </a:cubicBezTo>
                  <a:cubicBezTo>
                    <a:pt x="f52" y="f53"/>
                    <a:pt x="f54" y="f55"/>
                    <a:pt x="f56" y="f55"/>
                  </a:cubicBezTo>
                  <a:cubicBezTo>
                    <a:pt x="f57" y="f55"/>
                    <a:pt x="f58" y="f59"/>
                    <a:pt x="f60" y="f61"/>
                  </a:cubicBezTo>
                  <a:lnTo>
                    <a:pt x="f62" y="f12"/>
                  </a:lnTo>
                  <a:cubicBezTo>
                    <a:pt x="f63" y="f64"/>
                    <a:pt x="f65" y="f66"/>
                    <a:pt x="f67" y="f66"/>
                  </a:cubicBezTo>
                  <a:cubicBezTo>
                    <a:pt x="f68" y="f66"/>
                    <a:pt x="f69" y="f64"/>
                    <a:pt x="f70" y="f12"/>
                  </a:cubicBezTo>
                  <a:cubicBezTo>
                    <a:pt x="f71" y="f72"/>
                    <a:pt x="f71" y="f73"/>
                    <a:pt x="f70" y="f74"/>
                  </a:cubicBezTo>
                  <a:lnTo>
                    <a:pt x="f75" y="f76"/>
                  </a:lnTo>
                  <a:cubicBezTo>
                    <a:pt x="f77" y="f78"/>
                    <a:pt x="f40" y="f79"/>
                    <a:pt x="f77" y="f80"/>
                  </a:cubicBezTo>
                  <a:cubicBezTo>
                    <a:pt x="f81" y="f82"/>
                    <a:pt x="f83" y="f84"/>
                    <a:pt x="f85" y="f86"/>
                  </a:cubicBezTo>
                  <a:cubicBezTo>
                    <a:pt x="f87" y="f88"/>
                    <a:pt x="f89"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10" name="Google Shape;6947;p88">
            <a:extLst>
              <a:ext uri="{FF2B5EF4-FFF2-40B4-BE49-F238E27FC236}">
                <a16:creationId xmlns:a16="http://schemas.microsoft.com/office/drawing/2014/main" id="{A12D62A5-D78D-09E6-E0C6-ABD2C1FDDD3D}"/>
              </a:ext>
            </a:extLst>
          </p:cNvPr>
          <p:cNvGrpSpPr/>
          <p:nvPr/>
        </p:nvGrpSpPr>
        <p:grpSpPr>
          <a:xfrm>
            <a:off x="3147849" y="1725783"/>
            <a:ext cx="446391" cy="447617"/>
            <a:chOff x="3147849" y="1725783"/>
            <a:chExt cx="446391" cy="447617"/>
          </a:xfrm>
        </p:grpSpPr>
        <p:sp>
          <p:nvSpPr>
            <p:cNvPr id="111" name="Google Shape;6948;p88">
              <a:extLst>
                <a:ext uri="{FF2B5EF4-FFF2-40B4-BE49-F238E27FC236}">
                  <a16:creationId xmlns:a16="http://schemas.microsoft.com/office/drawing/2014/main" id="{CB6DC928-7865-E55B-A7F7-A1C855845AA3}"/>
                </a:ext>
              </a:extLst>
            </p:cNvPr>
            <p:cNvSpPr/>
            <p:nvPr/>
          </p:nvSpPr>
          <p:spPr>
            <a:xfrm>
              <a:off x="3147849" y="1725783"/>
              <a:ext cx="105896" cy="446400"/>
            </a:xfrm>
            <a:custGeom>
              <a:avLst/>
              <a:gdLst>
                <a:gd name="f0" fmla="val w"/>
                <a:gd name="f1" fmla="val h"/>
                <a:gd name="f2" fmla="val 0"/>
                <a:gd name="f3" fmla="val 2773"/>
                <a:gd name="f4" fmla="val 11689"/>
                <a:gd name="f5" fmla="val 1418"/>
                <a:gd name="f6" fmla="val 1072"/>
                <a:gd name="f7" fmla="val 757"/>
                <a:gd name="f8" fmla="val 315"/>
                <a:gd name="f9" fmla="val 662"/>
                <a:gd name="f10" fmla="val 9578"/>
                <a:gd name="f11" fmla="val 9830"/>
                <a:gd name="f12" fmla="val 914"/>
                <a:gd name="f13" fmla="val 10050"/>
                <a:gd name="f14" fmla="val 1103"/>
                <a:gd name="f15" fmla="val 10176"/>
                <a:gd name="f16" fmla="val 10996"/>
                <a:gd name="f17" fmla="val 347"/>
                <a:gd name="f18" fmla="val 158"/>
                <a:gd name="f19" fmla="val 1"/>
                <a:gd name="f20" fmla="val 11153"/>
                <a:gd name="f21" fmla="val 11342"/>
                <a:gd name="f22" fmla="val 11531"/>
                <a:gd name="f23" fmla="val 2395"/>
                <a:gd name="f24" fmla="val 2616"/>
                <a:gd name="f25" fmla="val 1733"/>
                <a:gd name="f26" fmla="val 1922"/>
                <a:gd name="f27" fmla="val 2080"/>
                <a:gd name="f28" fmla="val 9861"/>
                <a:gd name="f29" fmla="val 284"/>
                <a:gd name="f30" fmla="val 1765"/>
                <a:gd name="f31" fmla="*/ f0 1 2773"/>
                <a:gd name="f32" fmla="*/ f1 1 11689"/>
                <a:gd name="f33" fmla="val f2"/>
                <a:gd name="f34" fmla="val f3"/>
                <a:gd name="f35" fmla="val f4"/>
                <a:gd name="f36" fmla="+- f35 0 f33"/>
                <a:gd name="f37" fmla="+- f34 0 f33"/>
                <a:gd name="f38" fmla="*/ f37 1 2773"/>
                <a:gd name="f39" fmla="*/ f36 1 11689"/>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2773" h="11689">
                  <a:moveTo>
                    <a:pt x="f5" y="f2"/>
                  </a:moveTo>
                  <a:cubicBezTo>
                    <a:pt x="f6" y="f2"/>
                    <a:pt x="f7" y="f8"/>
                    <a:pt x="f7" y="f9"/>
                  </a:cubicBezTo>
                  <a:lnTo>
                    <a:pt x="f7" y="f10"/>
                  </a:lnTo>
                  <a:cubicBezTo>
                    <a:pt x="f7" y="f11"/>
                    <a:pt x="f12" y="f13"/>
                    <a:pt x="f14" y="f15"/>
                  </a:cubicBezTo>
                  <a:lnTo>
                    <a:pt x="f14" y="f16"/>
                  </a:lnTo>
                  <a:lnTo>
                    <a:pt x="f17" y="f16"/>
                  </a:lnTo>
                  <a:cubicBezTo>
                    <a:pt x="f18" y="f16"/>
                    <a:pt x="f19" y="f20"/>
                    <a:pt x="f19" y="f21"/>
                  </a:cubicBezTo>
                  <a:cubicBezTo>
                    <a:pt x="f19" y="f22"/>
                    <a:pt x="f18" y="f4"/>
                    <a:pt x="f17" y="f4"/>
                  </a:cubicBezTo>
                  <a:lnTo>
                    <a:pt x="f23" y="f4"/>
                  </a:lnTo>
                  <a:cubicBezTo>
                    <a:pt x="f24" y="f4"/>
                    <a:pt x="f3" y="f22"/>
                    <a:pt x="f3" y="f21"/>
                  </a:cubicBezTo>
                  <a:cubicBezTo>
                    <a:pt x="f3" y="f20"/>
                    <a:pt x="f24" y="f16"/>
                    <a:pt x="f23" y="f16"/>
                  </a:cubicBezTo>
                  <a:lnTo>
                    <a:pt x="f25" y="f16"/>
                  </a:lnTo>
                  <a:lnTo>
                    <a:pt x="f25" y="f15"/>
                  </a:lnTo>
                  <a:cubicBezTo>
                    <a:pt x="f26" y="f13"/>
                    <a:pt x="f27" y="f28"/>
                    <a:pt x="f27" y="f10"/>
                  </a:cubicBezTo>
                  <a:lnTo>
                    <a:pt x="f27" y="f9"/>
                  </a:lnTo>
                  <a:cubicBezTo>
                    <a:pt x="f27" y="f29"/>
                    <a:pt x="f30"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2" name="Google Shape;6949;p88">
              <a:extLst>
                <a:ext uri="{FF2B5EF4-FFF2-40B4-BE49-F238E27FC236}">
                  <a16:creationId xmlns:a16="http://schemas.microsoft.com/office/drawing/2014/main" id="{0C393A0D-A537-2517-3E80-D58D16C41F67}"/>
                </a:ext>
              </a:extLst>
            </p:cNvPr>
            <p:cNvSpPr/>
            <p:nvPr/>
          </p:nvSpPr>
          <p:spPr>
            <a:xfrm>
              <a:off x="3464286" y="1897828"/>
              <a:ext cx="129954" cy="38532"/>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val 190"/>
                <a:gd name="f12" fmla="*/ f0 1 3403"/>
                <a:gd name="f13" fmla="*/ f1 1 1009"/>
                <a:gd name="f14" fmla="val f2"/>
                <a:gd name="f15" fmla="val f3"/>
                <a:gd name="f16" fmla="val f4"/>
                <a:gd name="f17" fmla="+- f16 0 f14"/>
                <a:gd name="f18" fmla="+- f15 0 f14"/>
                <a:gd name="f19" fmla="*/ f18 1 3403"/>
                <a:gd name="f20" fmla="*/ f17 1 1009"/>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11"/>
                    <a:pt x="f10" y="f6"/>
                    <a:pt x="f9"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3" name="Google Shape;6950;p88">
              <a:extLst>
                <a:ext uri="{FF2B5EF4-FFF2-40B4-BE49-F238E27FC236}">
                  <a16:creationId xmlns:a16="http://schemas.microsoft.com/office/drawing/2014/main" id="{E7B9CBE1-44DE-2191-C2A4-ECEC94099F61}"/>
                </a:ext>
              </a:extLst>
            </p:cNvPr>
            <p:cNvSpPr/>
            <p:nvPr/>
          </p:nvSpPr>
          <p:spPr>
            <a:xfrm>
              <a:off x="3464286" y="1962787"/>
              <a:ext cx="129954" cy="38532"/>
            </a:xfrm>
            <a:custGeom>
              <a:avLst/>
              <a:gdLst>
                <a:gd name="f0" fmla="val w"/>
                <a:gd name="f1" fmla="val h"/>
                <a:gd name="f2" fmla="val 0"/>
                <a:gd name="f3" fmla="val 3403"/>
                <a:gd name="f4" fmla="val 1009"/>
                <a:gd name="f5" fmla="val 505"/>
                <a:gd name="f6" fmla="val 1"/>
                <a:gd name="f7" fmla="val 221"/>
                <a:gd name="f8" fmla="val 788"/>
                <a:gd name="f9" fmla="val 2899"/>
                <a:gd name="f10" fmla="val 3182"/>
                <a:gd name="f11" fmla="*/ f0 1 3403"/>
                <a:gd name="f12" fmla="*/ f1 1 1009"/>
                <a:gd name="f13" fmla="val f2"/>
                <a:gd name="f14" fmla="val f3"/>
                <a:gd name="f15" fmla="val f4"/>
                <a:gd name="f16" fmla="+- f15 0 f13"/>
                <a:gd name="f17" fmla="+- f14 0 f13"/>
                <a:gd name="f18" fmla="*/ f17 1 3403"/>
                <a:gd name="f19" fmla="*/ f16 1 1009"/>
                <a:gd name="f20" fmla="*/ f13 1 f18"/>
                <a:gd name="f21" fmla="*/ f14 1 f18"/>
                <a:gd name="f22" fmla="*/ f13 1 f19"/>
                <a:gd name="f23" fmla="*/ f15 1 f19"/>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3403" h="1009">
                  <a:moveTo>
                    <a:pt x="f5" y="f6"/>
                  </a:moveTo>
                  <a:cubicBezTo>
                    <a:pt x="f7" y="f6"/>
                    <a:pt x="f2" y="f7"/>
                    <a:pt x="f2" y="f5"/>
                  </a:cubicBezTo>
                  <a:cubicBezTo>
                    <a:pt x="f2" y="f8"/>
                    <a:pt x="f7" y="f4"/>
                    <a:pt x="f5" y="f4"/>
                  </a:cubicBezTo>
                  <a:lnTo>
                    <a:pt x="f9" y="f4"/>
                  </a:lnTo>
                  <a:cubicBezTo>
                    <a:pt x="f10" y="f4"/>
                    <a:pt x="f3" y="f8"/>
                    <a:pt x="f3" y="f5"/>
                  </a:cubicBezTo>
                  <a:cubicBezTo>
                    <a:pt x="f3" y="f7"/>
                    <a:pt x="f10" y="f6"/>
                    <a:pt x="f9"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4" name="Google Shape;6951;p88">
              <a:extLst>
                <a:ext uri="{FF2B5EF4-FFF2-40B4-BE49-F238E27FC236}">
                  <a16:creationId xmlns:a16="http://schemas.microsoft.com/office/drawing/2014/main" id="{8CF58925-D1F8-1FEF-D5D5-BD6E90D2CB64}"/>
                </a:ext>
              </a:extLst>
            </p:cNvPr>
            <p:cNvSpPr/>
            <p:nvPr/>
          </p:nvSpPr>
          <p:spPr>
            <a:xfrm>
              <a:off x="3464286" y="2026566"/>
              <a:ext cx="103491" cy="39758"/>
            </a:xfrm>
            <a:custGeom>
              <a:avLst/>
              <a:gdLst>
                <a:gd name="f0" fmla="val w"/>
                <a:gd name="f1" fmla="val h"/>
                <a:gd name="f2" fmla="val 0"/>
                <a:gd name="f3" fmla="val 2710"/>
                <a:gd name="f4" fmla="val 1041"/>
                <a:gd name="f5" fmla="val 505"/>
                <a:gd name="f6" fmla="val 1"/>
                <a:gd name="f7" fmla="val 221"/>
                <a:gd name="f8" fmla="val 253"/>
                <a:gd name="f9" fmla="val 536"/>
                <a:gd name="f10" fmla="val 788"/>
                <a:gd name="f11" fmla="val 1040"/>
                <a:gd name="f12" fmla="val 2206"/>
                <a:gd name="f13" fmla="val 2458"/>
                <a:gd name="f14" fmla="val 2521"/>
                <a:gd name="f15" fmla="*/ f0 1 2710"/>
                <a:gd name="f16" fmla="*/ f1 1 1041"/>
                <a:gd name="f17" fmla="val f2"/>
                <a:gd name="f18" fmla="val f3"/>
                <a:gd name="f19" fmla="val f4"/>
                <a:gd name="f20" fmla="+- f19 0 f17"/>
                <a:gd name="f21" fmla="+- f18 0 f17"/>
                <a:gd name="f22" fmla="*/ f21 1 2710"/>
                <a:gd name="f23" fmla="*/ f20 1 1041"/>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2710" h="1041">
                  <a:moveTo>
                    <a:pt x="f5" y="f6"/>
                  </a:moveTo>
                  <a:cubicBezTo>
                    <a:pt x="f7" y="f6"/>
                    <a:pt x="f2" y="f8"/>
                    <a:pt x="f2" y="f9"/>
                  </a:cubicBezTo>
                  <a:cubicBezTo>
                    <a:pt x="f2" y="f10"/>
                    <a:pt x="f7" y="f11"/>
                    <a:pt x="f5" y="f11"/>
                  </a:cubicBezTo>
                  <a:lnTo>
                    <a:pt x="f12" y="f11"/>
                  </a:lnTo>
                  <a:cubicBezTo>
                    <a:pt x="f13" y="f11"/>
                    <a:pt x="f3" y="f10"/>
                    <a:pt x="f3" y="f9"/>
                  </a:cubicBezTo>
                  <a:cubicBezTo>
                    <a:pt x="f3" y="f8"/>
                    <a:pt x="f14" y="f6"/>
                    <a:pt x="f12"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5" name="Google Shape;6952;p88">
              <a:extLst>
                <a:ext uri="{FF2B5EF4-FFF2-40B4-BE49-F238E27FC236}">
                  <a16:creationId xmlns:a16="http://schemas.microsoft.com/office/drawing/2014/main" id="{5E0E8526-D1A1-D235-AF81-A1EE6E43DB4A}"/>
                </a:ext>
              </a:extLst>
            </p:cNvPr>
            <p:cNvSpPr/>
            <p:nvPr/>
          </p:nvSpPr>
          <p:spPr>
            <a:xfrm>
              <a:off x="3412540" y="1725783"/>
              <a:ext cx="78254" cy="79433"/>
            </a:xfrm>
            <a:custGeom>
              <a:avLst/>
              <a:gdLst>
                <a:gd name="f0" fmla="val w"/>
                <a:gd name="f1" fmla="val h"/>
                <a:gd name="f2" fmla="val 0"/>
                <a:gd name="f3" fmla="val 2049"/>
                <a:gd name="f4" fmla="val 2080"/>
                <a:gd name="f5" fmla="val 1702"/>
                <a:gd name="f6" fmla="val 757"/>
                <a:gd name="f7" fmla="val 1"/>
                <a:gd name="f8" fmla="val 788"/>
                <a:gd name="f9" fmla="val 1733"/>
                <a:gd name="f10" fmla="*/ f0 1 2049"/>
                <a:gd name="f11" fmla="*/ f1 1 2080"/>
                <a:gd name="f12" fmla="val f2"/>
                <a:gd name="f13" fmla="val f3"/>
                <a:gd name="f14" fmla="val f4"/>
                <a:gd name="f15" fmla="+- f14 0 f12"/>
                <a:gd name="f16" fmla="+- f13 0 f12"/>
                <a:gd name="f17" fmla="*/ f16 1 2049"/>
                <a:gd name="f18" fmla="*/ f15 1 2080"/>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049" h="2080">
                  <a:moveTo>
                    <a:pt x="f5" y="f2"/>
                  </a:moveTo>
                  <a:cubicBezTo>
                    <a:pt x="f6" y="f2"/>
                    <a:pt x="f7" y="f8"/>
                    <a:pt x="f7" y="f9"/>
                  </a:cubicBezTo>
                  <a:lnTo>
                    <a:pt x="f7" y="f4"/>
                  </a:lnTo>
                  <a:lnTo>
                    <a:pt x="f3" y="f4"/>
                  </a:ln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6" name="Google Shape;6953;p88">
              <a:extLst>
                <a:ext uri="{FF2B5EF4-FFF2-40B4-BE49-F238E27FC236}">
                  <a16:creationId xmlns:a16="http://schemas.microsoft.com/office/drawing/2014/main" id="{FD026E40-7D93-DFA9-BA5E-6A11548FACBF}"/>
                </a:ext>
              </a:extLst>
            </p:cNvPr>
            <p:cNvSpPr/>
            <p:nvPr/>
          </p:nvSpPr>
          <p:spPr>
            <a:xfrm>
              <a:off x="3514816" y="1725783"/>
              <a:ext cx="52971" cy="84243"/>
            </a:xfrm>
            <a:custGeom>
              <a:avLst/>
              <a:gdLst>
                <a:gd name="f0" fmla="val w"/>
                <a:gd name="f1" fmla="val h"/>
                <a:gd name="f2" fmla="val 0"/>
                <a:gd name="f3" fmla="val 1387"/>
                <a:gd name="f4" fmla="val 2206"/>
                <a:gd name="f5" fmla="val 1"/>
                <a:gd name="f6" fmla="val 2111"/>
                <a:gd name="f7" fmla="val 883"/>
                <a:gd name="f8" fmla="val 1072"/>
                <a:gd name="f9" fmla="val 1261"/>
                <a:gd name="f10" fmla="val 2143"/>
                <a:gd name="f11" fmla="val 1040"/>
                <a:gd name="f12" fmla="val 473"/>
                <a:gd name="f13" fmla="val 914"/>
                <a:gd name="f14" fmla="val 347"/>
                <a:gd name="f15" fmla="*/ f0 1 1387"/>
                <a:gd name="f16" fmla="*/ f1 1 2206"/>
                <a:gd name="f17" fmla="val f2"/>
                <a:gd name="f18" fmla="val f3"/>
                <a:gd name="f19" fmla="val f4"/>
                <a:gd name="f20" fmla="+- f19 0 f17"/>
                <a:gd name="f21" fmla="+- f18 0 f17"/>
                <a:gd name="f22" fmla="*/ f21 1 1387"/>
                <a:gd name="f23" fmla="*/ f20 1 2206"/>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387" h="2206">
                  <a:moveTo>
                    <a:pt x="f5" y="f2"/>
                  </a:moveTo>
                  <a:lnTo>
                    <a:pt x="f5" y="f6"/>
                  </a:lnTo>
                  <a:lnTo>
                    <a:pt x="f7" y="f6"/>
                  </a:lnTo>
                  <a:cubicBezTo>
                    <a:pt x="f8" y="f6"/>
                    <a:pt x="f9" y="f10"/>
                    <a:pt x="f3" y="f4"/>
                  </a:cubicBezTo>
                  <a:lnTo>
                    <a:pt x="f3" y="f11"/>
                  </a:lnTo>
                  <a:cubicBezTo>
                    <a:pt x="f3" y="f12"/>
                    <a:pt x="f13" y="f2"/>
                    <a:pt x="f14"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7" name="Google Shape;6954;p88">
              <a:extLst>
                <a:ext uri="{FF2B5EF4-FFF2-40B4-BE49-F238E27FC236}">
                  <a16:creationId xmlns:a16="http://schemas.microsoft.com/office/drawing/2014/main" id="{A358E8C9-E715-88A4-501F-CB9F98BC1D4C}"/>
                </a:ext>
              </a:extLst>
            </p:cNvPr>
            <p:cNvSpPr/>
            <p:nvPr/>
          </p:nvSpPr>
          <p:spPr>
            <a:xfrm>
              <a:off x="3251350" y="1831643"/>
              <a:ext cx="316437" cy="234671"/>
            </a:xfrm>
            <a:custGeom>
              <a:avLst/>
              <a:gdLst>
                <a:gd name="f0" fmla="val w"/>
                <a:gd name="f1" fmla="val h"/>
                <a:gd name="f2" fmla="val 0"/>
                <a:gd name="f3" fmla="val 8286"/>
                <a:gd name="f4" fmla="val 6145"/>
                <a:gd name="f5" fmla="val 1"/>
                <a:gd name="f6" fmla="val 6144"/>
                <a:gd name="f7" fmla="val 378"/>
                <a:gd name="f8" fmla="val 756"/>
                <a:gd name="f9" fmla="val 1071"/>
                <a:gd name="f10" fmla="val 5892"/>
                <a:gd name="f11" fmla="val 1260"/>
                <a:gd name="f12" fmla="val 5577"/>
                <a:gd name="f13" fmla="val 2016"/>
                <a:gd name="f14" fmla="val 5955"/>
                <a:gd name="f15" fmla="val 2268"/>
                <a:gd name="f16" fmla="val 6050"/>
                <a:gd name="f17" fmla="val 2552"/>
                <a:gd name="f18" fmla="val 2773"/>
                <a:gd name="f19" fmla="val 3497"/>
                <a:gd name="f20" fmla="val 3057"/>
                <a:gd name="f21" fmla="val 3214"/>
                <a:gd name="f22" fmla="val 3309"/>
                <a:gd name="f23" fmla="val 2867"/>
                <a:gd name="f24" fmla="val 3435"/>
                <a:gd name="f25" fmla="val 2457"/>
                <a:gd name="f26" fmla="val 2111"/>
                <a:gd name="f27" fmla="val 3277"/>
                <a:gd name="f28" fmla="val 2868"/>
                <a:gd name="f29" fmla="val 2710"/>
                <a:gd name="f30" fmla="val 3025"/>
                <a:gd name="f31" fmla="val 2238"/>
                <a:gd name="f32" fmla="val 1702"/>
                <a:gd name="f33" fmla="val 1009"/>
                <a:gd name="f34" fmla="val 7782"/>
                <a:gd name="f35" fmla="val 8065"/>
                <a:gd name="f36" fmla="val 788"/>
                <a:gd name="f37" fmla="val 505"/>
                <a:gd name="f38" fmla="val 221"/>
                <a:gd name="f39" fmla="val 3560"/>
                <a:gd name="f40" fmla="val 3308"/>
                <a:gd name="f41" fmla="val 2899"/>
                <a:gd name="f42" fmla="val 158"/>
                <a:gd name="f43" fmla="val 2583"/>
                <a:gd name="f44" fmla="val 442"/>
                <a:gd name="f45" fmla="val 2426"/>
                <a:gd name="f46" fmla="val 599"/>
                <a:gd name="f47" fmla="val 2205"/>
                <a:gd name="f48" fmla="val 662"/>
                <a:gd name="f49" fmla="val 1985"/>
                <a:gd name="f50" fmla="val 1323"/>
                <a:gd name="f51" fmla="val 1166"/>
                <a:gd name="f52" fmla="val 284"/>
                <a:gd name="f53" fmla="*/ f0 1 8286"/>
                <a:gd name="f54" fmla="*/ f1 1 6145"/>
                <a:gd name="f55" fmla="val f2"/>
                <a:gd name="f56" fmla="val f3"/>
                <a:gd name="f57" fmla="val f4"/>
                <a:gd name="f58" fmla="+- f57 0 f55"/>
                <a:gd name="f59" fmla="+- f56 0 f55"/>
                <a:gd name="f60" fmla="*/ f59 1 8286"/>
                <a:gd name="f61" fmla="*/ f58 1 6145"/>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8286" h="6145">
                  <a:moveTo>
                    <a:pt x="f2" y="f5"/>
                  </a:moveTo>
                  <a:lnTo>
                    <a:pt x="f2" y="f6"/>
                  </a:lnTo>
                  <a:lnTo>
                    <a:pt x="f7" y="f6"/>
                  </a:lnTo>
                  <a:cubicBezTo>
                    <a:pt x="f8" y="f6"/>
                    <a:pt x="f9" y="f10"/>
                    <a:pt x="f11" y="f12"/>
                  </a:cubicBezTo>
                  <a:lnTo>
                    <a:pt x="f13" y="f14"/>
                  </a:lnTo>
                  <a:cubicBezTo>
                    <a:pt x="f15" y="f16"/>
                    <a:pt x="f17" y="f6"/>
                    <a:pt x="f18" y="f6"/>
                  </a:cubicBezTo>
                  <a:lnTo>
                    <a:pt x="f19" y="f6"/>
                  </a:lnTo>
                  <a:lnTo>
                    <a:pt x="f19" y="f20"/>
                  </a:lnTo>
                  <a:cubicBezTo>
                    <a:pt x="f21" y="f22"/>
                    <a:pt x="f23" y="f24"/>
                    <a:pt x="f25" y="f24"/>
                  </a:cubicBezTo>
                  <a:cubicBezTo>
                    <a:pt x="f15" y="f24"/>
                    <a:pt x="f26" y="f27"/>
                    <a:pt x="f26" y="f20"/>
                  </a:cubicBezTo>
                  <a:cubicBezTo>
                    <a:pt x="f26" y="f28"/>
                    <a:pt x="f15" y="f29"/>
                    <a:pt x="f25" y="f29"/>
                  </a:cubicBezTo>
                  <a:cubicBezTo>
                    <a:pt x="f30" y="f29"/>
                    <a:pt x="f19" y="f31"/>
                    <a:pt x="f19" y="f32"/>
                  </a:cubicBezTo>
                  <a:lnTo>
                    <a:pt x="f19" y="f33"/>
                  </a:lnTo>
                  <a:lnTo>
                    <a:pt x="f34" y="f33"/>
                  </a:lnTo>
                  <a:cubicBezTo>
                    <a:pt x="f35" y="f33"/>
                    <a:pt x="f3" y="f36"/>
                    <a:pt x="f3" y="f37"/>
                  </a:cubicBezTo>
                  <a:cubicBezTo>
                    <a:pt x="f3" y="f38"/>
                    <a:pt x="f35" y="f5"/>
                    <a:pt x="f34" y="f5"/>
                  </a:cubicBezTo>
                  <a:lnTo>
                    <a:pt x="f39" y="f5"/>
                  </a:lnTo>
                  <a:cubicBezTo>
                    <a:pt x="f40" y="f5"/>
                    <a:pt x="f41" y="f42"/>
                    <a:pt x="f43" y="f44"/>
                  </a:cubicBezTo>
                  <a:cubicBezTo>
                    <a:pt x="f45" y="f46"/>
                    <a:pt x="f47" y="f48"/>
                    <a:pt x="f49" y="f48"/>
                  </a:cubicBezTo>
                  <a:lnTo>
                    <a:pt x="f50" y="f48"/>
                  </a:lnTo>
                  <a:cubicBezTo>
                    <a:pt x="f51" y="f52"/>
                    <a:pt x="f36" y="f5"/>
                    <a:pt x="f7"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8" name="Google Shape;6955;p88">
              <a:extLst>
                <a:ext uri="{FF2B5EF4-FFF2-40B4-BE49-F238E27FC236}">
                  <a16:creationId xmlns:a16="http://schemas.microsoft.com/office/drawing/2014/main" id="{8D294D86-8B3B-47B0-4995-7C117E751605}"/>
                </a:ext>
              </a:extLst>
            </p:cNvPr>
            <p:cNvSpPr/>
            <p:nvPr/>
          </p:nvSpPr>
          <p:spPr>
            <a:xfrm>
              <a:off x="3411361" y="1895423"/>
              <a:ext cx="78208" cy="276761"/>
            </a:xfrm>
            <a:custGeom>
              <a:avLst/>
              <a:gdLst>
                <a:gd name="f0" fmla="val w"/>
                <a:gd name="f1" fmla="val h"/>
                <a:gd name="f2" fmla="val 0"/>
                <a:gd name="f3" fmla="val 2048"/>
                <a:gd name="f4" fmla="val 7247"/>
                <a:gd name="f5" fmla="val 1"/>
                <a:gd name="f6" fmla="val 64"/>
                <a:gd name="f7" fmla="val 5514"/>
                <a:gd name="f8" fmla="val 6459"/>
                <a:gd name="f9" fmla="val 756"/>
                <a:gd name="f10" fmla="val 1701"/>
                <a:gd name="f11" fmla="val 5167"/>
                <a:gd name="f12" fmla="val 1891"/>
                <a:gd name="f13" fmla="val 1229"/>
                <a:gd name="f14" fmla="val 725"/>
                <a:gd name="f15" fmla="val 4632"/>
                <a:gd name="f16" fmla="val 4002"/>
                <a:gd name="f17" fmla="val 3624"/>
                <a:gd name="f18" fmla="val 882"/>
                <a:gd name="f19" fmla="val 3372"/>
                <a:gd name="f20" fmla="val 1071"/>
                <a:gd name="f21" fmla="val 3120"/>
                <a:gd name="f22" fmla="val 819"/>
                <a:gd name="f23" fmla="val 2899"/>
                <a:gd name="f24" fmla="val 2615"/>
                <a:gd name="f25" fmla="val 2269"/>
                <a:gd name="f26" fmla="val 1922"/>
                <a:gd name="f27" fmla="val 1639"/>
                <a:gd name="f28" fmla="val 1387"/>
                <a:gd name="f29" fmla="val 1166"/>
                <a:gd name="f30" fmla="val 883"/>
                <a:gd name="f31" fmla="val 536"/>
                <a:gd name="f32" fmla="val 316"/>
                <a:gd name="f33" fmla="val 190"/>
                <a:gd name="f34" fmla="*/ f0 1 2048"/>
                <a:gd name="f35" fmla="*/ f1 1 7247"/>
                <a:gd name="f36" fmla="val f2"/>
                <a:gd name="f37" fmla="val f3"/>
                <a:gd name="f38" fmla="val f4"/>
                <a:gd name="f39" fmla="+- f38 0 f36"/>
                <a:gd name="f40" fmla="+- f37 0 f36"/>
                <a:gd name="f41" fmla="*/ f40 1 2048"/>
                <a:gd name="f42" fmla="*/ f39 1 724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2048" h="7247">
                  <a:moveTo>
                    <a:pt x="f2" y="f5"/>
                  </a:moveTo>
                  <a:lnTo>
                    <a:pt x="f2" y="f6"/>
                  </a:lnTo>
                  <a:lnTo>
                    <a:pt x="f2" y="f7"/>
                  </a:lnTo>
                  <a:cubicBezTo>
                    <a:pt x="f2" y="f8"/>
                    <a:pt x="f9" y="f4"/>
                    <a:pt x="f10" y="f4"/>
                  </a:cubicBezTo>
                  <a:lnTo>
                    <a:pt x="f3" y="f4"/>
                  </a:lnTo>
                  <a:lnTo>
                    <a:pt x="f3" y="f11"/>
                  </a:lnTo>
                  <a:lnTo>
                    <a:pt x="f12" y="f11"/>
                  </a:lnTo>
                  <a:cubicBezTo>
                    <a:pt x="f13" y="f11"/>
                    <a:pt x="f14" y="f15"/>
                    <a:pt x="f14" y="f16"/>
                  </a:cubicBezTo>
                  <a:cubicBezTo>
                    <a:pt x="f14" y="f17"/>
                    <a:pt x="f18" y="f19"/>
                    <a:pt x="f20" y="f21"/>
                  </a:cubicBezTo>
                  <a:cubicBezTo>
                    <a:pt x="f22" y="f23"/>
                    <a:pt x="f14" y="f24"/>
                    <a:pt x="f14" y="f25"/>
                  </a:cubicBezTo>
                  <a:cubicBezTo>
                    <a:pt x="f14" y="f26"/>
                    <a:pt x="f18" y="f27"/>
                    <a:pt x="f20" y="f28"/>
                  </a:cubicBezTo>
                  <a:cubicBezTo>
                    <a:pt x="f22" y="f29"/>
                    <a:pt x="f14" y="f30"/>
                    <a:pt x="f14" y="f31"/>
                  </a:cubicBezTo>
                  <a:cubicBezTo>
                    <a:pt x="f14" y="f32"/>
                    <a:pt x="f9" y="f33"/>
                    <a:pt x="f22" y="f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19" name="Google Shape;6956;p88">
              <a:extLst>
                <a:ext uri="{FF2B5EF4-FFF2-40B4-BE49-F238E27FC236}">
                  <a16:creationId xmlns:a16="http://schemas.microsoft.com/office/drawing/2014/main" id="{5C748DB2-21FA-78D3-CBBD-3E528B141EE2}"/>
                </a:ext>
              </a:extLst>
            </p:cNvPr>
            <p:cNvSpPr/>
            <p:nvPr/>
          </p:nvSpPr>
          <p:spPr>
            <a:xfrm>
              <a:off x="3516041" y="2089120"/>
              <a:ext cx="52971" cy="84280"/>
            </a:xfrm>
            <a:custGeom>
              <a:avLst/>
              <a:gdLst>
                <a:gd name="f0" fmla="val w"/>
                <a:gd name="f1" fmla="val h"/>
                <a:gd name="f2" fmla="val 0"/>
                <a:gd name="f3" fmla="val 1387"/>
                <a:gd name="f4" fmla="val 2207"/>
                <a:gd name="f5" fmla="val 1386"/>
                <a:gd name="f6" fmla="val 1"/>
                <a:gd name="f7" fmla="val 1229"/>
                <a:gd name="f8" fmla="val 64"/>
                <a:gd name="f9" fmla="val 1071"/>
                <a:gd name="f10" fmla="val 95"/>
                <a:gd name="f11" fmla="val 882"/>
                <a:gd name="f12" fmla="val 2206"/>
                <a:gd name="f13" fmla="val 378"/>
                <a:gd name="f14" fmla="val 914"/>
                <a:gd name="f15" fmla="val 1734"/>
                <a:gd name="f16" fmla="val 1167"/>
                <a:gd name="f17" fmla="*/ f0 1 1387"/>
                <a:gd name="f18" fmla="*/ f1 1 2207"/>
                <a:gd name="f19" fmla="val f2"/>
                <a:gd name="f20" fmla="val f3"/>
                <a:gd name="f21" fmla="val f4"/>
                <a:gd name="f22" fmla="+- f21 0 f19"/>
                <a:gd name="f23" fmla="+- f20 0 f19"/>
                <a:gd name="f24" fmla="*/ f23 1 1387"/>
                <a:gd name="f25" fmla="*/ f22 1 2207"/>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1387" h="2207">
                  <a:moveTo>
                    <a:pt x="f5" y="f6"/>
                  </a:moveTo>
                  <a:cubicBezTo>
                    <a:pt x="f7" y="f8"/>
                    <a:pt x="f9" y="f10"/>
                    <a:pt x="f11" y="f10"/>
                  </a:cubicBezTo>
                  <a:lnTo>
                    <a:pt x="f2" y="f10"/>
                  </a:lnTo>
                  <a:lnTo>
                    <a:pt x="f2" y="f12"/>
                  </a:lnTo>
                  <a:lnTo>
                    <a:pt x="f13" y="f12"/>
                  </a:lnTo>
                  <a:cubicBezTo>
                    <a:pt x="f14" y="f12"/>
                    <a:pt x="f5" y="f15"/>
                    <a:pt x="f5" y="f16"/>
                  </a:cubicBez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0" name="Google Shape;6971;p88">
            <a:extLst>
              <a:ext uri="{FF2B5EF4-FFF2-40B4-BE49-F238E27FC236}">
                <a16:creationId xmlns:a16="http://schemas.microsoft.com/office/drawing/2014/main" id="{59CA86CA-50B8-5EA0-53E1-868C021E9869}"/>
              </a:ext>
            </a:extLst>
          </p:cNvPr>
          <p:cNvGrpSpPr/>
          <p:nvPr/>
        </p:nvGrpSpPr>
        <p:grpSpPr>
          <a:xfrm>
            <a:off x="6107753" y="1700217"/>
            <a:ext cx="445212" cy="445175"/>
            <a:chOff x="6107753" y="1700217"/>
            <a:chExt cx="445212" cy="445175"/>
          </a:xfrm>
        </p:grpSpPr>
        <p:sp>
          <p:nvSpPr>
            <p:cNvPr id="121" name="Google Shape;6972;p88">
              <a:extLst>
                <a:ext uri="{FF2B5EF4-FFF2-40B4-BE49-F238E27FC236}">
                  <a16:creationId xmlns:a16="http://schemas.microsoft.com/office/drawing/2014/main" id="{21CED9CA-180D-FB27-55E7-DF1547EA72A9}"/>
                </a:ext>
              </a:extLst>
            </p:cNvPr>
            <p:cNvSpPr/>
            <p:nvPr/>
          </p:nvSpPr>
          <p:spPr>
            <a:xfrm>
              <a:off x="6107753" y="1700217"/>
              <a:ext cx="445212" cy="445175"/>
            </a:xfrm>
            <a:custGeom>
              <a:avLst/>
              <a:gdLst>
                <a:gd name="f0" fmla="val w"/>
                <a:gd name="f1" fmla="val h"/>
                <a:gd name="f2" fmla="val 0"/>
                <a:gd name="f3" fmla="val 11658"/>
                <a:gd name="f4" fmla="val 11657"/>
                <a:gd name="f5" fmla="val 5829"/>
                <a:gd name="f6" fmla="val 3372"/>
                <a:gd name="f7" fmla="val 1261"/>
                <a:gd name="f8" fmla="val 1796"/>
                <a:gd name="f9" fmla="val 788"/>
                <a:gd name="f10" fmla="val 4159"/>
                <a:gd name="f11" fmla="val 347"/>
                <a:gd name="f12" fmla="val 4285"/>
                <a:gd name="f13" fmla="val 1"/>
                <a:gd name="f14" fmla="val 4694"/>
                <a:gd name="f15" fmla="val 5167"/>
                <a:gd name="f16" fmla="val 7876"/>
                <a:gd name="f17" fmla="val 8412"/>
                <a:gd name="f18" fmla="val 473"/>
                <a:gd name="f19" fmla="val 8885"/>
                <a:gd name="f20" fmla="val 1009"/>
                <a:gd name="f21" fmla="val 1702"/>
                <a:gd name="f22" fmla="val 1891"/>
                <a:gd name="f23" fmla="val 2049"/>
                <a:gd name="f24" fmla="val 8727"/>
                <a:gd name="f25" fmla="val 8538"/>
                <a:gd name="f26" fmla="val 4442"/>
                <a:gd name="f27" fmla="val 4253"/>
                <a:gd name="f28" fmla="val 4096"/>
                <a:gd name="f29" fmla="val 1481"/>
                <a:gd name="f30" fmla="val 1954"/>
                <a:gd name="f31" fmla="val 2111"/>
                <a:gd name="f32" fmla="val 3781"/>
                <a:gd name="f33" fmla="val 630"/>
                <a:gd name="f34" fmla="val 7877"/>
                <a:gd name="f35" fmla="val 9673"/>
                <a:gd name="f36" fmla="val 10145"/>
                <a:gd name="f37" fmla="val 9956"/>
                <a:gd name="f38" fmla="val 9767"/>
                <a:gd name="f39" fmla="val 9610"/>
                <a:gd name="f40" fmla="val 10271"/>
                <a:gd name="f41" fmla="val 10114"/>
                <a:gd name="f42" fmla="val 9672"/>
                <a:gd name="f43" fmla="val 9421"/>
                <a:gd name="f44" fmla="val 8570"/>
                <a:gd name="f45" fmla="val 6774"/>
                <a:gd name="f46" fmla="val 6617"/>
                <a:gd name="f47" fmla="val 9893"/>
                <a:gd name="f48" fmla="val 6270"/>
                <a:gd name="f49" fmla="val 9609"/>
                <a:gd name="f50" fmla="val 5262"/>
                <a:gd name="f51" fmla="val 4789"/>
                <a:gd name="f52" fmla="val 10082"/>
                <a:gd name="f53" fmla="val 10617"/>
                <a:gd name="f54" fmla="val 11184"/>
                <a:gd name="f55" fmla="val 6648"/>
                <a:gd name="f56" fmla="val 11373"/>
                <a:gd name="f57" fmla="val 10995"/>
                <a:gd name="f58" fmla="val 9799"/>
                <a:gd name="f59" fmla="val 10775"/>
                <a:gd name="f60" fmla="val 10933"/>
                <a:gd name="f61" fmla="val 11342"/>
                <a:gd name="f62" fmla="val 8790"/>
                <a:gd name="f63" fmla="val 8380"/>
                <a:gd name="f64" fmla="val 7908"/>
                <a:gd name="f65" fmla="val 5198"/>
                <a:gd name="f66" fmla="val 11311"/>
                <a:gd name="f67" fmla="val 10870"/>
                <a:gd name="f68" fmla="val 10397"/>
                <a:gd name="f69" fmla="val 8255"/>
                <a:gd name="f70" fmla="*/ f0 1 11658"/>
                <a:gd name="f71" fmla="*/ f1 1 11657"/>
                <a:gd name="f72" fmla="val f2"/>
                <a:gd name="f73" fmla="val f3"/>
                <a:gd name="f74" fmla="val f4"/>
                <a:gd name="f75" fmla="+- f74 0 f72"/>
                <a:gd name="f76" fmla="+- f73 0 f72"/>
                <a:gd name="f77" fmla="*/ f76 1 11658"/>
                <a:gd name="f78" fmla="*/ f75 1 11657"/>
                <a:gd name="f79" fmla="*/ f72 1 f77"/>
                <a:gd name="f80" fmla="*/ f73 1 f77"/>
                <a:gd name="f81" fmla="*/ f72 1 f78"/>
                <a:gd name="f82" fmla="*/ f74 1 f78"/>
                <a:gd name="f83" fmla="*/ f79 f70 1"/>
                <a:gd name="f84" fmla="*/ f80 f70 1"/>
                <a:gd name="f85" fmla="*/ f82 f71 1"/>
                <a:gd name="f86" fmla="*/ f81 f71 1"/>
              </a:gdLst>
              <a:ahLst/>
              <a:cxnLst>
                <a:cxn ang="3cd4">
                  <a:pos x="hc" y="t"/>
                </a:cxn>
                <a:cxn ang="0">
                  <a:pos x="r" y="vc"/>
                </a:cxn>
                <a:cxn ang="cd4">
                  <a:pos x="hc" y="b"/>
                </a:cxn>
                <a:cxn ang="cd2">
                  <a:pos x="l" y="vc"/>
                </a:cxn>
              </a:cxnLst>
              <a:rect l="f83" t="f86" r="f84" b="f85"/>
              <a:pathLst>
                <a:path w="11658" h="11657">
                  <a:moveTo>
                    <a:pt x="f5" y="f2"/>
                  </a:moveTo>
                  <a:cubicBezTo>
                    <a:pt x="f6" y="f2"/>
                    <a:pt x="f7" y="f8"/>
                    <a:pt x="f9" y="f10"/>
                  </a:cubicBezTo>
                  <a:cubicBezTo>
                    <a:pt x="f11" y="f12"/>
                    <a:pt x="f13" y="f14"/>
                    <a:pt x="f13" y="f15"/>
                  </a:cubicBezTo>
                  <a:lnTo>
                    <a:pt x="f13" y="f16"/>
                  </a:lnTo>
                  <a:cubicBezTo>
                    <a:pt x="f13" y="f17"/>
                    <a:pt x="f18" y="f19"/>
                    <a:pt x="f20" y="f19"/>
                  </a:cubicBezTo>
                  <a:lnTo>
                    <a:pt x="f21" y="f19"/>
                  </a:lnTo>
                  <a:cubicBezTo>
                    <a:pt x="f22" y="f19"/>
                    <a:pt x="f23" y="f24"/>
                    <a:pt x="f23" y="f25"/>
                  </a:cubicBezTo>
                  <a:lnTo>
                    <a:pt x="f23" y="f26"/>
                  </a:lnTo>
                  <a:cubicBezTo>
                    <a:pt x="f23" y="f27"/>
                    <a:pt x="f22" y="f28"/>
                    <a:pt x="f21" y="f28"/>
                  </a:cubicBezTo>
                  <a:lnTo>
                    <a:pt x="f29" y="f28"/>
                  </a:lnTo>
                  <a:cubicBezTo>
                    <a:pt x="f30" y="f31"/>
                    <a:pt x="f32" y="f33"/>
                    <a:pt x="f5" y="f33"/>
                  </a:cubicBezTo>
                  <a:cubicBezTo>
                    <a:pt x="f34" y="f33"/>
                    <a:pt x="f35" y="f31"/>
                    <a:pt x="f36" y="f28"/>
                  </a:cubicBezTo>
                  <a:lnTo>
                    <a:pt x="f37" y="f28"/>
                  </a:lnTo>
                  <a:cubicBezTo>
                    <a:pt x="f38" y="f28"/>
                    <a:pt x="f39" y="f27"/>
                    <a:pt x="f39" y="f26"/>
                  </a:cubicBezTo>
                  <a:lnTo>
                    <a:pt x="f39" y="f25"/>
                  </a:lnTo>
                  <a:cubicBezTo>
                    <a:pt x="f39" y="f24"/>
                    <a:pt x="f38" y="f19"/>
                    <a:pt x="f37" y="f19"/>
                  </a:cubicBezTo>
                  <a:lnTo>
                    <a:pt x="f40" y="f19"/>
                  </a:lnTo>
                  <a:cubicBezTo>
                    <a:pt x="f41" y="f42"/>
                    <a:pt x="f43" y="f40"/>
                    <a:pt x="f44" y="f40"/>
                  </a:cubicBezTo>
                  <a:lnTo>
                    <a:pt x="f45" y="f40"/>
                  </a:lnTo>
                  <a:cubicBezTo>
                    <a:pt x="f46" y="f47"/>
                    <a:pt x="f48" y="f49"/>
                    <a:pt x="f5" y="f49"/>
                  </a:cubicBezTo>
                  <a:cubicBezTo>
                    <a:pt x="f50" y="f49"/>
                    <a:pt x="f51" y="f52"/>
                    <a:pt x="f51" y="f53"/>
                  </a:cubicBezTo>
                  <a:cubicBezTo>
                    <a:pt x="f51" y="f54"/>
                    <a:pt x="f50" y="f4"/>
                    <a:pt x="f5" y="f4"/>
                  </a:cubicBezTo>
                  <a:cubicBezTo>
                    <a:pt x="f48" y="f4"/>
                    <a:pt x="f55" y="f56"/>
                    <a:pt x="f45" y="f57"/>
                  </a:cubicBezTo>
                  <a:lnTo>
                    <a:pt x="f44" y="f57"/>
                  </a:lnTo>
                  <a:cubicBezTo>
                    <a:pt x="f58" y="f57"/>
                    <a:pt x="f59" y="f52"/>
                    <a:pt x="f60" y="f19"/>
                  </a:cubicBezTo>
                  <a:cubicBezTo>
                    <a:pt x="f61" y="f62"/>
                    <a:pt x="f3" y="f63"/>
                    <a:pt x="f3" y="f64"/>
                  </a:cubicBezTo>
                  <a:lnTo>
                    <a:pt x="f3" y="f65"/>
                  </a:lnTo>
                  <a:cubicBezTo>
                    <a:pt x="f3" y="f14"/>
                    <a:pt x="f66" y="f27"/>
                    <a:pt x="f67" y="f10"/>
                  </a:cubicBezTo>
                  <a:cubicBezTo>
                    <a:pt x="f68" y="f8"/>
                    <a:pt x="f69"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2" name="Google Shape;6973;p88">
              <a:extLst>
                <a:ext uri="{FF2B5EF4-FFF2-40B4-BE49-F238E27FC236}">
                  <a16:creationId xmlns:a16="http://schemas.microsoft.com/office/drawing/2014/main" id="{106F160F-E50F-BEC5-A0B0-9A705B2A76B5}"/>
                </a:ext>
              </a:extLst>
            </p:cNvPr>
            <p:cNvSpPr/>
            <p:nvPr/>
          </p:nvSpPr>
          <p:spPr>
            <a:xfrm>
              <a:off x="6211244" y="1804897"/>
              <a:ext cx="239444" cy="235631"/>
            </a:xfrm>
            <a:custGeom>
              <a:avLst/>
              <a:gdLst>
                <a:gd name="f0" fmla="val w"/>
                <a:gd name="f1" fmla="val h"/>
                <a:gd name="f2" fmla="val 0"/>
                <a:gd name="f3" fmla="val 6270"/>
                <a:gd name="f4" fmla="val 6170"/>
                <a:gd name="f5" fmla="val 3119"/>
                <a:gd name="f6" fmla="val 1386"/>
                <a:gd name="f7" fmla="val 3308"/>
                <a:gd name="f8" fmla="val 3466"/>
                <a:gd name="f9" fmla="val 1544"/>
                <a:gd name="f10" fmla="val 1733"/>
                <a:gd name="f11" fmla="val 1953"/>
                <a:gd name="f12" fmla="val 2079"/>
                <a:gd name="f13" fmla="val 2930"/>
                <a:gd name="f14" fmla="val 2773"/>
                <a:gd name="f15" fmla="val 2741"/>
                <a:gd name="f16" fmla="val 2867"/>
                <a:gd name="f17" fmla="val 3088"/>
                <a:gd name="f18" fmla="val 4474"/>
                <a:gd name="f19" fmla="val 4663"/>
                <a:gd name="f20" fmla="val 4820"/>
                <a:gd name="f21" fmla="val 3151"/>
                <a:gd name="f22" fmla="val 1449"/>
                <a:gd name="f23" fmla="val 63"/>
                <a:gd name="f24" fmla="val 3592"/>
                <a:gd name="f25" fmla="val 158"/>
                <a:gd name="f26" fmla="val 4096"/>
                <a:gd name="f27" fmla="val 441"/>
                <a:gd name="f28" fmla="val 4568"/>
                <a:gd name="f29" fmla="val 5734"/>
                <a:gd name="f30" fmla="val 5828"/>
                <a:gd name="f31" fmla="val 5955"/>
                <a:gd name="f32" fmla="val 126"/>
                <a:gd name="f33" fmla="val 6081"/>
                <a:gd name="f34" fmla="val 171"/>
                <a:gd name="f35" fmla="val 6125"/>
                <a:gd name="f36" fmla="val 263"/>
                <a:gd name="f37" fmla="val 357"/>
                <a:gd name="f38" fmla="val 396"/>
                <a:gd name="f39" fmla="val 436"/>
                <a:gd name="f40" fmla="val 6162"/>
                <a:gd name="f41" fmla="val 473"/>
                <a:gd name="f42" fmla="val 6144"/>
                <a:gd name="f43" fmla="val 1638"/>
                <a:gd name="f44" fmla="val 5765"/>
                <a:gd name="f45" fmla="val 6049"/>
                <a:gd name="f46" fmla="val 2615"/>
                <a:gd name="f47" fmla="val 4852"/>
                <a:gd name="f48" fmla="val 4789"/>
                <a:gd name="f49" fmla="*/ f0 1 6270"/>
                <a:gd name="f50" fmla="*/ f1 1 6170"/>
                <a:gd name="f51" fmla="val f2"/>
                <a:gd name="f52" fmla="val f3"/>
                <a:gd name="f53" fmla="val f4"/>
                <a:gd name="f54" fmla="+- f53 0 f51"/>
                <a:gd name="f55" fmla="+- f52 0 f51"/>
                <a:gd name="f56" fmla="*/ f55 1 6270"/>
                <a:gd name="f57" fmla="*/ f54 1 6170"/>
                <a:gd name="f58" fmla="*/ f51 1 f56"/>
                <a:gd name="f59" fmla="*/ f52 1 f56"/>
                <a:gd name="f60" fmla="*/ f51 1 f57"/>
                <a:gd name="f61" fmla="*/ f53 1 f57"/>
                <a:gd name="f62" fmla="*/ f58 f49 1"/>
                <a:gd name="f63" fmla="*/ f59 f49 1"/>
                <a:gd name="f64" fmla="*/ f61 f50 1"/>
                <a:gd name="f65" fmla="*/ f60 f50 1"/>
              </a:gdLst>
              <a:ahLst/>
              <a:cxnLst>
                <a:cxn ang="3cd4">
                  <a:pos x="hc" y="t"/>
                </a:cxn>
                <a:cxn ang="0">
                  <a:pos x="r" y="vc"/>
                </a:cxn>
                <a:cxn ang="cd4">
                  <a:pos x="hc" y="b"/>
                </a:cxn>
                <a:cxn ang="cd2">
                  <a:pos x="l" y="vc"/>
                </a:cxn>
              </a:cxnLst>
              <a:rect l="f62" t="f65" r="f63" b="f64"/>
              <a:pathLst>
                <a:path w="6270" h="6170">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7" y="f15"/>
                    <a:pt x="f8" y="f16"/>
                    <a:pt x="f8" y="f17"/>
                  </a:cubicBezTo>
                  <a:lnTo>
                    <a:pt x="f8" y="f18"/>
                  </a:lnTo>
                  <a:cubicBezTo>
                    <a:pt x="f8" y="f19"/>
                    <a:pt x="f7" y="f20"/>
                    <a:pt x="f5" y="f20"/>
                  </a:cubicBezTo>
                  <a:cubicBezTo>
                    <a:pt x="f13" y="f20"/>
                    <a:pt x="f14" y="f19"/>
                    <a:pt x="f14" y="f18"/>
                  </a:cubicBezTo>
                  <a:lnTo>
                    <a:pt x="f14" y="f17"/>
                  </a:lnTo>
                  <a:cubicBezTo>
                    <a:pt x="f14" y="f16"/>
                    <a:pt x="f13" y="f15"/>
                    <a:pt x="f5" y="f15"/>
                  </a:cubicBezTo>
                  <a:close/>
                  <a:moveTo>
                    <a:pt x="f21" y="f2"/>
                  </a:moveTo>
                  <a:cubicBezTo>
                    <a:pt x="f22" y="f2"/>
                    <a:pt x="f23" y="f6"/>
                    <a:pt x="f23" y="f17"/>
                  </a:cubicBezTo>
                  <a:cubicBezTo>
                    <a:pt x="f23" y="f24"/>
                    <a:pt x="f25" y="f26"/>
                    <a:pt x="f27" y="f28"/>
                  </a:cubicBezTo>
                  <a:lnTo>
                    <a:pt x="f23" y="f29"/>
                  </a:lnTo>
                  <a:cubicBezTo>
                    <a:pt x="f2" y="f30"/>
                    <a:pt x="f2" y="f31"/>
                    <a:pt x="f32" y="f33"/>
                  </a:cubicBezTo>
                  <a:cubicBezTo>
                    <a:pt x="f34" y="f35"/>
                    <a:pt x="f36" y="f4"/>
                    <a:pt x="f37" y="f4"/>
                  </a:cubicBezTo>
                  <a:cubicBezTo>
                    <a:pt x="f38" y="f4"/>
                    <a:pt x="f39" y="f40"/>
                    <a:pt x="f41" y="f42"/>
                  </a:cubicBezTo>
                  <a:lnTo>
                    <a:pt x="f43" y="f44"/>
                  </a:lnTo>
                  <a:cubicBezTo>
                    <a:pt x="f12" y="f45"/>
                    <a:pt x="f46" y="f42"/>
                    <a:pt x="f21" y="f42"/>
                  </a:cubicBezTo>
                  <a:cubicBezTo>
                    <a:pt x="f47" y="f42"/>
                    <a:pt x="f3" y="f48"/>
                    <a:pt x="f3" y="f17"/>
                  </a:cubicBezTo>
                  <a:cubicBezTo>
                    <a:pt x="f3" y="f6"/>
                    <a:pt x="f47" y="f2"/>
                    <a:pt x="f21"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3" name="Google Shape;7004;p88">
            <a:extLst>
              <a:ext uri="{FF2B5EF4-FFF2-40B4-BE49-F238E27FC236}">
                <a16:creationId xmlns:a16="http://schemas.microsoft.com/office/drawing/2014/main" id="{96D46FDE-9032-945F-F3C4-5FE86B44BD91}"/>
              </a:ext>
            </a:extLst>
          </p:cNvPr>
          <p:cNvGrpSpPr/>
          <p:nvPr/>
        </p:nvGrpSpPr>
        <p:grpSpPr>
          <a:xfrm>
            <a:off x="3781528" y="1707952"/>
            <a:ext cx="469279" cy="446099"/>
            <a:chOff x="3781528" y="1707952"/>
            <a:chExt cx="469279" cy="446099"/>
          </a:xfrm>
        </p:grpSpPr>
        <p:sp>
          <p:nvSpPr>
            <p:cNvPr id="124" name="Google Shape;7005;p88">
              <a:extLst>
                <a:ext uri="{FF2B5EF4-FFF2-40B4-BE49-F238E27FC236}">
                  <a16:creationId xmlns:a16="http://schemas.microsoft.com/office/drawing/2014/main" id="{A0E27128-3F91-1C14-0ADA-768CFC301899}"/>
                </a:ext>
              </a:extLst>
            </p:cNvPr>
            <p:cNvSpPr/>
            <p:nvPr/>
          </p:nvSpPr>
          <p:spPr>
            <a:xfrm>
              <a:off x="3924705" y="1707952"/>
              <a:ext cx="326102" cy="327894"/>
            </a:xfrm>
            <a:custGeom>
              <a:avLst/>
              <a:gdLst>
                <a:gd name="f0" fmla="val w"/>
                <a:gd name="f1" fmla="val h"/>
                <a:gd name="f2" fmla="val 0"/>
                <a:gd name="f3" fmla="val 8539"/>
                <a:gd name="f4" fmla="val 8586"/>
                <a:gd name="f5" fmla="val 5156"/>
                <a:gd name="f6" fmla="val 1"/>
                <a:gd name="f7" fmla="val 4372"/>
                <a:gd name="f8" fmla="val 3593"/>
                <a:gd name="f9" fmla="val 308"/>
                <a:gd name="f10" fmla="val 2994"/>
                <a:gd name="f11" fmla="val 922"/>
                <a:gd name="f12" fmla="val 1450"/>
                <a:gd name="f13" fmla="val 2466"/>
                <a:gd name="f14" fmla="val 1681"/>
                <a:gd name="f15" fmla="val 2417"/>
                <a:gd name="f16" fmla="val 1916"/>
                <a:gd name="f17" fmla="val 2392"/>
                <a:gd name="f18" fmla="val 2152"/>
                <a:gd name="f19" fmla="val 2529"/>
                <a:gd name="f20" fmla="val 2909"/>
                <a:gd name="f21" fmla="val 2456"/>
                <a:gd name="f22" fmla="val 3277"/>
                <a:gd name="f23" fmla="val 2592"/>
                <a:gd name="f24" fmla="val 3939"/>
                <a:gd name="f25" fmla="val 1899"/>
                <a:gd name="f26" fmla="val 4270"/>
                <a:gd name="f27" fmla="val 1568"/>
                <a:gd name="f28" fmla="val 4703"/>
                <a:gd name="f29" fmla="val 1402"/>
                <a:gd name="f30" fmla="val 5136"/>
                <a:gd name="f31" fmla="val 5569"/>
                <a:gd name="f32" fmla="val 6003"/>
                <a:gd name="f33" fmla="val 6333"/>
                <a:gd name="f34" fmla="val 7027"/>
                <a:gd name="f35" fmla="val 3631"/>
                <a:gd name="f36" fmla="val 4325"/>
                <a:gd name="f37" fmla="val 6719"/>
                <a:gd name="f38" fmla="val 3608"/>
                <a:gd name="f39" fmla="val 7050"/>
                <a:gd name="f40" fmla="val 3175"/>
                <a:gd name="f41" fmla="val 7215"/>
                <a:gd name="f42" fmla="val 2742"/>
                <a:gd name="f43" fmla="val 2309"/>
                <a:gd name="f44" fmla="val 1875"/>
                <a:gd name="f45" fmla="val 1545"/>
                <a:gd name="f46" fmla="val 1261"/>
                <a:gd name="f47" fmla="val 6435"/>
                <a:gd name="f48" fmla="val 1104"/>
                <a:gd name="f49" fmla="val 6089"/>
                <a:gd name="f50" fmla="val 1072"/>
                <a:gd name="f51" fmla="val 5742"/>
                <a:gd name="f52" fmla="val 6782"/>
                <a:gd name="f53" fmla="val 158"/>
                <a:gd name="f54" fmla="val 7097"/>
                <a:gd name="f55" fmla="val 348"/>
                <a:gd name="f56" fmla="val 7381"/>
                <a:gd name="f57" fmla="val 600"/>
                <a:gd name="f58" fmla="val 7664"/>
                <a:gd name="f59" fmla="val 1214"/>
                <a:gd name="f60" fmla="val 8278"/>
                <a:gd name="f61" fmla="val 2002"/>
                <a:gd name="f62" fmla="val 2781"/>
                <a:gd name="f63" fmla="val 3561"/>
                <a:gd name="f64" fmla="val 4333"/>
                <a:gd name="f65" fmla="val 4916"/>
                <a:gd name="f66" fmla="val 7342"/>
                <a:gd name="f67" fmla="val 5270"/>
                <a:gd name="f68" fmla="val 4073"/>
                <a:gd name="f69" fmla="val 2151"/>
                <a:gd name="f70" fmla="val 6727"/>
                <a:gd name="f71" fmla="val 5940"/>
                <a:gd name="f72" fmla="*/ f0 1 8539"/>
                <a:gd name="f73" fmla="*/ f1 1 8586"/>
                <a:gd name="f74" fmla="val f2"/>
                <a:gd name="f75" fmla="val f3"/>
                <a:gd name="f76" fmla="val f4"/>
                <a:gd name="f77" fmla="+- f76 0 f74"/>
                <a:gd name="f78" fmla="+- f75 0 f74"/>
                <a:gd name="f79" fmla="*/ f78 1 8539"/>
                <a:gd name="f80" fmla="*/ f77 1 8586"/>
                <a:gd name="f81" fmla="*/ f74 1 f79"/>
                <a:gd name="f82" fmla="*/ f75 1 f79"/>
                <a:gd name="f83" fmla="*/ f74 1 f80"/>
                <a:gd name="f84" fmla="*/ f76 1 f80"/>
                <a:gd name="f85" fmla="*/ f81 f72 1"/>
                <a:gd name="f86" fmla="*/ f82 f72 1"/>
                <a:gd name="f87" fmla="*/ f84 f73 1"/>
                <a:gd name="f88" fmla="*/ f83 f73 1"/>
              </a:gdLst>
              <a:ahLst/>
              <a:cxnLst>
                <a:cxn ang="3cd4">
                  <a:pos x="hc" y="t"/>
                </a:cxn>
                <a:cxn ang="0">
                  <a:pos x="r" y="vc"/>
                </a:cxn>
                <a:cxn ang="cd4">
                  <a:pos x="hc" y="b"/>
                </a:cxn>
                <a:cxn ang="cd2">
                  <a:pos x="l" y="vc"/>
                </a:cxn>
              </a:cxnLst>
              <a:rect l="f85" t="f88" r="f86" b="f87"/>
              <a:pathLst>
                <a:path w="8539" h="8586">
                  <a:moveTo>
                    <a:pt x="f5" y="f6"/>
                  </a:moveTo>
                  <a:cubicBezTo>
                    <a:pt x="f7" y="f6"/>
                    <a:pt x="f8" y="f9"/>
                    <a:pt x="f10" y="f11"/>
                  </a:cubicBezTo>
                  <a:lnTo>
                    <a:pt x="f12" y="f13"/>
                  </a:lnTo>
                  <a:cubicBezTo>
                    <a:pt x="f14" y="f15"/>
                    <a:pt x="f16" y="f17"/>
                    <a:pt x="f18" y="f17"/>
                  </a:cubicBezTo>
                  <a:cubicBezTo>
                    <a:pt x="f19" y="f17"/>
                    <a:pt x="f20" y="f21"/>
                    <a:pt x="f22" y="f23"/>
                  </a:cubicBezTo>
                  <a:lnTo>
                    <a:pt x="f24" y="f25"/>
                  </a:lnTo>
                  <a:cubicBezTo>
                    <a:pt x="f26" y="f27"/>
                    <a:pt x="f28" y="f29"/>
                    <a:pt x="f30" y="f29"/>
                  </a:cubicBezTo>
                  <a:cubicBezTo>
                    <a:pt x="f31" y="f29"/>
                    <a:pt x="f32" y="f27"/>
                    <a:pt x="f33" y="f25"/>
                  </a:cubicBezTo>
                  <a:cubicBezTo>
                    <a:pt x="f34" y="f23"/>
                    <a:pt x="f34" y="f35"/>
                    <a:pt x="f33" y="f36"/>
                  </a:cubicBezTo>
                  <a:lnTo>
                    <a:pt x="f24" y="f37"/>
                  </a:lnTo>
                  <a:cubicBezTo>
                    <a:pt x="f38" y="f39"/>
                    <a:pt x="f40" y="f41"/>
                    <a:pt x="f42" y="f41"/>
                  </a:cubicBezTo>
                  <a:cubicBezTo>
                    <a:pt x="f43" y="f41"/>
                    <a:pt x="f44" y="f39"/>
                    <a:pt x="f45" y="f37"/>
                  </a:cubicBezTo>
                  <a:cubicBezTo>
                    <a:pt x="f46" y="f47"/>
                    <a:pt x="f48" y="f49"/>
                    <a:pt x="f50" y="f51"/>
                  </a:cubicBezTo>
                  <a:lnTo>
                    <a:pt x="f6" y="f52"/>
                  </a:lnTo>
                  <a:cubicBezTo>
                    <a:pt x="f53" y="f54"/>
                    <a:pt x="f55" y="f56"/>
                    <a:pt x="f57" y="f58"/>
                  </a:cubicBezTo>
                  <a:cubicBezTo>
                    <a:pt x="f59" y="f60"/>
                    <a:pt x="f61" y="f4"/>
                    <a:pt x="f62" y="f4"/>
                  </a:cubicBezTo>
                  <a:cubicBezTo>
                    <a:pt x="f63" y="f4"/>
                    <a:pt x="f64" y="f60"/>
                    <a:pt x="f65" y="f58"/>
                  </a:cubicBezTo>
                  <a:lnTo>
                    <a:pt x="f66" y="f67"/>
                  </a:lnTo>
                  <a:cubicBezTo>
                    <a:pt x="f3" y="f68"/>
                    <a:pt x="f3" y="f69"/>
                    <a:pt x="f66" y="f11"/>
                  </a:cubicBezTo>
                  <a:cubicBezTo>
                    <a:pt x="f70" y="f9"/>
                    <a:pt x="f71"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5" name="Google Shape;7006;p88">
              <a:extLst>
                <a:ext uri="{FF2B5EF4-FFF2-40B4-BE49-F238E27FC236}">
                  <a16:creationId xmlns:a16="http://schemas.microsoft.com/office/drawing/2014/main" id="{5527D026-5011-A7A9-5BF0-E9976AC4649A}"/>
                </a:ext>
              </a:extLst>
            </p:cNvPr>
            <p:cNvSpPr/>
            <p:nvPr/>
          </p:nvSpPr>
          <p:spPr>
            <a:xfrm>
              <a:off x="3781528" y="1823441"/>
              <a:ext cx="329723" cy="330610"/>
            </a:xfrm>
            <a:custGeom>
              <a:avLst/>
              <a:gdLst>
                <a:gd name="f0" fmla="val w"/>
                <a:gd name="f1" fmla="val h"/>
                <a:gd name="f2" fmla="val 0"/>
                <a:gd name="f3" fmla="val 8634"/>
                <a:gd name="f4" fmla="val 8657"/>
                <a:gd name="f5" fmla="val 5865"/>
                <a:gd name="f6" fmla="val 1"/>
                <a:gd name="f7" fmla="val 5081"/>
                <a:gd name="f8" fmla="val 4301"/>
                <a:gd name="f9" fmla="val 308"/>
                <a:gd name="f10" fmla="val 3718"/>
                <a:gd name="f11" fmla="val 922"/>
                <a:gd name="f12" fmla="val 1230"/>
                <a:gd name="f13" fmla="val 3411"/>
                <a:gd name="f14" fmla="val 4640"/>
                <a:gd name="f15" fmla="val 6562"/>
                <a:gd name="f16" fmla="val 7759"/>
                <a:gd name="f17" fmla="val 1844"/>
                <a:gd name="f18" fmla="val 8358"/>
                <a:gd name="f19" fmla="val 2632"/>
                <a:gd name="f20" fmla="val 3415"/>
                <a:gd name="f21" fmla="val 4199"/>
                <a:gd name="f22" fmla="val 4979"/>
                <a:gd name="f23" fmla="val 5577"/>
                <a:gd name="f24" fmla="val 7152"/>
                <a:gd name="f25" fmla="val 6184"/>
                <a:gd name="f26" fmla="val 6938"/>
                <a:gd name="f27" fmla="val 6218"/>
                <a:gd name="f28" fmla="val 6719"/>
                <a:gd name="f29" fmla="val 6235"/>
                <a:gd name="f30" fmla="val 6499"/>
                <a:gd name="f31" fmla="val 6106"/>
                <a:gd name="f32" fmla="val 5709"/>
                <a:gd name="f33" fmla="val 6179"/>
                <a:gd name="f34" fmla="val 5325"/>
                <a:gd name="f35" fmla="val 6058"/>
                <a:gd name="f36" fmla="val 4569"/>
                <a:gd name="f37" fmla="val 6814"/>
                <a:gd name="f38" fmla="val 4238"/>
                <a:gd name="f39" fmla="val 7145"/>
                <a:gd name="f40" fmla="val 3805"/>
                <a:gd name="f41" fmla="val 7310"/>
                <a:gd name="f42" fmla="val 3372"/>
                <a:gd name="f43" fmla="val 2939"/>
                <a:gd name="f44" fmla="val 2505"/>
                <a:gd name="f45" fmla="val 2175"/>
                <a:gd name="f46" fmla="val 1513"/>
                <a:gd name="f47" fmla="val 6121"/>
                <a:gd name="f48" fmla="val 4388"/>
                <a:gd name="f49" fmla="val 4664"/>
                <a:gd name="f50" fmla="val 1899"/>
                <a:gd name="f51" fmla="val 4994"/>
                <a:gd name="f52" fmla="val 1568"/>
                <a:gd name="f53" fmla="val 5428"/>
                <a:gd name="f54" fmla="val 1403"/>
                <a:gd name="f55" fmla="val 5861"/>
                <a:gd name="f56" fmla="val 6294"/>
                <a:gd name="f57" fmla="val 6727"/>
                <a:gd name="f58" fmla="val 7058"/>
                <a:gd name="f59" fmla="val 7342"/>
                <a:gd name="f60" fmla="val 2183"/>
                <a:gd name="f61" fmla="val 7499"/>
                <a:gd name="f62" fmla="val 2561"/>
                <a:gd name="f63" fmla="val 7531"/>
                <a:gd name="f64" fmla="val 2907"/>
                <a:gd name="f65" fmla="val 8287"/>
                <a:gd name="f66" fmla="val 2151"/>
                <a:gd name="f67" fmla="val 8633"/>
                <a:gd name="f68" fmla="val 1805"/>
                <a:gd name="f69" fmla="val 8476"/>
                <a:gd name="f70" fmla="val 1490"/>
                <a:gd name="f71" fmla="val 1206"/>
                <a:gd name="f72" fmla="val 8035"/>
                <a:gd name="f73" fmla="val 7436"/>
                <a:gd name="f74" fmla="val 6648"/>
                <a:gd name="f75" fmla="*/ f0 1 8634"/>
                <a:gd name="f76" fmla="*/ f1 1 8657"/>
                <a:gd name="f77" fmla="val f2"/>
                <a:gd name="f78" fmla="val f3"/>
                <a:gd name="f79" fmla="val f4"/>
                <a:gd name="f80" fmla="+- f79 0 f77"/>
                <a:gd name="f81" fmla="+- f78 0 f77"/>
                <a:gd name="f82" fmla="*/ f81 1 8634"/>
                <a:gd name="f83" fmla="*/ f80 1 8657"/>
                <a:gd name="f84" fmla="*/ f77 1 f82"/>
                <a:gd name="f85" fmla="*/ f78 1 f82"/>
                <a:gd name="f86" fmla="*/ f77 1 f83"/>
                <a:gd name="f87" fmla="*/ f79 1 f83"/>
                <a:gd name="f88" fmla="*/ f84 f75 1"/>
                <a:gd name="f89" fmla="*/ f85 f75 1"/>
                <a:gd name="f90" fmla="*/ f87 f76 1"/>
                <a:gd name="f91" fmla="*/ f86 f76 1"/>
              </a:gdLst>
              <a:ahLst/>
              <a:cxnLst>
                <a:cxn ang="3cd4">
                  <a:pos x="hc" y="t"/>
                </a:cxn>
                <a:cxn ang="0">
                  <a:pos x="r" y="vc"/>
                </a:cxn>
                <a:cxn ang="cd4">
                  <a:pos x="hc" y="b"/>
                </a:cxn>
                <a:cxn ang="cd2">
                  <a:pos x="l" y="vc"/>
                </a:cxn>
              </a:cxnLst>
              <a:rect l="f88" t="f91" r="f89" b="f90"/>
              <a:pathLst>
                <a:path w="8634" h="8657">
                  <a:moveTo>
                    <a:pt x="f5" y="f6"/>
                  </a:moveTo>
                  <a:cubicBezTo>
                    <a:pt x="f7" y="f6"/>
                    <a:pt x="f8" y="f9"/>
                    <a:pt x="f10" y="f11"/>
                  </a:cubicBezTo>
                  <a:lnTo>
                    <a:pt x="f12" y="f13"/>
                  </a:lnTo>
                  <a:cubicBezTo>
                    <a:pt x="f6" y="f14"/>
                    <a:pt x="f6" y="f15"/>
                    <a:pt x="f12" y="f16"/>
                  </a:cubicBezTo>
                  <a:cubicBezTo>
                    <a:pt x="f17" y="f18"/>
                    <a:pt x="f19" y="f4"/>
                    <a:pt x="f20" y="f4"/>
                  </a:cubicBezTo>
                  <a:cubicBezTo>
                    <a:pt x="f21" y="f4"/>
                    <a:pt x="f22" y="f18"/>
                    <a:pt x="f23" y="f16"/>
                  </a:cubicBezTo>
                  <a:lnTo>
                    <a:pt x="f24" y="f25"/>
                  </a:lnTo>
                  <a:lnTo>
                    <a:pt x="f24" y="f25"/>
                  </a:lnTo>
                  <a:cubicBezTo>
                    <a:pt x="f26" y="f27"/>
                    <a:pt x="f28" y="f29"/>
                    <a:pt x="f30" y="f29"/>
                  </a:cubicBezTo>
                  <a:cubicBezTo>
                    <a:pt x="f31" y="f29"/>
                    <a:pt x="f32" y="f33"/>
                    <a:pt x="f34" y="f35"/>
                  </a:cubicBezTo>
                  <a:lnTo>
                    <a:pt x="f36" y="f37"/>
                  </a:lnTo>
                  <a:cubicBezTo>
                    <a:pt x="f38" y="f39"/>
                    <a:pt x="f40" y="f41"/>
                    <a:pt x="f42" y="f41"/>
                  </a:cubicBezTo>
                  <a:cubicBezTo>
                    <a:pt x="f43" y="f41"/>
                    <a:pt x="f44" y="f39"/>
                    <a:pt x="f45" y="f37"/>
                  </a:cubicBezTo>
                  <a:cubicBezTo>
                    <a:pt x="f46" y="f47"/>
                    <a:pt x="f46" y="f7"/>
                    <a:pt x="f45" y="f48"/>
                  </a:cubicBezTo>
                  <a:lnTo>
                    <a:pt x="f49" y="f50"/>
                  </a:lnTo>
                  <a:cubicBezTo>
                    <a:pt x="f51" y="f52"/>
                    <a:pt x="f53" y="f54"/>
                    <a:pt x="f55" y="f54"/>
                  </a:cubicBezTo>
                  <a:cubicBezTo>
                    <a:pt x="f56" y="f54"/>
                    <a:pt x="f57" y="f52"/>
                    <a:pt x="f58" y="f50"/>
                  </a:cubicBezTo>
                  <a:cubicBezTo>
                    <a:pt x="f59" y="f60"/>
                    <a:pt x="f61" y="f62"/>
                    <a:pt x="f63" y="f64"/>
                  </a:cubicBezTo>
                  <a:lnTo>
                    <a:pt x="f65" y="f66"/>
                  </a:lnTo>
                  <a:lnTo>
                    <a:pt x="f67" y="f68"/>
                  </a:lnTo>
                  <a:cubicBezTo>
                    <a:pt x="f69" y="f70"/>
                    <a:pt x="f65" y="f71"/>
                    <a:pt x="f72" y="f11"/>
                  </a:cubicBezTo>
                  <a:cubicBezTo>
                    <a:pt x="f73" y="f9"/>
                    <a:pt x="f74"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26" name="Google Shape;7018;p88">
            <a:extLst>
              <a:ext uri="{FF2B5EF4-FFF2-40B4-BE49-F238E27FC236}">
                <a16:creationId xmlns:a16="http://schemas.microsoft.com/office/drawing/2014/main" id="{219A6C9F-983F-4685-9D1B-D2D2CC26477D}"/>
              </a:ext>
            </a:extLst>
          </p:cNvPr>
          <p:cNvGrpSpPr/>
          <p:nvPr/>
        </p:nvGrpSpPr>
        <p:grpSpPr>
          <a:xfrm>
            <a:off x="6730349" y="1707239"/>
            <a:ext cx="446400" cy="445212"/>
            <a:chOff x="6730349" y="1707239"/>
            <a:chExt cx="446400" cy="445212"/>
          </a:xfrm>
        </p:grpSpPr>
        <p:sp>
          <p:nvSpPr>
            <p:cNvPr id="127" name="Google Shape;7019;p88">
              <a:extLst>
                <a:ext uri="{FF2B5EF4-FFF2-40B4-BE49-F238E27FC236}">
                  <a16:creationId xmlns:a16="http://schemas.microsoft.com/office/drawing/2014/main" id="{AE2C43FE-1498-42E6-0055-8BCEADC33680}"/>
                </a:ext>
              </a:extLst>
            </p:cNvPr>
            <p:cNvSpPr/>
            <p:nvPr/>
          </p:nvSpPr>
          <p:spPr>
            <a:xfrm>
              <a:off x="6809747" y="1786637"/>
              <a:ext cx="287606" cy="285201"/>
            </a:xfrm>
            <a:custGeom>
              <a:avLst/>
              <a:gdLst>
                <a:gd name="f0" fmla="val w"/>
                <a:gd name="f1" fmla="val h"/>
                <a:gd name="f2" fmla="val 0"/>
                <a:gd name="f3" fmla="val 7531"/>
                <a:gd name="f4" fmla="val 7468"/>
                <a:gd name="f5" fmla="val 3750"/>
                <a:gd name="f6" fmla="val 663"/>
                <a:gd name="f7" fmla="val 3939"/>
                <a:gd name="f8" fmla="val 4096"/>
                <a:gd name="f9" fmla="val 820"/>
                <a:gd name="f10" fmla="val 1009"/>
                <a:gd name="f11" fmla="val 3624"/>
                <a:gd name="f12" fmla="val 5357"/>
                <a:gd name="f13" fmla="val 4884"/>
                <a:gd name="f14" fmla="val 5514"/>
                <a:gd name="f15" fmla="val 5042"/>
                <a:gd name="f16" fmla="val 5231"/>
                <a:gd name="f17" fmla="val 5294"/>
                <a:gd name="f18" fmla="val 5420"/>
                <a:gd name="f19" fmla="val 5207"/>
                <a:gd name="f20" fmla="val 5451"/>
                <a:gd name="f21" fmla="val 5120"/>
                <a:gd name="f22" fmla="val 5034"/>
                <a:gd name="f23" fmla="val 4947"/>
                <a:gd name="f24" fmla="val 3498"/>
                <a:gd name="f25" fmla="val 3971"/>
                <a:gd name="f26" fmla="val 3435"/>
                <a:gd name="f27" fmla="val 3908"/>
                <a:gd name="f28" fmla="val 3403"/>
                <a:gd name="f29" fmla="val 3813"/>
                <a:gd name="f30" fmla="val 3719"/>
                <a:gd name="f31" fmla="val 3561"/>
                <a:gd name="f32" fmla="val 1"/>
                <a:gd name="f33" fmla="val 1671"/>
                <a:gd name="f34" fmla="val 1702"/>
                <a:gd name="f35" fmla="val 5829"/>
                <a:gd name="f36" fmla="val 5798"/>
                <a:gd name="f37" fmla="val 7499"/>
                <a:gd name="f38" fmla="val 7530"/>
                <a:gd name="f39" fmla="*/ f0 1 7531"/>
                <a:gd name="f40" fmla="*/ f1 1 7468"/>
                <a:gd name="f41" fmla="val f2"/>
                <a:gd name="f42" fmla="val f3"/>
                <a:gd name="f43" fmla="val f4"/>
                <a:gd name="f44" fmla="+- f43 0 f41"/>
                <a:gd name="f45" fmla="+- f42 0 f41"/>
                <a:gd name="f46" fmla="*/ f45 1 7531"/>
                <a:gd name="f47" fmla="*/ f44 1 7468"/>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7531" h="7468">
                  <a:moveTo>
                    <a:pt x="f5" y="f6"/>
                  </a:moveTo>
                  <a:cubicBezTo>
                    <a:pt x="f7" y="f6"/>
                    <a:pt x="f8" y="f9"/>
                    <a:pt x="f8" y="f10"/>
                  </a:cubicBezTo>
                  <a:lnTo>
                    <a:pt x="f8" y="f11"/>
                  </a:lnTo>
                  <a:lnTo>
                    <a:pt x="f12" y="f13"/>
                  </a:lnTo>
                  <a:cubicBezTo>
                    <a:pt x="f14" y="f15"/>
                    <a:pt x="f14" y="f16"/>
                    <a:pt x="f12" y="f12"/>
                  </a:cubicBezTo>
                  <a:cubicBezTo>
                    <a:pt x="f17" y="f18"/>
                    <a:pt x="f19" y="f20"/>
                    <a:pt x="f21" y="f20"/>
                  </a:cubicBezTo>
                  <a:cubicBezTo>
                    <a:pt x="f22" y="f20"/>
                    <a:pt x="f23" y="f18"/>
                    <a:pt x="f13" y="f12"/>
                  </a:cubicBezTo>
                  <a:lnTo>
                    <a:pt x="f24" y="f25"/>
                  </a:lnTo>
                  <a:cubicBezTo>
                    <a:pt x="f26" y="f27"/>
                    <a:pt x="f28" y="f29"/>
                    <a:pt x="f28" y="f30"/>
                  </a:cubicBezTo>
                  <a:lnTo>
                    <a:pt x="f28" y="f10"/>
                  </a:lnTo>
                  <a:cubicBezTo>
                    <a:pt x="f28" y="f9"/>
                    <a:pt x="f31" y="f6"/>
                    <a:pt x="f5" y="f6"/>
                  </a:cubicBezTo>
                  <a:close/>
                  <a:moveTo>
                    <a:pt x="f5" y="f32"/>
                  </a:moveTo>
                  <a:cubicBezTo>
                    <a:pt x="f33" y="f32"/>
                    <a:pt x="f32" y="f34"/>
                    <a:pt x="f32" y="f5"/>
                  </a:cubicBezTo>
                  <a:cubicBezTo>
                    <a:pt x="f32" y="f35"/>
                    <a:pt x="f34" y="f4"/>
                    <a:pt x="f5" y="f4"/>
                  </a:cubicBezTo>
                  <a:cubicBezTo>
                    <a:pt x="f36" y="f4"/>
                    <a:pt x="f37" y="f36"/>
                    <a:pt x="f37" y="f5"/>
                  </a:cubicBezTo>
                  <a:cubicBezTo>
                    <a:pt x="f38" y="f34"/>
                    <a:pt x="f35" y="f32"/>
                    <a:pt x="f5" y="f3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28" name="Google Shape;7020;p88">
              <a:extLst>
                <a:ext uri="{FF2B5EF4-FFF2-40B4-BE49-F238E27FC236}">
                  <a16:creationId xmlns:a16="http://schemas.microsoft.com/office/drawing/2014/main" id="{32E1FD18-2E9A-0A36-BCD3-5218CCE0C16A}"/>
                </a:ext>
              </a:extLst>
            </p:cNvPr>
            <p:cNvSpPr/>
            <p:nvPr/>
          </p:nvSpPr>
          <p:spPr>
            <a:xfrm>
              <a:off x="6730349" y="1707239"/>
              <a:ext cx="446400" cy="445212"/>
            </a:xfrm>
            <a:custGeom>
              <a:avLst/>
              <a:gdLst>
                <a:gd name="f0" fmla="val w"/>
                <a:gd name="f1" fmla="val h"/>
                <a:gd name="f2" fmla="val 0"/>
                <a:gd name="f3" fmla="val 11689"/>
                <a:gd name="f4" fmla="val 11658"/>
                <a:gd name="f5" fmla="val 5829"/>
                <a:gd name="f6" fmla="val 1355"/>
                <a:gd name="f7" fmla="val 8286"/>
                <a:gd name="f8" fmla="val 10271"/>
                <a:gd name="f9" fmla="val 3372"/>
                <a:gd name="f10" fmla="val 8318"/>
                <a:gd name="f11" fmla="val 3403"/>
                <a:gd name="f12" fmla="val 1387"/>
                <a:gd name="f13" fmla="val 8255"/>
                <a:gd name="f14" fmla="val 3371"/>
                <a:gd name="f15" fmla="val 1"/>
                <a:gd name="f16" fmla="val 2647"/>
                <a:gd name="f17" fmla="val 2616"/>
                <a:gd name="f18" fmla="val 9011"/>
                <a:gd name="f19" fmla="val 11657"/>
                <a:gd name="f20" fmla="val 9042"/>
                <a:gd name="f21" fmla="*/ f0 1 11689"/>
                <a:gd name="f22" fmla="*/ f1 1 11658"/>
                <a:gd name="f23" fmla="val f2"/>
                <a:gd name="f24" fmla="val f3"/>
                <a:gd name="f25" fmla="val f4"/>
                <a:gd name="f26" fmla="+- f25 0 f23"/>
                <a:gd name="f27" fmla="+- f24 0 f23"/>
                <a:gd name="f28" fmla="*/ f27 1 11689"/>
                <a:gd name="f29" fmla="*/ f26 1 11658"/>
                <a:gd name="f30" fmla="*/ f23 1 f28"/>
                <a:gd name="f31" fmla="*/ f24 1 f28"/>
                <a:gd name="f32" fmla="*/ f23 1 f29"/>
                <a:gd name="f33" fmla="*/ f25 1 f29"/>
                <a:gd name="f34" fmla="*/ f30 f21 1"/>
                <a:gd name="f35" fmla="*/ f31 f21 1"/>
                <a:gd name="f36" fmla="*/ f33 f22 1"/>
                <a:gd name="f37" fmla="*/ f32 f22 1"/>
              </a:gdLst>
              <a:ahLst/>
              <a:cxnLst>
                <a:cxn ang="3cd4">
                  <a:pos x="hc" y="t"/>
                </a:cxn>
                <a:cxn ang="0">
                  <a:pos x="r" y="vc"/>
                </a:cxn>
                <a:cxn ang="cd4">
                  <a:pos x="hc" y="b"/>
                </a:cxn>
                <a:cxn ang="cd2">
                  <a:pos x="l" y="vc"/>
                </a:cxn>
              </a:cxnLst>
              <a:rect l="f34" t="f37" r="f35" b="f36"/>
              <a:pathLst>
                <a:path w="11689" h="11658">
                  <a:moveTo>
                    <a:pt x="f5" y="f6"/>
                  </a:moveTo>
                  <a:cubicBezTo>
                    <a:pt x="f7" y="f6"/>
                    <a:pt x="f8" y="f9"/>
                    <a:pt x="f8" y="f5"/>
                  </a:cubicBezTo>
                  <a:cubicBezTo>
                    <a:pt x="f8" y="f7"/>
                    <a:pt x="f10" y="f8"/>
                    <a:pt x="f5" y="f8"/>
                  </a:cubicBezTo>
                  <a:cubicBezTo>
                    <a:pt x="f11" y="f8"/>
                    <a:pt x="f12" y="f13"/>
                    <a:pt x="f12" y="f5"/>
                  </a:cubicBezTo>
                  <a:cubicBezTo>
                    <a:pt x="f12" y="f9"/>
                    <a:pt x="f14" y="f6"/>
                    <a:pt x="f5" y="f6"/>
                  </a:cubicBezTo>
                  <a:close/>
                  <a:moveTo>
                    <a:pt x="f5" y="f15"/>
                  </a:moveTo>
                  <a:cubicBezTo>
                    <a:pt x="f16" y="f15"/>
                    <a:pt x="f2" y="f17"/>
                    <a:pt x="f2" y="f5"/>
                  </a:cubicBezTo>
                  <a:cubicBezTo>
                    <a:pt x="f2" y="f18"/>
                    <a:pt x="f16" y="f19"/>
                    <a:pt x="f5" y="f19"/>
                  </a:cubicBezTo>
                  <a:cubicBezTo>
                    <a:pt x="f18" y="f19"/>
                    <a:pt x="f19" y="f18"/>
                    <a:pt x="f19" y="f5"/>
                  </a:cubicBezTo>
                  <a:cubicBezTo>
                    <a:pt x="f3" y="f17"/>
                    <a:pt x="f20" y="f15"/>
                    <a:pt x="f5" y="f1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sp>
        <p:nvSpPr>
          <p:cNvPr id="129" name="Google Shape;5917;p86">
            <a:extLst>
              <a:ext uri="{FF2B5EF4-FFF2-40B4-BE49-F238E27FC236}">
                <a16:creationId xmlns:a16="http://schemas.microsoft.com/office/drawing/2014/main" id="{34392DE1-41C7-358D-5377-6745F23EF719}"/>
              </a:ext>
            </a:extLst>
          </p:cNvPr>
          <p:cNvSpPr/>
          <p:nvPr/>
        </p:nvSpPr>
        <p:spPr>
          <a:xfrm>
            <a:off x="4339778" y="2577099"/>
            <a:ext cx="451036" cy="463171"/>
          </a:xfrm>
          <a:custGeom>
            <a:avLst/>
            <a:gdLst>
              <a:gd name="f0" fmla="val w"/>
              <a:gd name="f1" fmla="val h"/>
              <a:gd name="f2" fmla="val 0"/>
              <a:gd name="f3" fmla="val 12446"/>
              <a:gd name="f4" fmla="val 12698"/>
              <a:gd name="f5" fmla="val 6239"/>
              <a:gd name="f6" fmla="val 1"/>
              <a:gd name="f7" fmla="val 5105"/>
              <a:gd name="f8" fmla="val 4191"/>
              <a:gd name="f9" fmla="val 915"/>
              <a:gd name="f10" fmla="val 4159"/>
              <a:gd name="f11" fmla="val 2112"/>
              <a:gd name="f12" fmla="val 3088"/>
              <a:gd name="f13" fmla="val 4852"/>
              <a:gd name="f14" fmla="val 3939"/>
              <a:gd name="f15" fmla="val 5798"/>
              <a:gd name="f16" fmla="val 4097"/>
              <a:gd name="f17" fmla="val 5294"/>
              <a:gd name="f18" fmla="val 5483"/>
              <a:gd name="f19" fmla="val 6333"/>
              <a:gd name="f20" fmla="val 7310"/>
              <a:gd name="f21" fmla="val 7657"/>
              <a:gd name="f22" fmla="val 4222"/>
              <a:gd name="f23" fmla="val 7972"/>
              <a:gd name="f24" fmla="val 4380"/>
              <a:gd name="f25" fmla="val 8255"/>
              <a:gd name="f26" fmla="val 3403"/>
              <a:gd name="f27" fmla="val 9043"/>
              <a:gd name="f28" fmla="val 3057"/>
              <a:gd name="f29" fmla="val 8728"/>
              <a:gd name="f30" fmla="val 2584"/>
              <a:gd name="f31" fmla="val 8570"/>
              <a:gd name="f32" fmla="val 946"/>
              <a:gd name="f33" fmla="val 8602"/>
              <a:gd name="f34" fmla="val 9515"/>
              <a:gd name="f35" fmla="val 10650"/>
              <a:gd name="f36" fmla="val 11784"/>
              <a:gd name="f37" fmla="val 12697"/>
              <a:gd name="f38" fmla="val 3246"/>
              <a:gd name="f39" fmla="val 4128"/>
              <a:gd name="f40" fmla="val 11752"/>
              <a:gd name="f41" fmla="val 10303"/>
              <a:gd name="f42" fmla="val 4096"/>
              <a:gd name="f43" fmla="val 9988"/>
              <a:gd name="f44" fmla="val 9704"/>
              <a:gd name="f45" fmla="val 4947"/>
              <a:gd name="f46" fmla="val 8917"/>
              <a:gd name="f47" fmla="val 9232"/>
              <a:gd name="f48" fmla="val 5766"/>
              <a:gd name="f49" fmla="val 9389"/>
              <a:gd name="f50" fmla="val 6743"/>
              <a:gd name="f51" fmla="val 7184"/>
              <a:gd name="f52" fmla="val 9200"/>
              <a:gd name="f53" fmla="val 7530"/>
              <a:gd name="f54" fmla="val 8507"/>
              <a:gd name="f55" fmla="val 8350"/>
              <a:gd name="f56" fmla="val 8287"/>
              <a:gd name="f57" fmla="val 10366"/>
              <a:gd name="f58" fmla="val 11500"/>
              <a:gd name="f59" fmla="val 12414"/>
              <a:gd name="f60" fmla="val 12445"/>
              <a:gd name="f61" fmla="val 11563"/>
              <a:gd name="f62" fmla="val 9862"/>
              <a:gd name="f63" fmla="val 9421"/>
              <a:gd name="f64" fmla="val 8759"/>
              <a:gd name="f65" fmla="val 9074"/>
              <a:gd name="f66" fmla="val 8097"/>
              <a:gd name="f67" fmla="val 8318"/>
              <a:gd name="f68" fmla="val 7625"/>
              <a:gd name="f69" fmla="val 5451"/>
              <a:gd name="f70" fmla="val 6680"/>
              <a:gd name="f71" fmla="val 3908"/>
              <a:gd name="f72" fmla="val 7404"/>
              <a:gd name="f73" fmla="val 64"/>
              <a:gd name="f74" fmla="*/ f0 1 12446"/>
              <a:gd name="f75" fmla="*/ f1 1 12698"/>
              <a:gd name="f76" fmla="val f2"/>
              <a:gd name="f77" fmla="val f3"/>
              <a:gd name="f78" fmla="val f4"/>
              <a:gd name="f79" fmla="+- f78 0 f76"/>
              <a:gd name="f80" fmla="+- f77 0 f76"/>
              <a:gd name="f81" fmla="*/ f80 1 12446"/>
              <a:gd name="f82" fmla="*/ f79 1 12698"/>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12446" h="12698">
                <a:moveTo>
                  <a:pt x="f5" y="f6"/>
                </a:moveTo>
                <a:cubicBezTo>
                  <a:pt x="f7" y="f6"/>
                  <a:pt x="f8" y="f9"/>
                  <a:pt x="f10" y="f11"/>
                </a:cubicBezTo>
                <a:cubicBezTo>
                  <a:pt x="f10" y="f12"/>
                  <a:pt x="f13" y="f14"/>
                  <a:pt x="f15" y="f16"/>
                </a:cubicBezTo>
                <a:lnTo>
                  <a:pt x="f15" y="f17"/>
                </a:lnTo>
                <a:cubicBezTo>
                  <a:pt x="f13" y="f18"/>
                  <a:pt x="f10" y="f19"/>
                  <a:pt x="f10" y="f20"/>
                </a:cubicBezTo>
                <a:cubicBezTo>
                  <a:pt x="f10" y="f21"/>
                  <a:pt x="f22" y="f23"/>
                  <a:pt x="f24" y="f25"/>
                </a:cubicBezTo>
                <a:lnTo>
                  <a:pt x="f26" y="f27"/>
                </a:lnTo>
                <a:cubicBezTo>
                  <a:pt x="f28" y="f29"/>
                  <a:pt x="f30" y="f31"/>
                  <a:pt x="f11" y="f31"/>
                </a:cubicBezTo>
                <a:cubicBezTo>
                  <a:pt x="f32" y="f33"/>
                  <a:pt x="f6" y="f34"/>
                  <a:pt x="f6" y="f35"/>
                </a:cubicBezTo>
                <a:cubicBezTo>
                  <a:pt x="f6" y="f36"/>
                  <a:pt x="f32" y="f37"/>
                  <a:pt x="f11" y="f37"/>
                </a:cubicBezTo>
                <a:cubicBezTo>
                  <a:pt x="f38" y="f37"/>
                  <a:pt x="f39" y="f40"/>
                  <a:pt x="f8" y="f35"/>
                </a:cubicBezTo>
                <a:cubicBezTo>
                  <a:pt x="f8" y="f41"/>
                  <a:pt x="f42" y="f43"/>
                  <a:pt x="f14" y="f44"/>
                </a:cubicBezTo>
                <a:lnTo>
                  <a:pt x="f45" y="f46"/>
                </a:lnTo>
                <a:cubicBezTo>
                  <a:pt x="f17" y="f47"/>
                  <a:pt x="f48" y="f49"/>
                  <a:pt x="f5" y="f49"/>
                </a:cubicBezTo>
                <a:cubicBezTo>
                  <a:pt x="f50" y="f49"/>
                  <a:pt x="f51" y="f52"/>
                  <a:pt x="f53" y="f46"/>
                </a:cubicBezTo>
                <a:lnTo>
                  <a:pt x="f54" y="f44"/>
                </a:lnTo>
                <a:cubicBezTo>
                  <a:pt x="f55" y="f43"/>
                  <a:pt x="f56" y="f41"/>
                  <a:pt x="f56" y="f35"/>
                </a:cubicBezTo>
                <a:cubicBezTo>
                  <a:pt x="f56" y="f36"/>
                  <a:pt x="f47" y="f37"/>
                  <a:pt x="f57" y="f37"/>
                </a:cubicBezTo>
                <a:cubicBezTo>
                  <a:pt x="f58" y="f37"/>
                  <a:pt x="f59" y="f40"/>
                  <a:pt x="f60" y="f35"/>
                </a:cubicBezTo>
                <a:cubicBezTo>
                  <a:pt x="f60" y="f34"/>
                  <a:pt x="f61" y="f33"/>
                  <a:pt x="f57" y="f31"/>
                </a:cubicBezTo>
                <a:cubicBezTo>
                  <a:pt x="f62" y="f31"/>
                  <a:pt x="f63" y="f64"/>
                  <a:pt x="f65" y="f27"/>
                </a:cubicBezTo>
                <a:lnTo>
                  <a:pt x="f66" y="f25"/>
                </a:lnTo>
                <a:cubicBezTo>
                  <a:pt x="f25" y="f23"/>
                  <a:pt x="f67" y="f21"/>
                  <a:pt x="f67" y="f20"/>
                </a:cubicBezTo>
                <a:cubicBezTo>
                  <a:pt x="f67" y="f19"/>
                  <a:pt x="f68" y="f69"/>
                  <a:pt x="f70" y="f17"/>
                </a:cubicBezTo>
                <a:lnTo>
                  <a:pt x="f70" y="f16"/>
                </a:lnTo>
                <a:cubicBezTo>
                  <a:pt x="f68" y="f71"/>
                  <a:pt x="f67" y="f12"/>
                  <a:pt x="f67" y="f11"/>
                </a:cubicBezTo>
                <a:cubicBezTo>
                  <a:pt x="f67" y="f32"/>
                  <a:pt x="f72" y="f73"/>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0" name="Google Shape;5955;p86">
            <a:extLst>
              <a:ext uri="{FF2B5EF4-FFF2-40B4-BE49-F238E27FC236}">
                <a16:creationId xmlns:a16="http://schemas.microsoft.com/office/drawing/2014/main" id="{701F4DE2-8B14-04B4-30B9-98905C9AC7FF}"/>
              </a:ext>
            </a:extLst>
          </p:cNvPr>
          <p:cNvSpPr/>
          <p:nvPr/>
        </p:nvSpPr>
        <p:spPr>
          <a:xfrm>
            <a:off x="4879375" y="2649492"/>
            <a:ext cx="459001" cy="390768"/>
          </a:xfrm>
          <a:custGeom>
            <a:avLst/>
            <a:gdLst>
              <a:gd name="f0" fmla="val w"/>
              <a:gd name="f1" fmla="val h"/>
              <a:gd name="f2" fmla="val 0"/>
              <a:gd name="f3" fmla="val 12666"/>
              <a:gd name="f4" fmla="val 10713"/>
              <a:gd name="f5" fmla="val 1765"/>
              <a:gd name="f6" fmla="val 3309"/>
              <a:gd name="f7" fmla="val 7058"/>
              <a:gd name="f8" fmla="val 7278"/>
              <a:gd name="f9" fmla="val 1954"/>
              <a:gd name="f10" fmla="val 7436"/>
              <a:gd name="f11" fmla="val 2206"/>
              <a:gd name="f12" fmla="val 2615"/>
              <a:gd name="f13" fmla="val 9925"/>
              <a:gd name="f14" fmla="val 788"/>
              <a:gd name="f15" fmla="val 5073"/>
              <a:gd name="f16" fmla="val 5262"/>
              <a:gd name="f17" fmla="val 5514"/>
              <a:gd name="f18" fmla="val 5892"/>
              <a:gd name="f19" fmla="val 3403"/>
              <a:gd name="f20" fmla="val 3813"/>
              <a:gd name="f21" fmla="val 4033"/>
              <a:gd name="f22" fmla="val 4254"/>
              <a:gd name="f23" fmla="val 7247"/>
              <a:gd name="f24" fmla="val 8412"/>
              <a:gd name="f25" fmla="val 8601"/>
              <a:gd name="f26" fmla="val 8853"/>
              <a:gd name="f27" fmla="val 9294"/>
              <a:gd name="f28" fmla="val 6711"/>
              <a:gd name="f29" fmla="val 7152"/>
              <a:gd name="f30" fmla="val 7404"/>
              <a:gd name="f31" fmla="val 7593"/>
              <a:gd name="f32" fmla="val 11815"/>
              <a:gd name="f33" fmla="val 9988"/>
              <a:gd name="f34" fmla="val 10429"/>
              <a:gd name="f35" fmla="val 10649"/>
              <a:gd name="f36" fmla="val 10870"/>
              <a:gd name="f37" fmla="val 379"/>
              <a:gd name="f38" fmla="val 1"/>
              <a:gd name="f39" fmla="val 158"/>
              <a:gd name="f40" fmla="val 190"/>
              <a:gd name="f41" fmla="val 10334"/>
              <a:gd name="f42" fmla="val 10555"/>
              <a:gd name="f43" fmla="val 10712"/>
              <a:gd name="f44" fmla="val 12224"/>
              <a:gd name="f45" fmla="val 12476"/>
              <a:gd name="f46" fmla="val 12665"/>
              <a:gd name="f47" fmla="val 10523"/>
              <a:gd name="f48" fmla="val 12634"/>
              <a:gd name="f49" fmla="val 12445"/>
              <a:gd name="f50" fmla="*/ f0 1 12666"/>
              <a:gd name="f51" fmla="*/ f1 1 10713"/>
              <a:gd name="f52" fmla="val f2"/>
              <a:gd name="f53" fmla="val f3"/>
              <a:gd name="f54" fmla="val f4"/>
              <a:gd name="f55" fmla="+- f54 0 f52"/>
              <a:gd name="f56" fmla="+- f53 0 f52"/>
              <a:gd name="f57" fmla="*/ f56 1 12666"/>
              <a:gd name="f58" fmla="*/ f55 1 10713"/>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12666" h="10713">
                <a:moveTo>
                  <a:pt x="f5" y="f6"/>
                </a:moveTo>
                <a:lnTo>
                  <a:pt x="f5" y="f7"/>
                </a:lnTo>
                <a:cubicBezTo>
                  <a:pt x="f5" y="f8"/>
                  <a:pt x="f9" y="f10"/>
                  <a:pt x="f11" y="f10"/>
                </a:cubicBezTo>
                <a:lnTo>
                  <a:pt x="f12" y="f10"/>
                </a:lnTo>
                <a:lnTo>
                  <a:pt x="f12" y="f13"/>
                </a:lnTo>
                <a:lnTo>
                  <a:pt x="f14" y="f13"/>
                </a:lnTo>
                <a:lnTo>
                  <a:pt x="f14" y="f6"/>
                </a:lnTo>
                <a:close/>
                <a:moveTo>
                  <a:pt x="f15" y="f6"/>
                </a:moveTo>
                <a:lnTo>
                  <a:pt x="f15" y="f7"/>
                </a:lnTo>
                <a:cubicBezTo>
                  <a:pt x="f15" y="f8"/>
                  <a:pt x="f16" y="f10"/>
                  <a:pt x="f17" y="f10"/>
                </a:cubicBezTo>
                <a:lnTo>
                  <a:pt x="f18" y="f10"/>
                </a:lnTo>
                <a:lnTo>
                  <a:pt x="f18" y="f13"/>
                </a:lnTo>
                <a:lnTo>
                  <a:pt x="f19" y="f13"/>
                </a:lnTo>
                <a:lnTo>
                  <a:pt x="f19" y="f10"/>
                </a:lnTo>
                <a:lnTo>
                  <a:pt x="f20" y="f10"/>
                </a:lnTo>
                <a:cubicBezTo>
                  <a:pt x="f21" y="f10"/>
                  <a:pt x="f22" y="f23"/>
                  <a:pt x="f22" y="f7"/>
                </a:cubicBezTo>
                <a:lnTo>
                  <a:pt x="f22" y="f6"/>
                </a:lnTo>
                <a:close/>
                <a:moveTo>
                  <a:pt x="f24" y="f6"/>
                </a:moveTo>
                <a:lnTo>
                  <a:pt x="f24" y="f7"/>
                </a:lnTo>
                <a:cubicBezTo>
                  <a:pt x="f24" y="f8"/>
                  <a:pt x="f25" y="f10"/>
                  <a:pt x="f26" y="f10"/>
                </a:cubicBezTo>
                <a:lnTo>
                  <a:pt x="f27" y="f10"/>
                </a:lnTo>
                <a:lnTo>
                  <a:pt x="f27" y="f13"/>
                </a:lnTo>
                <a:lnTo>
                  <a:pt x="f28" y="f13"/>
                </a:lnTo>
                <a:lnTo>
                  <a:pt x="f28" y="f10"/>
                </a:lnTo>
                <a:lnTo>
                  <a:pt x="f29" y="f10"/>
                </a:lnTo>
                <a:cubicBezTo>
                  <a:pt x="f30" y="f10"/>
                  <a:pt x="f31" y="f23"/>
                  <a:pt x="f31" y="f7"/>
                </a:cubicBezTo>
                <a:lnTo>
                  <a:pt x="f31" y="f6"/>
                </a:lnTo>
                <a:close/>
                <a:moveTo>
                  <a:pt x="f32" y="f6"/>
                </a:moveTo>
                <a:lnTo>
                  <a:pt x="f32" y="f13"/>
                </a:lnTo>
                <a:lnTo>
                  <a:pt x="f33" y="f13"/>
                </a:lnTo>
                <a:lnTo>
                  <a:pt x="f33" y="f10"/>
                </a:lnTo>
                <a:lnTo>
                  <a:pt x="f34" y="f10"/>
                </a:lnTo>
                <a:cubicBezTo>
                  <a:pt x="f35" y="f10"/>
                  <a:pt x="f36" y="f23"/>
                  <a:pt x="f36" y="f7"/>
                </a:cubicBezTo>
                <a:lnTo>
                  <a:pt x="f36" y="f6"/>
                </a:lnTo>
                <a:close/>
                <a:moveTo>
                  <a:pt x="f37" y="f38"/>
                </a:moveTo>
                <a:cubicBezTo>
                  <a:pt x="f39" y="f38"/>
                  <a:pt x="f38" y="f40"/>
                  <a:pt x="f38" y="f37"/>
                </a:cubicBezTo>
                <a:lnTo>
                  <a:pt x="f38" y="f41"/>
                </a:lnTo>
                <a:cubicBezTo>
                  <a:pt x="f38" y="f42"/>
                  <a:pt x="f40" y="f43"/>
                  <a:pt x="f37" y="f43"/>
                </a:cubicBezTo>
                <a:lnTo>
                  <a:pt x="f44" y="f43"/>
                </a:lnTo>
                <a:cubicBezTo>
                  <a:pt x="f45" y="f43"/>
                  <a:pt x="f46" y="f47"/>
                  <a:pt x="f46" y="f41"/>
                </a:cubicBezTo>
                <a:lnTo>
                  <a:pt x="f46" y="f37"/>
                </a:lnTo>
                <a:cubicBezTo>
                  <a:pt x="f48" y="f40"/>
                  <a:pt x="f49" y="f38"/>
                  <a:pt x="f44" y="f38"/>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nvGrpSpPr>
          <p:cNvPr id="131" name="Google Shape;5983;p86">
            <a:extLst>
              <a:ext uri="{FF2B5EF4-FFF2-40B4-BE49-F238E27FC236}">
                <a16:creationId xmlns:a16="http://schemas.microsoft.com/office/drawing/2014/main" id="{D6A50349-D94C-F1E3-5428-50AE52C52A33}"/>
              </a:ext>
            </a:extLst>
          </p:cNvPr>
          <p:cNvGrpSpPr/>
          <p:nvPr/>
        </p:nvGrpSpPr>
        <p:grpSpPr>
          <a:xfrm>
            <a:off x="5526834" y="2589233"/>
            <a:ext cx="461287" cy="462009"/>
            <a:chOff x="5526834" y="2589233"/>
            <a:chExt cx="461287" cy="462009"/>
          </a:xfrm>
        </p:grpSpPr>
        <p:sp>
          <p:nvSpPr>
            <p:cNvPr id="132" name="Google Shape;5984;p86">
              <a:extLst>
                <a:ext uri="{FF2B5EF4-FFF2-40B4-BE49-F238E27FC236}">
                  <a16:creationId xmlns:a16="http://schemas.microsoft.com/office/drawing/2014/main" id="{049DA5E5-6CD2-BCDC-8DA3-DF14A5C23903}"/>
                </a:ext>
              </a:extLst>
            </p:cNvPr>
            <p:cNvSpPr/>
            <p:nvPr/>
          </p:nvSpPr>
          <p:spPr>
            <a:xfrm>
              <a:off x="5526834" y="2589233"/>
              <a:ext cx="368804" cy="370048"/>
            </a:xfrm>
            <a:custGeom>
              <a:avLst/>
              <a:gdLst>
                <a:gd name="f0" fmla="val w"/>
                <a:gd name="f1" fmla="val h"/>
                <a:gd name="f2" fmla="val 0"/>
                <a:gd name="f3" fmla="val 10177"/>
                <a:gd name="f4" fmla="val 10145"/>
                <a:gd name="f5" fmla="val 5104"/>
                <a:gd name="f6" fmla="val 3813"/>
                <a:gd name="f7" fmla="val 5797"/>
                <a:gd name="f8" fmla="val 6364"/>
                <a:gd name="f9" fmla="val 4348"/>
                <a:gd name="f10" fmla="val 5073"/>
                <a:gd name="f11" fmla="val 5766"/>
                <a:gd name="f12" fmla="val 6333"/>
                <a:gd name="f13" fmla="val 4379"/>
                <a:gd name="f14" fmla="val 3844"/>
                <a:gd name="f15" fmla="val 4411"/>
                <a:gd name="f16" fmla="val 2300"/>
                <a:gd name="f17" fmla="val 2269"/>
                <a:gd name="f18" fmla="val 63"/>
                <a:gd name="f19" fmla="val 7908"/>
                <a:gd name="f20" fmla="val 7877"/>
                <a:gd name="f21" fmla="val 10176"/>
                <a:gd name="f22" fmla="*/ f0 1 10177"/>
                <a:gd name="f23" fmla="*/ f1 1 10145"/>
                <a:gd name="f24" fmla="val f2"/>
                <a:gd name="f25" fmla="val f3"/>
                <a:gd name="f26" fmla="val f4"/>
                <a:gd name="f27" fmla="+- f26 0 f24"/>
                <a:gd name="f28" fmla="+- f25 0 f24"/>
                <a:gd name="f29" fmla="*/ f28 1 10177"/>
                <a:gd name="f30" fmla="*/ f27 1 1014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0177" h="10145">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5" y="f2"/>
                  </a:moveTo>
                  <a:cubicBezTo>
                    <a:pt x="f16" y="f2"/>
                    <a:pt x="f2" y="f17"/>
                    <a:pt x="f2" y="f10"/>
                  </a:cubicBezTo>
                  <a:cubicBezTo>
                    <a:pt x="f18" y="f19"/>
                    <a:pt x="f16" y="f4"/>
                    <a:pt x="f5" y="f4"/>
                  </a:cubicBezTo>
                  <a:cubicBezTo>
                    <a:pt x="f20" y="f4"/>
                    <a:pt x="f21" y="f20"/>
                    <a:pt x="f21" y="f10"/>
                  </a:cubicBezTo>
                  <a:cubicBezTo>
                    <a:pt x="f21" y="f17"/>
                    <a:pt x="f20"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3" name="Google Shape;5985;p86">
              <a:extLst>
                <a:ext uri="{FF2B5EF4-FFF2-40B4-BE49-F238E27FC236}">
                  <a16:creationId xmlns:a16="http://schemas.microsoft.com/office/drawing/2014/main" id="{CB3B2F74-0CFD-4B6D-968A-01AED97F57C9}"/>
                </a:ext>
              </a:extLst>
            </p:cNvPr>
            <p:cNvSpPr/>
            <p:nvPr/>
          </p:nvSpPr>
          <p:spPr>
            <a:xfrm>
              <a:off x="5588474" y="2775231"/>
              <a:ext cx="399647" cy="276011"/>
            </a:xfrm>
            <a:custGeom>
              <a:avLst/>
              <a:gdLst>
                <a:gd name="f0" fmla="val w"/>
                <a:gd name="f1" fmla="val h"/>
                <a:gd name="f2" fmla="val 0"/>
                <a:gd name="f3" fmla="val 11028"/>
                <a:gd name="f4" fmla="val 7567"/>
                <a:gd name="f5" fmla="val 9774"/>
                <a:gd name="f6" fmla="val 9040"/>
                <a:gd name="f7" fmla="val 8444"/>
                <a:gd name="f8" fmla="val 548"/>
                <a:gd name="f9" fmla="val 1265"/>
                <a:gd name="f10" fmla="val 1801"/>
                <a:gd name="f11" fmla="val 8790"/>
                <a:gd name="f12" fmla="val 2305"/>
                <a:gd name="f13" fmla="val 9295"/>
                <a:gd name="f14" fmla="val 2463"/>
                <a:gd name="f15" fmla="val 2967"/>
                <a:gd name="f16" fmla="val 4416"/>
                <a:gd name="f17" fmla="val 8192"/>
                <a:gd name="f18" fmla="val 5645"/>
                <a:gd name="f19" fmla="val 6774"/>
                <a:gd name="f20" fmla="val 5834"/>
                <a:gd name="f21" fmla="val 4825"/>
                <a:gd name="f22" fmla="val 5829"/>
                <a:gd name="f23" fmla="val 5487"/>
                <a:gd name="f24" fmla="val 4663"/>
                <a:gd name="f25" fmla="val 5865"/>
                <a:gd name="f26" fmla="val 3403"/>
                <a:gd name="f27" fmla="val 2143"/>
                <a:gd name="f28" fmla="val 977"/>
                <a:gd name="f29" fmla="val 1"/>
                <a:gd name="f30" fmla="val 6306"/>
                <a:gd name="f31" fmla="val 7031"/>
                <a:gd name="f32" fmla="val 568"/>
                <a:gd name="f33" fmla="val 7566"/>
                <a:gd name="f34" fmla="val 1261"/>
                <a:gd name="f35" fmla="val 5388"/>
                <a:gd name="f36" fmla="val 5955"/>
                <a:gd name="f37" fmla="val 6459"/>
                <a:gd name="f38" fmla="val 7220"/>
                <a:gd name="f39" fmla="val 6617"/>
                <a:gd name="f40" fmla="val 6716"/>
                <a:gd name="f41" fmla="val 8601"/>
                <a:gd name="f42" fmla="val 6495"/>
                <a:gd name="f43" fmla="val 10082"/>
                <a:gd name="f44" fmla="val 4920"/>
                <a:gd name="f45" fmla="val 10114"/>
                <a:gd name="f46" fmla="val 2904"/>
                <a:gd name="f47" fmla="val 2400"/>
                <a:gd name="f48" fmla="val 10649"/>
                <a:gd name="f49" fmla="val 2211"/>
                <a:gd name="f50" fmla="val 11027"/>
                <a:gd name="f51" fmla="val 1706"/>
                <a:gd name="f52" fmla="val 10996"/>
                <a:gd name="f53" fmla="val 1108"/>
                <a:gd name="f54" fmla="val 10964"/>
                <a:gd name="f55" fmla="val 572"/>
                <a:gd name="f56" fmla="val 10492"/>
                <a:gd name="f57" fmla="val 100"/>
                <a:gd name="f58" fmla="val 9893"/>
                <a:gd name="f59" fmla="val 5"/>
                <a:gd name="f60" fmla="val 9853"/>
                <a:gd name="f61" fmla="val 2"/>
                <a:gd name="f62" fmla="val 9813"/>
                <a:gd name="f63" fmla="*/ f0 1 11028"/>
                <a:gd name="f64" fmla="*/ f1 1 7567"/>
                <a:gd name="f65" fmla="val f2"/>
                <a:gd name="f66" fmla="val f3"/>
                <a:gd name="f67" fmla="val f4"/>
                <a:gd name="f68" fmla="+- f67 0 f65"/>
                <a:gd name="f69" fmla="+- f66 0 f65"/>
                <a:gd name="f70" fmla="*/ f69 1 11028"/>
                <a:gd name="f71" fmla="*/ f68 1 7567"/>
                <a:gd name="f72" fmla="*/ f65 1 f70"/>
                <a:gd name="f73" fmla="*/ f66 1 f70"/>
                <a:gd name="f74" fmla="*/ f65 1 f71"/>
                <a:gd name="f75" fmla="*/ f67 1 f71"/>
                <a:gd name="f76" fmla="*/ f72 f63 1"/>
                <a:gd name="f77" fmla="*/ f73 f63 1"/>
                <a:gd name="f78" fmla="*/ f75 f64 1"/>
                <a:gd name="f79" fmla="*/ f74 f64 1"/>
              </a:gdLst>
              <a:ahLst/>
              <a:cxnLst>
                <a:cxn ang="3cd4">
                  <a:pos x="hc" y="t"/>
                </a:cxn>
                <a:cxn ang="0">
                  <a:pos x="r" y="vc"/>
                </a:cxn>
                <a:cxn ang="cd4">
                  <a:pos x="hc" y="b"/>
                </a:cxn>
                <a:cxn ang="cd2">
                  <a:pos x="l" y="vc"/>
                </a:cxn>
              </a:cxnLst>
              <a:rect l="f76" t="f79" r="f77" b="f78"/>
              <a:pathLst>
                <a:path w="11028" h="7567">
                  <a:moveTo>
                    <a:pt x="f5" y="f2"/>
                  </a:moveTo>
                  <a:cubicBezTo>
                    <a:pt x="f6" y="f2"/>
                    <a:pt x="f7" y="f8"/>
                    <a:pt x="f7" y="f9"/>
                  </a:cubicBezTo>
                  <a:cubicBezTo>
                    <a:pt x="f7" y="f10"/>
                    <a:pt x="f11" y="f12"/>
                    <a:pt x="f13" y="f14"/>
                  </a:cubicBezTo>
                  <a:lnTo>
                    <a:pt x="f13" y="f15"/>
                  </a:lnTo>
                  <a:cubicBezTo>
                    <a:pt x="f13" y="f16"/>
                    <a:pt x="f17" y="f18"/>
                    <a:pt x="f19" y="f20"/>
                  </a:cubicBezTo>
                  <a:lnTo>
                    <a:pt x="f19" y="f21"/>
                  </a:lnTo>
                  <a:cubicBezTo>
                    <a:pt x="f22" y="f23"/>
                    <a:pt x="f24" y="f25"/>
                    <a:pt x="f26" y="f25"/>
                  </a:cubicBezTo>
                  <a:cubicBezTo>
                    <a:pt x="f27" y="f25"/>
                    <a:pt x="f28" y="f23"/>
                    <a:pt x="f29" y="f21"/>
                  </a:cubicBezTo>
                  <a:lnTo>
                    <a:pt x="f29" y="f30"/>
                  </a:lnTo>
                  <a:cubicBezTo>
                    <a:pt x="f29" y="f31"/>
                    <a:pt x="f32" y="f33"/>
                    <a:pt x="f34" y="f33"/>
                  </a:cubicBezTo>
                  <a:lnTo>
                    <a:pt x="f35" y="f33"/>
                  </a:lnTo>
                  <a:cubicBezTo>
                    <a:pt x="f36" y="f33"/>
                    <a:pt x="f37" y="f38"/>
                    <a:pt x="f39" y="f40"/>
                  </a:cubicBezTo>
                  <a:cubicBezTo>
                    <a:pt x="f41" y="f42"/>
                    <a:pt x="f43" y="f44"/>
                    <a:pt x="f45" y="f46"/>
                  </a:cubicBezTo>
                  <a:lnTo>
                    <a:pt x="f45" y="f47"/>
                  </a:lnTo>
                  <a:cubicBezTo>
                    <a:pt x="f48" y="f49"/>
                    <a:pt x="f50" y="f51"/>
                    <a:pt x="f52" y="f53"/>
                  </a:cubicBezTo>
                  <a:cubicBezTo>
                    <a:pt x="f54" y="f55"/>
                    <a:pt x="f56" y="f57"/>
                    <a:pt x="f58" y="f59"/>
                  </a:cubicBezTo>
                  <a:cubicBezTo>
                    <a:pt x="f60" y="f61"/>
                    <a:pt x="f62"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34" name="Google Shape;5986;p86">
            <a:extLst>
              <a:ext uri="{FF2B5EF4-FFF2-40B4-BE49-F238E27FC236}">
                <a16:creationId xmlns:a16="http://schemas.microsoft.com/office/drawing/2014/main" id="{E5A1919D-B161-DC51-9AF9-88F499005D23}"/>
              </a:ext>
            </a:extLst>
          </p:cNvPr>
          <p:cNvGrpSpPr/>
          <p:nvPr/>
        </p:nvGrpSpPr>
        <p:grpSpPr>
          <a:xfrm>
            <a:off x="7353851" y="2571603"/>
            <a:ext cx="465823" cy="464304"/>
            <a:chOff x="7353851" y="2571603"/>
            <a:chExt cx="465823" cy="464304"/>
          </a:xfrm>
        </p:grpSpPr>
        <p:sp>
          <p:nvSpPr>
            <p:cNvPr id="135" name="Google Shape;5987;p86">
              <a:extLst>
                <a:ext uri="{FF2B5EF4-FFF2-40B4-BE49-F238E27FC236}">
                  <a16:creationId xmlns:a16="http://schemas.microsoft.com/office/drawing/2014/main" id="{5A27ABF1-22EE-9EF9-6C9A-8A9D09F0B60A}"/>
                </a:ext>
              </a:extLst>
            </p:cNvPr>
            <p:cNvSpPr/>
            <p:nvPr/>
          </p:nvSpPr>
          <p:spPr>
            <a:xfrm>
              <a:off x="7635834" y="2856594"/>
              <a:ext cx="183840" cy="179313"/>
            </a:xfrm>
            <a:custGeom>
              <a:avLst/>
              <a:gdLst>
                <a:gd name="f0" fmla="val w"/>
                <a:gd name="f1" fmla="val h"/>
                <a:gd name="f2" fmla="val 0"/>
                <a:gd name="f3" fmla="val 5073"/>
                <a:gd name="f4" fmla="val 4916"/>
                <a:gd name="f5" fmla="val 2238"/>
                <a:gd name="f6" fmla="val 1"/>
                <a:gd name="f7" fmla="val 1986"/>
                <a:gd name="f8" fmla="val 442"/>
                <a:gd name="f9" fmla="val 1671"/>
                <a:gd name="f10" fmla="val 820"/>
                <a:gd name="f11" fmla="val 1324"/>
                <a:gd name="f12" fmla="val 1229"/>
                <a:gd name="f13" fmla="val 946"/>
                <a:gd name="f14" fmla="val 473"/>
                <a:gd name="f15" fmla="val 2206"/>
                <a:gd name="f16" fmla="val 4443"/>
                <a:gd name="f17" fmla="val 2521"/>
                <a:gd name="f18" fmla="val 4758"/>
                <a:gd name="f19" fmla="val 2923"/>
                <a:gd name="f20" fmla="val 3325"/>
                <a:gd name="f21" fmla="val 3726"/>
                <a:gd name="f22" fmla="val 4128"/>
                <a:gd name="f23" fmla="val 3813"/>
                <a:gd name="f24" fmla="val 2836"/>
                <a:gd name="f25" fmla="*/ f0 1 5073"/>
                <a:gd name="f26" fmla="*/ f1 1 4916"/>
                <a:gd name="f27" fmla="val f2"/>
                <a:gd name="f28" fmla="val f3"/>
                <a:gd name="f29" fmla="val f4"/>
                <a:gd name="f30" fmla="+- f29 0 f27"/>
                <a:gd name="f31" fmla="+- f28 0 f27"/>
                <a:gd name="f32" fmla="*/ f31 1 5073"/>
                <a:gd name="f33" fmla="*/ f30 1 491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5073" h="4916">
                  <a:moveTo>
                    <a:pt x="f5" y="f6"/>
                  </a:moveTo>
                  <a:cubicBezTo>
                    <a:pt x="f7" y="f8"/>
                    <a:pt x="f9" y="f10"/>
                    <a:pt x="f11" y="f12"/>
                  </a:cubicBezTo>
                  <a:cubicBezTo>
                    <a:pt x="f13" y="f9"/>
                    <a:pt x="f14" y="f7"/>
                    <a:pt x="f6" y="f5"/>
                  </a:cubicBezTo>
                  <a:lnTo>
                    <a:pt x="f15" y="f16"/>
                  </a:lnTo>
                  <a:cubicBezTo>
                    <a:pt x="f17" y="f18"/>
                    <a:pt x="f19" y="f4"/>
                    <a:pt x="f20" y="f4"/>
                  </a:cubicBezTo>
                  <a:cubicBezTo>
                    <a:pt x="f21" y="f4"/>
                    <a:pt x="f22" y="f18"/>
                    <a:pt x="f16" y="f16"/>
                  </a:cubicBezTo>
                  <a:cubicBezTo>
                    <a:pt x="f3" y="f23"/>
                    <a:pt x="f3" y="f24"/>
                    <a:pt x="f16" y="f15"/>
                  </a:cubicBez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6" name="Google Shape;5988;p86">
              <a:extLst>
                <a:ext uri="{FF2B5EF4-FFF2-40B4-BE49-F238E27FC236}">
                  <a16:creationId xmlns:a16="http://schemas.microsoft.com/office/drawing/2014/main" id="{0C5E216D-8BDD-ABA8-2558-75D84DD8A23C}"/>
                </a:ext>
              </a:extLst>
            </p:cNvPr>
            <p:cNvSpPr/>
            <p:nvPr/>
          </p:nvSpPr>
          <p:spPr>
            <a:xfrm>
              <a:off x="7353851" y="2571603"/>
              <a:ext cx="359670" cy="363227"/>
            </a:xfrm>
            <a:custGeom>
              <a:avLst/>
              <a:gdLst>
                <a:gd name="f0" fmla="val w"/>
                <a:gd name="f1" fmla="val h"/>
                <a:gd name="f2" fmla="val 0"/>
                <a:gd name="f3" fmla="val 9925"/>
                <a:gd name="f4" fmla="val 9958"/>
                <a:gd name="f5" fmla="val 4978"/>
                <a:gd name="f6" fmla="val 1702"/>
                <a:gd name="f7" fmla="val 6774"/>
                <a:gd name="f8" fmla="val 8286"/>
                <a:gd name="f9" fmla="val 3214"/>
                <a:gd name="f10" fmla="val 5010"/>
                <a:gd name="f11" fmla="val 8254"/>
                <a:gd name="f12" fmla="val 5892"/>
                <a:gd name="f13" fmla="val 7939"/>
                <a:gd name="f14" fmla="val 6711"/>
                <a:gd name="f15" fmla="val 7341"/>
                <a:gd name="f16" fmla="val 7310"/>
                <a:gd name="f17" fmla="val 6742"/>
                <a:gd name="f18" fmla="val 7908"/>
                <a:gd name="f19" fmla="val 5923"/>
                <a:gd name="f20" fmla="val 8318"/>
                <a:gd name="f21" fmla="val 3151"/>
                <a:gd name="f22" fmla="val 1670"/>
                <a:gd name="f23" fmla="val 6837"/>
                <a:gd name="f24" fmla="val 1"/>
                <a:gd name="f25" fmla="val 2268"/>
                <a:gd name="f26" fmla="val 2269"/>
                <a:gd name="f27" fmla="val 7688"/>
                <a:gd name="f28" fmla="val 9956"/>
                <a:gd name="f29" fmla="val 5013"/>
                <a:gd name="f30" fmla="val 9957"/>
                <a:gd name="f31" fmla="val 5048"/>
                <a:gd name="f32" fmla="val 5083"/>
                <a:gd name="f33" fmla="val 6367"/>
                <a:gd name="f34" fmla="val 7586"/>
                <a:gd name="f35" fmla="val 9395"/>
                <a:gd name="f36" fmla="val 8506"/>
                <a:gd name="f37" fmla="val 8444"/>
                <a:gd name="f38" fmla="val 9420"/>
                <a:gd name="f39" fmla="val 7499"/>
                <a:gd name="f40" fmla="val 9924"/>
                <a:gd name="f41" fmla="val 6270"/>
                <a:gd name="f42" fmla="val 7687"/>
                <a:gd name="f43" fmla="*/ f0 1 9925"/>
                <a:gd name="f44" fmla="*/ f1 1 9958"/>
                <a:gd name="f45" fmla="val f2"/>
                <a:gd name="f46" fmla="val f3"/>
                <a:gd name="f47" fmla="val f4"/>
                <a:gd name="f48" fmla="+- f47 0 f45"/>
                <a:gd name="f49" fmla="+- f46 0 f45"/>
                <a:gd name="f50" fmla="*/ f49 1 9925"/>
                <a:gd name="f51" fmla="*/ f48 1 9958"/>
                <a:gd name="f52" fmla="*/ f45 1 f50"/>
                <a:gd name="f53" fmla="*/ f46 1 f50"/>
                <a:gd name="f54" fmla="*/ f45 1 f51"/>
                <a:gd name="f55" fmla="*/ f47 1 f51"/>
                <a:gd name="f56" fmla="*/ f52 f43 1"/>
                <a:gd name="f57" fmla="*/ f53 f43 1"/>
                <a:gd name="f58" fmla="*/ f55 f44 1"/>
                <a:gd name="f59" fmla="*/ f54 f44 1"/>
              </a:gdLst>
              <a:ahLst/>
              <a:cxnLst>
                <a:cxn ang="3cd4">
                  <a:pos x="hc" y="t"/>
                </a:cxn>
                <a:cxn ang="0">
                  <a:pos x="r" y="vc"/>
                </a:cxn>
                <a:cxn ang="cd4">
                  <a:pos x="hc" y="b"/>
                </a:cxn>
                <a:cxn ang="cd2">
                  <a:pos x="l" y="vc"/>
                </a:cxn>
              </a:cxnLst>
              <a:rect l="f56" t="f59" r="f57" b="f58"/>
              <a:pathLst>
                <a:path w="9925" h="9958">
                  <a:moveTo>
                    <a:pt x="f5" y="f6"/>
                  </a:moveTo>
                  <a:cubicBezTo>
                    <a:pt x="f7" y="f6"/>
                    <a:pt x="f8" y="f9"/>
                    <a:pt x="f8" y="f10"/>
                  </a:cubicBezTo>
                  <a:cubicBezTo>
                    <a:pt x="f11" y="f12"/>
                    <a:pt x="f13" y="f14"/>
                    <a:pt x="f15" y="f16"/>
                  </a:cubicBezTo>
                  <a:cubicBezTo>
                    <a:pt x="f17" y="f18"/>
                    <a:pt x="f19" y="f20"/>
                    <a:pt x="f5" y="f20"/>
                  </a:cubicBezTo>
                  <a:cubicBezTo>
                    <a:pt x="f21" y="f20"/>
                    <a:pt x="f22" y="f23"/>
                    <a:pt x="f22" y="f10"/>
                  </a:cubicBezTo>
                  <a:cubicBezTo>
                    <a:pt x="f22" y="f9"/>
                    <a:pt x="f21" y="f6"/>
                    <a:pt x="f5" y="f6"/>
                  </a:cubicBezTo>
                  <a:close/>
                  <a:moveTo>
                    <a:pt x="f5" y="f24"/>
                  </a:moveTo>
                  <a:cubicBezTo>
                    <a:pt x="f25" y="f24"/>
                    <a:pt x="f2" y="f26"/>
                    <a:pt x="f2" y="f5"/>
                  </a:cubicBezTo>
                  <a:cubicBezTo>
                    <a:pt x="f2" y="f27"/>
                    <a:pt x="f25" y="f28"/>
                    <a:pt x="f5" y="f28"/>
                  </a:cubicBezTo>
                  <a:cubicBezTo>
                    <a:pt x="f29" y="f30"/>
                    <a:pt x="f31" y="f30"/>
                    <a:pt x="f32" y="f30"/>
                  </a:cubicBezTo>
                  <a:cubicBezTo>
                    <a:pt x="f33" y="f30"/>
                    <a:pt x="f34" y="f35"/>
                    <a:pt x="f36" y="f37"/>
                  </a:cubicBezTo>
                  <a:cubicBezTo>
                    <a:pt x="f38" y="f39"/>
                    <a:pt x="f40" y="f41"/>
                    <a:pt x="f40" y="f5"/>
                  </a:cubicBezTo>
                  <a:cubicBezTo>
                    <a:pt x="f40" y="f26"/>
                    <a:pt x="f42" y="f24"/>
                    <a:pt x="f5" y="f24"/>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37" name="Google Shape;6005;p86">
            <a:extLst>
              <a:ext uri="{FF2B5EF4-FFF2-40B4-BE49-F238E27FC236}">
                <a16:creationId xmlns:a16="http://schemas.microsoft.com/office/drawing/2014/main" id="{FB9E9366-C62B-3F49-B261-CC8DBA08CED4}"/>
              </a:ext>
            </a:extLst>
          </p:cNvPr>
          <p:cNvGrpSpPr/>
          <p:nvPr/>
        </p:nvGrpSpPr>
        <p:grpSpPr>
          <a:xfrm>
            <a:off x="4901348" y="3495294"/>
            <a:ext cx="406286" cy="408900"/>
            <a:chOff x="4901348" y="3495294"/>
            <a:chExt cx="406286" cy="408900"/>
          </a:xfrm>
        </p:grpSpPr>
        <p:sp>
          <p:nvSpPr>
            <p:cNvPr id="138" name="Google Shape;6006;p86">
              <a:extLst>
                <a:ext uri="{FF2B5EF4-FFF2-40B4-BE49-F238E27FC236}">
                  <a16:creationId xmlns:a16="http://schemas.microsoft.com/office/drawing/2014/main" id="{6729A915-177F-40FE-2A5D-2EFB2D275394}"/>
                </a:ext>
              </a:extLst>
            </p:cNvPr>
            <p:cNvSpPr/>
            <p:nvPr/>
          </p:nvSpPr>
          <p:spPr>
            <a:xfrm>
              <a:off x="4901348" y="3495294"/>
              <a:ext cx="406286" cy="300069"/>
            </a:xfrm>
            <a:custGeom>
              <a:avLst/>
              <a:gdLst>
                <a:gd name="f0" fmla="val w"/>
                <a:gd name="f1" fmla="val h"/>
                <a:gd name="f2" fmla="val 0"/>
                <a:gd name="f3" fmla="val 12666"/>
                <a:gd name="f4" fmla="val 9294"/>
                <a:gd name="f5" fmla="val 11405"/>
                <a:gd name="f6" fmla="val 1701"/>
                <a:gd name="f7" fmla="val 11626"/>
                <a:gd name="f8" fmla="val 11846"/>
                <a:gd name="f9" fmla="val 1890"/>
                <a:gd name="f10" fmla="val 2142"/>
                <a:gd name="f11" fmla="val 3749"/>
                <a:gd name="f12" fmla="val 11090"/>
                <a:gd name="f13" fmla="val 4663"/>
                <a:gd name="f14" fmla="val 9956"/>
                <a:gd name="f15" fmla="val 4978"/>
                <a:gd name="f16" fmla="val 10051"/>
                <a:gd name="f17" fmla="val 4631"/>
                <a:gd name="f18" fmla="val 10145"/>
                <a:gd name="f19" fmla="val 4222"/>
                <a:gd name="f20" fmla="val 3844"/>
                <a:gd name="f21" fmla="val 2584"/>
                <a:gd name="f22" fmla="val 3812"/>
                <a:gd name="f23" fmla="val 2647"/>
                <a:gd name="f24" fmla="val 4600"/>
                <a:gd name="f25" fmla="val 2773"/>
                <a:gd name="f26" fmla="val 5009"/>
                <a:gd name="f27" fmla="val 1639"/>
                <a:gd name="f28" fmla="val 4694"/>
                <a:gd name="f29" fmla="val 851"/>
                <a:gd name="f30" fmla="val 3781"/>
                <a:gd name="f31" fmla="val 1040"/>
                <a:gd name="f32" fmla="val 1292"/>
                <a:gd name="f33" fmla="val 4065"/>
                <a:gd name="f34" fmla="val 3655"/>
                <a:gd name="f35" fmla="val 4317"/>
                <a:gd name="f36" fmla="val 4506"/>
                <a:gd name="f37" fmla="val 3875"/>
                <a:gd name="f38" fmla="val 4096"/>
                <a:gd name="f39" fmla="val 4821"/>
                <a:gd name="f40" fmla="val 5041"/>
                <a:gd name="f41" fmla="val 5262"/>
                <a:gd name="f42" fmla="val 5261"/>
                <a:gd name="f43" fmla="val 5451"/>
                <a:gd name="f44" fmla="val 5324"/>
                <a:gd name="f45" fmla="val 5577"/>
                <a:gd name="f46" fmla="val 5608"/>
                <a:gd name="f47" fmla="val 5482"/>
                <a:gd name="f48" fmla="val 5797"/>
                <a:gd name="f49" fmla="val 5431"/>
                <a:gd name="f50" fmla="val 5952"/>
                <a:gd name="f51" fmla="val 5229"/>
                <a:gd name="f52" fmla="val 6065"/>
                <a:gd name="f53" fmla="val 5054"/>
                <a:gd name="f54" fmla="val 5017"/>
                <a:gd name="f55" fmla="val 4980"/>
                <a:gd name="f56" fmla="val 6060"/>
                <a:gd name="f57" fmla="val 4947"/>
                <a:gd name="f58" fmla="val 6049"/>
                <a:gd name="f59" fmla="val 4128"/>
                <a:gd name="f60" fmla="val 5734"/>
                <a:gd name="f61" fmla="val 4946"/>
                <a:gd name="f62" fmla="val 2993"/>
                <a:gd name="f63" fmla="val 2741"/>
                <a:gd name="f64" fmla="val 2552"/>
                <a:gd name="f65" fmla="val 189"/>
                <a:gd name="f66" fmla="val 441"/>
                <a:gd name="f67" fmla="val 882"/>
                <a:gd name="f68" fmla="val 1261"/>
                <a:gd name="f69" fmla="val 536"/>
                <a:gd name="f70" fmla="val 1"/>
                <a:gd name="f71" fmla="val 1418"/>
                <a:gd name="f72" fmla="val 4568"/>
                <a:gd name="f73" fmla="val 1513"/>
                <a:gd name="f74" fmla="val 3183"/>
                <a:gd name="f75" fmla="val 5923"/>
                <a:gd name="f76" fmla="val 4159"/>
                <a:gd name="f77" fmla="val 7372"/>
                <a:gd name="f78" fmla="val 5073"/>
                <a:gd name="f79" fmla="val 7089"/>
                <a:gd name="f80" fmla="val 7687"/>
                <a:gd name="f81" fmla="val 8286"/>
                <a:gd name="f82" fmla="val 8884"/>
                <a:gd name="f83" fmla="val 4443"/>
                <a:gd name="f84" fmla="val 8192"/>
                <a:gd name="f85" fmla="val 7782"/>
                <a:gd name="f86" fmla="val 7562"/>
                <a:gd name="f87" fmla="val 8507"/>
                <a:gd name="f88" fmla="val 9484"/>
                <a:gd name="f89" fmla="val 11216"/>
                <a:gd name="f90" fmla="val 4537"/>
                <a:gd name="f91" fmla="val 12098"/>
                <a:gd name="f92" fmla="val 9704"/>
                <a:gd name="f93" fmla="*/ f0 1 12666"/>
                <a:gd name="f94" fmla="*/ f1 1 9294"/>
                <a:gd name="f95" fmla="val f2"/>
                <a:gd name="f96" fmla="val f3"/>
                <a:gd name="f97" fmla="val f4"/>
                <a:gd name="f98" fmla="+- f97 0 f95"/>
                <a:gd name="f99" fmla="+- f96 0 f95"/>
                <a:gd name="f100" fmla="*/ f99 1 12666"/>
                <a:gd name="f101" fmla="*/ f98 1 9294"/>
                <a:gd name="f102" fmla="*/ f95 1 f100"/>
                <a:gd name="f103" fmla="*/ f96 1 f100"/>
                <a:gd name="f104" fmla="*/ f95 1 f101"/>
                <a:gd name="f105" fmla="*/ f97 1 f101"/>
                <a:gd name="f106" fmla="*/ f102 f93 1"/>
                <a:gd name="f107" fmla="*/ f103 f93 1"/>
                <a:gd name="f108" fmla="*/ f105 f94 1"/>
                <a:gd name="f109" fmla="*/ f104 f94 1"/>
              </a:gdLst>
              <a:ahLst/>
              <a:cxnLst>
                <a:cxn ang="3cd4">
                  <a:pos x="hc" y="t"/>
                </a:cxn>
                <a:cxn ang="0">
                  <a:pos x="r" y="vc"/>
                </a:cxn>
                <a:cxn ang="cd4">
                  <a:pos x="hc" y="b"/>
                </a:cxn>
                <a:cxn ang="cd2">
                  <a:pos x="l" y="vc"/>
                </a:cxn>
              </a:cxnLst>
              <a:rect l="f106" t="f109" r="f107" b="f108"/>
              <a:pathLst>
                <a:path w="12666" h="9294">
                  <a:moveTo>
                    <a:pt x="f5" y="f6"/>
                  </a:moveTo>
                  <a:cubicBezTo>
                    <a:pt x="f7" y="f6"/>
                    <a:pt x="f8" y="f9"/>
                    <a:pt x="f8" y="f10"/>
                  </a:cubicBezTo>
                  <a:cubicBezTo>
                    <a:pt x="f8" y="f11"/>
                    <a:pt x="f12" y="f13"/>
                    <a:pt x="f14" y="f15"/>
                  </a:cubicBezTo>
                  <a:cubicBezTo>
                    <a:pt x="f16" y="f17"/>
                    <a:pt x="f18" y="f19"/>
                    <a:pt x="f18" y="f20"/>
                  </a:cubicBezTo>
                  <a:lnTo>
                    <a:pt x="f18" y="f6"/>
                  </a:lnTo>
                  <a:close/>
                  <a:moveTo>
                    <a:pt x="f21" y="f6"/>
                  </a:moveTo>
                  <a:lnTo>
                    <a:pt x="f21" y="f22"/>
                  </a:lnTo>
                  <a:cubicBezTo>
                    <a:pt x="f21" y="f19"/>
                    <a:pt x="f23" y="f24"/>
                    <a:pt x="f25" y="f26"/>
                  </a:cubicBezTo>
                  <a:cubicBezTo>
                    <a:pt x="f27" y="f28"/>
                    <a:pt x="f29" y="f30"/>
                    <a:pt x="f29" y="f10"/>
                  </a:cubicBezTo>
                  <a:cubicBezTo>
                    <a:pt x="f29" y="f9"/>
                    <a:pt x="f31" y="f6"/>
                    <a:pt x="f32" y="f6"/>
                  </a:cubicBezTo>
                  <a:close/>
                  <a:moveTo>
                    <a:pt x="f33" y="f34"/>
                  </a:moveTo>
                  <a:cubicBezTo>
                    <a:pt x="f35" y="f34"/>
                    <a:pt x="f36" y="f37"/>
                    <a:pt x="f36" y="f38"/>
                  </a:cubicBezTo>
                  <a:cubicBezTo>
                    <a:pt x="f36" y="f17"/>
                    <a:pt x="f39" y="f40"/>
                    <a:pt x="f41" y="f42"/>
                  </a:cubicBezTo>
                  <a:cubicBezTo>
                    <a:pt x="f43" y="f44"/>
                    <a:pt x="f45" y="f46"/>
                    <a:pt x="f47" y="f48"/>
                  </a:cubicBezTo>
                  <a:cubicBezTo>
                    <a:pt x="f49" y="f50"/>
                    <a:pt x="f51" y="f52"/>
                    <a:pt x="f53" y="f52"/>
                  </a:cubicBezTo>
                  <a:cubicBezTo>
                    <a:pt x="f54" y="f52"/>
                    <a:pt x="f55" y="f56"/>
                    <a:pt x="f57" y="f58"/>
                  </a:cubicBezTo>
                  <a:cubicBezTo>
                    <a:pt x="f59" y="f60"/>
                    <a:pt x="f34" y="f61"/>
                    <a:pt x="f34" y="f38"/>
                  </a:cubicBezTo>
                  <a:cubicBezTo>
                    <a:pt x="f34" y="f37"/>
                    <a:pt x="f20" y="f34"/>
                    <a:pt x="f33" y="f34"/>
                  </a:cubicBezTo>
                  <a:close/>
                  <a:moveTo>
                    <a:pt x="f62" y="f2"/>
                  </a:moveTo>
                  <a:cubicBezTo>
                    <a:pt x="f63" y="f2"/>
                    <a:pt x="f64" y="f65"/>
                    <a:pt x="f64" y="f66"/>
                  </a:cubicBezTo>
                  <a:lnTo>
                    <a:pt x="f64" y="f67"/>
                  </a:lnTo>
                  <a:lnTo>
                    <a:pt x="f68" y="f67"/>
                  </a:lnTo>
                  <a:cubicBezTo>
                    <a:pt x="f69" y="f67"/>
                    <a:pt x="f70" y="f71"/>
                    <a:pt x="f70" y="f10"/>
                  </a:cubicBezTo>
                  <a:cubicBezTo>
                    <a:pt x="f70" y="f72"/>
                    <a:pt x="f73" y="f48"/>
                    <a:pt x="f74" y="f75"/>
                  </a:cubicBezTo>
                  <a:cubicBezTo>
                    <a:pt x="f76" y="f77"/>
                    <a:pt x="f78" y="f79"/>
                    <a:pt x="f78" y="f80"/>
                  </a:cubicBezTo>
                  <a:cubicBezTo>
                    <a:pt x="f78" y="f81"/>
                    <a:pt x="f39" y="f82"/>
                    <a:pt x="f83" y="f4"/>
                  </a:cubicBezTo>
                  <a:lnTo>
                    <a:pt x="f84" y="f4"/>
                  </a:lnTo>
                  <a:cubicBezTo>
                    <a:pt x="f85" y="f82"/>
                    <a:pt x="f86" y="f81"/>
                    <a:pt x="f86" y="f80"/>
                  </a:cubicBezTo>
                  <a:cubicBezTo>
                    <a:pt x="f86" y="f79"/>
                    <a:pt x="f87" y="f77"/>
                    <a:pt x="f88" y="f75"/>
                  </a:cubicBezTo>
                  <a:cubicBezTo>
                    <a:pt x="f89" y="f48"/>
                    <a:pt x="f3" y="f90"/>
                    <a:pt x="f3" y="f10"/>
                  </a:cubicBezTo>
                  <a:cubicBezTo>
                    <a:pt x="f3" y="f71"/>
                    <a:pt x="f91" y="f67"/>
                    <a:pt x="f5" y="f67"/>
                  </a:cubicBezTo>
                  <a:lnTo>
                    <a:pt x="f18" y="f67"/>
                  </a:lnTo>
                  <a:lnTo>
                    <a:pt x="f18" y="f66"/>
                  </a:lnTo>
                  <a:cubicBezTo>
                    <a:pt x="f18" y="f65"/>
                    <a:pt x="f14" y="f2"/>
                    <a:pt x="f92"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39" name="Google Shape;6007;p86">
              <a:extLst>
                <a:ext uri="{FF2B5EF4-FFF2-40B4-BE49-F238E27FC236}">
                  <a16:creationId xmlns:a16="http://schemas.microsoft.com/office/drawing/2014/main" id="{2A7CFD12-3216-B4D3-5202-20BF6D1CC473}"/>
                </a:ext>
              </a:extLst>
            </p:cNvPr>
            <p:cNvSpPr/>
            <p:nvPr/>
          </p:nvSpPr>
          <p:spPr>
            <a:xfrm>
              <a:off x="4979173" y="3822804"/>
              <a:ext cx="249658" cy="81390"/>
            </a:xfrm>
            <a:custGeom>
              <a:avLst/>
              <a:gdLst>
                <a:gd name="f0" fmla="val w"/>
                <a:gd name="f1" fmla="val h"/>
                <a:gd name="f2" fmla="val 0"/>
                <a:gd name="f3" fmla="val 7783"/>
                <a:gd name="f4" fmla="val 2521"/>
                <a:gd name="f5" fmla="val 757"/>
                <a:gd name="f6" fmla="val 1"/>
                <a:gd name="f7" fmla="val 63"/>
                <a:gd name="f8" fmla="val 1954"/>
                <a:gd name="f9" fmla="val 2237"/>
                <a:gd name="f10" fmla="val 158"/>
                <a:gd name="f11" fmla="val 473"/>
                <a:gd name="f12" fmla="val 7278"/>
                <a:gd name="f13" fmla="val 7593"/>
                <a:gd name="f14" fmla="val 7782"/>
                <a:gd name="f15" fmla="val 7688"/>
                <a:gd name="f16" fmla="val 6995"/>
                <a:gd name="f17" fmla="*/ f0 1 7783"/>
                <a:gd name="f18" fmla="*/ f1 1 2521"/>
                <a:gd name="f19" fmla="val f2"/>
                <a:gd name="f20" fmla="val f3"/>
                <a:gd name="f21" fmla="val f4"/>
                <a:gd name="f22" fmla="+- f21 0 f19"/>
                <a:gd name="f23" fmla="+- f20 0 f19"/>
                <a:gd name="f24" fmla="*/ f23 1 7783"/>
                <a:gd name="f25" fmla="*/ f22 1 2521"/>
                <a:gd name="f26" fmla="*/ f19 1 f24"/>
                <a:gd name="f27" fmla="*/ f20 1 f24"/>
                <a:gd name="f28" fmla="*/ f19 1 f25"/>
                <a:gd name="f29" fmla="*/ f21 1 f25"/>
                <a:gd name="f30" fmla="*/ f26 f17 1"/>
                <a:gd name="f31" fmla="*/ f27 f17 1"/>
                <a:gd name="f32" fmla="*/ f29 f18 1"/>
                <a:gd name="f33" fmla="*/ f28 f18 1"/>
              </a:gdLst>
              <a:ahLst/>
              <a:cxnLst>
                <a:cxn ang="3cd4">
                  <a:pos x="hc" y="t"/>
                </a:cxn>
                <a:cxn ang="0">
                  <a:pos x="r" y="vc"/>
                </a:cxn>
                <a:cxn ang="cd4">
                  <a:pos x="hc" y="b"/>
                </a:cxn>
                <a:cxn ang="cd2">
                  <a:pos x="l" y="vc"/>
                </a:cxn>
              </a:cxnLst>
              <a:rect l="f30" t="f33" r="f31" b="f32"/>
              <a:pathLst>
                <a:path w="7783" h="2521">
                  <a:moveTo>
                    <a:pt x="f5" y="f6"/>
                  </a:moveTo>
                  <a:lnTo>
                    <a:pt x="f7" y="f8"/>
                  </a:lnTo>
                  <a:cubicBezTo>
                    <a:pt x="f2" y="f9"/>
                    <a:pt x="f10" y="f4"/>
                    <a:pt x="f11" y="f4"/>
                  </a:cubicBezTo>
                  <a:lnTo>
                    <a:pt x="f12" y="f4"/>
                  </a:lnTo>
                  <a:cubicBezTo>
                    <a:pt x="f13" y="f4"/>
                    <a:pt x="f14" y="f9"/>
                    <a:pt x="f15" y="f8"/>
                  </a:cubicBezTo>
                  <a:lnTo>
                    <a:pt x="f16"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0" name="Google Shape;6020;p86">
            <a:extLst>
              <a:ext uri="{FF2B5EF4-FFF2-40B4-BE49-F238E27FC236}">
                <a16:creationId xmlns:a16="http://schemas.microsoft.com/office/drawing/2014/main" id="{9A2DFF60-ECB3-E974-9200-629C6248B8A3}"/>
              </a:ext>
            </a:extLst>
          </p:cNvPr>
          <p:cNvGrpSpPr/>
          <p:nvPr/>
        </p:nvGrpSpPr>
        <p:grpSpPr>
          <a:xfrm>
            <a:off x="6148315" y="2583015"/>
            <a:ext cx="272920" cy="462000"/>
            <a:chOff x="6148315" y="2583015"/>
            <a:chExt cx="272920" cy="462000"/>
          </a:xfrm>
        </p:grpSpPr>
        <p:sp>
          <p:nvSpPr>
            <p:cNvPr id="141" name="Google Shape;6021;p86">
              <a:extLst>
                <a:ext uri="{FF2B5EF4-FFF2-40B4-BE49-F238E27FC236}">
                  <a16:creationId xmlns:a16="http://schemas.microsoft.com/office/drawing/2014/main" id="{36BE3D71-65B7-8F9F-B533-8351B177DF1C}"/>
                </a:ext>
              </a:extLst>
            </p:cNvPr>
            <p:cNvSpPr/>
            <p:nvPr/>
          </p:nvSpPr>
          <p:spPr>
            <a:xfrm>
              <a:off x="6148315" y="2583015"/>
              <a:ext cx="272920" cy="321832"/>
            </a:xfrm>
            <a:custGeom>
              <a:avLst/>
              <a:gdLst>
                <a:gd name="f0" fmla="val w"/>
                <a:gd name="f1" fmla="val h"/>
                <a:gd name="f2" fmla="val 0"/>
                <a:gd name="f3" fmla="val 7531"/>
                <a:gd name="f4" fmla="val 8823"/>
                <a:gd name="f5" fmla="val 3372"/>
                <a:gd name="f6" fmla="val 1"/>
                <a:gd name="f7" fmla="val 95"/>
                <a:gd name="f8" fmla="val 5703"/>
                <a:gd name="f9" fmla="val 5829"/>
                <a:gd name="f10" fmla="val 5987"/>
                <a:gd name="f11" fmla="val 6113"/>
                <a:gd name="f12" fmla="val 1418"/>
                <a:gd name="f13" fmla="val 8822"/>
                <a:gd name="f14" fmla="val 6081"/>
                <a:gd name="f15" fmla="val 7467"/>
                <a:gd name="f16" fmla="val 7530"/>
                <a:gd name="f17" fmla="val 7499"/>
                <a:gd name="f18" fmla="val 4191"/>
                <a:gd name="f19" fmla="val 4727"/>
                <a:gd name="f20" fmla="val 4663"/>
                <a:gd name="f21" fmla="val 4884"/>
                <a:gd name="f22" fmla="val 5010"/>
                <a:gd name="f23" fmla="val 5357"/>
                <a:gd name="f24" fmla="val 5892"/>
                <a:gd name="f25" fmla="val 6585"/>
                <a:gd name="f26" fmla="val 4474"/>
                <a:gd name="f27" fmla="val 7121"/>
                <a:gd name="f28" fmla="val 3750"/>
                <a:gd name="f29" fmla="val 3088"/>
                <a:gd name="f30" fmla="val 2521"/>
                <a:gd name="f31" fmla="val 2899"/>
                <a:gd name="f32" fmla="val 4916"/>
                <a:gd name="f33" fmla="*/ f0 1 7531"/>
                <a:gd name="f34" fmla="*/ f1 1 8823"/>
                <a:gd name="f35" fmla="val f2"/>
                <a:gd name="f36" fmla="val f3"/>
                <a:gd name="f37" fmla="val f4"/>
                <a:gd name="f38" fmla="+- f37 0 f35"/>
                <a:gd name="f39" fmla="+- f36 0 f35"/>
                <a:gd name="f40" fmla="*/ f39 1 7531"/>
                <a:gd name="f41" fmla="*/ f38 1 8823"/>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7531" h="8823">
                  <a:moveTo>
                    <a:pt x="f5" y="f6"/>
                  </a:moveTo>
                  <a:lnTo>
                    <a:pt x="f7" y="f8"/>
                  </a:lnTo>
                  <a:cubicBezTo>
                    <a:pt x="f6" y="f9"/>
                    <a:pt x="f6" y="f10"/>
                    <a:pt x="f7" y="f11"/>
                  </a:cubicBezTo>
                  <a:lnTo>
                    <a:pt x="f12" y="f13"/>
                  </a:lnTo>
                  <a:lnTo>
                    <a:pt x="f14" y="f13"/>
                  </a:lnTo>
                  <a:lnTo>
                    <a:pt x="f15" y="f11"/>
                  </a:lnTo>
                  <a:cubicBezTo>
                    <a:pt x="f16" y="f10"/>
                    <a:pt x="f17" y="f9"/>
                    <a:pt x="f15" y="f8"/>
                  </a:cubicBezTo>
                  <a:lnTo>
                    <a:pt x="f18" y="f6"/>
                  </a:lnTo>
                  <a:lnTo>
                    <a:pt x="f18" y="f19"/>
                  </a:lnTo>
                  <a:cubicBezTo>
                    <a:pt x="f20" y="f21"/>
                    <a:pt x="f22" y="f23"/>
                    <a:pt x="f22" y="f24"/>
                  </a:cubicBezTo>
                  <a:cubicBezTo>
                    <a:pt x="f22" y="f25"/>
                    <a:pt x="f26" y="f27"/>
                    <a:pt x="f28" y="f27"/>
                  </a:cubicBezTo>
                  <a:cubicBezTo>
                    <a:pt x="f29" y="f27"/>
                    <a:pt x="f30" y="f25"/>
                    <a:pt x="f30" y="f24"/>
                  </a:cubicBezTo>
                  <a:cubicBezTo>
                    <a:pt x="f30" y="f23"/>
                    <a:pt x="f31" y="f32"/>
                    <a:pt x="f5" y="f19"/>
                  </a:cubicBezTo>
                  <a:lnTo>
                    <a:pt x="f5"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2" name="Google Shape;6022;p86">
              <a:extLst>
                <a:ext uri="{FF2B5EF4-FFF2-40B4-BE49-F238E27FC236}">
                  <a16:creationId xmlns:a16="http://schemas.microsoft.com/office/drawing/2014/main" id="{4A33AFBF-81EA-7865-4399-12D85B609A23}"/>
                </a:ext>
              </a:extLst>
            </p:cNvPr>
            <p:cNvSpPr/>
            <p:nvPr/>
          </p:nvSpPr>
          <p:spPr>
            <a:xfrm>
              <a:off x="6209955" y="2934675"/>
              <a:ext cx="151881" cy="110340"/>
            </a:xfrm>
            <a:custGeom>
              <a:avLst/>
              <a:gdLst>
                <a:gd name="f0" fmla="val w"/>
                <a:gd name="f1" fmla="val h"/>
                <a:gd name="f2" fmla="val 0"/>
                <a:gd name="f3" fmla="val 4191"/>
                <a:gd name="f4" fmla="val 3025"/>
                <a:gd name="f5" fmla="val 32"/>
                <a:gd name="f6" fmla="val 2615"/>
                <a:gd name="f7" fmla="val 1"/>
                <a:gd name="f8" fmla="val 2836"/>
                <a:gd name="f9" fmla="val 190"/>
                <a:gd name="f10" fmla="val 442"/>
                <a:gd name="f11" fmla="val 3750"/>
                <a:gd name="f12" fmla="val 3970"/>
                <a:gd name="f13" fmla="*/ f0 1 4191"/>
                <a:gd name="f14" fmla="*/ f1 1 3025"/>
                <a:gd name="f15" fmla="val f2"/>
                <a:gd name="f16" fmla="val f3"/>
                <a:gd name="f17" fmla="val f4"/>
                <a:gd name="f18" fmla="+- f17 0 f15"/>
                <a:gd name="f19" fmla="+- f16 0 f15"/>
                <a:gd name="f20" fmla="*/ f19 1 4191"/>
                <a:gd name="f21" fmla="*/ f18 1 3025"/>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4191" h="3025">
                  <a:moveTo>
                    <a:pt x="f5" y="f2"/>
                  </a:moveTo>
                  <a:lnTo>
                    <a:pt x="f5" y="f6"/>
                  </a:lnTo>
                  <a:cubicBezTo>
                    <a:pt x="f7" y="f8"/>
                    <a:pt x="f9" y="f4"/>
                    <a:pt x="f10" y="f4"/>
                  </a:cubicBezTo>
                  <a:lnTo>
                    <a:pt x="f11" y="f4"/>
                  </a:lnTo>
                  <a:cubicBezTo>
                    <a:pt x="f12" y="f4"/>
                    <a:pt x="f3" y="f8"/>
                    <a:pt x="f3" y="f6"/>
                  </a:cubicBezTo>
                  <a:lnTo>
                    <a:pt x="f3"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3" name="Google Shape;6038;p86">
            <a:extLst>
              <a:ext uri="{FF2B5EF4-FFF2-40B4-BE49-F238E27FC236}">
                <a16:creationId xmlns:a16="http://schemas.microsoft.com/office/drawing/2014/main" id="{6212E0F8-7655-70C6-A7C8-F4A3B07E0E51}"/>
              </a:ext>
            </a:extLst>
          </p:cNvPr>
          <p:cNvGrpSpPr/>
          <p:nvPr/>
        </p:nvGrpSpPr>
        <p:grpSpPr>
          <a:xfrm>
            <a:off x="3796058" y="2604494"/>
            <a:ext cx="454438" cy="462595"/>
            <a:chOff x="3796058" y="2604494"/>
            <a:chExt cx="454438" cy="462595"/>
          </a:xfrm>
        </p:grpSpPr>
        <p:sp>
          <p:nvSpPr>
            <p:cNvPr id="144" name="Google Shape;6039;p86">
              <a:extLst>
                <a:ext uri="{FF2B5EF4-FFF2-40B4-BE49-F238E27FC236}">
                  <a16:creationId xmlns:a16="http://schemas.microsoft.com/office/drawing/2014/main" id="{A7B5528F-AF6A-6A4A-6B8E-BFCB73F14E87}"/>
                </a:ext>
              </a:extLst>
            </p:cNvPr>
            <p:cNvSpPr/>
            <p:nvPr/>
          </p:nvSpPr>
          <p:spPr>
            <a:xfrm>
              <a:off x="3796058" y="2604494"/>
              <a:ext cx="138184" cy="224658"/>
            </a:xfrm>
            <a:custGeom>
              <a:avLst/>
              <a:gdLst>
                <a:gd name="f0" fmla="val w"/>
                <a:gd name="f1" fmla="val h"/>
                <a:gd name="f2" fmla="val 0"/>
                <a:gd name="f3" fmla="val 3813"/>
                <a:gd name="f4" fmla="val 6159"/>
                <a:gd name="f5" fmla="val 1698"/>
                <a:gd name="f6" fmla="val 1"/>
                <a:gd name="f7" fmla="val 1520"/>
                <a:gd name="f8" fmla="val 1373"/>
                <a:gd name="f9" fmla="val 138"/>
                <a:gd name="f10" fmla="val 1293"/>
                <a:gd name="f11" fmla="val 299"/>
                <a:gd name="f12" fmla="val 5119"/>
                <a:gd name="f13" fmla="val 5308"/>
                <a:gd name="f14" fmla="val 127"/>
                <a:gd name="f15" fmla="val 5528"/>
                <a:gd name="f16" fmla="val 316"/>
                <a:gd name="f17" fmla="val 5623"/>
                <a:gd name="f18" fmla="val 2332"/>
                <a:gd name="f19" fmla="val 6158"/>
                <a:gd name="f20" fmla="val 3277"/>
                <a:gd name="f21" fmla="val 2630"/>
                <a:gd name="f22" fmla="val 2868"/>
                <a:gd name="f23" fmla="val 4111"/>
                <a:gd name="f24" fmla="val 582"/>
                <a:gd name="f25" fmla="val 1797"/>
                <a:gd name="f26" fmla="val 15"/>
                <a:gd name="f27" fmla="val 1763"/>
                <a:gd name="f28" fmla="val 5"/>
                <a:gd name="f29" fmla="val 1730"/>
                <a:gd name="f30" fmla="*/ f0 1 3813"/>
                <a:gd name="f31" fmla="*/ f1 1 6159"/>
                <a:gd name="f32" fmla="val f2"/>
                <a:gd name="f33" fmla="val f3"/>
                <a:gd name="f34" fmla="val f4"/>
                <a:gd name="f35" fmla="+- f34 0 f32"/>
                <a:gd name="f36" fmla="+- f33 0 f32"/>
                <a:gd name="f37" fmla="*/ f36 1 3813"/>
                <a:gd name="f38" fmla="*/ f35 1 6159"/>
                <a:gd name="f39" fmla="*/ f32 1 f37"/>
                <a:gd name="f40" fmla="*/ f33 1 f37"/>
                <a:gd name="f41" fmla="*/ f32 1 f38"/>
                <a:gd name="f42" fmla="*/ f34 1 f38"/>
                <a:gd name="f43" fmla="*/ f39 f30 1"/>
                <a:gd name="f44" fmla="*/ f40 f30 1"/>
                <a:gd name="f45" fmla="*/ f42 f31 1"/>
                <a:gd name="f46" fmla="*/ f41 f31 1"/>
              </a:gdLst>
              <a:ahLst/>
              <a:cxnLst>
                <a:cxn ang="3cd4">
                  <a:pos x="hc" y="t"/>
                </a:cxn>
                <a:cxn ang="0">
                  <a:pos x="r" y="vc"/>
                </a:cxn>
                <a:cxn ang="cd4">
                  <a:pos x="hc" y="b"/>
                </a:cxn>
                <a:cxn ang="cd2">
                  <a:pos x="l" y="vc"/>
                </a:cxn>
              </a:cxnLst>
              <a:rect l="f43" t="f46" r="f44" b="f45"/>
              <a:pathLst>
                <a:path w="3813" h="6159">
                  <a:moveTo>
                    <a:pt x="f5" y="f6"/>
                  </a:moveTo>
                  <a:cubicBezTo>
                    <a:pt x="f7" y="f6"/>
                    <a:pt x="f8" y="f9"/>
                    <a:pt x="f10" y="f11"/>
                  </a:cubicBezTo>
                  <a:lnTo>
                    <a:pt x="f6" y="f12"/>
                  </a:lnTo>
                  <a:cubicBezTo>
                    <a:pt x="f6" y="f13"/>
                    <a:pt x="f14" y="f15"/>
                    <a:pt x="f16" y="f17"/>
                  </a:cubicBezTo>
                  <a:lnTo>
                    <a:pt x="f18" y="f19"/>
                  </a:lnTo>
                  <a:cubicBezTo>
                    <a:pt x="f20" y="f21"/>
                    <a:pt x="f22" y="f23"/>
                    <a:pt x="f3" y="f24"/>
                  </a:cubicBezTo>
                  <a:lnTo>
                    <a:pt x="f25" y="f26"/>
                  </a:lnTo>
                  <a:cubicBezTo>
                    <a:pt x="f27" y="f28"/>
                    <a:pt x="f29"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5" name="Google Shape;6040;p86">
              <a:extLst>
                <a:ext uri="{FF2B5EF4-FFF2-40B4-BE49-F238E27FC236}">
                  <a16:creationId xmlns:a16="http://schemas.microsoft.com/office/drawing/2014/main" id="{208D08A9-5384-F4A9-58ED-5118CF2ADC22}"/>
                </a:ext>
              </a:extLst>
            </p:cNvPr>
            <p:cNvSpPr/>
            <p:nvPr/>
          </p:nvSpPr>
          <p:spPr>
            <a:xfrm>
              <a:off x="3880567" y="2662495"/>
              <a:ext cx="313977" cy="404594"/>
            </a:xfrm>
            <a:custGeom>
              <a:avLst/>
              <a:gdLst>
                <a:gd name="f0" fmla="val w"/>
                <a:gd name="f1" fmla="val h"/>
                <a:gd name="f2" fmla="val 0"/>
                <a:gd name="f3" fmla="val 8664"/>
                <a:gd name="f4" fmla="val 11092"/>
                <a:gd name="f5" fmla="val 4348"/>
                <a:gd name="f6" fmla="val 3466"/>
                <a:gd name="f7" fmla="val 4820"/>
                <a:gd name="f8" fmla="val 5199"/>
                <a:gd name="f9" fmla="val 3844"/>
                <a:gd name="f10" fmla="val 4316"/>
                <a:gd name="f11" fmla="val 4789"/>
                <a:gd name="f12" fmla="val 5136"/>
                <a:gd name="f13" fmla="val 3907"/>
                <a:gd name="f14" fmla="val 3529"/>
                <a:gd name="f15" fmla="val 3875"/>
                <a:gd name="f16" fmla="val 5104"/>
                <a:gd name="f17" fmla="val 5766"/>
                <a:gd name="f18" fmla="val 6081"/>
                <a:gd name="f19" fmla="val 7624"/>
                <a:gd name="f20" fmla="val 2615"/>
                <a:gd name="f21" fmla="val 3560"/>
                <a:gd name="f22" fmla="val 3812"/>
                <a:gd name="f23" fmla="val 5892"/>
                <a:gd name="f24" fmla="val 4096"/>
                <a:gd name="f25" fmla="val 5955"/>
                <a:gd name="f26" fmla="val 4631"/>
                <a:gd name="f27" fmla="val 4883"/>
                <a:gd name="f28" fmla="val 2048"/>
                <a:gd name="f29" fmla="val 1386"/>
                <a:gd name="f30" fmla="val 2458"/>
                <a:gd name="f31" fmla="val 1638"/>
                <a:gd name="f32" fmla="val 1544"/>
                <a:gd name="f33" fmla="val 977"/>
                <a:gd name="f34" fmla="val 4001"/>
                <a:gd name="f35" fmla="val 2678"/>
                <a:gd name="f36" fmla="val 4474"/>
                <a:gd name="f37" fmla="val 4726"/>
                <a:gd name="f38" fmla="val 2741"/>
                <a:gd name="f39" fmla="val 5010"/>
                <a:gd name="f40" fmla="val 2899"/>
                <a:gd name="f41" fmla="val 32"/>
                <a:gd name="f42" fmla="val 10523"/>
                <a:gd name="f43" fmla="val 10680"/>
                <a:gd name="f44" fmla="val 63"/>
                <a:gd name="f45" fmla="val 10964"/>
                <a:gd name="f46" fmla="val 252"/>
                <a:gd name="f47" fmla="val 11027"/>
                <a:gd name="f48" fmla="val 328"/>
                <a:gd name="f49" fmla="val 11070"/>
                <a:gd name="f50" fmla="val 404"/>
                <a:gd name="f51" fmla="val 11091"/>
                <a:gd name="f52" fmla="val 475"/>
                <a:gd name="f53" fmla="val 613"/>
                <a:gd name="f54" fmla="val 737"/>
                <a:gd name="f55" fmla="val 11014"/>
                <a:gd name="f56" fmla="val 819"/>
                <a:gd name="f57" fmla="val 10869"/>
                <a:gd name="f58" fmla="val 2143"/>
                <a:gd name="f59" fmla="val 8475"/>
                <a:gd name="f60" fmla="val 6490"/>
                <a:gd name="f61" fmla="val 7845"/>
                <a:gd name="f62" fmla="val 7907"/>
                <a:gd name="f63" fmla="val 8037"/>
                <a:gd name="f64" fmla="val 8173"/>
                <a:gd name="f65" fmla="val 8243"/>
                <a:gd name="f66" fmla="val 8316"/>
                <a:gd name="f67" fmla="val 8381"/>
                <a:gd name="f68" fmla="val 8570"/>
                <a:gd name="f69" fmla="val 10932"/>
                <a:gd name="f70" fmla="val 8538"/>
                <a:gd name="f71" fmla="val 10491"/>
                <a:gd name="f72" fmla="val 5734"/>
                <a:gd name="f73" fmla="val 5262"/>
                <a:gd name="f74" fmla="val 6585"/>
                <a:gd name="f75" fmla="val 5482"/>
                <a:gd name="f76" fmla="val 7120"/>
                <a:gd name="f77" fmla="val 3434"/>
                <a:gd name="f78" fmla="val 6931"/>
                <a:gd name="f79" fmla="val 4222"/>
                <a:gd name="f80" fmla="val 1513"/>
                <a:gd name="f81" fmla="*/ f0 1 8664"/>
                <a:gd name="f82" fmla="*/ f1 1 11092"/>
                <a:gd name="f83" fmla="val f2"/>
                <a:gd name="f84" fmla="val f3"/>
                <a:gd name="f85" fmla="val f4"/>
                <a:gd name="f86" fmla="+- f85 0 f83"/>
                <a:gd name="f87" fmla="+- f84 0 f83"/>
                <a:gd name="f88" fmla="*/ f87 1 8664"/>
                <a:gd name="f89" fmla="*/ f86 1 11092"/>
                <a:gd name="f90" fmla="*/ f83 1 f88"/>
                <a:gd name="f91" fmla="*/ f84 1 f88"/>
                <a:gd name="f92" fmla="*/ f83 1 f89"/>
                <a:gd name="f93" fmla="*/ f85 1 f89"/>
                <a:gd name="f94" fmla="*/ f90 f81 1"/>
                <a:gd name="f95" fmla="*/ f91 f81 1"/>
                <a:gd name="f96" fmla="*/ f93 f82 1"/>
                <a:gd name="f97" fmla="*/ f92 f82 1"/>
              </a:gdLst>
              <a:ahLst/>
              <a:cxnLst>
                <a:cxn ang="3cd4">
                  <a:pos x="hc" y="t"/>
                </a:cxn>
                <a:cxn ang="0">
                  <a:pos x="r" y="vc"/>
                </a:cxn>
                <a:cxn ang="cd4">
                  <a:pos x="hc" y="b"/>
                </a:cxn>
                <a:cxn ang="cd2">
                  <a:pos x="l" y="vc"/>
                </a:cxn>
              </a:cxnLst>
              <a:rect l="f94" t="f97" r="f95" b="f96"/>
              <a:pathLst>
                <a:path w="8664" h="11092">
                  <a:moveTo>
                    <a:pt x="f5" y="f6"/>
                  </a:moveTo>
                  <a:cubicBezTo>
                    <a:pt x="f7" y="f6"/>
                    <a:pt x="f8" y="f9"/>
                    <a:pt x="f8" y="f10"/>
                  </a:cubicBezTo>
                  <a:cubicBezTo>
                    <a:pt x="f8" y="f11"/>
                    <a:pt x="f7" y="f12"/>
                    <a:pt x="f5" y="f12"/>
                  </a:cubicBezTo>
                  <a:cubicBezTo>
                    <a:pt x="f13" y="f12"/>
                    <a:pt x="f14" y="f11"/>
                    <a:pt x="f14" y="f10"/>
                  </a:cubicBezTo>
                  <a:cubicBezTo>
                    <a:pt x="f14" y="f15"/>
                    <a:pt x="f15" y="f6"/>
                    <a:pt x="f5" y="f6"/>
                  </a:cubicBezTo>
                  <a:close/>
                  <a:moveTo>
                    <a:pt x="f16" y="f17"/>
                  </a:moveTo>
                  <a:lnTo>
                    <a:pt x="f18" y="f19"/>
                  </a:lnTo>
                  <a:lnTo>
                    <a:pt x="f20" y="f19"/>
                  </a:lnTo>
                  <a:lnTo>
                    <a:pt x="f21" y="f17"/>
                  </a:lnTo>
                  <a:cubicBezTo>
                    <a:pt x="f22" y="f23"/>
                    <a:pt x="f24" y="f25"/>
                    <a:pt x="f5" y="f25"/>
                  </a:cubicBezTo>
                  <a:cubicBezTo>
                    <a:pt x="f26" y="f25"/>
                    <a:pt x="f27" y="f23"/>
                    <a:pt x="f16" y="f17"/>
                  </a:cubicBezTo>
                  <a:close/>
                  <a:moveTo>
                    <a:pt x="f28" y="f2"/>
                  </a:moveTo>
                  <a:cubicBezTo>
                    <a:pt x="f29" y="f30"/>
                    <a:pt x="f31" y="f32"/>
                    <a:pt x="f33" y="f34"/>
                  </a:cubicBezTo>
                  <a:lnTo>
                    <a:pt x="f35" y="f36"/>
                  </a:lnTo>
                  <a:cubicBezTo>
                    <a:pt x="f35" y="f37"/>
                    <a:pt x="f38" y="f39"/>
                    <a:pt x="f40" y="f8"/>
                  </a:cubicBezTo>
                  <a:lnTo>
                    <a:pt x="f41" y="f42"/>
                  </a:lnTo>
                  <a:cubicBezTo>
                    <a:pt x="f2" y="f43"/>
                    <a:pt x="f44" y="f45"/>
                    <a:pt x="f46" y="f47"/>
                  </a:cubicBezTo>
                  <a:cubicBezTo>
                    <a:pt x="f48" y="f49"/>
                    <a:pt x="f50" y="f51"/>
                    <a:pt x="f52" y="f51"/>
                  </a:cubicBezTo>
                  <a:cubicBezTo>
                    <a:pt x="f53" y="f51"/>
                    <a:pt x="f54" y="f55"/>
                    <a:pt x="f56" y="f57"/>
                  </a:cubicBezTo>
                  <a:lnTo>
                    <a:pt x="f58" y="f59"/>
                  </a:lnTo>
                  <a:lnTo>
                    <a:pt x="f60" y="f59"/>
                  </a:lnTo>
                  <a:lnTo>
                    <a:pt x="f61" y="f57"/>
                  </a:lnTo>
                  <a:cubicBezTo>
                    <a:pt x="f62" y="f55"/>
                    <a:pt x="f63" y="f51"/>
                    <a:pt x="f64" y="f51"/>
                  </a:cubicBezTo>
                  <a:cubicBezTo>
                    <a:pt x="f65" y="f51"/>
                    <a:pt x="f66" y="f49"/>
                    <a:pt x="f67" y="f47"/>
                  </a:cubicBezTo>
                  <a:cubicBezTo>
                    <a:pt x="f68" y="f69"/>
                    <a:pt x="f3" y="f43"/>
                    <a:pt x="f70" y="f71"/>
                  </a:cubicBezTo>
                  <a:lnTo>
                    <a:pt x="f72" y="f73"/>
                  </a:lnTo>
                  <a:lnTo>
                    <a:pt x="f74" y="f75"/>
                  </a:lnTo>
                  <a:cubicBezTo>
                    <a:pt x="f76" y="f77"/>
                    <a:pt x="f78" y="f79"/>
                    <a:pt x="f19" y="f80"/>
                  </a:cubicBezTo>
                  <a:lnTo>
                    <a:pt x="f28"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6" name="Google Shape;6041;p86">
              <a:extLst>
                <a:ext uri="{FF2B5EF4-FFF2-40B4-BE49-F238E27FC236}">
                  <a16:creationId xmlns:a16="http://schemas.microsoft.com/office/drawing/2014/main" id="{985B6133-B4A3-8D0B-930E-9469A6D52F03}"/>
                </a:ext>
              </a:extLst>
            </p:cNvPr>
            <p:cNvSpPr/>
            <p:nvPr/>
          </p:nvSpPr>
          <p:spPr>
            <a:xfrm>
              <a:off x="4156853" y="2753285"/>
              <a:ext cx="93643" cy="104470"/>
            </a:xfrm>
            <a:custGeom>
              <a:avLst/>
              <a:gdLst>
                <a:gd name="f0" fmla="val w"/>
                <a:gd name="f1" fmla="val h"/>
                <a:gd name="f2" fmla="val 0"/>
                <a:gd name="f3" fmla="val 2584"/>
                <a:gd name="f4" fmla="val 2864"/>
                <a:gd name="f5" fmla="val 630"/>
                <a:gd name="f6" fmla="val 252"/>
                <a:gd name="f7" fmla="val 1449"/>
                <a:gd name="f8" fmla="val 410"/>
                <a:gd name="f9" fmla="val 945"/>
                <a:gd name="f10" fmla="val 2395"/>
                <a:gd name="f11" fmla="val 1607"/>
                <a:gd name="f12" fmla="val 2836"/>
                <a:gd name="f13" fmla="val 1658"/>
                <a:gd name="f14" fmla="val 2855"/>
                <a:gd name="f15" fmla="val 1707"/>
                <a:gd name="f16" fmla="val 1753"/>
                <a:gd name="f17" fmla="val 1932"/>
                <a:gd name="f18" fmla="val 2067"/>
                <a:gd name="f19" fmla="val 2728"/>
                <a:gd name="f20" fmla="val 2143"/>
                <a:gd name="f21" fmla="val 2552"/>
                <a:gd name="f22" fmla="val 725"/>
                <a:gd name="f23" fmla="val 2458"/>
                <a:gd name="f24" fmla="val 473"/>
                <a:gd name="f25" fmla="val 2237"/>
                <a:gd name="f26" fmla="val 441"/>
                <a:gd name="f27" fmla="*/ f0 1 2584"/>
                <a:gd name="f28" fmla="*/ f1 1 2864"/>
                <a:gd name="f29" fmla="val f2"/>
                <a:gd name="f30" fmla="val f3"/>
                <a:gd name="f31" fmla="val f4"/>
                <a:gd name="f32" fmla="+- f31 0 f29"/>
                <a:gd name="f33" fmla="+- f30 0 f29"/>
                <a:gd name="f34" fmla="*/ f33 1 2584"/>
                <a:gd name="f35" fmla="*/ f32 1 2864"/>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2584" h="2864">
                  <a:moveTo>
                    <a:pt x="f5" y="f2"/>
                  </a:moveTo>
                  <a:cubicBezTo>
                    <a:pt x="f6" y="f7"/>
                    <a:pt x="f8" y="f9"/>
                    <a:pt x="f2" y="f10"/>
                  </a:cubicBezTo>
                  <a:lnTo>
                    <a:pt x="f11" y="f12"/>
                  </a:lnTo>
                  <a:cubicBezTo>
                    <a:pt x="f13" y="f14"/>
                    <a:pt x="f15" y="f4"/>
                    <a:pt x="f16" y="f4"/>
                  </a:cubicBezTo>
                  <a:cubicBezTo>
                    <a:pt x="f17" y="f4"/>
                    <a:pt x="f18" y="f19"/>
                    <a:pt x="f20" y="f21"/>
                  </a:cubicBezTo>
                  <a:lnTo>
                    <a:pt x="f3" y="f9"/>
                  </a:lnTo>
                  <a:cubicBezTo>
                    <a:pt x="f21" y="f22"/>
                    <a:pt x="f23" y="f24"/>
                    <a:pt x="f25" y="f26"/>
                  </a:cubicBezTo>
                  <a:lnTo>
                    <a:pt x="f5" y="f2"/>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47" name="Google Shape;6048;p86">
            <a:extLst>
              <a:ext uri="{FF2B5EF4-FFF2-40B4-BE49-F238E27FC236}">
                <a16:creationId xmlns:a16="http://schemas.microsoft.com/office/drawing/2014/main" id="{B96A252A-0B0A-375D-E673-984419AFA4FD}"/>
              </a:ext>
            </a:extLst>
          </p:cNvPr>
          <p:cNvGrpSpPr/>
          <p:nvPr/>
        </p:nvGrpSpPr>
        <p:grpSpPr>
          <a:xfrm>
            <a:off x="6705286" y="2576276"/>
            <a:ext cx="456723" cy="464304"/>
            <a:chOff x="6705286" y="2576276"/>
            <a:chExt cx="456723" cy="464304"/>
          </a:xfrm>
        </p:grpSpPr>
        <p:sp>
          <p:nvSpPr>
            <p:cNvPr id="148" name="Google Shape;6049;p86">
              <a:extLst>
                <a:ext uri="{FF2B5EF4-FFF2-40B4-BE49-F238E27FC236}">
                  <a16:creationId xmlns:a16="http://schemas.microsoft.com/office/drawing/2014/main" id="{BBBD48FA-7F71-0AA7-A5EA-D974E71C8385}"/>
                </a:ext>
              </a:extLst>
            </p:cNvPr>
            <p:cNvSpPr/>
            <p:nvPr/>
          </p:nvSpPr>
          <p:spPr>
            <a:xfrm>
              <a:off x="6981608" y="2578580"/>
              <a:ext cx="180401" cy="271677"/>
            </a:xfrm>
            <a:custGeom>
              <a:avLst/>
              <a:gdLst>
                <a:gd name="f0" fmla="val w"/>
                <a:gd name="f1" fmla="val h"/>
                <a:gd name="f2" fmla="val 0"/>
                <a:gd name="f3" fmla="val 4978"/>
                <a:gd name="f4" fmla="val 7448"/>
                <a:gd name="f5" fmla="val 2489"/>
                <a:gd name="f6" fmla="val 820"/>
                <a:gd name="f7" fmla="val 3403"/>
                <a:gd name="f8" fmla="val 4127"/>
                <a:gd name="f9" fmla="val 1576"/>
                <a:gd name="f10" fmla="val 2490"/>
                <a:gd name="f11" fmla="val 3372"/>
                <a:gd name="f12" fmla="val 4128"/>
                <a:gd name="f13" fmla="val 1575"/>
                <a:gd name="f14" fmla="val 819"/>
                <a:gd name="f15" fmla="val 1"/>
                <a:gd name="f16" fmla="val 1103"/>
                <a:gd name="f17" fmla="val 1104"/>
                <a:gd name="f18" fmla="val 3214"/>
                <a:gd name="f19" fmla="val 315"/>
                <a:gd name="f20" fmla="val 3845"/>
                <a:gd name="f21" fmla="val 4317"/>
                <a:gd name="f22" fmla="val 7058"/>
                <a:gd name="f23" fmla="val 7287"/>
                <a:gd name="f24" fmla="val 1012"/>
                <a:gd name="f25" fmla="val 1225"/>
                <a:gd name="f26" fmla="val 1334"/>
                <a:gd name="f27" fmla="val 1448"/>
                <a:gd name="f28" fmla="val 7406"/>
                <a:gd name="f29" fmla="val 1544"/>
                <a:gd name="f30" fmla="val 7310"/>
                <a:gd name="f31" fmla="val 6365"/>
                <a:gd name="f32" fmla="val 3434"/>
                <a:gd name="f33" fmla="val 3530"/>
                <a:gd name="f34" fmla="val 3640"/>
                <a:gd name="f35" fmla="val 3744"/>
                <a:gd name="f36" fmla="val 3948"/>
                <a:gd name="f37" fmla="val 4663"/>
                <a:gd name="f38" fmla="val 3875"/>
                <a:gd name="f39" fmla="*/ f0 1 4978"/>
                <a:gd name="f40" fmla="*/ f1 1 7448"/>
                <a:gd name="f41" fmla="val f2"/>
                <a:gd name="f42" fmla="val f3"/>
                <a:gd name="f43" fmla="val f4"/>
                <a:gd name="f44" fmla="+- f43 0 f41"/>
                <a:gd name="f45" fmla="+- f42 0 f41"/>
                <a:gd name="f46" fmla="*/ f45 1 4978"/>
                <a:gd name="f47" fmla="*/ f44 1 7448"/>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4978" h="7448">
                  <a:moveTo>
                    <a:pt x="f5" y="f6"/>
                  </a:moveTo>
                  <a:cubicBezTo>
                    <a:pt x="f7" y="f6"/>
                    <a:pt x="f8" y="f9"/>
                    <a:pt x="f8" y="f10"/>
                  </a:cubicBezTo>
                  <a:cubicBezTo>
                    <a:pt x="f8" y="f11"/>
                    <a:pt x="f7" y="f12"/>
                    <a:pt x="f5" y="f12"/>
                  </a:cubicBezTo>
                  <a:cubicBezTo>
                    <a:pt x="f13" y="f12"/>
                    <a:pt x="f14" y="f11"/>
                    <a:pt x="f14" y="f10"/>
                  </a:cubicBezTo>
                  <a:cubicBezTo>
                    <a:pt x="f14" y="f9"/>
                    <a:pt x="f13" y="f6"/>
                    <a:pt x="f5" y="f6"/>
                  </a:cubicBezTo>
                  <a:close/>
                  <a:moveTo>
                    <a:pt x="f5" y="f15"/>
                  </a:moveTo>
                  <a:cubicBezTo>
                    <a:pt x="f16" y="f15"/>
                    <a:pt x="f2" y="f17"/>
                    <a:pt x="f2" y="f10"/>
                  </a:cubicBezTo>
                  <a:cubicBezTo>
                    <a:pt x="f2" y="f18"/>
                    <a:pt x="f19" y="f20"/>
                    <a:pt x="f14" y="f21"/>
                  </a:cubicBezTo>
                  <a:lnTo>
                    <a:pt x="f14" y="f22"/>
                  </a:lnTo>
                  <a:cubicBezTo>
                    <a:pt x="f14" y="f23"/>
                    <a:pt x="f24" y="f4"/>
                    <a:pt x="f25" y="f4"/>
                  </a:cubicBezTo>
                  <a:cubicBezTo>
                    <a:pt x="f26" y="f4"/>
                    <a:pt x="f27" y="f28"/>
                    <a:pt x="f29" y="f30"/>
                  </a:cubicBezTo>
                  <a:lnTo>
                    <a:pt x="f5" y="f31"/>
                  </a:lnTo>
                  <a:lnTo>
                    <a:pt x="f32" y="f30"/>
                  </a:lnTo>
                  <a:cubicBezTo>
                    <a:pt x="f33" y="f28"/>
                    <a:pt x="f34" y="f4"/>
                    <a:pt x="f35" y="f4"/>
                  </a:cubicBezTo>
                  <a:cubicBezTo>
                    <a:pt x="f36" y="f4"/>
                    <a:pt x="f8" y="f23"/>
                    <a:pt x="f8" y="f22"/>
                  </a:cubicBezTo>
                  <a:lnTo>
                    <a:pt x="f8" y="f21"/>
                  </a:lnTo>
                  <a:cubicBezTo>
                    <a:pt x="f37" y="f20"/>
                    <a:pt x="f3" y="f18"/>
                    <a:pt x="f3" y="f10"/>
                  </a:cubicBezTo>
                  <a:cubicBezTo>
                    <a:pt x="f3" y="f17"/>
                    <a:pt x="f38" y="f15"/>
                    <a:pt x="f5" y="f15"/>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49" name="Google Shape;6050;p86">
              <a:extLst>
                <a:ext uri="{FF2B5EF4-FFF2-40B4-BE49-F238E27FC236}">
                  <a16:creationId xmlns:a16="http://schemas.microsoft.com/office/drawing/2014/main" id="{0C860308-A5C9-2D2B-5C53-9FD9AD2EE359}"/>
                </a:ext>
              </a:extLst>
            </p:cNvPr>
            <p:cNvSpPr/>
            <p:nvPr/>
          </p:nvSpPr>
          <p:spPr>
            <a:xfrm>
              <a:off x="6768087" y="2980797"/>
              <a:ext cx="391637" cy="59783"/>
            </a:xfrm>
            <a:custGeom>
              <a:avLst/>
              <a:gdLst>
                <a:gd name="f0" fmla="val w"/>
                <a:gd name="f1" fmla="val h"/>
                <a:gd name="f2" fmla="val 0"/>
                <a:gd name="f3" fmla="val 10807"/>
                <a:gd name="f4" fmla="val 1639"/>
                <a:gd name="f5" fmla="val 1450"/>
                <a:gd name="f6" fmla="val 1"/>
                <a:gd name="f7" fmla="val 1292"/>
                <a:gd name="f8" fmla="val 788"/>
                <a:gd name="f9" fmla="val 662"/>
                <a:gd name="f10" fmla="val 1387"/>
                <a:gd name="f11" fmla="val 8822"/>
                <a:gd name="f12" fmla="val 9799"/>
                <a:gd name="f13" fmla="val 10649"/>
                <a:gd name="f14" fmla="val 946"/>
                <a:gd name="f15" fmla="*/ f0 1 10807"/>
                <a:gd name="f16" fmla="*/ f1 1 1639"/>
                <a:gd name="f17" fmla="val f2"/>
                <a:gd name="f18" fmla="val f3"/>
                <a:gd name="f19" fmla="val f4"/>
                <a:gd name="f20" fmla="+- f19 0 f17"/>
                <a:gd name="f21" fmla="+- f18 0 f17"/>
                <a:gd name="f22" fmla="*/ f21 1 10807"/>
                <a:gd name="f23" fmla="*/ f20 1 1639"/>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10807" h="1639">
                  <a:moveTo>
                    <a:pt x="f5" y="f6"/>
                  </a:moveTo>
                  <a:cubicBezTo>
                    <a:pt x="f7" y="f8"/>
                    <a:pt x="f9" y="f10"/>
                    <a:pt x="f6" y="f4"/>
                  </a:cubicBezTo>
                  <a:lnTo>
                    <a:pt x="f11" y="f4"/>
                  </a:lnTo>
                  <a:cubicBezTo>
                    <a:pt x="f12" y="f4"/>
                    <a:pt x="f13" y="f14"/>
                    <a:pt x="f3"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sp>
          <p:nvSpPr>
            <p:cNvPr id="150" name="Google Shape;6051;p86">
              <a:extLst>
                <a:ext uri="{FF2B5EF4-FFF2-40B4-BE49-F238E27FC236}">
                  <a16:creationId xmlns:a16="http://schemas.microsoft.com/office/drawing/2014/main" id="{0C0BE84F-FD9A-D1C5-A1EB-C9649306289B}"/>
                </a:ext>
              </a:extLst>
            </p:cNvPr>
            <p:cNvSpPr/>
            <p:nvPr/>
          </p:nvSpPr>
          <p:spPr>
            <a:xfrm>
              <a:off x="6705286" y="2576276"/>
              <a:ext cx="397361" cy="431404"/>
            </a:xfrm>
            <a:custGeom>
              <a:avLst/>
              <a:gdLst>
                <a:gd name="f0" fmla="val w"/>
                <a:gd name="f1" fmla="val h"/>
                <a:gd name="f2" fmla="val 0"/>
                <a:gd name="f3" fmla="val 10965"/>
                <a:gd name="f4" fmla="val 11827"/>
                <a:gd name="f5" fmla="val 379"/>
                <a:gd name="f6" fmla="val 1"/>
                <a:gd name="f7" fmla="val 158"/>
                <a:gd name="f8" fmla="val 221"/>
                <a:gd name="f9" fmla="val 411"/>
                <a:gd name="f10" fmla="val 10618"/>
                <a:gd name="f11" fmla="val 11280"/>
                <a:gd name="f12" fmla="val 537"/>
                <a:gd name="f13" fmla="val 11815"/>
                <a:gd name="f14" fmla="val 1198"/>
                <a:gd name="f15" fmla="val 1247"/>
                <a:gd name="f16" fmla="val 11823"/>
                <a:gd name="f17" fmla="val 1295"/>
                <a:gd name="f18" fmla="val 11826"/>
                <a:gd name="f19" fmla="val 1342"/>
                <a:gd name="f20" fmla="val 1912"/>
                <a:gd name="f21" fmla="val 2395"/>
                <a:gd name="f22" fmla="val 11318"/>
                <a:gd name="f23" fmla="val 10650"/>
                <a:gd name="f24" fmla="val 10398"/>
                <a:gd name="f25" fmla="val 2584"/>
                <a:gd name="f26" fmla="val 10272"/>
                <a:gd name="f27" fmla="val 2836"/>
                <a:gd name="f28" fmla="val 8255"/>
                <a:gd name="f29" fmla="val 10807"/>
                <a:gd name="f30" fmla="val 8161"/>
                <a:gd name="f31" fmla="val 8098"/>
                <a:gd name="f32" fmla="val 10492"/>
                <a:gd name="f33" fmla="val 7972"/>
                <a:gd name="f34" fmla="val 10146"/>
                <a:gd name="f35" fmla="val 7625"/>
                <a:gd name="f36" fmla="val 9799"/>
                <a:gd name="f37" fmla="val 9547"/>
                <a:gd name="f38" fmla="val 8224"/>
                <a:gd name="f39" fmla="val 9232"/>
                <a:gd name="f40" fmla="val 8318"/>
                <a:gd name="f41" fmla="val 8917"/>
                <a:gd name="f42" fmla="val 7720"/>
                <a:gd name="f43" fmla="val 7783"/>
                <a:gd name="f44" fmla="val 7058"/>
                <a:gd name="f45" fmla="val 4664"/>
                <a:gd name="f46" fmla="val 7184"/>
                <a:gd name="f47" fmla="val 4065"/>
                <a:gd name="f48" fmla="val 6869"/>
                <a:gd name="f49" fmla="val 3309"/>
                <a:gd name="f50" fmla="val 2490"/>
                <a:gd name="f51" fmla="val 1513"/>
                <a:gd name="f52" fmla="val 7310"/>
                <a:gd name="f53" fmla="val 600"/>
                <a:gd name="f54" fmla="val 8035"/>
                <a:gd name="f55" fmla="*/ f0 1 10965"/>
                <a:gd name="f56" fmla="*/ f1 1 11827"/>
                <a:gd name="f57" fmla="val f2"/>
                <a:gd name="f58" fmla="val f3"/>
                <a:gd name="f59" fmla="val f4"/>
                <a:gd name="f60" fmla="+- f59 0 f57"/>
                <a:gd name="f61" fmla="+- f58 0 f57"/>
                <a:gd name="f62" fmla="*/ f61 1 10965"/>
                <a:gd name="f63" fmla="*/ f60 1 11827"/>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10965" h="11827">
                  <a:moveTo>
                    <a:pt x="f5" y="f6"/>
                  </a:moveTo>
                  <a:cubicBezTo>
                    <a:pt x="f7" y="f6"/>
                    <a:pt x="f6" y="f8"/>
                    <a:pt x="f6" y="f9"/>
                  </a:cubicBezTo>
                  <a:lnTo>
                    <a:pt x="f6" y="f10"/>
                  </a:lnTo>
                  <a:cubicBezTo>
                    <a:pt x="f6" y="f11"/>
                    <a:pt x="f12" y="f13"/>
                    <a:pt x="f14" y="f13"/>
                  </a:cubicBezTo>
                  <a:cubicBezTo>
                    <a:pt x="f15" y="f16"/>
                    <a:pt x="f17" y="f18"/>
                    <a:pt x="f19" y="f18"/>
                  </a:cubicBezTo>
                  <a:cubicBezTo>
                    <a:pt x="f20" y="f18"/>
                    <a:pt x="f21" y="f22"/>
                    <a:pt x="f21" y="f23"/>
                  </a:cubicBezTo>
                  <a:cubicBezTo>
                    <a:pt x="f21" y="f24"/>
                    <a:pt x="f25" y="f26"/>
                    <a:pt x="f27" y="f26"/>
                  </a:cubicBezTo>
                  <a:lnTo>
                    <a:pt x="f3" y="f26"/>
                  </a:lnTo>
                  <a:lnTo>
                    <a:pt x="f3" y="f28"/>
                  </a:lnTo>
                  <a:cubicBezTo>
                    <a:pt x="f29" y="f30"/>
                    <a:pt x="f23" y="f31"/>
                    <a:pt x="f32" y="f33"/>
                  </a:cubicBezTo>
                  <a:lnTo>
                    <a:pt x="f34" y="f35"/>
                  </a:lnTo>
                  <a:lnTo>
                    <a:pt x="f36" y="f33"/>
                  </a:lnTo>
                  <a:cubicBezTo>
                    <a:pt x="f37" y="f38"/>
                    <a:pt x="f39" y="f40"/>
                    <a:pt x="f41" y="f40"/>
                  </a:cubicBezTo>
                  <a:cubicBezTo>
                    <a:pt x="f28" y="f40"/>
                    <a:pt x="f42" y="f43"/>
                    <a:pt x="f42" y="f44"/>
                  </a:cubicBezTo>
                  <a:lnTo>
                    <a:pt x="f42" y="f45"/>
                  </a:lnTo>
                  <a:cubicBezTo>
                    <a:pt x="f46" y="f47"/>
                    <a:pt x="f48" y="f49"/>
                    <a:pt x="f48" y="f50"/>
                  </a:cubicBezTo>
                  <a:cubicBezTo>
                    <a:pt x="f48" y="f51"/>
                    <a:pt x="f52" y="f53"/>
                    <a:pt x="f54"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000000"/>
                </a:solidFill>
                <a:uFillTx/>
                <a:latin typeface="Arial"/>
                <a:ea typeface="Arial"/>
                <a:cs typeface="Arial"/>
              </a:endParaRPr>
            </a:p>
          </p:txBody>
        </p:sp>
      </p:grpSp>
      <p:grpSp>
        <p:nvGrpSpPr>
          <p:cNvPr id="151" name="Google Shape;5717;p85">
            <a:extLst>
              <a:ext uri="{FF2B5EF4-FFF2-40B4-BE49-F238E27FC236}">
                <a16:creationId xmlns:a16="http://schemas.microsoft.com/office/drawing/2014/main" id="{B57536E6-A00C-9627-4C6E-01BD1345FE20}"/>
              </a:ext>
            </a:extLst>
          </p:cNvPr>
          <p:cNvGrpSpPr/>
          <p:nvPr/>
        </p:nvGrpSpPr>
        <p:grpSpPr>
          <a:xfrm>
            <a:off x="5567836" y="3523548"/>
            <a:ext cx="492377" cy="387934"/>
            <a:chOff x="5567836" y="3523548"/>
            <a:chExt cx="492377" cy="387934"/>
          </a:xfrm>
        </p:grpSpPr>
        <p:sp>
          <p:nvSpPr>
            <p:cNvPr id="152" name="Google Shape;5718;p85">
              <a:extLst>
                <a:ext uri="{FF2B5EF4-FFF2-40B4-BE49-F238E27FC236}">
                  <a16:creationId xmlns:a16="http://schemas.microsoft.com/office/drawing/2014/main" id="{E22757DB-7498-8FBC-22BC-5EB5EC9E2A90}"/>
                </a:ext>
              </a:extLst>
            </p:cNvPr>
            <p:cNvSpPr/>
            <p:nvPr/>
          </p:nvSpPr>
          <p:spPr>
            <a:xfrm>
              <a:off x="5691198" y="3523548"/>
              <a:ext cx="110230" cy="139976"/>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3"/>
                <a:gd name="f13" fmla="val 5736"/>
                <a:gd name="f14" fmla="val 3506"/>
                <a:gd name="f15" fmla="val 3729"/>
                <a:gd name="f16" fmla="*/ f0 1 4518"/>
                <a:gd name="f17" fmla="*/ f1 1 5737"/>
                <a:gd name="f18" fmla="val f2"/>
                <a:gd name="f19" fmla="val f3"/>
                <a:gd name="f20" fmla="val f4"/>
                <a:gd name="f21" fmla="+- f20 0 f18"/>
                <a:gd name="f22" fmla="+- f19 0 f18"/>
                <a:gd name="f23" fmla="*/ f22 1 4518"/>
                <a:gd name="f24" fmla="*/ f21 1 5737"/>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4518" h="5737">
                  <a:moveTo>
                    <a:pt x="f5" y="f2"/>
                  </a:moveTo>
                  <a:cubicBezTo>
                    <a:pt x="f6" y="f2"/>
                    <a:pt x="f7" y="f8"/>
                    <a:pt x="f7" y="f9"/>
                  </a:cubicBezTo>
                  <a:cubicBezTo>
                    <a:pt x="f7" y="f10"/>
                    <a:pt x="f11" y="f12"/>
                    <a:pt x="f5" y="f13"/>
                  </a:cubicBezTo>
                  <a:cubicBezTo>
                    <a:pt x="f14" y="f12"/>
                    <a:pt x="f3" y="f10"/>
                    <a:pt x="f3" y="f9"/>
                  </a:cubicBezTo>
                  <a:cubicBezTo>
                    <a:pt x="f3" y="f8"/>
                    <a:pt x="f15"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3" name="Google Shape;5719;p85">
              <a:extLst>
                <a:ext uri="{FF2B5EF4-FFF2-40B4-BE49-F238E27FC236}">
                  <a16:creationId xmlns:a16="http://schemas.microsoft.com/office/drawing/2014/main" id="{1CE26276-896B-B988-EC83-6B85981E1B25}"/>
                </a:ext>
              </a:extLst>
            </p:cNvPr>
            <p:cNvSpPr/>
            <p:nvPr/>
          </p:nvSpPr>
          <p:spPr>
            <a:xfrm>
              <a:off x="5567836" y="3639321"/>
              <a:ext cx="137196" cy="132898"/>
            </a:xfrm>
            <a:custGeom>
              <a:avLst/>
              <a:gdLst>
                <a:gd name="f0" fmla="val w"/>
                <a:gd name="f1" fmla="val h"/>
                <a:gd name="f2" fmla="val 0"/>
                <a:gd name="f3" fmla="val 5623"/>
                <a:gd name="f4" fmla="val 5447"/>
                <a:gd name="f5" fmla="val 1951"/>
                <a:gd name="f6" fmla="val 1711"/>
                <a:gd name="f7" fmla="val 1480"/>
                <a:gd name="f8" fmla="val 53"/>
                <a:gd name="f9" fmla="val 1269"/>
                <a:gd name="f10" fmla="val 175"/>
                <a:gd name="f11" fmla="val 1"/>
                <a:gd name="f12" fmla="val 907"/>
                <a:gd name="f13" fmla="val 582"/>
                <a:gd name="f14" fmla="val 3443"/>
                <a:gd name="f15" fmla="val 1088"/>
                <a:gd name="f16" fmla="val 4316"/>
                <a:gd name="f17" fmla="val 1506"/>
                <a:gd name="f18" fmla="val 5041"/>
                <a:gd name="f19" fmla="val 2265"/>
                <a:gd name="f20" fmla="val 3045"/>
                <a:gd name="f21" fmla="val 3428"/>
                <a:gd name="f22" fmla="val 3816"/>
                <a:gd name="f23" fmla="val 5349"/>
                <a:gd name="f24" fmla="val 4172"/>
                <a:gd name="f25" fmla="val 5144"/>
                <a:gd name="f26" fmla="val 5253"/>
                <a:gd name="f27" fmla="val 4521"/>
                <a:gd name="f28" fmla="val 3138"/>
                <a:gd name="f29" fmla="val 5000"/>
                <a:gd name="f30" fmla="val 2057"/>
                <a:gd name="f31" fmla="val 4578"/>
                <a:gd name="f32" fmla="val 1330"/>
                <a:gd name="f33" fmla="val 3149"/>
                <a:gd name="f34" fmla="*/ f0 1 5623"/>
                <a:gd name="f35" fmla="*/ f1 1 5447"/>
                <a:gd name="f36" fmla="val f2"/>
                <a:gd name="f37" fmla="val f3"/>
                <a:gd name="f38" fmla="val f4"/>
                <a:gd name="f39" fmla="+- f38 0 f36"/>
                <a:gd name="f40" fmla="+- f37 0 f36"/>
                <a:gd name="f41" fmla="*/ f40 1 5623"/>
                <a:gd name="f42" fmla="*/ f39 1 5447"/>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5623" h="5447">
                  <a:moveTo>
                    <a:pt x="f5" y="f2"/>
                  </a:moveTo>
                  <a:cubicBezTo>
                    <a:pt x="f6" y="f2"/>
                    <a:pt x="f7" y="f8"/>
                    <a:pt x="f9" y="f10"/>
                  </a:cubicBezTo>
                  <a:cubicBezTo>
                    <a:pt x="f11" y="f12"/>
                    <a:pt x="f13" y="f14"/>
                    <a:pt x="f15" y="f16"/>
                  </a:cubicBezTo>
                  <a:cubicBezTo>
                    <a:pt x="f17" y="f18"/>
                    <a:pt x="f19" y="f4"/>
                    <a:pt x="f20" y="f4"/>
                  </a:cubicBezTo>
                  <a:cubicBezTo>
                    <a:pt x="f21" y="f4"/>
                    <a:pt x="f22" y="f23"/>
                    <a:pt x="f24" y="f25"/>
                  </a:cubicBezTo>
                  <a:cubicBezTo>
                    <a:pt x="f26" y="f27"/>
                    <a:pt x="f3" y="f28"/>
                    <a:pt x="f29" y="f30"/>
                  </a:cubicBezTo>
                  <a:cubicBezTo>
                    <a:pt x="f31" y="f32"/>
                    <a:pt x="f33"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4" name="Google Shape;5720;p85">
              <a:extLst>
                <a:ext uri="{FF2B5EF4-FFF2-40B4-BE49-F238E27FC236}">
                  <a16:creationId xmlns:a16="http://schemas.microsoft.com/office/drawing/2014/main" id="{F07D6068-51E3-72E0-099F-11F22EFB808F}"/>
                </a:ext>
              </a:extLst>
            </p:cNvPr>
            <p:cNvSpPr/>
            <p:nvPr/>
          </p:nvSpPr>
          <p:spPr>
            <a:xfrm>
              <a:off x="5828952" y="3523548"/>
              <a:ext cx="110230" cy="139976"/>
            </a:xfrm>
            <a:custGeom>
              <a:avLst/>
              <a:gdLst>
                <a:gd name="f0" fmla="val w"/>
                <a:gd name="f1" fmla="val h"/>
                <a:gd name="f2" fmla="val 0"/>
                <a:gd name="f3" fmla="val 4518"/>
                <a:gd name="f4" fmla="val 5737"/>
                <a:gd name="f5" fmla="val 2259"/>
                <a:gd name="f6" fmla="val 793"/>
                <a:gd name="f7" fmla="val 1"/>
                <a:gd name="f8" fmla="val 2469"/>
                <a:gd name="f9" fmla="val 3478"/>
                <a:gd name="f10" fmla="val 4725"/>
                <a:gd name="f11" fmla="val 1013"/>
                <a:gd name="f12" fmla="val 5736"/>
                <a:gd name="f13" fmla="val 3506"/>
                <a:gd name="f14" fmla="val 3729"/>
                <a:gd name="f15" fmla="*/ f0 1 4518"/>
                <a:gd name="f16" fmla="*/ f1 1 5737"/>
                <a:gd name="f17" fmla="val f2"/>
                <a:gd name="f18" fmla="val f3"/>
                <a:gd name="f19" fmla="val f4"/>
                <a:gd name="f20" fmla="+- f19 0 f17"/>
                <a:gd name="f21" fmla="+- f18 0 f17"/>
                <a:gd name="f22" fmla="*/ f21 1 4518"/>
                <a:gd name="f23" fmla="*/ f20 1 5737"/>
                <a:gd name="f24" fmla="*/ f17 1 f22"/>
                <a:gd name="f25" fmla="*/ f18 1 f22"/>
                <a:gd name="f26" fmla="*/ f17 1 f23"/>
                <a:gd name="f27" fmla="*/ f19 1 f23"/>
                <a:gd name="f28" fmla="*/ f24 f15 1"/>
                <a:gd name="f29" fmla="*/ f25 f15 1"/>
                <a:gd name="f30" fmla="*/ f27 f16 1"/>
                <a:gd name="f31" fmla="*/ f26 f16 1"/>
              </a:gdLst>
              <a:ahLst/>
              <a:cxnLst>
                <a:cxn ang="3cd4">
                  <a:pos x="hc" y="t"/>
                </a:cxn>
                <a:cxn ang="0">
                  <a:pos x="r" y="vc"/>
                </a:cxn>
                <a:cxn ang="cd4">
                  <a:pos x="hc" y="b"/>
                </a:cxn>
                <a:cxn ang="cd2">
                  <a:pos x="l" y="vc"/>
                </a:cxn>
              </a:cxnLst>
              <a:rect l="f28" t="f31" r="f29" b="f30"/>
              <a:pathLst>
                <a:path w="4518" h="5737">
                  <a:moveTo>
                    <a:pt x="f5" y="f2"/>
                  </a:moveTo>
                  <a:cubicBezTo>
                    <a:pt x="f6" y="f2"/>
                    <a:pt x="f7" y="f8"/>
                    <a:pt x="f7" y="f9"/>
                  </a:cubicBezTo>
                  <a:cubicBezTo>
                    <a:pt x="f7" y="f10"/>
                    <a:pt x="f11" y="f12"/>
                    <a:pt x="f5" y="f12"/>
                  </a:cubicBezTo>
                  <a:cubicBezTo>
                    <a:pt x="f13" y="f12"/>
                    <a:pt x="f3" y="f10"/>
                    <a:pt x="f3" y="f9"/>
                  </a:cubicBezTo>
                  <a:cubicBezTo>
                    <a:pt x="f3" y="f8"/>
                    <a:pt x="f14"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5" name="Google Shape;5721;p85">
              <a:extLst>
                <a:ext uri="{FF2B5EF4-FFF2-40B4-BE49-F238E27FC236}">
                  <a16:creationId xmlns:a16="http://schemas.microsoft.com/office/drawing/2014/main" id="{993E279F-0FEE-DB76-371D-8121FED82093}"/>
                </a:ext>
              </a:extLst>
            </p:cNvPr>
            <p:cNvSpPr/>
            <p:nvPr/>
          </p:nvSpPr>
          <p:spPr>
            <a:xfrm>
              <a:off x="5925138" y="3638827"/>
              <a:ext cx="135075" cy="132926"/>
            </a:xfrm>
            <a:custGeom>
              <a:avLst/>
              <a:gdLst>
                <a:gd name="f0" fmla="val w"/>
                <a:gd name="f1" fmla="val h"/>
                <a:gd name="f2" fmla="val 0"/>
                <a:gd name="f3" fmla="val 5536"/>
                <a:gd name="f4" fmla="val 5448"/>
                <a:gd name="f5" fmla="val 3670"/>
                <a:gd name="f6" fmla="val 1"/>
                <a:gd name="f7" fmla="val 2471"/>
                <a:gd name="f8" fmla="val 1045"/>
                <a:gd name="f9" fmla="val 1330"/>
                <a:gd name="f10" fmla="val 624"/>
                <a:gd name="f11" fmla="val 2059"/>
                <a:gd name="f12" fmla="val 3137"/>
                <a:gd name="f13" fmla="val 371"/>
                <a:gd name="f14" fmla="val 4523"/>
                <a:gd name="f15" fmla="val 1452"/>
                <a:gd name="f16" fmla="val 5146"/>
                <a:gd name="f17" fmla="val 1808"/>
                <a:gd name="f18" fmla="val 5351"/>
                <a:gd name="f19" fmla="val 2199"/>
                <a:gd name="f20" fmla="val 2586"/>
                <a:gd name="f21" fmla="val 3381"/>
                <a:gd name="f22" fmla="val 4158"/>
                <a:gd name="f23" fmla="val 5039"/>
                <a:gd name="f24" fmla="val 4575"/>
                <a:gd name="f25" fmla="val 4318"/>
                <a:gd name="f26" fmla="val 5168"/>
                <a:gd name="f27" fmla="val 3288"/>
                <a:gd name="f28" fmla="val 5535"/>
                <a:gd name="f29" fmla="val 858"/>
                <a:gd name="f30" fmla="val 4355"/>
                <a:gd name="f31" fmla="val 177"/>
                <a:gd name="f32" fmla="val 4142"/>
                <a:gd name="f33" fmla="val 54"/>
                <a:gd name="f34" fmla="val 3911"/>
                <a:gd name="f35" fmla="*/ f0 1 5536"/>
                <a:gd name="f36" fmla="*/ f1 1 5448"/>
                <a:gd name="f37" fmla="val f2"/>
                <a:gd name="f38" fmla="val f3"/>
                <a:gd name="f39" fmla="val f4"/>
                <a:gd name="f40" fmla="+- f39 0 f37"/>
                <a:gd name="f41" fmla="+- f38 0 f37"/>
                <a:gd name="f42" fmla="*/ f41 1 5536"/>
                <a:gd name="f43" fmla="*/ f40 1 5448"/>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5536" h="5448">
                  <a:moveTo>
                    <a:pt x="f5" y="f6"/>
                  </a:moveTo>
                  <a:cubicBezTo>
                    <a:pt x="f7" y="f6"/>
                    <a:pt x="f8" y="f9"/>
                    <a:pt x="f10" y="f11"/>
                  </a:cubicBezTo>
                  <a:cubicBezTo>
                    <a:pt x="f6" y="f12"/>
                    <a:pt x="f13" y="f14"/>
                    <a:pt x="f15" y="f16"/>
                  </a:cubicBezTo>
                  <a:cubicBezTo>
                    <a:pt x="f17" y="f18"/>
                    <a:pt x="f19" y="f4"/>
                    <a:pt x="f20" y="f4"/>
                  </a:cubicBezTo>
                  <a:cubicBezTo>
                    <a:pt x="f21" y="f4"/>
                    <a:pt x="f22" y="f23"/>
                    <a:pt x="f24" y="f25"/>
                  </a:cubicBezTo>
                  <a:cubicBezTo>
                    <a:pt x="f26" y="f27"/>
                    <a:pt x="f28" y="f29"/>
                    <a:pt x="f30" y="f31"/>
                  </a:cubicBezTo>
                  <a:cubicBezTo>
                    <a:pt x="f32" y="f33"/>
                    <a:pt x="f34"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6" name="Google Shape;5722;p85">
              <a:extLst>
                <a:ext uri="{FF2B5EF4-FFF2-40B4-BE49-F238E27FC236}">
                  <a16:creationId xmlns:a16="http://schemas.microsoft.com/office/drawing/2014/main" id="{CBFC6597-45FC-11A3-9296-1554F597A6E4}"/>
                </a:ext>
              </a:extLst>
            </p:cNvPr>
            <p:cNvSpPr/>
            <p:nvPr/>
          </p:nvSpPr>
          <p:spPr>
            <a:xfrm>
              <a:off x="5663656" y="3691039"/>
              <a:ext cx="303105" cy="220443"/>
            </a:xfrm>
            <a:custGeom>
              <a:avLst/>
              <a:gdLst>
                <a:gd name="f0" fmla="val w"/>
                <a:gd name="f1" fmla="val h"/>
                <a:gd name="f2" fmla="val 0"/>
                <a:gd name="f3" fmla="val 12423"/>
                <a:gd name="f4" fmla="val 9035"/>
                <a:gd name="f5" fmla="val 6213"/>
                <a:gd name="f6" fmla="val 1"/>
                <a:gd name="f7" fmla="val 5234"/>
                <a:gd name="f8" fmla="val 2259"/>
                <a:gd name="f9" fmla="val 2822"/>
                <a:gd name="f10" fmla="val 3147"/>
                <a:gd name="f11" fmla="val 3376"/>
                <a:gd name="f12" fmla="val 2121"/>
                <a:gd name="f13" fmla="val 3584"/>
                <a:gd name="f14" fmla="val 1907"/>
                <a:gd name="f15" fmla="val 3671"/>
                <a:gd name="f16" fmla="val 750"/>
                <a:gd name="f17" fmla="val 4144"/>
                <a:gd name="f18" fmla="val 5141"/>
                <a:gd name="f19" fmla="val 6210"/>
                <a:gd name="f20" fmla="val 7767"/>
                <a:gd name="f21" fmla="val 1521"/>
                <a:gd name="f22" fmla="val 9034"/>
                <a:gd name="f23" fmla="val 3388"/>
                <a:gd name="f24" fmla="val 3400"/>
                <a:gd name="f25" fmla="val 3413"/>
                <a:gd name="f26" fmla="val 3425"/>
                <a:gd name="f27" fmla="val 3753"/>
                <a:gd name="f28" fmla="val 4081"/>
                <a:gd name="f29" fmla="val 8995"/>
                <a:gd name="f30" fmla="val 4400"/>
                <a:gd name="f31" fmla="val 8917"/>
                <a:gd name="f32" fmla="val 4995"/>
                <a:gd name="f33" fmla="val 8766"/>
                <a:gd name="f34" fmla="val 5604"/>
                <a:gd name="f35" fmla="val 8691"/>
                <a:gd name="f36" fmla="val 6823"/>
                <a:gd name="f37" fmla="val 7432"/>
                <a:gd name="f38" fmla="val 8029"/>
                <a:gd name="f39" fmla="val 8345"/>
                <a:gd name="f40" fmla="val 8670"/>
                <a:gd name="f41" fmla="val 8998"/>
                <a:gd name="f42" fmla="val 9010"/>
                <a:gd name="f43" fmla="val 9022"/>
                <a:gd name="f44" fmla="val 10901"/>
                <a:gd name="f45" fmla="val 12422"/>
                <a:gd name="f46" fmla="val 5138"/>
                <a:gd name="f47" fmla="val 11675"/>
                <a:gd name="f48" fmla="val 4141"/>
                <a:gd name="f49" fmla="val 10516"/>
                <a:gd name="f50" fmla="val 10302"/>
                <a:gd name="f51" fmla="val 10164"/>
                <a:gd name="f52" fmla="val 7191"/>
                <a:gd name="f53" fmla="*/ f0 1 12423"/>
                <a:gd name="f54" fmla="*/ f1 1 9035"/>
                <a:gd name="f55" fmla="val f2"/>
                <a:gd name="f56" fmla="val f3"/>
                <a:gd name="f57" fmla="val f4"/>
                <a:gd name="f58" fmla="+- f57 0 f55"/>
                <a:gd name="f59" fmla="+- f56 0 f55"/>
                <a:gd name="f60" fmla="*/ f59 1 12423"/>
                <a:gd name="f61" fmla="*/ f58 1 9035"/>
                <a:gd name="f62" fmla="*/ f55 1 f60"/>
                <a:gd name="f63" fmla="*/ f56 1 f60"/>
                <a:gd name="f64" fmla="*/ f55 1 f61"/>
                <a:gd name="f65" fmla="*/ f57 1 f61"/>
                <a:gd name="f66" fmla="*/ f62 f53 1"/>
                <a:gd name="f67" fmla="*/ f63 f53 1"/>
                <a:gd name="f68" fmla="*/ f65 f54 1"/>
                <a:gd name="f69" fmla="*/ f64 f54 1"/>
              </a:gdLst>
              <a:ahLst/>
              <a:cxnLst>
                <a:cxn ang="3cd4">
                  <a:pos x="hc" y="t"/>
                </a:cxn>
                <a:cxn ang="0">
                  <a:pos x="r" y="vc"/>
                </a:cxn>
                <a:cxn ang="cd4">
                  <a:pos x="hc" y="b"/>
                </a:cxn>
                <a:cxn ang="cd2">
                  <a:pos x="l" y="vc"/>
                </a:cxn>
              </a:cxnLst>
              <a:rect l="f66" t="f69" r="f67" b="f68"/>
              <a:pathLst>
                <a:path w="12423" h="9035">
                  <a:moveTo>
                    <a:pt x="f5" y="f6"/>
                  </a:moveTo>
                  <a:cubicBezTo>
                    <a:pt x="f7" y="f6"/>
                    <a:pt x="f8" y="f6"/>
                    <a:pt x="f8" y="f9"/>
                  </a:cubicBezTo>
                  <a:lnTo>
                    <a:pt x="f8" y="f10"/>
                  </a:lnTo>
                  <a:cubicBezTo>
                    <a:pt x="f8" y="f11"/>
                    <a:pt x="f12" y="f13"/>
                    <a:pt x="f14" y="f15"/>
                  </a:cubicBezTo>
                  <a:cubicBezTo>
                    <a:pt x="f16" y="f17"/>
                    <a:pt x="f6" y="f18"/>
                    <a:pt x="f6" y="f19"/>
                  </a:cubicBezTo>
                  <a:cubicBezTo>
                    <a:pt x="f6" y="f20"/>
                    <a:pt x="f21" y="f22"/>
                    <a:pt x="f23" y="f22"/>
                  </a:cubicBezTo>
                  <a:cubicBezTo>
                    <a:pt x="f24" y="f4"/>
                    <a:pt x="f25" y="f4"/>
                    <a:pt x="f26" y="f4"/>
                  </a:cubicBezTo>
                  <a:cubicBezTo>
                    <a:pt x="f27" y="f4"/>
                    <a:pt x="f28" y="f29"/>
                    <a:pt x="f30" y="f31"/>
                  </a:cubicBezTo>
                  <a:cubicBezTo>
                    <a:pt x="f32" y="f33"/>
                    <a:pt x="f34" y="f35"/>
                    <a:pt x="f5" y="f35"/>
                  </a:cubicBezTo>
                  <a:cubicBezTo>
                    <a:pt x="f36" y="f35"/>
                    <a:pt x="f37" y="f33"/>
                    <a:pt x="f38" y="f31"/>
                  </a:cubicBezTo>
                  <a:cubicBezTo>
                    <a:pt x="f39" y="f29"/>
                    <a:pt x="f40" y="f4"/>
                    <a:pt x="f41" y="f4"/>
                  </a:cubicBezTo>
                  <a:cubicBezTo>
                    <a:pt x="f42" y="f4"/>
                    <a:pt x="f43" y="f4"/>
                    <a:pt x="f22" y="f22"/>
                  </a:cubicBezTo>
                  <a:cubicBezTo>
                    <a:pt x="f44" y="f22"/>
                    <a:pt x="f45" y="f20"/>
                    <a:pt x="f45" y="f19"/>
                  </a:cubicBezTo>
                  <a:cubicBezTo>
                    <a:pt x="f45" y="f46"/>
                    <a:pt x="f47" y="f48"/>
                    <a:pt x="f49" y="f15"/>
                  </a:cubicBezTo>
                  <a:cubicBezTo>
                    <a:pt x="f50" y="f13"/>
                    <a:pt x="f51" y="f11"/>
                    <a:pt x="f51" y="f10"/>
                  </a:cubicBezTo>
                  <a:lnTo>
                    <a:pt x="f51" y="f9"/>
                  </a:lnTo>
                  <a:cubicBezTo>
                    <a:pt x="f51" y="f6"/>
                    <a:pt x="f52" y="f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grpSp>
      <p:grpSp>
        <p:nvGrpSpPr>
          <p:cNvPr id="157" name="Google Shape;5723;p85">
            <a:extLst>
              <a:ext uri="{FF2B5EF4-FFF2-40B4-BE49-F238E27FC236}">
                <a16:creationId xmlns:a16="http://schemas.microsoft.com/office/drawing/2014/main" id="{1980B688-A4EE-58B4-8485-C30FA49AF38B}"/>
              </a:ext>
            </a:extLst>
          </p:cNvPr>
          <p:cNvGrpSpPr/>
          <p:nvPr/>
        </p:nvGrpSpPr>
        <p:grpSpPr>
          <a:xfrm>
            <a:off x="3077943" y="2595844"/>
            <a:ext cx="556467" cy="457373"/>
            <a:chOff x="3077943" y="2595844"/>
            <a:chExt cx="556467" cy="457373"/>
          </a:xfrm>
        </p:grpSpPr>
        <p:sp>
          <p:nvSpPr>
            <p:cNvPr id="158" name="Google Shape;5724;p85">
              <a:extLst>
                <a:ext uri="{FF2B5EF4-FFF2-40B4-BE49-F238E27FC236}">
                  <a16:creationId xmlns:a16="http://schemas.microsoft.com/office/drawing/2014/main" id="{2A4A185B-0643-B3BF-6EBF-DA07F720B32A}"/>
                </a:ext>
              </a:extLst>
            </p:cNvPr>
            <p:cNvSpPr/>
            <p:nvPr/>
          </p:nvSpPr>
          <p:spPr>
            <a:xfrm>
              <a:off x="3319445" y="2595844"/>
              <a:ext cx="147739" cy="103866"/>
            </a:xfrm>
            <a:custGeom>
              <a:avLst/>
              <a:gdLst>
                <a:gd name="f0" fmla="val w"/>
                <a:gd name="f1" fmla="val h"/>
                <a:gd name="f2" fmla="val 0"/>
                <a:gd name="f3" fmla="val 5132"/>
                <a:gd name="f4" fmla="val 3608"/>
                <a:gd name="f5" fmla="val 567"/>
                <a:gd name="f6" fmla="val 254"/>
                <a:gd name="f7" fmla="val 1"/>
                <a:gd name="f8" fmla="val 253"/>
                <a:gd name="f9" fmla="val 563"/>
                <a:gd name="f10" fmla="val 7"/>
                <a:gd name="f11" fmla="val 1662"/>
                <a:gd name="f12" fmla="val 368"/>
                <a:gd name="f13" fmla="val 2731"/>
                <a:gd name="f14" fmla="val 1034"/>
                <a:gd name="f15" fmla="val 2097"/>
                <a:gd name="f16" fmla="val 3138"/>
                <a:gd name="f17" fmla="val 3325"/>
                <a:gd name="f18" fmla="val 2864"/>
                <a:gd name="f19" fmla="val 5014"/>
                <a:gd name="f20" fmla="val 5054"/>
                <a:gd name="f21" fmla="val 5093"/>
                <a:gd name="f22" fmla="val 2873"/>
                <a:gd name="f23" fmla="val 4289"/>
                <a:gd name="f24" fmla="val 1117"/>
                <a:gd name="f25" fmla="val 2515"/>
                <a:gd name="f26" fmla="*/ f0 1 5132"/>
                <a:gd name="f27" fmla="*/ f1 1 3608"/>
                <a:gd name="f28" fmla="val f2"/>
                <a:gd name="f29" fmla="val f3"/>
                <a:gd name="f30" fmla="val f4"/>
                <a:gd name="f31" fmla="+- f30 0 f28"/>
                <a:gd name="f32" fmla="+- f29 0 f28"/>
                <a:gd name="f33" fmla="*/ f32 1 5132"/>
                <a:gd name="f34" fmla="*/ f31 1 3608"/>
                <a:gd name="f35" fmla="*/ f28 1 f33"/>
                <a:gd name="f36" fmla="*/ f29 1 f33"/>
                <a:gd name="f37" fmla="*/ f28 1 f34"/>
                <a:gd name="f38" fmla="*/ f30 1 f34"/>
                <a:gd name="f39" fmla="*/ f35 f26 1"/>
                <a:gd name="f40" fmla="*/ f36 f26 1"/>
                <a:gd name="f41" fmla="*/ f38 f27 1"/>
                <a:gd name="f42" fmla="*/ f37 f27 1"/>
              </a:gdLst>
              <a:ahLst/>
              <a:cxnLst>
                <a:cxn ang="3cd4">
                  <a:pos x="hc" y="t"/>
                </a:cxn>
                <a:cxn ang="0">
                  <a:pos x="r" y="vc"/>
                </a:cxn>
                <a:cxn ang="cd4">
                  <a:pos x="hc" y="b"/>
                </a:cxn>
                <a:cxn ang="cd2">
                  <a:pos x="l" y="vc"/>
                </a:cxn>
              </a:cxnLst>
              <a:rect l="f39" t="f42" r="f40" b="f41"/>
              <a:pathLst>
                <a:path w="5132" h="3608">
                  <a:moveTo>
                    <a:pt x="f5" y="f2"/>
                  </a:moveTo>
                  <a:cubicBezTo>
                    <a:pt x="f6" y="f2"/>
                    <a:pt x="f7" y="f8"/>
                    <a:pt x="f7" y="f9"/>
                  </a:cubicBezTo>
                  <a:cubicBezTo>
                    <a:pt x="f10" y="f11"/>
                    <a:pt x="f12" y="f13"/>
                    <a:pt x="f14" y="f4"/>
                  </a:cubicBezTo>
                  <a:cubicBezTo>
                    <a:pt x="f15" y="f16"/>
                    <a:pt x="f17" y="f18"/>
                    <a:pt x="f19" y="f18"/>
                  </a:cubicBezTo>
                  <a:cubicBezTo>
                    <a:pt x="f20" y="f18"/>
                    <a:pt x="f21" y="f22"/>
                    <a:pt x="f3" y="f22"/>
                  </a:cubicBezTo>
                  <a:cubicBezTo>
                    <a:pt x="f23" y="f24"/>
                    <a:pt x="f25" y="f2"/>
                    <a:pt x="f5"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59" name="Google Shape;5725;p85">
              <a:extLst>
                <a:ext uri="{FF2B5EF4-FFF2-40B4-BE49-F238E27FC236}">
                  <a16:creationId xmlns:a16="http://schemas.microsoft.com/office/drawing/2014/main" id="{0D52C50A-1781-B518-8A16-D128B8EBC222}"/>
                </a:ext>
              </a:extLst>
            </p:cNvPr>
            <p:cNvSpPr/>
            <p:nvPr/>
          </p:nvSpPr>
          <p:spPr>
            <a:xfrm>
              <a:off x="3319528" y="2949671"/>
              <a:ext cx="147648" cy="103546"/>
            </a:xfrm>
            <a:custGeom>
              <a:avLst/>
              <a:gdLst>
                <a:gd name="f0" fmla="val w"/>
                <a:gd name="f1" fmla="val h"/>
                <a:gd name="f2" fmla="val 0"/>
                <a:gd name="f3" fmla="val 5129"/>
                <a:gd name="f4" fmla="val 3597"/>
                <a:gd name="f5" fmla="val 1022"/>
                <a:gd name="f6" fmla="val 1"/>
                <a:gd name="f7" fmla="val 362"/>
                <a:gd name="f8" fmla="val 874"/>
                <a:gd name="f9" fmla="val 4"/>
                <a:gd name="f10" fmla="val 1937"/>
                <a:gd name="f11" fmla="val 3033"/>
                <a:gd name="f12" fmla="val 3343"/>
                <a:gd name="f13" fmla="val 251"/>
                <a:gd name="f14" fmla="val 3596"/>
                <a:gd name="f15" fmla="val 564"/>
                <a:gd name="f16" fmla="val 2512"/>
                <a:gd name="f17" fmla="val 4286"/>
                <a:gd name="f18" fmla="val 2479"/>
                <a:gd name="f19" fmla="val 724"/>
                <a:gd name="f20" fmla="val 5093"/>
                <a:gd name="f21" fmla="val 5051"/>
                <a:gd name="f22" fmla="val 736"/>
                <a:gd name="f23" fmla="val 5011"/>
                <a:gd name="f24" fmla="val 3319"/>
                <a:gd name="f25" fmla="val 2088"/>
                <a:gd name="f26" fmla="val 462"/>
                <a:gd name="f27" fmla="*/ f0 1 5129"/>
                <a:gd name="f28" fmla="*/ f1 1 3597"/>
                <a:gd name="f29" fmla="val f2"/>
                <a:gd name="f30" fmla="val f3"/>
                <a:gd name="f31" fmla="val f4"/>
                <a:gd name="f32" fmla="+- f31 0 f29"/>
                <a:gd name="f33" fmla="+- f30 0 f29"/>
                <a:gd name="f34" fmla="*/ f33 1 5129"/>
                <a:gd name="f35" fmla="*/ f32 1 3597"/>
                <a:gd name="f36" fmla="*/ f29 1 f34"/>
                <a:gd name="f37" fmla="*/ f30 1 f34"/>
                <a:gd name="f38" fmla="*/ f29 1 f35"/>
                <a:gd name="f39" fmla="*/ f31 1 f35"/>
                <a:gd name="f40" fmla="*/ f36 f27 1"/>
                <a:gd name="f41" fmla="*/ f37 f27 1"/>
                <a:gd name="f42" fmla="*/ f39 f28 1"/>
                <a:gd name="f43" fmla="*/ f38 f28 1"/>
              </a:gdLst>
              <a:ahLst/>
              <a:cxnLst>
                <a:cxn ang="3cd4">
                  <a:pos x="hc" y="t"/>
                </a:cxn>
                <a:cxn ang="0">
                  <a:pos x="r" y="vc"/>
                </a:cxn>
                <a:cxn ang="cd4">
                  <a:pos x="hc" y="b"/>
                </a:cxn>
                <a:cxn ang="cd2">
                  <a:pos x="l" y="vc"/>
                </a:cxn>
              </a:cxnLst>
              <a:rect l="f40" t="f43" r="f41" b="f42"/>
              <a:pathLst>
                <a:path w="5129" h="3597">
                  <a:moveTo>
                    <a:pt x="f5" y="f6"/>
                  </a:moveTo>
                  <a:cubicBezTo>
                    <a:pt x="f7" y="f8"/>
                    <a:pt x="f9" y="f10"/>
                    <a:pt x="f6" y="f11"/>
                  </a:cubicBezTo>
                  <a:cubicBezTo>
                    <a:pt x="f6" y="f12"/>
                    <a:pt x="f13" y="f14"/>
                    <a:pt x="f15" y="f14"/>
                  </a:cubicBezTo>
                  <a:cubicBezTo>
                    <a:pt x="f16" y="f14"/>
                    <a:pt x="f17" y="f18"/>
                    <a:pt x="f3" y="f19"/>
                  </a:cubicBezTo>
                  <a:cubicBezTo>
                    <a:pt x="f20" y="f19"/>
                    <a:pt x="f21" y="f22"/>
                    <a:pt x="f23" y="f22"/>
                  </a:cubicBezTo>
                  <a:cubicBezTo>
                    <a:pt x="f24" y="f22"/>
                    <a:pt x="f25" y="f26"/>
                    <a:pt x="f5"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0" name="Google Shape;5726;p85">
              <a:extLst>
                <a:ext uri="{FF2B5EF4-FFF2-40B4-BE49-F238E27FC236}">
                  <a16:creationId xmlns:a16="http://schemas.microsoft.com/office/drawing/2014/main" id="{4130EEF3-10F6-955F-6292-3C6D414CC36E}"/>
                </a:ext>
              </a:extLst>
            </p:cNvPr>
            <p:cNvSpPr/>
            <p:nvPr/>
          </p:nvSpPr>
          <p:spPr>
            <a:xfrm>
              <a:off x="3239618" y="2710674"/>
              <a:ext cx="281827" cy="227594"/>
            </a:xfrm>
            <a:custGeom>
              <a:avLst/>
              <a:gdLst>
                <a:gd name="f0" fmla="val w"/>
                <a:gd name="f1" fmla="val h"/>
                <a:gd name="f2" fmla="val 0"/>
                <a:gd name="f3" fmla="val 9790"/>
                <a:gd name="f4" fmla="val 7906"/>
                <a:gd name="f5" fmla="val 6045"/>
                <a:gd name="f6" fmla="val 2610"/>
                <a:gd name="f7" fmla="val 6190"/>
                <a:gd name="f8" fmla="val 6335"/>
                <a:gd name="f9" fmla="val 2666"/>
                <a:gd name="f10" fmla="val 6444"/>
                <a:gd name="f11" fmla="val 2777"/>
                <a:gd name="f12" fmla="val 6664"/>
                <a:gd name="f13" fmla="val 2997"/>
                <a:gd name="f14" fmla="val 3356"/>
                <a:gd name="f15" fmla="val 3575"/>
                <a:gd name="f16" fmla="val 6225"/>
                <a:gd name="f17" fmla="val 3795"/>
                <a:gd name="f18" fmla="val 4153"/>
                <a:gd name="f19" fmla="val 4373"/>
                <a:gd name="f20" fmla="val 4593"/>
                <a:gd name="f21" fmla="val 4951"/>
                <a:gd name="f22" fmla="val 5171"/>
                <a:gd name="f23" fmla="val 5281"/>
                <a:gd name="f24" fmla="val 5336"/>
                <a:gd name="f25" fmla="val 5901"/>
                <a:gd name="f26" fmla="val 5756"/>
                <a:gd name="f27" fmla="val 5646"/>
                <a:gd name="f28" fmla="val 4984"/>
                <a:gd name="f29" fmla="val 4509"/>
                <a:gd name="f30" fmla="val 3440"/>
                <a:gd name="f31" fmla="val 7787"/>
                <a:gd name="f32" fmla="val 1"/>
                <a:gd name="f33" fmla="val 4463"/>
                <a:gd name="f34" fmla="val 3204"/>
                <a:gd name="f35" fmla="val 1064"/>
                <a:gd name="f36" fmla="val 919"/>
                <a:gd name="f37" fmla="val 271"/>
                <a:gd name="f38" fmla="val 3542"/>
                <a:gd name="f39" fmla="val 3765"/>
                <a:gd name="f40" fmla="val 4181"/>
                <a:gd name="f41" fmla="val 4406"/>
                <a:gd name="f42" fmla="val 856"/>
                <a:gd name="f43" fmla="val 4897"/>
                <a:gd name="f44" fmla="val 3147"/>
                <a:gd name="f45" fmla="val 6837"/>
                <a:gd name="f46" fmla="val 4412"/>
                <a:gd name="f47" fmla="val 8450"/>
                <a:gd name="f48" fmla="val 7902"/>
                <a:gd name="f49" fmla="val 9106"/>
                <a:gd name="f50" fmla="val 7788"/>
                <a:gd name="f51" fmla="val 9730"/>
                <a:gd name="f52" fmla="val 7574"/>
                <a:gd name="f53" fmla="val 8357"/>
                <a:gd name="f54" fmla="val 6951"/>
                <a:gd name="f55" fmla="val 7456"/>
                <a:gd name="f56" fmla="val 5602"/>
                <a:gd name="f57" fmla="val 7411"/>
                <a:gd name="f58" fmla="val 4093"/>
                <a:gd name="f59" fmla="val 7366"/>
                <a:gd name="f60" fmla="val 2588"/>
                <a:gd name="f61" fmla="val 8179"/>
                <a:gd name="f62" fmla="val 1184"/>
                <a:gd name="f63" fmla="val 9513"/>
                <a:gd name="f64" fmla="val 480"/>
                <a:gd name="f65" fmla="val 9603"/>
                <a:gd name="f66" fmla="val 432"/>
                <a:gd name="f67" fmla="val 9697"/>
                <a:gd name="f68" fmla="val 398"/>
                <a:gd name="f69" fmla="val 356"/>
                <a:gd name="f70" fmla="val 9149"/>
                <a:gd name="f71" fmla="val 124"/>
                <a:gd name="f72" fmla="val 8471"/>
                <a:gd name="f73" fmla="val 4"/>
                <a:gd name="f74" fmla="*/ f0 1 9790"/>
                <a:gd name="f75" fmla="*/ f1 1 7906"/>
                <a:gd name="f76" fmla="val f2"/>
                <a:gd name="f77" fmla="val f3"/>
                <a:gd name="f78" fmla="val f4"/>
                <a:gd name="f79" fmla="+- f78 0 f76"/>
                <a:gd name="f80" fmla="+- f77 0 f76"/>
                <a:gd name="f81" fmla="*/ f80 1 9790"/>
                <a:gd name="f82" fmla="*/ f79 1 7906"/>
                <a:gd name="f83" fmla="*/ f76 1 f81"/>
                <a:gd name="f84" fmla="*/ f77 1 f81"/>
                <a:gd name="f85" fmla="*/ f76 1 f82"/>
                <a:gd name="f86" fmla="*/ f78 1 f82"/>
                <a:gd name="f87" fmla="*/ f83 f74 1"/>
                <a:gd name="f88" fmla="*/ f84 f74 1"/>
                <a:gd name="f89" fmla="*/ f86 f75 1"/>
                <a:gd name="f90" fmla="*/ f85 f75 1"/>
              </a:gdLst>
              <a:ahLst/>
              <a:cxnLst>
                <a:cxn ang="3cd4">
                  <a:pos x="hc" y="t"/>
                </a:cxn>
                <a:cxn ang="0">
                  <a:pos x="r" y="vc"/>
                </a:cxn>
                <a:cxn ang="cd4">
                  <a:pos x="hc" y="b"/>
                </a:cxn>
                <a:cxn ang="cd2">
                  <a:pos x="l" y="vc"/>
                </a:cxn>
              </a:cxnLst>
              <a:rect l="f87" t="f90" r="f88" b="f89"/>
              <a:pathLst>
                <a:path w="9790" h="7906">
                  <a:moveTo>
                    <a:pt x="f5" y="f6"/>
                  </a:moveTo>
                  <a:cubicBezTo>
                    <a:pt x="f7" y="f6"/>
                    <a:pt x="f8" y="f9"/>
                    <a:pt x="f10" y="f11"/>
                  </a:cubicBezTo>
                  <a:cubicBezTo>
                    <a:pt x="f12" y="f13"/>
                    <a:pt x="f12" y="f14"/>
                    <a:pt x="f10" y="f15"/>
                  </a:cubicBezTo>
                  <a:cubicBezTo>
                    <a:pt x="f16" y="f17"/>
                    <a:pt x="f16" y="f18"/>
                    <a:pt x="f10" y="f19"/>
                  </a:cubicBezTo>
                  <a:cubicBezTo>
                    <a:pt x="f12" y="f20"/>
                    <a:pt x="f12" y="f21"/>
                    <a:pt x="f10" y="f22"/>
                  </a:cubicBezTo>
                  <a:cubicBezTo>
                    <a:pt x="f8" y="f23"/>
                    <a:pt x="f7" y="f24"/>
                    <a:pt x="f5" y="f24"/>
                  </a:cubicBezTo>
                  <a:cubicBezTo>
                    <a:pt x="f25" y="f24"/>
                    <a:pt x="f26" y="f23"/>
                    <a:pt x="f27" y="f22"/>
                  </a:cubicBezTo>
                  <a:cubicBezTo>
                    <a:pt x="f28" y="f29"/>
                    <a:pt x="f28" y="f30"/>
                    <a:pt x="f27" y="f11"/>
                  </a:cubicBezTo>
                  <a:cubicBezTo>
                    <a:pt x="f26" y="f9"/>
                    <a:pt x="f25" y="f6"/>
                    <a:pt x="f5" y="f6"/>
                  </a:cubicBezTo>
                  <a:close/>
                  <a:moveTo>
                    <a:pt x="f31" y="f32"/>
                  </a:moveTo>
                  <a:cubicBezTo>
                    <a:pt x="f33" y="f32"/>
                    <a:pt x="f34" y="f35"/>
                    <a:pt x="f36" y="f13"/>
                  </a:cubicBezTo>
                  <a:lnTo>
                    <a:pt x="f37" y="f38"/>
                  </a:lnTo>
                  <a:cubicBezTo>
                    <a:pt x="f2" y="f39"/>
                    <a:pt x="f2" y="f40"/>
                    <a:pt x="f37" y="f41"/>
                  </a:cubicBezTo>
                  <a:lnTo>
                    <a:pt x="f42" y="f43"/>
                  </a:lnTo>
                  <a:cubicBezTo>
                    <a:pt x="f44" y="f45"/>
                    <a:pt x="f46" y="f4"/>
                    <a:pt x="f31" y="f4"/>
                  </a:cubicBezTo>
                  <a:cubicBezTo>
                    <a:pt x="f47" y="f48"/>
                    <a:pt x="f49" y="f50"/>
                    <a:pt x="f51" y="f52"/>
                  </a:cubicBezTo>
                  <a:cubicBezTo>
                    <a:pt x="f53" y="f54"/>
                    <a:pt x="f55" y="f56"/>
                    <a:pt x="f57" y="f58"/>
                  </a:cubicBezTo>
                  <a:cubicBezTo>
                    <a:pt x="f59" y="f60"/>
                    <a:pt x="f61" y="f62"/>
                    <a:pt x="f63" y="f64"/>
                  </a:cubicBezTo>
                  <a:cubicBezTo>
                    <a:pt x="f65" y="f66"/>
                    <a:pt x="f67" y="f68"/>
                    <a:pt x="f3" y="f69"/>
                  </a:cubicBezTo>
                  <a:cubicBezTo>
                    <a:pt x="f70" y="f71"/>
                    <a:pt x="f72" y="f73"/>
                    <a:pt x="f31" y="f3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1" name="Google Shape;5727;p85">
              <a:extLst>
                <a:ext uri="{FF2B5EF4-FFF2-40B4-BE49-F238E27FC236}">
                  <a16:creationId xmlns:a16="http://schemas.microsoft.com/office/drawing/2014/main" id="{8F44E3A0-010B-92AD-C9A7-D9782B560109}"/>
                </a:ext>
              </a:extLst>
            </p:cNvPr>
            <p:cNvSpPr/>
            <p:nvPr/>
          </p:nvSpPr>
          <p:spPr>
            <a:xfrm>
              <a:off x="3484339" y="2744589"/>
              <a:ext cx="150071" cy="161784"/>
            </a:xfrm>
            <a:custGeom>
              <a:avLst/>
              <a:gdLst>
                <a:gd name="f0" fmla="val w"/>
                <a:gd name="f1" fmla="val h"/>
                <a:gd name="f2" fmla="val 0"/>
                <a:gd name="f3" fmla="val 5213"/>
                <a:gd name="f4" fmla="val 5620"/>
                <a:gd name="f5" fmla="val 2343"/>
                <a:gd name="f6" fmla="val 1789"/>
                <a:gd name="f7" fmla="val 2633"/>
                <a:gd name="f8" fmla="val 2912"/>
                <a:gd name="f9" fmla="val 2015"/>
                <a:gd name="f10" fmla="val 2355"/>
                <a:gd name="f11" fmla="val 2665"/>
                <a:gd name="f12" fmla="val 2659"/>
                <a:gd name="f13" fmla="val 2918"/>
                <a:gd name="f14" fmla="val 2349"/>
                <a:gd name="f15" fmla="val 1846"/>
                <a:gd name="f16" fmla="val 1593"/>
                <a:gd name="f17" fmla="val 2310"/>
                <a:gd name="f18" fmla="val 1948"/>
                <a:gd name="f19" fmla="val 1955"/>
                <a:gd name="f20" fmla="val 2063"/>
                <a:gd name="f21" fmla="val 1840"/>
                <a:gd name="f22" fmla="val 2204"/>
                <a:gd name="f23" fmla="val 2846"/>
                <a:gd name="f24" fmla="val 2394"/>
                <a:gd name="f25" fmla="val 1947"/>
                <a:gd name="f26" fmla="val 85"/>
                <a:gd name="f27" fmla="val 1539"/>
                <a:gd name="f28" fmla="val 301"/>
                <a:gd name="f29" fmla="val 645"/>
                <a:gd name="f30" fmla="val 774"/>
                <a:gd name="f31" fmla="val 72"/>
                <a:gd name="f32" fmla="val 1687"/>
                <a:gd name="f33" fmla="val 36"/>
                <a:gd name="f34" fmla="val 2698"/>
                <a:gd name="f35" fmla="val 3707"/>
                <a:gd name="f36" fmla="val 506"/>
                <a:gd name="f37" fmla="val 4662"/>
                <a:gd name="f38" fmla="val 1367"/>
                <a:gd name="f39" fmla="val 5195"/>
                <a:gd name="f40" fmla="val 1792"/>
                <a:gd name="f41" fmla="val 5460"/>
                <a:gd name="f42" fmla="val 2280"/>
                <a:gd name="f43" fmla="val 5607"/>
                <a:gd name="f44" fmla="val 2782"/>
                <a:gd name="f45" fmla="val 5619"/>
                <a:gd name="f46" fmla="val 3752"/>
                <a:gd name="f47" fmla="val 4957"/>
                <a:gd name="f48" fmla="val 4550"/>
                <a:gd name="f49" fmla="val 4078"/>
                <a:gd name="f50" fmla="val 5119"/>
                <a:gd name="f51" fmla="val 3051"/>
                <a:gd name="f52" fmla="val 2882"/>
                <a:gd name="f53" fmla="val 2674"/>
                <a:gd name="f54" fmla="val 2506"/>
                <a:gd name="f55" fmla="val 4568"/>
                <a:gd name="f56" fmla="val 1512"/>
                <a:gd name="f57" fmla="val 3797"/>
                <a:gd name="f58" fmla="val 654"/>
                <a:gd name="f59" fmla="val 2870"/>
                <a:gd name="f60" fmla="val 2862"/>
                <a:gd name="f61" fmla="val 2854"/>
                <a:gd name="f62" fmla="*/ f0 1 5213"/>
                <a:gd name="f63" fmla="*/ f1 1 5620"/>
                <a:gd name="f64" fmla="val f2"/>
                <a:gd name="f65" fmla="val f3"/>
                <a:gd name="f66" fmla="val f4"/>
                <a:gd name="f67" fmla="+- f66 0 f64"/>
                <a:gd name="f68" fmla="+- f65 0 f64"/>
                <a:gd name="f69" fmla="*/ f68 1 5213"/>
                <a:gd name="f70" fmla="*/ f67 1 5620"/>
                <a:gd name="f71" fmla="*/ f64 1 f69"/>
                <a:gd name="f72" fmla="*/ f65 1 f69"/>
                <a:gd name="f73" fmla="*/ f64 1 f70"/>
                <a:gd name="f74" fmla="*/ f66 1 f70"/>
                <a:gd name="f75" fmla="*/ f71 f62 1"/>
                <a:gd name="f76" fmla="*/ f72 f62 1"/>
                <a:gd name="f77" fmla="*/ f74 f63 1"/>
                <a:gd name="f78" fmla="*/ f73 f63 1"/>
              </a:gdLst>
              <a:ahLst/>
              <a:cxnLst>
                <a:cxn ang="3cd4">
                  <a:pos x="hc" y="t"/>
                </a:cxn>
                <a:cxn ang="0">
                  <a:pos x="r" y="vc"/>
                </a:cxn>
                <a:cxn ang="cd4">
                  <a:pos x="hc" y="b"/>
                </a:cxn>
                <a:cxn ang="cd2">
                  <a:pos x="l" y="vc"/>
                </a:cxn>
              </a:cxnLst>
              <a:rect l="f75" t="f78" r="f76" b="f77"/>
              <a:pathLst>
                <a:path w="5213" h="5620">
                  <a:moveTo>
                    <a:pt x="f5" y="f6"/>
                  </a:moveTo>
                  <a:cubicBezTo>
                    <a:pt x="f7" y="f6"/>
                    <a:pt x="f8" y="f9"/>
                    <a:pt x="f8" y="f10"/>
                  </a:cubicBezTo>
                  <a:cubicBezTo>
                    <a:pt x="f8" y="f11"/>
                    <a:pt x="f12" y="f13"/>
                    <a:pt x="f14" y="f13"/>
                  </a:cubicBezTo>
                  <a:cubicBezTo>
                    <a:pt x="f15" y="f13"/>
                    <a:pt x="f16" y="f17"/>
                    <a:pt x="f18" y="f19"/>
                  </a:cubicBezTo>
                  <a:cubicBezTo>
                    <a:pt x="f20" y="f21"/>
                    <a:pt x="f22" y="f6"/>
                    <a:pt x="f5" y="f6"/>
                  </a:cubicBezTo>
                  <a:close/>
                  <a:moveTo>
                    <a:pt x="f23" y="f2"/>
                  </a:moveTo>
                  <a:cubicBezTo>
                    <a:pt x="f24" y="f2"/>
                    <a:pt x="f25" y="f26"/>
                    <a:pt x="f27" y="f28"/>
                  </a:cubicBezTo>
                  <a:cubicBezTo>
                    <a:pt x="f29" y="f30"/>
                    <a:pt x="f31" y="f32"/>
                    <a:pt x="f33" y="f34"/>
                  </a:cubicBezTo>
                  <a:cubicBezTo>
                    <a:pt x="f2" y="f35"/>
                    <a:pt x="f36" y="f37"/>
                    <a:pt x="f38" y="f39"/>
                  </a:cubicBezTo>
                  <a:cubicBezTo>
                    <a:pt x="f40" y="f41"/>
                    <a:pt x="f42" y="f43"/>
                    <a:pt x="f44" y="f45"/>
                  </a:cubicBezTo>
                  <a:cubicBezTo>
                    <a:pt x="f46" y="f47"/>
                    <a:pt x="f48" y="f49"/>
                    <a:pt x="f50" y="f51"/>
                  </a:cubicBezTo>
                  <a:cubicBezTo>
                    <a:pt x="f3" y="f52"/>
                    <a:pt x="f3" y="f53"/>
                    <a:pt x="f50" y="f54"/>
                  </a:cubicBezTo>
                  <a:cubicBezTo>
                    <a:pt x="f55" y="f56"/>
                    <a:pt x="f57" y="f58"/>
                    <a:pt x="f59" y="f2"/>
                  </a:cubicBezTo>
                  <a:cubicBezTo>
                    <a:pt x="f60" y="f2"/>
                    <a:pt x="f61" y="f2"/>
                    <a:pt x="f23" y="f2"/>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2" name="Google Shape;5728;p85">
              <a:extLst>
                <a:ext uri="{FF2B5EF4-FFF2-40B4-BE49-F238E27FC236}">
                  <a16:creationId xmlns:a16="http://schemas.microsoft.com/office/drawing/2014/main" id="{1D72042C-5F3F-2762-27FB-D3459533E64C}"/>
                </a:ext>
              </a:extLst>
            </p:cNvPr>
            <p:cNvSpPr/>
            <p:nvPr/>
          </p:nvSpPr>
          <p:spPr>
            <a:xfrm>
              <a:off x="3077943" y="2841315"/>
              <a:ext cx="190048" cy="162589"/>
            </a:xfrm>
            <a:custGeom>
              <a:avLst/>
              <a:gdLst>
                <a:gd name="f0" fmla="val w"/>
                <a:gd name="f1" fmla="val h"/>
                <a:gd name="f2" fmla="val 0"/>
                <a:gd name="f3" fmla="val 6602"/>
                <a:gd name="f4" fmla="val 5648"/>
                <a:gd name="f5" fmla="val 3990"/>
                <a:gd name="f6" fmla="val 1"/>
                <a:gd name="f7" fmla="val 1807"/>
                <a:gd name="f8" fmla="val 1772"/>
                <a:gd name="f9" fmla="val 3955"/>
                <a:gd name="f10" fmla="val 5084"/>
                <a:gd name="f11" fmla="val 5394"/>
                <a:gd name="f12" fmla="val 253"/>
                <a:gd name="f13" fmla="val 5647"/>
                <a:gd name="f14" fmla="val 566"/>
                <a:gd name="f15" fmla="val 1696"/>
                <a:gd name="f16" fmla="val 4014"/>
                <a:gd name="f17" fmla="val 5996"/>
                <a:gd name="f18" fmla="val 4075"/>
                <a:gd name="f19" fmla="val 6601"/>
                <a:gd name="f20" fmla="val 1943"/>
                <a:gd name="f21" fmla="val 6324"/>
                <a:gd name="f22" fmla="val 1717"/>
                <a:gd name="f23" fmla="val 6041"/>
                <a:gd name="f24" fmla="val 1476"/>
                <a:gd name="f25" fmla="val 5740"/>
                <a:gd name="f26" fmla="val 1223"/>
                <a:gd name="f27" fmla="val 5481"/>
                <a:gd name="f28" fmla="val 1004"/>
                <a:gd name="f29" fmla="val 4391"/>
                <a:gd name="f30" fmla="val 2097"/>
                <a:gd name="f31" fmla="val 4281"/>
                <a:gd name="f32" fmla="val 2203"/>
                <a:gd name="f33" fmla="val 4139"/>
                <a:gd name="f34" fmla="val 2255"/>
                <a:gd name="f35" fmla="val 3997"/>
                <a:gd name="f36" fmla="val 3852"/>
                <a:gd name="f37" fmla="val 3708"/>
                <a:gd name="f38" fmla="val 2200"/>
                <a:gd name="f39" fmla="val 3599"/>
                <a:gd name="f40" fmla="val 2091"/>
                <a:gd name="f41" fmla="val 3379"/>
                <a:gd name="f42" fmla="val 1871"/>
                <a:gd name="f43" fmla="val 3376"/>
                <a:gd name="f44" fmla="val 1519"/>
                <a:gd name="f45" fmla="val 3593"/>
                <a:gd name="f46" fmla="val 1299"/>
                <a:gd name="f47" fmla="val 4611"/>
                <a:gd name="f48" fmla="val 278"/>
                <a:gd name="f49" fmla="val 4285"/>
                <a:gd name="f50" fmla="*/ f0 1 6602"/>
                <a:gd name="f51" fmla="*/ f1 1 5648"/>
                <a:gd name="f52" fmla="val f2"/>
                <a:gd name="f53" fmla="val f3"/>
                <a:gd name="f54" fmla="val f4"/>
                <a:gd name="f55" fmla="+- f54 0 f52"/>
                <a:gd name="f56" fmla="+- f53 0 f52"/>
                <a:gd name="f57" fmla="*/ f56 1 6602"/>
                <a:gd name="f58" fmla="*/ f55 1 5648"/>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6602" h="5648">
                  <a:moveTo>
                    <a:pt x="f5" y="f6"/>
                  </a:moveTo>
                  <a:cubicBezTo>
                    <a:pt x="f7" y="f6"/>
                    <a:pt x="f2" y="f8"/>
                    <a:pt x="f2" y="f9"/>
                  </a:cubicBezTo>
                  <a:lnTo>
                    <a:pt x="f2" y="f10"/>
                  </a:lnTo>
                  <a:cubicBezTo>
                    <a:pt x="f2" y="f11"/>
                    <a:pt x="f12" y="f13"/>
                    <a:pt x="f14" y="f13"/>
                  </a:cubicBezTo>
                  <a:lnTo>
                    <a:pt x="f15" y="f13"/>
                  </a:lnTo>
                  <a:cubicBezTo>
                    <a:pt x="f16" y="f13"/>
                    <a:pt x="f17" y="f18"/>
                    <a:pt x="f19" y="f20"/>
                  </a:cubicBezTo>
                  <a:cubicBezTo>
                    <a:pt x="f21" y="f22"/>
                    <a:pt x="f23" y="f24"/>
                    <a:pt x="f25" y="f26"/>
                  </a:cubicBezTo>
                  <a:lnTo>
                    <a:pt x="f27" y="f28"/>
                  </a:lnTo>
                  <a:lnTo>
                    <a:pt x="f29" y="f30"/>
                  </a:lnTo>
                  <a:cubicBezTo>
                    <a:pt x="f31" y="f32"/>
                    <a:pt x="f33" y="f34"/>
                    <a:pt x="f35" y="f34"/>
                  </a:cubicBezTo>
                  <a:cubicBezTo>
                    <a:pt x="f36" y="f34"/>
                    <a:pt x="f37" y="f38"/>
                    <a:pt x="f39" y="f40"/>
                  </a:cubicBezTo>
                  <a:cubicBezTo>
                    <a:pt x="f41" y="f42"/>
                    <a:pt x="f43" y="f44"/>
                    <a:pt x="f45" y="f46"/>
                  </a:cubicBezTo>
                  <a:lnTo>
                    <a:pt x="f47" y="f48"/>
                  </a:lnTo>
                  <a:lnTo>
                    <a:pt x="f49" y="f6"/>
                  </a:ln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sp>
          <p:nvSpPr>
            <p:cNvPr id="163" name="Google Shape;5729;p85">
              <a:extLst>
                <a:ext uri="{FF2B5EF4-FFF2-40B4-BE49-F238E27FC236}">
                  <a16:creationId xmlns:a16="http://schemas.microsoft.com/office/drawing/2014/main" id="{16216323-DBB3-E089-3D19-DA366E2DD1CB}"/>
                </a:ext>
              </a:extLst>
            </p:cNvPr>
            <p:cNvSpPr/>
            <p:nvPr/>
          </p:nvSpPr>
          <p:spPr>
            <a:xfrm>
              <a:off x="3077943" y="2646282"/>
              <a:ext cx="190048" cy="162562"/>
            </a:xfrm>
            <a:custGeom>
              <a:avLst/>
              <a:gdLst>
                <a:gd name="f0" fmla="val w"/>
                <a:gd name="f1" fmla="val h"/>
                <a:gd name="f2" fmla="val 0"/>
                <a:gd name="f3" fmla="val 6602"/>
                <a:gd name="f4" fmla="val 5647"/>
                <a:gd name="f5" fmla="val 566"/>
                <a:gd name="f6" fmla="val 1"/>
                <a:gd name="f7" fmla="val 253"/>
                <a:gd name="f8" fmla="val 3"/>
                <a:gd name="f9" fmla="val 254"/>
                <a:gd name="f10" fmla="val 567"/>
                <a:gd name="f11" fmla="val 1699"/>
                <a:gd name="f12" fmla="val 3879"/>
                <a:gd name="f13" fmla="val 1807"/>
                <a:gd name="f14" fmla="val 3990"/>
                <a:gd name="f15" fmla="val 4285"/>
                <a:gd name="f16" fmla="val 4611"/>
                <a:gd name="f17" fmla="val 5373"/>
                <a:gd name="f18" fmla="val 3593"/>
                <a:gd name="f19" fmla="val 4352"/>
                <a:gd name="f20" fmla="val 3379"/>
                <a:gd name="f21" fmla="val 4132"/>
                <a:gd name="f22" fmla="val 3382"/>
                <a:gd name="f23" fmla="val 3780"/>
                <a:gd name="f24" fmla="val 3599"/>
                <a:gd name="f25" fmla="val 3563"/>
                <a:gd name="f26" fmla="val 3710"/>
                <a:gd name="f27" fmla="val 3451"/>
                <a:gd name="f28" fmla="val 3856"/>
                <a:gd name="f29" fmla="val 3396"/>
                <a:gd name="f30" fmla="val 4001"/>
                <a:gd name="f31" fmla="val 4142"/>
                <a:gd name="f32" fmla="val 4282"/>
                <a:gd name="f33" fmla="val 3448"/>
                <a:gd name="f34" fmla="val 4391"/>
                <a:gd name="f35" fmla="val 3554"/>
                <a:gd name="f36" fmla="val 5481"/>
                <a:gd name="f37" fmla="val 4644"/>
                <a:gd name="f38" fmla="val 5809"/>
                <a:gd name="f39" fmla="val 4370"/>
                <a:gd name="f40" fmla="val 6083"/>
                <a:gd name="f41" fmla="val 4138"/>
                <a:gd name="f42" fmla="val 6345"/>
                <a:gd name="f43" fmla="val 3918"/>
                <a:gd name="f44" fmla="val 6601"/>
                <a:gd name="f45" fmla="val 3704"/>
                <a:gd name="f46" fmla="val 5996"/>
                <a:gd name="f47" fmla="val 1575"/>
                <a:gd name="f48" fmla="val 4017"/>
                <a:gd name="f49" fmla="val 1696"/>
                <a:gd name="f50" fmla="*/ f0 1 6602"/>
                <a:gd name="f51" fmla="*/ f1 1 5647"/>
                <a:gd name="f52" fmla="val f2"/>
                <a:gd name="f53" fmla="val f3"/>
                <a:gd name="f54" fmla="val f4"/>
                <a:gd name="f55" fmla="+- f54 0 f52"/>
                <a:gd name="f56" fmla="+- f53 0 f52"/>
                <a:gd name="f57" fmla="*/ f56 1 6602"/>
                <a:gd name="f58" fmla="*/ f55 1 5647"/>
                <a:gd name="f59" fmla="*/ f52 1 f57"/>
                <a:gd name="f60" fmla="*/ f53 1 f57"/>
                <a:gd name="f61" fmla="*/ f52 1 f58"/>
                <a:gd name="f62" fmla="*/ f54 1 f58"/>
                <a:gd name="f63" fmla="*/ f59 f50 1"/>
                <a:gd name="f64" fmla="*/ f60 f50 1"/>
                <a:gd name="f65" fmla="*/ f62 f51 1"/>
                <a:gd name="f66" fmla="*/ f61 f51 1"/>
              </a:gdLst>
              <a:ahLst/>
              <a:cxnLst>
                <a:cxn ang="3cd4">
                  <a:pos x="hc" y="t"/>
                </a:cxn>
                <a:cxn ang="0">
                  <a:pos x="r" y="vc"/>
                </a:cxn>
                <a:cxn ang="cd4">
                  <a:pos x="hc" y="b"/>
                </a:cxn>
                <a:cxn ang="cd2">
                  <a:pos x="l" y="vc"/>
                </a:cxn>
              </a:cxnLst>
              <a:rect l="f63" t="f66" r="f64" b="f65"/>
              <a:pathLst>
                <a:path w="6602" h="5647">
                  <a:moveTo>
                    <a:pt x="f5" y="f6"/>
                  </a:moveTo>
                  <a:cubicBezTo>
                    <a:pt x="f7" y="f6"/>
                    <a:pt x="f8" y="f9"/>
                    <a:pt x="f8" y="f10"/>
                  </a:cubicBezTo>
                  <a:lnTo>
                    <a:pt x="f8" y="f11"/>
                  </a:lnTo>
                  <a:cubicBezTo>
                    <a:pt x="f2" y="f12"/>
                    <a:pt x="f13" y="f4"/>
                    <a:pt x="f14" y="f4"/>
                  </a:cubicBezTo>
                  <a:lnTo>
                    <a:pt x="f15" y="f4"/>
                  </a:lnTo>
                  <a:lnTo>
                    <a:pt x="f16" y="f17"/>
                  </a:lnTo>
                  <a:lnTo>
                    <a:pt x="f18" y="f19"/>
                  </a:lnTo>
                  <a:cubicBezTo>
                    <a:pt x="f20" y="f21"/>
                    <a:pt x="f22" y="f23"/>
                    <a:pt x="f24" y="f25"/>
                  </a:cubicBezTo>
                  <a:cubicBezTo>
                    <a:pt x="f26" y="f27"/>
                    <a:pt x="f28" y="f29"/>
                    <a:pt x="f30" y="f29"/>
                  </a:cubicBezTo>
                  <a:cubicBezTo>
                    <a:pt x="f31" y="f29"/>
                    <a:pt x="f32" y="f33"/>
                    <a:pt x="f34" y="f35"/>
                  </a:cubicBezTo>
                  <a:lnTo>
                    <a:pt x="f36" y="f37"/>
                  </a:lnTo>
                  <a:lnTo>
                    <a:pt x="f38" y="f39"/>
                  </a:lnTo>
                  <a:cubicBezTo>
                    <a:pt x="f40" y="f41"/>
                    <a:pt x="f42" y="f43"/>
                    <a:pt x="f44" y="f45"/>
                  </a:cubicBezTo>
                  <a:cubicBezTo>
                    <a:pt x="f46" y="f47"/>
                    <a:pt x="f48" y="f6"/>
                    <a:pt x="f49" y="f6"/>
                  </a:cubicBezTo>
                  <a:close/>
                </a:path>
              </a:pathLst>
            </a:custGeom>
            <a:solidFill>
              <a:srgbClr val="6F41C8"/>
            </a:solidFill>
            <a:ln cap="flat">
              <a:noFill/>
              <a:prstDash val="solid"/>
            </a:ln>
          </p:spPr>
          <p:txBody>
            <a:bodyPr vert="horz" wrap="square" lIns="68570" tIns="68570" rIns="68570" bIns="685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050" b="0" i="0" u="none" strike="noStrike" kern="0" cap="none" spc="0" baseline="0">
                <a:solidFill>
                  <a:srgbClr val="435D74"/>
                </a:solidFill>
                <a:uFillTx/>
                <a:latin typeface="Arial"/>
                <a:ea typeface="Arial"/>
                <a:cs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pic>
        <p:nvPicPr>
          <p:cNvPr id="2" name="Picture 2" descr="pulsera de cuentas de plata y blanco">
            <a:extLst>
              <a:ext uri="{FF2B5EF4-FFF2-40B4-BE49-F238E27FC236}">
                <a16:creationId xmlns:a16="http://schemas.microsoft.com/office/drawing/2014/main" id="{E1F29ACD-61CD-C9BD-E1E4-678B91E1DB8E}"/>
              </a:ext>
            </a:extLst>
          </p:cNvPr>
          <p:cNvPicPr>
            <a:picLocks noChangeAspect="1"/>
          </p:cNvPicPr>
          <p:nvPr/>
        </p:nvPicPr>
        <p:blipFill>
          <a:blip r:embed="rId3"/>
          <a:srcRect/>
          <a:stretch>
            <a:fillRect/>
          </a:stretch>
        </p:blipFill>
        <p:spPr>
          <a:xfrm>
            <a:off x="13176" y="0"/>
            <a:ext cx="7712077" cy="5143499"/>
          </a:xfrm>
          <a:prstGeom prst="rect">
            <a:avLst/>
          </a:prstGeom>
          <a:noFill/>
          <a:ln cap="flat">
            <a:noFill/>
          </a:ln>
        </p:spPr>
      </p:pic>
      <p:sp>
        <p:nvSpPr>
          <p:cNvPr id="3" name="Rectángulo 1">
            <a:extLst>
              <a:ext uri="{FF2B5EF4-FFF2-40B4-BE49-F238E27FC236}">
                <a16:creationId xmlns:a16="http://schemas.microsoft.com/office/drawing/2014/main" id="{E77EA059-A394-5917-0C43-02E8CFB30179}"/>
              </a:ext>
            </a:extLst>
          </p:cNvPr>
          <p:cNvSpPr/>
          <p:nvPr/>
        </p:nvSpPr>
        <p:spPr>
          <a:xfrm>
            <a:off x="2747707" y="716688"/>
            <a:ext cx="6380573" cy="3876159"/>
          </a:xfrm>
          <a:prstGeom prst="rect">
            <a:avLst/>
          </a:prstGeom>
          <a:solidFill>
            <a:srgbClr val="FFFFFF"/>
          </a:solid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 name="Google Shape;1404;p32">
            <a:extLst>
              <a:ext uri="{FF2B5EF4-FFF2-40B4-BE49-F238E27FC236}">
                <a16:creationId xmlns:a16="http://schemas.microsoft.com/office/drawing/2014/main" id="{21F92676-A6C3-1D8D-A0E4-B36A50726AB0}"/>
              </a:ext>
            </a:extLst>
          </p:cNvPr>
          <p:cNvSpPr txBox="1">
            <a:spLocks noGrp="1"/>
          </p:cNvSpPr>
          <p:nvPr>
            <p:ph type="title"/>
          </p:nvPr>
        </p:nvSpPr>
        <p:spPr/>
        <p:txBody>
          <a:bodyPr/>
          <a:lstStyle/>
          <a:p>
            <a:pPr lvl="0"/>
            <a:r>
              <a:rPr lang="en-US"/>
              <a:t>NAME OF THE SECTION</a:t>
            </a:r>
          </a:p>
        </p:txBody>
      </p:sp>
      <p:sp>
        <p:nvSpPr>
          <p:cNvPr id="5" name="Google Shape;1405;p32">
            <a:extLst>
              <a:ext uri="{FF2B5EF4-FFF2-40B4-BE49-F238E27FC236}">
                <a16:creationId xmlns:a16="http://schemas.microsoft.com/office/drawing/2014/main" id="{D6E4EF87-DA95-41F5-703D-64E4EA146A8A}"/>
              </a:ext>
            </a:extLst>
          </p:cNvPr>
          <p:cNvSpPr txBox="1">
            <a:spLocks noGrp="1"/>
          </p:cNvSpPr>
          <p:nvPr>
            <p:ph type="title" idx="4294967295"/>
          </p:nvPr>
        </p:nvSpPr>
        <p:spPr>
          <a:xfrm>
            <a:off x="4256349" y="1171419"/>
            <a:ext cx="1364696" cy="841796"/>
          </a:xfrm>
        </p:spPr>
        <p:txBody>
          <a:bodyPr anchor="b"/>
          <a:lstStyle/>
          <a:p>
            <a:pPr lvl="0"/>
            <a:r>
              <a:rPr lang="en-US" sz="6000"/>
              <a:t>01.</a:t>
            </a:r>
          </a:p>
        </p:txBody>
      </p:sp>
      <p:sp>
        <p:nvSpPr>
          <p:cNvPr id="6" name="Google Shape;1406;p32">
            <a:extLst>
              <a:ext uri="{FF2B5EF4-FFF2-40B4-BE49-F238E27FC236}">
                <a16:creationId xmlns:a16="http://schemas.microsoft.com/office/drawing/2014/main" id="{EE3B2F26-C0AE-3FDD-C683-E8D38922810D}"/>
              </a:ext>
            </a:extLst>
          </p:cNvPr>
          <p:cNvSpPr txBox="1">
            <a:spLocks noGrp="1"/>
          </p:cNvSpPr>
          <p:nvPr>
            <p:ph type="subTitle" idx="4294967295"/>
          </p:nvPr>
        </p:nvSpPr>
        <p:spPr>
          <a:xfrm>
            <a:off x="4256349" y="3401403"/>
            <a:ext cx="2936101" cy="713396"/>
          </a:xfrm>
        </p:spPr>
        <p:txBody>
          <a:bodyPr/>
          <a:lstStyle/>
          <a:p>
            <a:pPr marL="0" lvl="0" indent="0">
              <a:lnSpc>
                <a:spcPct val="100000"/>
              </a:lnSpc>
              <a:spcAft>
                <a:spcPts val="1600"/>
              </a:spcAft>
              <a:buNone/>
            </a:pPr>
            <a:r>
              <a:rPr lang="en-US" sz="1600"/>
              <a:t>You can enter a subtitle here if you need it</a:t>
            </a:r>
          </a:p>
        </p:txBody>
      </p:sp>
      <p:grpSp>
        <p:nvGrpSpPr>
          <p:cNvPr id="7" name="Google Shape;1407;p32">
            <a:extLst>
              <a:ext uri="{FF2B5EF4-FFF2-40B4-BE49-F238E27FC236}">
                <a16:creationId xmlns:a16="http://schemas.microsoft.com/office/drawing/2014/main" id="{079B672B-4B5E-EFFD-8484-F87E01D96587}"/>
              </a:ext>
            </a:extLst>
          </p:cNvPr>
          <p:cNvGrpSpPr/>
          <p:nvPr/>
        </p:nvGrpSpPr>
        <p:grpSpPr>
          <a:xfrm>
            <a:off x="2246845" y="1735293"/>
            <a:ext cx="99925" cy="151397"/>
            <a:chOff x="2246845" y="1735293"/>
            <a:chExt cx="99925" cy="151397"/>
          </a:xfrm>
        </p:grpSpPr>
        <p:sp>
          <p:nvSpPr>
            <p:cNvPr id="8" name="Google Shape;1408;p32">
              <a:extLst>
                <a:ext uri="{FF2B5EF4-FFF2-40B4-BE49-F238E27FC236}">
                  <a16:creationId xmlns:a16="http://schemas.microsoft.com/office/drawing/2014/main" id="{DE5CA191-FED6-92DD-9F90-FC8EA57B3B34}"/>
                </a:ext>
              </a:extLst>
            </p:cNvPr>
            <p:cNvSpPr/>
            <p:nvPr/>
          </p:nvSpPr>
          <p:spPr>
            <a:xfrm>
              <a:off x="2295848" y="1737167"/>
              <a:ext cx="676" cy="54"/>
            </a:xfrm>
            <a:custGeom>
              <a:avLst/>
              <a:gdLst>
                <a:gd name="f0" fmla="val w"/>
                <a:gd name="f1" fmla="val h"/>
                <a:gd name="f2" fmla="val 0"/>
                <a:gd name="f3" fmla="val 13"/>
                <a:gd name="f4" fmla="val 1"/>
                <a:gd name="f5" fmla="*/ f0 1 13"/>
                <a:gd name="f6" fmla="*/ f1 1 1"/>
                <a:gd name="f7" fmla="val f2"/>
                <a:gd name="f8" fmla="val f3"/>
                <a:gd name="f9" fmla="val f4"/>
                <a:gd name="f10" fmla="+- f9 0 f7"/>
                <a:gd name="f11" fmla="+- f8 0 f7"/>
                <a:gd name="f12" fmla="*/ f11 1 13"/>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 h="1">
                  <a:moveTo>
                    <a:pt x="f3" y="f4"/>
                  </a:moveTo>
                  <a:cubicBezTo>
                    <a:pt x="f3" y="f4"/>
                    <a:pt x="f4" y="f4"/>
                    <a:pt x="f3" y="f4"/>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 name="Google Shape;1409;p32">
              <a:extLst>
                <a:ext uri="{FF2B5EF4-FFF2-40B4-BE49-F238E27FC236}">
                  <a16:creationId xmlns:a16="http://schemas.microsoft.com/office/drawing/2014/main" id="{0094FACB-D3A7-48A8-DF05-DA557531BC83}"/>
                </a:ext>
              </a:extLst>
            </p:cNvPr>
            <p:cNvSpPr/>
            <p:nvPr/>
          </p:nvSpPr>
          <p:spPr>
            <a:xfrm>
              <a:off x="2294595" y="1737167"/>
              <a:ext cx="2542" cy="2596"/>
            </a:xfrm>
            <a:custGeom>
              <a:avLst/>
              <a:gdLst>
                <a:gd name="f0" fmla="val w"/>
                <a:gd name="f1" fmla="val h"/>
                <a:gd name="f2" fmla="val 0"/>
                <a:gd name="f3" fmla="val 49"/>
                <a:gd name="f4" fmla="val 50"/>
                <a:gd name="f5" fmla="val 25"/>
                <a:gd name="f6" fmla="val 1"/>
                <a:gd name="f7" fmla="val 37"/>
                <a:gd name="f8" fmla="*/ f0 1 49"/>
                <a:gd name="f9" fmla="*/ f1 1 50"/>
                <a:gd name="f10" fmla="val f2"/>
                <a:gd name="f11" fmla="val f3"/>
                <a:gd name="f12" fmla="val f4"/>
                <a:gd name="f13" fmla="+- f12 0 f10"/>
                <a:gd name="f14" fmla="+- f11 0 f10"/>
                <a:gd name="f15" fmla="*/ f14 1 49"/>
                <a:gd name="f16" fmla="*/ f13 1 50"/>
                <a:gd name="f17" fmla="*/ f10 1 f15"/>
                <a:gd name="f18" fmla="*/ f11 1 f15"/>
                <a:gd name="f19" fmla="*/ f10 1 f16"/>
                <a:gd name="f20" fmla="*/ f12 1 f16"/>
                <a:gd name="f21" fmla="*/ f17 f8 1"/>
                <a:gd name="f22" fmla="*/ f18 f8 1"/>
                <a:gd name="f23" fmla="*/ f20 f9 1"/>
                <a:gd name="f24" fmla="*/ f19 f9 1"/>
              </a:gdLst>
              <a:ahLst/>
              <a:cxnLst>
                <a:cxn ang="3cd4">
                  <a:pos x="hc" y="t"/>
                </a:cxn>
                <a:cxn ang="0">
                  <a:pos x="r" y="vc"/>
                </a:cxn>
                <a:cxn ang="cd4">
                  <a:pos x="hc" y="b"/>
                </a:cxn>
                <a:cxn ang="cd2">
                  <a:pos x="l" y="vc"/>
                </a:cxn>
              </a:cxnLst>
              <a:rect l="f21" t="f24" r="f22" b="f23"/>
              <a:pathLst>
                <a:path w="49" h="50">
                  <a:moveTo>
                    <a:pt x="f5" y="f6"/>
                  </a:moveTo>
                  <a:cubicBezTo>
                    <a:pt x="f2" y="f5"/>
                    <a:pt x="f2" y="f7"/>
                    <a:pt x="f2" y="f7"/>
                  </a:cubicBezTo>
                  <a:cubicBezTo>
                    <a:pt x="f5" y="f5"/>
                    <a:pt x="f5" y="f5"/>
                    <a:pt x="f7" y="f5"/>
                  </a:cubicBezTo>
                  <a:lnTo>
                    <a:pt x="f5" y="f6"/>
                  </a:lnTo>
                  <a:close/>
                  <a:moveTo>
                    <a:pt x="f2" y="f7"/>
                  </a:moveTo>
                  <a:cubicBezTo>
                    <a:pt x="f5" y="f7"/>
                    <a:pt x="f7" y="f3"/>
                    <a:pt x="f3" y="f3"/>
                  </a:cubicBezTo>
                  <a:cubicBezTo>
                    <a:pt x="f7" y="f7"/>
                    <a:pt x="f7" y="f7"/>
                    <a:pt x="f2" y="f7"/>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 name="Google Shape;1410;p32">
              <a:extLst>
                <a:ext uri="{FF2B5EF4-FFF2-40B4-BE49-F238E27FC236}">
                  <a16:creationId xmlns:a16="http://schemas.microsoft.com/office/drawing/2014/main" id="{4F71C546-503C-E3C5-6A63-DD01A28802D1}"/>
                </a:ext>
              </a:extLst>
            </p:cNvPr>
            <p:cNvSpPr/>
            <p:nvPr/>
          </p:nvSpPr>
          <p:spPr>
            <a:xfrm>
              <a:off x="2292729" y="1759771"/>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3"/>
                  </a:moveTo>
                  <a:lnTo>
                    <a:pt x="f2"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Google Shape;1411;p32">
              <a:extLst>
                <a:ext uri="{FF2B5EF4-FFF2-40B4-BE49-F238E27FC236}">
                  <a16:creationId xmlns:a16="http://schemas.microsoft.com/office/drawing/2014/main" id="{B85AC027-B668-BE39-24E0-219F7EFBEFFE}"/>
                </a:ext>
              </a:extLst>
            </p:cNvPr>
            <p:cNvSpPr/>
            <p:nvPr/>
          </p:nvSpPr>
          <p:spPr>
            <a:xfrm>
              <a:off x="2290178" y="1772966"/>
              <a:ext cx="676" cy="54"/>
            </a:xfrm>
            <a:custGeom>
              <a:avLst/>
              <a:gdLst>
                <a:gd name="f0" fmla="val w"/>
                <a:gd name="f1" fmla="val h"/>
                <a:gd name="f2" fmla="val 0"/>
                <a:gd name="f3" fmla="val 13"/>
                <a:gd name="f4" fmla="val 1"/>
                <a:gd name="f5" fmla="*/ f0 1 13"/>
                <a:gd name="f6" fmla="*/ f1 1 1"/>
                <a:gd name="f7" fmla="val f2"/>
                <a:gd name="f8" fmla="val f3"/>
                <a:gd name="f9" fmla="val f4"/>
                <a:gd name="f10" fmla="+- f9 0 f7"/>
                <a:gd name="f11" fmla="+- f8 0 f7"/>
                <a:gd name="f12" fmla="*/ f11 1 13"/>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 h="1">
                  <a:moveTo>
                    <a:pt x="f3" y="f4"/>
                  </a:moveTo>
                  <a:lnTo>
                    <a:pt x="f3" y="f4"/>
                  </a:lnTo>
                  <a:cubicBezTo>
                    <a:pt x="f4" y="f4"/>
                    <a:pt x="f3" y="f4"/>
                    <a:pt x="f3" y="f4"/>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Google Shape;1412;p32">
              <a:extLst>
                <a:ext uri="{FF2B5EF4-FFF2-40B4-BE49-F238E27FC236}">
                  <a16:creationId xmlns:a16="http://schemas.microsoft.com/office/drawing/2014/main" id="{3F405DA4-263C-5326-35C0-01C9E1CF8C42}"/>
                </a:ext>
              </a:extLst>
            </p:cNvPr>
            <p:cNvSpPr/>
            <p:nvPr/>
          </p:nvSpPr>
          <p:spPr>
            <a:xfrm>
              <a:off x="2288313" y="1774832"/>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3"/>
                  </a:moveTo>
                  <a:lnTo>
                    <a:pt x="f3"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Google Shape;1413;p32">
              <a:extLst>
                <a:ext uri="{FF2B5EF4-FFF2-40B4-BE49-F238E27FC236}">
                  <a16:creationId xmlns:a16="http://schemas.microsoft.com/office/drawing/2014/main" id="{203B674B-2D1F-D5A4-BC56-61C9980574E8}"/>
                </a:ext>
              </a:extLst>
            </p:cNvPr>
            <p:cNvSpPr/>
            <p:nvPr/>
          </p:nvSpPr>
          <p:spPr>
            <a:xfrm>
              <a:off x="2291477" y="1759771"/>
              <a:ext cx="1298" cy="54"/>
            </a:xfrm>
            <a:custGeom>
              <a:avLst/>
              <a:gdLst>
                <a:gd name="f0" fmla="val w"/>
                <a:gd name="f1" fmla="val h"/>
                <a:gd name="f2" fmla="val 0"/>
                <a:gd name="f3" fmla="val 25"/>
                <a:gd name="f4" fmla="val 1"/>
                <a:gd name="f5" fmla="val 24"/>
                <a:gd name="f6" fmla="*/ f0 1 25"/>
                <a:gd name="f7" fmla="*/ f1 1 1"/>
                <a:gd name="f8" fmla="val f2"/>
                <a:gd name="f9" fmla="val f3"/>
                <a:gd name="f10" fmla="val f4"/>
                <a:gd name="f11" fmla="+- f10 0 f8"/>
                <a:gd name="f12" fmla="+- f9 0 f8"/>
                <a:gd name="f13" fmla="*/ f12 1 25"/>
                <a:gd name="f14" fmla="val f11"/>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25" h="1">
                  <a:moveTo>
                    <a:pt x="f5" y="f4"/>
                  </a:moveTo>
                  <a:lnTo>
                    <a:pt x="f5" y="f4"/>
                  </a:lnTo>
                  <a:cubicBezTo>
                    <a:pt x="f5" y="f4"/>
                    <a:pt x="f2" y="f4"/>
                    <a:pt x="f5" y="f4"/>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Google Shape;1414;p32">
              <a:extLst>
                <a:ext uri="{FF2B5EF4-FFF2-40B4-BE49-F238E27FC236}">
                  <a16:creationId xmlns:a16="http://schemas.microsoft.com/office/drawing/2014/main" id="{CAB5BDE4-9BC9-8FBD-A488-9A10E8D38BF8}"/>
                </a:ext>
              </a:extLst>
            </p:cNvPr>
            <p:cNvSpPr/>
            <p:nvPr/>
          </p:nvSpPr>
          <p:spPr>
            <a:xfrm>
              <a:off x="2297091" y="1742206"/>
              <a:ext cx="676" cy="54"/>
            </a:xfrm>
            <a:custGeom>
              <a:avLst/>
              <a:gdLst>
                <a:gd name="f0" fmla="val w"/>
                <a:gd name="f1" fmla="val h"/>
                <a:gd name="f2" fmla="val 0"/>
                <a:gd name="f3" fmla="val 13"/>
                <a:gd name="f4" fmla="val 1"/>
                <a:gd name="f5" fmla="*/ f0 1 13"/>
                <a:gd name="f6" fmla="*/ f1 1 1"/>
                <a:gd name="f7" fmla="val f2"/>
                <a:gd name="f8" fmla="val f3"/>
                <a:gd name="f9" fmla="val f4"/>
                <a:gd name="f10" fmla="+- f9 0 f7"/>
                <a:gd name="f11" fmla="+- f8 0 f7"/>
                <a:gd name="f12" fmla="*/ f11 1 13"/>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 h="1">
                  <a:moveTo>
                    <a:pt x="f3" y="f2"/>
                  </a:moveTo>
                  <a:cubicBezTo>
                    <a:pt x="f4" y="f2"/>
                    <a:pt x="f4" y="f2"/>
                    <a:pt x="f3"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5" name="Google Shape;1415;p32">
              <a:extLst>
                <a:ext uri="{FF2B5EF4-FFF2-40B4-BE49-F238E27FC236}">
                  <a16:creationId xmlns:a16="http://schemas.microsoft.com/office/drawing/2014/main" id="{8C4241A4-A08C-2F1F-0DA5-4F84A648EF91}"/>
                </a:ext>
              </a:extLst>
            </p:cNvPr>
            <p:cNvSpPr/>
            <p:nvPr/>
          </p:nvSpPr>
          <p:spPr>
            <a:xfrm>
              <a:off x="2290800" y="1754157"/>
              <a:ext cx="54" cy="676"/>
            </a:xfrm>
            <a:custGeom>
              <a:avLst/>
              <a:gdLst>
                <a:gd name="f0" fmla="val w"/>
                <a:gd name="f1" fmla="val h"/>
                <a:gd name="f2" fmla="val 0"/>
                <a:gd name="f3" fmla="val 1"/>
                <a:gd name="f4" fmla="val 13"/>
                <a:gd name="f5" fmla="val 12"/>
                <a:gd name="f6" fmla="*/ f0 1 1"/>
                <a:gd name="f7" fmla="*/ f1 1 13"/>
                <a:gd name="f8" fmla="val f2"/>
                <a:gd name="f9" fmla="val f3"/>
                <a:gd name="f10" fmla="val f4"/>
                <a:gd name="f11" fmla="+- f10 0 f8"/>
                <a:gd name="f12" fmla="+- f9 0 f8"/>
                <a:gd name="f13" fmla="val f12"/>
                <a:gd name="f14" fmla="*/ f11 1 1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13">
                  <a:moveTo>
                    <a:pt x="f3" y="f5"/>
                  </a:moveTo>
                  <a:lnTo>
                    <a:pt x="f3" y="f5"/>
                  </a:lnTo>
                  <a:cubicBezTo>
                    <a:pt x="f3" y="f2"/>
                    <a:pt x="f3" y="f2"/>
                    <a:pt x="f3" y="f5"/>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6" name="Google Shape;1416;p32">
              <a:extLst>
                <a:ext uri="{FF2B5EF4-FFF2-40B4-BE49-F238E27FC236}">
                  <a16:creationId xmlns:a16="http://schemas.microsoft.com/office/drawing/2014/main" id="{0EDD1CA6-286E-7A21-3A61-7D2C684832FF}"/>
                </a:ext>
              </a:extLst>
            </p:cNvPr>
            <p:cNvSpPr/>
            <p:nvPr/>
          </p:nvSpPr>
          <p:spPr>
            <a:xfrm>
              <a:off x="2290800" y="1749740"/>
              <a:ext cx="1975" cy="54"/>
            </a:xfrm>
            <a:custGeom>
              <a:avLst/>
              <a:gdLst>
                <a:gd name="f0" fmla="val w"/>
                <a:gd name="f1" fmla="val h"/>
                <a:gd name="f2" fmla="val 0"/>
                <a:gd name="f3" fmla="val 38"/>
                <a:gd name="f4" fmla="val 1"/>
                <a:gd name="f5" fmla="val 37"/>
                <a:gd name="f6" fmla="val 13"/>
                <a:gd name="f7" fmla="*/ f0 1 38"/>
                <a:gd name="f8" fmla="*/ f1 1 1"/>
                <a:gd name="f9" fmla="val f2"/>
                <a:gd name="f10" fmla="val f3"/>
                <a:gd name="f11" fmla="val f4"/>
                <a:gd name="f12" fmla="+- f11 0 f9"/>
                <a:gd name="f13" fmla="+- f10 0 f9"/>
                <a:gd name="f14" fmla="*/ f13 1 38"/>
                <a:gd name="f15" fmla="val f12"/>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38" h="1">
                  <a:moveTo>
                    <a:pt x="f4" y="f2"/>
                  </a:moveTo>
                  <a:lnTo>
                    <a:pt x="f5" y="f2"/>
                  </a:lnTo>
                  <a:lnTo>
                    <a:pt x="f6"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Google Shape;1417;p32">
              <a:extLst>
                <a:ext uri="{FF2B5EF4-FFF2-40B4-BE49-F238E27FC236}">
                  <a16:creationId xmlns:a16="http://schemas.microsoft.com/office/drawing/2014/main" id="{8C9EC457-C597-885C-B053-5882BB43AB24}"/>
                </a:ext>
              </a:extLst>
            </p:cNvPr>
            <p:cNvSpPr/>
            <p:nvPr/>
          </p:nvSpPr>
          <p:spPr>
            <a:xfrm>
              <a:off x="2293351" y="1742828"/>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Google Shape;1418;p32">
              <a:extLst>
                <a:ext uri="{FF2B5EF4-FFF2-40B4-BE49-F238E27FC236}">
                  <a16:creationId xmlns:a16="http://schemas.microsoft.com/office/drawing/2014/main" id="{4068F311-D6D8-73A0-30C8-DE701365DE0C}"/>
                </a:ext>
              </a:extLst>
            </p:cNvPr>
            <p:cNvSpPr/>
            <p:nvPr/>
          </p:nvSpPr>
          <p:spPr>
            <a:xfrm>
              <a:off x="2290178" y="1757897"/>
              <a:ext cx="676" cy="54"/>
            </a:xfrm>
            <a:custGeom>
              <a:avLst/>
              <a:gdLst>
                <a:gd name="f0" fmla="val w"/>
                <a:gd name="f1" fmla="val h"/>
                <a:gd name="f2" fmla="val 0"/>
                <a:gd name="f3" fmla="val 13"/>
                <a:gd name="f4" fmla="val 1"/>
                <a:gd name="f5" fmla="*/ f0 1 13"/>
                <a:gd name="f6" fmla="*/ f1 1 1"/>
                <a:gd name="f7" fmla="val f2"/>
                <a:gd name="f8" fmla="val f3"/>
                <a:gd name="f9" fmla="val f4"/>
                <a:gd name="f10" fmla="+- f9 0 f7"/>
                <a:gd name="f11" fmla="+- f8 0 f7"/>
                <a:gd name="f12" fmla="*/ f11 1 13"/>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 h="1">
                  <a:moveTo>
                    <a:pt x="f3" y="f4"/>
                  </a:moveTo>
                  <a:cubicBezTo>
                    <a:pt x="f3" y="f4"/>
                    <a:pt x="f4" y="f4"/>
                    <a:pt x="f3" y="f4"/>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Google Shape;1419;p32">
              <a:extLst>
                <a:ext uri="{FF2B5EF4-FFF2-40B4-BE49-F238E27FC236}">
                  <a16:creationId xmlns:a16="http://schemas.microsoft.com/office/drawing/2014/main" id="{3FB7DBF3-EC73-A0A6-86A6-35B529F7EBB8}"/>
                </a:ext>
              </a:extLst>
            </p:cNvPr>
            <p:cNvSpPr/>
            <p:nvPr/>
          </p:nvSpPr>
          <p:spPr>
            <a:xfrm>
              <a:off x="2286438" y="1779248"/>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2"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Google Shape;1420;p32">
              <a:extLst>
                <a:ext uri="{FF2B5EF4-FFF2-40B4-BE49-F238E27FC236}">
                  <a16:creationId xmlns:a16="http://schemas.microsoft.com/office/drawing/2014/main" id="{5A4A9D49-307F-4FCE-8472-11712E012D27}"/>
                </a:ext>
              </a:extLst>
            </p:cNvPr>
            <p:cNvSpPr/>
            <p:nvPr/>
          </p:nvSpPr>
          <p:spPr>
            <a:xfrm>
              <a:off x="2286438" y="1816345"/>
              <a:ext cx="3794" cy="777"/>
            </a:xfrm>
            <a:custGeom>
              <a:avLst/>
              <a:gdLst>
                <a:gd name="f0" fmla="val w"/>
                <a:gd name="f1" fmla="val h"/>
                <a:gd name="f2" fmla="val 0"/>
                <a:gd name="f3" fmla="val 73"/>
                <a:gd name="f4" fmla="val 15"/>
                <a:gd name="f5" fmla="val 9"/>
                <a:gd name="f6" fmla="val 5"/>
                <a:gd name="f7" fmla="val 6"/>
                <a:gd name="f8" fmla="val 3"/>
                <a:gd name="f9" fmla="val 12"/>
                <a:gd name="f10" fmla="val 7"/>
                <a:gd name="f11" fmla="val 27"/>
                <a:gd name="f12" fmla="val 1"/>
                <a:gd name="f13" fmla="val 21"/>
                <a:gd name="f14" fmla="val 2"/>
                <a:gd name="f15" fmla="val 4"/>
                <a:gd name="f16" fmla="val 17"/>
                <a:gd name="f17" fmla="val 29"/>
                <a:gd name="f18" fmla="val 40"/>
                <a:gd name="f19" fmla="val 14"/>
                <a:gd name="f20" fmla="val 58"/>
                <a:gd name="f21" fmla="val 62"/>
                <a:gd name="f22" fmla="val 67"/>
                <a:gd name="f23" fmla="val 65"/>
                <a:gd name="f24" fmla="val 46"/>
                <a:gd name="f25" fmla="*/ f0 1 73"/>
                <a:gd name="f26" fmla="*/ f1 1 15"/>
                <a:gd name="f27" fmla="val f2"/>
                <a:gd name="f28" fmla="val f3"/>
                <a:gd name="f29" fmla="val f4"/>
                <a:gd name="f30" fmla="+- f29 0 f27"/>
                <a:gd name="f31" fmla="+- f28 0 f27"/>
                <a:gd name="f32" fmla="*/ f31 1 73"/>
                <a:gd name="f33" fmla="*/ f30 1 15"/>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73" h="15">
                  <a:moveTo>
                    <a:pt x="f5" y="f6"/>
                  </a:moveTo>
                  <a:lnTo>
                    <a:pt x="f5" y="f6"/>
                  </a:lnTo>
                  <a:cubicBezTo>
                    <a:pt x="f7" y="f7"/>
                    <a:pt x="f8" y="f5"/>
                    <a:pt x="f2" y="f9"/>
                  </a:cubicBezTo>
                  <a:cubicBezTo>
                    <a:pt x="f8" y="f5"/>
                    <a:pt x="f7" y="f10"/>
                    <a:pt x="f5" y="f6"/>
                  </a:cubicBezTo>
                  <a:close/>
                  <a:moveTo>
                    <a:pt x="f11" y="f12"/>
                  </a:moveTo>
                  <a:cubicBezTo>
                    <a:pt x="f13" y="f12"/>
                    <a:pt x="f4" y="f14"/>
                    <a:pt x="f5" y="f6"/>
                  </a:cubicBezTo>
                  <a:lnTo>
                    <a:pt x="f5" y="f6"/>
                  </a:lnTo>
                  <a:cubicBezTo>
                    <a:pt x="f9" y="f15"/>
                    <a:pt x="f4" y="f8"/>
                    <a:pt x="f16" y="f8"/>
                  </a:cubicBezTo>
                  <a:cubicBezTo>
                    <a:pt x="f17" y="f8"/>
                    <a:pt x="f18" y="f19"/>
                    <a:pt x="f20" y="f19"/>
                  </a:cubicBezTo>
                  <a:cubicBezTo>
                    <a:pt x="f21" y="f19"/>
                    <a:pt x="f22" y="f19"/>
                    <a:pt x="f3" y="f9"/>
                  </a:cubicBezTo>
                  <a:cubicBezTo>
                    <a:pt x="f23" y="f9"/>
                    <a:pt x="f24" y="f12"/>
                    <a:pt x="f11" y="f1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Google Shape;1421;p32">
              <a:extLst>
                <a:ext uri="{FF2B5EF4-FFF2-40B4-BE49-F238E27FC236}">
                  <a16:creationId xmlns:a16="http://schemas.microsoft.com/office/drawing/2014/main" id="{E94CABE6-3ABF-7014-E2D5-E825908F9F18}"/>
                </a:ext>
              </a:extLst>
            </p:cNvPr>
            <p:cNvSpPr/>
            <p:nvPr/>
          </p:nvSpPr>
          <p:spPr>
            <a:xfrm>
              <a:off x="2297091" y="1742206"/>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2"/>
                  </a:moveTo>
                  <a:lnTo>
                    <a:pt x="f3"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Google Shape;1422;p32">
              <a:extLst>
                <a:ext uri="{FF2B5EF4-FFF2-40B4-BE49-F238E27FC236}">
                  <a16:creationId xmlns:a16="http://schemas.microsoft.com/office/drawing/2014/main" id="{44EFC0C7-5507-B34E-AC15-F454066FFEEA}"/>
                </a:ext>
              </a:extLst>
            </p:cNvPr>
            <p:cNvSpPr/>
            <p:nvPr/>
          </p:nvSpPr>
          <p:spPr>
            <a:xfrm>
              <a:off x="2290178" y="1816921"/>
              <a:ext cx="676" cy="54"/>
            </a:xfrm>
            <a:custGeom>
              <a:avLst/>
              <a:gdLst>
                <a:gd name="f0" fmla="val w"/>
                <a:gd name="f1" fmla="val h"/>
                <a:gd name="f2" fmla="val 0"/>
                <a:gd name="f3" fmla="val 13"/>
                <a:gd name="f4" fmla="val 1"/>
                <a:gd name="f5" fmla="*/ f0 1 13"/>
                <a:gd name="f6" fmla="*/ f1 1 1"/>
                <a:gd name="f7" fmla="val f2"/>
                <a:gd name="f8" fmla="val f3"/>
                <a:gd name="f9" fmla="val f4"/>
                <a:gd name="f10" fmla="+- f9 0 f7"/>
                <a:gd name="f11" fmla="+- f8 0 f7"/>
                <a:gd name="f12" fmla="*/ f11 1 13"/>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 h="1">
                  <a:moveTo>
                    <a:pt x="f4" y="f4"/>
                  </a:moveTo>
                  <a:lnTo>
                    <a:pt x="f4" y="f4"/>
                  </a:lnTo>
                  <a:lnTo>
                    <a:pt x="f3" y="f4"/>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Google Shape;1423;p32">
              <a:extLst>
                <a:ext uri="{FF2B5EF4-FFF2-40B4-BE49-F238E27FC236}">
                  <a16:creationId xmlns:a16="http://schemas.microsoft.com/office/drawing/2014/main" id="{B77F5A6A-72C4-60D0-BB2A-1A1F609E7101}"/>
                </a:ext>
              </a:extLst>
            </p:cNvPr>
            <p:cNvSpPr/>
            <p:nvPr/>
          </p:nvSpPr>
          <p:spPr>
            <a:xfrm>
              <a:off x="2287060" y="1788657"/>
              <a:ext cx="676" cy="54"/>
            </a:xfrm>
            <a:custGeom>
              <a:avLst/>
              <a:gdLst>
                <a:gd name="f0" fmla="val w"/>
                <a:gd name="f1" fmla="val h"/>
                <a:gd name="f2" fmla="val 0"/>
                <a:gd name="f3" fmla="val 13"/>
                <a:gd name="f4" fmla="val 1"/>
                <a:gd name="f5" fmla="val 12"/>
                <a:gd name="f6" fmla="*/ f0 1 13"/>
                <a:gd name="f7" fmla="*/ f1 1 1"/>
                <a:gd name="f8" fmla="val f2"/>
                <a:gd name="f9" fmla="val f3"/>
                <a:gd name="f10" fmla="val f4"/>
                <a:gd name="f11" fmla="+- f10 0 f8"/>
                <a:gd name="f12" fmla="+- f9 0 f8"/>
                <a:gd name="f13" fmla="*/ f12 1 13"/>
                <a:gd name="f14" fmla="val f11"/>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3" h="1">
                  <a:moveTo>
                    <a:pt x="f2" y="f4"/>
                  </a:moveTo>
                  <a:cubicBezTo>
                    <a:pt x="f2" y="f4"/>
                    <a:pt x="f5" y="f4"/>
                    <a:pt x="f2" y="f4"/>
                  </a:cubicBezTo>
                  <a:cubicBezTo>
                    <a:pt x="f5" y="f4"/>
                    <a:pt x="f2" y="f4"/>
                    <a:pt x="f2" y="f4"/>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Google Shape;1424;p32">
              <a:extLst>
                <a:ext uri="{FF2B5EF4-FFF2-40B4-BE49-F238E27FC236}">
                  <a16:creationId xmlns:a16="http://schemas.microsoft.com/office/drawing/2014/main" id="{F7FDA929-E3C5-2FC6-10E8-C852CB47BA6A}"/>
                </a:ext>
              </a:extLst>
            </p:cNvPr>
            <p:cNvSpPr/>
            <p:nvPr/>
          </p:nvSpPr>
          <p:spPr>
            <a:xfrm>
              <a:off x="2289557" y="1781123"/>
              <a:ext cx="54" cy="1298"/>
            </a:xfrm>
            <a:custGeom>
              <a:avLst/>
              <a:gdLst>
                <a:gd name="f0" fmla="val w"/>
                <a:gd name="f1" fmla="val h"/>
                <a:gd name="f2" fmla="val 0"/>
                <a:gd name="f3" fmla="val 1"/>
                <a:gd name="f4" fmla="val 25"/>
                <a:gd name="f5" fmla="*/ f0 1 1"/>
                <a:gd name="f6" fmla="*/ f1 1 25"/>
                <a:gd name="f7" fmla="val f2"/>
                <a:gd name="f8" fmla="val f3"/>
                <a:gd name="f9" fmla="val f4"/>
                <a:gd name="f10" fmla="+- f9 0 f7"/>
                <a:gd name="f11" fmla="+- f8 0 f7"/>
                <a:gd name="f12" fmla="val f11"/>
                <a:gd name="f13" fmla="*/ f10 1 25"/>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 h="25">
                  <a:moveTo>
                    <a:pt x="f3" y="f3"/>
                  </a:moveTo>
                  <a:lnTo>
                    <a:pt x="f3" y="f3"/>
                  </a:lnTo>
                  <a:cubicBezTo>
                    <a:pt x="f3" y="f4"/>
                    <a:pt x="f3" y="f4"/>
                    <a:pt x="f3" y="f3"/>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Google Shape;1425;p32">
              <a:extLst>
                <a:ext uri="{FF2B5EF4-FFF2-40B4-BE49-F238E27FC236}">
                  <a16:creationId xmlns:a16="http://schemas.microsoft.com/office/drawing/2014/main" id="{20C51A6D-E831-B314-873C-0B750C623CFD}"/>
                </a:ext>
              </a:extLst>
            </p:cNvPr>
            <p:cNvSpPr/>
            <p:nvPr/>
          </p:nvSpPr>
          <p:spPr>
            <a:xfrm>
              <a:off x="2288313" y="1792452"/>
              <a:ext cx="1298" cy="54"/>
            </a:xfrm>
            <a:custGeom>
              <a:avLst/>
              <a:gdLst>
                <a:gd name="f0" fmla="val w"/>
                <a:gd name="f1" fmla="val h"/>
                <a:gd name="f2" fmla="val 0"/>
                <a:gd name="f3" fmla="val 25"/>
                <a:gd name="f4" fmla="val 1"/>
                <a:gd name="f5" fmla="*/ f0 1 25"/>
                <a:gd name="f6" fmla="*/ f1 1 1"/>
                <a:gd name="f7" fmla="val f2"/>
                <a:gd name="f8" fmla="val f3"/>
                <a:gd name="f9" fmla="val f4"/>
                <a:gd name="f10" fmla="+- f9 0 f7"/>
                <a:gd name="f11" fmla="+- f8 0 f7"/>
                <a:gd name="f12" fmla="*/ f11 1 25"/>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25" h="1">
                  <a:moveTo>
                    <a:pt x="f3" y="f2"/>
                  </a:moveTo>
                  <a:cubicBezTo>
                    <a:pt x="f3" y="f2"/>
                    <a:pt x="f4" y="f2"/>
                    <a:pt x="f3" y="f2"/>
                  </a:cubicBezTo>
                  <a:lnTo>
                    <a:pt x="f3" y="f2"/>
                  </a:lnTo>
                  <a:cubicBezTo>
                    <a:pt x="f3" y="f2"/>
                    <a:pt x="f4" y="f2"/>
                    <a:pt x="f3"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Google Shape;1426;p32">
              <a:extLst>
                <a:ext uri="{FF2B5EF4-FFF2-40B4-BE49-F238E27FC236}">
                  <a16:creationId xmlns:a16="http://schemas.microsoft.com/office/drawing/2014/main" id="{8DD0CA9C-F444-8AEF-9DF4-F7692DF23470}"/>
                </a:ext>
              </a:extLst>
            </p:cNvPr>
            <p:cNvSpPr/>
            <p:nvPr/>
          </p:nvSpPr>
          <p:spPr>
            <a:xfrm>
              <a:off x="2289557" y="1796192"/>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3"/>
                  </a:moveTo>
                  <a:lnTo>
                    <a:pt x="f3"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Google Shape;1427;p32">
              <a:extLst>
                <a:ext uri="{FF2B5EF4-FFF2-40B4-BE49-F238E27FC236}">
                  <a16:creationId xmlns:a16="http://schemas.microsoft.com/office/drawing/2014/main" id="{9E80765D-3E9C-9191-F765-0151941395EE}"/>
                </a:ext>
              </a:extLst>
            </p:cNvPr>
            <p:cNvSpPr/>
            <p:nvPr/>
          </p:nvSpPr>
          <p:spPr>
            <a:xfrm>
              <a:off x="2297091" y="1742206"/>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2"/>
                  </a:moveTo>
                  <a:lnTo>
                    <a:pt x="f3" y="f2"/>
                  </a:lnTo>
                  <a:lnTo>
                    <a:pt x="f3"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Google Shape;1428;p32">
              <a:extLst>
                <a:ext uri="{FF2B5EF4-FFF2-40B4-BE49-F238E27FC236}">
                  <a16:creationId xmlns:a16="http://schemas.microsoft.com/office/drawing/2014/main" id="{A3ABDF60-5E4B-C037-A09B-EE45705F1397}"/>
                </a:ext>
              </a:extLst>
            </p:cNvPr>
            <p:cNvSpPr/>
            <p:nvPr/>
          </p:nvSpPr>
          <p:spPr>
            <a:xfrm>
              <a:off x="2302760" y="1792452"/>
              <a:ext cx="54" cy="676"/>
            </a:xfrm>
            <a:custGeom>
              <a:avLst/>
              <a:gdLst>
                <a:gd name="f0" fmla="val w"/>
                <a:gd name="f1" fmla="val h"/>
                <a:gd name="f2" fmla="val 0"/>
                <a:gd name="f3" fmla="val 1"/>
                <a:gd name="f4" fmla="val 13"/>
                <a:gd name="f5" fmla="val 12"/>
                <a:gd name="f6" fmla="*/ f0 1 1"/>
                <a:gd name="f7" fmla="*/ f1 1 13"/>
                <a:gd name="f8" fmla="val f2"/>
                <a:gd name="f9" fmla="val f3"/>
                <a:gd name="f10" fmla="val f4"/>
                <a:gd name="f11" fmla="+- f10 0 f8"/>
                <a:gd name="f12" fmla="+- f9 0 f8"/>
                <a:gd name="f13" fmla="val f12"/>
                <a:gd name="f14" fmla="*/ f11 1 1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13">
                  <a:moveTo>
                    <a:pt x="f3" y="f2"/>
                  </a:moveTo>
                  <a:lnTo>
                    <a:pt x="f3" y="f2"/>
                  </a:lnTo>
                  <a:cubicBezTo>
                    <a:pt x="f3" y="f5"/>
                    <a:pt x="f3" y="f5"/>
                    <a:pt x="f3"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Google Shape;1429;p32">
              <a:extLst>
                <a:ext uri="{FF2B5EF4-FFF2-40B4-BE49-F238E27FC236}">
                  <a16:creationId xmlns:a16="http://schemas.microsoft.com/office/drawing/2014/main" id="{73F11095-9373-03B1-EEBD-B0D55975868E}"/>
                </a:ext>
              </a:extLst>
            </p:cNvPr>
            <p:cNvSpPr/>
            <p:nvPr/>
          </p:nvSpPr>
          <p:spPr>
            <a:xfrm>
              <a:off x="2300886" y="1794939"/>
              <a:ext cx="1920" cy="521"/>
            </a:xfrm>
            <a:custGeom>
              <a:avLst/>
              <a:gdLst>
                <a:gd name="f0" fmla="val w"/>
                <a:gd name="f1" fmla="val h"/>
                <a:gd name="f2" fmla="val 0"/>
                <a:gd name="f3" fmla="val 37"/>
                <a:gd name="f4" fmla="val 10"/>
                <a:gd name="f5" fmla="val 1"/>
                <a:gd name="f6" fmla="val 12"/>
                <a:gd name="f7" fmla="val 7"/>
                <a:gd name="f8" fmla="val 18"/>
                <a:gd name="f9" fmla="val 23"/>
                <a:gd name="f10" fmla="val 27"/>
                <a:gd name="f11" fmla="val 31"/>
                <a:gd name="f12" fmla="*/ f0 1 37"/>
                <a:gd name="f13" fmla="*/ f1 1 10"/>
                <a:gd name="f14" fmla="val f2"/>
                <a:gd name="f15" fmla="val f3"/>
                <a:gd name="f16" fmla="val f4"/>
                <a:gd name="f17" fmla="+- f16 0 f14"/>
                <a:gd name="f18" fmla="+- f15 0 f14"/>
                <a:gd name="f19" fmla="*/ f17 1 10"/>
                <a:gd name="f20" fmla="*/ f18 1 37"/>
                <a:gd name="f21" fmla="*/ f14 1 f20"/>
                <a:gd name="f22" fmla="*/ f15 1 f20"/>
                <a:gd name="f23" fmla="*/ f14 1 f19"/>
                <a:gd name="f24" fmla="*/ f16 1 f19"/>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37" h="10">
                  <a:moveTo>
                    <a:pt x="f2" y="f5"/>
                  </a:moveTo>
                  <a:cubicBezTo>
                    <a:pt x="f6" y="f7"/>
                    <a:pt x="f8" y="f4"/>
                    <a:pt x="f9" y="f4"/>
                  </a:cubicBezTo>
                  <a:cubicBezTo>
                    <a:pt x="f10" y="f4"/>
                    <a:pt x="f11" y="f7"/>
                    <a:pt x="f3" y="f5"/>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Google Shape;1430;p32">
              <a:extLst>
                <a:ext uri="{FF2B5EF4-FFF2-40B4-BE49-F238E27FC236}">
                  <a16:creationId xmlns:a16="http://schemas.microsoft.com/office/drawing/2014/main" id="{51FF7E17-D817-8301-50A8-BFD05F80000D}"/>
                </a:ext>
              </a:extLst>
            </p:cNvPr>
            <p:cNvSpPr/>
            <p:nvPr/>
          </p:nvSpPr>
          <p:spPr>
            <a:xfrm>
              <a:off x="2285195" y="1735293"/>
              <a:ext cx="20729" cy="151397"/>
            </a:xfrm>
            <a:custGeom>
              <a:avLst/>
              <a:gdLst>
                <a:gd name="f0" fmla="val 360"/>
                <a:gd name="f1" fmla="val 180"/>
                <a:gd name="f2" fmla="val w"/>
                <a:gd name="f3" fmla="val h"/>
                <a:gd name="f4" fmla="val 0"/>
                <a:gd name="f5" fmla="val 399"/>
                <a:gd name="f6" fmla="val 2914"/>
                <a:gd name="f7" fmla="val 242"/>
                <a:gd name="f8" fmla="val 250"/>
                <a:gd name="f9" fmla="val 4"/>
                <a:gd name="f10" fmla="val 256"/>
                <a:gd name="f11" fmla="val 7"/>
                <a:gd name="f12" fmla="val 262"/>
                <a:gd name="f13" fmla="val 9"/>
                <a:gd name="f14" fmla="val 271"/>
                <a:gd name="f15" fmla="val 6"/>
                <a:gd name="f16" fmla="val 274"/>
                <a:gd name="f17" fmla="val 266"/>
                <a:gd name="f18" fmla="val 257"/>
                <a:gd name="f19" fmla="val 11"/>
                <a:gd name="f20" fmla="val 12"/>
                <a:gd name="f21" fmla="val 218"/>
                <a:gd name="f22" fmla="val 25"/>
                <a:gd name="f23" fmla="val 37"/>
                <a:gd name="f24" fmla="val 278"/>
                <a:gd name="f25" fmla="val 16"/>
                <a:gd name="f26" fmla="val 273"/>
                <a:gd name="f27" fmla="val 14"/>
                <a:gd name="f28" fmla="val 61"/>
                <a:gd name="f29" fmla="val 230"/>
                <a:gd name="f30" fmla="val 194"/>
                <a:gd name="f31" fmla="val 73"/>
                <a:gd name="f32" fmla="val 272"/>
                <a:gd name="f33" fmla="val 140"/>
                <a:gd name="f34" fmla="val 265"/>
                <a:gd name="f35" fmla="val 254"/>
                <a:gd name="f36" fmla="val 145"/>
                <a:gd name="f37" fmla="val 141"/>
                <a:gd name="f38" fmla="val 275"/>
                <a:gd name="f39" fmla="val 158"/>
                <a:gd name="f40" fmla="val 85"/>
                <a:gd name="f41" fmla="val 97"/>
                <a:gd name="f42" fmla="val 224"/>
                <a:gd name="f43" fmla="val 109"/>
                <a:gd name="f44" fmla="val 227"/>
                <a:gd name="f45" fmla="val 231"/>
                <a:gd name="f46" fmla="val 236"/>
                <a:gd name="f47" fmla="val 121"/>
                <a:gd name="f48" fmla="val 133"/>
                <a:gd name="f49" fmla="val 222"/>
                <a:gd name="f50" fmla="val 229"/>
                <a:gd name="f51" fmla="val 148"/>
                <a:gd name="f52" fmla="val 223"/>
                <a:gd name="f53" fmla="val 153"/>
                <a:gd name="f54" fmla="val 152"/>
                <a:gd name="f55" fmla="val 221"/>
                <a:gd name="f56" fmla="val 220"/>
                <a:gd name="f57" fmla="val 215"/>
                <a:gd name="f58" fmla="val 210"/>
                <a:gd name="f59" fmla="val 212"/>
                <a:gd name="f60" fmla="val 156"/>
                <a:gd name="f61" fmla="val 225"/>
                <a:gd name="f62" fmla="val 154"/>
                <a:gd name="f63" fmla="val 155"/>
                <a:gd name="f64" fmla="val 226"/>
                <a:gd name="f65" fmla="val 166"/>
                <a:gd name="f66" fmla="val 168"/>
                <a:gd name="f67" fmla="val 232"/>
                <a:gd name="f68" fmla="val 238"/>
                <a:gd name="f69" fmla="val 263"/>
                <a:gd name="f70" fmla="val 270"/>
                <a:gd name="f71" fmla="val 269"/>
                <a:gd name="f72" fmla="val 267"/>
                <a:gd name="f73" fmla="val 149"/>
                <a:gd name="f74" fmla="val 290"/>
                <a:gd name="f75" fmla="val 207"/>
                <a:gd name="f76" fmla="val 201"/>
                <a:gd name="f77" fmla="val 208"/>
                <a:gd name="f78" fmla="val 202"/>
                <a:gd name="f79" fmla="val 211"/>
                <a:gd name="f80" fmla="val 195"/>
                <a:gd name="f81" fmla="val 190"/>
                <a:gd name="f82" fmla="val 162"/>
                <a:gd name="f83" fmla="val 182"/>
                <a:gd name="f84" fmla="val 196"/>
                <a:gd name="f85" fmla="val 171"/>
                <a:gd name="f86" fmla="val 191"/>
                <a:gd name="f87" fmla="val 188"/>
                <a:gd name="f88" fmla="val 185"/>
                <a:gd name="f89" fmla="val 174"/>
                <a:gd name="f90" fmla="val 181"/>
                <a:gd name="f91" fmla="val 169"/>
                <a:gd name="f92" fmla="val 206"/>
                <a:gd name="f93" fmla="val 186"/>
                <a:gd name="f94" fmla="val 192"/>
                <a:gd name="f95" fmla="val 193"/>
                <a:gd name="f96" fmla="val 213"/>
                <a:gd name="f97" fmla="val 189"/>
                <a:gd name="f98" fmla="val 216"/>
                <a:gd name="f99" fmla="val 199"/>
                <a:gd name="f100" fmla="val 200"/>
                <a:gd name="f101" fmla="val 219"/>
                <a:gd name="f102" fmla="val 217"/>
                <a:gd name="f103" fmla="val 205"/>
                <a:gd name="f104" fmla="val 241"/>
                <a:gd name="f105" fmla="val 197"/>
                <a:gd name="f106" fmla="val 233"/>
                <a:gd name="f107" fmla="val 245"/>
                <a:gd name="f108" fmla="val 187"/>
                <a:gd name="f109" fmla="val 243"/>
                <a:gd name="f110" fmla="val 178"/>
                <a:gd name="f111" fmla="val 258"/>
                <a:gd name="f112" fmla="val 179"/>
                <a:gd name="f113" fmla="val 268"/>
                <a:gd name="f114" fmla="val 260"/>
                <a:gd name="f115" fmla="val 203"/>
                <a:gd name="f116" fmla="val 303"/>
                <a:gd name="f117" fmla="val 315"/>
                <a:gd name="f118" fmla="val 157"/>
                <a:gd name="f119" fmla="val 327"/>
                <a:gd name="f120" fmla="val 339"/>
                <a:gd name="f121" fmla="val 183"/>
                <a:gd name="f122" fmla="val 335"/>
                <a:gd name="f123" fmla="val 214"/>
                <a:gd name="f124" fmla="val 334"/>
                <a:gd name="f125" fmla="val 336"/>
                <a:gd name="f126" fmla="val 337"/>
                <a:gd name="f127" fmla="val 333"/>
                <a:gd name="f128" fmla="val 323"/>
                <a:gd name="f129" fmla="val 184"/>
                <a:gd name="f130" fmla="val 177"/>
                <a:gd name="f131" fmla="val 173"/>
                <a:gd name="f132" fmla="val 1198"/>
                <a:gd name="f133" fmla="val 1202"/>
                <a:gd name="f134" fmla="val 159"/>
                <a:gd name="f135" fmla="val 1206"/>
                <a:gd name="f136" fmla="val 161"/>
                <a:gd name="f137" fmla="val 1200"/>
                <a:gd name="f138" fmla="val 160"/>
                <a:gd name="f139" fmla="val 1330"/>
                <a:gd name="f140" fmla="val 1342"/>
                <a:gd name="f141" fmla="val 1390"/>
                <a:gd name="f142" fmla="val 1398"/>
                <a:gd name="f143" fmla="val 170"/>
                <a:gd name="f144" fmla="val 1408"/>
                <a:gd name="f145" fmla="val 1407"/>
                <a:gd name="f146" fmla="val 1405"/>
                <a:gd name="f147" fmla="val 1402"/>
                <a:gd name="f148" fmla="val 1403"/>
                <a:gd name="f149" fmla="val 176"/>
                <a:gd name="f150" fmla="val 1404"/>
                <a:gd name="f151" fmla="val 1401"/>
                <a:gd name="f152" fmla="val 1396"/>
                <a:gd name="f153" fmla="val 1409"/>
                <a:gd name="f154" fmla="val 1413"/>
                <a:gd name="f155" fmla="val 1414"/>
                <a:gd name="f156" fmla="val 1412"/>
                <a:gd name="f157" fmla="val 1415"/>
                <a:gd name="f158" fmla="val 1410"/>
                <a:gd name="f159" fmla="val 2007"/>
                <a:gd name="f160" fmla="val 288"/>
                <a:gd name="f161" fmla="val 297"/>
                <a:gd name="f162" fmla="val 2014"/>
                <a:gd name="f163" fmla="val 299"/>
                <a:gd name="f164" fmla="val 2013"/>
                <a:gd name="f165" fmla="val 307"/>
                <a:gd name="f166" fmla="val 314"/>
                <a:gd name="f167" fmla="val 320"/>
                <a:gd name="f168" fmla="val 302"/>
                <a:gd name="f169" fmla="val 296"/>
                <a:gd name="f170" fmla="val 2016"/>
                <a:gd name="f171" fmla="val 2019"/>
                <a:gd name="f172" fmla="val 300"/>
                <a:gd name="f173" fmla="val 2017"/>
                <a:gd name="f174" fmla="val 2015"/>
                <a:gd name="f175" fmla="val 44"/>
                <a:gd name="f176" fmla="val 2421"/>
                <a:gd name="f177" fmla="val 42"/>
                <a:gd name="f178" fmla="val 2424"/>
                <a:gd name="f179" fmla="val 48"/>
                <a:gd name="f180" fmla="val 2430"/>
                <a:gd name="f181" fmla="val 45"/>
                <a:gd name="f182" fmla="val 363"/>
                <a:gd name="f183" fmla="val 375"/>
                <a:gd name="f184" fmla="val 381"/>
                <a:gd name="f185" fmla="val 387"/>
                <a:gd name="f186" fmla="val 426"/>
                <a:gd name="f187" fmla="val 175"/>
                <a:gd name="f188" fmla="val 425"/>
                <a:gd name="f189" fmla="val 423"/>
                <a:gd name="f190" fmla="val 436"/>
                <a:gd name="f191" fmla="val 448"/>
                <a:gd name="f192" fmla="val 484"/>
                <a:gd name="f193" fmla="val 496"/>
                <a:gd name="f194" fmla="val 508"/>
                <a:gd name="f195" fmla="val 520"/>
                <a:gd name="f196" fmla="val 163"/>
                <a:gd name="f197" fmla="val 514"/>
                <a:gd name="f198" fmla="val 544"/>
                <a:gd name="f199" fmla="val 556"/>
                <a:gd name="f200" fmla="val 568"/>
                <a:gd name="f201" fmla="val 581"/>
                <a:gd name="f202" fmla="val 617"/>
                <a:gd name="f203" fmla="val 629"/>
                <a:gd name="f204" fmla="val 125"/>
                <a:gd name="f205" fmla="val 624"/>
                <a:gd name="f206" fmla="val 134"/>
                <a:gd name="f207" fmla="val 138"/>
                <a:gd name="f208" fmla="val 625"/>
                <a:gd name="f209" fmla="val 641"/>
                <a:gd name="f210" fmla="val 665"/>
                <a:gd name="f211" fmla="val 677"/>
                <a:gd name="f212" fmla="val 683"/>
                <a:gd name="f213" fmla="val 686"/>
                <a:gd name="f214" fmla="val 151"/>
                <a:gd name="f215" fmla="val 136"/>
                <a:gd name="f216" fmla="val 689"/>
                <a:gd name="f217" fmla="val 701"/>
                <a:gd name="f218" fmla="val 726"/>
                <a:gd name="f219" fmla="val 738"/>
                <a:gd name="f220" fmla="val 750"/>
                <a:gd name="f221" fmla="val 105"/>
                <a:gd name="f222" fmla="val 754"/>
                <a:gd name="f223" fmla="val 100"/>
                <a:gd name="f224" fmla="val 755"/>
                <a:gd name="f225" fmla="val 94"/>
                <a:gd name="f226" fmla="val 82"/>
                <a:gd name="f227" fmla="val 69"/>
                <a:gd name="f228" fmla="val 762"/>
                <a:gd name="f229" fmla="val 36"/>
                <a:gd name="f230" fmla="val 786"/>
                <a:gd name="f231" fmla="val 798"/>
                <a:gd name="f232" fmla="val 810"/>
                <a:gd name="f233" fmla="val 804"/>
                <a:gd name="f234" fmla="val 79"/>
                <a:gd name="f235" fmla="val 68"/>
                <a:gd name="f236" fmla="val 58"/>
                <a:gd name="f237" fmla="val 816"/>
                <a:gd name="f238" fmla="val 27"/>
                <a:gd name="f239" fmla="val 822"/>
                <a:gd name="f240" fmla="val 846"/>
                <a:gd name="f241" fmla="val 859"/>
                <a:gd name="f242" fmla="val 871"/>
                <a:gd name="f243" fmla="val 883"/>
                <a:gd name="f244" fmla="val 907"/>
                <a:gd name="f245" fmla="val 919"/>
                <a:gd name="f246" fmla="val 931"/>
                <a:gd name="f247" fmla="val 943"/>
                <a:gd name="f248" fmla="val 967"/>
                <a:gd name="f249" fmla="val 979"/>
                <a:gd name="f250" fmla="val 992"/>
                <a:gd name="f251" fmla="val 1004"/>
                <a:gd name="f252" fmla="val 1028"/>
                <a:gd name="f253" fmla="val 1040"/>
                <a:gd name="f254" fmla="val 1052"/>
                <a:gd name="f255" fmla="val 1064"/>
                <a:gd name="f256" fmla="val 1088"/>
                <a:gd name="f257" fmla="val 164"/>
                <a:gd name="f258" fmla="val 167"/>
                <a:gd name="f259" fmla="val 1092"/>
                <a:gd name="f260" fmla="val 1093"/>
                <a:gd name="f261" fmla="val 137"/>
                <a:gd name="f262" fmla="val 1106"/>
                <a:gd name="f263" fmla="val 1127"/>
                <a:gd name="f264" fmla="val 1149"/>
                <a:gd name="f265" fmla="val 1161"/>
                <a:gd name="f266" fmla="val 1173"/>
                <a:gd name="f267" fmla="val 1185"/>
                <a:gd name="f268" fmla="val 1209"/>
                <a:gd name="f269" fmla="val 1208"/>
                <a:gd name="f270" fmla="val 1207"/>
                <a:gd name="f271" fmla="val 1221"/>
                <a:gd name="f272" fmla="val 1233"/>
                <a:gd name="f273" fmla="val 1245"/>
                <a:gd name="f274" fmla="val 1270"/>
                <a:gd name="f275" fmla="val 1282"/>
                <a:gd name="f276" fmla="val 1294"/>
                <a:gd name="f277" fmla="val 1306"/>
                <a:gd name="f278" fmla="val 1354"/>
                <a:gd name="f279" fmla="val 1366"/>
                <a:gd name="f280" fmla="val 1417"/>
                <a:gd name="f281" fmla="val 1420"/>
                <a:gd name="f282" fmla="val 1427"/>
                <a:gd name="f283" fmla="val 1463"/>
                <a:gd name="f284" fmla="val 1475"/>
                <a:gd name="f285" fmla="val 1487"/>
                <a:gd name="f286" fmla="val 1523"/>
                <a:gd name="f287" fmla="val 1535"/>
                <a:gd name="f288" fmla="val 1531"/>
                <a:gd name="f289" fmla="val 1530"/>
                <a:gd name="f290" fmla="val 1548"/>
                <a:gd name="f291" fmla="val 1572"/>
                <a:gd name="f292" fmla="val 1578"/>
                <a:gd name="f293" fmla="val 115"/>
                <a:gd name="f294" fmla="val 106"/>
                <a:gd name="f295" fmla="val 1584"/>
                <a:gd name="f296" fmla="val 1596"/>
                <a:gd name="f297" fmla="val 1608"/>
                <a:gd name="f298" fmla="val 1632"/>
                <a:gd name="f299" fmla="val 1644"/>
                <a:gd name="f300" fmla="val 1656"/>
                <a:gd name="f301" fmla="val 1668"/>
                <a:gd name="f302" fmla="val 1705"/>
                <a:gd name="f303" fmla="val 1717"/>
                <a:gd name="f304" fmla="val 1729"/>
                <a:gd name="f305" fmla="val 1753"/>
                <a:gd name="f306" fmla="val 1765"/>
                <a:gd name="f307" fmla="val 1777"/>
                <a:gd name="f308" fmla="val 1789"/>
                <a:gd name="f309" fmla="val 1801"/>
                <a:gd name="f310" fmla="val 1826"/>
                <a:gd name="f311" fmla="val 1850"/>
                <a:gd name="f312" fmla="val 1874"/>
                <a:gd name="f313" fmla="val 1886"/>
                <a:gd name="f314" fmla="val 1898"/>
                <a:gd name="f315" fmla="val 1934"/>
                <a:gd name="f316" fmla="val 1958"/>
                <a:gd name="f317" fmla="val 1971"/>
                <a:gd name="f318" fmla="val 1995"/>
                <a:gd name="f319" fmla="val 2067"/>
                <a:gd name="f320" fmla="val 2079"/>
                <a:gd name="f321" fmla="val 2091"/>
                <a:gd name="f322" fmla="val 2116"/>
                <a:gd name="f323" fmla="val 2128"/>
                <a:gd name="f324" fmla="val 2140"/>
                <a:gd name="f325" fmla="val 2152"/>
                <a:gd name="f326" fmla="val 2176"/>
                <a:gd name="f327" fmla="val 2188"/>
                <a:gd name="f328" fmla="val 2200"/>
                <a:gd name="f329" fmla="val 2236"/>
                <a:gd name="f330" fmla="val 2249"/>
                <a:gd name="f331" fmla="val 2261"/>
                <a:gd name="f332" fmla="val 2273"/>
                <a:gd name="f333" fmla="val 2297"/>
                <a:gd name="f334" fmla="val 2309"/>
                <a:gd name="f335" fmla="val 2315"/>
                <a:gd name="f336" fmla="val 2321"/>
                <a:gd name="f337" fmla="val 2333"/>
                <a:gd name="f338" fmla="val 2345"/>
                <a:gd name="f339" fmla="val 2369"/>
                <a:gd name="f340" fmla="val 2375"/>
                <a:gd name="f341" fmla="val 2382"/>
                <a:gd name="f342" fmla="val 2386"/>
                <a:gd name="f343" fmla="val 2385"/>
                <a:gd name="f344" fmla="val 2383"/>
                <a:gd name="f345" fmla="val 2388"/>
                <a:gd name="f346" fmla="val 2389"/>
                <a:gd name="f347" fmla="val 2387"/>
                <a:gd name="f348" fmla="val 2391"/>
                <a:gd name="f349" fmla="val 2390"/>
                <a:gd name="f350" fmla="val 2392"/>
                <a:gd name="f351" fmla="val 2394"/>
                <a:gd name="f352" fmla="val 172"/>
                <a:gd name="f353" fmla="val 2418"/>
                <a:gd name="f354" fmla="val 2442"/>
                <a:gd name="f355" fmla="val 2454"/>
                <a:gd name="f356" fmla="val 282"/>
                <a:gd name="f357" fmla="val 2317"/>
                <a:gd name="f358" fmla="val 2316"/>
                <a:gd name="f359" fmla="val 279"/>
                <a:gd name="f360" fmla="val 277"/>
                <a:gd name="f361" fmla="val 2303"/>
                <a:gd name="f362" fmla="val 2272"/>
                <a:gd name="f363" fmla="val 2055"/>
                <a:gd name="f364" fmla="val 2031"/>
                <a:gd name="f365" fmla="val 326"/>
                <a:gd name="f366" fmla="val 1910"/>
                <a:gd name="f367" fmla="val 1906"/>
                <a:gd name="f368" fmla="val 247"/>
                <a:gd name="f369" fmla="val 1905"/>
                <a:gd name="f370" fmla="val 255"/>
                <a:gd name="f371" fmla="val 294"/>
                <a:gd name="f372" fmla="val 1838"/>
                <a:gd name="f373" fmla="val 1813"/>
                <a:gd name="f374" fmla="val 284"/>
                <a:gd name="f375" fmla="val 1771"/>
                <a:gd name="f376" fmla="val 1760"/>
                <a:gd name="f377" fmla="val 280"/>
                <a:gd name="f378" fmla="val 286"/>
                <a:gd name="f379" fmla="val 1761"/>
                <a:gd name="f380" fmla="val 351"/>
                <a:gd name="f381" fmla="val 1604"/>
                <a:gd name="f382" fmla="val 1603"/>
                <a:gd name="f383" fmla="val 281"/>
                <a:gd name="f384" fmla="val 1511"/>
                <a:gd name="f385" fmla="val 1124"/>
                <a:gd name="f386" fmla="val 1112"/>
                <a:gd name="f387" fmla="val 1100"/>
                <a:gd name="f388" fmla="val 653"/>
                <a:gd name="f389" fmla="val 605"/>
                <a:gd name="f390" fmla="val 575"/>
                <a:gd name="f391" fmla="val 460"/>
                <a:gd name="f392" fmla="val 359"/>
                <a:gd name="f393" fmla="val 228"/>
                <a:gd name="f394" fmla="val 348"/>
                <a:gd name="f395" fmla="val 2455"/>
                <a:gd name="f396" fmla="val 2456"/>
                <a:gd name="f397" fmla="val 2462"/>
                <a:gd name="f398" fmla="val 235"/>
                <a:gd name="f399" fmla="val 2465"/>
                <a:gd name="f400" fmla="val 240"/>
                <a:gd name="f401" fmla="val 2466"/>
                <a:gd name="f402" fmla="val 239"/>
                <a:gd name="f403" fmla="val 2461"/>
                <a:gd name="f404" fmla="val 237"/>
                <a:gd name="f405" fmla="val 2457"/>
                <a:gd name="f406" fmla="val 234"/>
                <a:gd name="f407" fmla="val 2547"/>
                <a:gd name="f408" fmla="val 2549"/>
                <a:gd name="f409" fmla="val 2551"/>
                <a:gd name="f410" fmla="val 248"/>
                <a:gd name="f411" fmla="val 2557"/>
                <a:gd name="f412" fmla="val 2459"/>
                <a:gd name="f413" fmla="val 2490"/>
                <a:gd name="f414" fmla="val 2502"/>
                <a:gd name="f415" fmla="val 2514"/>
                <a:gd name="f416" fmla="val 2521"/>
                <a:gd name="f417" fmla="val 2532"/>
                <a:gd name="f418" fmla="val 2540"/>
                <a:gd name="f419" fmla="val 2541"/>
                <a:gd name="f420" fmla="val 2545"/>
                <a:gd name="f421" fmla="val 2543"/>
                <a:gd name="f422" fmla="val 2539"/>
                <a:gd name="f423" fmla="val 2548"/>
                <a:gd name="f424" fmla="val 2550"/>
                <a:gd name="f425" fmla="val 2558"/>
                <a:gd name="f426" fmla="val 2563"/>
                <a:gd name="f427" fmla="val 2562"/>
                <a:gd name="f428" fmla="val 2561"/>
                <a:gd name="f429" fmla="val 2560"/>
                <a:gd name="f430" fmla="val 252"/>
                <a:gd name="f431" fmla="val 253"/>
                <a:gd name="f432" fmla="val 246"/>
                <a:gd name="f433" fmla="val 2484"/>
                <a:gd name="f434" fmla="val 2481"/>
                <a:gd name="f435" fmla="val 244"/>
                <a:gd name="f436" fmla="val 2477"/>
                <a:gd name="f437" fmla="val 249"/>
                <a:gd name="f438" fmla="val 2470"/>
                <a:gd name="f439" fmla="val 2474"/>
                <a:gd name="f440" fmla="val 2476"/>
                <a:gd name="f441" fmla="val 2472"/>
                <a:gd name="f442" fmla="val 2564"/>
                <a:gd name="f443" fmla="val 2566"/>
                <a:gd name="f444" fmla="val 2565"/>
                <a:gd name="f445" fmla="val 2585"/>
                <a:gd name="f446" fmla="val 261"/>
                <a:gd name="f447" fmla="val 2604"/>
                <a:gd name="f448" fmla="val 251"/>
                <a:gd name="f449" fmla="val 2630"/>
                <a:gd name="f450" fmla="val 2629"/>
                <a:gd name="f451" fmla="val 2623"/>
                <a:gd name="f452" fmla="val 2611"/>
                <a:gd name="f453" fmla="val 2599"/>
                <a:gd name="f454" fmla="val 2575"/>
                <a:gd name="f455" fmla="val 2570"/>
                <a:gd name="f456" fmla="val 2631"/>
                <a:gd name="f457" fmla="val 2635"/>
                <a:gd name="f458" fmla="val 2636"/>
                <a:gd name="f459" fmla="val 2637"/>
                <a:gd name="f460" fmla="val 2638"/>
                <a:gd name="f461" fmla="val 2632"/>
                <a:gd name="f462" fmla="val 306"/>
                <a:gd name="f463" fmla="val 2651"/>
                <a:gd name="f464" fmla="val 293"/>
                <a:gd name="f465" fmla="val 2657"/>
                <a:gd name="f466" fmla="val 2659"/>
                <a:gd name="f467" fmla="val 2647"/>
                <a:gd name="f468" fmla="val 2641"/>
                <a:gd name="f469" fmla="val 2644"/>
                <a:gd name="f470" fmla="val 2696"/>
                <a:gd name="f471" fmla="val 2732"/>
                <a:gd name="f472" fmla="val 2768"/>
                <a:gd name="f473" fmla="val 2792"/>
                <a:gd name="f474" fmla="val 2805"/>
                <a:gd name="f475" fmla="val 2817"/>
                <a:gd name="f476" fmla="val 2829"/>
                <a:gd name="f477" fmla="val 2853"/>
                <a:gd name="f478" fmla="val 2868"/>
                <a:gd name="f479" fmla="val 283"/>
                <a:gd name="f480" fmla="val 2867"/>
                <a:gd name="f481" fmla="val 2865"/>
                <a:gd name="f482" fmla="val 2877"/>
                <a:gd name="f483" fmla="val 2883"/>
                <a:gd name="f484" fmla="val 2889"/>
                <a:gd name="f485" fmla="val 2913"/>
                <a:gd name="f486" fmla="val 354"/>
                <a:gd name="f487" fmla="val 2794"/>
                <a:gd name="f488" fmla="val 357"/>
                <a:gd name="f489" fmla="val 2795"/>
                <a:gd name="f490" fmla="val 358"/>
                <a:gd name="f491" fmla="val 369"/>
                <a:gd name="f492" fmla="val 2756"/>
                <a:gd name="f493" fmla="val 2744"/>
                <a:gd name="f494" fmla="val 2708"/>
                <a:gd name="f495" fmla="val 2692"/>
                <a:gd name="f496" fmla="val 2690"/>
                <a:gd name="f497" fmla="val 341"/>
                <a:gd name="f498" fmla="val 353"/>
                <a:gd name="f499" fmla="val 2684"/>
                <a:gd name="f500" fmla="val 2672"/>
                <a:gd name="f501" fmla="val 2660"/>
                <a:gd name="f502" fmla="val 345"/>
                <a:gd name="f503" fmla="val 355"/>
                <a:gd name="f504" fmla="*/ f2 1 399"/>
                <a:gd name="f505" fmla="*/ f3 1 2914"/>
                <a:gd name="f506" fmla="val f4"/>
                <a:gd name="f507" fmla="val f5"/>
                <a:gd name="f508" fmla="val f6"/>
                <a:gd name="f509" fmla="+- f508 0 f506"/>
                <a:gd name="f510" fmla="+- f507 0 f506"/>
                <a:gd name="f511" fmla="*/ f510 1 399"/>
                <a:gd name="f512" fmla="*/ f509 1 2914"/>
                <a:gd name="f513" fmla="*/ f506 1 f511"/>
                <a:gd name="f514" fmla="*/ f507 1 f511"/>
                <a:gd name="f515" fmla="*/ f506 1 f512"/>
                <a:gd name="f516" fmla="*/ f508 1 f512"/>
                <a:gd name="f517" fmla="*/ f513 f504 1"/>
                <a:gd name="f518" fmla="*/ f514 f504 1"/>
                <a:gd name="f519" fmla="*/ f516 f505 1"/>
                <a:gd name="f520" fmla="*/ f515 f505 1"/>
              </a:gdLst>
              <a:ahLst/>
              <a:cxnLst>
                <a:cxn ang="3cd4">
                  <a:pos x="hc" y="t"/>
                </a:cxn>
                <a:cxn ang="0">
                  <a:pos x="r" y="vc"/>
                </a:cxn>
                <a:cxn ang="cd4">
                  <a:pos x="hc" y="b"/>
                </a:cxn>
                <a:cxn ang="cd2">
                  <a:pos x="l" y="vc"/>
                </a:cxn>
              </a:cxnLst>
              <a:rect l="f517" t="f520" r="f518" b="f519"/>
              <a:pathLst>
                <a:path w="399" h="2914">
                  <a:moveTo>
                    <a:pt x="f7" y="f4"/>
                  </a:moveTo>
                  <a:cubicBezTo>
                    <a:pt x="f8" y="f9"/>
                    <a:pt x="f10" y="f11"/>
                    <a:pt x="f12" y="f13"/>
                  </a:cubicBezTo>
                  <a:lnTo>
                    <a:pt x="f12" y="f13"/>
                  </a:lnTo>
                  <a:cubicBezTo>
                    <a:pt x="f14" y="f15"/>
                    <a:pt x="f16" y="f4"/>
                    <a:pt x="f17" y="f4"/>
                  </a:cubicBezTo>
                  <a:close/>
                  <a:moveTo>
                    <a:pt x="f12" y="f13"/>
                  </a:moveTo>
                  <a:cubicBezTo>
                    <a:pt x="f18" y="f19"/>
                    <a:pt x="f8" y="f20"/>
                    <a:pt x="f7" y="f20"/>
                  </a:cubicBezTo>
                  <a:cubicBezTo>
                    <a:pt x="f21" y="f20"/>
                    <a:pt x="f7" y="f22"/>
                    <a:pt x="f7" y="f23"/>
                  </a:cubicBezTo>
                  <a:lnTo>
                    <a:pt x="f24" y="f23"/>
                  </a:lnTo>
                  <a:cubicBezTo>
                    <a:pt x="f24" y="f23"/>
                    <a:pt x="f17" y="f22"/>
                    <a:pt x="f7" y="f22"/>
                  </a:cubicBezTo>
                  <a:lnTo>
                    <a:pt x="f24" y="f22"/>
                  </a:lnTo>
                  <a:cubicBezTo>
                    <a:pt x="f24" y="f25"/>
                    <a:pt x="f26" y="f27"/>
                    <a:pt x="f12" y="f13"/>
                  </a:cubicBezTo>
                  <a:close/>
                  <a:moveTo>
                    <a:pt x="f21" y="f23"/>
                  </a:moveTo>
                  <a:lnTo>
                    <a:pt x="f7" y="f28"/>
                  </a:lnTo>
                  <a:lnTo>
                    <a:pt x="f17" y="f28"/>
                  </a:lnTo>
                  <a:cubicBezTo>
                    <a:pt x="f17" y="f28"/>
                    <a:pt x="f29" y="f28"/>
                    <a:pt x="f7" y="f23"/>
                  </a:cubicBezTo>
                  <a:close/>
                  <a:moveTo>
                    <a:pt x="f21" y="f28"/>
                  </a:moveTo>
                  <a:cubicBezTo>
                    <a:pt x="f30" y="f28"/>
                    <a:pt x="f29" y="f28"/>
                    <a:pt x="f21" y="f31"/>
                  </a:cubicBezTo>
                  <a:lnTo>
                    <a:pt x="f7" y="f31"/>
                  </a:lnTo>
                  <a:cubicBezTo>
                    <a:pt x="f17" y="f28"/>
                    <a:pt x="f17" y="f28"/>
                    <a:pt x="f7" y="f28"/>
                  </a:cubicBezTo>
                  <a:close/>
                  <a:moveTo>
                    <a:pt x="f32" y="f33"/>
                  </a:moveTo>
                  <a:cubicBezTo>
                    <a:pt x="f34" y="f33"/>
                    <a:pt x="f35" y="f36"/>
                    <a:pt x="f35" y="f36"/>
                  </a:cubicBezTo>
                  <a:lnTo>
                    <a:pt x="f24" y="f36"/>
                  </a:lnTo>
                  <a:cubicBezTo>
                    <a:pt x="f24" y="f37"/>
                    <a:pt x="f38" y="f33"/>
                    <a:pt x="f32" y="f33"/>
                  </a:cubicBezTo>
                  <a:close/>
                  <a:moveTo>
                    <a:pt x="f21" y="f39"/>
                  </a:moveTo>
                  <a:lnTo>
                    <a:pt x="f21" y="f39"/>
                  </a:lnTo>
                  <a:cubicBezTo>
                    <a:pt x="f21" y="f39"/>
                    <a:pt x="f21" y="f39"/>
                    <a:pt x="f21" y="f39"/>
                  </a:cubicBezTo>
                  <a:lnTo>
                    <a:pt x="f21" y="f39"/>
                  </a:lnTo>
                  <a:cubicBezTo>
                    <a:pt x="f21" y="f39"/>
                    <a:pt x="f21" y="f39"/>
                    <a:pt x="f21" y="f39"/>
                  </a:cubicBezTo>
                  <a:lnTo>
                    <a:pt x="f21" y="f39"/>
                  </a:lnTo>
                  <a:cubicBezTo>
                    <a:pt x="f21" y="f39"/>
                    <a:pt x="f21" y="f39"/>
                    <a:pt x="f21" y="f39"/>
                  </a:cubicBezTo>
                  <a:close/>
                  <a:moveTo>
                    <a:pt x="f21" y="f31"/>
                  </a:moveTo>
                  <a:cubicBezTo>
                    <a:pt x="f30" y="f40"/>
                    <a:pt x="f29" y="f40"/>
                    <a:pt x="f21" y="f41"/>
                  </a:cubicBezTo>
                  <a:cubicBezTo>
                    <a:pt x="f42" y="f43"/>
                    <a:pt x="f44" y="f43"/>
                    <a:pt x="f45" y="f43"/>
                  </a:cubicBezTo>
                  <a:cubicBezTo>
                    <a:pt x="f46" y="f43"/>
                    <a:pt x="f7" y="f43"/>
                    <a:pt x="f35" y="f47"/>
                  </a:cubicBezTo>
                  <a:lnTo>
                    <a:pt x="f30" y="f48"/>
                  </a:lnTo>
                  <a:lnTo>
                    <a:pt x="f29" y="f48"/>
                  </a:lnTo>
                  <a:cubicBezTo>
                    <a:pt x="f49" y="f37"/>
                    <a:pt x="f50" y="f51"/>
                    <a:pt x="f52" y="f53"/>
                  </a:cubicBezTo>
                  <a:lnTo>
                    <a:pt x="f52" y="f53"/>
                  </a:lnTo>
                  <a:cubicBezTo>
                    <a:pt x="f49" y="f54"/>
                    <a:pt x="f55" y="f54"/>
                    <a:pt x="f56" y="f54"/>
                  </a:cubicBezTo>
                  <a:cubicBezTo>
                    <a:pt x="f57" y="f54"/>
                    <a:pt x="f58" y="f39"/>
                    <a:pt x="f30" y="f39"/>
                  </a:cubicBezTo>
                  <a:cubicBezTo>
                    <a:pt x="f59" y="f39"/>
                    <a:pt x="f56" y="f60"/>
                    <a:pt x="f52" y="f53"/>
                  </a:cubicBezTo>
                  <a:lnTo>
                    <a:pt x="f52" y="f53"/>
                  </a:lnTo>
                  <a:cubicBezTo>
                    <a:pt x="f61" y="f62"/>
                    <a:pt x="f44" y="f63"/>
                    <a:pt x="f29" y="f39"/>
                  </a:cubicBezTo>
                  <a:cubicBezTo>
                    <a:pt x="f61" y="f39"/>
                    <a:pt x="f55" y="f39"/>
                    <a:pt x="f21" y="f39"/>
                  </a:cubicBezTo>
                  <a:lnTo>
                    <a:pt x="f21" y="f39"/>
                  </a:lnTo>
                  <a:cubicBezTo>
                    <a:pt x="f64" y="f65"/>
                    <a:pt x="f29" y="f66"/>
                    <a:pt x="f67" y="f66"/>
                  </a:cubicBezTo>
                  <a:cubicBezTo>
                    <a:pt x="f68" y="f66"/>
                    <a:pt x="f68" y="f39"/>
                    <a:pt x="f35" y="f39"/>
                  </a:cubicBezTo>
                  <a:cubicBezTo>
                    <a:pt x="f35" y="f39"/>
                    <a:pt x="f69" y="f53"/>
                    <a:pt x="f70" y="f54"/>
                  </a:cubicBezTo>
                  <a:lnTo>
                    <a:pt x="f70" y="f54"/>
                  </a:lnTo>
                  <a:cubicBezTo>
                    <a:pt x="f71" y="f63"/>
                    <a:pt x="f72" y="f39"/>
                    <a:pt x="f24" y="f39"/>
                  </a:cubicBezTo>
                  <a:cubicBezTo>
                    <a:pt x="f24" y="f62"/>
                    <a:pt x="f38" y="f54"/>
                    <a:pt x="f32" y="f54"/>
                  </a:cubicBezTo>
                  <a:cubicBezTo>
                    <a:pt x="f14" y="f54"/>
                    <a:pt x="f14" y="f54"/>
                    <a:pt x="f70" y="f54"/>
                  </a:cubicBezTo>
                  <a:lnTo>
                    <a:pt x="f70" y="f54"/>
                  </a:lnTo>
                  <a:cubicBezTo>
                    <a:pt x="f32" y="f73"/>
                    <a:pt x="f16" y="f36"/>
                    <a:pt x="f35" y="f36"/>
                  </a:cubicBezTo>
                  <a:cubicBezTo>
                    <a:pt x="f29" y="f48"/>
                    <a:pt x="f74" y="f47"/>
                    <a:pt x="f35" y="f41"/>
                  </a:cubicBezTo>
                  <a:cubicBezTo>
                    <a:pt x="f7" y="f40"/>
                    <a:pt x="f29" y="f40"/>
                    <a:pt x="f21" y="f31"/>
                  </a:cubicBezTo>
                  <a:close/>
                  <a:moveTo>
                    <a:pt x="f30" y="f75"/>
                  </a:moveTo>
                  <a:cubicBezTo>
                    <a:pt x="f76" y="f77"/>
                    <a:pt x="f78" y="f79"/>
                    <a:pt x="f76" y="f57"/>
                  </a:cubicBezTo>
                  <a:lnTo>
                    <a:pt x="f76" y="f57"/>
                  </a:lnTo>
                  <a:cubicBezTo>
                    <a:pt x="f80" y="f59"/>
                    <a:pt x="f30" y="f77"/>
                    <a:pt x="f30" y="f75"/>
                  </a:cubicBezTo>
                  <a:close/>
                  <a:moveTo>
                    <a:pt x="f21" y="f39"/>
                  </a:moveTo>
                  <a:cubicBezTo>
                    <a:pt x="f81" y="f82"/>
                    <a:pt x="f50" y="f83"/>
                    <a:pt x="f21" y="f83"/>
                  </a:cubicBezTo>
                  <a:cubicBezTo>
                    <a:pt x="f78" y="f83"/>
                    <a:pt x="f84" y="f85"/>
                    <a:pt x="f86" y="f85"/>
                  </a:cubicBezTo>
                  <a:cubicBezTo>
                    <a:pt x="f87" y="f85"/>
                    <a:pt x="f88" y="f89"/>
                    <a:pt x="f90" y="f83"/>
                  </a:cubicBezTo>
                  <a:cubicBezTo>
                    <a:pt x="f21" y="f83"/>
                    <a:pt x="f91" y="f30"/>
                    <a:pt x="f90" y="f92"/>
                  </a:cubicBezTo>
                  <a:cubicBezTo>
                    <a:pt x="f93" y="f92"/>
                    <a:pt x="f81" y="f92"/>
                    <a:pt x="f94" y="f92"/>
                  </a:cubicBezTo>
                  <a:lnTo>
                    <a:pt x="f94" y="f92"/>
                  </a:lnTo>
                  <a:cubicBezTo>
                    <a:pt x="f95" y="f92"/>
                    <a:pt x="f95" y="f92"/>
                    <a:pt x="f30" y="f92"/>
                  </a:cubicBezTo>
                  <a:lnTo>
                    <a:pt x="f30" y="f92"/>
                  </a:lnTo>
                  <a:cubicBezTo>
                    <a:pt x="f30" y="f92"/>
                    <a:pt x="f30" y="f92"/>
                    <a:pt x="f30" y="f75"/>
                  </a:cubicBezTo>
                  <a:lnTo>
                    <a:pt x="f30" y="f75"/>
                  </a:lnTo>
                  <a:cubicBezTo>
                    <a:pt x="f95" y="f75"/>
                    <a:pt x="f95" y="f75"/>
                    <a:pt x="f94" y="f92"/>
                  </a:cubicBezTo>
                  <a:lnTo>
                    <a:pt x="f94" y="f92"/>
                  </a:lnTo>
                  <a:cubicBezTo>
                    <a:pt x="f90" y="f96"/>
                    <a:pt x="f97" y="f98"/>
                    <a:pt x="f99" y="f55"/>
                  </a:cubicBezTo>
                  <a:lnTo>
                    <a:pt x="f99" y="f55"/>
                  </a:lnTo>
                  <a:cubicBezTo>
                    <a:pt x="f100" y="f101"/>
                    <a:pt x="f76" y="f102"/>
                    <a:pt x="f76" y="f57"/>
                  </a:cubicBezTo>
                  <a:lnTo>
                    <a:pt x="f76" y="f57"/>
                  </a:lnTo>
                  <a:cubicBezTo>
                    <a:pt x="f103" y="f102"/>
                    <a:pt x="f58" y="f21"/>
                    <a:pt x="f21" y="f21"/>
                  </a:cubicBezTo>
                  <a:cubicBezTo>
                    <a:pt x="f7" y="f92"/>
                    <a:pt x="f29" y="f92"/>
                    <a:pt x="f7" y="f92"/>
                  </a:cubicBezTo>
                  <a:lnTo>
                    <a:pt x="f35" y="f30"/>
                  </a:lnTo>
                  <a:cubicBezTo>
                    <a:pt x="f30" y="f83"/>
                    <a:pt x="f104" y="f83"/>
                    <a:pt x="f21" y="f39"/>
                  </a:cubicBezTo>
                  <a:close/>
                  <a:moveTo>
                    <a:pt x="f99" y="f55"/>
                  </a:moveTo>
                  <a:cubicBezTo>
                    <a:pt x="f105" y="f64"/>
                    <a:pt x="f30" y="f106"/>
                    <a:pt x="f30" y="f7"/>
                  </a:cubicBezTo>
                  <a:lnTo>
                    <a:pt x="f21" y="f7"/>
                  </a:lnTo>
                  <a:cubicBezTo>
                    <a:pt x="f21" y="f45"/>
                    <a:pt x="f77" y="f61"/>
                    <a:pt x="f99" y="f55"/>
                  </a:cubicBezTo>
                  <a:close/>
                  <a:moveTo>
                    <a:pt x="f90" y="f7"/>
                  </a:moveTo>
                  <a:lnTo>
                    <a:pt x="f88" y="f107"/>
                  </a:lnTo>
                  <a:lnTo>
                    <a:pt x="f88" y="f107"/>
                  </a:lnTo>
                  <a:cubicBezTo>
                    <a:pt x="f108" y="f109"/>
                    <a:pt x="f81" y="f7"/>
                    <a:pt x="f30" y="f7"/>
                  </a:cubicBezTo>
                  <a:close/>
                  <a:moveTo>
                    <a:pt x="f88" y="f107"/>
                  </a:moveTo>
                  <a:cubicBezTo>
                    <a:pt x="f1" y="f8"/>
                    <a:pt x="f110" y="f111"/>
                    <a:pt x="f91" y="f17"/>
                  </a:cubicBezTo>
                  <a:cubicBezTo>
                    <a:pt x="f112" y="f17"/>
                    <a:pt x="f88" y="f113"/>
                    <a:pt x="f97" y="f14"/>
                  </a:cubicBezTo>
                  <a:lnTo>
                    <a:pt x="f97" y="f14"/>
                  </a:lnTo>
                  <a:cubicBezTo>
                    <a:pt x="f84" y="f71"/>
                    <a:pt x="f103" y="f17"/>
                    <a:pt x="f21" y="f17"/>
                  </a:cubicBezTo>
                  <a:lnTo>
                    <a:pt x="f30" y="f17"/>
                  </a:lnTo>
                  <a:cubicBezTo>
                    <a:pt x="f59" y="f114"/>
                    <a:pt x="f115" y="f114"/>
                    <a:pt x="f94" y="f114"/>
                  </a:cubicBezTo>
                  <a:cubicBezTo>
                    <a:pt x="f90" y="f114"/>
                    <a:pt x="f91" y="f114"/>
                    <a:pt x="f90" y="f35"/>
                  </a:cubicBezTo>
                  <a:lnTo>
                    <a:pt x="f30" y="f35"/>
                  </a:lnTo>
                  <a:lnTo>
                    <a:pt x="f88" y="f107"/>
                  </a:lnTo>
                  <a:close/>
                  <a:moveTo>
                    <a:pt x="f91" y="f17"/>
                  </a:moveTo>
                  <a:cubicBezTo>
                    <a:pt x="f91" y="f17"/>
                    <a:pt x="f91" y="f24"/>
                    <a:pt x="f90" y="f24"/>
                  </a:cubicBezTo>
                  <a:lnTo>
                    <a:pt x="f91" y="f24"/>
                  </a:lnTo>
                  <a:lnTo>
                    <a:pt x="f91" y="f116"/>
                  </a:lnTo>
                  <a:cubicBezTo>
                    <a:pt x="f90" y="f116"/>
                    <a:pt x="f90" y="f116"/>
                    <a:pt x="f90" y="f117"/>
                  </a:cubicBezTo>
                  <a:lnTo>
                    <a:pt x="f118" y="f117"/>
                  </a:lnTo>
                  <a:cubicBezTo>
                    <a:pt x="f118" y="f119"/>
                    <a:pt x="f90" y="f119"/>
                    <a:pt x="f91" y="f120"/>
                  </a:cubicBezTo>
                  <a:cubicBezTo>
                    <a:pt x="f121" y="f120"/>
                    <a:pt x="f100" y="f122"/>
                    <a:pt x="f123" y="f124"/>
                  </a:cubicBezTo>
                  <a:lnTo>
                    <a:pt x="f123" y="f124"/>
                  </a:lnTo>
                  <a:cubicBezTo>
                    <a:pt x="f98" y="f125"/>
                    <a:pt x="f21" y="f126"/>
                    <a:pt x="f101" y="f120"/>
                  </a:cubicBezTo>
                  <a:lnTo>
                    <a:pt x="f7" y="f120"/>
                  </a:lnTo>
                  <a:cubicBezTo>
                    <a:pt x="f68" y="f122"/>
                    <a:pt x="f45" y="f127"/>
                    <a:pt x="f52" y="f127"/>
                  </a:cubicBezTo>
                  <a:cubicBezTo>
                    <a:pt x="f56" y="f127"/>
                    <a:pt x="f102" y="f124"/>
                    <a:pt x="f123" y="f124"/>
                  </a:cubicBezTo>
                  <a:lnTo>
                    <a:pt x="f123" y="f124"/>
                  </a:lnTo>
                  <a:cubicBezTo>
                    <a:pt x="f78" y="f128"/>
                    <a:pt x="f87" y="f117"/>
                    <a:pt x="f21" y="f116"/>
                  </a:cubicBezTo>
                  <a:lnTo>
                    <a:pt x="f29" y="f116"/>
                  </a:lnTo>
                  <a:lnTo>
                    <a:pt x="f21" y="f24"/>
                  </a:lnTo>
                  <a:lnTo>
                    <a:pt x="f30" y="f24"/>
                  </a:lnTo>
                  <a:cubicBezTo>
                    <a:pt x="f30" y="f24"/>
                    <a:pt x="f30" y="f16"/>
                    <a:pt x="f97" y="f14"/>
                  </a:cubicBezTo>
                  <a:lnTo>
                    <a:pt x="f97" y="f14"/>
                  </a:lnTo>
                  <a:cubicBezTo>
                    <a:pt x="f93" y="f14"/>
                    <a:pt x="f129" y="f32"/>
                    <a:pt x="f83" y="f32"/>
                  </a:cubicBezTo>
                  <a:cubicBezTo>
                    <a:pt x="f130" y="f32"/>
                    <a:pt x="f131" y="f70"/>
                    <a:pt x="f91" y="f17"/>
                  </a:cubicBezTo>
                  <a:close/>
                  <a:moveTo>
                    <a:pt x="f39" y="f132"/>
                  </a:moveTo>
                  <a:lnTo>
                    <a:pt x="f39" y="f132"/>
                  </a:lnTo>
                  <a:cubicBezTo>
                    <a:pt x="f60" y="f132"/>
                    <a:pt x="f53" y="f133"/>
                    <a:pt x="f134" y="f135"/>
                  </a:cubicBezTo>
                  <a:lnTo>
                    <a:pt x="f134" y="f135"/>
                  </a:lnTo>
                  <a:cubicBezTo>
                    <a:pt x="f136" y="f137"/>
                    <a:pt x="f138" y="f132"/>
                    <a:pt x="f39" y="f132"/>
                  </a:cubicBezTo>
                  <a:close/>
                  <a:moveTo>
                    <a:pt x="f118" y="f139"/>
                  </a:moveTo>
                  <a:cubicBezTo>
                    <a:pt x="f43" y="f139"/>
                    <a:pt x="f118" y="f140"/>
                    <a:pt x="f118" y="f140"/>
                  </a:cubicBezTo>
                  <a:lnTo>
                    <a:pt x="f118" y="f139"/>
                  </a:lnTo>
                  <a:close/>
                  <a:moveTo>
                    <a:pt x="f118" y="f141"/>
                  </a:moveTo>
                  <a:cubicBezTo>
                    <a:pt x="f118" y="f141"/>
                    <a:pt x="f118" y="f142"/>
                    <a:pt x="f143" y="f144"/>
                  </a:cubicBezTo>
                  <a:lnTo>
                    <a:pt x="f143" y="f144"/>
                  </a:lnTo>
                  <a:cubicBezTo>
                    <a:pt x="f143" y="f145"/>
                    <a:pt x="f91" y="f146"/>
                    <a:pt x="f91" y="f147"/>
                  </a:cubicBezTo>
                  <a:lnTo>
                    <a:pt x="f91" y="f147"/>
                  </a:lnTo>
                  <a:cubicBezTo>
                    <a:pt x="f131" y="f148"/>
                    <a:pt x="f149" y="f150"/>
                    <a:pt x="f112" y="f146"/>
                  </a:cubicBezTo>
                  <a:lnTo>
                    <a:pt x="f112" y="f146"/>
                  </a:lnTo>
                  <a:cubicBezTo>
                    <a:pt x="f143" y="f151"/>
                    <a:pt x="f82" y="f152"/>
                    <a:pt x="f118" y="f141"/>
                  </a:cubicBezTo>
                  <a:close/>
                  <a:moveTo>
                    <a:pt x="f112" y="f146"/>
                  </a:moveTo>
                  <a:cubicBezTo>
                    <a:pt x="f97" y="f153"/>
                    <a:pt x="f76" y="f154"/>
                    <a:pt x="f98" y="f155"/>
                  </a:cubicBezTo>
                  <a:lnTo>
                    <a:pt x="f98" y="f155"/>
                  </a:lnTo>
                  <a:cubicBezTo>
                    <a:pt x="f77" y="f156"/>
                    <a:pt x="f84" y="f153"/>
                    <a:pt x="f112" y="f146"/>
                  </a:cubicBezTo>
                  <a:close/>
                  <a:moveTo>
                    <a:pt x="f143" y="f144"/>
                  </a:moveTo>
                  <a:cubicBezTo>
                    <a:pt x="f131" y="f157"/>
                    <a:pt x="f90" y="f157"/>
                    <a:pt x="f90" y="f157"/>
                  </a:cubicBezTo>
                  <a:cubicBezTo>
                    <a:pt x="f130" y="f156"/>
                    <a:pt x="f131" y="f158"/>
                    <a:pt x="f143" y="f144"/>
                  </a:cubicBezTo>
                  <a:close/>
                  <a:moveTo>
                    <a:pt x="f24" y="f159"/>
                  </a:moveTo>
                  <a:cubicBezTo>
                    <a:pt x="f160" y="f159"/>
                    <a:pt x="f74" y="f159"/>
                    <a:pt x="f161" y="f162"/>
                  </a:cubicBezTo>
                  <a:lnTo>
                    <a:pt x="f161" y="f162"/>
                  </a:lnTo>
                  <a:cubicBezTo>
                    <a:pt x="f163" y="f164"/>
                    <a:pt x="f116" y="f164"/>
                    <a:pt x="f165" y="f164"/>
                  </a:cubicBezTo>
                  <a:cubicBezTo>
                    <a:pt x="f166" y="f164"/>
                    <a:pt x="f167" y="f164"/>
                    <a:pt x="f168" y="f159"/>
                  </a:cubicBezTo>
                  <a:close/>
                  <a:moveTo>
                    <a:pt x="f161" y="f162"/>
                  </a:moveTo>
                  <a:cubicBezTo>
                    <a:pt x="f169" y="f162"/>
                    <a:pt x="f169" y="f170"/>
                    <a:pt x="f168" y="f171"/>
                  </a:cubicBezTo>
                  <a:cubicBezTo>
                    <a:pt x="f172" y="f173"/>
                    <a:pt x="f163" y="f174"/>
                    <a:pt x="f161" y="f162"/>
                  </a:cubicBezTo>
                  <a:close/>
                  <a:moveTo>
                    <a:pt x="f175" y="f176"/>
                  </a:moveTo>
                  <a:lnTo>
                    <a:pt x="f175" y="f176"/>
                  </a:lnTo>
                  <a:cubicBezTo>
                    <a:pt x="f177" y="f176"/>
                    <a:pt x="f177" y="f178"/>
                    <a:pt x="f179" y="f180"/>
                  </a:cubicBezTo>
                  <a:cubicBezTo>
                    <a:pt x="f179" y="f178"/>
                    <a:pt x="f181" y="f176"/>
                    <a:pt x="f175" y="f176"/>
                  </a:cubicBezTo>
                  <a:close/>
                  <a:moveTo>
                    <a:pt x="f90" y="f120"/>
                  </a:moveTo>
                  <a:cubicBezTo>
                    <a:pt x="f91" y="f120"/>
                    <a:pt x="f30" y="f120"/>
                    <a:pt x="f30" y="f182"/>
                  </a:cubicBezTo>
                  <a:lnTo>
                    <a:pt x="f91" y="f182"/>
                  </a:lnTo>
                  <a:cubicBezTo>
                    <a:pt x="f91" y="f182"/>
                    <a:pt x="f118" y="f183"/>
                    <a:pt x="f48" y="f183"/>
                  </a:cubicBezTo>
                  <a:lnTo>
                    <a:pt x="f91" y="f183"/>
                  </a:lnTo>
                  <a:cubicBezTo>
                    <a:pt x="f91" y="f184"/>
                    <a:pt x="f65" y="f184"/>
                    <a:pt x="f138" y="f184"/>
                  </a:cubicBezTo>
                  <a:cubicBezTo>
                    <a:pt x="f62" y="f184"/>
                    <a:pt x="f36" y="f184"/>
                    <a:pt x="f48" y="f185"/>
                  </a:cubicBezTo>
                  <a:cubicBezTo>
                    <a:pt x="f118" y="f185"/>
                    <a:pt x="f48" y="f5"/>
                    <a:pt x="f91" y="f5"/>
                  </a:cubicBezTo>
                  <a:lnTo>
                    <a:pt x="f118" y="f5"/>
                  </a:lnTo>
                  <a:cubicBezTo>
                    <a:pt x="f66" y="f5"/>
                    <a:pt x="f138" y="f186"/>
                    <a:pt x="f131" y="f186"/>
                  </a:cubicBezTo>
                  <a:cubicBezTo>
                    <a:pt x="f187" y="f186"/>
                    <a:pt x="f110" y="f188"/>
                    <a:pt x="f90" y="f189"/>
                  </a:cubicBezTo>
                  <a:lnTo>
                    <a:pt x="f90" y="f189"/>
                  </a:lnTo>
                  <a:cubicBezTo>
                    <a:pt x="f21" y="f190"/>
                    <a:pt x="f91" y="f191"/>
                    <a:pt x="f90" y="f192"/>
                  </a:cubicBezTo>
                  <a:lnTo>
                    <a:pt x="f91" y="f192"/>
                  </a:lnTo>
                  <a:cubicBezTo>
                    <a:pt x="f90" y="f193"/>
                    <a:pt x="f91" y="f194"/>
                    <a:pt x="f30" y="f194"/>
                  </a:cubicBezTo>
                  <a:lnTo>
                    <a:pt x="f91" y="f194"/>
                  </a:lnTo>
                  <a:cubicBezTo>
                    <a:pt x="f91" y="f195"/>
                    <a:pt x="f90" y="f195"/>
                    <a:pt x="f91" y="f195"/>
                  </a:cubicBezTo>
                  <a:cubicBezTo>
                    <a:pt x="f196" y="f197"/>
                    <a:pt x="f138" y="f197"/>
                    <a:pt x="f134" y="f197"/>
                  </a:cubicBezTo>
                  <a:cubicBezTo>
                    <a:pt x="f118" y="f197"/>
                    <a:pt x="f118" y="f197"/>
                    <a:pt x="f118" y="f194"/>
                  </a:cubicBezTo>
                  <a:cubicBezTo>
                    <a:pt x="f48" y="f195"/>
                    <a:pt x="f47" y="f195"/>
                    <a:pt x="f118" y="f198"/>
                  </a:cubicBezTo>
                  <a:cubicBezTo>
                    <a:pt x="f47" y="f198"/>
                    <a:pt x="f47" y="f198"/>
                    <a:pt x="f47" y="f199"/>
                  </a:cubicBezTo>
                  <a:lnTo>
                    <a:pt x="f48" y="f199"/>
                  </a:lnTo>
                  <a:lnTo>
                    <a:pt x="f48" y="f200"/>
                  </a:lnTo>
                  <a:lnTo>
                    <a:pt x="f43" y="f200"/>
                  </a:lnTo>
                  <a:cubicBezTo>
                    <a:pt x="f28" y="f201"/>
                    <a:pt x="f90" y="f202"/>
                    <a:pt x="f43" y="f203"/>
                  </a:cubicBezTo>
                  <a:cubicBezTo>
                    <a:pt x="f204" y="f203"/>
                    <a:pt x="f204" y="f205"/>
                    <a:pt x="f206" y="f205"/>
                  </a:cubicBezTo>
                  <a:cubicBezTo>
                    <a:pt x="f207" y="f205"/>
                    <a:pt x="f36" y="f208"/>
                    <a:pt x="f118" y="f203"/>
                  </a:cubicBezTo>
                  <a:cubicBezTo>
                    <a:pt x="f118" y="f209"/>
                    <a:pt x="f41" y="f209"/>
                    <a:pt x="f41" y="f209"/>
                  </a:cubicBezTo>
                  <a:cubicBezTo>
                    <a:pt x="f31" y="f210"/>
                    <a:pt x="f48" y="f210"/>
                    <a:pt x="f47" y="f211"/>
                  </a:cubicBezTo>
                  <a:lnTo>
                    <a:pt x="f90" y="f211"/>
                  </a:lnTo>
                  <a:cubicBezTo>
                    <a:pt x="f90" y="f212"/>
                    <a:pt x="f65" y="f213"/>
                    <a:pt x="f214" y="f213"/>
                  </a:cubicBezTo>
                  <a:cubicBezTo>
                    <a:pt x="f215" y="f213"/>
                    <a:pt x="f47" y="f212"/>
                    <a:pt x="f47" y="f211"/>
                  </a:cubicBezTo>
                  <a:lnTo>
                    <a:pt x="f43" y="f211"/>
                  </a:lnTo>
                  <a:cubicBezTo>
                    <a:pt x="f41" y="f211"/>
                    <a:pt x="f41" y="f216"/>
                    <a:pt x="f31" y="f216"/>
                  </a:cubicBezTo>
                  <a:lnTo>
                    <a:pt x="f43" y="f216"/>
                  </a:lnTo>
                  <a:cubicBezTo>
                    <a:pt x="f41" y="f217"/>
                    <a:pt x="f43" y="f217"/>
                    <a:pt x="f41" y="f218"/>
                  </a:cubicBezTo>
                  <a:lnTo>
                    <a:pt x="f43" y="f218"/>
                  </a:lnTo>
                  <a:cubicBezTo>
                    <a:pt x="f41" y="f219"/>
                    <a:pt x="f48" y="f219"/>
                    <a:pt x="f48" y="f219"/>
                  </a:cubicBezTo>
                  <a:cubicBezTo>
                    <a:pt x="f47" y="f219"/>
                    <a:pt x="f41" y="f219"/>
                    <a:pt x="f43" y="f220"/>
                  </a:cubicBezTo>
                  <a:cubicBezTo>
                    <a:pt x="f221" y="f222"/>
                    <a:pt x="f223" y="f224"/>
                    <a:pt x="f225" y="f224"/>
                  </a:cubicBezTo>
                  <a:cubicBezTo>
                    <a:pt x="f226" y="f224"/>
                    <a:pt x="f227" y="f220"/>
                    <a:pt x="f28" y="f220"/>
                  </a:cubicBezTo>
                  <a:lnTo>
                    <a:pt x="f28" y="f220"/>
                  </a:lnTo>
                  <a:cubicBezTo>
                    <a:pt x="f41" y="f228"/>
                    <a:pt x="f179" y="f228"/>
                    <a:pt x="f229" y="f230"/>
                  </a:cubicBezTo>
                  <a:lnTo>
                    <a:pt x="f20" y="f230"/>
                  </a:lnTo>
                  <a:lnTo>
                    <a:pt x="f20" y="f231"/>
                  </a:lnTo>
                  <a:lnTo>
                    <a:pt x="f41" y="f231"/>
                  </a:lnTo>
                  <a:cubicBezTo>
                    <a:pt x="f31" y="f231"/>
                    <a:pt x="f43" y="f232"/>
                    <a:pt x="f31" y="f232"/>
                  </a:cubicBezTo>
                  <a:cubicBezTo>
                    <a:pt x="f40" y="f233"/>
                    <a:pt x="f234" y="f233"/>
                    <a:pt x="f235" y="f233"/>
                  </a:cubicBezTo>
                  <a:cubicBezTo>
                    <a:pt x="f236" y="f233"/>
                    <a:pt x="f177" y="f233"/>
                    <a:pt x="f229" y="f231"/>
                  </a:cubicBezTo>
                  <a:lnTo>
                    <a:pt x="f229" y="f232"/>
                  </a:lnTo>
                  <a:lnTo>
                    <a:pt x="f20" y="f232"/>
                  </a:lnTo>
                  <a:cubicBezTo>
                    <a:pt x="f4" y="f237"/>
                    <a:pt x="f20" y="f237"/>
                    <a:pt x="f238" y="f237"/>
                  </a:cubicBezTo>
                  <a:cubicBezTo>
                    <a:pt x="f177" y="f237"/>
                    <a:pt x="f28" y="f237"/>
                    <a:pt x="f28" y="f239"/>
                  </a:cubicBezTo>
                  <a:lnTo>
                    <a:pt x="f31" y="f239"/>
                  </a:lnTo>
                  <a:cubicBezTo>
                    <a:pt x="f28" y="f240"/>
                    <a:pt x="f41" y="f240"/>
                    <a:pt x="f41" y="f240"/>
                  </a:cubicBezTo>
                  <a:lnTo>
                    <a:pt x="f43" y="f240"/>
                  </a:lnTo>
                  <a:cubicBezTo>
                    <a:pt x="f47" y="f240"/>
                    <a:pt x="f47" y="f240"/>
                    <a:pt x="f48" y="f241"/>
                  </a:cubicBezTo>
                  <a:lnTo>
                    <a:pt x="f47" y="f241"/>
                  </a:lnTo>
                  <a:cubicBezTo>
                    <a:pt x="f118" y="f242"/>
                    <a:pt x="f41" y="f242"/>
                    <a:pt x="f43" y="f243"/>
                  </a:cubicBezTo>
                  <a:lnTo>
                    <a:pt x="f28" y="f243"/>
                  </a:lnTo>
                  <a:cubicBezTo>
                    <a:pt x="f41" y="f244"/>
                    <a:pt x="f229" y="f244"/>
                    <a:pt x="f28" y="f245"/>
                  </a:cubicBezTo>
                  <a:lnTo>
                    <a:pt x="f43" y="f245"/>
                  </a:lnTo>
                  <a:lnTo>
                    <a:pt x="f41" y="f244"/>
                  </a:lnTo>
                  <a:lnTo>
                    <a:pt x="f48" y="f245"/>
                  </a:lnTo>
                  <a:lnTo>
                    <a:pt x="f47" y="f244"/>
                  </a:lnTo>
                  <a:lnTo>
                    <a:pt x="f91" y="f244"/>
                  </a:lnTo>
                  <a:cubicBezTo>
                    <a:pt x="f47" y="f245"/>
                    <a:pt x="f30" y="f245"/>
                    <a:pt x="f91" y="f246"/>
                  </a:cubicBezTo>
                  <a:lnTo>
                    <a:pt x="f41" y="f246"/>
                  </a:lnTo>
                  <a:cubicBezTo>
                    <a:pt x="f28" y="f247"/>
                    <a:pt x="f47" y="f248"/>
                    <a:pt x="f43" y="f249"/>
                  </a:cubicBezTo>
                  <a:lnTo>
                    <a:pt x="f47" y="f249"/>
                  </a:lnTo>
                  <a:cubicBezTo>
                    <a:pt x="f118" y="f249"/>
                    <a:pt x="f47" y="f250"/>
                    <a:pt x="f48" y="f250"/>
                  </a:cubicBezTo>
                  <a:lnTo>
                    <a:pt x="f41" y="f250"/>
                  </a:lnTo>
                  <a:cubicBezTo>
                    <a:pt x="f43" y="f250"/>
                    <a:pt x="f41" y="f251"/>
                    <a:pt x="f48" y="f251"/>
                  </a:cubicBezTo>
                  <a:lnTo>
                    <a:pt x="f43" y="f252"/>
                  </a:lnTo>
                  <a:cubicBezTo>
                    <a:pt x="f41" y="f253"/>
                    <a:pt x="f91" y="f253"/>
                    <a:pt x="f91" y="f254"/>
                  </a:cubicBezTo>
                  <a:cubicBezTo>
                    <a:pt x="f48" y="f254"/>
                    <a:pt x="f47" y="f254"/>
                    <a:pt x="f43" y="f253"/>
                  </a:cubicBezTo>
                  <a:lnTo>
                    <a:pt x="f43" y="f253"/>
                  </a:lnTo>
                  <a:cubicBezTo>
                    <a:pt x="f43" y="f253"/>
                    <a:pt x="f43" y="f254"/>
                    <a:pt x="f47" y="f254"/>
                  </a:cubicBezTo>
                  <a:cubicBezTo>
                    <a:pt x="f43" y="f254"/>
                    <a:pt x="f118" y="f255"/>
                    <a:pt x="f48" y="f255"/>
                  </a:cubicBezTo>
                  <a:cubicBezTo>
                    <a:pt x="f118" y="f255"/>
                    <a:pt x="f91" y="f255"/>
                    <a:pt x="f91" y="f256"/>
                  </a:cubicBezTo>
                  <a:lnTo>
                    <a:pt x="f118" y="f256"/>
                  </a:lnTo>
                  <a:cubicBezTo>
                    <a:pt x="f257" y="f256"/>
                    <a:pt x="f258" y="f259"/>
                    <a:pt x="f131" y="f260"/>
                  </a:cubicBezTo>
                  <a:lnTo>
                    <a:pt x="f131" y="f260"/>
                  </a:lnTo>
                  <a:cubicBezTo>
                    <a:pt x="f261" y="f262"/>
                    <a:pt x="f93" y="f263"/>
                    <a:pt x="f48" y="f264"/>
                  </a:cubicBezTo>
                  <a:cubicBezTo>
                    <a:pt x="f118" y="f265"/>
                    <a:pt x="f118" y="f266"/>
                    <a:pt x="f118" y="f266"/>
                  </a:cubicBezTo>
                  <a:lnTo>
                    <a:pt x="f48" y="f266"/>
                  </a:lnTo>
                  <a:cubicBezTo>
                    <a:pt x="f47" y="f267"/>
                    <a:pt x="f21" y="f267"/>
                    <a:pt x="f90" y="f268"/>
                  </a:cubicBezTo>
                  <a:cubicBezTo>
                    <a:pt x="f91" y="f268"/>
                    <a:pt x="f82" y="f269"/>
                    <a:pt x="f134" y="f135"/>
                  </a:cubicBezTo>
                  <a:lnTo>
                    <a:pt x="f134" y="f135"/>
                  </a:lnTo>
                  <a:cubicBezTo>
                    <a:pt x="f39" y="f270"/>
                    <a:pt x="f39" y="f269"/>
                    <a:pt x="f118" y="f268"/>
                  </a:cubicBezTo>
                  <a:cubicBezTo>
                    <a:pt x="f31" y="f268"/>
                    <a:pt x="f91" y="f271"/>
                    <a:pt x="f47" y="f272"/>
                  </a:cubicBezTo>
                  <a:cubicBezTo>
                    <a:pt x="f41" y="f273"/>
                    <a:pt x="f118" y="f273"/>
                    <a:pt x="f118" y="f274"/>
                  </a:cubicBezTo>
                  <a:lnTo>
                    <a:pt x="f48" y="f274"/>
                  </a:lnTo>
                  <a:cubicBezTo>
                    <a:pt x="f90" y="f275"/>
                    <a:pt x="f30" y="f276"/>
                    <a:pt x="f30" y="f277"/>
                  </a:cubicBezTo>
                  <a:lnTo>
                    <a:pt x="f118" y="f277"/>
                  </a:lnTo>
                  <a:cubicBezTo>
                    <a:pt x="f118" y="f277"/>
                    <a:pt x="f30" y="f277"/>
                    <a:pt x="f21" y="f139"/>
                  </a:cubicBezTo>
                  <a:cubicBezTo>
                    <a:pt x="f30" y="f139"/>
                    <a:pt x="f90" y="f140"/>
                    <a:pt x="f118" y="f140"/>
                  </a:cubicBezTo>
                  <a:lnTo>
                    <a:pt x="f48" y="f140"/>
                  </a:lnTo>
                  <a:cubicBezTo>
                    <a:pt x="f48" y="f278"/>
                    <a:pt x="f30" y="f278"/>
                    <a:pt x="f90" y="f279"/>
                  </a:cubicBezTo>
                  <a:lnTo>
                    <a:pt x="f30" y="f279"/>
                  </a:lnTo>
                  <a:cubicBezTo>
                    <a:pt x="f7" y="f141"/>
                    <a:pt x="f91" y="f141"/>
                    <a:pt x="f21" y="f141"/>
                  </a:cubicBezTo>
                  <a:lnTo>
                    <a:pt x="f91" y="f141"/>
                  </a:lnTo>
                  <a:cubicBezTo>
                    <a:pt x="f90" y="f141"/>
                    <a:pt x="f21" y="f147"/>
                    <a:pt x="f29" y="f157"/>
                  </a:cubicBezTo>
                  <a:cubicBezTo>
                    <a:pt x="f61" y="f157"/>
                    <a:pt x="f56" y="f155"/>
                    <a:pt x="f98" y="f155"/>
                  </a:cubicBezTo>
                  <a:lnTo>
                    <a:pt x="f98" y="f155"/>
                  </a:lnTo>
                  <a:cubicBezTo>
                    <a:pt x="f64" y="f280"/>
                    <a:pt x="f29" y="f281"/>
                    <a:pt x="f29" y="f282"/>
                  </a:cubicBezTo>
                  <a:cubicBezTo>
                    <a:pt x="f48" y="f282"/>
                    <a:pt x="f30" y="f283"/>
                    <a:pt x="f48" y="f284"/>
                  </a:cubicBezTo>
                  <a:cubicBezTo>
                    <a:pt x="f91" y="f285"/>
                    <a:pt x="f47" y="f286"/>
                    <a:pt x="f47" y="f287"/>
                  </a:cubicBezTo>
                  <a:cubicBezTo>
                    <a:pt x="f36" y="f288"/>
                    <a:pt x="f53" y="f289"/>
                    <a:pt x="f60" y="f289"/>
                  </a:cubicBezTo>
                  <a:cubicBezTo>
                    <a:pt x="f136" y="f289"/>
                    <a:pt x="f36" y="f287"/>
                    <a:pt x="f30" y="f287"/>
                  </a:cubicBezTo>
                  <a:lnTo>
                    <a:pt x="f30" y="f290"/>
                  </a:lnTo>
                  <a:lnTo>
                    <a:pt x="f118" y="f291"/>
                  </a:lnTo>
                  <a:lnTo>
                    <a:pt x="f47" y="f291"/>
                  </a:lnTo>
                  <a:cubicBezTo>
                    <a:pt x="f47" y="f292"/>
                    <a:pt x="f293" y="f292"/>
                    <a:pt x="f294" y="f292"/>
                  </a:cubicBezTo>
                  <a:cubicBezTo>
                    <a:pt x="f41" y="f292"/>
                    <a:pt x="f40" y="f292"/>
                    <a:pt x="f31" y="f295"/>
                  </a:cubicBezTo>
                  <a:cubicBezTo>
                    <a:pt x="f43" y="f295"/>
                    <a:pt x="f47" y="f295"/>
                    <a:pt x="f43" y="f296"/>
                  </a:cubicBezTo>
                  <a:lnTo>
                    <a:pt x="f48" y="f295"/>
                  </a:lnTo>
                  <a:lnTo>
                    <a:pt x="f48" y="f295"/>
                  </a:lnTo>
                  <a:cubicBezTo>
                    <a:pt x="f90" y="f296"/>
                    <a:pt x="f31" y="f296"/>
                    <a:pt x="f43" y="f297"/>
                  </a:cubicBezTo>
                  <a:lnTo>
                    <a:pt x="f31" y="f297"/>
                  </a:lnTo>
                  <a:cubicBezTo>
                    <a:pt x="f41" y="f298"/>
                    <a:pt x="f31" y="f299"/>
                    <a:pt x="f48" y="f300"/>
                  </a:cubicBezTo>
                  <a:lnTo>
                    <a:pt x="f43" y="f300"/>
                  </a:lnTo>
                  <a:cubicBezTo>
                    <a:pt x="f41" y="f301"/>
                    <a:pt x="f91" y="f302"/>
                    <a:pt x="f48" y="f303"/>
                  </a:cubicBezTo>
                  <a:lnTo>
                    <a:pt x="f47" y="f303"/>
                  </a:lnTo>
                  <a:cubicBezTo>
                    <a:pt x="f47" y="f303"/>
                    <a:pt x="f118" y="f303"/>
                    <a:pt x="f48" y="f304"/>
                  </a:cubicBezTo>
                  <a:lnTo>
                    <a:pt x="f47" y="f304"/>
                  </a:lnTo>
                  <a:cubicBezTo>
                    <a:pt x="f47" y="f304"/>
                    <a:pt x="f118" y="f305"/>
                    <a:pt x="f48" y="f305"/>
                  </a:cubicBezTo>
                  <a:lnTo>
                    <a:pt x="f47" y="f305"/>
                  </a:lnTo>
                  <a:cubicBezTo>
                    <a:pt x="f41" y="f306"/>
                    <a:pt x="f91" y="f307"/>
                    <a:pt x="f90" y="f308"/>
                  </a:cubicBezTo>
                  <a:cubicBezTo>
                    <a:pt x="f47" y="f308"/>
                    <a:pt x="f43" y="f309"/>
                    <a:pt x="f43" y="f310"/>
                  </a:cubicBezTo>
                  <a:cubicBezTo>
                    <a:pt x="f43" y="f311"/>
                    <a:pt x="f118" y="f312"/>
                    <a:pt x="f91" y="f313"/>
                  </a:cubicBezTo>
                  <a:cubicBezTo>
                    <a:pt x="f43" y="f314"/>
                    <a:pt x="f48" y="f315"/>
                    <a:pt x="f43" y="f316"/>
                  </a:cubicBezTo>
                  <a:lnTo>
                    <a:pt x="f118" y="f316"/>
                  </a:lnTo>
                  <a:cubicBezTo>
                    <a:pt x="f48" y="f316"/>
                    <a:pt x="f90" y="f317"/>
                    <a:pt x="f48" y="f317"/>
                  </a:cubicBezTo>
                  <a:cubicBezTo>
                    <a:pt x="f41" y="f317"/>
                    <a:pt x="f43" y="f318"/>
                    <a:pt x="f43" y="f159"/>
                  </a:cubicBezTo>
                  <a:lnTo>
                    <a:pt x="f91" y="f159"/>
                  </a:lnTo>
                  <a:cubicBezTo>
                    <a:pt x="f31" y="f171"/>
                    <a:pt x="f30" y="f319"/>
                    <a:pt x="f47" y="f320"/>
                  </a:cubicBezTo>
                  <a:cubicBezTo>
                    <a:pt x="f48" y="f320"/>
                    <a:pt x="f48" y="f321"/>
                    <a:pt x="f118" y="f321"/>
                  </a:cubicBezTo>
                  <a:lnTo>
                    <a:pt x="f47" y="f321"/>
                  </a:lnTo>
                  <a:cubicBezTo>
                    <a:pt x="f47" y="f322"/>
                    <a:pt x="f43" y="f323"/>
                    <a:pt x="f47" y="f324"/>
                  </a:cubicBezTo>
                  <a:lnTo>
                    <a:pt x="f43" y="f324"/>
                  </a:lnTo>
                  <a:cubicBezTo>
                    <a:pt x="f43" y="f325"/>
                    <a:pt x="f30" y="f325"/>
                    <a:pt x="f30" y="f326"/>
                  </a:cubicBezTo>
                  <a:lnTo>
                    <a:pt x="f118" y="f326"/>
                  </a:lnTo>
                  <a:cubicBezTo>
                    <a:pt x="f118" y="f327"/>
                    <a:pt x="f43" y="f328"/>
                    <a:pt x="f118" y="f329"/>
                  </a:cubicBezTo>
                  <a:lnTo>
                    <a:pt x="f48" y="f329"/>
                  </a:lnTo>
                  <a:cubicBezTo>
                    <a:pt x="f48" y="f330"/>
                    <a:pt x="f43" y="f331"/>
                    <a:pt x="f91" y="f331"/>
                  </a:cubicBezTo>
                  <a:cubicBezTo>
                    <a:pt x="f47" y="f331"/>
                    <a:pt x="f91" y="f332"/>
                    <a:pt x="f90" y="f333"/>
                  </a:cubicBezTo>
                  <a:lnTo>
                    <a:pt x="f118" y="f333"/>
                  </a:lnTo>
                  <a:cubicBezTo>
                    <a:pt x="f90" y="f334"/>
                    <a:pt x="f30" y="f334"/>
                    <a:pt x="f21" y="f334"/>
                  </a:cubicBezTo>
                  <a:lnTo>
                    <a:pt x="f30" y="f334"/>
                  </a:lnTo>
                  <a:cubicBezTo>
                    <a:pt x="f108" y="f335"/>
                    <a:pt x="f105" y="f335"/>
                    <a:pt x="f92" y="f335"/>
                  </a:cubicBezTo>
                  <a:cubicBezTo>
                    <a:pt x="f57" y="f335"/>
                    <a:pt x="f42" y="f335"/>
                    <a:pt x="f21" y="f336"/>
                  </a:cubicBezTo>
                  <a:lnTo>
                    <a:pt x="f30" y="f336"/>
                  </a:lnTo>
                  <a:cubicBezTo>
                    <a:pt x="f30" y="f337"/>
                    <a:pt x="f21" y="f337"/>
                    <a:pt x="f29" y="f337"/>
                  </a:cubicBezTo>
                  <a:cubicBezTo>
                    <a:pt x="f7" y="f337"/>
                    <a:pt x="f29" y="f338"/>
                    <a:pt x="f30" y="f338"/>
                  </a:cubicBezTo>
                  <a:cubicBezTo>
                    <a:pt x="f21" y="f338"/>
                    <a:pt x="f29" y="f338"/>
                    <a:pt x="f29" y="f339"/>
                  </a:cubicBezTo>
                  <a:lnTo>
                    <a:pt x="f21" y="f339"/>
                  </a:lnTo>
                  <a:cubicBezTo>
                    <a:pt x="f92" y="f340"/>
                    <a:pt x="f59" y="f341"/>
                    <a:pt x="f21" y="f342"/>
                  </a:cubicBezTo>
                  <a:lnTo>
                    <a:pt x="f21" y="f342"/>
                  </a:lnTo>
                  <a:cubicBezTo>
                    <a:pt x="f21" y="f343"/>
                    <a:pt x="f21" y="f344"/>
                    <a:pt x="f21" y="f341"/>
                  </a:cubicBezTo>
                  <a:lnTo>
                    <a:pt x="f29" y="f341"/>
                  </a:lnTo>
                  <a:cubicBezTo>
                    <a:pt x="f64" y="f343"/>
                    <a:pt x="f42" y="f345"/>
                    <a:pt x="f49" y="f346"/>
                  </a:cubicBezTo>
                  <a:lnTo>
                    <a:pt x="f49" y="f346"/>
                  </a:lnTo>
                  <a:cubicBezTo>
                    <a:pt x="f55" y="f345"/>
                    <a:pt x="f101" y="f347"/>
                    <a:pt x="f21" y="f342"/>
                  </a:cubicBezTo>
                  <a:lnTo>
                    <a:pt x="f21" y="f342"/>
                  </a:lnTo>
                  <a:cubicBezTo>
                    <a:pt x="f21" y="f346"/>
                    <a:pt x="f21" y="f348"/>
                    <a:pt x="f101" y="f348"/>
                  </a:cubicBezTo>
                  <a:cubicBezTo>
                    <a:pt x="f56" y="f348"/>
                    <a:pt x="f55" y="f349"/>
                    <a:pt x="f49" y="f346"/>
                  </a:cubicBezTo>
                  <a:lnTo>
                    <a:pt x="f49" y="f346"/>
                  </a:lnTo>
                  <a:cubicBezTo>
                    <a:pt x="f64" y="f350"/>
                    <a:pt x="f44" y="f351"/>
                    <a:pt x="f21" y="f351"/>
                  </a:cubicBezTo>
                  <a:lnTo>
                    <a:pt x="f30" y="f351"/>
                  </a:lnTo>
                  <a:lnTo>
                    <a:pt x="f30" y="f341"/>
                  </a:lnTo>
                  <a:cubicBezTo>
                    <a:pt x="f130" y="f341"/>
                    <a:pt x="f352" y="f347"/>
                    <a:pt x="f134" y="f347"/>
                  </a:cubicBezTo>
                  <a:cubicBezTo>
                    <a:pt x="f53" y="f347"/>
                    <a:pt x="f36" y="f342"/>
                    <a:pt x="f48" y="f341"/>
                  </a:cubicBezTo>
                  <a:lnTo>
                    <a:pt x="f48" y="f341"/>
                  </a:lnTo>
                  <a:cubicBezTo>
                    <a:pt x="f118" y="f351"/>
                    <a:pt x="f30" y="f353"/>
                    <a:pt x="f90" y="f353"/>
                  </a:cubicBezTo>
                  <a:lnTo>
                    <a:pt x="f91" y="f353"/>
                  </a:lnTo>
                  <a:lnTo>
                    <a:pt x="f91" y="f180"/>
                  </a:lnTo>
                  <a:cubicBezTo>
                    <a:pt x="f118" y="f180"/>
                    <a:pt x="f118" y="f354"/>
                    <a:pt x="f118" y="f354"/>
                  </a:cubicBezTo>
                  <a:lnTo>
                    <a:pt x="f30" y="f354"/>
                  </a:lnTo>
                  <a:lnTo>
                    <a:pt x="f30" y="f180"/>
                  </a:lnTo>
                  <a:cubicBezTo>
                    <a:pt x="f21" y="f180"/>
                    <a:pt x="f29" y="f354"/>
                    <a:pt x="f21" y="f354"/>
                  </a:cubicBezTo>
                  <a:cubicBezTo>
                    <a:pt x="f29" y="f354"/>
                    <a:pt x="f7" y="f354"/>
                    <a:pt x="f35" y="f355"/>
                  </a:cubicBezTo>
                  <a:lnTo>
                    <a:pt x="f17" y="f355"/>
                  </a:lnTo>
                  <a:cubicBezTo>
                    <a:pt x="f17" y="f354"/>
                    <a:pt x="f29" y="f180"/>
                    <a:pt x="f29" y="f353"/>
                  </a:cubicBezTo>
                  <a:lnTo>
                    <a:pt x="f17" y="f353"/>
                  </a:lnTo>
                  <a:cubicBezTo>
                    <a:pt x="f7" y="f341"/>
                    <a:pt x="f17" y="f339"/>
                    <a:pt x="f74" y="f337"/>
                  </a:cubicBezTo>
                  <a:lnTo>
                    <a:pt x="f17" y="f336"/>
                  </a:lnTo>
                  <a:lnTo>
                    <a:pt x="f24" y="f336"/>
                  </a:lnTo>
                  <a:cubicBezTo>
                    <a:pt x="f356" y="f357"/>
                    <a:pt x="f356" y="f358"/>
                    <a:pt x="f359" y="f358"/>
                  </a:cubicBezTo>
                  <a:cubicBezTo>
                    <a:pt x="f360" y="f358"/>
                    <a:pt x="f16" y="f357"/>
                    <a:pt x="f71" y="f357"/>
                  </a:cubicBezTo>
                  <a:lnTo>
                    <a:pt x="f71" y="f357"/>
                  </a:lnTo>
                  <a:cubicBezTo>
                    <a:pt x="f68" y="f361"/>
                    <a:pt x="f49" y="f362"/>
                    <a:pt x="f17" y="f331"/>
                  </a:cubicBezTo>
                  <a:lnTo>
                    <a:pt x="f24" y="f331"/>
                  </a:lnTo>
                  <a:cubicBezTo>
                    <a:pt x="f74" y="f330"/>
                    <a:pt x="f21" y="f330"/>
                    <a:pt x="f7" y="f329"/>
                  </a:cubicBezTo>
                  <a:cubicBezTo>
                    <a:pt x="f17" y="f328"/>
                    <a:pt x="f29" y="f326"/>
                    <a:pt x="f24" y="f325"/>
                  </a:cubicBezTo>
                  <a:cubicBezTo>
                    <a:pt x="f29" y="f325"/>
                    <a:pt x="f74" y="f323"/>
                    <a:pt x="f29" y="f323"/>
                  </a:cubicBezTo>
                  <a:cubicBezTo>
                    <a:pt x="f17" y="f322"/>
                    <a:pt x="f24" y="f322"/>
                    <a:pt x="f168" y="f321"/>
                  </a:cubicBezTo>
                  <a:lnTo>
                    <a:pt x="f17" y="f320"/>
                  </a:lnTo>
                  <a:lnTo>
                    <a:pt x="f74" y="f320"/>
                  </a:lnTo>
                  <a:lnTo>
                    <a:pt x="f17" y="f319"/>
                  </a:lnTo>
                  <a:cubicBezTo>
                    <a:pt x="f7" y="f363"/>
                    <a:pt x="f74" y="f364"/>
                    <a:pt x="f168" y="f364"/>
                  </a:cubicBezTo>
                  <a:lnTo>
                    <a:pt x="f24" y="f159"/>
                  </a:lnTo>
                  <a:cubicBezTo>
                    <a:pt x="f74" y="f159"/>
                    <a:pt x="f74" y="f318"/>
                    <a:pt x="f74" y="f317"/>
                  </a:cubicBezTo>
                  <a:lnTo>
                    <a:pt x="f365" y="f317"/>
                  </a:lnTo>
                  <a:cubicBezTo>
                    <a:pt x="f365" y="f316"/>
                    <a:pt x="f168" y="f315"/>
                    <a:pt x="f168" y="f366"/>
                  </a:cubicBezTo>
                  <a:lnTo>
                    <a:pt x="f7" y="f366"/>
                  </a:lnTo>
                  <a:cubicBezTo>
                    <a:pt x="f7" y="f367"/>
                    <a:pt x="f368" y="f369"/>
                    <a:pt x="f370" y="f369"/>
                  </a:cubicBezTo>
                  <a:cubicBezTo>
                    <a:pt x="f70" y="f369"/>
                    <a:pt x="f371" y="f366"/>
                    <a:pt x="f168" y="f366"/>
                  </a:cubicBezTo>
                  <a:lnTo>
                    <a:pt x="f74" y="f314"/>
                  </a:lnTo>
                  <a:lnTo>
                    <a:pt x="f365" y="f314"/>
                  </a:lnTo>
                  <a:cubicBezTo>
                    <a:pt x="f74" y="f314"/>
                    <a:pt x="f182" y="f313"/>
                    <a:pt x="f365" y="f313"/>
                  </a:cubicBezTo>
                  <a:lnTo>
                    <a:pt x="f120" y="f313"/>
                  </a:lnTo>
                  <a:cubicBezTo>
                    <a:pt x="f120" y="f312"/>
                    <a:pt x="f365" y="f311"/>
                    <a:pt x="f365" y="f372"/>
                  </a:cubicBezTo>
                  <a:cubicBezTo>
                    <a:pt x="f74" y="f372"/>
                    <a:pt x="f74" y="f372"/>
                    <a:pt x="f17" y="f310"/>
                  </a:cubicBezTo>
                  <a:cubicBezTo>
                    <a:pt x="f24" y="f373"/>
                    <a:pt x="f168" y="f308"/>
                    <a:pt x="f74" y="f307"/>
                  </a:cubicBezTo>
                  <a:cubicBezTo>
                    <a:pt x="f374" y="f375"/>
                    <a:pt x="f24" y="f375"/>
                    <a:pt x="f14" y="f375"/>
                  </a:cubicBezTo>
                  <a:cubicBezTo>
                    <a:pt x="f69" y="f375"/>
                    <a:pt x="f35" y="f375"/>
                    <a:pt x="f7" y="f306"/>
                  </a:cubicBezTo>
                  <a:cubicBezTo>
                    <a:pt x="f17" y="f306"/>
                    <a:pt x="f16" y="f376"/>
                    <a:pt x="f377" y="f376"/>
                  </a:cubicBezTo>
                  <a:cubicBezTo>
                    <a:pt x="f374" y="f376"/>
                    <a:pt x="f378" y="f379"/>
                    <a:pt x="f74" y="f306"/>
                  </a:cubicBezTo>
                  <a:cubicBezTo>
                    <a:pt x="f74" y="f305"/>
                    <a:pt x="f74" y="f305"/>
                    <a:pt x="f17" y="f303"/>
                  </a:cubicBezTo>
                  <a:lnTo>
                    <a:pt x="f29" y="f303"/>
                  </a:lnTo>
                  <a:cubicBezTo>
                    <a:pt x="f29" y="f303"/>
                    <a:pt x="f7" y="f302"/>
                    <a:pt x="f17" y="f302"/>
                  </a:cubicBezTo>
                  <a:cubicBezTo>
                    <a:pt x="f21" y="f301"/>
                    <a:pt x="f380" y="f299"/>
                    <a:pt x="f74" y="f298"/>
                  </a:cubicBezTo>
                  <a:lnTo>
                    <a:pt x="f17" y="f297"/>
                  </a:lnTo>
                  <a:cubicBezTo>
                    <a:pt x="f17" y="f381"/>
                    <a:pt x="f71" y="f382"/>
                    <a:pt x="f26" y="f382"/>
                  </a:cubicBezTo>
                  <a:cubicBezTo>
                    <a:pt x="f383" y="f382"/>
                    <a:pt x="f371" y="f297"/>
                    <a:pt x="f168" y="f297"/>
                  </a:cubicBezTo>
                  <a:cubicBezTo>
                    <a:pt x="f17" y="f295"/>
                    <a:pt x="f365" y="f295"/>
                    <a:pt x="f24" y="f290"/>
                  </a:cubicBezTo>
                  <a:cubicBezTo>
                    <a:pt x="f182" y="f287"/>
                    <a:pt x="f24" y="f384"/>
                    <a:pt x="f120" y="f284"/>
                  </a:cubicBezTo>
                  <a:lnTo>
                    <a:pt x="f365" y="f284"/>
                  </a:lnTo>
                  <a:cubicBezTo>
                    <a:pt x="f168" y="f284"/>
                    <a:pt x="f120" y="f284"/>
                    <a:pt x="f120" y="f283"/>
                  </a:cubicBezTo>
                  <a:lnTo>
                    <a:pt x="f168" y="f283"/>
                  </a:lnTo>
                  <a:cubicBezTo>
                    <a:pt x="f24" y="f157"/>
                    <a:pt x="f120" y="f279"/>
                    <a:pt x="f380" y="f139"/>
                  </a:cubicBezTo>
                  <a:cubicBezTo>
                    <a:pt x="f380" y="f277"/>
                    <a:pt x="f7" y="f277"/>
                    <a:pt x="f74" y="f276"/>
                  </a:cubicBezTo>
                  <a:lnTo>
                    <a:pt x="f120" y="f276"/>
                  </a:lnTo>
                  <a:cubicBezTo>
                    <a:pt x="f74" y="f274"/>
                    <a:pt x="f120" y="f272"/>
                    <a:pt x="f74" y="f268"/>
                  </a:cubicBezTo>
                  <a:lnTo>
                    <a:pt x="f168" y="f268"/>
                  </a:lnTo>
                  <a:cubicBezTo>
                    <a:pt x="f120" y="f268"/>
                    <a:pt x="f168" y="f266"/>
                    <a:pt x="f74" y="f266"/>
                  </a:cubicBezTo>
                  <a:lnTo>
                    <a:pt x="f365" y="f266"/>
                  </a:lnTo>
                  <a:cubicBezTo>
                    <a:pt x="f120" y="f266"/>
                    <a:pt x="f74" y="f265"/>
                    <a:pt x="f168" y="f265"/>
                  </a:cubicBezTo>
                  <a:lnTo>
                    <a:pt x="f365" y="f265"/>
                  </a:lnTo>
                  <a:cubicBezTo>
                    <a:pt x="f168" y="f265"/>
                    <a:pt x="f365" y="f264"/>
                    <a:pt x="f74" y="f264"/>
                  </a:cubicBezTo>
                  <a:cubicBezTo>
                    <a:pt x="f168" y="f385"/>
                    <a:pt x="f24" y="f385"/>
                    <a:pt x="f74" y="f386"/>
                  </a:cubicBezTo>
                  <a:cubicBezTo>
                    <a:pt x="f35" y="f386"/>
                    <a:pt x="f168" y="f387"/>
                    <a:pt x="f35" y="f387"/>
                  </a:cubicBezTo>
                  <a:cubicBezTo>
                    <a:pt x="f166" y="f387"/>
                    <a:pt x="f168" y="f256"/>
                    <a:pt x="f24" y="f255"/>
                  </a:cubicBezTo>
                  <a:lnTo>
                    <a:pt x="f166" y="f255"/>
                  </a:lnTo>
                  <a:cubicBezTo>
                    <a:pt x="f166" y="f254"/>
                    <a:pt x="f168" y="f254"/>
                    <a:pt x="f24" y="f254"/>
                  </a:cubicBezTo>
                  <a:cubicBezTo>
                    <a:pt x="f120" y="f253"/>
                    <a:pt x="f29" y="f252"/>
                    <a:pt x="f168" y="f251"/>
                  </a:cubicBezTo>
                  <a:cubicBezTo>
                    <a:pt x="f24" y="f249"/>
                    <a:pt x="f17" y="f248"/>
                    <a:pt x="f7" y="f246"/>
                  </a:cubicBezTo>
                  <a:cubicBezTo>
                    <a:pt x="f74" y="f246"/>
                    <a:pt x="f7" y="f248"/>
                    <a:pt x="f168" y="f248"/>
                  </a:cubicBezTo>
                  <a:cubicBezTo>
                    <a:pt x="f74" y="f247"/>
                    <a:pt x="f7" y="f246"/>
                    <a:pt x="f7" y="f244"/>
                  </a:cubicBezTo>
                  <a:lnTo>
                    <a:pt x="f24" y="f244"/>
                  </a:lnTo>
                  <a:cubicBezTo>
                    <a:pt x="f17" y="f243"/>
                    <a:pt x="f24" y="f241"/>
                    <a:pt x="f7" y="f240"/>
                  </a:cubicBezTo>
                  <a:lnTo>
                    <a:pt x="f17" y="f240"/>
                  </a:lnTo>
                  <a:cubicBezTo>
                    <a:pt x="f17" y="f240"/>
                    <a:pt x="f17" y="f239"/>
                    <a:pt x="f7" y="f239"/>
                  </a:cubicBezTo>
                  <a:cubicBezTo>
                    <a:pt x="f21" y="f239"/>
                    <a:pt x="f91" y="f232"/>
                    <a:pt x="f118" y="f232"/>
                  </a:cubicBezTo>
                  <a:cubicBezTo>
                    <a:pt x="f21" y="f232"/>
                    <a:pt x="f91" y="f231"/>
                    <a:pt x="f17" y="f231"/>
                  </a:cubicBezTo>
                  <a:cubicBezTo>
                    <a:pt x="f7" y="f230"/>
                    <a:pt x="f29" y="f230"/>
                    <a:pt x="f29" y="f230"/>
                  </a:cubicBezTo>
                  <a:lnTo>
                    <a:pt x="f17" y="f230"/>
                  </a:lnTo>
                  <a:cubicBezTo>
                    <a:pt x="f7" y="f230"/>
                    <a:pt x="f21" y="f228"/>
                    <a:pt x="f29" y="f220"/>
                  </a:cubicBezTo>
                  <a:lnTo>
                    <a:pt x="f7" y="f220"/>
                  </a:lnTo>
                  <a:cubicBezTo>
                    <a:pt x="f7" y="f219"/>
                    <a:pt x="f90" y="f218"/>
                    <a:pt x="f21" y="f217"/>
                  </a:cubicBezTo>
                  <a:lnTo>
                    <a:pt x="f24" y="f217"/>
                  </a:lnTo>
                  <a:lnTo>
                    <a:pt x="f35" y="f216"/>
                  </a:lnTo>
                  <a:lnTo>
                    <a:pt x="f7" y="f216"/>
                  </a:lnTo>
                  <a:cubicBezTo>
                    <a:pt x="f7" y="f211"/>
                    <a:pt x="f21" y="f211"/>
                    <a:pt x="f29" y="f210"/>
                  </a:cubicBezTo>
                  <a:lnTo>
                    <a:pt x="f7" y="f210"/>
                  </a:lnTo>
                  <a:lnTo>
                    <a:pt x="f29" y="f209"/>
                  </a:lnTo>
                  <a:lnTo>
                    <a:pt x="f21" y="f210"/>
                  </a:lnTo>
                  <a:cubicBezTo>
                    <a:pt x="f92" y="f388"/>
                    <a:pt x="f30" y="f388"/>
                    <a:pt x="f129" y="f388"/>
                  </a:cubicBezTo>
                  <a:cubicBezTo>
                    <a:pt x="f187" y="f388"/>
                    <a:pt x="f91" y="f388"/>
                    <a:pt x="f91" y="f209"/>
                  </a:cubicBezTo>
                  <a:cubicBezTo>
                    <a:pt x="f91" y="f209"/>
                    <a:pt x="f91" y="f203"/>
                    <a:pt x="f30" y="f203"/>
                  </a:cubicBezTo>
                  <a:cubicBezTo>
                    <a:pt x="f90" y="f203"/>
                    <a:pt x="f91" y="f202"/>
                    <a:pt x="f90" y="f202"/>
                  </a:cubicBezTo>
                  <a:lnTo>
                    <a:pt x="f29" y="f202"/>
                  </a:lnTo>
                  <a:cubicBezTo>
                    <a:pt x="f30" y="f202"/>
                    <a:pt x="f21" y="f389"/>
                    <a:pt x="f90" y="f201"/>
                  </a:cubicBezTo>
                  <a:lnTo>
                    <a:pt x="f21" y="f201"/>
                  </a:lnTo>
                  <a:cubicBezTo>
                    <a:pt x="f21" y="f390"/>
                    <a:pt x="f92" y="f390"/>
                    <a:pt x="f80" y="f390"/>
                  </a:cubicBezTo>
                  <a:cubicBezTo>
                    <a:pt x="f129" y="f390"/>
                    <a:pt x="f187" y="f390"/>
                    <a:pt x="f90" y="f200"/>
                  </a:cubicBezTo>
                  <a:lnTo>
                    <a:pt x="f30" y="f200"/>
                  </a:lnTo>
                  <a:cubicBezTo>
                    <a:pt x="f21" y="f199"/>
                    <a:pt x="f90" y="f198"/>
                    <a:pt x="f30" y="f195"/>
                  </a:cubicBezTo>
                  <a:cubicBezTo>
                    <a:pt x="f7" y="f195"/>
                    <a:pt x="f21" y="f198"/>
                    <a:pt x="f7" y="f198"/>
                  </a:cubicBezTo>
                  <a:cubicBezTo>
                    <a:pt x="f29" y="f195"/>
                    <a:pt x="f30" y="f193"/>
                    <a:pt x="f30" y="f192"/>
                  </a:cubicBezTo>
                  <a:cubicBezTo>
                    <a:pt x="f118" y="f192"/>
                    <a:pt x="f29" y="f391"/>
                    <a:pt x="f30" y="f191"/>
                  </a:cubicBezTo>
                  <a:lnTo>
                    <a:pt x="f29" y="f191"/>
                  </a:lnTo>
                  <a:cubicBezTo>
                    <a:pt x="f7" y="f190"/>
                    <a:pt x="f21" y="f189"/>
                    <a:pt x="f30" y="f5"/>
                  </a:cubicBezTo>
                  <a:lnTo>
                    <a:pt x="f21" y="f5"/>
                  </a:lnTo>
                  <a:cubicBezTo>
                    <a:pt x="f29" y="f185"/>
                    <a:pt x="f21" y="f185"/>
                    <a:pt x="f29" y="f183"/>
                  </a:cubicBezTo>
                  <a:lnTo>
                    <a:pt x="f30" y="f183"/>
                  </a:lnTo>
                  <a:cubicBezTo>
                    <a:pt x="f29" y="f392"/>
                    <a:pt x="f393" y="f394"/>
                    <a:pt x="f101" y="f120"/>
                  </a:cubicBezTo>
                  <a:close/>
                  <a:moveTo>
                    <a:pt x="f29" y="f355"/>
                  </a:moveTo>
                  <a:cubicBezTo>
                    <a:pt x="f50" y="f395"/>
                    <a:pt x="f50" y="f395"/>
                    <a:pt x="f50" y="f396"/>
                  </a:cubicBezTo>
                  <a:lnTo>
                    <a:pt x="f50" y="f396"/>
                  </a:lnTo>
                  <a:cubicBezTo>
                    <a:pt x="f50" y="f396"/>
                    <a:pt x="f29" y="f396"/>
                    <a:pt x="f29" y="f396"/>
                  </a:cubicBezTo>
                  <a:lnTo>
                    <a:pt x="f29" y="f396"/>
                  </a:lnTo>
                  <a:cubicBezTo>
                    <a:pt x="f45" y="f397"/>
                    <a:pt x="f398" y="f399"/>
                    <a:pt x="f400" y="f401"/>
                  </a:cubicBezTo>
                  <a:lnTo>
                    <a:pt x="f400" y="f401"/>
                  </a:lnTo>
                  <a:cubicBezTo>
                    <a:pt x="f402" y="f403"/>
                    <a:pt x="f404" y="f405"/>
                    <a:pt x="f406" y="f395"/>
                  </a:cubicBezTo>
                  <a:lnTo>
                    <a:pt x="f406" y="f395"/>
                  </a:lnTo>
                  <a:cubicBezTo>
                    <a:pt x="f400" y="f355"/>
                    <a:pt x="f368" y="f355"/>
                    <a:pt x="f35" y="f355"/>
                  </a:cubicBezTo>
                  <a:close/>
                  <a:moveTo>
                    <a:pt x="f398" y="f407"/>
                  </a:moveTo>
                  <a:cubicBezTo>
                    <a:pt x="f400" y="f408"/>
                    <a:pt x="f107" y="f409"/>
                    <a:pt x="f35" y="f409"/>
                  </a:cubicBezTo>
                  <a:cubicBezTo>
                    <a:pt x="f410" y="f411"/>
                    <a:pt x="f7" y="f411"/>
                    <a:pt x="f404" y="f411"/>
                  </a:cubicBezTo>
                  <a:cubicBezTo>
                    <a:pt x="f404" y="f411"/>
                    <a:pt x="f46" y="f411"/>
                    <a:pt x="f46" y="f411"/>
                  </a:cubicBezTo>
                  <a:lnTo>
                    <a:pt x="f46" y="f411"/>
                  </a:lnTo>
                  <a:lnTo>
                    <a:pt x="f7" y="f409"/>
                  </a:lnTo>
                  <a:cubicBezTo>
                    <a:pt x="f68" y="f409"/>
                    <a:pt x="f46" y="f408"/>
                    <a:pt x="f398" y="f407"/>
                  </a:cubicBezTo>
                  <a:close/>
                  <a:moveTo>
                    <a:pt x="f50" y="f396"/>
                  </a:moveTo>
                  <a:cubicBezTo>
                    <a:pt x="f92" y="f412"/>
                    <a:pt x="f81" y="f401"/>
                    <a:pt x="f90" y="f401"/>
                  </a:cubicBezTo>
                  <a:cubicBezTo>
                    <a:pt x="f30" y="f413"/>
                    <a:pt x="f30" y="f414"/>
                    <a:pt x="f7" y="f415"/>
                  </a:cubicBezTo>
                  <a:lnTo>
                    <a:pt x="f21" y="f415"/>
                  </a:lnTo>
                  <a:cubicBezTo>
                    <a:pt x="f42" y="f416"/>
                    <a:pt x="f42" y="f417"/>
                    <a:pt x="f393" y="f418"/>
                  </a:cubicBezTo>
                  <a:lnTo>
                    <a:pt x="f393" y="f418"/>
                  </a:lnTo>
                  <a:cubicBezTo>
                    <a:pt x="f406" y="f419"/>
                    <a:pt x="f406" y="f420"/>
                    <a:pt x="f398" y="f407"/>
                  </a:cubicBezTo>
                  <a:lnTo>
                    <a:pt x="f398" y="f407"/>
                  </a:lnTo>
                  <a:cubicBezTo>
                    <a:pt x="f67" y="f420"/>
                    <a:pt x="f29" y="f421"/>
                    <a:pt x="f393" y="f418"/>
                  </a:cubicBezTo>
                  <a:lnTo>
                    <a:pt x="f393" y="f418"/>
                  </a:lnTo>
                  <a:cubicBezTo>
                    <a:pt x="f64" y="f422"/>
                    <a:pt x="f49" y="f422"/>
                    <a:pt x="f21" y="f422"/>
                  </a:cubicBezTo>
                  <a:cubicBezTo>
                    <a:pt x="f21" y="f423"/>
                    <a:pt x="f61" y="f424"/>
                    <a:pt x="f398" y="f411"/>
                  </a:cubicBezTo>
                  <a:lnTo>
                    <a:pt x="f398" y="f411"/>
                  </a:lnTo>
                  <a:cubicBezTo>
                    <a:pt x="f398" y="f411"/>
                    <a:pt x="f398" y="f411"/>
                    <a:pt x="f46" y="f411"/>
                  </a:cubicBezTo>
                  <a:lnTo>
                    <a:pt x="f46" y="f411"/>
                  </a:lnTo>
                  <a:lnTo>
                    <a:pt x="f398" y="f411"/>
                  </a:lnTo>
                  <a:lnTo>
                    <a:pt x="f398" y="f411"/>
                  </a:lnTo>
                  <a:cubicBezTo>
                    <a:pt x="f398" y="f411"/>
                    <a:pt x="f398" y="f411"/>
                    <a:pt x="f398" y="f411"/>
                  </a:cubicBezTo>
                  <a:lnTo>
                    <a:pt x="f398" y="f411"/>
                  </a:lnTo>
                  <a:cubicBezTo>
                    <a:pt x="f67" y="f411"/>
                    <a:pt x="f29" y="f425"/>
                    <a:pt x="f29" y="f426"/>
                  </a:cubicBezTo>
                  <a:lnTo>
                    <a:pt x="f7" y="f426"/>
                  </a:lnTo>
                  <a:cubicBezTo>
                    <a:pt x="f104" y="f427"/>
                    <a:pt x="f400" y="f428"/>
                    <a:pt x="f402" y="f429"/>
                  </a:cubicBezTo>
                  <a:lnTo>
                    <a:pt x="f402" y="f429"/>
                  </a:lnTo>
                  <a:cubicBezTo>
                    <a:pt x="f410" y="f425"/>
                    <a:pt x="f430" y="f411"/>
                    <a:pt x="f431" y="f411"/>
                  </a:cubicBezTo>
                  <a:lnTo>
                    <a:pt x="f431" y="f411"/>
                  </a:lnTo>
                  <a:cubicBezTo>
                    <a:pt x="f18" y="f411"/>
                    <a:pt x="f432" y="f426"/>
                    <a:pt x="f24" y="f426"/>
                  </a:cubicBezTo>
                  <a:cubicBezTo>
                    <a:pt x="f74" y="f409"/>
                    <a:pt x="f17" y="f409"/>
                    <a:pt x="f24" y="f422"/>
                  </a:cubicBezTo>
                  <a:lnTo>
                    <a:pt x="f29" y="f422"/>
                  </a:lnTo>
                  <a:cubicBezTo>
                    <a:pt x="f92" y="f415"/>
                    <a:pt x="f168" y="f415"/>
                    <a:pt x="f24" y="f414"/>
                  </a:cubicBezTo>
                  <a:cubicBezTo>
                    <a:pt x="f17" y="f414"/>
                    <a:pt x="f21" y="f414"/>
                    <a:pt x="f29" y="f413"/>
                  </a:cubicBezTo>
                  <a:lnTo>
                    <a:pt x="f17" y="f413"/>
                  </a:lnTo>
                  <a:cubicBezTo>
                    <a:pt x="f17" y="f433"/>
                    <a:pt x="f35" y="f434"/>
                    <a:pt x="f435" y="f436"/>
                  </a:cubicBezTo>
                  <a:lnTo>
                    <a:pt x="f435" y="f436"/>
                  </a:lnTo>
                  <a:cubicBezTo>
                    <a:pt x="f114" y="f401"/>
                    <a:pt x="f18" y="f401"/>
                    <a:pt x="f437" y="f401"/>
                  </a:cubicBezTo>
                  <a:cubicBezTo>
                    <a:pt x="f368" y="f401"/>
                    <a:pt x="f109" y="f401"/>
                    <a:pt x="f400" y="f401"/>
                  </a:cubicBezTo>
                  <a:lnTo>
                    <a:pt x="f400" y="f401"/>
                  </a:lnTo>
                  <a:cubicBezTo>
                    <a:pt x="f104" y="f438"/>
                    <a:pt x="f7" y="f439"/>
                    <a:pt x="f7" y="f440"/>
                  </a:cubicBezTo>
                  <a:lnTo>
                    <a:pt x="f7" y="f440"/>
                  </a:lnTo>
                  <a:cubicBezTo>
                    <a:pt x="f67" y="f441"/>
                    <a:pt x="f61" y="f401"/>
                    <a:pt x="f50" y="f396"/>
                  </a:cubicBezTo>
                  <a:close/>
                  <a:moveTo>
                    <a:pt x="f21" y="f426"/>
                  </a:moveTo>
                  <a:cubicBezTo>
                    <a:pt x="f123" y="f426"/>
                    <a:pt x="f59" y="f442"/>
                    <a:pt x="f59" y="f443"/>
                  </a:cubicBezTo>
                  <a:lnTo>
                    <a:pt x="f59" y="f443"/>
                  </a:lnTo>
                  <a:cubicBezTo>
                    <a:pt x="f123" y="f444"/>
                    <a:pt x="f98" y="f442"/>
                    <a:pt x="f21" y="f426"/>
                  </a:cubicBezTo>
                  <a:close/>
                  <a:moveTo>
                    <a:pt x="f59" y="f443"/>
                  </a:moveTo>
                  <a:cubicBezTo>
                    <a:pt x="f93" y="f445"/>
                    <a:pt x="f446" y="f447"/>
                    <a:pt x="f448" y="f449"/>
                  </a:cubicBezTo>
                  <a:lnTo>
                    <a:pt x="f448" y="f449"/>
                  </a:lnTo>
                  <a:cubicBezTo>
                    <a:pt x="f35" y="f450"/>
                    <a:pt x="f111" y="f450"/>
                    <a:pt x="f12" y="f450"/>
                  </a:cubicBezTo>
                  <a:cubicBezTo>
                    <a:pt x="f32" y="f450"/>
                    <a:pt x="f374" y="f450"/>
                    <a:pt x="f74" y="f451"/>
                  </a:cubicBezTo>
                  <a:cubicBezTo>
                    <a:pt x="f74" y="f452"/>
                    <a:pt x="f17" y="f452"/>
                    <a:pt x="f17" y="f452"/>
                  </a:cubicBezTo>
                  <a:lnTo>
                    <a:pt x="f24" y="f452"/>
                  </a:lnTo>
                  <a:cubicBezTo>
                    <a:pt x="f7" y="f453"/>
                    <a:pt x="f24" y="f454"/>
                    <a:pt x="f7" y="f454"/>
                  </a:cubicBezTo>
                  <a:lnTo>
                    <a:pt x="f21" y="f454"/>
                  </a:lnTo>
                  <a:cubicBezTo>
                    <a:pt x="f21" y="f454"/>
                    <a:pt x="f59" y="f455"/>
                    <a:pt x="f59" y="f443"/>
                  </a:cubicBezTo>
                  <a:close/>
                  <a:moveTo>
                    <a:pt x="f448" y="f449"/>
                  </a:moveTo>
                  <a:cubicBezTo>
                    <a:pt x="f432" y="f449"/>
                    <a:pt x="f7" y="f456"/>
                    <a:pt x="f7" y="f457"/>
                  </a:cubicBezTo>
                  <a:cubicBezTo>
                    <a:pt x="f109" y="f458"/>
                    <a:pt x="f435" y="f459"/>
                    <a:pt x="f107" y="f460"/>
                  </a:cubicBezTo>
                  <a:lnTo>
                    <a:pt x="f107" y="f460"/>
                  </a:lnTo>
                  <a:cubicBezTo>
                    <a:pt x="f410" y="f457"/>
                    <a:pt x="f8" y="f461"/>
                    <a:pt x="f448" y="f449"/>
                  </a:cubicBezTo>
                  <a:close/>
                  <a:moveTo>
                    <a:pt x="f182" y="f457"/>
                  </a:moveTo>
                  <a:lnTo>
                    <a:pt x="f182" y="f457"/>
                  </a:lnTo>
                  <a:cubicBezTo>
                    <a:pt x="f462" y="f463"/>
                    <a:pt x="f464" y="f465"/>
                    <a:pt x="f74" y="f466"/>
                  </a:cubicBezTo>
                  <a:lnTo>
                    <a:pt x="f74" y="f466"/>
                  </a:lnTo>
                  <a:cubicBezTo>
                    <a:pt x="f74" y="f467"/>
                    <a:pt x="f374" y="f467"/>
                    <a:pt x="f38" y="f467"/>
                  </a:cubicBezTo>
                  <a:cubicBezTo>
                    <a:pt x="f72" y="f467"/>
                    <a:pt x="f10" y="f467"/>
                    <a:pt x="f107" y="f460"/>
                  </a:cubicBezTo>
                  <a:lnTo>
                    <a:pt x="f107" y="f460"/>
                  </a:lnTo>
                  <a:cubicBezTo>
                    <a:pt x="f104" y="f468"/>
                    <a:pt x="f46" y="f469"/>
                    <a:pt x="f29" y="f467"/>
                  </a:cubicBezTo>
                  <a:lnTo>
                    <a:pt x="f7" y="f467"/>
                  </a:lnTo>
                  <a:cubicBezTo>
                    <a:pt x="f21" y="f470"/>
                    <a:pt x="f24" y="f471"/>
                    <a:pt x="f29" y="f472"/>
                  </a:cubicBezTo>
                  <a:cubicBezTo>
                    <a:pt x="f29" y="f473"/>
                    <a:pt x="f7" y="f473"/>
                    <a:pt x="f35" y="f473"/>
                  </a:cubicBezTo>
                  <a:lnTo>
                    <a:pt x="f7" y="f473"/>
                  </a:lnTo>
                  <a:lnTo>
                    <a:pt x="f24" y="f474"/>
                  </a:lnTo>
                  <a:cubicBezTo>
                    <a:pt x="f74" y="f475"/>
                    <a:pt x="f29" y="f476"/>
                    <a:pt x="f35" y="f477"/>
                  </a:cubicBezTo>
                  <a:lnTo>
                    <a:pt x="f24" y="f477"/>
                  </a:lnTo>
                  <a:cubicBezTo>
                    <a:pt x="f24" y="f477"/>
                    <a:pt x="f378" y="f478"/>
                    <a:pt x="f479" y="f478"/>
                  </a:cubicBezTo>
                  <a:cubicBezTo>
                    <a:pt x="f356" y="f478"/>
                    <a:pt x="f383" y="f480"/>
                    <a:pt x="f24" y="f481"/>
                  </a:cubicBezTo>
                  <a:lnTo>
                    <a:pt x="f35" y="f481"/>
                  </a:lnTo>
                  <a:lnTo>
                    <a:pt x="f24" y="f482"/>
                  </a:lnTo>
                  <a:cubicBezTo>
                    <a:pt x="f24" y="f483"/>
                    <a:pt x="f17" y="f483"/>
                    <a:pt x="f35" y="f483"/>
                  </a:cubicBezTo>
                  <a:cubicBezTo>
                    <a:pt x="f7" y="f483"/>
                    <a:pt x="f29" y="f483"/>
                    <a:pt x="f29" y="f484"/>
                  </a:cubicBezTo>
                  <a:lnTo>
                    <a:pt x="f35" y="f485"/>
                  </a:lnTo>
                  <a:cubicBezTo>
                    <a:pt x="f35" y="f485"/>
                    <a:pt x="f35" y="f484"/>
                    <a:pt x="f24" y="f484"/>
                  </a:cubicBezTo>
                  <a:cubicBezTo>
                    <a:pt x="f168" y="f484"/>
                    <a:pt x="f120" y="f484"/>
                    <a:pt x="f380" y="f482"/>
                  </a:cubicBezTo>
                  <a:lnTo>
                    <a:pt x="f120" y="f481"/>
                  </a:lnTo>
                  <a:lnTo>
                    <a:pt x="f380" y="f481"/>
                  </a:lnTo>
                  <a:lnTo>
                    <a:pt x="f380" y="f482"/>
                  </a:lnTo>
                  <a:cubicBezTo>
                    <a:pt x="f182" y="f482"/>
                    <a:pt x="f380" y="f481"/>
                    <a:pt x="f380" y="f481"/>
                  </a:cubicBezTo>
                  <a:lnTo>
                    <a:pt x="f182" y="f481"/>
                  </a:lnTo>
                  <a:lnTo>
                    <a:pt x="f120" y="f477"/>
                  </a:lnTo>
                  <a:cubicBezTo>
                    <a:pt x="f380" y="f477"/>
                    <a:pt x="f182" y="f477"/>
                    <a:pt x="f380" y="f476"/>
                  </a:cubicBezTo>
                  <a:lnTo>
                    <a:pt x="f182" y="f476"/>
                  </a:lnTo>
                  <a:cubicBezTo>
                    <a:pt x="f380" y="f476"/>
                    <a:pt x="f182" y="f475"/>
                    <a:pt x="f380" y="f475"/>
                  </a:cubicBezTo>
                  <a:cubicBezTo>
                    <a:pt x="f182" y="f475"/>
                    <a:pt x="f380" y="f474"/>
                    <a:pt x="f183" y="f474"/>
                  </a:cubicBezTo>
                  <a:lnTo>
                    <a:pt x="f380" y="f473"/>
                  </a:lnTo>
                  <a:lnTo>
                    <a:pt x="f380" y="f473"/>
                  </a:lnTo>
                  <a:cubicBezTo>
                    <a:pt x="f486" y="f487"/>
                    <a:pt x="f488" y="f489"/>
                    <a:pt x="f490" y="f489"/>
                  </a:cubicBezTo>
                  <a:cubicBezTo>
                    <a:pt x="f491" y="f489"/>
                    <a:pt x="f490" y="f472"/>
                    <a:pt x="f5" y="f472"/>
                  </a:cubicBezTo>
                  <a:cubicBezTo>
                    <a:pt x="f182" y="f492"/>
                    <a:pt x="f183" y="f493"/>
                    <a:pt x="f182" y="f471"/>
                  </a:cubicBezTo>
                  <a:lnTo>
                    <a:pt x="f183" y="f494"/>
                  </a:lnTo>
                  <a:cubicBezTo>
                    <a:pt x="f380" y="f494"/>
                    <a:pt x="f380" y="f470"/>
                    <a:pt x="f166" y="f470"/>
                  </a:cubicBezTo>
                  <a:cubicBezTo>
                    <a:pt x="f365" y="f495"/>
                    <a:pt x="f122" y="f496"/>
                    <a:pt x="f497" y="f496"/>
                  </a:cubicBezTo>
                  <a:cubicBezTo>
                    <a:pt x="f498" y="f496"/>
                    <a:pt x="f392" y="f470"/>
                    <a:pt x="f183" y="f470"/>
                  </a:cubicBezTo>
                  <a:lnTo>
                    <a:pt x="f183" y="f470"/>
                  </a:lnTo>
                  <a:cubicBezTo>
                    <a:pt x="f380" y="f470"/>
                    <a:pt x="f380" y="f499"/>
                    <a:pt x="f120" y="f499"/>
                  </a:cubicBezTo>
                  <a:cubicBezTo>
                    <a:pt x="f380" y="f499"/>
                    <a:pt x="f380" y="f499"/>
                    <a:pt x="f182" y="f500"/>
                  </a:cubicBezTo>
                  <a:cubicBezTo>
                    <a:pt x="f166" y="f500"/>
                    <a:pt x="f182" y="f500"/>
                    <a:pt x="f120" y="f501"/>
                  </a:cubicBezTo>
                  <a:cubicBezTo>
                    <a:pt x="f502" y="f467"/>
                    <a:pt x="f380" y="f467"/>
                    <a:pt x="f503" y="f467"/>
                  </a:cubicBezTo>
                  <a:cubicBezTo>
                    <a:pt x="f0" y="f467"/>
                    <a:pt x="f182" y="f467"/>
                    <a:pt x="f182" y="f457"/>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Google Shape;1431;p32">
              <a:extLst>
                <a:ext uri="{FF2B5EF4-FFF2-40B4-BE49-F238E27FC236}">
                  <a16:creationId xmlns:a16="http://schemas.microsoft.com/office/drawing/2014/main" id="{EB3BB50B-FF4F-70F4-57C1-AD677A13C91C}"/>
                </a:ext>
              </a:extLst>
            </p:cNvPr>
            <p:cNvSpPr/>
            <p:nvPr/>
          </p:nvSpPr>
          <p:spPr>
            <a:xfrm>
              <a:off x="2292729" y="1759771"/>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3"/>
                  </a:moveTo>
                  <a:lnTo>
                    <a:pt x="f2"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2" name="Google Shape;1432;p32">
              <a:extLst>
                <a:ext uri="{FF2B5EF4-FFF2-40B4-BE49-F238E27FC236}">
                  <a16:creationId xmlns:a16="http://schemas.microsoft.com/office/drawing/2014/main" id="{F43BF93D-BDAA-8DFA-2EF4-AD20582E1BC1}"/>
                </a:ext>
              </a:extLst>
            </p:cNvPr>
            <p:cNvSpPr/>
            <p:nvPr/>
          </p:nvSpPr>
          <p:spPr>
            <a:xfrm>
              <a:off x="2297091" y="1754157"/>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2"/>
                  </a:moveTo>
                  <a:lnTo>
                    <a:pt x="f3"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3" name="Google Shape;1433;p32">
              <a:extLst>
                <a:ext uri="{FF2B5EF4-FFF2-40B4-BE49-F238E27FC236}">
                  <a16:creationId xmlns:a16="http://schemas.microsoft.com/office/drawing/2014/main" id="{735895A4-FD21-B9E6-CD92-7B0F8757DC0D}"/>
                </a:ext>
              </a:extLst>
            </p:cNvPr>
            <p:cNvSpPr/>
            <p:nvPr/>
          </p:nvSpPr>
          <p:spPr>
            <a:xfrm>
              <a:off x="2297091" y="1750984"/>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3"/>
                  </a:moveTo>
                  <a:lnTo>
                    <a:pt x="f3"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4" name="Google Shape;1434;p32">
              <a:extLst>
                <a:ext uri="{FF2B5EF4-FFF2-40B4-BE49-F238E27FC236}">
                  <a16:creationId xmlns:a16="http://schemas.microsoft.com/office/drawing/2014/main" id="{7731FE07-C729-78F2-22B2-7F0E2F996D96}"/>
                </a:ext>
              </a:extLst>
            </p:cNvPr>
            <p:cNvSpPr/>
            <p:nvPr/>
          </p:nvSpPr>
          <p:spPr>
            <a:xfrm>
              <a:off x="2297091" y="1749119"/>
              <a:ext cx="676" cy="54"/>
            </a:xfrm>
            <a:custGeom>
              <a:avLst/>
              <a:gdLst>
                <a:gd name="f0" fmla="val w"/>
                <a:gd name="f1" fmla="val h"/>
                <a:gd name="f2" fmla="val 0"/>
                <a:gd name="f3" fmla="val 13"/>
                <a:gd name="f4" fmla="val 1"/>
                <a:gd name="f5" fmla="*/ f0 1 13"/>
                <a:gd name="f6" fmla="*/ f1 1 1"/>
                <a:gd name="f7" fmla="val f2"/>
                <a:gd name="f8" fmla="val f3"/>
                <a:gd name="f9" fmla="val f4"/>
                <a:gd name="f10" fmla="+- f9 0 f7"/>
                <a:gd name="f11" fmla="+- f8 0 f7"/>
                <a:gd name="f12" fmla="*/ f11 1 13"/>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 h="1">
                  <a:moveTo>
                    <a:pt x="f3" y="f2"/>
                  </a:moveTo>
                  <a:cubicBezTo>
                    <a:pt x="f4" y="f2"/>
                    <a:pt x="f4" y="f2"/>
                    <a:pt x="f3"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5" name="Google Shape;1435;p32">
              <a:extLst>
                <a:ext uri="{FF2B5EF4-FFF2-40B4-BE49-F238E27FC236}">
                  <a16:creationId xmlns:a16="http://schemas.microsoft.com/office/drawing/2014/main" id="{6D8B6DF8-B456-8050-140B-42C2AD45DB66}"/>
                </a:ext>
              </a:extLst>
            </p:cNvPr>
            <p:cNvSpPr/>
            <p:nvPr/>
          </p:nvSpPr>
          <p:spPr>
            <a:xfrm>
              <a:off x="2300264" y="1781123"/>
              <a:ext cx="676" cy="1298"/>
            </a:xfrm>
            <a:custGeom>
              <a:avLst/>
              <a:gdLst>
                <a:gd name="f0" fmla="val w"/>
                <a:gd name="f1" fmla="val h"/>
                <a:gd name="f2" fmla="val 0"/>
                <a:gd name="f3" fmla="val 13"/>
                <a:gd name="f4" fmla="val 25"/>
                <a:gd name="f5" fmla="val 1"/>
                <a:gd name="f6" fmla="val 12"/>
                <a:gd name="f7" fmla="*/ f0 1 13"/>
                <a:gd name="f8" fmla="*/ f1 1 25"/>
                <a:gd name="f9" fmla="val f2"/>
                <a:gd name="f10" fmla="val f3"/>
                <a:gd name="f11" fmla="val f4"/>
                <a:gd name="f12" fmla="+- f11 0 f9"/>
                <a:gd name="f13" fmla="+- f10 0 f9"/>
                <a:gd name="f14" fmla="*/ f13 1 13"/>
                <a:gd name="f15" fmla="*/ f12 1 25"/>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3" h="25">
                  <a:moveTo>
                    <a:pt x="f2" y="f5"/>
                  </a:moveTo>
                  <a:lnTo>
                    <a:pt x="f2" y="f5"/>
                  </a:lnTo>
                  <a:cubicBezTo>
                    <a:pt x="f6" y="f4"/>
                    <a:pt x="f6" y="f4"/>
                    <a:pt x="f2" y="f5"/>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6" name="Google Shape;1436;p32">
              <a:extLst>
                <a:ext uri="{FF2B5EF4-FFF2-40B4-BE49-F238E27FC236}">
                  <a16:creationId xmlns:a16="http://schemas.microsoft.com/office/drawing/2014/main" id="{CBB53D97-1B60-283A-9B55-0CA6AC0C1E6F}"/>
                </a:ext>
              </a:extLst>
            </p:cNvPr>
            <p:cNvSpPr/>
            <p:nvPr/>
          </p:nvSpPr>
          <p:spPr>
            <a:xfrm>
              <a:off x="2296469" y="1771714"/>
              <a:ext cx="1298" cy="54"/>
            </a:xfrm>
            <a:custGeom>
              <a:avLst/>
              <a:gdLst>
                <a:gd name="f0" fmla="val w"/>
                <a:gd name="f1" fmla="val h"/>
                <a:gd name="f2" fmla="val 0"/>
                <a:gd name="f3" fmla="val 25"/>
                <a:gd name="f4" fmla="val 1"/>
                <a:gd name="f5" fmla="val 13"/>
                <a:gd name="f6" fmla="*/ f0 1 25"/>
                <a:gd name="f7" fmla="*/ f1 1 1"/>
                <a:gd name="f8" fmla="val f2"/>
                <a:gd name="f9" fmla="val f3"/>
                <a:gd name="f10" fmla="val f4"/>
                <a:gd name="f11" fmla="+- f10 0 f8"/>
                <a:gd name="f12" fmla="+- f9 0 f8"/>
                <a:gd name="f13" fmla="*/ f12 1 25"/>
                <a:gd name="f14" fmla="val f11"/>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25" h="1">
                  <a:moveTo>
                    <a:pt x="f4" y="f2"/>
                  </a:moveTo>
                  <a:cubicBezTo>
                    <a:pt x="f5" y="f2"/>
                    <a:pt x="f5" y="f2"/>
                    <a:pt x="f4" y="f2"/>
                  </a:cubicBezTo>
                  <a:cubicBezTo>
                    <a:pt x="f5" y="f2"/>
                    <a:pt x="f3" y="f2"/>
                    <a:pt x="f4"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7" name="Google Shape;1437;p32">
              <a:extLst>
                <a:ext uri="{FF2B5EF4-FFF2-40B4-BE49-F238E27FC236}">
                  <a16:creationId xmlns:a16="http://schemas.microsoft.com/office/drawing/2014/main" id="{3B7B87CD-ABA8-482F-6758-2865223BE9F7}"/>
                </a:ext>
              </a:extLst>
            </p:cNvPr>
            <p:cNvSpPr/>
            <p:nvPr/>
          </p:nvSpPr>
          <p:spPr>
            <a:xfrm>
              <a:off x="2302760" y="1792452"/>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2"/>
                  </a:move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8" name="Google Shape;1438;p32">
              <a:extLst>
                <a:ext uri="{FF2B5EF4-FFF2-40B4-BE49-F238E27FC236}">
                  <a16:creationId xmlns:a16="http://schemas.microsoft.com/office/drawing/2014/main" id="{F9126319-ED8A-BA37-D490-F0E08F72245C}"/>
                </a:ext>
              </a:extLst>
            </p:cNvPr>
            <p:cNvSpPr/>
            <p:nvPr/>
          </p:nvSpPr>
          <p:spPr>
            <a:xfrm>
              <a:off x="2297091" y="1772966"/>
              <a:ext cx="676" cy="54"/>
            </a:xfrm>
            <a:custGeom>
              <a:avLst/>
              <a:gdLst>
                <a:gd name="f0" fmla="val w"/>
                <a:gd name="f1" fmla="val h"/>
                <a:gd name="f2" fmla="val 0"/>
                <a:gd name="f3" fmla="val 13"/>
                <a:gd name="f4" fmla="val 1"/>
                <a:gd name="f5" fmla="*/ f0 1 13"/>
                <a:gd name="f6" fmla="*/ f1 1 1"/>
                <a:gd name="f7" fmla="val f2"/>
                <a:gd name="f8" fmla="val f3"/>
                <a:gd name="f9" fmla="val f4"/>
                <a:gd name="f10" fmla="+- f9 0 f7"/>
                <a:gd name="f11" fmla="+- f8 0 f7"/>
                <a:gd name="f12" fmla="*/ f11 1 13"/>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 h="1">
                  <a:moveTo>
                    <a:pt x="f4" y="f4"/>
                  </a:moveTo>
                  <a:cubicBezTo>
                    <a:pt x="f3" y="f4"/>
                    <a:pt x="f3" y="f4"/>
                    <a:pt x="f4" y="f4"/>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Google Shape;1439;p32">
              <a:extLst>
                <a:ext uri="{FF2B5EF4-FFF2-40B4-BE49-F238E27FC236}">
                  <a16:creationId xmlns:a16="http://schemas.microsoft.com/office/drawing/2014/main" id="{CDBDDF47-9001-04A6-343A-9D374A2B499A}"/>
                </a:ext>
              </a:extLst>
            </p:cNvPr>
            <p:cNvSpPr/>
            <p:nvPr/>
          </p:nvSpPr>
          <p:spPr>
            <a:xfrm>
              <a:off x="2297091" y="1739710"/>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2"/>
                  </a:move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0" name="Google Shape;1440;p32">
              <a:extLst>
                <a:ext uri="{FF2B5EF4-FFF2-40B4-BE49-F238E27FC236}">
                  <a16:creationId xmlns:a16="http://schemas.microsoft.com/office/drawing/2014/main" id="{6343A1AF-ED58-43F8-39C2-80290DBDD392}"/>
                </a:ext>
              </a:extLst>
            </p:cNvPr>
            <p:cNvSpPr/>
            <p:nvPr/>
          </p:nvSpPr>
          <p:spPr>
            <a:xfrm>
              <a:off x="2297091" y="1739710"/>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2"/>
                  </a:moveTo>
                  <a:lnTo>
                    <a:pt x="f3"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1" name="Google Shape;1441;p32">
              <a:extLst>
                <a:ext uri="{FF2B5EF4-FFF2-40B4-BE49-F238E27FC236}">
                  <a16:creationId xmlns:a16="http://schemas.microsoft.com/office/drawing/2014/main" id="{BA44C5FC-0CDD-FB81-9E4D-AB52C37B4393}"/>
                </a:ext>
              </a:extLst>
            </p:cNvPr>
            <p:cNvSpPr/>
            <p:nvPr/>
          </p:nvSpPr>
          <p:spPr>
            <a:xfrm>
              <a:off x="2297091" y="1739710"/>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2"/>
                  </a:moveTo>
                  <a:lnTo>
                    <a:pt x="f3"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2" name="Google Shape;1442;p32">
              <a:extLst>
                <a:ext uri="{FF2B5EF4-FFF2-40B4-BE49-F238E27FC236}">
                  <a16:creationId xmlns:a16="http://schemas.microsoft.com/office/drawing/2014/main" id="{4CF9D151-9612-9132-4191-B60B384318DA}"/>
                </a:ext>
              </a:extLst>
            </p:cNvPr>
            <p:cNvSpPr/>
            <p:nvPr/>
          </p:nvSpPr>
          <p:spPr>
            <a:xfrm>
              <a:off x="2297091" y="1742828"/>
              <a:ext cx="676" cy="54"/>
            </a:xfrm>
            <a:custGeom>
              <a:avLst/>
              <a:gdLst>
                <a:gd name="f0" fmla="val w"/>
                <a:gd name="f1" fmla="val h"/>
                <a:gd name="f2" fmla="val 0"/>
                <a:gd name="f3" fmla="val 13"/>
                <a:gd name="f4" fmla="val 1"/>
                <a:gd name="f5" fmla="*/ f0 1 13"/>
                <a:gd name="f6" fmla="*/ f1 1 1"/>
                <a:gd name="f7" fmla="val f2"/>
                <a:gd name="f8" fmla="val f3"/>
                <a:gd name="f9" fmla="val f4"/>
                <a:gd name="f10" fmla="+- f9 0 f7"/>
                <a:gd name="f11" fmla="+- f8 0 f7"/>
                <a:gd name="f12" fmla="*/ f11 1 13"/>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 h="1">
                  <a:moveTo>
                    <a:pt x="f4" y="f2"/>
                  </a:moveTo>
                  <a:lnTo>
                    <a:pt x="f4" y="f2"/>
                  </a:lnTo>
                  <a:cubicBezTo>
                    <a:pt x="f3" y="f2"/>
                    <a:pt x="f4" y="f2"/>
                    <a:pt x="f4"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Google Shape;1443;p32">
              <a:extLst>
                <a:ext uri="{FF2B5EF4-FFF2-40B4-BE49-F238E27FC236}">
                  <a16:creationId xmlns:a16="http://schemas.microsoft.com/office/drawing/2014/main" id="{4862F538-15C0-C1BB-74D7-64AA183BD38A}"/>
                </a:ext>
              </a:extLst>
            </p:cNvPr>
            <p:cNvSpPr/>
            <p:nvPr/>
          </p:nvSpPr>
          <p:spPr>
            <a:xfrm>
              <a:off x="2297091" y="1742828"/>
              <a:ext cx="676" cy="676"/>
            </a:xfrm>
            <a:custGeom>
              <a:avLst/>
              <a:gdLst>
                <a:gd name="f0" fmla="val w"/>
                <a:gd name="f1" fmla="val h"/>
                <a:gd name="f2" fmla="val 0"/>
                <a:gd name="f3" fmla="val 13"/>
                <a:gd name="f4" fmla="val 1"/>
                <a:gd name="f5" fmla="*/ f0 1 13"/>
                <a:gd name="f6" fmla="*/ f1 1 13"/>
                <a:gd name="f7" fmla="val f2"/>
                <a:gd name="f8" fmla="val f3"/>
                <a:gd name="f9" fmla="+- f8 0 f7"/>
                <a:gd name="f10" fmla="*/ f9 1 13"/>
                <a:gd name="f11" fmla="*/ f7 1 f10"/>
                <a:gd name="f12" fmla="*/ f8 1 f10"/>
                <a:gd name="f13" fmla="*/ f11 f5 1"/>
                <a:gd name="f14" fmla="*/ f12 f5 1"/>
                <a:gd name="f15" fmla="*/ f12 f6 1"/>
                <a:gd name="f16" fmla="*/ f11 f6 1"/>
              </a:gdLst>
              <a:ahLst/>
              <a:cxnLst>
                <a:cxn ang="3cd4">
                  <a:pos x="hc" y="t"/>
                </a:cxn>
                <a:cxn ang="0">
                  <a:pos x="r" y="vc"/>
                </a:cxn>
                <a:cxn ang="cd4">
                  <a:pos x="hc" y="b"/>
                </a:cxn>
                <a:cxn ang="cd2">
                  <a:pos x="l" y="vc"/>
                </a:cxn>
              </a:cxnLst>
              <a:rect l="f13" t="f16" r="f14" b="f15"/>
              <a:pathLst>
                <a:path w="13" h="13">
                  <a:moveTo>
                    <a:pt x="f4" y="f2"/>
                  </a:moveTo>
                  <a:lnTo>
                    <a:pt x="f4" y="f3"/>
                  </a:lnTo>
                  <a:cubicBezTo>
                    <a:pt x="f4" y="f3"/>
                    <a:pt x="f3" y="f2"/>
                    <a:pt x="f4"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4" name="Google Shape;1444;p32">
              <a:extLst>
                <a:ext uri="{FF2B5EF4-FFF2-40B4-BE49-F238E27FC236}">
                  <a16:creationId xmlns:a16="http://schemas.microsoft.com/office/drawing/2014/main" id="{F1F0E97F-283E-E345-11D9-3F431DF81851}"/>
                </a:ext>
              </a:extLst>
            </p:cNvPr>
            <p:cNvSpPr/>
            <p:nvPr/>
          </p:nvSpPr>
          <p:spPr>
            <a:xfrm>
              <a:off x="2291477" y="1746311"/>
              <a:ext cx="1508" cy="310"/>
            </a:xfrm>
            <a:custGeom>
              <a:avLst/>
              <a:gdLst>
                <a:gd name="f0" fmla="val w"/>
                <a:gd name="f1" fmla="val h"/>
                <a:gd name="f2" fmla="val 0"/>
                <a:gd name="f3" fmla="val 29"/>
                <a:gd name="f4" fmla="val 6"/>
                <a:gd name="f5" fmla="val 21"/>
                <a:gd name="f6" fmla="val 1"/>
                <a:gd name="f7" fmla="val 13"/>
                <a:gd name="f8" fmla="val 24"/>
                <a:gd name="f9" fmla="val 28"/>
                <a:gd name="f10" fmla="val 2"/>
                <a:gd name="f11" fmla="val 26"/>
                <a:gd name="f12" fmla="*/ f0 1 29"/>
                <a:gd name="f13" fmla="*/ f1 1 6"/>
                <a:gd name="f14" fmla="val f2"/>
                <a:gd name="f15" fmla="val f3"/>
                <a:gd name="f16" fmla="val f4"/>
                <a:gd name="f17" fmla="+- f16 0 f14"/>
                <a:gd name="f18" fmla="+- f15 0 f14"/>
                <a:gd name="f19" fmla="*/ f17 1 6"/>
                <a:gd name="f20" fmla="*/ f18 1 29"/>
                <a:gd name="f21" fmla="*/ f14 1 f20"/>
                <a:gd name="f22" fmla="*/ f15 1 f20"/>
                <a:gd name="f23" fmla="*/ f14 1 f19"/>
                <a:gd name="f24" fmla="*/ f16 1 f19"/>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9" h="6">
                  <a:moveTo>
                    <a:pt x="f5" y="f6"/>
                  </a:moveTo>
                  <a:cubicBezTo>
                    <a:pt x="f7" y="f6"/>
                    <a:pt x="f2" y="f4"/>
                    <a:pt x="f8" y="f4"/>
                  </a:cubicBezTo>
                  <a:cubicBezTo>
                    <a:pt x="f9" y="f10"/>
                    <a:pt x="f11" y="f6"/>
                    <a:pt x="f5" y="f6"/>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5" name="Google Shape;1445;p32">
              <a:extLst>
                <a:ext uri="{FF2B5EF4-FFF2-40B4-BE49-F238E27FC236}">
                  <a16:creationId xmlns:a16="http://schemas.microsoft.com/office/drawing/2014/main" id="{B004EF44-E584-5F47-2AA1-1720880B0E6B}"/>
                </a:ext>
              </a:extLst>
            </p:cNvPr>
            <p:cNvSpPr/>
            <p:nvPr/>
          </p:nvSpPr>
          <p:spPr>
            <a:xfrm>
              <a:off x="2290800" y="1749119"/>
              <a:ext cx="676" cy="54"/>
            </a:xfrm>
            <a:custGeom>
              <a:avLst/>
              <a:gdLst>
                <a:gd name="f0" fmla="val w"/>
                <a:gd name="f1" fmla="val h"/>
                <a:gd name="f2" fmla="val 0"/>
                <a:gd name="f3" fmla="val 13"/>
                <a:gd name="f4" fmla="val 1"/>
                <a:gd name="f5" fmla="*/ f0 1 13"/>
                <a:gd name="f6" fmla="*/ f1 1 1"/>
                <a:gd name="f7" fmla="val f2"/>
                <a:gd name="f8" fmla="val f3"/>
                <a:gd name="f9" fmla="val f4"/>
                <a:gd name="f10" fmla="+- f9 0 f7"/>
                <a:gd name="f11" fmla="+- f8 0 f7"/>
                <a:gd name="f12" fmla="*/ f11 1 13"/>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 h="1">
                  <a:moveTo>
                    <a:pt x="f3" y="f2"/>
                  </a:moveTo>
                  <a:lnTo>
                    <a:pt x="f4"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6" name="Google Shape;1446;p32">
              <a:extLst>
                <a:ext uri="{FF2B5EF4-FFF2-40B4-BE49-F238E27FC236}">
                  <a16:creationId xmlns:a16="http://schemas.microsoft.com/office/drawing/2014/main" id="{EC03DCF1-B688-5F0C-53E5-792F8E390136}"/>
                </a:ext>
              </a:extLst>
            </p:cNvPr>
            <p:cNvSpPr/>
            <p:nvPr/>
          </p:nvSpPr>
          <p:spPr>
            <a:xfrm>
              <a:off x="2289557" y="1764810"/>
              <a:ext cx="1298" cy="54"/>
            </a:xfrm>
            <a:custGeom>
              <a:avLst/>
              <a:gdLst>
                <a:gd name="f0" fmla="val w"/>
                <a:gd name="f1" fmla="val h"/>
                <a:gd name="f2" fmla="val 0"/>
                <a:gd name="f3" fmla="val 25"/>
                <a:gd name="f4" fmla="val 1"/>
                <a:gd name="f5" fmla="*/ f0 1 25"/>
                <a:gd name="f6" fmla="*/ f1 1 1"/>
                <a:gd name="f7" fmla="val f2"/>
                <a:gd name="f8" fmla="val f3"/>
                <a:gd name="f9" fmla="val f4"/>
                <a:gd name="f10" fmla="+- f9 0 f7"/>
                <a:gd name="f11" fmla="+- f8 0 f7"/>
                <a:gd name="f12" fmla="*/ f11 1 25"/>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25" h="1">
                  <a:moveTo>
                    <a:pt x="f3" y="f2"/>
                  </a:moveTo>
                  <a:lnTo>
                    <a:pt x="f4"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7" name="Google Shape;1447;p32">
              <a:extLst>
                <a:ext uri="{FF2B5EF4-FFF2-40B4-BE49-F238E27FC236}">
                  <a16:creationId xmlns:a16="http://schemas.microsoft.com/office/drawing/2014/main" id="{617700B7-1C2F-273E-21B8-9D9984FBBE87}"/>
                </a:ext>
              </a:extLst>
            </p:cNvPr>
            <p:cNvSpPr/>
            <p:nvPr/>
          </p:nvSpPr>
          <p:spPr>
            <a:xfrm>
              <a:off x="2297713" y="1767297"/>
              <a:ext cx="1353" cy="676"/>
            </a:xfrm>
            <a:custGeom>
              <a:avLst/>
              <a:gdLst>
                <a:gd name="f0" fmla="val w"/>
                <a:gd name="f1" fmla="val h"/>
                <a:gd name="f2" fmla="val 0"/>
                <a:gd name="f3" fmla="val 26"/>
                <a:gd name="f4" fmla="val 13"/>
                <a:gd name="f5" fmla="val 1"/>
                <a:gd name="f6" fmla="val 25"/>
                <a:gd name="f7" fmla="*/ f0 1 26"/>
                <a:gd name="f8" fmla="*/ f1 1 13"/>
                <a:gd name="f9" fmla="val f2"/>
                <a:gd name="f10" fmla="val f3"/>
                <a:gd name="f11" fmla="val f4"/>
                <a:gd name="f12" fmla="+- f11 0 f9"/>
                <a:gd name="f13" fmla="+- f10 0 f9"/>
                <a:gd name="f14" fmla="*/ f13 1 26"/>
                <a:gd name="f15" fmla="*/ f12 1 13"/>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26" h="13">
                  <a:moveTo>
                    <a:pt x="f5" y="f5"/>
                  </a:moveTo>
                  <a:lnTo>
                    <a:pt x="f5" y="f4"/>
                  </a:lnTo>
                  <a:lnTo>
                    <a:pt x="f6" y="f5"/>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8" name="Google Shape;1448;p32">
              <a:extLst>
                <a:ext uri="{FF2B5EF4-FFF2-40B4-BE49-F238E27FC236}">
                  <a16:creationId xmlns:a16="http://schemas.microsoft.com/office/drawing/2014/main" id="{640065AB-658E-E3A7-895A-430ED603CAFA}"/>
                </a:ext>
              </a:extLst>
            </p:cNvPr>
            <p:cNvSpPr/>
            <p:nvPr/>
          </p:nvSpPr>
          <p:spPr>
            <a:xfrm>
              <a:off x="2287691" y="1769848"/>
              <a:ext cx="676" cy="54"/>
            </a:xfrm>
            <a:custGeom>
              <a:avLst/>
              <a:gdLst>
                <a:gd name="f0" fmla="val w"/>
                <a:gd name="f1" fmla="val h"/>
                <a:gd name="f2" fmla="val 0"/>
                <a:gd name="f3" fmla="val 13"/>
                <a:gd name="f4" fmla="val 1"/>
                <a:gd name="f5" fmla="*/ f0 1 13"/>
                <a:gd name="f6" fmla="*/ f1 1 1"/>
                <a:gd name="f7" fmla="val f2"/>
                <a:gd name="f8" fmla="val f3"/>
                <a:gd name="f9" fmla="val f4"/>
                <a:gd name="f10" fmla="+- f9 0 f7"/>
                <a:gd name="f11" fmla="+- f8 0 f7"/>
                <a:gd name="f12" fmla="*/ f11 1 13"/>
                <a:gd name="f13" fmla="val f10"/>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3" h="1">
                  <a:moveTo>
                    <a:pt x="f3" y="f2"/>
                  </a:moveTo>
                  <a:lnTo>
                    <a:pt x="f2"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9" name="Google Shape;1449;p32">
              <a:extLst>
                <a:ext uri="{FF2B5EF4-FFF2-40B4-BE49-F238E27FC236}">
                  <a16:creationId xmlns:a16="http://schemas.microsoft.com/office/drawing/2014/main" id="{3C513554-8D6F-527C-0EC6-0D65ACC59218}"/>
                </a:ext>
              </a:extLst>
            </p:cNvPr>
            <p:cNvSpPr/>
            <p:nvPr/>
          </p:nvSpPr>
          <p:spPr>
            <a:xfrm>
              <a:off x="2287481" y="1795305"/>
              <a:ext cx="2752" cy="310"/>
            </a:xfrm>
            <a:custGeom>
              <a:avLst/>
              <a:gdLst>
                <a:gd name="f0" fmla="val w"/>
                <a:gd name="f1" fmla="val h"/>
                <a:gd name="f2" fmla="val 0"/>
                <a:gd name="f3" fmla="val 53"/>
                <a:gd name="f4" fmla="val 6"/>
                <a:gd name="f5" fmla="val 9"/>
                <a:gd name="f6" fmla="val 3"/>
                <a:gd name="f7" fmla="val 2"/>
                <a:gd name="f8" fmla="val 4"/>
                <a:gd name="f9" fmla="val 45"/>
                <a:gd name="f10" fmla="val 21"/>
                <a:gd name="f11" fmla="*/ f0 1 53"/>
                <a:gd name="f12" fmla="*/ f1 1 6"/>
                <a:gd name="f13" fmla="val f2"/>
                <a:gd name="f14" fmla="val f3"/>
                <a:gd name="f15" fmla="val f4"/>
                <a:gd name="f16" fmla="+- f15 0 f13"/>
                <a:gd name="f17" fmla="+- f14 0 f13"/>
                <a:gd name="f18" fmla="*/ f16 1 6"/>
                <a:gd name="f19" fmla="*/ f17 1 53"/>
                <a:gd name="f20" fmla="*/ f13 1 f19"/>
                <a:gd name="f21" fmla="*/ f14 1 f19"/>
                <a:gd name="f22" fmla="*/ f13 1 f18"/>
                <a:gd name="f23" fmla="*/ f15 1 f18"/>
                <a:gd name="f24" fmla="*/ f20 f11 1"/>
                <a:gd name="f25" fmla="*/ f21 f11 1"/>
                <a:gd name="f26" fmla="*/ f23 f12 1"/>
                <a:gd name="f27" fmla="*/ f22 f12 1"/>
              </a:gdLst>
              <a:ahLst/>
              <a:cxnLst>
                <a:cxn ang="3cd4">
                  <a:pos x="hc" y="t"/>
                </a:cxn>
                <a:cxn ang="0">
                  <a:pos x="r" y="vc"/>
                </a:cxn>
                <a:cxn ang="cd4">
                  <a:pos x="hc" y="b"/>
                </a:cxn>
                <a:cxn ang="cd2">
                  <a:pos x="l" y="vc"/>
                </a:cxn>
              </a:cxnLst>
              <a:rect l="f24" t="f27" r="f25" b="f26"/>
              <a:pathLst>
                <a:path w="53" h="6">
                  <a:moveTo>
                    <a:pt x="f5" y="f2"/>
                  </a:moveTo>
                  <a:cubicBezTo>
                    <a:pt x="f6" y="f2"/>
                    <a:pt x="f2" y="f7"/>
                    <a:pt x="f8" y="f4"/>
                  </a:cubicBezTo>
                  <a:lnTo>
                    <a:pt x="f3" y="f4"/>
                  </a:lnTo>
                  <a:cubicBezTo>
                    <a:pt x="f9" y="f4"/>
                    <a:pt x="f10" y="f2"/>
                    <a:pt x="f5"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0" name="Google Shape;1450;p32">
              <a:extLst>
                <a:ext uri="{FF2B5EF4-FFF2-40B4-BE49-F238E27FC236}">
                  <a16:creationId xmlns:a16="http://schemas.microsoft.com/office/drawing/2014/main" id="{8778228F-43E0-FBD2-FEA7-40C67698F2DF}"/>
                </a:ext>
              </a:extLst>
            </p:cNvPr>
            <p:cNvSpPr/>
            <p:nvPr/>
          </p:nvSpPr>
          <p:spPr>
            <a:xfrm>
              <a:off x="2288157" y="1806269"/>
              <a:ext cx="1453" cy="310"/>
            </a:xfrm>
            <a:custGeom>
              <a:avLst/>
              <a:gdLst>
                <a:gd name="f0" fmla="val w"/>
                <a:gd name="f1" fmla="val h"/>
                <a:gd name="f2" fmla="val 0"/>
                <a:gd name="f3" fmla="val 28"/>
                <a:gd name="f4" fmla="val 6"/>
                <a:gd name="f5" fmla="val 12"/>
                <a:gd name="f6" fmla="val 1"/>
                <a:gd name="f7" fmla="val 9"/>
                <a:gd name="f8" fmla="val 16"/>
                <a:gd name="f9" fmla="val 4"/>
                <a:gd name="f10" fmla="*/ f0 1 28"/>
                <a:gd name="f11" fmla="*/ f1 1 6"/>
                <a:gd name="f12" fmla="val f2"/>
                <a:gd name="f13" fmla="val f3"/>
                <a:gd name="f14" fmla="val f4"/>
                <a:gd name="f15" fmla="+- f14 0 f12"/>
                <a:gd name="f16" fmla="+- f13 0 f12"/>
                <a:gd name="f17" fmla="*/ f15 1 6"/>
                <a:gd name="f18" fmla="*/ f16 1 28"/>
                <a:gd name="f19" fmla="*/ f12 1 f18"/>
                <a:gd name="f20" fmla="*/ f13 1 f18"/>
                <a:gd name="f21" fmla="*/ f12 1 f17"/>
                <a:gd name="f22" fmla="*/ f14 1 f17"/>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28" h="6">
                  <a:moveTo>
                    <a:pt x="f3" y="f2"/>
                  </a:moveTo>
                  <a:cubicBezTo>
                    <a:pt x="f5" y="f2"/>
                    <a:pt x="f6" y="f4"/>
                    <a:pt x="f4" y="f4"/>
                  </a:cubicBezTo>
                  <a:cubicBezTo>
                    <a:pt x="f7" y="f4"/>
                    <a:pt x="f8" y="f9"/>
                    <a:pt x="f3"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1" name="Google Shape;1451;p32">
              <a:extLst>
                <a:ext uri="{FF2B5EF4-FFF2-40B4-BE49-F238E27FC236}">
                  <a16:creationId xmlns:a16="http://schemas.microsoft.com/office/drawing/2014/main" id="{A4790D9F-11B1-AA51-6350-70C7D8EDB000}"/>
                </a:ext>
              </a:extLst>
            </p:cNvPr>
            <p:cNvSpPr/>
            <p:nvPr/>
          </p:nvSpPr>
          <p:spPr>
            <a:xfrm>
              <a:off x="2346094" y="1813803"/>
              <a:ext cx="54" cy="676"/>
            </a:xfrm>
            <a:custGeom>
              <a:avLst/>
              <a:gdLst>
                <a:gd name="f0" fmla="val w"/>
                <a:gd name="f1" fmla="val h"/>
                <a:gd name="f2" fmla="val 0"/>
                <a:gd name="f3" fmla="val 1"/>
                <a:gd name="f4" fmla="val 13"/>
                <a:gd name="f5" fmla="val 12"/>
                <a:gd name="f6" fmla="*/ f0 1 1"/>
                <a:gd name="f7" fmla="*/ f1 1 13"/>
                <a:gd name="f8" fmla="val f2"/>
                <a:gd name="f9" fmla="val f3"/>
                <a:gd name="f10" fmla="val f4"/>
                <a:gd name="f11" fmla="+- f10 0 f8"/>
                <a:gd name="f12" fmla="+- f9 0 f8"/>
                <a:gd name="f13" fmla="val f12"/>
                <a:gd name="f14" fmla="*/ f11 1 1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13">
                  <a:moveTo>
                    <a:pt x="f3" y="f5"/>
                  </a:moveTo>
                  <a:cubicBezTo>
                    <a:pt x="f3" y="f5"/>
                    <a:pt x="f3" y="f2"/>
                    <a:pt x="f3" y="f5"/>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2" name="Google Shape;1452;p32">
              <a:extLst>
                <a:ext uri="{FF2B5EF4-FFF2-40B4-BE49-F238E27FC236}">
                  <a16:creationId xmlns:a16="http://schemas.microsoft.com/office/drawing/2014/main" id="{57153EC8-B8E7-D054-9114-B6F135757072}"/>
                </a:ext>
              </a:extLst>
            </p:cNvPr>
            <p:cNvSpPr/>
            <p:nvPr/>
          </p:nvSpPr>
          <p:spPr>
            <a:xfrm>
              <a:off x="2344841" y="1811883"/>
              <a:ext cx="1298" cy="731"/>
            </a:xfrm>
            <a:custGeom>
              <a:avLst/>
              <a:gdLst>
                <a:gd name="f0" fmla="val w"/>
                <a:gd name="f1" fmla="val h"/>
                <a:gd name="f2" fmla="val 0"/>
                <a:gd name="f3" fmla="val 25"/>
                <a:gd name="f4" fmla="val 14"/>
                <a:gd name="f5" fmla="val 1"/>
                <a:gd name="f6" fmla="val 13"/>
                <a:gd name="f7" fmla="*/ f0 1 25"/>
                <a:gd name="f8" fmla="*/ f1 1 14"/>
                <a:gd name="f9" fmla="val f2"/>
                <a:gd name="f10" fmla="val f3"/>
                <a:gd name="f11" fmla="val f4"/>
                <a:gd name="f12" fmla="+- f11 0 f9"/>
                <a:gd name="f13" fmla="+- f10 0 f9"/>
                <a:gd name="f14" fmla="*/ f13 1 25"/>
                <a:gd name="f15" fmla="*/ f12 1 14"/>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25" h="14">
                  <a:moveTo>
                    <a:pt x="f2" y="f5"/>
                  </a:moveTo>
                  <a:lnTo>
                    <a:pt x="f2" y="f6"/>
                  </a:lnTo>
                  <a:cubicBezTo>
                    <a:pt x="f3" y="f6"/>
                    <a:pt x="f2" y="f6"/>
                    <a:pt x="f2" y="f5"/>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3" name="Google Shape;1453;p32">
              <a:extLst>
                <a:ext uri="{FF2B5EF4-FFF2-40B4-BE49-F238E27FC236}">
                  <a16:creationId xmlns:a16="http://schemas.microsoft.com/office/drawing/2014/main" id="{D3834E7D-727D-83A5-39F6-19DBE4AB289B}"/>
                </a:ext>
              </a:extLst>
            </p:cNvPr>
            <p:cNvSpPr/>
            <p:nvPr/>
          </p:nvSpPr>
          <p:spPr>
            <a:xfrm>
              <a:off x="2331025" y="1809387"/>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3"/>
                  </a:moveTo>
                  <a:lnTo>
                    <a:pt x="f2"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4" name="Google Shape;1454;p32">
              <a:extLst>
                <a:ext uri="{FF2B5EF4-FFF2-40B4-BE49-F238E27FC236}">
                  <a16:creationId xmlns:a16="http://schemas.microsoft.com/office/drawing/2014/main" id="{75D81286-3DB9-79CF-5EB4-384E7198F70D}"/>
                </a:ext>
              </a:extLst>
            </p:cNvPr>
            <p:cNvSpPr/>
            <p:nvPr/>
          </p:nvSpPr>
          <p:spPr>
            <a:xfrm>
              <a:off x="2322246" y="1808134"/>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2"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5" name="Google Shape;1455;p32">
              <a:extLst>
                <a:ext uri="{FF2B5EF4-FFF2-40B4-BE49-F238E27FC236}">
                  <a16:creationId xmlns:a16="http://schemas.microsoft.com/office/drawing/2014/main" id="{4739303D-9D08-AC2C-70E4-CE01F2F1030F}"/>
                </a:ext>
              </a:extLst>
            </p:cNvPr>
            <p:cNvSpPr/>
            <p:nvPr/>
          </p:nvSpPr>
          <p:spPr>
            <a:xfrm>
              <a:off x="2320994" y="1805647"/>
              <a:ext cx="54" cy="676"/>
            </a:xfrm>
            <a:custGeom>
              <a:avLst/>
              <a:gdLst>
                <a:gd name="f0" fmla="val w"/>
                <a:gd name="f1" fmla="val h"/>
                <a:gd name="f2" fmla="val 0"/>
                <a:gd name="f3" fmla="val 1"/>
                <a:gd name="f4" fmla="val 13"/>
                <a:gd name="f5" fmla="val 12"/>
                <a:gd name="f6" fmla="*/ f0 1 1"/>
                <a:gd name="f7" fmla="*/ f1 1 13"/>
                <a:gd name="f8" fmla="val f2"/>
                <a:gd name="f9" fmla="val f3"/>
                <a:gd name="f10" fmla="val f4"/>
                <a:gd name="f11" fmla="+- f10 0 f8"/>
                <a:gd name="f12" fmla="+- f9 0 f8"/>
                <a:gd name="f13" fmla="val f12"/>
                <a:gd name="f14" fmla="*/ f11 1 1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13">
                  <a:moveTo>
                    <a:pt x="f2" y="f5"/>
                  </a:moveTo>
                  <a:lnTo>
                    <a:pt x="f2" y="f5"/>
                  </a:lnTo>
                  <a:cubicBezTo>
                    <a:pt x="f2" y="f5"/>
                    <a:pt x="f2" y="f2"/>
                    <a:pt x="f2" y="f5"/>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6" name="Google Shape;1456;p32">
              <a:extLst>
                <a:ext uri="{FF2B5EF4-FFF2-40B4-BE49-F238E27FC236}">
                  <a16:creationId xmlns:a16="http://schemas.microsoft.com/office/drawing/2014/main" id="{7D43074E-6E81-B04F-7360-99A1F5FE2B75}"/>
                </a:ext>
              </a:extLst>
            </p:cNvPr>
            <p:cNvSpPr/>
            <p:nvPr/>
          </p:nvSpPr>
          <p:spPr>
            <a:xfrm>
              <a:off x="2331025" y="1809387"/>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3"/>
                  </a:moveTo>
                  <a:lnTo>
                    <a:pt x="f2"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7" name="Google Shape;1457;p32">
              <a:extLst>
                <a:ext uri="{FF2B5EF4-FFF2-40B4-BE49-F238E27FC236}">
                  <a16:creationId xmlns:a16="http://schemas.microsoft.com/office/drawing/2014/main" id="{4582894B-11C6-9CBF-B1DA-4A9697C8BDF1}"/>
                </a:ext>
              </a:extLst>
            </p:cNvPr>
            <p:cNvSpPr/>
            <p:nvPr/>
          </p:nvSpPr>
          <p:spPr>
            <a:xfrm>
              <a:off x="2342976" y="1815047"/>
              <a:ext cx="676" cy="54"/>
            </a:xfrm>
            <a:custGeom>
              <a:avLst/>
              <a:gdLst>
                <a:gd name="f0" fmla="val w"/>
                <a:gd name="f1" fmla="val h"/>
                <a:gd name="f2" fmla="val 0"/>
                <a:gd name="f3" fmla="val 13"/>
                <a:gd name="f4" fmla="val 1"/>
                <a:gd name="f5" fmla="val 12"/>
                <a:gd name="f6" fmla="*/ f0 1 13"/>
                <a:gd name="f7" fmla="*/ f1 1 1"/>
                <a:gd name="f8" fmla="val f2"/>
                <a:gd name="f9" fmla="val f3"/>
                <a:gd name="f10" fmla="val f4"/>
                <a:gd name="f11" fmla="+- f10 0 f8"/>
                <a:gd name="f12" fmla="+- f9 0 f8"/>
                <a:gd name="f13" fmla="*/ f12 1 13"/>
                <a:gd name="f14" fmla="val f11"/>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3" h="1">
                  <a:moveTo>
                    <a:pt x="f2" y="f2"/>
                  </a:moveTo>
                  <a:cubicBezTo>
                    <a:pt x="f5" y="f2"/>
                    <a:pt x="f5" y="f2"/>
                    <a:pt x="f2"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8" name="Google Shape;1458;p32">
              <a:extLst>
                <a:ext uri="{FF2B5EF4-FFF2-40B4-BE49-F238E27FC236}">
                  <a16:creationId xmlns:a16="http://schemas.microsoft.com/office/drawing/2014/main" id="{FE9373D5-D350-9C30-262A-395B8437ABE1}"/>
                </a:ext>
              </a:extLst>
            </p:cNvPr>
            <p:cNvSpPr/>
            <p:nvPr/>
          </p:nvSpPr>
          <p:spPr>
            <a:xfrm>
              <a:off x="2334764" y="1808134"/>
              <a:ext cx="54" cy="676"/>
            </a:xfrm>
            <a:custGeom>
              <a:avLst/>
              <a:gdLst>
                <a:gd name="f0" fmla="val w"/>
                <a:gd name="f1" fmla="val h"/>
                <a:gd name="f2" fmla="val 0"/>
                <a:gd name="f3" fmla="val 1"/>
                <a:gd name="f4" fmla="val 13"/>
                <a:gd name="f5" fmla="*/ f0 1 1"/>
                <a:gd name="f6" fmla="*/ f1 1 13"/>
                <a:gd name="f7" fmla="val f2"/>
                <a:gd name="f8" fmla="val f3"/>
                <a:gd name="f9" fmla="val f4"/>
                <a:gd name="f10" fmla="+- f9 0 f7"/>
                <a:gd name="f11" fmla="+- f8 0 f7"/>
                <a:gd name="f12" fmla="val f11"/>
                <a:gd name="f13" fmla="*/ f10 1 1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 h="13">
                  <a:moveTo>
                    <a:pt x="f3" y="f4"/>
                  </a:moveTo>
                  <a:lnTo>
                    <a:pt x="f3" y="f4"/>
                  </a:lnTo>
                  <a:cubicBezTo>
                    <a:pt x="f3" y="f4"/>
                    <a:pt x="f3" y="f2"/>
                    <a:pt x="f3" y="f4"/>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59" name="Google Shape;1459;p32">
              <a:extLst>
                <a:ext uri="{FF2B5EF4-FFF2-40B4-BE49-F238E27FC236}">
                  <a16:creationId xmlns:a16="http://schemas.microsoft.com/office/drawing/2014/main" id="{A43D04E1-E1AB-083E-FBCE-76CDC445B35B}"/>
                </a:ext>
              </a:extLst>
            </p:cNvPr>
            <p:cNvSpPr/>
            <p:nvPr/>
          </p:nvSpPr>
          <p:spPr>
            <a:xfrm>
              <a:off x="2337937" y="1808765"/>
              <a:ext cx="54" cy="1920"/>
            </a:xfrm>
            <a:custGeom>
              <a:avLst/>
              <a:gdLst>
                <a:gd name="f0" fmla="val w"/>
                <a:gd name="f1" fmla="val h"/>
                <a:gd name="f2" fmla="val 0"/>
                <a:gd name="f3" fmla="val 1"/>
                <a:gd name="f4" fmla="val 37"/>
                <a:gd name="f5" fmla="val 13"/>
                <a:gd name="f6" fmla="*/ f0 1 1"/>
                <a:gd name="f7" fmla="*/ f1 1 37"/>
                <a:gd name="f8" fmla="val f2"/>
                <a:gd name="f9" fmla="val f3"/>
                <a:gd name="f10" fmla="val f4"/>
                <a:gd name="f11" fmla="+- f10 0 f8"/>
                <a:gd name="f12" fmla="+- f9 0 f8"/>
                <a:gd name="f13" fmla="val f12"/>
                <a:gd name="f14" fmla="*/ f11 1 37"/>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37">
                  <a:moveTo>
                    <a:pt x="f2" y="f3"/>
                  </a:moveTo>
                  <a:lnTo>
                    <a:pt x="f2" y="f4"/>
                  </a:lnTo>
                  <a:lnTo>
                    <a:pt x="f2" y="f5"/>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0" name="Google Shape;1460;p32">
              <a:extLst>
                <a:ext uri="{FF2B5EF4-FFF2-40B4-BE49-F238E27FC236}">
                  <a16:creationId xmlns:a16="http://schemas.microsoft.com/office/drawing/2014/main" id="{8A6B2204-BCEA-EABB-4589-8A8B06885844}"/>
                </a:ext>
              </a:extLst>
            </p:cNvPr>
            <p:cNvSpPr/>
            <p:nvPr/>
          </p:nvSpPr>
          <p:spPr>
            <a:xfrm>
              <a:off x="2342976" y="1811252"/>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3"/>
                  </a:move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1" name="Google Shape;1461;p32">
              <a:extLst>
                <a:ext uri="{FF2B5EF4-FFF2-40B4-BE49-F238E27FC236}">
                  <a16:creationId xmlns:a16="http://schemas.microsoft.com/office/drawing/2014/main" id="{F4BA9D07-379D-8305-D25A-18B8162A1E45}"/>
                </a:ext>
              </a:extLst>
            </p:cNvPr>
            <p:cNvSpPr/>
            <p:nvPr/>
          </p:nvSpPr>
          <p:spPr>
            <a:xfrm>
              <a:off x="2332268" y="1808134"/>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2"/>
                  </a:move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2" name="Google Shape;1462;p32">
              <a:extLst>
                <a:ext uri="{FF2B5EF4-FFF2-40B4-BE49-F238E27FC236}">
                  <a16:creationId xmlns:a16="http://schemas.microsoft.com/office/drawing/2014/main" id="{27ED9AB4-FE44-501B-4FA8-861E83ED04FB}"/>
                </a:ext>
              </a:extLst>
            </p:cNvPr>
            <p:cNvSpPr/>
            <p:nvPr/>
          </p:nvSpPr>
          <p:spPr>
            <a:xfrm>
              <a:off x="2250018" y="1815669"/>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3"/>
                  </a:moveTo>
                  <a:lnTo>
                    <a:pt x="f2"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3" name="Google Shape;1463;p32">
              <a:extLst>
                <a:ext uri="{FF2B5EF4-FFF2-40B4-BE49-F238E27FC236}">
                  <a16:creationId xmlns:a16="http://schemas.microsoft.com/office/drawing/2014/main" id="{161B4B5F-AE9C-11AA-25EF-527C2A81255B}"/>
                </a:ext>
              </a:extLst>
            </p:cNvPr>
            <p:cNvSpPr/>
            <p:nvPr/>
          </p:nvSpPr>
          <p:spPr>
            <a:xfrm>
              <a:off x="2246845" y="1810630"/>
              <a:ext cx="54" cy="676"/>
            </a:xfrm>
            <a:custGeom>
              <a:avLst/>
              <a:gdLst>
                <a:gd name="f0" fmla="val w"/>
                <a:gd name="f1" fmla="val h"/>
                <a:gd name="f2" fmla="val 0"/>
                <a:gd name="f3" fmla="val 1"/>
                <a:gd name="f4" fmla="val 13"/>
                <a:gd name="f5" fmla="*/ f0 1 1"/>
                <a:gd name="f6" fmla="*/ f1 1 13"/>
                <a:gd name="f7" fmla="val f2"/>
                <a:gd name="f8" fmla="val f3"/>
                <a:gd name="f9" fmla="val f4"/>
                <a:gd name="f10" fmla="+- f9 0 f7"/>
                <a:gd name="f11" fmla="+- f8 0 f7"/>
                <a:gd name="f12" fmla="val f11"/>
                <a:gd name="f13" fmla="*/ f10 1 1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 h="13">
                  <a:moveTo>
                    <a:pt x="f3" y="f4"/>
                  </a:moveTo>
                  <a:lnTo>
                    <a:pt x="f3" y="f4"/>
                  </a:lnTo>
                  <a:lnTo>
                    <a:pt x="f3"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4" name="Google Shape;1464;p32">
              <a:extLst>
                <a:ext uri="{FF2B5EF4-FFF2-40B4-BE49-F238E27FC236}">
                  <a16:creationId xmlns:a16="http://schemas.microsoft.com/office/drawing/2014/main" id="{98BA2BB4-2FD1-C601-48C5-F63C754FAC09}"/>
                </a:ext>
              </a:extLst>
            </p:cNvPr>
            <p:cNvSpPr/>
            <p:nvPr/>
          </p:nvSpPr>
          <p:spPr>
            <a:xfrm>
              <a:off x="2318452" y="1804348"/>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3"/>
                  </a:moveTo>
                  <a:lnTo>
                    <a:pt x="f3"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5" name="Google Shape;1465;p32">
              <a:extLst>
                <a:ext uri="{FF2B5EF4-FFF2-40B4-BE49-F238E27FC236}">
                  <a16:creationId xmlns:a16="http://schemas.microsoft.com/office/drawing/2014/main" id="{CF6BA86A-50F0-5A06-1E63-2DCCD89A5875}"/>
                </a:ext>
              </a:extLst>
            </p:cNvPr>
            <p:cNvSpPr/>
            <p:nvPr/>
          </p:nvSpPr>
          <p:spPr>
            <a:xfrm>
              <a:off x="2292729" y="1804348"/>
              <a:ext cx="676" cy="3840"/>
            </a:xfrm>
            <a:custGeom>
              <a:avLst/>
              <a:gdLst>
                <a:gd name="f0" fmla="val w"/>
                <a:gd name="f1" fmla="val h"/>
                <a:gd name="f2" fmla="val 0"/>
                <a:gd name="f3" fmla="val 13"/>
                <a:gd name="f4" fmla="val 74"/>
                <a:gd name="f5" fmla="val 12"/>
                <a:gd name="f6" fmla="val 1"/>
                <a:gd name="f7" fmla="val 25"/>
                <a:gd name="f8" fmla="val 37"/>
                <a:gd name="f9" fmla="val 73"/>
                <a:gd name="f10" fmla="*/ f0 1 13"/>
                <a:gd name="f11" fmla="*/ f1 1 74"/>
                <a:gd name="f12" fmla="val f2"/>
                <a:gd name="f13" fmla="val f3"/>
                <a:gd name="f14" fmla="val f4"/>
                <a:gd name="f15" fmla="+- f14 0 f12"/>
                <a:gd name="f16" fmla="+- f13 0 f12"/>
                <a:gd name="f17" fmla="*/ f16 1 13"/>
                <a:gd name="f18" fmla="*/ f15 1 74"/>
                <a:gd name="f19" fmla="*/ f12 1 f17"/>
                <a:gd name="f20" fmla="*/ f13 1 f17"/>
                <a:gd name="f21" fmla="*/ f12 1 f18"/>
                <a:gd name="f22" fmla="*/ f14 1 f18"/>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13" h="74">
                  <a:moveTo>
                    <a:pt x="f5" y="f6"/>
                  </a:moveTo>
                  <a:cubicBezTo>
                    <a:pt x="f5" y="f7"/>
                    <a:pt x="f2" y="f8"/>
                    <a:pt x="f5" y="f9"/>
                  </a:cubicBezTo>
                  <a:lnTo>
                    <a:pt x="f5" y="f6"/>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6" name="Google Shape;1466;p32">
              <a:extLst>
                <a:ext uri="{FF2B5EF4-FFF2-40B4-BE49-F238E27FC236}">
                  <a16:creationId xmlns:a16="http://schemas.microsoft.com/office/drawing/2014/main" id="{717B6F4F-1641-8F0F-DF45-B83442E387FA}"/>
                </a:ext>
              </a:extLst>
            </p:cNvPr>
            <p:cNvSpPr/>
            <p:nvPr/>
          </p:nvSpPr>
          <p:spPr>
            <a:xfrm>
              <a:off x="2342976" y="1815047"/>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2"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7" name="Google Shape;1467;p32">
              <a:extLst>
                <a:ext uri="{FF2B5EF4-FFF2-40B4-BE49-F238E27FC236}">
                  <a16:creationId xmlns:a16="http://schemas.microsoft.com/office/drawing/2014/main" id="{E5AB5809-2DC7-2769-668D-5DD07D108E2C}"/>
                </a:ext>
              </a:extLst>
            </p:cNvPr>
            <p:cNvSpPr/>
            <p:nvPr/>
          </p:nvSpPr>
          <p:spPr>
            <a:xfrm>
              <a:off x="2293351" y="1808134"/>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8" name="Google Shape;1468;p32">
              <a:extLst>
                <a:ext uri="{FF2B5EF4-FFF2-40B4-BE49-F238E27FC236}">
                  <a16:creationId xmlns:a16="http://schemas.microsoft.com/office/drawing/2014/main" id="{EEE83679-1466-EFB5-48AA-7FD61C396428}"/>
                </a:ext>
              </a:extLst>
            </p:cNvPr>
            <p:cNvSpPr/>
            <p:nvPr/>
          </p:nvSpPr>
          <p:spPr>
            <a:xfrm>
              <a:off x="2312160" y="1805025"/>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2"/>
                  </a:moveTo>
                  <a:lnTo>
                    <a:pt x="f3"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69" name="Google Shape;1469;p32">
              <a:extLst>
                <a:ext uri="{FF2B5EF4-FFF2-40B4-BE49-F238E27FC236}">
                  <a16:creationId xmlns:a16="http://schemas.microsoft.com/office/drawing/2014/main" id="{D7D53763-AC4C-30F7-1E0C-F623561D9070}"/>
                </a:ext>
              </a:extLst>
            </p:cNvPr>
            <p:cNvSpPr/>
            <p:nvPr/>
          </p:nvSpPr>
          <p:spPr>
            <a:xfrm>
              <a:off x="2316577" y="1806890"/>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2"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0" name="Google Shape;1470;p32">
              <a:extLst>
                <a:ext uri="{FF2B5EF4-FFF2-40B4-BE49-F238E27FC236}">
                  <a16:creationId xmlns:a16="http://schemas.microsoft.com/office/drawing/2014/main" id="{A4A5D7C3-B833-7FB9-D848-C1F4298D39CA}"/>
                </a:ext>
              </a:extLst>
            </p:cNvPr>
            <p:cNvSpPr/>
            <p:nvPr/>
          </p:nvSpPr>
          <p:spPr>
            <a:xfrm>
              <a:off x="2309097" y="1806269"/>
              <a:ext cx="621" cy="310"/>
            </a:xfrm>
            <a:custGeom>
              <a:avLst/>
              <a:gdLst>
                <a:gd name="f0" fmla="val w"/>
                <a:gd name="f1" fmla="val h"/>
                <a:gd name="f2" fmla="val 0"/>
                <a:gd name="f3" fmla="val 12"/>
                <a:gd name="f4" fmla="val 6"/>
                <a:gd name="f5" fmla="val 3"/>
                <a:gd name="f6" fmla="val 1"/>
                <a:gd name="f7" fmla="val 5"/>
                <a:gd name="f8" fmla="val 7"/>
                <a:gd name="f9" fmla="val 4"/>
                <a:gd name="f10" fmla="*/ f0 1 12"/>
                <a:gd name="f11" fmla="*/ f1 1 6"/>
                <a:gd name="f12" fmla="val f2"/>
                <a:gd name="f13" fmla="val f3"/>
                <a:gd name="f14" fmla="val f4"/>
                <a:gd name="f15" fmla="+- f14 0 f12"/>
                <a:gd name="f16" fmla="+- f13 0 f12"/>
                <a:gd name="f17" fmla="*/ f15 1 6"/>
                <a:gd name="f18" fmla="*/ f16 1 12"/>
                <a:gd name="f19" fmla="*/ f12 1 f18"/>
                <a:gd name="f20" fmla="*/ f13 1 f18"/>
                <a:gd name="f21" fmla="*/ f12 1 f17"/>
                <a:gd name="f22" fmla="*/ f14 1 f17"/>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12" h="6">
                  <a:moveTo>
                    <a:pt x="f3" y="f2"/>
                  </a:moveTo>
                  <a:lnTo>
                    <a:pt x="f3" y="f2"/>
                  </a:lnTo>
                  <a:cubicBezTo>
                    <a:pt x="f5" y="f2"/>
                    <a:pt x="f6" y="f4"/>
                    <a:pt x="f5" y="f4"/>
                  </a:cubicBezTo>
                  <a:cubicBezTo>
                    <a:pt x="f7" y="f4"/>
                    <a:pt x="f8" y="f9"/>
                    <a:pt x="f3"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1" name="Google Shape;1471;p32">
              <a:extLst>
                <a:ext uri="{FF2B5EF4-FFF2-40B4-BE49-F238E27FC236}">
                  <a16:creationId xmlns:a16="http://schemas.microsoft.com/office/drawing/2014/main" id="{00165C73-2F6D-8A8E-107A-F3A5E10914E3}"/>
                </a:ext>
              </a:extLst>
            </p:cNvPr>
            <p:cNvSpPr/>
            <p:nvPr/>
          </p:nvSpPr>
          <p:spPr>
            <a:xfrm>
              <a:off x="2306546" y="1806269"/>
              <a:ext cx="54" cy="676"/>
            </a:xfrm>
            <a:custGeom>
              <a:avLst/>
              <a:gdLst>
                <a:gd name="f0" fmla="val w"/>
                <a:gd name="f1" fmla="val h"/>
                <a:gd name="f2" fmla="val 0"/>
                <a:gd name="f3" fmla="val 1"/>
                <a:gd name="f4" fmla="val 13"/>
                <a:gd name="f5" fmla="val 12"/>
                <a:gd name="f6" fmla="*/ f0 1 1"/>
                <a:gd name="f7" fmla="*/ f1 1 13"/>
                <a:gd name="f8" fmla="val f2"/>
                <a:gd name="f9" fmla="val f3"/>
                <a:gd name="f10" fmla="val f4"/>
                <a:gd name="f11" fmla="+- f10 0 f8"/>
                <a:gd name="f12" fmla="+- f9 0 f8"/>
                <a:gd name="f13" fmla="val f12"/>
                <a:gd name="f14" fmla="*/ f11 1 1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13">
                  <a:moveTo>
                    <a:pt x="f2" y="f2"/>
                  </a:moveTo>
                  <a:cubicBezTo>
                    <a:pt x="f2" y="f5"/>
                    <a:pt x="f2" y="f5"/>
                    <a:pt x="f2"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2" name="Google Shape;1472;p32">
              <a:extLst>
                <a:ext uri="{FF2B5EF4-FFF2-40B4-BE49-F238E27FC236}">
                  <a16:creationId xmlns:a16="http://schemas.microsoft.com/office/drawing/2014/main" id="{CCF32F2B-A708-3AA3-A716-54E5E7CBD485}"/>
                </a:ext>
              </a:extLst>
            </p:cNvPr>
            <p:cNvSpPr/>
            <p:nvPr/>
          </p:nvSpPr>
          <p:spPr>
            <a:xfrm>
              <a:off x="2258174" y="1815669"/>
              <a:ext cx="54" cy="1298"/>
            </a:xfrm>
            <a:custGeom>
              <a:avLst/>
              <a:gdLst>
                <a:gd name="f0" fmla="val w"/>
                <a:gd name="f1" fmla="val h"/>
                <a:gd name="f2" fmla="val 0"/>
                <a:gd name="f3" fmla="val 1"/>
                <a:gd name="f4" fmla="val 25"/>
                <a:gd name="f5" fmla="*/ f0 1 1"/>
                <a:gd name="f6" fmla="*/ f1 1 25"/>
                <a:gd name="f7" fmla="val f2"/>
                <a:gd name="f8" fmla="val f3"/>
                <a:gd name="f9" fmla="val f4"/>
                <a:gd name="f10" fmla="+- f9 0 f7"/>
                <a:gd name="f11" fmla="+- f8 0 f7"/>
                <a:gd name="f12" fmla="val f11"/>
                <a:gd name="f13" fmla="*/ f10 1 25"/>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 h="25">
                  <a:moveTo>
                    <a:pt x="f2" y="f4"/>
                  </a:moveTo>
                  <a:lnTo>
                    <a:pt x="f2"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3" name="Google Shape;1473;p32">
              <a:extLst>
                <a:ext uri="{FF2B5EF4-FFF2-40B4-BE49-F238E27FC236}">
                  <a16:creationId xmlns:a16="http://schemas.microsoft.com/office/drawing/2014/main" id="{3956825A-104D-CE3F-89A3-9F32CF5AB607}"/>
                </a:ext>
              </a:extLst>
            </p:cNvPr>
            <p:cNvSpPr/>
            <p:nvPr/>
          </p:nvSpPr>
          <p:spPr>
            <a:xfrm>
              <a:off x="2342976" y="1814425"/>
              <a:ext cx="466" cy="310"/>
            </a:xfrm>
            <a:custGeom>
              <a:avLst/>
              <a:gdLst>
                <a:gd name="f0" fmla="val w"/>
                <a:gd name="f1" fmla="val h"/>
                <a:gd name="f2" fmla="val 0"/>
                <a:gd name="f3" fmla="val 9"/>
                <a:gd name="f4" fmla="val 6"/>
                <a:gd name="f5" fmla="val 4"/>
                <a:gd name="f6" fmla="val 1"/>
                <a:gd name="f7" fmla="val 3"/>
                <a:gd name="f8" fmla="val 5"/>
                <a:gd name="f9" fmla="val 8"/>
                <a:gd name="f10" fmla="*/ f0 1 9"/>
                <a:gd name="f11" fmla="*/ f1 1 6"/>
                <a:gd name="f12" fmla="val f2"/>
                <a:gd name="f13" fmla="val f3"/>
                <a:gd name="f14" fmla="val f4"/>
                <a:gd name="f15" fmla="+- f14 0 f12"/>
                <a:gd name="f16" fmla="+- f13 0 f12"/>
                <a:gd name="f17" fmla="*/ f15 1 6"/>
                <a:gd name="f18" fmla="*/ f16 1 9"/>
                <a:gd name="f19" fmla="*/ f12 1 f18"/>
                <a:gd name="f20" fmla="*/ f13 1 f18"/>
                <a:gd name="f21" fmla="*/ f12 1 f17"/>
                <a:gd name="f22" fmla="*/ f14 1 f17"/>
                <a:gd name="f23" fmla="*/ f19 f10 1"/>
                <a:gd name="f24" fmla="*/ f20 f10 1"/>
                <a:gd name="f25" fmla="*/ f22 f11 1"/>
                <a:gd name="f26" fmla="*/ f21 f11 1"/>
              </a:gdLst>
              <a:ahLst/>
              <a:cxnLst>
                <a:cxn ang="3cd4">
                  <a:pos x="hc" y="t"/>
                </a:cxn>
                <a:cxn ang="0">
                  <a:pos x="r" y="vc"/>
                </a:cxn>
                <a:cxn ang="cd4">
                  <a:pos x="hc" y="b"/>
                </a:cxn>
                <a:cxn ang="cd2">
                  <a:pos x="l" y="vc"/>
                </a:cxn>
              </a:cxnLst>
              <a:rect l="f23" t="f26" r="f24" b="f25"/>
              <a:pathLst>
                <a:path w="9" h="6">
                  <a:moveTo>
                    <a:pt x="f2" y="f2"/>
                  </a:moveTo>
                  <a:cubicBezTo>
                    <a:pt x="f2" y="f5"/>
                    <a:pt x="f6" y="f4"/>
                    <a:pt x="f7" y="f4"/>
                  </a:cubicBezTo>
                  <a:cubicBezTo>
                    <a:pt x="f8" y="f4"/>
                    <a:pt x="f9" y="f2"/>
                    <a:pt x="f2"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4" name="Google Shape;1474;p32">
              <a:extLst>
                <a:ext uri="{FF2B5EF4-FFF2-40B4-BE49-F238E27FC236}">
                  <a16:creationId xmlns:a16="http://schemas.microsoft.com/office/drawing/2014/main" id="{E9062647-0AD1-15FC-9B07-B4350F62EA92}"/>
                </a:ext>
              </a:extLst>
            </p:cNvPr>
            <p:cNvSpPr/>
            <p:nvPr/>
          </p:nvSpPr>
          <p:spPr>
            <a:xfrm>
              <a:off x="2309042" y="1820707"/>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2"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5" name="Google Shape;1475;p32">
              <a:extLst>
                <a:ext uri="{FF2B5EF4-FFF2-40B4-BE49-F238E27FC236}">
                  <a16:creationId xmlns:a16="http://schemas.microsoft.com/office/drawing/2014/main" id="{05C8D7FA-FAF1-5C31-DB6B-733AAAC29FA5}"/>
                </a:ext>
              </a:extLst>
            </p:cNvPr>
            <p:cNvSpPr/>
            <p:nvPr/>
          </p:nvSpPr>
          <p:spPr>
            <a:xfrm>
              <a:off x="2275740" y="1818165"/>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3"/>
                  </a:moveTo>
                  <a:lnTo>
                    <a:pt x="f3"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6" name="Google Shape;1476;p32">
              <a:extLst>
                <a:ext uri="{FF2B5EF4-FFF2-40B4-BE49-F238E27FC236}">
                  <a16:creationId xmlns:a16="http://schemas.microsoft.com/office/drawing/2014/main" id="{3631B562-1920-7584-1DFE-70422046C7B6}"/>
                </a:ext>
              </a:extLst>
            </p:cNvPr>
            <p:cNvSpPr/>
            <p:nvPr/>
          </p:nvSpPr>
          <p:spPr>
            <a:xfrm>
              <a:off x="2307177" y="1818787"/>
              <a:ext cx="54" cy="1975"/>
            </a:xfrm>
            <a:custGeom>
              <a:avLst/>
              <a:gdLst>
                <a:gd name="f0" fmla="val w"/>
                <a:gd name="f1" fmla="val h"/>
                <a:gd name="f2" fmla="val 0"/>
                <a:gd name="f3" fmla="val 1"/>
                <a:gd name="f4" fmla="val 38"/>
                <a:gd name="f5" fmla="val 37"/>
                <a:gd name="f6" fmla="*/ f0 1 1"/>
                <a:gd name="f7" fmla="*/ f1 1 38"/>
                <a:gd name="f8" fmla="val f2"/>
                <a:gd name="f9" fmla="val f3"/>
                <a:gd name="f10" fmla="val f4"/>
                <a:gd name="f11" fmla="+- f10 0 f8"/>
                <a:gd name="f12" fmla="+- f9 0 f8"/>
                <a:gd name="f13" fmla="val f12"/>
                <a:gd name="f14" fmla="*/ f11 1 38"/>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38">
                  <a:moveTo>
                    <a:pt x="f2" y="f5"/>
                  </a:moveTo>
                  <a:lnTo>
                    <a:pt x="f2"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7" name="Google Shape;1477;p32">
              <a:extLst>
                <a:ext uri="{FF2B5EF4-FFF2-40B4-BE49-F238E27FC236}">
                  <a16:creationId xmlns:a16="http://schemas.microsoft.com/office/drawing/2014/main" id="{B770B6DA-59D7-098A-D2B1-705537A5103C}"/>
                </a:ext>
              </a:extLst>
            </p:cNvPr>
            <p:cNvSpPr/>
            <p:nvPr/>
          </p:nvSpPr>
          <p:spPr>
            <a:xfrm>
              <a:off x="2258174" y="1815669"/>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3"/>
                  </a:move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8" name="Google Shape;1478;p32">
              <a:extLst>
                <a:ext uri="{FF2B5EF4-FFF2-40B4-BE49-F238E27FC236}">
                  <a16:creationId xmlns:a16="http://schemas.microsoft.com/office/drawing/2014/main" id="{965FFCD5-368A-B030-40EB-E9739788DC1A}"/>
                </a:ext>
              </a:extLst>
            </p:cNvPr>
            <p:cNvSpPr/>
            <p:nvPr/>
          </p:nvSpPr>
          <p:spPr>
            <a:xfrm>
              <a:off x="2246845" y="1802840"/>
              <a:ext cx="99925" cy="17922"/>
            </a:xfrm>
            <a:custGeom>
              <a:avLst/>
              <a:gdLst>
                <a:gd name="f0" fmla="val 180"/>
                <a:gd name="f1" fmla="val w"/>
                <a:gd name="f2" fmla="val h"/>
                <a:gd name="f3" fmla="val 0"/>
                <a:gd name="f4" fmla="val 1923"/>
                <a:gd name="f5" fmla="val 345"/>
                <a:gd name="f6" fmla="val 968"/>
                <a:gd name="f7" fmla="val 66"/>
                <a:gd name="f8" fmla="val 1524"/>
                <a:gd name="f9" fmla="val 1488"/>
                <a:gd name="f10" fmla="val 30"/>
                <a:gd name="f11" fmla="val 78"/>
                <a:gd name="f12" fmla="val 76"/>
                <a:gd name="f13" fmla="val 1487"/>
                <a:gd name="f14" fmla="val 1486"/>
                <a:gd name="f15" fmla="val 1483"/>
                <a:gd name="f16" fmla="val 1476"/>
                <a:gd name="f17" fmla="val 83"/>
                <a:gd name="f18" fmla="val 1470"/>
                <a:gd name="f19" fmla="val 1466"/>
                <a:gd name="f20" fmla="val 1463"/>
                <a:gd name="f21" fmla="val 79"/>
                <a:gd name="f22" fmla="val 1467"/>
                <a:gd name="f23" fmla="val 68"/>
                <a:gd name="f24" fmla="val 1469"/>
                <a:gd name="f25" fmla="val 69"/>
                <a:gd name="f26" fmla="val 1471"/>
                <a:gd name="f27" fmla="val 1482"/>
                <a:gd name="f28" fmla="val 40"/>
                <a:gd name="f29" fmla="val 1318"/>
                <a:gd name="f30" fmla="val 139"/>
                <a:gd name="f31" fmla="val 1693"/>
                <a:gd name="f32" fmla="val 163"/>
                <a:gd name="f33" fmla="val 1681"/>
                <a:gd name="f34" fmla="val 175"/>
                <a:gd name="f35" fmla="val 173"/>
                <a:gd name="f36" fmla="val 172"/>
                <a:gd name="f37" fmla="val 1682"/>
                <a:gd name="f38" fmla="val 1683"/>
                <a:gd name="f39" fmla="val 1688"/>
                <a:gd name="f40" fmla="val 181"/>
                <a:gd name="f41" fmla="val 183"/>
                <a:gd name="f42" fmla="val 436"/>
                <a:gd name="f43" fmla="val 127"/>
                <a:gd name="f44" fmla="val 148"/>
                <a:gd name="f45" fmla="val 427"/>
                <a:gd name="f46" fmla="val 177"/>
                <a:gd name="f47" fmla="val 424"/>
                <a:gd name="f48" fmla="val 151"/>
                <a:gd name="f49" fmla="val 412"/>
                <a:gd name="f50" fmla="val 187"/>
                <a:gd name="f51" fmla="val 1700"/>
                <a:gd name="f52" fmla="val 170"/>
                <a:gd name="f53" fmla="val 1698"/>
                <a:gd name="f54" fmla="val 1696"/>
                <a:gd name="f55" fmla="val 1695"/>
                <a:gd name="f56" fmla="val 1694"/>
                <a:gd name="f57" fmla="val 195"/>
                <a:gd name="f58" fmla="val 197"/>
                <a:gd name="f59" fmla="val 190"/>
                <a:gd name="f60" fmla="val 184"/>
                <a:gd name="f61" fmla="val 1699"/>
                <a:gd name="f62" fmla="val 1702"/>
                <a:gd name="f63" fmla="val 1705"/>
                <a:gd name="f64" fmla="val 1703"/>
                <a:gd name="f65" fmla="val 171"/>
                <a:gd name="f66" fmla="val 182"/>
                <a:gd name="f67" fmla="val 199"/>
                <a:gd name="f68" fmla="val 267"/>
                <a:gd name="f69" fmla="val 217"/>
                <a:gd name="f70" fmla="val 262"/>
                <a:gd name="f71" fmla="val 259"/>
                <a:gd name="f72" fmla="val 224"/>
                <a:gd name="f73" fmla="val 257"/>
                <a:gd name="f74" fmla="val 233"/>
                <a:gd name="f75" fmla="val 231"/>
                <a:gd name="f76" fmla="val 229"/>
                <a:gd name="f77" fmla="val 272"/>
                <a:gd name="f78" fmla="val 275"/>
                <a:gd name="f79" fmla="val 277"/>
                <a:gd name="f80" fmla="val 230"/>
                <a:gd name="f81" fmla="val 279"/>
                <a:gd name="f82" fmla="val 223"/>
                <a:gd name="f83" fmla="val 274"/>
                <a:gd name="f84" fmla="val 219"/>
                <a:gd name="f85" fmla="val 270"/>
                <a:gd name="f86" fmla="val 243"/>
                <a:gd name="f87" fmla="val 236"/>
                <a:gd name="f88" fmla="val 213"/>
                <a:gd name="f89" fmla="val 232"/>
                <a:gd name="f90" fmla="val 225"/>
                <a:gd name="f91" fmla="val 235"/>
                <a:gd name="f92" fmla="val 242"/>
                <a:gd name="f93" fmla="val 287"/>
                <a:gd name="f94" fmla="val 285"/>
                <a:gd name="f95" fmla="val 284"/>
                <a:gd name="f96" fmla="val 291"/>
                <a:gd name="f97" fmla="val 290"/>
                <a:gd name="f98" fmla="val 288"/>
                <a:gd name="f99" fmla="val 234"/>
                <a:gd name="f100" fmla="val 1480"/>
                <a:gd name="f101" fmla="val 1"/>
                <a:gd name="f102" fmla="val 1484"/>
                <a:gd name="f103" fmla="val 54"/>
                <a:gd name="f104" fmla="val 64"/>
                <a:gd name="f105" fmla="val 63"/>
                <a:gd name="f106" fmla="val 1461"/>
                <a:gd name="f107" fmla="val 1451"/>
                <a:gd name="f108" fmla="val 102"/>
                <a:gd name="f109" fmla="val 115"/>
                <a:gd name="f110" fmla="val 1439"/>
                <a:gd name="f111" fmla="val 122"/>
                <a:gd name="f112" fmla="val 125"/>
                <a:gd name="f113" fmla="val 1438"/>
                <a:gd name="f114" fmla="val 1435"/>
                <a:gd name="f115" fmla="val 1430"/>
                <a:gd name="f116" fmla="val 97"/>
                <a:gd name="f117" fmla="val 1428"/>
                <a:gd name="f118" fmla="val 1427"/>
                <a:gd name="f119" fmla="val 99"/>
                <a:gd name="f120" fmla="val 90"/>
                <a:gd name="f121" fmla="val 1403"/>
                <a:gd name="f122" fmla="val 179"/>
                <a:gd name="f123" fmla="val 1443"/>
                <a:gd name="f124" fmla="val 1445"/>
                <a:gd name="f125" fmla="val 1448"/>
                <a:gd name="f126" fmla="val 211"/>
                <a:gd name="f127" fmla="val 1485"/>
                <a:gd name="f128" fmla="val 1468"/>
                <a:gd name="f129" fmla="val 1481"/>
                <a:gd name="f130" fmla="val 174"/>
                <a:gd name="f131" fmla="val 1491"/>
                <a:gd name="f132" fmla="val 193"/>
                <a:gd name="f133" fmla="val 1493"/>
                <a:gd name="f134" fmla="val 196"/>
                <a:gd name="f135" fmla="val 1495"/>
                <a:gd name="f136" fmla="val 1499"/>
                <a:gd name="f137" fmla="val 1502"/>
                <a:gd name="f138" fmla="val 185"/>
                <a:gd name="f139" fmla="val 1507"/>
                <a:gd name="f140" fmla="val 1508"/>
                <a:gd name="f141" fmla="val 1510"/>
                <a:gd name="f142" fmla="val 1512"/>
                <a:gd name="f143" fmla="val 1500"/>
                <a:gd name="f144" fmla="val 1548"/>
                <a:gd name="f145" fmla="val 1560"/>
                <a:gd name="f146" fmla="val 1561"/>
                <a:gd name="f147" fmla="val 1564"/>
                <a:gd name="f148" fmla="val 1568"/>
                <a:gd name="f149" fmla="val 198"/>
                <a:gd name="f150" fmla="val 1571"/>
                <a:gd name="f151" fmla="val 1572"/>
                <a:gd name="f152" fmla="val 1574"/>
                <a:gd name="f153" fmla="val 226"/>
                <a:gd name="f154" fmla="val 1576"/>
                <a:gd name="f155" fmla="val 227"/>
                <a:gd name="f156" fmla="val 1578"/>
                <a:gd name="f157" fmla="val 1585"/>
                <a:gd name="f158" fmla="val 1589"/>
                <a:gd name="f159" fmla="val 207"/>
                <a:gd name="f160" fmla="val 1608"/>
                <a:gd name="f161" fmla="val 1611"/>
                <a:gd name="f162" fmla="val 1614"/>
                <a:gd name="f163" fmla="val 1617"/>
                <a:gd name="f164" fmla="val 1620"/>
                <a:gd name="f165" fmla="val 1624"/>
                <a:gd name="f166" fmla="val 210"/>
                <a:gd name="f167" fmla="val 1627"/>
                <a:gd name="f168" fmla="val 218"/>
                <a:gd name="f169" fmla="val 1631"/>
                <a:gd name="f170" fmla="val 1638"/>
                <a:gd name="f171" fmla="val 1646"/>
                <a:gd name="f172" fmla="val 1657"/>
                <a:gd name="f173" fmla="val 1661"/>
                <a:gd name="f174" fmla="val 1665"/>
                <a:gd name="f175" fmla="val 191"/>
                <a:gd name="f176" fmla="val 1669"/>
                <a:gd name="f177" fmla="val 168"/>
                <a:gd name="f178" fmla="val 1662"/>
                <a:gd name="f179" fmla="val 1658"/>
                <a:gd name="f180" fmla="val 1653"/>
                <a:gd name="f181" fmla="val 167"/>
                <a:gd name="f182" fmla="val 1645"/>
                <a:gd name="f183" fmla="val 138"/>
                <a:gd name="f184" fmla="val 1641"/>
                <a:gd name="f185" fmla="val 128"/>
                <a:gd name="f186" fmla="val 1635"/>
                <a:gd name="f187" fmla="val 1633"/>
                <a:gd name="f188" fmla="val 134"/>
                <a:gd name="f189" fmla="val 1604"/>
                <a:gd name="f190" fmla="val 94"/>
                <a:gd name="f191" fmla="val 1600"/>
                <a:gd name="f192" fmla="val 91"/>
                <a:gd name="f193" fmla="val 1597"/>
                <a:gd name="f194" fmla="val 126"/>
                <a:gd name="f195" fmla="val 1573"/>
                <a:gd name="f196" fmla="val 120"/>
                <a:gd name="f197" fmla="val 1559"/>
                <a:gd name="f198" fmla="val 77"/>
                <a:gd name="f199" fmla="val 1558"/>
                <a:gd name="f200" fmla="val 1557"/>
                <a:gd name="f201" fmla="val 1549"/>
                <a:gd name="f202" fmla="val 116"/>
                <a:gd name="f203" fmla="val 1518"/>
                <a:gd name="f204" fmla="val 1515"/>
                <a:gd name="f205" fmla="val 1513"/>
                <a:gd name="f206" fmla="val 1509"/>
                <a:gd name="f207" fmla="val 98"/>
                <a:gd name="f208" fmla="val 96"/>
                <a:gd name="f209" fmla="val 1503"/>
                <a:gd name="f210" fmla="val 1497"/>
                <a:gd name="f211" fmla="val 60"/>
                <a:gd name="f212" fmla="val 62"/>
                <a:gd name="f213" fmla="val 36"/>
                <a:gd name="f214" fmla="val 18"/>
                <a:gd name="f215" fmla="val 6"/>
                <a:gd name="f216" fmla="val 2"/>
                <a:gd name="f217" fmla="val 1862"/>
                <a:gd name="f218" fmla="val 214"/>
                <a:gd name="f219" fmla="val 215"/>
                <a:gd name="f220" fmla="val 216"/>
                <a:gd name="f221" fmla="val 237"/>
                <a:gd name="f222" fmla="val 238"/>
                <a:gd name="f223" fmla="val 221"/>
                <a:gd name="f224" fmla="val 283"/>
                <a:gd name="f225" fmla="val 281"/>
                <a:gd name="f226" fmla="val 248"/>
                <a:gd name="f227" fmla="val 239"/>
                <a:gd name="f228" fmla="val 286"/>
                <a:gd name="f229" fmla="val 289"/>
                <a:gd name="f230" fmla="val 222"/>
                <a:gd name="f231" fmla="val 341"/>
                <a:gd name="f232" fmla="val 200"/>
                <a:gd name="f233" fmla="val 328"/>
                <a:gd name="f234" fmla="val 318"/>
                <a:gd name="f235" fmla="val 245"/>
                <a:gd name="f236" fmla="val 306"/>
                <a:gd name="f237" fmla="val 305"/>
                <a:gd name="f238" fmla="val 304"/>
                <a:gd name="f239" fmla="val 303"/>
                <a:gd name="f240" fmla="val 315"/>
                <a:gd name="f241" fmla="val 339"/>
                <a:gd name="f242" fmla="val 342"/>
                <a:gd name="f243" fmla="val 244"/>
                <a:gd name="f244" fmla="val 348"/>
                <a:gd name="f245" fmla="val 349"/>
                <a:gd name="f246" fmla="val 350"/>
                <a:gd name="f247" fmla="val 351"/>
                <a:gd name="f248" fmla="val 347"/>
                <a:gd name="f249" fmla="val 203"/>
                <a:gd name="f250" fmla="val 344"/>
                <a:gd name="f251" fmla="val 48"/>
                <a:gd name="f252" fmla="val 50"/>
                <a:gd name="f253" fmla="val 1400"/>
                <a:gd name="f254" fmla="val 82"/>
                <a:gd name="f255" fmla="val 1398"/>
                <a:gd name="f256" fmla="val 1396"/>
                <a:gd name="f257" fmla="val 1391"/>
                <a:gd name="f258" fmla="val 1389"/>
                <a:gd name="f259" fmla="val 104"/>
                <a:gd name="f260" fmla="val 1382"/>
                <a:gd name="f261" fmla="val 1381"/>
                <a:gd name="f262" fmla="val 1380"/>
                <a:gd name="f263" fmla="val 1379"/>
                <a:gd name="f264" fmla="val 1377"/>
                <a:gd name="f265" fmla="val 131"/>
                <a:gd name="f266" fmla="val 1375"/>
                <a:gd name="f267" fmla="val 1373"/>
                <a:gd name="f268" fmla="val 1369"/>
                <a:gd name="f269" fmla="val 124"/>
                <a:gd name="f270" fmla="val 1367"/>
                <a:gd name="f271" fmla="val 1342"/>
                <a:gd name="f272" fmla="val 1341"/>
                <a:gd name="f273" fmla="val 1340"/>
                <a:gd name="f274" fmla="val 1338"/>
                <a:gd name="f275" fmla="val 1330"/>
                <a:gd name="f276" fmla="val 113"/>
                <a:gd name="f277" fmla="val 112"/>
                <a:gd name="f278" fmla="val 1328"/>
                <a:gd name="f279" fmla="val 1321"/>
                <a:gd name="f280" fmla="val 129"/>
                <a:gd name="f281" fmla="val 1319"/>
                <a:gd name="f282" fmla="val 1337"/>
                <a:gd name="f283" fmla="val 1363"/>
                <a:gd name="f284" fmla="val 1366"/>
                <a:gd name="f285" fmla="val 1374"/>
                <a:gd name="f286" fmla="val 1386"/>
                <a:gd name="f287" fmla="val 1390"/>
                <a:gd name="f288" fmla="val 150"/>
                <a:gd name="f289" fmla="val 1425"/>
                <a:gd name="f290" fmla="val 146"/>
                <a:gd name="f291" fmla="val 1423"/>
                <a:gd name="f292" fmla="val 1417"/>
                <a:gd name="f293" fmla="val 1408"/>
                <a:gd name="f294" fmla="val 1404"/>
                <a:gd name="f295" fmla="val 1421"/>
                <a:gd name="f296" fmla="val 1413"/>
                <a:gd name="f297" fmla="val 1405"/>
                <a:gd name="f298" fmla="val 249"/>
                <a:gd name="f299" fmla="val 292"/>
                <a:gd name="f300" fmla="val 241"/>
                <a:gd name="f301" fmla="val 295"/>
                <a:gd name="f302" fmla="val 298"/>
                <a:gd name="f303" fmla="val 240"/>
                <a:gd name="f304" fmla="val 300"/>
                <a:gd name="f305" fmla="val 299"/>
                <a:gd name="f306" fmla="val 297"/>
                <a:gd name="f307" fmla="val 228"/>
                <a:gd name="f308" fmla="val 294"/>
                <a:gd name="f309" fmla="val 205"/>
                <a:gd name="f310" fmla="val 250"/>
                <a:gd name="f311" fmla="val 255"/>
                <a:gd name="f312" fmla="val 202"/>
                <a:gd name="f313" fmla="val 254"/>
                <a:gd name="f314" fmla="val 208"/>
                <a:gd name="f315" fmla="val 220"/>
                <a:gd name="f316" fmla="val 256"/>
                <a:gd name="f317" fmla="val 1729"/>
                <a:gd name="f318" fmla="val 1737"/>
                <a:gd name="f319" fmla="val 1740"/>
                <a:gd name="f320" fmla="val 1741"/>
                <a:gd name="f321" fmla="val 1753"/>
                <a:gd name="f322" fmla="val 1756"/>
                <a:gd name="f323" fmla="val 1760"/>
                <a:gd name="f324" fmla="val 1764"/>
                <a:gd name="f325" fmla="val 1769"/>
                <a:gd name="f326" fmla="val 1775"/>
                <a:gd name="f327" fmla="val 1779"/>
                <a:gd name="f328" fmla="val 1784"/>
                <a:gd name="f329" fmla="val 1790"/>
                <a:gd name="f330" fmla="val 1766"/>
                <a:gd name="f331" fmla="val 265"/>
                <a:gd name="f332" fmla="val 263"/>
                <a:gd name="f333" fmla="val 1791"/>
                <a:gd name="f334" fmla="val 1792"/>
                <a:gd name="f335" fmla="val 1794"/>
                <a:gd name="f336" fmla="val 1797"/>
                <a:gd name="f337" fmla="val 1802"/>
                <a:gd name="f338" fmla="val 1804"/>
                <a:gd name="f339" fmla="val 1806"/>
                <a:gd name="f340" fmla="val 1807"/>
                <a:gd name="f341" fmla="val 1812"/>
                <a:gd name="f342" fmla="val 1814"/>
                <a:gd name="f343" fmla="val 1819"/>
                <a:gd name="f344" fmla="val 1821"/>
                <a:gd name="f345" fmla="val 1823"/>
                <a:gd name="f346" fmla="val 1826"/>
                <a:gd name="f347" fmla="val 1845"/>
                <a:gd name="f348" fmla="val 1849"/>
                <a:gd name="f349" fmla="val 1856"/>
                <a:gd name="f350" fmla="val 1859"/>
                <a:gd name="f351" fmla="val 1860"/>
                <a:gd name="f352" fmla="val 1858"/>
                <a:gd name="f353" fmla="val 1853"/>
                <a:gd name="f354" fmla="val 1850"/>
                <a:gd name="f355" fmla="val 206"/>
                <a:gd name="f356" fmla="val 1847"/>
                <a:gd name="f357" fmla="val 201"/>
                <a:gd name="f358" fmla="val 1843"/>
                <a:gd name="f359" fmla="val 1837"/>
                <a:gd name="f360" fmla="val 1830"/>
                <a:gd name="f361" fmla="val 1827"/>
                <a:gd name="f362" fmla="val 1825"/>
                <a:gd name="f363" fmla="val 189"/>
                <a:gd name="f364" fmla="val 1824"/>
                <a:gd name="f365" fmla="val 1816"/>
                <a:gd name="f366" fmla="val 1809"/>
                <a:gd name="f367" fmla="val 1757"/>
                <a:gd name="f368" fmla="val 165"/>
                <a:gd name="f369" fmla="val 1746"/>
                <a:gd name="f370" fmla="val 1745"/>
                <a:gd name="f371" fmla="val 1743"/>
                <a:gd name="f372" fmla="val 1879"/>
                <a:gd name="f373" fmla="val 1875"/>
                <a:gd name="f374" fmla="val 1874"/>
                <a:gd name="f375" fmla="val 1863"/>
                <a:gd name="f376" fmla="val 1873"/>
                <a:gd name="f377" fmla="val 1864"/>
                <a:gd name="f378" fmla="val 246"/>
                <a:gd name="f379" fmla="val 1866"/>
                <a:gd name="f380" fmla="val 1867"/>
                <a:gd name="f381" fmla="val 1868"/>
                <a:gd name="f382" fmla="val 1871"/>
                <a:gd name="f383" fmla="val 1880"/>
                <a:gd name="f384" fmla="val 1882"/>
                <a:gd name="f385" fmla="val 1884"/>
                <a:gd name="f386" fmla="val 1886"/>
                <a:gd name="f387" fmla="val 1911"/>
                <a:gd name="f388" fmla="val 1910"/>
                <a:gd name="f389" fmla="val 1909"/>
                <a:gd name="f390" fmla="val 1906"/>
                <a:gd name="f391" fmla="val 1896"/>
                <a:gd name="f392" fmla="val 1893"/>
                <a:gd name="f393" fmla="val 1890"/>
                <a:gd name="f394" fmla="val 1883"/>
                <a:gd name="f395" fmla="val 1881"/>
                <a:gd name="f396" fmla="val 1920"/>
                <a:gd name="f397" fmla="val 1916"/>
                <a:gd name="f398" fmla="val 1921"/>
                <a:gd name="f399" fmla="val 247"/>
                <a:gd name="f400" fmla="val 252"/>
                <a:gd name="f401" fmla="val 261"/>
                <a:gd name="f402" fmla="val 251"/>
                <a:gd name="f403" fmla="val 13"/>
                <a:gd name="f404" fmla="val 14"/>
                <a:gd name="f405" fmla="val 16"/>
                <a:gd name="f406" fmla="val 21"/>
                <a:gd name="f407" fmla="val 37"/>
                <a:gd name="f408" fmla="val 49"/>
                <a:gd name="f409" fmla="val 52"/>
                <a:gd name="f410" fmla="val 55"/>
                <a:gd name="f411" fmla="val 58"/>
                <a:gd name="f412" fmla="val 61"/>
                <a:gd name="f413" fmla="val 73"/>
                <a:gd name="f414" fmla="val 110"/>
                <a:gd name="f415" fmla="val 260"/>
                <a:gd name="f416" fmla="val 117"/>
                <a:gd name="f417" fmla="val 276"/>
                <a:gd name="f418" fmla="val 135"/>
                <a:gd name="f419" fmla="val 137"/>
                <a:gd name="f420" fmla="val 141"/>
                <a:gd name="f421" fmla="val 147"/>
                <a:gd name="f422" fmla="val 154"/>
                <a:gd name="f423" fmla="val 158"/>
                <a:gd name="f424" fmla="val 157"/>
                <a:gd name="f425" fmla="val 156"/>
                <a:gd name="f426" fmla="val 160"/>
                <a:gd name="f427" fmla="val 164"/>
                <a:gd name="f428" fmla="val 296"/>
                <a:gd name="f429" fmla="val 271"/>
                <a:gd name="f430" fmla="val 273"/>
                <a:gd name="f431" fmla="val 278"/>
                <a:gd name="f432" fmla="val 178"/>
                <a:gd name="f433" fmla="val 269"/>
                <a:gd name="f434" fmla="val 194"/>
                <a:gd name="f435" fmla="val 266"/>
                <a:gd name="f436" fmla="val 192"/>
                <a:gd name="f437" fmla="val 209"/>
                <a:gd name="f438" fmla="val 188"/>
                <a:gd name="f439" fmla="val 186"/>
                <a:gd name="f440" fmla="val 212"/>
                <a:gd name="f441" fmla="val 176"/>
                <a:gd name="f442" fmla="val 1004"/>
                <a:gd name="f443" fmla="val 93"/>
                <a:gd name="f444" fmla="val 107"/>
                <a:gd name="f445" fmla="val 994"/>
                <a:gd name="f446" fmla="val 990"/>
                <a:gd name="f447" fmla="val 986"/>
                <a:gd name="f448" fmla="val 105"/>
                <a:gd name="f449" fmla="val 980"/>
                <a:gd name="f450" fmla="val 978"/>
                <a:gd name="f451" fmla="val 136"/>
                <a:gd name="f452" fmla="val 976"/>
                <a:gd name="f453" fmla="val 974"/>
                <a:gd name="f454" fmla="val 969"/>
                <a:gd name="f455" fmla="val 95"/>
                <a:gd name="f456" fmla="val 932"/>
                <a:gd name="f457" fmla="val 931"/>
                <a:gd name="f458" fmla="val 930"/>
                <a:gd name="f459" fmla="val 101"/>
                <a:gd name="f460" fmla="val 929"/>
                <a:gd name="f461" fmla="val 920"/>
                <a:gd name="f462" fmla="val 911"/>
                <a:gd name="f463" fmla="val 903"/>
                <a:gd name="f464" fmla="val 900"/>
                <a:gd name="f465" fmla="val 898"/>
                <a:gd name="f466" fmla="val 895"/>
                <a:gd name="f467" fmla="val 885"/>
                <a:gd name="f468" fmla="val 882"/>
                <a:gd name="f469" fmla="val 877"/>
                <a:gd name="f470" fmla="val 133"/>
                <a:gd name="f471" fmla="val 871"/>
                <a:gd name="f472" fmla="val 864"/>
                <a:gd name="f473" fmla="val 861"/>
                <a:gd name="f474" fmla="val 860"/>
                <a:gd name="f475" fmla="val 859"/>
                <a:gd name="f476" fmla="val 857"/>
                <a:gd name="f477" fmla="val 111"/>
                <a:gd name="f478" fmla="val 856"/>
                <a:gd name="f479" fmla="val 855"/>
                <a:gd name="f480" fmla="val 847"/>
                <a:gd name="f481" fmla="val 845"/>
                <a:gd name="f482" fmla="val 835"/>
                <a:gd name="f483" fmla="val 811"/>
                <a:gd name="f484" fmla="val 799"/>
                <a:gd name="f485" fmla="val 786"/>
                <a:gd name="f486" fmla="val 774"/>
                <a:gd name="f487" fmla="val 750"/>
                <a:gd name="f488" fmla="val 738"/>
                <a:gd name="f489" fmla="val 726"/>
                <a:gd name="f490" fmla="val 145"/>
                <a:gd name="f491" fmla="val 725"/>
                <a:gd name="f492" fmla="val 144"/>
                <a:gd name="f493" fmla="val 724"/>
                <a:gd name="f494" fmla="val 723"/>
                <a:gd name="f495" fmla="val 720"/>
                <a:gd name="f496" fmla="val 149"/>
                <a:gd name="f497" fmla="val 718"/>
                <a:gd name="f498" fmla="val 716"/>
                <a:gd name="f499" fmla="val 714"/>
                <a:gd name="f500" fmla="val 705"/>
                <a:gd name="f501" fmla="val 698"/>
                <a:gd name="f502" fmla="val 694"/>
                <a:gd name="f503" fmla="val 690"/>
                <a:gd name="f504" fmla="val 686"/>
                <a:gd name="f505" fmla="val 132"/>
                <a:gd name="f506" fmla="val 681"/>
                <a:gd name="f507" fmla="val 123"/>
                <a:gd name="f508" fmla="val 676"/>
                <a:gd name="f509" fmla="val 669"/>
                <a:gd name="f510" fmla="val 662"/>
                <a:gd name="f511" fmla="val 658"/>
                <a:gd name="f512" fmla="val 655"/>
                <a:gd name="f513" fmla="val 654"/>
                <a:gd name="f514" fmla="val 629"/>
                <a:gd name="f515" fmla="val 621"/>
                <a:gd name="f516" fmla="val 619"/>
                <a:gd name="f517" fmla="val 109"/>
                <a:gd name="f518" fmla="val 614"/>
                <a:gd name="f519" fmla="val 612"/>
                <a:gd name="f520" fmla="val 609"/>
                <a:gd name="f521" fmla="val 605"/>
                <a:gd name="f522" fmla="val 593"/>
                <a:gd name="f523" fmla="val 577"/>
                <a:gd name="f524" fmla="val 566"/>
                <a:gd name="f525" fmla="val 561"/>
                <a:gd name="f526" fmla="val 558"/>
                <a:gd name="f527" fmla="val 557"/>
                <a:gd name="f528" fmla="val 554"/>
                <a:gd name="f529" fmla="val 552"/>
                <a:gd name="f530" fmla="val 548"/>
                <a:gd name="f531" fmla="val 545"/>
                <a:gd name="f532" fmla="val 543"/>
                <a:gd name="f533" fmla="val 142"/>
                <a:gd name="f534" fmla="val 542"/>
                <a:gd name="f535" fmla="val 538"/>
                <a:gd name="f536" fmla="val 533"/>
                <a:gd name="f537" fmla="val 508"/>
                <a:gd name="f538" fmla="val 507"/>
                <a:gd name="f539" fmla="val 500"/>
                <a:gd name="f540" fmla="val 499"/>
                <a:gd name="f541" fmla="val 498"/>
                <a:gd name="f542" fmla="val 496"/>
                <a:gd name="f543" fmla="val 484"/>
                <a:gd name="f544" fmla="val 482"/>
                <a:gd name="f545" fmla="val 479"/>
                <a:gd name="f546" fmla="val 472"/>
                <a:gd name="f547" fmla="val 448"/>
                <a:gd name="f548" fmla="val 445"/>
                <a:gd name="f549" fmla="val 443"/>
                <a:gd name="f550" fmla="val 204"/>
                <a:gd name="f551" fmla="val 442"/>
                <a:gd name="f552" fmla="val 437"/>
                <a:gd name="f553" fmla="val 435"/>
                <a:gd name="f554" fmla="val 430"/>
                <a:gd name="f555" fmla="val 428"/>
                <a:gd name="f556" fmla="val 426"/>
                <a:gd name="f557" fmla="val 419"/>
                <a:gd name="f558" fmla="val 417"/>
                <a:gd name="f559" fmla="val 415"/>
                <a:gd name="f560" fmla="val 411"/>
                <a:gd name="f561" fmla="val 410"/>
                <a:gd name="f562" fmla="val 408"/>
                <a:gd name="f563" fmla="val 407"/>
                <a:gd name="f564" fmla="val 400"/>
                <a:gd name="f565" fmla="val 388"/>
                <a:gd name="f566" fmla="val 376"/>
                <a:gd name="f567" fmla="val 363"/>
                <a:gd name="f568" fmla="val 352"/>
                <a:gd name="f569" fmla="val 359"/>
                <a:gd name="f570" fmla="val 367"/>
                <a:gd name="f571" fmla="val 389"/>
                <a:gd name="f572" fmla="val 399"/>
                <a:gd name="f573" fmla="val 416"/>
                <a:gd name="f574" fmla="val 420"/>
                <a:gd name="f575" fmla="val 425"/>
                <a:gd name="f576" fmla="val 434"/>
                <a:gd name="f577" fmla="val 460"/>
                <a:gd name="f578" fmla="val 486"/>
                <a:gd name="f579" fmla="val 488"/>
                <a:gd name="f580" fmla="val 489"/>
                <a:gd name="f581" fmla="val 491"/>
                <a:gd name="f582" fmla="val 253"/>
                <a:gd name="f583" fmla="val 492"/>
                <a:gd name="f584" fmla="val 494"/>
                <a:gd name="f585" fmla="val 521"/>
                <a:gd name="f586" fmla="val 535"/>
                <a:gd name="f587" fmla="val 564"/>
                <a:gd name="f588" fmla="val 572"/>
                <a:gd name="f589" fmla="val 567"/>
                <a:gd name="f590" fmla="val 308"/>
                <a:gd name="f591" fmla="val 571"/>
                <a:gd name="f592" fmla="val 575"/>
                <a:gd name="f593" fmla="val 581"/>
                <a:gd name="f594" fmla="val 617"/>
                <a:gd name="f595" fmla="val 641"/>
                <a:gd name="f596" fmla="val 642"/>
                <a:gd name="f597" fmla="val 644"/>
                <a:gd name="f598" fmla="val 649"/>
                <a:gd name="f599" fmla="val 325"/>
                <a:gd name="f600" fmla="val 651"/>
                <a:gd name="f601" fmla="val 653"/>
                <a:gd name="f602" fmla="val 321"/>
                <a:gd name="f603" fmla="val 332"/>
                <a:gd name="f604" fmla="val 666"/>
                <a:gd name="f605" fmla="val 678"/>
                <a:gd name="f606" fmla="val 702"/>
                <a:gd name="f607" fmla="val 712"/>
                <a:gd name="f608" fmla="val 722"/>
                <a:gd name="f609" fmla="val 762"/>
                <a:gd name="f610" fmla="val 764"/>
                <a:gd name="f611" fmla="val 765"/>
                <a:gd name="f612" fmla="val 767"/>
                <a:gd name="f613" fmla="val 777"/>
                <a:gd name="f614" fmla="val 791"/>
                <a:gd name="f615" fmla="val 796"/>
                <a:gd name="f616" fmla="val 798"/>
                <a:gd name="f617" fmla="val 823"/>
                <a:gd name="f618" fmla="val 827"/>
                <a:gd name="f619" fmla="val 830"/>
                <a:gd name="f620" fmla="val 834"/>
                <a:gd name="f621" fmla="val 838"/>
                <a:gd name="f622" fmla="val 842"/>
                <a:gd name="f623" fmla="val 846"/>
                <a:gd name="f624" fmla="val 852"/>
                <a:gd name="f625" fmla="val 858"/>
                <a:gd name="f626" fmla="val 312"/>
                <a:gd name="f627" fmla="val 865"/>
                <a:gd name="f628" fmla="val 876"/>
                <a:gd name="f629" fmla="val 881"/>
                <a:gd name="f630" fmla="val 886"/>
                <a:gd name="f631" fmla="val 891"/>
                <a:gd name="f632" fmla="val 313"/>
                <a:gd name="f633" fmla="val 899"/>
                <a:gd name="f634" fmla="val 904"/>
                <a:gd name="f635" fmla="val 908"/>
                <a:gd name="f636" fmla="val 960"/>
                <a:gd name="f637" fmla="val 334"/>
                <a:gd name="f638" fmla="val 1000"/>
                <a:gd name="f639" fmla="val 987"/>
                <a:gd name="f640" fmla="val 995"/>
                <a:gd name="f641" fmla="val 997"/>
                <a:gd name="f642" fmla="val 320"/>
                <a:gd name="f643" fmla="val 1010"/>
                <a:gd name="f644" fmla="val 302"/>
                <a:gd name="f645" fmla="val 1019"/>
                <a:gd name="f646" fmla="val 1030"/>
                <a:gd name="f647" fmla="val 1040"/>
                <a:gd name="f648" fmla="val 1052"/>
                <a:gd name="f649" fmla="val 1064"/>
                <a:gd name="f650" fmla="val 1066"/>
                <a:gd name="f651" fmla="val 1067"/>
                <a:gd name="f652" fmla="val 1071"/>
                <a:gd name="f653" fmla="val 1077"/>
                <a:gd name="f654" fmla="val 310"/>
                <a:gd name="f655" fmla="val 1079"/>
                <a:gd name="f656" fmla="val 1086"/>
                <a:gd name="f657" fmla="val 293"/>
                <a:gd name="f658" fmla="val 1088"/>
                <a:gd name="f659" fmla="val 1089"/>
                <a:gd name="f660" fmla="val 1101"/>
                <a:gd name="f661" fmla="val 1106"/>
                <a:gd name="f662" fmla="val 1110"/>
                <a:gd name="f663" fmla="val 1113"/>
                <a:gd name="f664" fmla="val 1122"/>
                <a:gd name="f665" fmla="val 1124"/>
                <a:gd name="f666" fmla="val 280"/>
                <a:gd name="f667" fmla="val 1125"/>
                <a:gd name="f668" fmla="val 1126"/>
                <a:gd name="f669" fmla="val 1128"/>
                <a:gd name="f670" fmla="val 1129"/>
                <a:gd name="f671" fmla="val 1131"/>
                <a:gd name="f672" fmla="val 1133"/>
                <a:gd name="f673" fmla="val 1135"/>
                <a:gd name="f674" fmla="val 1137"/>
                <a:gd name="f675" fmla="val 1140"/>
                <a:gd name="f676" fmla="val 1143"/>
                <a:gd name="f677" fmla="val 1146"/>
                <a:gd name="f678" fmla="val 1149"/>
                <a:gd name="f679" fmla="val 1161"/>
                <a:gd name="f680" fmla="val 1168"/>
                <a:gd name="f681" fmla="val 1172"/>
                <a:gd name="f682" fmla="val 1176"/>
                <a:gd name="f683" fmla="val 1182"/>
                <a:gd name="f684" fmla="val 1185"/>
                <a:gd name="f685" fmla="val 1189"/>
                <a:gd name="f686" fmla="val 1191"/>
                <a:gd name="f687" fmla="val 1194"/>
                <a:gd name="f688" fmla="val 1197"/>
                <a:gd name="f689" fmla="val 1210"/>
                <a:gd name="f690" fmla="val 1222"/>
                <a:gd name="f691" fmla="val 1246"/>
                <a:gd name="f692" fmla="val 1258"/>
                <a:gd name="f693" fmla="val 1270"/>
                <a:gd name="f694" fmla="val 1282"/>
                <a:gd name="f695" fmla="val 1306"/>
                <a:gd name="f696" fmla="val 1311"/>
                <a:gd name="f697" fmla="val 1315"/>
                <a:gd name="f698" fmla="val 1316"/>
                <a:gd name="f699" fmla="val 1317"/>
                <a:gd name="f700" fmla="val 1310"/>
                <a:gd name="f701" fmla="val 155"/>
                <a:gd name="f702" fmla="val 1305"/>
                <a:gd name="f703" fmla="val 152"/>
                <a:gd name="f704" fmla="val 1300"/>
                <a:gd name="f705" fmla="val 1296"/>
                <a:gd name="f706" fmla="val 1293"/>
                <a:gd name="f707" fmla="val 153"/>
                <a:gd name="f708" fmla="val 1290"/>
                <a:gd name="f709" fmla="val 1285"/>
                <a:gd name="f710" fmla="val 1269"/>
                <a:gd name="f711" fmla="val 1268"/>
                <a:gd name="f712" fmla="val 1261"/>
                <a:gd name="f713" fmla="val 1267"/>
                <a:gd name="f714" fmla="val 1259"/>
                <a:gd name="f715" fmla="val 1257"/>
                <a:gd name="f716" fmla="val 1255"/>
                <a:gd name="f717" fmla="val 1253"/>
                <a:gd name="f718" fmla="val 1249"/>
                <a:gd name="f719" fmla="val 1247"/>
                <a:gd name="f720" fmla="val 106"/>
                <a:gd name="f721" fmla="val 1244"/>
                <a:gd name="f722" fmla="val 103"/>
                <a:gd name="f723" fmla="val 1243"/>
                <a:gd name="f724" fmla="val 1236"/>
                <a:gd name="f725" fmla="val 1183"/>
                <a:gd name="f726" fmla="val 1179"/>
                <a:gd name="f727" fmla="val 1150"/>
                <a:gd name="f728" fmla="val 1148"/>
                <a:gd name="f729" fmla="val 1147"/>
                <a:gd name="f730" fmla="val 1142"/>
                <a:gd name="f731" fmla="val 1073"/>
                <a:gd name="f732" fmla="val 1069"/>
                <a:gd name="f733" fmla="val 140"/>
                <a:gd name="f734" fmla="val 1037"/>
                <a:gd name="f735" fmla="val 1028"/>
                <a:gd name="f736" fmla="val 1016"/>
                <a:gd name="f737" fmla="*/ f1 1 1923"/>
                <a:gd name="f738" fmla="*/ f2 1 345"/>
                <a:gd name="f739" fmla="val f3"/>
                <a:gd name="f740" fmla="val f4"/>
                <a:gd name="f741" fmla="val f5"/>
                <a:gd name="f742" fmla="+- f741 0 f739"/>
                <a:gd name="f743" fmla="+- f740 0 f739"/>
                <a:gd name="f744" fmla="*/ f743 1 1923"/>
                <a:gd name="f745" fmla="*/ f742 1 345"/>
                <a:gd name="f746" fmla="*/ f739 1 f744"/>
                <a:gd name="f747" fmla="*/ f740 1 f744"/>
                <a:gd name="f748" fmla="*/ f739 1 f745"/>
                <a:gd name="f749" fmla="*/ f741 1 f745"/>
                <a:gd name="f750" fmla="*/ f746 f737 1"/>
                <a:gd name="f751" fmla="*/ f747 f737 1"/>
                <a:gd name="f752" fmla="*/ f749 f738 1"/>
                <a:gd name="f753" fmla="*/ f748 f738 1"/>
              </a:gdLst>
              <a:ahLst/>
              <a:cxnLst>
                <a:cxn ang="3cd4">
                  <a:pos x="hc" y="t"/>
                </a:cxn>
                <a:cxn ang="0">
                  <a:pos x="r" y="vc"/>
                </a:cxn>
                <a:cxn ang="cd4">
                  <a:pos x="hc" y="b"/>
                </a:cxn>
                <a:cxn ang="cd2">
                  <a:pos x="l" y="vc"/>
                </a:cxn>
              </a:cxnLst>
              <a:rect l="f750" t="f753" r="f751" b="f752"/>
              <a:pathLst>
                <a:path w="1923" h="345">
                  <a:moveTo>
                    <a:pt x="f6" y="f7"/>
                  </a:moveTo>
                  <a:cubicBezTo>
                    <a:pt x="f6" y="f7"/>
                    <a:pt x="f6" y="f7"/>
                    <a:pt x="f6" y="f7"/>
                  </a:cubicBezTo>
                  <a:lnTo>
                    <a:pt x="f6" y="f7"/>
                  </a:lnTo>
                  <a:close/>
                  <a:moveTo>
                    <a:pt x="f8" y="f7"/>
                  </a:moveTo>
                  <a:lnTo>
                    <a:pt x="f8" y="f7"/>
                  </a:lnTo>
                  <a:cubicBezTo>
                    <a:pt x="f8" y="f7"/>
                    <a:pt x="f8" y="f7"/>
                    <a:pt x="f8" y="f7"/>
                  </a:cubicBezTo>
                  <a:close/>
                  <a:moveTo>
                    <a:pt x="f9" y="f10"/>
                  </a:moveTo>
                  <a:lnTo>
                    <a:pt x="f9" y="f11"/>
                  </a:lnTo>
                  <a:cubicBezTo>
                    <a:pt x="f9" y="f12"/>
                    <a:pt x="f13" y="f12"/>
                    <a:pt x="f14" y="f12"/>
                  </a:cubicBezTo>
                  <a:cubicBezTo>
                    <a:pt x="f15" y="f12"/>
                    <a:pt x="f16" y="f17"/>
                    <a:pt x="f18" y="f17"/>
                  </a:cubicBezTo>
                  <a:cubicBezTo>
                    <a:pt x="f19" y="f17"/>
                    <a:pt x="f20" y="f21"/>
                    <a:pt x="f20" y="f7"/>
                  </a:cubicBezTo>
                  <a:lnTo>
                    <a:pt x="f20" y="f7"/>
                  </a:lnTo>
                  <a:cubicBezTo>
                    <a:pt x="f22" y="f23"/>
                    <a:pt x="f24" y="f25"/>
                    <a:pt x="f26" y="f25"/>
                  </a:cubicBezTo>
                  <a:cubicBezTo>
                    <a:pt x="f27" y="f25"/>
                    <a:pt x="f22" y="f28"/>
                    <a:pt x="f9" y="f10"/>
                  </a:cubicBezTo>
                  <a:close/>
                  <a:moveTo>
                    <a:pt x="f29" y="f30"/>
                  </a:moveTo>
                  <a:cubicBezTo>
                    <a:pt x="f29" y="f30"/>
                    <a:pt x="f29" y="f30"/>
                    <a:pt x="f29" y="f30"/>
                  </a:cubicBezTo>
                  <a:lnTo>
                    <a:pt x="f29" y="f30"/>
                  </a:lnTo>
                  <a:close/>
                  <a:moveTo>
                    <a:pt x="f31" y="f32"/>
                  </a:moveTo>
                  <a:cubicBezTo>
                    <a:pt x="f33" y="f32"/>
                    <a:pt x="f33" y="f32"/>
                    <a:pt x="f33" y="f34"/>
                  </a:cubicBezTo>
                  <a:cubicBezTo>
                    <a:pt x="f33" y="f35"/>
                    <a:pt x="f33" y="f36"/>
                    <a:pt x="f37" y="f36"/>
                  </a:cubicBezTo>
                  <a:cubicBezTo>
                    <a:pt x="f38" y="f36"/>
                    <a:pt x="f39" y="f40"/>
                    <a:pt x="f31" y="f41"/>
                  </a:cubicBezTo>
                  <a:lnTo>
                    <a:pt x="f31" y="f41"/>
                  </a:lnTo>
                  <a:lnTo>
                    <a:pt x="f31" y="f32"/>
                  </a:lnTo>
                  <a:close/>
                  <a:moveTo>
                    <a:pt x="f42" y="f43"/>
                  </a:moveTo>
                  <a:cubicBezTo>
                    <a:pt x="f42" y="f44"/>
                    <a:pt x="f45" y="f46"/>
                    <a:pt x="f47" y="f46"/>
                  </a:cubicBezTo>
                  <a:cubicBezTo>
                    <a:pt x="f47" y="f46"/>
                    <a:pt x="f47" y="f46"/>
                    <a:pt x="f47" y="f34"/>
                  </a:cubicBezTo>
                  <a:lnTo>
                    <a:pt x="f47" y="f32"/>
                  </a:lnTo>
                  <a:cubicBezTo>
                    <a:pt x="f47" y="f48"/>
                    <a:pt x="f49" y="f48"/>
                    <a:pt x="f49" y="f48"/>
                  </a:cubicBezTo>
                  <a:lnTo>
                    <a:pt x="f49" y="f50"/>
                  </a:lnTo>
                  <a:lnTo>
                    <a:pt x="f42" y="f50"/>
                  </a:lnTo>
                  <a:lnTo>
                    <a:pt x="f42" y="f43"/>
                  </a:lnTo>
                  <a:close/>
                  <a:moveTo>
                    <a:pt x="f51" y="f52"/>
                  </a:moveTo>
                  <a:cubicBezTo>
                    <a:pt x="f53" y="f52"/>
                    <a:pt x="f54" y="f46"/>
                    <a:pt x="f55" y="f41"/>
                  </a:cubicBezTo>
                  <a:lnTo>
                    <a:pt x="f55" y="f41"/>
                  </a:lnTo>
                  <a:cubicBezTo>
                    <a:pt x="f56" y="f41"/>
                    <a:pt x="f56" y="f41"/>
                    <a:pt x="f31" y="f41"/>
                  </a:cubicBezTo>
                  <a:lnTo>
                    <a:pt x="f31" y="f41"/>
                  </a:lnTo>
                  <a:lnTo>
                    <a:pt x="f31" y="f50"/>
                  </a:lnTo>
                  <a:cubicBezTo>
                    <a:pt x="f31" y="f57"/>
                    <a:pt x="f31" y="f58"/>
                    <a:pt x="f31" y="f58"/>
                  </a:cubicBezTo>
                  <a:cubicBezTo>
                    <a:pt x="f31" y="f58"/>
                    <a:pt x="f56" y="f59"/>
                    <a:pt x="f55" y="f41"/>
                  </a:cubicBezTo>
                  <a:lnTo>
                    <a:pt x="f55" y="f41"/>
                  </a:lnTo>
                  <a:cubicBezTo>
                    <a:pt x="f55" y="f41"/>
                    <a:pt x="f55" y="f60"/>
                    <a:pt x="f54" y="f60"/>
                  </a:cubicBezTo>
                  <a:cubicBezTo>
                    <a:pt x="f61" y="f60"/>
                    <a:pt x="f62" y="f40"/>
                    <a:pt x="f63" y="f34"/>
                  </a:cubicBezTo>
                  <a:cubicBezTo>
                    <a:pt x="f64" y="f65"/>
                    <a:pt x="f62" y="f52"/>
                    <a:pt x="f51" y="f52"/>
                  </a:cubicBezTo>
                  <a:close/>
                  <a:moveTo>
                    <a:pt x="f66" y="f67"/>
                  </a:moveTo>
                  <a:cubicBezTo>
                    <a:pt x="f66" y="f67"/>
                    <a:pt x="f66" y="f67"/>
                    <a:pt x="f66" y="f67"/>
                  </a:cubicBezTo>
                  <a:lnTo>
                    <a:pt x="f66" y="f67"/>
                  </a:lnTo>
                  <a:close/>
                  <a:moveTo>
                    <a:pt x="f68" y="f69"/>
                  </a:moveTo>
                  <a:cubicBezTo>
                    <a:pt x="f70" y="f69"/>
                    <a:pt x="f71" y="f72"/>
                    <a:pt x="f73" y="f74"/>
                  </a:cubicBezTo>
                  <a:lnTo>
                    <a:pt x="f73" y="f74"/>
                  </a:lnTo>
                  <a:cubicBezTo>
                    <a:pt x="f70" y="f75"/>
                    <a:pt x="f68" y="f76"/>
                    <a:pt x="f77" y="f76"/>
                  </a:cubicBezTo>
                  <a:cubicBezTo>
                    <a:pt x="f78" y="f76"/>
                    <a:pt x="f79" y="f80"/>
                    <a:pt x="f81" y="f80"/>
                  </a:cubicBezTo>
                  <a:lnTo>
                    <a:pt x="f81" y="f80"/>
                  </a:lnTo>
                  <a:lnTo>
                    <a:pt x="f81" y="f82"/>
                  </a:lnTo>
                  <a:cubicBezTo>
                    <a:pt x="f83" y="f84"/>
                    <a:pt x="f85" y="f69"/>
                    <a:pt x="f68" y="f69"/>
                  </a:cubicBezTo>
                  <a:close/>
                  <a:moveTo>
                    <a:pt x="f86" y="f67"/>
                  </a:moveTo>
                  <a:lnTo>
                    <a:pt x="f86" y="f67"/>
                  </a:lnTo>
                  <a:cubicBezTo>
                    <a:pt x="f86" y="f67"/>
                    <a:pt x="f87" y="f88"/>
                    <a:pt x="f89" y="f90"/>
                  </a:cubicBezTo>
                  <a:lnTo>
                    <a:pt x="f89" y="f90"/>
                  </a:lnTo>
                  <a:lnTo>
                    <a:pt x="f80" y="f82"/>
                  </a:lnTo>
                  <a:lnTo>
                    <a:pt x="f80" y="f91"/>
                  </a:lnTo>
                  <a:cubicBezTo>
                    <a:pt x="f80" y="f74"/>
                    <a:pt x="f75" y="f76"/>
                    <a:pt x="f89" y="f90"/>
                  </a:cubicBezTo>
                  <a:lnTo>
                    <a:pt x="f89" y="f90"/>
                  </a:lnTo>
                  <a:lnTo>
                    <a:pt x="f92" y="f91"/>
                  </a:lnTo>
                  <a:lnTo>
                    <a:pt x="f92" y="f91"/>
                  </a:lnTo>
                  <a:cubicBezTo>
                    <a:pt x="f75" y="f82"/>
                    <a:pt x="f86" y="f91"/>
                    <a:pt x="f86" y="f67"/>
                  </a:cubicBezTo>
                  <a:close/>
                  <a:moveTo>
                    <a:pt x="f93" y="f74"/>
                  </a:moveTo>
                  <a:cubicBezTo>
                    <a:pt x="f94" y="f91"/>
                    <a:pt x="f95" y="f91"/>
                    <a:pt x="f96" y="f91"/>
                  </a:cubicBezTo>
                  <a:cubicBezTo>
                    <a:pt x="f97" y="f91"/>
                    <a:pt x="f98" y="f99"/>
                    <a:pt x="f93" y="f74"/>
                  </a:cubicBezTo>
                  <a:close/>
                  <a:moveTo>
                    <a:pt x="f100" y="f101"/>
                  </a:moveTo>
                  <a:lnTo>
                    <a:pt x="f100" y="f101"/>
                  </a:lnTo>
                  <a:cubicBezTo>
                    <a:pt x="f24" y="f101"/>
                    <a:pt x="f102" y="f103"/>
                    <a:pt x="f20" y="f103"/>
                  </a:cubicBezTo>
                  <a:lnTo>
                    <a:pt x="f20" y="f7"/>
                  </a:lnTo>
                  <a:cubicBezTo>
                    <a:pt x="f20" y="f104"/>
                    <a:pt x="f20" y="f105"/>
                    <a:pt x="f20" y="f105"/>
                  </a:cubicBezTo>
                  <a:cubicBezTo>
                    <a:pt x="f20" y="f105"/>
                    <a:pt x="f106" y="f11"/>
                    <a:pt x="f107" y="f11"/>
                  </a:cubicBezTo>
                  <a:lnTo>
                    <a:pt x="f107" y="f108"/>
                  </a:lnTo>
                  <a:cubicBezTo>
                    <a:pt x="f107" y="f109"/>
                    <a:pt x="f107" y="f109"/>
                    <a:pt x="f110" y="f43"/>
                  </a:cubicBezTo>
                  <a:lnTo>
                    <a:pt x="f110" y="f109"/>
                  </a:lnTo>
                  <a:cubicBezTo>
                    <a:pt x="f110" y="f111"/>
                    <a:pt x="f110" y="f112"/>
                    <a:pt x="f113" y="f112"/>
                  </a:cubicBezTo>
                  <a:cubicBezTo>
                    <a:pt x="f114" y="f112"/>
                    <a:pt x="f115" y="f116"/>
                    <a:pt x="f117" y="f116"/>
                  </a:cubicBezTo>
                  <a:cubicBezTo>
                    <a:pt x="f118" y="f116"/>
                    <a:pt x="f118" y="f119"/>
                    <a:pt x="f118" y="f108"/>
                  </a:cubicBezTo>
                  <a:lnTo>
                    <a:pt x="f118" y="f120"/>
                  </a:lnTo>
                  <a:lnTo>
                    <a:pt x="f121" y="f43"/>
                  </a:lnTo>
                  <a:lnTo>
                    <a:pt x="f118" y="f109"/>
                  </a:lnTo>
                  <a:lnTo>
                    <a:pt x="f118" y="f32"/>
                  </a:lnTo>
                  <a:lnTo>
                    <a:pt x="f110" y="f50"/>
                  </a:lnTo>
                  <a:cubicBezTo>
                    <a:pt x="f110" y="f122"/>
                    <a:pt x="f110" y="f52"/>
                    <a:pt x="f123" y="f52"/>
                  </a:cubicBezTo>
                  <a:cubicBezTo>
                    <a:pt x="f124" y="f52"/>
                    <a:pt x="f125" y="f65"/>
                    <a:pt x="f107" y="f34"/>
                  </a:cubicBezTo>
                  <a:lnTo>
                    <a:pt x="f107" y="f82"/>
                  </a:lnTo>
                  <a:cubicBezTo>
                    <a:pt x="f107" y="f50"/>
                    <a:pt x="f20" y="f126"/>
                    <a:pt x="f20" y="f34"/>
                  </a:cubicBezTo>
                  <a:lnTo>
                    <a:pt x="f20" y="f126"/>
                  </a:lnTo>
                  <a:cubicBezTo>
                    <a:pt x="f127" y="f126"/>
                    <a:pt x="f128" y="f35"/>
                    <a:pt x="f129" y="f35"/>
                  </a:cubicBezTo>
                  <a:lnTo>
                    <a:pt x="f129" y="f35"/>
                  </a:lnTo>
                  <a:cubicBezTo>
                    <a:pt x="f15" y="f35"/>
                    <a:pt x="f127" y="f130"/>
                    <a:pt x="f9" y="f34"/>
                  </a:cubicBezTo>
                  <a:lnTo>
                    <a:pt x="f9" y="f50"/>
                  </a:lnTo>
                  <a:cubicBezTo>
                    <a:pt x="f131" y="f132"/>
                    <a:pt x="f133" y="f134"/>
                    <a:pt x="f135" y="f134"/>
                  </a:cubicBezTo>
                  <a:cubicBezTo>
                    <a:pt x="f136" y="f134"/>
                    <a:pt x="f137" y="f138"/>
                    <a:pt x="f139" y="f138"/>
                  </a:cubicBezTo>
                  <a:cubicBezTo>
                    <a:pt x="f140" y="f138"/>
                    <a:pt x="f141" y="f138"/>
                    <a:pt x="f142" y="f50"/>
                  </a:cubicBezTo>
                  <a:cubicBezTo>
                    <a:pt x="f142" y="f91"/>
                    <a:pt x="f143" y="f126"/>
                    <a:pt x="f142" y="f91"/>
                  </a:cubicBezTo>
                  <a:cubicBezTo>
                    <a:pt x="f8" y="f82"/>
                    <a:pt x="f144" y="f50"/>
                    <a:pt x="f145" y="f50"/>
                  </a:cubicBezTo>
                  <a:cubicBezTo>
                    <a:pt x="f145" y="f122"/>
                    <a:pt x="f146" y="f46"/>
                    <a:pt x="f146" y="f46"/>
                  </a:cubicBezTo>
                  <a:cubicBezTo>
                    <a:pt x="f147" y="f46"/>
                    <a:pt x="f148" y="f149"/>
                    <a:pt x="f150" y="f149"/>
                  </a:cubicBezTo>
                  <a:cubicBezTo>
                    <a:pt x="f151" y="f149"/>
                    <a:pt x="f151" y="f57"/>
                    <a:pt x="f151" y="f50"/>
                  </a:cubicBezTo>
                  <a:lnTo>
                    <a:pt x="f151" y="f82"/>
                  </a:lnTo>
                  <a:cubicBezTo>
                    <a:pt x="f152" y="f153"/>
                    <a:pt x="f154" y="f155"/>
                    <a:pt x="f156" y="f155"/>
                  </a:cubicBezTo>
                  <a:cubicBezTo>
                    <a:pt x="f157" y="f155"/>
                    <a:pt x="f158" y="f159"/>
                    <a:pt x="f160" y="f50"/>
                  </a:cubicBezTo>
                  <a:lnTo>
                    <a:pt x="f160" y="f126"/>
                  </a:lnTo>
                  <a:cubicBezTo>
                    <a:pt x="f160" y="f69"/>
                    <a:pt x="f161" y="f69"/>
                    <a:pt x="f162" y="f69"/>
                  </a:cubicBezTo>
                  <a:cubicBezTo>
                    <a:pt x="f163" y="f69"/>
                    <a:pt x="f164" y="f69"/>
                    <a:pt x="f164" y="f82"/>
                  </a:cubicBezTo>
                  <a:lnTo>
                    <a:pt x="f164" y="f50"/>
                  </a:lnTo>
                  <a:cubicBezTo>
                    <a:pt x="f165" y="f166"/>
                    <a:pt x="f167" y="f168"/>
                    <a:pt x="f169" y="f168"/>
                  </a:cubicBezTo>
                  <a:cubicBezTo>
                    <a:pt x="f170" y="f168"/>
                    <a:pt x="f171" y="f50"/>
                    <a:pt x="f172" y="f50"/>
                  </a:cubicBezTo>
                  <a:cubicBezTo>
                    <a:pt x="f173" y="f50"/>
                    <a:pt x="f174" y="f175"/>
                    <a:pt x="f176" y="f67"/>
                  </a:cubicBezTo>
                  <a:lnTo>
                    <a:pt x="f176" y="f82"/>
                  </a:lnTo>
                  <a:lnTo>
                    <a:pt x="f33" y="f67"/>
                  </a:lnTo>
                  <a:lnTo>
                    <a:pt x="f33" y="f34"/>
                  </a:lnTo>
                  <a:lnTo>
                    <a:pt x="f33" y="f32"/>
                  </a:lnTo>
                  <a:cubicBezTo>
                    <a:pt x="f33" y="f34"/>
                    <a:pt x="f176" y="f32"/>
                    <a:pt x="f176" y="f50"/>
                  </a:cubicBezTo>
                  <a:lnTo>
                    <a:pt x="f176" y="f32"/>
                  </a:lnTo>
                  <a:cubicBezTo>
                    <a:pt x="f176" y="f32"/>
                    <a:pt x="f176" y="f177"/>
                    <a:pt x="f178" y="f177"/>
                  </a:cubicBezTo>
                  <a:cubicBezTo>
                    <a:pt x="f179" y="f177"/>
                    <a:pt x="f180" y="f181"/>
                    <a:pt x="f182" y="f32"/>
                  </a:cubicBezTo>
                  <a:lnTo>
                    <a:pt x="f182" y="f48"/>
                  </a:lnTo>
                  <a:cubicBezTo>
                    <a:pt x="f182" y="f183"/>
                    <a:pt x="f184" y="f185"/>
                    <a:pt x="f170" y="f185"/>
                  </a:cubicBezTo>
                  <a:cubicBezTo>
                    <a:pt x="f186" y="f185"/>
                    <a:pt x="f187" y="f188"/>
                    <a:pt x="f187" y="f48"/>
                  </a:cubicBezTo>
                  <a:cubicBezTo>
                    <a:pt x="f187" y="f109"/>
                    <a:pt x="f187" y="f109"/>
                    <a:pt x="f164" y="f109"/>
                  </a:cubicBezTo>
                  <a:lnTo>
                    <a:pt x="f164" y="f43"/>
                  </a:lnTo>
                  <a:lnTo>
                    <a:pt x="f160" y="f43"/>
                  </a:lnTo>
                  <a:lnTo>
                    <a:pt x="f160" y="f108"/>
                  </a:lnTo>
                  <a:cubicBezTo>
                    <a:pt x="f189" y="f190"/>
                    <a:pt x="f191" y="f192"/>
                    <a:pt x="f193" y="f192"/>
                  </a:cubicBezTo>
                  <a:cubicBezTo>
                    <a:pt x="f157" y="f192"/>
                    <a:pt x="f156" y="f194"/>
                    <a:pt x="f152" y="f194"/>
                  </a:cubicBezTo>
                  <a:cubicBezTo>
                    <a:pt x="f195" y="f194"/>
                    <a:pt x="f151" y="f196"/>
                    <a:pt x="f151" y="f108"/>
                  </a:cubicBezTo>
                  <a:lnTo>
                    <a:pt x="f151" y="f30"/>
                  </a:lnTo>
                  <a:lnTo>
                    <a:pt x="f145" y="f11"/>
                  </a:lnTo>
                  <a:cubicBezTo>
                    <a:pt x="f197" y="f198"/>
                    <a:pt x="f199" y="f198"/>
                    <a:pt x="f200" y="f198"/>
                  </a:cubicBezTo>
                  <a:cubicBezTo>
                    <a:pt x="f201" y="f198"/>
                    <a:pt x="f144" y="f202"/>
                    <a:pt x="f144" y="f202"/>
                  </a:cubicBezTo>
                  <a:cubicBezTo>
                    <a:pt x="f144" y="f202"/>
                    <a:pt x="f144" y="f202"/>
                    <a:pt x="f144" y="f109"/>
                  </a:cubicBezTo>
                  <a:lnTo>
                    <a:pt x="f144" y="f108"/>
                  </a:lnTo>
                  <a:cubicBezTo>
                    <a:pt x="f144" y="f11"/>
                    <a:pt x="f8" y="f11"/>
                    <a:pt x="f8" y="f7"/>
                  </a:cubicBezTo>
                  <a:lnTo>
                    <a:pt x="f8" y="f108"/>
                  </a:lnTo>
                  <a:cubicBezTo>
                    <a:pt x="f203" y="f120"/>
                    <a:pt x="f204" y="f120"/>
                    <a:pt x="f205" y="f120"/>
                  </a:cubicBezTo>
                  <a:cubicBezTo>
                    <a:pt x="f142" y="f120"/>
                    <a:pt x="f142" y="f120"/>
                    <a:pt x="f142" y="f11"/>
                  </a:cubicBezTo>
                  <a:lnTo>
                    <a:pt x="f142" y="f108"/>
                  </a:lnTo>
                  <a:cubicBezTo>
                    <a:pt x="f206" y="f207"/>
                    <a:pt x="f140" y="f208"/>
                    <a:pt x="f139" y="f208"/>
                  </a:cubicBezTo>
                  <a:lnTo>
                    <a:pt x="f139" y="f208"/>
                  </a:lnTo>
                  <a:cubicBezTo>
                    <a:pt x="f209" y="f208"/>
                    <a:pt x="f206" y="f43"/>
                    <a:pt x="f143" y="f43"/>
                  </a:cubicBezTo>
                  <a:lnTo>
                    <a:pt x="f143" y="f108"/>
                  </a:lnTo>
                  <a:lnTo>
                    <a:pt x="f143" y="f103"/>
                  </a:lnTo>
                  <a:cubicBezTo>
                    <a:pt x="f210" y="f211"/>
                    <a:pt x="f135" y="f212"/>
                    <a:pt x="f133" y="f212"/>
                  </a:cubicBezTo>
                  <a:cubicBezTo>
                    <a:pt x="f9" y="f212"/>
                    <a:pt x="f9" y="f213"/>
                    <a:pt x="f9" y="f214"/>
                  </a:cubicBezTo>
                  <a:lnTo>
                    <a:pt x="f9" y="f215"/>
                  </a:lnTo>
                  <a:cubicBezTo>
                    <a:pt x="f102" y="f216"/>
                    <a:pt x="f27" y="f101"/>
                    <a:pt x="f100" y="f101"/>
                  </a:cubicBezTo>
                  <a:close/>
                  <a:moveTo>
                    <a:pt x="f217" y="f91"/>
                  </a:moveTo>
                  <a:lnTo>
                    <a:pt x="f217" y="f91"/>
                  </a:lnTo>
                  <a:cubicBezTo>
                    <a:pt x="f217" y="f91"/>
                    <a:pt x="f217" y="f91"/>
                    <a:pt x="f217" y="f91"/>
                  </a:cubicBezTo>
                  <a:close/>
                  <a:moveTo>
                    <a:pt x="f218" y="f91"/>
                  </a:moveTo>
                  <a:lnTo>
                    <a:pt x="f218" y="f91"/>
                  </a:lnTo>
                  <a:cubicBezTo>
                    <a:pt x="f219" y="f87"/>
                    <a:pt x="f220" y="f221"/>
                    <a:pt x="f220" y="f222"/>
                  </a:cubicBezTo>
                  <a:lnTo>
                    <a:pt x="f220" y="f222"/>
                  </a:lnTo>
                  <a:cubicBezTo>
                    <a:pt x="f69" y="f221"/>
                    <a:pt x="f168" y="f87"/>
                    <a:pt x="f168" y="f91"/>
                  </a:cubicBezTo>
                  <a:cubicBezTo>
                    <a:pt x="f69" y="f91"/>
                    <a:pt x="f219" y="f91"/>
                    <a:pt x="f218" y="f91"/>
                  </a:cubicBezTo>
                  <a:close/>
                  <a:moveTo>
                    <a:pt x="f93" y="f223"/>
                  </a:moveTo>
                  <a:cubicBezTo>
                    <a:pt x="f94" y="f223"/>
                    <a:pt x="f94" y="f153"/>
                    <a:pt x="f94" y="f89"/>
                  </a:cubicBezTo>
                  <a:lnTo>
                    <a:pt x="f94" y="f89"/>
                  </a:lnTo>
                  <a:cubicBezTo>
                    <a:pt x="f224" y="f75"/>
                    <a:pt x="f225" y="f75"/>
                    <a:pt x="f81" y="f80"/>
                  </a:cubicBezTo>
                  <a:lnTo>
                    <a:pt x="f81" y="f80"/>
                  </a:lnTo>
                  <a:lnTo>
                    <a:pt x="f81" y="f226"/>
                  </a:lnTo>
                  <a:cubicBezTo>
                    <a:pt x="f94" y="f226"/>
                    <a:pt x="f94" y="f227"/>
                    <a:pt x="f94" y="f89"/>
                  </a:cubicBezTo>
                  <a:lnTo>
                    <a:pt x="f94" y="f89"/>
                  </a:lnTo>
                  <a:cubicBezTo>
                    <a:pt x="f228" y="f89"/>
                    <a:pt x="f228" y="f74"/>
                    <a:pt x="f93" y="f74"/>
                  </a:cubicBezTo>
                  <a:lnTo>
                    <a:pt x="f93" y="f74"/>
                  </a:lnTo>
                  <a:cubicBezTo>
                    <a:pt x="f229" y="f75"/>
                    <a:pt x="f96" y="f76"/>
                    <a:pt x="f96" y="f82"/>
                  </a:cubicBezTo>
                  <a:cubicBezTo>
                    <a:pt x="f229" y="f230"/>
                    <a:pt x="f98" y="f223"/>
                    <a:pt x="f93" y="f223"/>
                  </a:cubicBezTo>
                  <a:close/>
                  <a:moveTo>
                    <a:pt x="f231" y="f232"/>
                  </a:moveTo>
                  <a:cubicBezTo>
                    <a:pt x="f233" y="f232"/>
                    <a:pt x="f234" y="f235"/>
                    <a:pt x="f236" y="f235"/>
                  </a:cubicBezTo>
                  <a:cubicBezTo>
                    <a:pt x="f237" y="f235"/>
                    <a:pt x="f238" y="f235"/>
                    <a:pt x="f239" y="f235"/>
                  </a:cubicBezTo>
                  <a:lnTo>
                    <a:pt x="f239" y="f235"/>
                  </a:lnTo>
                  <a:lnTo>
                    <a:pt x="f239" y="f226"/>
                  </a:lnTo>
                  <a:cubicBezTo>
                    <a:pt x="f240" y="f226"/>
                    <a:pt x="f241" y="f82"/>
                    <a:pt x="f241" y="f82"/>
                  </a:cubicBezTo>
                  <a:lnTo>
                    <a:pt x="f241" y="f226"/>
                  </a:lnTo>
                  <a:cubicBezTo>
                    <a:pt x="f242" y="f243"/>
                    <a:pt x="f5" y="f86"/>
                    <a:pt x="f244" y="f86"/>
                  </a:cubicBezTo>
                  <a:cubicBezTo>
                    <a:pt x="f245" y="f86"/>
                    <a:pt x="f246" y="f86"/>
                    <a:pt x="f247" y="f86"/>
                  </a:cubicBezTo>
                  <a:lnTo>
                    <a:pt x="f247" y="f86"/>
                  </a:lnTo>
                  <a:lnTo>
                    <a:pt x="f247" y="f82"/>
                  </a:lnTo>
                  <a:lnTo>
                    <a:pt x="f247" y="f126"/>
                  </a:lnTo>
                  <a:cubicBezTo>
                    <a:pt x="f248" y="f249"/>
                    <a:pt x="f250" y="f232"/>
                    <a:pt x="f231" y="f232"/>
                  </a:cubicBezTo>
                  <a:close/>
                  <a:moveTo>
                    <a:pt x="f121" y="f251"/>
                  </a:moveTo>
                  <a:cubicBezTo>
                    <a:pt x="f121" y="f251"/>
                    <a:pt x="f121" y="f252"/>
                    <a:pt x="f121" y="f103"/>
                  </a:cubicBezTo>
                  <a:lnTo>
                    <a:pt x="f121" y="f120"/>
                  </a:lnTo>
                  <a:cubicBezTo>
                    <a:pt x="f253" y="f254"/>
                    <a:pt x="f255" y="f21"/>
                    <a:pt x="f256" y="f21"/>
                  </a:cubicBezTo>
                  <a:cubicBezTo>
                    <a:pt x="f257" y="f21"/>
                    <a:pt x="f258" y="f259"/>
                    <a:pt x="f260" y="f259"/>
                  </a:cubicBezTo>
                  <a:cubicBezTo>
                    <a:pt x="f261" y="f259"/>
                    <a:pt x="f262" y="f259"/>
                    <a:pt x="f263" y="f108"/>
                  </a:cubicBezTo>
                  <a:lnTo>
                    <a:pt x="f263" y="f109"/>
                  </a:lnTo>
                  <a:cubicBezTo>
                    <a:pt x="f263" y="f43"/>
                    <a:pt x="f264" y="f265"/>
                    <a:pt x="f266" y="f265"/>
                  </a:cubicBezTo>
                  <a:cubicBezTo>
                    <a:pt x="f267" y="f265"/>
                    <a:pt x="f268" y="f269"/>
                    <a:pt x="f270" y="f269"/>
                  </a:cubicBezTo>
                  <a:cubicBezTo>
                    <a:pt x="f270" y="f269"/>
                    <a:pt x="f270" y="f112"/>
                    <a:pt x="f270" y="f43"/>
                  </a:cubicBezTo>
                  <a:lnTo>
                    <a:pt x="f270" y="f11"/>
                  </a:lnTo>
                  <a:cubicBezTo>
                    <a:pt x="f270" y="f108"/>
                    <a:pt x="f271" y="f11"/>
                    <a:pt x="f271" y="f43"/>
                  </a:cubicBezTo>
                  <a:lnTo>
                    <a:pt x="f271" y="f108"/>
                  </a:lnTo>
                  <a:cubicBezTo>
                    <a:pt x="f272" y="f119"/>
                    <a:pt x="f273" y="f207"/>
                    <a:pt x="f274" y="f207"/>
                  </a:cubicBezTo>
                  <a:cubicBezTo>
                    <a:pt x="f275" y="f207"/>
                    <a:pt x="f275" y="f32"/>
                    <a:pt x="f275" y="f32"/>
                  </a:cubicBezTo>
                  <a:lnTo>
                    <a:pt x="f275" y="f109"/>
                  </a:lnTo>
                  <a:cubicBezTo>
                    <a:pt x="f275" y="f276"/>
                    <a:pt x="f275" y="f277"/>
                    <a:pt x="f275" y="f277"/>
                  </a:cubicBezTo>
                  <a:cubicBezTo>
                    <a:pt x="f278" y="f277"/>
                    <a:pt x="f279" y="f280"/>
                    <a:pt x="f281" y="f280"/>
                  </a:cubicBezTo>
                  <a:cubicBezTo>
                    <a:pt x="f281" y="f280"/>
                    <a:pt x="f29" y="f185"/>
                    <a:pt x="f29" y="f43"/>
                  </a:cubicBezTo>
                  <a:lnTo>
                    <a:pt x="f29" y="f30"/>
                  </a:lnTo>
                  <a:cubicBezTo>
                    <a:pt x="f29" y="f67"/>
                    <a:pt x="f275" y="f32"/>
                    <a:pt x="f29" y="f226"/>
                  </a:cubicBezTo>
                  <a:cubicBezTo>
                    <a:pt x="f275" y="f91"/>
                    <a:pt x="f29" y="f82"/>
                    <a:pt x="f275" y="f82"/>
                  </a:cubicBezTo>
                  <a:lnTo>
                    <a:pt x="f275" y="f226"/>
                  </a:lnTo>
                  <a:cubicBezTo>
                    <a:pt x="f275" y="f222"/>
                    <a:pt x="f282" y="f219"/>
                    <a:pt x="f272" y="f219"/>
                  </a:cubicBezTo>
                  <a:cubicBezTo>
                    <a:pt x="f271" y="f219"/>
                    <a:pt x="f271" y="f168"/>
                    <a:pt x="f271" y="f82"/>
                  </a:cubicBezTo>
                  <a:lnTo>
                    <a:pt x="f271" y="f91"/>
                  </a:lnTo>
                  <a:cubicBezTo>
                    <a:pt x="f283" y="f91"/>
                    <a:pt x="f284" y="f132"/>
                    <a:pt x="f285" y="f132"/>
                  </a:cubicBezTo>
                  <a:cubicBezTo>
                    <a:pt x="f266" y="f132"/>
                    <a:pt x="f264" y="f57"/>
                    <a:pt x="f263" y="f67"/>
                  </a:cubicBezTo>
                  <a:lnTo>
                    <a:pt x="f263" y="f91"/>
                  </a:lnTo>
                  <a:cubicBezTo>
                    <a:pt x="f263" y="f91"/>
                    <a:pt x="f286" y="f219"/>
                    <a:pt x="f258" y="f219"/>
                  </a:cubicBezTo>
                  <a:cubicBezTo>
                    <a:pt x="f287" y="f219"/>
                    <a:pt x="f257" y="f69"/>
                    <a:pt x="f257" y="f82"/>
                  </a:cubicBezTo>
                  <a:lnTo>
                    <a:pt x="f257" y="f91"/>
                  </a:lnTo>
                  <a:lnTo>
                    <a:pt x="f121" y="f82"/>
                  </a:lnTo>
                  <a:lnTo>
                    <a:pt x="f121" y="f126"/>
                  </a:lnTo>
                  <a:cubicBezTo>
                    <a:pt x="f121" y="f50"/>
                    <a:pt x="f121" y="f32"/>
                    <a:pt x="f118" y="f32"/>
                  </a:cubicBezTo>
                  <a:cubicBezTo>
                    <a:pt x="f118" y="f288"/>
                    <a:pt x="f289" y="f290"/>
                    <a:pt x="f291" y="f290"/>
                  </a:cubicBezTo>
                  <a:cubicBezTo>
                    <a:pt x="f292" y="f290"/>
                    <a:pt x="f293" y="f177"/>
                    <a:pt x="f294" y="f177"/>
                  </a:cubicBezTo>
                  <a:cubicBezTo>
                    <a:pt x="f121" y="f177"/>
                    <a:pt x="f121" y="f181"/>
                    <a:pt x="f121" y="f32"/>
                  </a:cubicBezTo>
                  <a:lnTo>
                    <a:pt x="f121" y="f108"/>
                  </a:lnTo>
                  <a:lnTo>
                    <a:pt x="f118" y="f120"/>
                  </a:lnTo>
                  <a:lnTo>
                    <a:pt x="f118" y="f103"/>
                  </a:lnTo>
                  <a:cubicBezTo>
                    <a:pt x="f295" y="f105"/>
                    <a:pt x="f292" y="f7"/>
                    <a:pt x="f296" y="f7"/>
                  </a:cubicBezTo>
                  <a:cubicBezTo>
                    <a:pt x="f297" y="f7"/>
                    <a:pt x="f121" y="f251"/>
                    <a:pt x="f121" y="f251"/>
                  </a:cubicBezTo>
                  <a:close/>
                  <a:moveTo>
                    <a:pt x="f96" y="f82"/>
                  </a:moveTo>
                  <a:lnTo>
                    <a:pt x="f96" y="f91"/>
                  </a:lnTo>
                  <a:cubicBezTo>
                    <a:pt x="f96" y="f235"/>
                    <a:pt x="f96" y="f298"/>
                    <a:pt x="f96" y="f298"/>
                  </a:cubicBezTo>
                  <a:cubicBezTo>
                    <a:pt x="f299" y="f298"/>
                    <a:pt x="f299" y="f300"/>
                    <a:pt x="f301" y="f99"/>
                  </a:cubicBezTo>
                  <a:lnTo>
                    <a:pt x="f301" y="f99"/>
                  </a:lnTo>
                  <a:cubicBezTo>
                    <a:pt x="f302" y="f303"/>
                    <a:pt x="f304" y="f86"/>
                    <a:pt x="f239" y="f235"/>
                  </a:cubicBezTo>
                  <a:lnTo>
                    <a:pt x="f239" y="f235"/>
                  </a:lnTo>
                  <a:lnTo>
                    <a:pt x="f239" y="f82"/>
                  </a:lnTo>
                  <a:cubicBezTo>
                    <a:pt x="f305" y="f82"/>
                    <a:pt x="f306" y="f307"/>
                    <a:pt x="f301" y="f99"/>
                  </a:cubicBezTo>
                  <a:lnTo>
                    <a:pt x="f301" y="f99"/>
                  </a:lnTo>
                  <a:cubicBezTo>
                    <a:pt x="f308" y="f75"/>
                    <a:pt x="f299" y="f155"/>
                    <a:pt x="f96" y="f82"/>
                  </a:cubicBezTo>
                  <a:close/>
                  <a:moveTo>
                    <a:pt x="f220" y="f222"/>
                  </a:moveTo>
                  <a:cubicBezTo>
                    <a:pt x="f166" y="f243"/>
                    <a:pt x="f309" y="f310"/>
                    <a:pt x="f232" y="f311"/>
                  </a:cubicBezTo>
                  <a:lnTo>
                    <a:pt x="f232" y="f311"/>
                  </a:lnTo>
                  <a:cubicBezTo>
                    <a:pt x="f312" y="f313"/>
                    <a:pt x="f309" y="f313"/>
                    <a:pt x="f314" y="f313"/>
                  </a:cubicBezTo>
                  <a:cubicBezTo>
                    <a:pt x="f218" y="f313"/>
                    <a:pt x="f230" y="f313"/>
                    <a:pt x="f155" y="f86"/>
                  </a:cubicBezTo>
                  <a:lnTo>
                    <a:pt x="f155" y="f86"/>
                  </a:lnTo>
                  <a:cubicBezTo>
                    <a:pt x="f72" y="f92"/>
                    <a:pt x="f315" y="f300"/>
                    <a:pt x="f220" y="f222"/>
                  </a:cubicBezTo>
                  <a:close/>
                  <a:moveTo>
                    <a:pt x="f232" y="f311"/>
                  </a:moveTo>
                  <a:lnTo>
                    <a:pt x="f232" y="f311"/>
                  </a:lnTo>
                  <a:cubicBezTo>
                    <a:pt x="f149" y="f311"/>
                    <a:pt x="f58" y="f73"/>
                    <a:pt x="f134" y="f71"/>
                  </a:cubicBezTo>
                  <a:lnTo>
                    <a:pt x="f134" y="f71"/>
                  </a:lnTo>
                  <a:cubicBezTo>
                    <a:pt x="f58" y="f73"/>
                    <a:pt x="f67" y="f316"/>
                    <a:pt x="f232" y="f311"/>
                  </a:cubicBezTo>
                  <a:close/>
                  <a:moveTo>
                    <a:pt x="f317" y="f43"/>
                  </a:moveTo>
                  <a:lnTo>
                    <a:pt x="f317" y="f30"/>
                  </a:lnTo>
                  <a:cubicBezTo>
                    <a:pt x="f317" y="f32"/>
                    <a:pt x="f63" y="f30"/>
                    <a:pt x="f63" y="f34"/>
                  </a:cubicBezTo>
                  <a:lnTo>
                    <a:pt x="f63" y="f50"/>
                  </a:lnTo>
                  <a:cubicBezTo>
                    <a:pt x="f63" y="f50"/>
                    <a:pt x="f63" y="f34"/>
                    <a:pt x="f317" y="f34"/>
                  </a:cubicBezTo>
                  <a:lnTo>
                    <a:pt x="f317" y="f126"/>
                  </a:lnTo>
                  <a:cubicBezTo>
                    <a:pt x="f317" y="f126"/>
                    <a:pt x="f318" y="f0"/>
                    <a:pt x="f319" y="f0"/>
                  </a:cubicBezTo>
                  <a:cubicBezTo>
                    <a:pt x="f320" y="f0"/>
                    <a:pt x="f320" y="f66"/>
                    <a:pt x="f320" y="f50"/>
                  </a:cubicBezTo>
                  <a:lnTo>
                    <a:pt x="f317" y="f126"/>
                  </a:lnTo>
                  <a:cubicBezTo>
                    <a:pt x="f317" y="f91"/>
                    <a:pt x="f317" y="f82"/>
                    <a:pt x="f320" y="f91"/>
                  </a:cubicBezTo>
                  <a:lnTo>
                    <a:pt x="f321" y="f226"/>
                  </a:lnTo>
                  <a:cubicBezTo>
                    <a:pt x="f321" y="f223"/>
                    <a:pt x="f322" y="f219"/>
                    <a:pt x="f323" y="f219"/>
                  </a:cubicBezTo>
                  <a:cubicBezTo>
                    <a:pt x="f324" y="f219"/>
                    <a:pt x="f325" y="f84"/>
                    <a:pt x="f326" y="f84"/>
                  </a:cubicBezTo>
                  <a:cubicBezTo>
                    <a:pt x="f327" y="f84"/>
                    <a:pt x="f328" y="f69"/>
                    <a:pt x="f329" y="f126"/>
                  </a:cubicBezTo>
                  <a:lnTo>
                    <a:pt x="f329" y="f126"/>
                  </a:lnTo>
                  <a:cubicBezTo>
                    <a:pt x="f330" y="f91"/>
                    <a:pt x="f329" y="f82"/>
                    <a:pt x="f329" y="f226"/>
                  </a:cubicBezTo>
                  <a:lnTo>
                    <a:pt x="f329" y="f77"/>
                  </a:lnTo>
                  <a:cubicBezTo>
                    <a:pt x="f329" y="f331"/>
                    <a:pt x="f329" y="f332"/>
                    <a:pt x="f329" y="f332"/>
                  </a:cubicBezTo>
                  <a:cubicBezTo>
                    <a:pt x="f329" y="f332"/>
                    <a:pt x="f333" y="f331"/>
                    <a:pt x="f334" y="f331"/>
                  </a:cubicBezTo>
                  <a:cubicBezTo>
                    <a:pt x="f335" y="f331"/>
                    <a:pt x="f336" y="f70"/>
                    <a:pt x="f337" y="f226"/>
                  </a:cubicBezTo>
                  <a:cubicBezTo>
                    <a:pt x="f338" y="f86"/>
                    <a:pt x="f339" y="f92"/>
                    <a:pt x="f340" y="f92"/>
                  </a:cubicBezTo>
                  <a:cubicBezTo>
                    <a:pt x="f341" y="f92"/>
                    <a:pt x="f342" y="f71"/>
                    <a:pt x="f343" y="f71"/>
                  </a:cubicBezTo>
                  <a:cubicBezTo>
                    <a:pt x="f344" y="f71"/>
                    <a:pt x="f345" y="f316"/>
                    <a:pt x="f346" y="f226"/>
                  </a:cubicBezTo>
                  <a:cubicBezTo>
                    <a:pt x="f347" y="f222"/>
                    <a:pt x="f348" y="f307"/>
                    <a:pt x="f349" y="f84"/>
                  </a:cubicBezTo>
                  <a:lnTo>
                    <a:pt x="f349" y="f84"/>
                  </a:lnTo>
                  <a:cubicBezTo>
                    <a:pt x="f350" y="f315"/>
                    <a:pt x="f217" y="f69"/>
                    <a:pt x="f217" y="f82"/>
                  </a:cubicBezTo>
                  <a:lnTo>
                    <a:pt x="f217" y="f126"/>
                  </a:lnTo>
                  <a:cubicBezTo>
                    <a:pt x="f351" y="f218"/>
                    <a:pt x="f352" y="f220"/>
                    <a:pt x="f349" y="f84"/>
                  </a:cubicBezTo>
                  <a:lnTo>
                    <a:pt x="f349" y="f84"/>
                  </a:lnTo>
                  <a:cubicBezTo>
                    <a:pt x="f353" y="f69"/>
                    <a:pt x="f354" y="f126"/>
                    <a:pt x="f354" y="f50"/>
                  </a:cubicBezTo>
                  <a:lnTo>
                    <a:pt x="f354" y="f82"/>
                  </a:lnTo>
                  <a:cubicBezTo>
                    <a:pt x="f354" y="f355"/>
                    <a:pt x="f356" y="f357"/>
                    <a:pt x="f358" y="f357"/>
                  </a:cubicBezTo>
                  <a:cubicBezTo>
                    <a:pt x="f359" y="f357"/>
                    <a:pt x="f360" y="f88"/>
                    <a:pt x="f361" y="f88"/>
                  </a:cubicBezTo>
                  <a:cubicBezTo>
                    <a:pt x="f346" y="f88"/>
                    <a:pt x="f346" y="f88"/>
                    <a:pt x="f346" y="f126"/>
                  </a:cubicBezTo>
                  <a:lnTo>
                    <a:pt x="f346" y="f34"/>
                  </a:lnTo>
                  <a:cubicBezTo>
                    <a:pt x="f346" y="f138"/>
                    <a:pt x="f362" y="f363"/>
                    <a:pt x="f364" y="f363"/>
                  </a:cubicBezTo>
                  <a:cubicBezTo>
                    <a:pt x="f344" y="f363"/>
                    <a:pt x="f365" y="f35"/>
                    <a:pt x="f342" y="f35"/>
                  </a:cubicBezTo>
                  <a:cubicBezTo>
                    <a:pt x="f342" y="f35"/>
                    <a:pt x="f342" y="f130"/>
                    <a:pt x="f342" y="f34"/>
                  </a:cubicBezTo>
                  <a:cubicBezTo>
                    <a:pt x="f342" y="f175"/>
                    <a:pt x="f341" y="f57"/>
                    <a:pt x="f366" y="f57"/>
                  </a:cubicBezTo>
                  <a:cubicBezTo>
                    <a:pt x="f339" y="f57"/>
                    <a:pt x="f337" y="f50"/>
                    <a:pt x="f337" y="f50"/>
                  </a:cubicBezTo>
                  <a:cubicBezTo>
                    <a:pt x="f337" y="f34"/>
                    <a:pt x="f329" y="f34"/>
                    <a:pt x="f329" y="f32"/>
                  </a:cubicBezTo>
                  <a:cubicBezTo>
                    <a:pt x="f329" y="f50"/>
                    <a:pt x="f330" y="f50"/>
                    <a:pt x="f330" y="f50"/>
                  </a:cubicBezTo>
                  <a:lnTo>
                    <a:pt x="f330" y="f34"/>
                  </a:lnTo>
                  <a:lnTo>
                    <a:pt x="f330" y="f30"/>
                  </a:lnTo>
                  <a:cubicBezTo>
                    <a:pt x="f330" y="f30"/>
                    <a:pt x="f367" y="f368"/>
                    <a:pt x="f369" y="f368"/>
                  </a:cubicBezTo>
                  <a:cubicBezTo>
                    <a:pt x="f370" y="f368"/>
                    <a:pt x="f371" y="f368"/>
                    <a:pt x="f320" y="f32"/>
                  </a:cubicBezTo>
                  <a:cubicBezTo>
                    <a:pt x="f320" y="f32"/>
                    <a:pt x="f317" y="f30"/>
                    <a:pt x="f317" y="f43"/>
                  </a:cubicBezTo>
                  <a:close/>
                  <a:moveTo>
                    <a:pt x="f372" y="f249"/>
                  </a:moveTo>
                  <a:cubicBezTo>
                    <a:pt x="f373" y="f249"/>
                    <a:pt x="f374" y="f218"/>
                    <a:pt x="f374" y="f218"/>
                  </a:cubicBezTo>
                  <a:cubicBezTo>
                    <a:pt x="f374" y="f218"/>
                    <a:pt x="f374" y="f88"/>
                    <a:pt x="f374" y="f126"/>
                  </a:cubicBezTo>
                  <a:cubicBezTo>
                    <a:pt x="f375" y="f230"/>
                    <a:pt x="f376" y="f82"/>
                    <a:pt x="f377" y="f86"/>
                  </a:cubicBezTo>
                  <a:lnTo>
                    <a:pt x="f377" y="f86"/>
                  </a:lnTo>
                  <a:cubicBezTo>
                    <a:pt x="f375" y="f300"/>
                    <a:pt x="f217" y="f227"/>
                    <a:pt x="f217" y="f91"/>
                  </a:cubicBezTo>
                  <a:lnTo>
                    <a:pt x="f217" y="f226"/>
                  </a:lnTo>
                  <a:cubicBezTo>
                    <a:pt x="f375" y="f378"/>
                    <a:pt x="f377" y="f243"/>
                    <a:pt x="f377" y="f86"/>
                  </a:cubicBezTo>
                  <a:lnTo>
                    <a:pt x="f377" y="f86"/>
                  </a:lnTo>
                  <a:cubicBezTo>
                    <a:pt x="f379" y="f243"/>
                    <a:pt x="f380" y="f243"/>
                    <a:pt x="f381" y="f243"/>
                  </a:cubicBezTo>
                  <a:cubicBezTo>
                    <a:pt x="f382" y="f243"/>
                    <a:pt x="f374" y="f300"/>
                    <a:pt x="f374" y="f91"/>
                  </a:cubicBezTo>
                  <a:lnTo>
                    <a:pt x="f374" y="f226"/>
                  </a:lnTo>
                  <a:cubicBezTo>
                    <a:pt x="f374" y="f226"/>
                    <a:pt x="f374" y="f89"/>
                    <a:pt x="f383" y="f89"/>
                  </a:cubicBezTo>
                  <a:cubicBezTo>
                    <a:pt x="f384" y="f89"/>
                    <a:pt x="f385" y="f74"/>
                    <a:pt x="f386" y="f91"/>
                  </a:cubicBezTo>
                  <a:lnTo>
                    <a:pt x="f386" y="f77"/>
                  </a:lnTo>
                  <a:cubicBezTo>
                    <a:pt x="f386" y="f77"/>
                    <a:pt x="f387" y="f226"/>
                    <a:pt x="f387" y="f91"/>
                  </a:cubicBezTo>
                  <a:lnTo>
                    <a:pt x="f387" y="f126"/>
                  </a:lnTo>
                  <a:cubicBezTo>
                    <a:pt x="f387" y="f309"/>
                    <a:pt x="f387" y="f249"/>
                    <a:pt x="f388" y="f249"/>
                  </a:cubicBezTo>
                  <a:cubicBezTo>
                    <a:pt x="f389" y="f249"/>
                    <a:pt x="f390" y="f218"/>
                    <a:pt x="f391" y="f218"/>
                  </a:cubicBezTo>
                  <a:cubicBezTo>
                    <a:pt x="f392" y="f218"/>
                    <a:pt x="f393" y="f88"/>
                    <a:pt x="f386" y="f126"/>
                  </a:cubicBezTo>
                  <a:cubicBezTo>
                    <a:pt x="f394" y="f309"/>
                    <a:pt x="f395" y="f249"/>
                    <a:pt x="f372" y="f249"/>
                  </a:cubicBezTo>
                  <a:close/>
                  <a:moveTo>
                    <a:pt x="f396" y="f90"/>
                  </a:moveTo>
                  <a:cubicBezTo>
                    <a:pt x="f397" y="f90"/>
                    <a:pt x="f387" y="f91"/>
                    <a:pt x="f387" y="f91"/>
                  </a:cubicBezTo>
                  <a:lnTo>
                    <a:pt x="f387" y="f77"/>
                  </a:lnTo>
                  <a:cubicBezTo>
                    <a:pt x="f387" y="f77"/>
                    <a:pt x="f4" y="f226"/>
                    <a:pt x="f4" y="f91"/>
                  </a:cubicBezTo>
                  <a:cubicBezTo>
                    <a:pt x="f4" y="f155"/>
                    <a:pt x="f398" y="f90"/>
                    <a:pt x="f396" y="f90"/>
                  </a:cubicBezTo>
                  <a:close/>
                  <a:moveTo>
                    <a:pt x="f80" y="f91"/>
                  </a:moveTo>
                  <a:cubicBezTo>
                    <a:pt x="f80" y="f222"/>
                    <a:pt x="f76" y="f300"/>
                    <a:pt x="f155" y="f86"/>
                  </a:cubicBezTo>
                  <a:lnTo>
                    <a:pt x="f155" y="f86"/>
                  </a:lnTo>
                  <a:cubicBezTo>
                    <a:pt x="f307" y="f86"/>
                    <a:pt x="f307" y="f86"/>
                    <a:pt x="f76" y="f86"/>
                  </a:cubicBezTo>
                  <a:cubicBezTo>
                    <a:pt x="f76" y="f86"/>
                    <a:pt x="f80" y="f86"/>
                    <a:pt x="f80" y="f86"/>
                  </a:cubicBezTo>
                  <a:lnTo>
                    <a:pt x="f80" y="f86"/>
                  </a:lnTo>
                  <a:lnTo>
                    <a:pt x="f80" y="f77"/>
                  </a:lnTo>
                  <a:cubicBezTo>
                    <a:pt x="f89" y="f83"/>
                    <a:pt x="f99" y="f83"/>
                    <a:pt x="f91" y="f83"/>
                  </a:cubicBezTo>
                  <a:cubicBezTo>
                    <a:pt x="f303" y="f83"/>
                    <a:pt x="f92" y="f332"/>
                    <a:pt x="f92" y="f332"/>
                  </a:cubicBezTo>
                  <a:cubicBezTo>
                    <a:pt x="f86" y="f332"/>
                    <a:pt x="f86" y="f331"/>
                    <a:pt x="f86" y="f77"/>
                  </a:cubicBezTo>
                  <a:lnTo>
                    <a:pt x="f86" y="f227"/>
                  </a:lnTo>
                  <a:lnTo>
                    <a:pt x="f86" y="f227"/>
                  </a:lnTo>
                  <a:cubicBezTo>
                    <a:pt x="f222" y="f300"/>
                    <a:pt x="f99" y="f92"/>
                    <a:pt x="f80" y="f86"/>
                  </a:cubicBezTo>
                  <a:lnTo>
                    <a:pt x="f80" y="f86"/>
                  </a:lnTo>
                  <a:lnTo>
                    <a:pt x="f80" y="f91"/>
                  </a:lnTo>
                  <a:close/>
                  <a:moveTo>
                    <a:pt x="f399" y="f220"/>
                  </a:moveTo>
                  <a:cubicBezTo>
                    <a:pt x="f378" y="f220"/>
                    <a:pt x="f243" y="f168"/>
                    <a:pt x="f86" y="f82"/>
                  </a:cubicBezTo>
                  <a:lnTo>
                    <a:pt x="f86" y="f227"/>
                  </a:lnTo>
                  <a:lnTo>
                    <a:pt x="f86" y="f227"/>
                  </a:lnTo>
                  <a:cubicBezTo>
                    <a:pt x="f378" y="f222"/>
                    <a:pt x="f298" y="f87"/>
                    <a:pt x="f400" y="f91"/>
                  </a:cubicBezTo>
                  <a:lnTo>
                    <a:pt x="f400" y="f91"/>
                  </a:lnTo>
                  <a:cubicBezTo>
                    <a:pt x="f313" y="f400"/>
                    <a:pt x="f311" y="f78"/>
                    <a:pt x="f311" y="f78"/>
                  </a:cubicBezTo>
                  <a:cubicBezTo>
                    <a:pt x="f311" y="f78"/>
                    <a:pt x="f311" y="f83"/>
                    <a:pt x="f311" y="f77"/>
                  </a:cubicBezTo>
                  <a:cubicBezTo>
                    <a:pt x="f311" y="f401"/>
                    <a:pt x="f311" y="f235"/>
                    <a:pt x="f73" y="f74"/>
                  </a:cubicBezTo>
                  <a:lnTo>
                    <a:pt x="f73" y="f74"/>
                  </a:lnTo>
                  <a:cubicBezTo>
                    <a:pt x="f311" y="f74"/>
                    <a:pt x="f313" y="f99"/>
                    <a:pt x="f400" y="f91"/>
                  </a:cubicBezTo>
                  <a:lnTo>
                    <a:pt x="f400" y="f91"/>
                  </a:lnTo>
                  <a:cubicBezTo>
                    <a:pt x="f402" y="f72"/>
                    <a:pt x="f310" y="f220"/>
                    <a:pt x="f399" y="f220"/>
                  </a:cubicBezTo>
                  <a:close/>
                  <a:moveTo>
                    <a:pt x="f403" y="f108"/>
                  </a:moveTo>
                  <a:lnTo>
                    <a:pt x="f101" y="f43"/>
                  </a:lnTo>
                  <a:lnTo>
                    <a:pt x="f101" y="f48"/>
                  </a:lnTo>
                  <a:lnTo>
                    <a:pt x="f101" y="f82"/>
                  </a:lnTo>
                  <a:lnTo>
                    <a:pt x="f403" y="f126"/>
                  </a:lnTo>
                  <a:lnTo>
                    <a:pt x="f403" y="f82"/>
                  </a:lnTo>
                  <a:cubicBezTo>
                    <a:pt x="f403" y="f155"/>
                    <a:pt x="f403" y="f76"/>
                    <a:pt x="f404" y="f76"/>
                  </a:cubicBezTo>
                  <a:cubicBezTo>
                    <a:pt x="f405" y="f76"/>
                    <a:pt x="f406" y="f82"/>
                    <a:pt x="f407" y="f82"/>
                  </a:cubicBezTo>
                  <a:lnTo>
                    <a:pt x="f407" y="f91"/>
                  </a:lnTo>
                  <a:lnTo>
                    <a:pt x="f408" y="f67"/>
                  </a:lnTo>
                  <a:lnTo>
                    <a:pt x="f408" y="f91"/>
                  </a:lnTo>
                  <a:cubicBezTo>
                    <a:pt x="f408" y="f76"/>
                    <a:pt x="f409" y="f76"/>
                    <a:pt x="f410" y="f76"/>
                  </a:cubicBezTo>
                  <a:cubicBezTo>
                    <a:pt x="f411" y="f76"/>
                    <a:pt x="f412" y="f76"/>
                    <a:pt x="f412" y="f82"/>
                  </a:cubicBezTo>
                  <a:cubicBezTo>
                    <a:pt x="f412" y="f91"/>
                    <a:pt x="f413" y="f82"/>
                    <a:pt x="f413" y="f226"/>
                  </a:cubicBezTo>
                  <a:cubicBezTo>
                    <a:pt x="f413" y="f226"/>
                    <a:pt x="f413" y="f82"/>
                    <a:pt x="f207" y="f82"/>
                  </a:cubicBezTo>
                  <a:cubicBezTo>
                    <a:pt x="f207" y="f226"/>
                    <a:pt x="f414" y="f82"/>
                    <a:pt x="f414" y="f415"/>
                  </a:cubicBezTo>
                  <a:cubicBezTo>
                    <a:pt x="f414" y="f303"/>
                    <a:pt x="f416" y="f243"/>
                    <a:pt x="f43" y="f303"/>
                  </a:cubicBezTo>
                  <a:lnTo>
                    <a:pt x="f43" y="f303"/>
                  </a:lnTo>
                  <a:lnTo>
                    <a:pt x="f188" y="f226"/>
                  </a:lnTo>
                  <a:lnTo>
                    <a:pt x="f188" y="f77"/>
                  </a:lnTo>
                  <a:cubicBezTo>
                    <a:pt x="f188" y="f417"/>
                    <a:pt x="f418" y="f79"/>
                    <a:pt x="f419" y="f79"/>
                  </a:cubicBezTo>
                  <a:cubicBezTo>
                    <a:pt x="f420" y="f79"/>
                    <a:pt x="f290" y="f77"/>
                    <a:pt x="f290" y="f77"/>
                  </a:cubicBezTo>
                  <a:lnTo>
                    <a:pt x="f290" y="f226"/>
                  </a:lnTo>
                  <a:cubicBezTo>
                    <a:pt x="f290" y="f399"/>
                    <a:pt x="f421" y="f399"/>
                    <a:pt x="f421" y="f378"/>
                  </a:cubicBezTo>
                  <a:lnTo>
                    <a:pt x="f421" y="f378"/>
                  </a:lnTo>
                  <a:cubicBezTo>
                    <a:pt x="f288" y="f399"/>
                    <a:pt x="f422" y="f226"/>
                    <a:pt x="f423" y="f226"/>
                  </a:cubicBezTo>
                  <a:cubicBezTo>
                    <a:pt x="f423" y="f378"/>
                    <a:pt x="f423" y="f243"/>
                    <a:pt x="f423" y="f92"/>
                  </a:cubicBezTo>
                  <a:lnTo>
                    <a:pt x="f423" y="f92"/>
                  </a:lnTo>
                  <a:cubicBezTo>
                    <a:pt x="f423" y="f92"/>
                    <a:pt x="f424" y="f92"/>
                    <a:pt x="f425" y="f92"/>
                  </a:cubicBezTo>
                  <a:cubicBezTo>
                    <a:pt x="f422" y="f92"/>
                    <a:pt x="f48" y="f86"/>
                    <a:pt x="f421" y="f378"/>
                  </a:cubicBezTo>
                  <a:lnTo>
                    <a:pt x="f421" y="f378"/>
                  </a:lnTo>
                  <a:cubicBezTo>
                    <a:pt x="f188" y="f243"/>
                    <a:pt x="f188" y="f91"/>
                    <a:pt x="f188" y="f91"/>
                  </a:cubicBezTo>
                  <a:cubicBezTo>
                    <a:pt x="f265" y="f222"/>
                    <a:pt x="f280" y="f227"/>
                    <a:pt x="f43" y="f303"/>
                  </a:cubicBezTo>
                  <a:lnTo>
                    <a:pt x="f43" y="f303"/>
                  </a:lnTo>
                  <a:lnTo>
                    <a:pt x="f407" y="f48"/>
                  </a:lnTo>
                  <a:cubicBezTo>
                    <a:pt x="f403" y="f48"/>
                    <a:pt x="f407" y="f108"/>
                    <a:pt x="f403" y="f108"/>
                  </a:cubicBezTo>
                  <a:close/>
                  <a:moveTo>
                    <a:pt x="f52" y="f50"/>
                  </a:moveTo>
                  <a:cubicBezTo>
                    <a:pt x="f52" y="f315"/>
                    <a:pt x="f426" y="f82"/>
                    <a:pt x="f423" y="f92"/>
                  </a:cubicBezTo>
                  <a:lnTo>
                    <a:pt x="f423" y="f92"/>
                  </a:lnTo>
                  <a:cubicBezTo>
                    <a:pt x="f427" y="f243"/>
                    <a:pt x="f181" y="f402"/>
                    <a:pt x="f52" y="f71"/>
                  </a:cubicBezTo>
                  <a:lnTo>
                    <a:pt x="f52" y="f71"/>
                  </a:lnTo>
                  <a:lnTo>
                    <a:pt x="f52" y="f428"/>
                  </a:lnTo>
                  <a:cubicBezTo>
                    <a:pt x="f52" y="f93"/>
                    <a:pt x="f36" y="f417"/>
                    <a:pt x="f35" y="f68"/>
                  </a:cubicBezTo>
                  <a:lnTo>
                    <a:pt x="f35" y="f68"/>
                  </a:lnTo>
                  <a:cubicBezTo>
                    <a:pt x="f34" y="f429"/>
                    <a:pt x="f46" y="f430"/>
                    <a:pt x="f122" y="f430"/>
                  </a:cubicBezTo>
                  <a:cubicBezTo>
                    <a:pt x="f0" y="f430"/>
                    <a:pt x="f0" y="f430"/>
                    <a:pt x="f0" y="f430"/>
                  </a:cubicBezTo>
                  <a:lnTo>
                    <a:pt x="f0" y="f430"/>
                  </a:lnTo>
                  <a:cubicBezTo>
                    <a:pt x="f0" y="f417"/>
                    <a:pt x="f122" y="f431"/>
                    <a:pt x="f432" y="f225"/>
                  </a:cubicBezTo>
                  <a:lnTo>
                    <a:pt x="f432" y="f225"/>
                  </a:lnTo>
                  <a:cubicBezTo>
                    <a:pt x="f66" y="f417"/>
                    <a:pt x="f50" y="f433"/>
                    <a:pt x="f434" y="f401"/>
                  </a:cubicBezTo>
                  <a:lnTo>
                    <a:pt x="f434" y="f401"/>
                  </a:lnTo>
                  <a:lnTo>
                    <a:pt x="f434" y="f77"/>
                  </a:lnTo>
                  <a:cubicBezTo>
                    <a:pt x="f434" y="f435"/>
                    <a:pt x="f57" y="f401"/>
                    <a:pt x="f134" y="f71"/>
                  </a:cubicBezTo>
                  <a:lnTo>
                    <a:pt x="f134" y="f71"/>
                  </a:lnTo>
                  <a:cubicBezTo>
                    <a:pt x="f57" y="f415"/>
                    <a:pt x="f57" y="f415"/>
                    <a:pt x="f434" y="f401"/>
                  </a:cubicBezTo>
                  <a:lnTo>
                    <a:pt x="f434" y="f401"/>
                  </a:lnTo>
                  <a:lnTo>
                    <a:pt x="f434" y="f226"/>
                  </a:lnTo>
                  <a:cubicBezTo>
                    <a:pt x="f436" y="f226"/>
                    <a:pt x="f175" y="f226"/>
                    <a:pt x="f363" y="f310"/>
                  </a:cubicBezTo>
                  <a:lnTo>
                    <a:pt x="f363" y="f310"/>
                  </a:lnTo>
                  <a:lnTo>
                    <a:pt x="f434" y="f91"/>
                  </a:lnTo>
                  <a:lnTo>
                    <a:pt x="f434" y="f226"/>
                  </a:lnTo>
                  <a:cubicBezTo>
                    <a:pt x="f434" y="f300"/>
                    <a:pt x="f58" y="f91"/>
                    <a:pt x="f232" y="f75"/>
                  </a:cubicBezTo>
                  <a:lnTo>
                    <a:pt x="f232" y="f75"/>
                  </a:lnTo>
                  <a:cubicBezTo>
                    <a:pt x="f249" y="f74"/>
                    <a:pt x="f314" y="f91"/>
                    <a:pt x="f218" y="f91"/>
                  </a:cubicBezTo>
                  <a:lnTo>
                    <a:pt x="f218" y="f91"/>
                  </a:lnTo>
                  <a:cubicBezTo>
                    <a:pt x="f126" y="f89"/>
                    <a:pt x="f437" y="f307"/>
                    <a:pt x="f355" y="f82"/>
                  </a:cubicBezTo>
                  <a:cubicBezTo>
                    <a:pt x="f355" y="f82"/>
                    <a:pt x="f249" y="f153"/>
                    <a:pt x="f232" y="f75"/>
                  </a:cubicBezTo>
                  <a:lnTo>
                    <a:pt x="f232" y="f75"/>
                  </a:lnTo>
                  <a:cubicBezTo>
                    <a:pt x="f434" y="f90"/>
                    <a:pt x="f434" y="f219"/>
                    <a:pt x="f434" y="f67"/>
                  </a:cubicBezTo>
                  <a:cubicBezTo>
                    <a:pt x="f59" y="f126"/>
                    <a:pt x="f438" y="f218"/>
                    <a:pt x="f439" y="f218"/>
                  </a:cubicBezTo>
                  <a:cubicBezTo>
                    <a:pt x="f60" y="f218"/>
                    <a:pt x="f41" y="f440"/>
                    <a:pt x="f41" y="f440"/>
                  </a:cubicBezTo>
                  <a:cubicBezTo>
                    <a:pt x="f66" y="f440"/>
                    <a:pt x="f66" y="f220"/>
                    <a:pt x="f66" y="f91"/>
                  </a:cubicBezTo>
                  <a:lnTo>
                    <a:pt x="f66" y="f67"/>
                  </a:lnTo>
                  <a:cubicBezTo>
                    <a:pt x="f66" y="f82"/>
                    <a:pt x="f52" y="f82"/>
                    <a:pt x="f52" y="f226"/>
                  </a:cubicBezTo>
                  <a:lnTo>
                    <a:pt x="f52" y="f50"/>
                  </a:lnTo>
                  <a:close/>
                  <a:moveTo>
                    <a:pt x="f432" y="f225"/>
                  </a:moveTo>
                  <a:lnTo>
                    <a:pt x="f432" y="f225"/>
                  </a:lnTo>
                  <a:cubicBezTo>
                    <a:pt x="f52" y="f299"/>
                    <a:pt x="f52" y="f428"/>
                    <a:pt x="f52" y="f428"/>
                  </a:cubicBezTo>
                  <a:cubicBezTo>
                    <a:pt x="f130" y="f299"/>
                    <a:pt x="f441" y="f93"/>
                    <a:pt x="f432" y="f225"/>
                  </a:cubicBezTo>
                  <a:close/>
                  <a:moveTo>
                    <a:pt x="f442" y="f7"/>
                  </a:moveTo>
                  <a:cubicBezTo>
                    <a:pt x="f442" y="f443"/>
                    <a:pt x="f442" y="f444"/>
                    <a:pt x="f445" y="f444"/>
                  </a:cubicBezTo>
                  <a:cubicBezTo>
                    <a:pt x="f446" y="f444"/>
                    <a:pt x="f447" y="f448"/>
                    <a:pt x="f449" y="f108"/>
                  </a:cubicBezTo>
                  <a:lnTo>
                    <a:pt x="f449" y="f43"/>
                  </a:lnTo>
                  <a:cubicBezTo>
                    <a:pt x="f450" y="f451"/>
                    <a:pt x="f452" y="f30"/>
                    <a:pt x="f453" y="f30"/>
                  </a:cubicBezTo>
                  <a:cubicBezTo>
                    <a:pt x="f454" y="f30"/>
                    <a:pt x="f6" y="f455"/>
                    <a:pt x="f6" y="f455"/>
                  </a:cubicBezTo>
                  <a:cubicBezTo>
                    <a:pt x="f6" y="f455"/>
                    <a:pt x="f6" y="f116"/>
                    <a:pt x="f6" y="f108"/>
                  </a:cubicBezTo>
                  <a:lnTo>
                    <a:pt x="f6" y="f7"/>
                  </a:lnTo>
                  <a:cubicBezTo>
                    <a:pt x="f6" y="f120"/>
                    <a:pt x="f456" y="f7"/>
                    <a:pt x="f456" y="f43"/>
                  </a:cubicBezTo>
                  <a:lnTo>
                    <a:pt x="f456" y="f108"/>
                  </a:lnTo>
                  <a:cubicBezTo>
                    <a:pt x="f457" y="f108"/>
                    <a:pt x="f458" y="f459"/>
                    <a:pt x="f460" y="f459"/>
                  </a:cubicBezTo>
                  <a:cubicBezTo>
                    <a:pt x="f461" y="f459"/>
                    <a:pt x="f462" y="f419"/>
                    <a:pt x="f463" y="f419"/>
                  </a:cubicBezTo>
                  <a:cubicBezTo>
                    <a:pt x="f464" y="f419"/>
                    <a:pt x="f465" y="f188"/>
                    <a:pt x="f466" y="f43"/>
                  </a:cubicBezTo>
                  <a:lnTo>
                    <a:pt x="f466" y="f109"/>
                  </a:lnTo>
                  <a:cubicBezTo>
                    <a:pt x="f466" y="f109"/>
                    <a:pt x="f466" y="f418"/>
                    <a:pt x="f467" y="f418"/>
                  </a:cubicBezTo>
                  <a:cubicBezTo>
                    <a:pt x="f468" y="f418"/>
                    <a:pt x="f469" y="f470"/>
                    <a:pt x="f471" y="f43"/>
                  </a:cubicBezTo>
                  <a:lnTo>
                    <a:pt x="f471" y="f109"/>
                  </a:lnTo>
                  <a:cubicBezTo>
                    <a:pt x="f471" y="f109"/>
                    <a:pt x="f472" y="f418"/>
                    <a:pt x="f473" y="f418"/>
                  </a:cubicBezTo>
                  <a:cubicBezTo>
                    <a:pt x="f474" y="f418"/>
                    <a:pt x="f475" y="f470"/>
                    <a:pt x="f475" y="f43"/>
                  </a:cubicBezTo>
                  <a:lnTo>
                    <a:pt x="f475" y="f109"/>
                  </a:lnTo>
                  <a:cubicBezTo>
                    <a:pt x="f476" y="f477"/>
                    <a:pt x="f478" y="f414"/>
                    <a:pt x="f479" y="f414"/>
                  </a:cubicBezTo>
                  <a:cubicBezTo>
                    <a:pt x="f480" y="f414"/>
                    <a:pt x="f481" y="f368"/>
                    <a:pt x="f482" y="f34"/>
                  </a:cubicBezTo>
                  <a:cubicBezTo>
                    <a:pt x="f482" y="f109"/>
                    <a:pt x="f483" y="f108"/>
                    <a:pt x="f483" y="f108"/>
                  </a:cubicBezTo>
                  <a:cubicBezTo>
                    <a:pt x="f484" y="f108"/>
                    <a:pt x="f485" y="f48"/>
                    <a:pt x="f486" y="f32"/>
                  </a:cubicBezTo>
                  <a:cubicBezTo>
                    <a:pt x="f487" y="f108"/>
                    <a:pt x="f488" y="f43"/>
                    <a:pt x="f489" y="f108"/>
                  </a:cubicBezTo>
                  <a:lnTo>
                    <a:pt x="f489" y="f48"/>
                  </a:lnTo>
                  <a:cubicBezTo>
                    <a:pt x="f489" y="f490"/>
                    <a:pt x="f491" y="f492"/>
                    <a:pt x="f493" y="f492"/>
                  </a:cubicBezTo>
                  <a:cubicBezTo>
                    <a:pt x="f494" y="f492"/>
                    <a:pt x="f495" y="f496"/>
                    <a:pt x="f497" y="f496"/>
                  </a:cubicBezTo>
                  <a:cubicBezTo>
                    <a:pt x="f498" y="f496"/>
                    <a:pt x="f499" y="f490"/>
                    <a:pt x="f499" y="f43"/>
                  </a:cubicBezTo>
                  <a:cubicBezTo>
                    <a:pt x="f499" y="f448"/>
                    <a:pt x="f500" y="f459"/>
                    <a:pt x="f501" y="f459"/>
                  </a:cubicBezTo>
                  <a:cubicBezTo>
                    <a:pt x="f502" y="f459"/>
                    <a:pt x="f503" y="f108"/>
                    <a:pt x="f503" y="f108"/>
                  </a:cubicBezTo>
                  <a:lnTo>
                    <a:pt x="f503" y="f32"/>
                  </a:lnTo>
                  <a:cubicBezTo>
                    <a:pt x="f504" y="f505"/>
                    <a:pt x="f506" y="f507"/>
                    <a:pt x="f508" y="f507"/>
                  </a:cubicBezTo>
                  <a:cubicBezTo>
                    <a:pt x="f509" y="f507"/>
                    <a:pt x="f510" y="f30"/>
                    <a:pt x="f511" y="f30"/>
                  </a:cubicBezTo>
                  <a:cubicBezTo>
                    <a:pt x="f512" y="f30"/>
                    <a:pt x="f513" y="f470"/>
                    <a:pt x="f513" y="f109"/>
                  </a:cubicBezTo>
                  <a:cubicBezTo>
                    <a:pt x="f513" y="f43"/>
                    <a:pt x="f514" y="f43"/>
                    <a:pt x="f514" y="f48"/>
                  </a:cubicBezTo>
                  <a:lnTo>
                    <a:pt x="f514" y="f109"/>
                  </a:lnTo>
                  <a:cubicBezTo>
                    <a:pt x="f515" y="f109"/>
                    <a:pt x="f516" y="f517"/>
                    <a:pt x="f518" y="f517"/>
                  </a:cubicBezTo>
                  <a:cubicBezTo>
                    <a:pt x="f519" y="f517"/>
                    <a:pt x="f520" y="f477"/>
                    <a:pt x="f521" y="f109"/>
                  </a:cubicBezTo>
                  <a:lnTo>
                    <a:pt x="f521" y="f108"/>
                  </a:lnTo>
                  <a:lnTo>
                    <a:pt x="f522" y="f50"/>
                  </a:lnTo>
                  <a:lnTo>
                    <a:pt x="f522" y="f48"/>
                  </a:lnTo>
                  <a:cubicBezTo>
                    <a:pt x="f523" y="f48"/>
                    <a:pt x="f524" y="f280"/>
                    <a:pt x="f525" y="f280"/>
                  </a:cubicBezTo>
                  <a:cubicBezTo>
                    <a:pt x="f526" y="f280"/>
                    <a:pt x="f527" y="f418"/>
                    <a:pt x="f527" y="f48"/>
                  </a:cubicBezTo>
                  <a:lnTo>
                    <a:pt x="f527" y="f43"/>
                  </a:lnTo>
                  <a:cubicBezTo>
                    <a:pt x="f527" y="f43"/>
                    <a:pt x="f528" y="f111"/>
                    <a:pt x="f529" y="f111"/>
                  </a:cubicBezTo>
                  <a:cubicBezTo>
                    <a:pt x="f530" y="f111"/>
                    <a:pt x="f531" y="f280"/>
                    <a:pt x="f531" y="f32"/>
                  </a:cubicBezTo>
                  <a:cubicBezTo>
                    <a:pt x="f531" y="f421"/>
                    <a:pt x="f532" y="f533"/>
                    <a:pt x="f534" y="f533"/>
                  </a:cubicBezTo>
                  <a:cubicBezTo>
                    <a:pt x="f535" y="f533"/>
                    <a:pt x="f536" y="f181"/>
                    <a:pt x="f536" y="f34"/>
                  </a:cubicBezTo>
                  <a:lnTo>
                    <a:pt x="f536" y="f48"/>
                  </a:lnTo>
                  <a:cubicBezTo>
                    <a:pt x="f536" y="f34"/>
                    <a:pt x="f536" y="f50"/>
                    <a:pt x="f537" y="f126"/>
                  </a:cubicBezTo>
                  <a:lnTo>
                    <a:pt x="f537" y="f50"/>
                  </a:lnTo>
                  <a:cubicBezTo>
                    <a:pt x="f537" y="f439"/>
                    <a:pt x="f537" y="f138"/>
                    <a:pt x="f537" y="f138"/>
                  </a:cubicBezTo>
                  <a:cubicBezTo>
                    <a:pt x="f537" y="f138"/>
                    <a:pt x="f538" y="f88"/>
                    <a:pt x="f539" y="f88"/>
                  </a:cubicBezTo>
                  <a:cubicBezTo>
                    <a:pt x="f540" y="f88"/>
                    <a:pt x="f541" y="f88"/>
                    <a:pt x="f542" y="f126"/>
                  </a:cubicBezTo>
                  <a:lnTo>
                    <a:pt x="f542" y="f50"/>
                  </a:lnTo>
                  <a:cubicBezTo>
                    <a:pt x="f542" y="f50"/>
                    <a:pt x="f542" y="f126"/>
                    <a:pt x="f543" y="f82"/>
                  </a:cubicBezTo>
                  <a:cubicBezTo>
                    <a:pt x="f543" y="f153"/>
                    <a:pt x="f543" y="f307"/>
                    <a:pt x="f544" y="f307"/>
                  </a:cubicBezTo>
                  <a:cubicBezTo>
                    <a:pt x="f545" y="f307"/>
                    <a:pt x="f546" y="f218"/>
                    <a:pt x="f546" y="f50"/>
                  </a:cubicBezTo>
                  <a:cubicBezTo>
                    <a:pt x="f546" y="f126"/>
                    <a:pt x="f546" y="f82"/>
                    <a:pt x="f547" y="f82"/>
                  </a:cubicBezTo>
                  <a:lnTo>
                    <a:pt x="f547" y="f126"/>
                  </a:lnTo>
                  <a:cubicBezTo>
                    <a:pt x="f548" y="f355"/>
                    <a:pt x="f549" y="f550"/>
                    <a:pt x="f551" y="f550"/>
                  </a:cubicBezTo>
                  <a:cubicBezTo>
                    <a:pt x="f552" y="f550"/>
                    <a:pt x="f553" y="f168"/>
                    <a:pt x="f554" y="f168"/>
                  </a:cubicBezTo>
                  <a:cubicBezTo>
                    <a:pt x="f555" y="f168"/>
                    <a:pt x="f556" y="f220"/>
                    <a:pt x="f47" y="f126"/>
                  </a:cubicBezTo>
                  <a:lnTo>
                    <a:pt x="f47" y="f50"/>
                  </a:lnTo>
                  <a:cubicBezTo>
                    <a:pt x="f47" y="f309"/>
                    <a:pt x="f47" y="f220"/>
                    <a:pt x="f557" y="f220"/>
                  </a:cubicBezTo>
                  <a:cubicBezTo>
                    <a:pt x="f558" y="f220"/>
                    <a:pt x="f559" y="f218"/>
                    <a:pt x="f49" y="f126"/>
                  </a:cubicBezTo>
                  <a:lnTo>
                    <a:pt x="f49" y="f72"/>
                  </a:lnTo>
                  <a:lnTo>
                    <a:pt x="f49" y="f72"/>
                  </a:lnTo>
                  <a:cubicBezTo>
                    <a:pt x="f560" y="f72"/>
                    <a:pt x="f560" y="f72"/>
                    <a:pt x="f560" y="f72"/>
                  </a:cubicBezTo>
                  <a:cubicBezTo>
                    <a:pt x="f561" y="f72"/>
                    <a:pt x="f562" y="f90"/>
                    <a:pt x="f563" y="f90"/>
                  </a:cubicBezTo>
                  <a:lnTo>
                    <a:pt x="f563" y="f90"/>
                  </a:lnTo>
                  <a:cubicBezTo>
                    <a:pt x="f564" y="f309"/>
                    <a:pt x="f565" y="f60"/>
                    <a:pt x="f565" y="f34"/>
                  </a:cubicBezTo>
                  <a:cubicBezTo>
                    <a:pt x="f566" y="f50"/>
                    <a:pt x="f567" y="f50"/>
                    <a:pt x="f567" y="f91"/>
                  </a:cubicBezTo>
                  <a:lnTo>
                    <a:pt x="f567" y="f82"/>
                  </a:lnTo>
                  <a:lnTo>
                    <a:pt x="f567" y="f126"/>
                  </a:lnTo>
                  <a:cubicBezTo>
                    <a:pt x="f567" y="f82"/>
                    <a:pt x="f568" y="f440"/>
                    <a:pt x="f247" y="f243"/>
                  </a:cubicBezTo>
                  <a:lnTo>
                    <a:pt x="f247" y="f243"/>
                  </a:lnTo>
                  <a:cubicBezTo>
                    <a:pt x="f247" y="f243"/>
                    <a:pt x="f247" y="f86"/>
                    <a:pt x="f247" y="f86"/>
                  </a:cubicBezTo>
                  <a:lnTo>
                    <a:pt x="f247" y="f86"/>
                  </a:lnTo>
                  <a:lnTo>
                    <a:pt x="f247" y="f226"/>
                  </a:lnTo>
                  <a:cubicBezTo>
                    <a:pt x="f247" y="f378"/>
                    <a:pt x="f247" y="f235"/>
                    <a:pt x="f247" y="f243"/>
                  </a:cubicBezTo>
                  <a:lnTo>
                    <a:pt x="f247" y="f243"/>
                  </a:lnTo>
                  <a:cubicBezTo>
                    <a:pt x="f569" y="f378"/>
                    <a:pt x="f570" y="f415"/>
                    <a:pt x="f566" y="f95"/>
                  </a:cubicBezTo>
                  <a:lnTo>
                    <a:pt x="f566" y="f77"/>
                  </a:lnTo>
                  <a:cubicBezTo>
                    <a:pt x="f571" y="f402"/>
                    <a:pt x="f572" y="f80"/>
                    <a:pt x="f563" y="f90"/>
                  </a:cubicBezTo>
                  <a:lnTo>
                    <a:pt x="f563" y="f90"/>
                  </a:lnTo>
                  <a:cubicBezTo>
                    <a:pt x="f561" y="f74"/>
                    <a:pt x="f49" y="f300"/>
                    <a:pt x="f49" y="f226"/>
                  </a:cubicBezTo>
                  <a:lnTo>
                    <a:pt x="f49" y="f72"/>
                  </a:lnTo>
                  <a:lnTo>
                    <a:pt x="f49" y="f72"/>
                  </a:lnTo>
                  <a:cubicBezTo>
                    <a:pt x="f573" y="f90"/>
                    <a:pt x="f574" y="f89"/>
                    <a:pt x="f47" y="f226"/>
                  </a:cubicBezTo>
                  <a:lnTo>
                    <a:pt x="f47" y="f77"/>
                  </a:lnTo>
                  <a:cubicBezTo>
                    <a:pt x="f575" y="f430"/>
                    <a:pt x="f575" y="f430"/>
                    <a:pt x="f556" y="f430"/>
                  </a:cubicBezTo>
                  <a:cubicBezTo>
                    <a:pt x="f576" y="f430"/>
                    <a:pt x="f42" y="f153"/>
                    <a:pt x="f42" y="f153"/>
                  </a:cubicBezTo>
                  <a:cubicBezTo>
                    <a:pt x="f42" y="f153"/>
                    <a:pt x="f42" y="f76"/>
                    <a:pt x="f42" y="f91"/>
                  </a:cubicBezTo>
                  <a:cubicBezTo>
                    <a:pt x="f577" y="f226"/>
                    <a:pt x="f546" y="f82"/>
                    <a:pt x="f543" y="f77"/>
                  </a:cubicBezTo>
                  <a:cubicBezTo>
                    <a:pt x="f543" y="f313"/>
                    <a:pt x="f578" y="f402"/>
                    <a:pt x="f579" y="f402"/>
                  </a:cubicBezTo>
                  <a:cubicBezTo>
                    <a:pt x="f580" y="f402"/>
                    <a:pt x="f581" y="f582"/>
                    <a:pt x="f583" y="f582"/>
                  </a:cubicBezTo>
                  <a:cubicBezTo>
                    <a:pt x="f584" y="f582"/>
                    <a:pt x="f542" y="f226"/>
                    <a:pt x="f542" y="f82"/>
                  </a:cubicBezTo>
                  <a:cubicBezTo>
                    <a:pt x="f585" y="f226"/>
                    <a:pt x="f542" y="f77"/>
                    <a:pt x="f585" y="f428"/>
                  </a:cubicBezTo>
                  <a:cubicBezTo>
                    <a:pt x="f585" y="f428"/>
                    <a:pt x="f585" y="f226"/>
                    <a:pt x="f536" y="f226"/>
                  </a:cubicBezTo>
                  <a:cubicBezTo>
                    <a:pt x="f536" y="f378"/>
                    <a:pt x="f536" y="f378"/>
                    <a:pt x="f536" y="f378"/>
                  </a:cubicBezTo>
                  <a:cubicBezTo>
                    <a:pt x="f586" y="f378"/>
                    <a:pt x="f531" y="f94"/>
                    <a:pt x="f531" y="f428"/>
                  </a:cubicBezTo>
                  <a:lnTo>
                    <a:pt x="f527" y="f77"/>
                  </a:lnTo>
                  <a:lnTo>
                    <a:pt x="f527" y="f428"/>
                  </a:lnTo>
                  <a:cubicBezTo>
                    <a:pt x="f525" y="f299"/>
                    <a:pt x="f587" y="f97"/>
                    <a:pt x="f524" y="f97"/>
                  </a:cubicBezTo>
                  <a:cubicBezTo>
                    <a:pt x="f588" y="f97"/>
                    <a:pt x="f589" y="f590"/>
                    <a:pt x="f591" y="f590"/>
                  </a:cubicBezTo>
                  <a:cubicBezTo>
                    <a:pt x="f588" y="f590"/>
                    <a:pt x="f592" y="f237"/>
                    <a:pt x="f593" y="f428"/>
                  </a:cubicBezTo>
                  <a:lnTo>
                    <a:pt x="f593" y="f77"/>
                  </a:lnTo>
                  <a:cubicBezTo>
                    <a:pt x="f593" y="f95"/>
                    <a:pt x="f522" y="f95"/>
                    <a:pt x="f522" y="f95"/>
                  </a:cubicBezTo>
                  <a:lnTo>
                    <a:pt x="f522" y="f590"/>
                  </a:lnTo>
                  <a:cubicBezTo>
                    <a:pt x="f521" y="f590"/>
                    <a:pt x="f594" y="f428"/>
                    <a:pt x="f595" y="f428"/>
                  </a:cubicBezTo>
                  <a:lnTo>
                    <a:pt x="f595" y="f590"/>
                  </a:lnTo>
                  <a:cubicBezTo>
                    <a:pt x="f595" y="f238"/>
                    <a:pt x="f596" y="f239"/>
                    <a:pt x="f596" y="f239"/>
                  </a:cubicBezTo>
                  <a:cubicBezTo>
                    <a:pt x="f597" y="f239"/>
                    <a:pt x="f598" y="f599"/>
                    <a:pt x="f600" y="f599"/>
                  </a:cubicBezTo>
                  <a:cubicBezTo>
                    <a:pt x="f601" y="f599"/>
                    <a:pt x="f513" y="f602"/>
                    <a:pt x="f513" y="f590"/>
                  </a:cubicBezTo>
                  <a:lnTo>
                    <a:pt x="f513" y="f603"/>
                  </a:lnTo>
                  <a:cubicBezTo>
                    <a:pt x="f604" y="f603"/>
                    <a:pt x="f604" y="f590"/>
                    <a:pt x="f605" y="f590"/>
                  </a:cubicBezTo>
                  <a:cubicBezTo>
                    <a:pt x="f605" y="f95"/>
                    <a:pt x="f605" y="f95"/>
                    <a:pt x="f606" y="f226"/>
                  </a:cubicBezTo>
                  <a:cubicBezTo>
                    <a:pt x="f607" y="f68"/>
                    <a:pt x="f499" y="f93"/>
                    <a:pt x="f495" y="f93"/>
                  </a:cubicBezTo>
                  <a:cubicBezTo>
                    <a:pt x="f608" y="f93"/>
                    <a:pt x="f493" y="f228"/>
                    <a:pt x="f489" y="f95"/>
                  </a:cubicBezTo>
                  <a:lnTo>
                    <a:pt x="f489" y="f91"/>
                  </a:lnTo>
                  <a:cubicBezTo>
                    <a:pt x="f489" y="f77"/>
                    <a:pt x="f488" y="f77"/>
                    <a:pt x="f489" y="f95"/>
                  </a:cubicBezTo>
                  <a:cubicBezTo>
                    <a:pt x="f488" y="f95"/>
                    <a:pt x="f488" y="f95"/>
                    <a:pt x="f609" y="f226"/>
                  </a:cubicBezTo>
                  <a:cubicBezTo>
                    <a:pt x="f610" y="f86"/>
                    <a:pt x="f611" y="f300"/>
                    <a:pt x="f612" y="f300"/>
                  </a:cubicBezTo>
                  <a:cubicBezTo>
                    <a:pt x="f613" y="f300"/>
                    <a:pt x="f614" y="f304"/>
                    <a:pt x="f615" y="f304"/>
                  </a:cubicBezTo>
                  <a:cubicBezTo>
                    <a:pt x="f616" y="f304"/>
                    <a:pt x="f484" y="f301"/>
                    <a:pt x="f484" y="f95"/>
                  </a:cubicBezTo>
                  <a:lnTo>
                    <a:pt x="f617" y="f226"/>
                  </a:lnTo>
                  <a:lnTo>
                    <a:pt x="f617" y="f428"/>
                  </a:lnTo>
                  <a:cubicBezTo>
                    <a:pt x="f618" y="f225"/>
                    <a:pt x="f619" y="f417"/>
                    <a:pt x="f620" y="f417"/>
                  </a:cubicBezTo>
                  <a:cubicBezTo>
                    <a:pt x="f621" y="f417"/>
                    <a:pt x="f622" y="f95"/>
                    <a:pt x="f481" y="f95"/>
                  </a:cubicBezTo>
                  <a:cubicBezTo>
                    <a:pt x="f623" y="f95"/>
                    <a:pt x="f480" y="f225"/>
                    <a:pt x="f480" y="f77"/>
                  </a:cubicBezTo>
                  <a:cubicBezTo>
                    <a:pt x="f624" y="f237"/>
                    <a:pt x="f625" y="f626"/>
                    <a:pt x="f627" y="f626"/>
                  </a:cubicBezTo>
                  <a:cubicBezTo>
                    <a:pt x="f471" y="f626"/>
                    <a:pt x="f628" y="f590"/>
                    <a:pt x="f629" y="f590"/>
                  </a:cubicBezTo>
                  <a:cubicBezTo>
                    <a:pt x="f630" y="f590"/>
                    <a:pt x="f631" y="f632"/>
                    <a:pt x="f466" y="f603"/>
                  </a:cubicBezTo>
                  <a:lnTo>
                    <a:pt x="f466" y="f428"/>
                  </a:lnTo>
                  <a:cubicBezTo>
                    <a:pt x="f633" y="f299"/>
                    <a:pt x="f634" y="f97"/>
                    <a:pt x="f635" y="f97"/>
                  </a:cubicBezTo>
                  <a:cubicBezTo>
                    <a:pt x="f457" y="f97"/>
                    <a:pt x="f636" y="f637"/>
                    <a:pt x="f449" y="f250"/>
                  </a:cubicBezTo>
                  <a:cubicBezTo>
                    <a:pt x="f638" y="f250"/>
                    <a:pt x="f639" y="f429"/>
                    <a:pt x="f640" y="f429"/>
                  </a:cubicBezTo>
                  <a:lnTo>
                    <a:pt x="f640" y="f429"/>
                  </a:lnTo>
                  <a:cubicBezTo>
                    <a:pt x="f641" y="f429"/>
                    <a:pt x="f638" y="f78"/>
                    <a:pt x="f442" y="f95"/>
                  </a:cubicBezTo>
                  <a:lnTo>
                    <a:pt x="f442" y="f642"/>
                  </a:lnTo>
                  <a:cubicBezTo>
                    <a:pt x="f643" y="f644"/>
                    <a:pt x="f645" y="f644"/>
                    <a:pt x="f646" y="f644"/>
                  </a:cubicBezTo>
                  <a:cubicBezTo>
                    <a:pt x="f647" y="f644"/>
                    <a:pt x="f648" y="f644"/>
                    <a:pt x="f649" y="f95"/>
                  </a:cubicBezTo>
                  <a:lnTo>
                    <a:pt x="f649" y="f428"/>
                  </a:lnTo>
                  <a:cubicBezTo>
                    <a:pt x="f649" y="f239"/>
                    <a:pt x="f650" y="f236"/>
                    <a:pt x="f651" y="f236"/>
                  </a:cubicBezTo>
                  <a:cubicBezTo>
                    <a:pt x="f652" y="f236"/>
                    <a:pt x="f653" y="f299"/>
                    <a:pt x="f653" y="f95"/>
                  </a:cubicBezTo>
                  <a:lnTo>
                    <a:pt x="f653" y="f590"/>
                  </a:lnTo>
                  <a:cubicBezTo>
                    <a:pt x="f653" y="f654"/>
                    <a:pt x="f653" y="f654"/>
                    <a:pt x="f653" y="f654"/>
                  </a:cubicBezTo>
                  <a:cubicBezTo>
                    <a:pt x="f655" y="f654"/>
                    <a:pt x="f656" y="f657"/>
                    <a:pt x="f658" y="f657"/>
                  </a:cubicBezTo>
                  <a:cubicBezTo>
                    <a:pt x="f658" y="f657"/>
                    <a:pt x="f659" y="f308"/>
                    <a:pt x="f659" y="f428"/>
                  </a:cubicBezTo>
                  <a:lnTo>
                    <a:pt x="f659" y="f590"/>
                  </a:lnTo>
                  <a:cubicBezTo>
                    <a:pt x="f659" y="f428"/>
                    <a:pt x="f660" y="f590"/>
                    <a:pt x="f660" y="f95"/>
                  </a:cubicBezTo>
                  <a:cubicBezTo>
                    <a:pt x="f661" y="f228"/>
                    <a:pt x="f662" y="f93"/>
                    <a:pt x="f663" y="f93"/>
                  </a:cubicBezTo>
                  <a:cubicBezTo>
                    <a:pt x="f664" y="f93"/>
                    <a:pt x="f665" y="f666"/>
                    <a:pt x="f667" y="f666"/>
                  </a:cubicBezTo>
                  <a:cubicBezTo>
                    <a:pt x="f667" y="f666"/>
                    <a:pt x="f667" y="f225"/>
                    <a:pt x="f667" y="f95"/>
                  </a:cubicBezTo>
                  <a:cubicBezTo>
                    <a:pt x="f667" y="f77"/>
                    <a:pt x="f668" y="f433"/>
                    <a:pt x="f669" y="f433"/>
                  </a:cubicBezTo>
                  <a:cubicBezTo>
                    <a:pt x="f670" y="f433"/>
                    <a:pt x="f671" y="f429"/>
                    <a:pt x="f672" y="f429"/>
                  </a:cubicBezTo>
                  <a:cubicBezTo>
                    <a:pt x="f673" y="f429"/>
                    <a:pt x="f674" y="f68"/>
                    <a:pt x="f674" y="f226"/>
                  </a:cubicBezTo>
                  <a:cubicBezTo>
                    <a:pt x="f674" y="f431"/>
                    <a:pt x="f675" y="f97"/>
                    <a:pt x="f676" y="f97"/>
                  </a:cubicBezTo>
                  <a:cubicBezTo>
                    <a:pt x="f677" y="f97"/>
                    <a:pt x="f678" y="f431"/>
                    <a:pt x="f678" y="f415"/>
                  </a:cubicBezTo>
                  <a:lnTo>
                    <a:pt x="f678" y="f590"/>
                  </a:lnTo>
                  <a:cubicBezTo>
                    <a:pt x="f678" y="f590"/>
                    <a:pt x="f679" y="f428"/>
                    <a:pt x="f679" y="f415"/>
                  </a:cubicBezTo>
                  <a:cubicBezTo>
                    <a:pt x="f680" y="f417"/>
                    <a:pt x="f681" y="f225"/>
                    <a:pt x="f682" y="f225"/>
                  </a:cubicBezTo>
                  <a:cubicBezTo>
                    <a:pt x="f683" y="f225"/>
                    <a:pt x="f684" y="f68"/>
                    <a:pt x="f685" y="f68"/>
                  </a:cubicBezTo>
                  <a:cubicBezTo>
                    <a:pt x="f686" y="f68"/>
                    <a:pt x="f687" y="f83"/>
                    <a:pt x="f688" y="f428"/>
                  </a:cubicBezTo>
                  <a:cubicBezTo>
                    <a:pt x="f689" y="f415"/>
                    <a:pt x="f690" y="f226"/>
                    <a:pt x="f691" y="f91"/>
                  </a:cubicBezTo>
                  <a:lnTo>
                    <a:pt x="f691" y="f91"/>
                  </a:lnTo>
                  <a:cubicBezTo>
                    <a:pt x="f691" y="f95"/>
                    <a:pt x="f690" y="f91"/>
                    <a:pt x="f690" y="f428"/>
                  </a:cubicBezTo>
                  <a:cubicBezTo>
                    <a:pt x="f691" y="f95"/>
                    <a:pt x="f692" y="f91"/>
                    <a:pt x="f692" y="f91"/>
                  </a:cubicBezTo>
                  <a:lnTo>
                    <a:pt x="f692" y="f415"/>
                  </a:lnTo>
                  <a:cubicBezTo>
                    <a:pt x="f693" y="f226"/>
                    <a:pt x="f694" y="f415"/>
                    <a:pt x="f695" y="f91"/>
                  </a:cubicBezTo>
                  <a:cubicBezTo>
                    <a:pt x="f695" y="f88"/>
                    <a:pt x="f696" y="f59"/>
                    <a:pt x="f697" y="f52"/>
                  </a:cubicBezTo>
                  <a:lnTo>
                    <a:pt x="f697" y="f52"/>
                  </a:lnTo>
                  <a:cubicBezTo>
                    <a:pt x="f698" y="f34"/>
                    <a:pt x="f699" y="f0"/>
                    <a:pt x="f29" y="f50"/>
                  </a:cubicBezTo>
                  <a:lnTo>
                    <a:pt x="f29" y="f30"/>
                  </a:lnTo>
                  <a:cubicBezTo>
                    <a:pt x="f29" y="f44"/>
                    <a:pt x="f699" y="f423"/>
                    <a:pt x="f697" y="f52"/>
                  </a:cubicBezTo>
                  <a:lnTo>
                    <a:pt x="f697" y="f52"/>
                  </a:lnTo>
                  <a:cubicBezTo>
                    <a:pt x="f700" y="f701"/>
                    <a:pt x="f702" y="f703"/>
                    <a:pt x="f704" y="f703"/>
                  </a:cubicBezTo>
                  <a:cubicBezTo>
                    <a:pt x="f705" y="f703"/>
                    <a:pt x="f706" y="f707"/>
                    <a:pt x="f708" y="f707"/>
                  </a:cubicBezTo>
                  <a:cubicBezTo>
                    <a:pt x="f709" y="f707"/>
                    <a:pt x="f694" y="f496"/>
                    <a:pt x="f694" y="f43"/>
                  </a:cubicBezTo>
                  <a:cubicBezTo>
                    <a:pt x="f694" y="f30"/>
                    <a:pt x="f693" y="f30"/>
                    <a:pt x="f693" y="f30"/>
                  </a:cubicBezTo>
                  <a:lnTo>
                    <a:pt x="f693" y="f43"/>
                  </a:lnTo>
                  <a:cubicBezTo>
                    <a:pt x="f710" y="f194"/>
                    <a:pt x="f711" y="f112"/>
                    <a:pt x="f711" y="f112"/>
                  </a:cubicBezTo>
                  <a:cubicBezTo>
                    <a:pt x="f712" y="f112"/>
                    <a:pt x="f713" y="f122"/>
                    <a:pt x="f712" y="f122"/>
                  </a:cubicBezTo>
                  <a:cubicBezTo>
                    <a:pt x="f712" y="f122"/>
                    <a:pt x="f714" y="f432"/>
                    <a:pt x="f692" y="f34"/>
                  </a:cubicBezTo>
                  <a:lnTo>
                    <a:pt x="f692" y="f30"/>
                  </a:lnTo>
                  <a:cubicBezTo>
                    <a:pt x="f692" y="f416"/>
                    <a:pt x="f715" y="f477"/>
                    <a:pt x="f716" y="f477"/>
                  </a:cubicBezTo>
                  <a:cubicBezTo>
                    <a:pt x="f717" y="f477"/>
                    <a:pt x="f718" y="f280"/>
                    <a:pt x="f719" y="f280"/>
                  </a:cubicBezTo>
                  <a:cubicBezTo>
                    <a:pt x="f691" y="f280"/>
                    <a:pt x="f691" y="f112"/>
                    <a:pt x="f691" y="f109"/>
                  </a:cubicBezTo>
                  <a:cubicBezTo>
                    <a:pt x="f691" y="f720"/>
                    <a:pt x="f721" y="f722"/>
                    <a:pt x="f723" y="f722"/>
                  </a:cubicBezTo>
                  <a:cubicBezTo>
                    <a:pt x="f724" y="f722"/>
                    <a:pt x="f690" y="f30"/>
                    <a:pt x="f690" y="f30"/>
                  </a:cubicBezTo>
                  <a:lnTo>
                    <a:pt x="f690" y="f43"/>
                  </a:lnTo>
                  <a:cubicBezTo>
                    <a:pt x="f690" y="f34"/>
                    <a:pt x="f689" y="f50"/>
                    <a:pt x="f688" y="f50"/>
                  </a:cubicBezTo>
                  <a:lnTo>
                    <a:pt x="f688" y="f67"/>
                  </a:lnTo>
                  <a:cubicBezTo>
                    <a:pt x="f688" y="f50"/>
                    <a:pt x="f688" y="f34"/>
                    <a:pt x="f684" y="f30"/>
                  </a:cubicBezTo>
                  <a:cubicBezTo>
                    <a:pt x="f684" y="f43"/>
                    <a:pt x="f725" y="f507"/>
                    <a:pt x="f726" y="f507"/>
                  </a:cubicBezTo>
                  <a:cubicBezTo>
                    <a:pt x="f681" y="f507"/>
                    <a:pt x="f679" y="f30"/>
                    <a:pt x="f679" y="f30"/>
                  </a:cubicBezTo>
                  <a:lnTo>
                    <a:pt x="f679" y="f43"/>
                  </a:lnTo>
                  <a:cubicBezTo>
                    <a:pt x="f727" y="f43"/>
                    <a:pt x="f678" y="f46"/>
                    <a:pt x="f678" y="f46"/>
                  </a:cubicBezTo>
                  <a:cubicBezTo>
                    <a:pt x="f678" y="f46"/>
                    <a:pt x="f678" y="f441"/>
                    <a:pt x="f678" y="f34"/>
                  </a:cubicBezTo>
                  <a:lnTo>
                    <a:pt x="f678" y="f50"/>
                  </a:lnTo>
                  <a:cubicBezTo>
                    <a:pt x="f678" y="f232"/>
                    <a:pt x="f678" y="f550"/>
                    <a:pt x="f678" y="f550"/>
                  </a:cubicBezTo>
                  <a:cubicBezTo>
                    <a:pt x="f728" y="f550"/>
                    <a:pt x="f729" y="f363"/>
                    <a:pt x="f676" y="f363"/>
                  </a:cubicBezTo>
                  <a:cubicBezTo>
                    <a:pt x="f730" y="f363"/>
                    <a:pt x="f675" y="f175"/>
                    <a:pt x="f674" y="f67"/>
                  </a:cubicBezTo>
                  <a:lnTo>
                    <a:pt x="f674" y="f32"/>
                  </a:lnTo>
                  <a:cubicBezTo>
                    <a:pt x="f674" y="f34"/>
                    <a:pt x="f667" y="f67"/>
                    <a:pt x="f667" y="f82"/>
                  </a:cubicBezTo>
                  <a:cubicBezTo>
                    <a:pt x="f667" y="f50"/>
                    <a:pt x="f674" y="f32"/>
                    <a:pt x="f674" y="f30"/>
                  </a:cubicBezTo>
                  <a:lnTo>
                    <a:pt x="f674" y="f30"/>
                  </a:lnTo>
                  <a:cubicBezTo>
                    <a:pt x="f674" y="f30"/>
                    <a:pt x="f667" y="f30"/>
                    <a:pt x="f667" y="f34"/>
                  </a:cubicBezTo>
                  <a:lnTo>
                    <a:pt x="f667" y="f32"/>
                  </a:lnTo>
                  <a:cubicBezTo>
                    <a:pt x="f667" y="f67"/>
                    <a:pt x="f660" y="f82"/>
                    <a:pt x="f660" y="f82"/>
                  </a:cubicBezTo>
                  <a:cubicBezTo>
                    <a:pt x="f660" y="f43"/>
                    <a:pt x="f659" y="f50"/>
                    <a:pt x="f653" y="f43"/>
                  </a:cubicBezTo>
                  <a:cubicBezTo>
                    <a:pt x="f731" y="f419"/>
                    <a:pt x="f732" y="f733"/>
                    <a:pt x="f649" y="f733"/>
                  </a:cubicBezTo>
                  <a:cubicBezTo>
                    <a:pt x="f648" y="f733"/>
                    <a:pt x="f734" y="f109"/>
                    <a:pt x="f735" y="f109"/>
                  </a:cubicBezTo>
                  <a:lnTo>
                    <a:pt x="f735" y="f50"/>
                  </a:lnTo>
                  <a:lnTo>
                    <a:pt x="f736" y="f48"/>
                  </a:lnTo>
                  <a:lnTo>
                    <a:pt x="f736" y="f109"/>
                  </a:lnTo>
                  <a:cubicBezTo>
                    <a:pt x="f442" y="f109"/>
                    <a:pt x="f736" y="f120"/>
                    <a:pt x="f442" y="f7"/>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79" name="Google Shape;1479;p32">
              <a:extLst>
                <a:ext uri="{FF2B5EF4-FFF2-40B4-BE49-F238E27FC236}">
                  <a16:creationId xmlns:a16="http://schemas.microsoft.com/office/drawing/2014/main" id="{7DBD0339-7A0E-36B6-AE6A-98C48D0604C9}"/>
                </a:ext>
              </a:extLst>
            </p:cNvPr>
            <p:cNvSpPr/>
            <p:nvPr/>
          </p:nvSpPr>
          <p:spPr>
            <a:xfrm>
              <a:off x="2263213" y="1806890"/>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2" y="f2"/>
                  </a:lnTo>
                  <a:lnTo>
                    <a:pt x="f2"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0" name="Google Shape;1480;p32">
              <a:extLst>
                <a:ext uri="{FF2B5EF4-FFF2-40B4-BE49-F238E27FC236}">
                  <a16:creationId xmlns:a16="http://schemas.microsoft.com/office/drawing/2014/main" id="{F7BA14C5-09FB-6A35-20D3-CDCE40867027}"/>
                </a:ext>
              </a:extLst>
            </p:cNvPr>
            <p:cNvSpPr/>
            <p:nvPr/>
          </p:nvSpPr>
          <p:spPr>
            <a:xfrm>
              <a:off x="2331025" y="1810630"/>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3"/>
                  </a:moveTo>
                  <a:lnTo>
                    <a:pt x="f2"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1" name="Google Shape;1481;p32">
              <a:extLst>
                <a:ext uri="{FF2B5EF4-FFF2-40B4-BE49-F238E27FC236}">
                  <a16:creationId xmlns:a16="http://schemas.microsoft.com/office/drawing/2014/main" id="{05C52226-D6C2-B413-5CFA-CFAEC4F7AC24}"/>
                </a:ext>
              </a:extLst>
            </p:cNvPr>
            <p:cNvSpPr/>
            <p:nvPr/>
          </p:nvSpPr>
          <p:spPr>
            <a:xfrm>
              <a:off x="2275109" y="1818787"/>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3" y="f3"/>
                  </a:move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2" name="Google Shape;1482;p32">
              <a:extLst>
                <a:ext uri="{FF2B5EF4-FFF2-40B4-BE49-F238E27FC236}">
                  <a16:creationId xmlns:a16="http://schemas.microsoft.com/office/drawing/2014/main" id="{5B4B739E-83A5-419B-D7B0-82212F769C7F}"/>
                </a:ext>
              </a:extLst>
            </p:cNvPr>
            <p:cNvSpPr/>
            <p:nvPr/>
          </p:nvSpPr>
          <p:spPr>
            <a:xfrm>
              <a:off x="2334764" y="1814425"/>
              <a:ext cx="54" cy="676"/>
            </a:xfrm>
            <a:custGeom>
              <a:avLst/>
              <a:gdLst>
                <a:gd name="f0" fmla="val w"/>
                <a:gd name="f1" fmla="val h"/>
                <a:gd name="f2" fmla="val 0"/>
                <a:gd name="f3" fmla="val 1"/>
                <a:gd name="f4" fmla="val 13"/>
                <a:gd name="f5" fmla="val 12"/>
                <a:gd name="f6" fmla="*/ f0 1 1"/>
                <a:gd name="f7" fmla="*/ f1 1 13"/>
                <a:gd name="f8" fmla="val f2"/>
                <a:gd name="f9" fmla="val f3"/>
                <a:gd name="f10" fmla="val f4"/>
                <a:gd name="f11" fmla="+- f10 0 f8"/>
                <a:gd name="f12" fmla="+- f9 0 f8"/>
                <a:gd name="f13" fmla="val f12"/>
                <a:gd name="f14" fmla="*/ f11 1 1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13">
                  <a:moveTo>
                    <a:pt x="f3" y="f2"/>
                  </a:moveTo>
                  <a:lnTo>
                    <a:pt x="f3" y="f2"/>
                  </a:lnTo>
                  <a:cubicBezTo>
                    <a:pt x="f3" y="f5"/>
                    <a:pt x="f3" y="f2"/>
                    <a:pt x="f3"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3" name="Google Shape;1483;p32">
              <a:extLst>
                <a:ext uri="{FF2B5EF4-FFF2-40B4-BE49-F238E27FC236}">
                  <a16:creationId xmlns:a16="http://schemas.microsoft.com/office/drawing/2014/main" id="{2B3CC60E-AD7D-B33C-9957-D2237ADCF527}"/>
                </a:ext>
              </a:extLst>
            </p:cNvPr>
            <p:cNvSpPr/>
            <p:nvPr/>
          </p:nvSpPr>
          <p:spPr>
            <a:xfrm>
              <a:off x="2337316" y="1814425"/>
              <a:ext cx="54" cy="676"/>
            </a:xfrm>
            <a:custGeom>
              <a:avLst/>
              <a:gdLst>
                <a:gd name="f0" fmla="val w"/>
                <a:gd name="f1" fmla="val h"/>
                <a:gd name="f2" fmla="val 0"/>
                <a:gd name="f3" fmla="val 1"/>
                <a:gd name="f4" fmla="val 13"/>
                <a:gd name="f5" fmla="val 12"/>
                <a:gd name="f6" fmla="*/ f0 1 1"/>
                <a:gd name="f7" fmla="*/ f1 1 13"/>
                <a:gd name="f8" fmla="val f2"/>
                <a:gd name="f9" fmla="val f3"/>
                <a:gd name="f10" fmla="val f4"/>
                <a:gd name="f11" fmla="+- f10 0 f8"/>
                <a:gd name="f12" fmla="+- f9 0 f8"/>
                <a:gd name="f13" fmla="val f12"/>
                <a:gd name="f14" fmla="*/ f11 1 1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13">
                  <a:moveTo>
                    <a:pt x="f2" y="f2"/>
                  </a:moveTo>
                  <a:lnTo>
                    <a:pt x="f2" y="f2"/>
                  </a:lnTo>
                  <a:cubicBezTo>
                    <a:pt x="f2" y="f5"/>
                    <a:pt x="f2" y="f5"/>
                    <a:pt x="f2"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4" name="Google Shape;1484;p32">
              <a:extLst>
                <a:ext uri="{FF2B5EF4-FFF2-40B4-BE49-F238E27FC236}">
                  <a16:creationId xmlns:a16="http://schemas.microsoft.com/office/drawing/2014/main" id="{B8A4C802-EE61-43F1-A7F0-F0393AAF9796}"/>
                </a:ext>
              </a:extLst>
            </p:cNvPr>
            <p:cNvSpPr/>
            <p:nvPr/>
          </p:nvSpPr>
          <p:spPr>
            <a:xfrm>
              <a:off x="2337937" y="1815047"/>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2"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5" name="Google Shape;1485;p32">
              <a:extLst>
                <a:ext uri="{FF2B5EF4-FFF2-40B4-BE49-F238E27FC236}">
                  <a16:creationId xmlns:a16="http://schemas.microsoft.com/office/drawing/2014/main" id="{DD8D677E-746D-1693-835D-F763131355D7}"/>
                </a:ext>
              </a:extLst>
            </p:cNvPr>
            <p:cNvSpPr/>
            <p:nvPr/>
          </p:nvSpPr>
          <p:spPr>
            <a:xfrm>
              <a:off x="2315955" y="1818165"/>
              <a:ext cx="676" cy="676"/>
            </a:xfrm>
            <a:custGeom>
              <a:avLst/>
              <a:gdLst>
                <a:gd name="f0" fmla="val w"/>
                <a:gd name="f1" fmla="val h"/>
                <a:gd name="f2" fmla="val 0"/>
                <a:gd name="f3" fmla="val 13"/>
                <a:gd name="f4" fmla="val 12"/>
                <a:gd name="f5" fmla="val 1"/>
                <a:gd name="f6" fmla="*/ f0 1 13"/>
                <a:gd name="f7" fmla="*/ f1 1 13"/>
                <a:gd name="f8" fmla="val f2"/>
                <a:gd name="f9" fmla="val f3"/>
                <a:gd name="f10" fmla="+- f9 0 f8"/>
                <a:gd name="f11" fmla="*/ f10 1 13"/>
                <a:gd name="f12" fmla="*/ f8 1 f11"/>
                <a:gd name="f13" fmla="*/ f9 1 f11"/>
                <a:gd name="f14" fmla="*/ f12 f6 1"/>
                <a:gd name="f15" fmla="*/ f13 f6 1"/>
                <a:gd name="f16" fmla="*/ f13 f7 1"/>
                <a:gd name="f17" fmla="*/ f12 f7 1"/>
              </a:gdLst>
              <a:ahLst/>
              <a:cxnLst>
                <a:cxn ang="3cd4">
                  <a:pos x="hc" y="t"/>
                </a:cxn>
                <a:cxn ang="0">
                  <a:pos x="r" y="vc"/>
                </a:cxn>
                <a:cxn ang="cd4">
                  <a:pos x="hc" y="b"/>
                </a:cxn>
                <a:cxn ang="cd2">
                  <a:pos x="l" y="vc"/>
                </a:cxn>
              </a:cxnLst>
              <a:rect l="f14" t="f17" r="f15" b="f16"/>
              <a:pathLst>
                <a:path w="13" h="13">
                  <a:moveTo>
                    <a:pt x="f4" y="f5"/>
                  </a:moveTo>
                  <a:lnTo>
                    <a:pt x="f4" y="f5"/>
                  </a:lnTo>
                  <a:cubicBezTo>
                    <a:pt x="f2" y="f3"/>
                    <a:pt x="f4" y="f5"/>
                    <a:pt x="f4" y="f5"/>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6" name="Google Shape;1486;p32">
              <a:extLst>
                <a:ext uri="{FF2B5EF4-FFF2-40B4-BE49-F238E27FC236}">
                  <a16:creationId xmlns:a16="http://schemas.microsoft.com/office/drawing/2014/main" id="{8E63A80C-0ECB-5EA5-256F-EE3783F8890B}"/>
                </a:ext>
              </a:extLst>
            </p:cNvPr>
            <p:cNvSpPr/>
            <p:nvPr/>
          </p:nvSpPr>
          <p:spPr>
            <a:xfrm>
              <a:off x="2322868" y="1814425"/>
              <a:ext cx="54" cy="676"/>
            </a:xfrm>
            <a:custGeom>
              <a:avLst/>
              <a:gdLst>
                <a:gd name="f0" fmla="val w"/>
                <a:gd name="f1" fmla="val h"/>
                <a:gd name="f2" fmla="val 0"/>
                <a:gd name="f3" fmla="val 1"/>
                <a:gd name="f4" fmla="val 13"/>
                <a:gd name="f5" fmla="val 12"/>
                <a:gd name="f6" fmla="*/ f0 1 1"/>
                <a:gd name="f7" fmla="*/ f1 1 13"/>
                <a:gd name="f8" fmla="val f2"/>
                <a:gd name="f9" fmla="val f3"/>
                <a:gd name="f10" fmla="val f4"/>
                <a:gd name="f11" fmla="+- f10 0 f8"/>
                <a:gd name="f12" fmla="+- f9 0 f8"/>
                <a:gd name="f13" fmla="val f12"/>
                <a:gd name="f14" fmla="*/ f11 1 1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13">
                  <a:moveTo>
                    <a:pt x="f2" y="f2"/>
                  </a:moveTo>
                  <a:cubicBezTo>
                    <a:pt x="f2" y="f2"/>
                    <a:pt x="f2" y="f5"/>
                    <a:pt x="f2" y="f2"/>
                  </a:cubicBezTo>
                  <a:cubicBezTo>
                    <a:pt x="f2" y="f5"/>
                    <a:pt x="f2" y="f5"/>
                    <a:pt x="f2"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7" name="Google Shape;1487;p32">
              <a:extLst>
                <a:ext uri="{FF2B5EF4-FFF2-40B4-BE49-F238E27FC236}">
                  <a16:creationId xmlns:a16="http://schemas.microsoft.com/office/drawing/2014/main" id="{930CFE10-A781-4E24-7FAE-A7E644B01A26}"/>
                </a:ext>
              </a:extLst>
            </p:cNvPr>
            <p:cNvSpPr/>
            <p:nvPr/>
          </p:nvSpPr>
          <p:spPr>
            <a:xfrm>
              <a:off x="2309042" y="1820707"/>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8" name="Google Shape;1488;p32">
              <a:extLst>
                <a:ext uri="{FF2B5EF4-FFF2-40B4-BE49-F238E27FC236}">
                  <a16:creationId xmlns:a16="http://schemas.microsoft.com/office/drawing/2014/main" id="{748EA505-3D7E-7DEA-6497-6D2AF9C6EE92}"/>
                </a:ext>
              </a:extLst>
            </p:cNvPr>
            <p:cNvSpPr/>
            <p:nvPr/>
          </p:nvSpPr>
          <p:spPr>
            <a:xfrm>
              <a:off x="2322246" y="1815047"/>
              <a:ext cx="676" cy="54"/>
            </a:xfrm>
            <a:custGeom>
              <a:avLst/>
              <a:gdLst>
                <a:gd name="f0" fmla="val w"/>
                <a:gd name="f1" fmla="val h"/>
                <a:gd name="f2" fmla="val 0"/>
                <a:gd name="f3" fmla="val 13"/>
                <a:gd name="f4" fmla="val 1"/>
                <a:gd name="f5" fmla="val 12"/>
                <a:gd name="f6" fmla="*/ f0 1 13"/>
                <a:gd name="f7" fmla="*/ f1 1 1"/>
                <a:gd name="f8" fmla="val f2"/>
                <a:gd name="f9" fmla="val f3"/>
                <a:gd name="f10" fmla="val f4"/>
                <a:gd name="f11" fmla="+- f10 0 f8"/>
                <a:gd name="f12" fmla="+- f9 0 f8"/>
                <a:gd name="f13" fmla="*/ f12 1 13"/>
                <a:gd name="f14" fmla="val f11"/>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3" h="1">
                  <a:moveTo>
                    <a:pt x="f2" y="f2"/>
                  </a:moveTo>
                  <a:cubicBezTo>
                    <a:pt x="f2" y="f2"/>
                    <a:pt x="f5" y="f2"/>
                    <a:pt x="f2" y="f2"/>
                  </a:cubicBezTo>
                  <a:cubicBezTo>
                    <a:pt x="f5" y="f2"/>
                    <a:pt x="f2" y="f2"/>
                    <a:pt x="f2"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9" name="Google Shape;1489;p32">
              <a:extLst>
                <a:ext uri="{FF2B5EF4-FFF2-40B4-BE49-F238E27FC236}">
                  <a16:creationId xmlns:a16="http://schemas.microsoft.com/office/drawing/2014/main" id="{652C2CBD-E7DD-7F53-0EBB-EE4274613743}"/>
                </a:ext>
              </a:extLst>
            </p:cNvPr>
            <p:cNvSpPr/>
            <p:nvPr/>
          </p:nvSpPr>
          <p:spPr>
            <a:xfrm>
              <a:off x="2344219" y="1815047"/>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0" name="Google Shape;1490;p32">
              <a:extLst>
                <a:ext uri="{FF2B5EF4-FFF2-40B4-BE49-F238E27FC236}">
                  <a16:creationId xmlns:a16="http://schemas.microsoft.com/office/drawing/2014/main" id="{6C5012B5-2057-F989-C440-95965E118A62}"/>
                </a:ext>
              </a:extLst>
            </p:cNvPr>
            <p:cNvSpPr/>
            <p:nvPr/>
          </p:nvSpPr>
          <p:spPr>
            <a:xfrm>
              <a:off x="2344219" y="1815047"/>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2"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1" name="Google Shape;1491;p32">
              <a:extLst>
                <a:ext uri="{FF2B5EF4-FFF2-40B4-BE49-F238E27FC236}">
                  <a16:creationId xmlns:a16="http://schemas.microsoft.com/office/drawing/2014/main" id="{6B5AF995-28B2-7334-06E4-3B3FE1AB06FC}"/>
                </a:ext>
              </a:extLst>
            </p:cNvPr>
            <p:cNvSpPr/>
            <p:nvPr/>
          </p:nvSpPr>
          <p:spPr>
            <a:xfrm>
              <a:off x="2344219" y="1814425"/>
              <a:ext cx="54" cy="676"/>
            </a:xfrm>
            <a:custGeom>
              <a:avLst/>
              <a:gdLst>
                <a:gd name="f0" fmla="val w"/>
                <a:gd name="f1" fmla="val h"/>
                <a:gd name="f2" fmla="val 0"/>
                <a:gd name="f3" fmla="val 1"/>
                <a:gd name="f4" fmla="val 13"/>
                <a:gd name="f5" fmla="val 12"/>
                <a:gd name="f6" fmla="*/ f0 1 1"/>
                <a:gd name="f7" fmla="*/ f1 1 13"/>
                <a:gd name="f8" fmla="val f2"/>
                <a:gd name="f9" fmla="val f3"/>
                <a:gd name="f10" fmla="val f4"/>
                <a:gd name="f11" fmla="+- f10 0 f8"/>
                <a:gd name="f12" fmla="+- f9 0 f8"/>
                <a:gd name="f13" fmla="val f12"/>
                <a:gd name="f14" fmla="*/ f11 1 1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13">
                  <a:moveTo>
                    <a:pt x="f2" y="f2"/>
                  </a:moveTo>
                  <a:lnTo>
                    <a:pt x="f2" y="f2"/>
                  </a:lnTo>
                  <a:cubicBezTo>
                    <a:pt x="f2" y="f5"/>
                    <a:pt x="f2" y="f5"/>
                    <a:pt x="f2"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2" name="Google Shape;1492;p32">
              <a:extLst>
                <a:ext uri="{FF2B5EF4-FFF2-40B4-BE49-F238E27FC236}">
                  <a16:creationId xmlns:a16="http://schemas.microsoft.com/office/drawing/2014/main" id="{DFE19CCB-87A7-E4D9-49F5-852A73A48CE5}"/>
                </a:ext>
              </a:extLst>
            </p:cNvPr>
            <p:cNvSpPr/>
            <p:nvPr/>
          </p:nvSpPr>
          <p:spPr>
            <a:xfrm>
              <a:off x="2342976" y="1815047"/>
              <a:ext cx="54" cy="54"/>
            </a:xfrm>
            <a:custGeom>
              <a:avLst/>
              <a:gdLst>
                <a:gd name="f0" fmla="val w"/>
                <a:gd name="f1" fmla="val h"/>
                <a:gd name="f2" fmla="val 0"/>
                <a:gd name="f3" fmla="val 1"/>
                <a:gd name="f4" fmla="*/ f0 1 1"/>
                <a:gd name="f5" fmla="*/ f1 1 1"/>
                <a:gd name="f6" fmla="val f2"/>
                <a:gd name="f7" fmla="val f3"/>
                <a:gd name="f8" fmla="+- f7 0 f6"/>
                <a:gd name="f9" fmla="val f8"/>
                <a:gd name="f10" fmla="*/ f6 1 f9"/>
                <a:gd name="f11" fmla="*/ f7 1 f9"/>
                <a:gd name="f12" fmla="*/ f10 f4 1"/>
                <a:gd name="f13" fmla="*/ f11 f4 1"/>
                <a:gd name="f14" fmla="*/ f11 f5 1"/>
                <a:gd name="f15" fmla="*/ f10 f5 1"/>
              </a:gdLst>
              <a:ahLst/>
              <a:cxnLst>
                <a:cxn ang="3cd4">
                  <a:pos x="hc" y="t"/>
                </a:cxn>
                <a:cxn ang="0">
                  <a:pos x="r" y="vc"/>
                </a:cxn>
                <a:cxn ang="cd4">
                  <a:pos x="hc" y="b"/>
                </a:cxn>
                <a:cxn ang="cd2">
                  <a:pos x="l" y="vc"/>
                </a:cxn>
              </a:cxnLst>
              <a:rect l="f12" t="f15" r="f13" b="f14"/>
              <a:pathLst>
                <a:path w="1" h="1">
                  <a:moveTo>
                    <a:pt x="f2" y="f2"/>
                  </a:moveTo>
                  <a:lnTo>
                    <a:pt x="f2"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3" name="Google Shape;1493;p32">
              <a:extLst>
                <a:ext uri="{FF2B5EF4-FFF2-40B4-BE49-F238E27FC236}">
                  <a16:creationId xmlns:a16="http://schemas.microsoft.com/office/drawing/2014/main" id="{F84A40FC-B5A4-E6D0-92DF-F9D33D8FAA0C}"/>
                </a:ext>
              </a:extLst>
            </p:cNvPr>
            <p:cNvSpPr/>
            <p:nvPr/>
          </p:nvSpPr>
          <p:spPr>
            <a:xfrm>
              <a:off x="2341677" y="1814837"/>
              <a:ext cx="777" cy="411"/>
            </a:xfrm>
            <a:custGeom>
              <a:avLst/>
              <a:gdLst>
                <a:gd name="f0" fmla="val w"/>
                <a:gd name="f1" fmla="val h"/>
                <a:gd name="f2" fmla="val 0"/>
                <a:gd name="f3" fmla="val 15"/>
                <a:gd name="f4" fmla="val 8"/>
                <a:gd name="f5" fmla="val 4"/>
                <a:gd name="f6" fmla="val 1"/>
                <a:gd name="f7" fmla="val 2"/>
                <a:gd name="f8" fmla="val 6"/>
                <a:gd name="f9" fmla="val 7"/>
                <a:gd name="f10" fmla="val 9"/>
                <a:gd name="f11" fmla="val 10"/>
                <a:gd name="f12" fmla="*/ f0 1 15"/>
                <a:gd name="f13" fmla="*/ f1 1 8"/>
                <a:gd name="f14" fmla="val f2"/>
                <a:gd name="f15" fmla="val f3"/>
                <a:gd name="f16" fmla="val f4"/>
                <a:gd name="f17" fmla="+- f16 0 f14"/>
                <a:gd name="f18" fmla="+- f15 0 f14"/>
                <a:gd name="f19" fmla="*/ f17 1 8"/>
                <a:gd name="f20" fmla="*/ f18 1 15"/>
                <a:gd name="f21" fmla="*/ f14 1 f20"/>
                <a:gd name="f22" fmla="*/ f15 1 f20"/>
                <a:gd name="f23" fmla="*/ f14 1 f19"/>
                <a:gd name="f24" fmla="*/ f16 1 f19"/>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5" h="8">
                  <a:moveTo>
                    <a:pt x="f5" y="f6"/>
                  </a:moveTo>
                  <a:cubicBezTo>
                    <a:pt x="f7" y="f6"/>
                    <a:pt x="f6" y="f7"/>
                    <a:pt x="f6" y="f5"/>
                  </a:cubicBezTo>
                  <a:cubicBezTo>
                    <a:pt x="f8" y="f9"/>
                    <a:pt x="f10" y="f4"/>
                    <a:pt x="f11" y="f4"/>
                  </a:cubicBezTo>
                  <a:cubicBezTo>
                    <a:pt x="f3" y="f4"/>
                    <a:pt x="f4" y="f6"/>
                    <a:pt x="f5" y="f6"/>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4" name="Google Shape;1494;p32">
              <a:extLst>
                <a:ext uri="{FF2B5EF4-FFF2-40B4-BE49-F238E27FC236}">
                  <a16:creationId xmlns:a16="http://schemas.microsoft.com/office/drawing/2014/main" id="{B25227CD-3D04-3299-AAE5-98184275B40C}"/>
                </a:ext>
              </a:extLst>
            </p:cNvPr>
            <p:cNvSpPr/>
            <p:nvPr/>
          </p:nvSpPr>
          <p:spPr>
            <a:xfrm>
              <a:off x="2339803" y="1809542"/>
              <a:ext cx="621" cy="1143"/>
            </a:xfrm>
            <a:custGeom>
              <a:avLst/>
              <a:gdLst>
                <a:gd name="f0" fmla="val w"/>
                <a:gd name="f1" fmla="val h"/>
                <a:gd name="f2" fmla="val 0"/>
                <a:gd name="f3" fmla="val 12"/>
                <a:gd name="f4" fmla="val 22"/>
                <a:gd name="f5" fmla="val 3"/>
                <a:gd name="f6" fmla="val 2"/>
                <a:gd name="f7" fmla="val 1"/>
                <a:gd name="f8" fmla="val 6"/>
                <a:gd name="f9" fmla="val 18"/>
                <a:gd name="f10" fmla="val 5"/>
                <a:gd name="f11" fmla="val 15"/>
                <a:gd name="f12" fmla="val 13"/>
                <a:gd name="f13" fmla="val 4"/>
                <a:gd name="f14" fmla="val 9"/>
                <a:gd name="f15" fmla="val 11"/>
                <a:gd name="f16" fmla="val 8"/>
                <a:gd name="f17" fmla="val 7"/>
                <a:gd name="f18" fmla="*/ f0 1 12"/>
                <a:gd name="f19" fmla="*/ f1 1 22"/>
                <a:gd name="f20" fmla="val f2"/>
                <a:gd name="f21" fmla="val f3"/>
                <a:gd name="f22" fmla="val f4"/>
                <a:gd name="f23" fmla="+- f22 0 f20"/>
                <a:gd name="f24" fmla="+- f21 0 f20"/>
                <a:gd name="f25" fmla="*/ f24 1 12"/>
                <a:gd name="f26" fmla="*/ f23 1 2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12" h="22">
                  <a:moveTo>
                    <a:pt x="f5" y="f2"/>
                  </a:moveTo>
                  <a:cubicBezTo>
                    <a:pt x="f6" y="f2"/>
                    <a:pt x="f7" y="f8"/>
                    <a:pt x="f7" y="f4"/>
                  </a:cubicBezTo>
                  <a:cubicBezTo>
                    <a:pt x="f5" y="f9"/>
                    <a:pt x="f10" y="f11"/>
                    <a:pt x="f8" y="f12"/>
                  </a:cubicBezTo>
                  <a:lnTo>
                    <a:pt x="f8" y="f12"/>
                  </a:lnTo>
                  <a:cubicBezTo>
                    <a:pt x="f8" y="f9"/>
                    <a:pt x="f13" y="f4"/>
                    <a:pt x="f7" y="f4"/>
                  </a:cubicBezTo>
                  <a:cubicBezTo>
                    <a:pt x="f14" y="f4"/>
                    <a:pt x="f15" y="f15"/>
                    <a:pt x="f14" y="f15"/>
                  </a:cubicBezTo>
                  <a:lnTo>
                    <a:pt x="f14" y="f15"/>
                  </a:lnTo>
                  <a:cubicBezTo>
                    <a:pt x="f16" y="f15"/>
                    <a:pt x="f17" y="f3"/>
                    <a:pt x="f8" y="f12"/>
                  </a:cubicBezTo>
                  <a:lnTo>
                    <a:pt x="f8" y="f12"/>
                  </a:lnTo>
                  <a:cubicBezTo>
                    <a:pt x="f8" y="f17"/>
                    <a:pt x="f10" y="f2"/>
                    <a:pt x="f5" y="f2"/>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5" name="Google Shape;1495;p32">
              <a:extLst>
                <a:ext uri="{FF2B5EF4-FFF2-40B4-BE49-F238E27FC236}">
                  <a16:creationId xmlns:a16="http://schemas.microsoft.com/office/drawing/2014/main" id="{CD8D9690-39FE-E1F5-F530-07E86D425479}"/>
                </a:ext>
              </a:extLst>
            </p:cNvPr>
            <p:cNvSpPr/>
            <p:nvPr/>
          </p:nvSpPr>
          <p:spPr>
            <a:xfrm>
              <a:off x="2337937" y="1808765"/>
              <a:ext cx="54" cy="676"/>
            </a:xfrm>
            <a:custGeom>
              <a:avLst/>
              <a:gdLst>
                <a:gd name="f0" fmla="val w"/>
                <a:gd name="f1" fmla="val h"/>
                <a:gd name="f2" fmla="val 0"/>
                <a:gd name="f3" fmla="val 1"/>
                <a:gd name="f4" fmla="val 13"/>
                <a:gd name="f5" fmla="*/ f0 1 1"/>
                <a:gd name="f6" fmla="*/ f1 1 13"/>
                <a:gd name="f7" fmla="val f2"/>
                <a:gd name="f8" fmla="val f3"/>
                <a:gd name="f9" fmla="val f4"/>
                <a:gd name="f10" fmla="+- f9 0 f7"/>
                <a:gd name="f11" fmla="+- f8 0 f7"/>
                <a:gd name="f12" fmla="val f11"/>
                <a:gd name="f13" fmla="*/ f10 1 1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 h="13">
                  <a:moveTo>
                    <a:pt x="f2" y="f4"/>
                  </a:moveTo>
                  <a:lnTo>
                    <a:pt x="f2"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6" name="Google Shape;1496;p32">
              <a:extLst>
                <a:ext uri="{FF2B5EF4-FFF2-40B4-BE49-F238E27FC236}">
                  <a16:creationId xmlns:a16="http://schemas.microsoft.com/office/drawing/2014/main" id="{48099E66-9A79-BFF0-8BDB-6E3597F82B82}"/>
                </a:ext>
              </a:extLst>
            </p:cNvPr>
            <p:cNvSpPr/>
            <p:nvPr/>
          </p:nvSpPr>
          <p:spPr>
            <a:xfrm>
              <a:off x="2327906" y="1806890"/>
              <a:ext cx="54" cy="1920"/>
            </a:xfrm>
            <a:custGeom>
              <a:avLst/>
              <a:gdLst>
                <a:gd name="f0" fmla="val w"/>
                <a:gd name="f1" fmla="val h"/>
                <a:gd name="f2" fmla="val 0"/>
                <a:gd name="f3" fmla="val 1"/>
                <a:gd name="f4" fmla="val 37"/>
                <a:gd name="f5" fmla="*/ f0 1 1"/>
                <a:gd name="f6" fmla="*/ f1 1 37"/>
                <a:gd name="f7" fmla="val f2"/>
                <a:gd name="f8" fmla="val f3"/>
                <a:gd name="f9" fmla="val f4"/>
                <a:gd name="f10" fmla="+- f9 0 f7"/>
                <a:gd name="f11" fmla="+- f8 0 f7"/>
                <a:gd name="f12" fmla="val f11"/>
                <a:gd name="f13" fmla="*/ f10 1 37"/>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 h="37">
                  <a:moveTo>
                    <a:pt x="f2" y="f4"/>
                  </a:moveTo>
                  <a:lnTo>
                    <a:pt x="f2"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7" name="Google Shape;1497;p32">
              <a:extLst>
                <a:ext uri="{FF2B5EF4-FFF2-40B4-BE49-F238E27FC236}">
                  <a16:creationId xmlns:a16="http://schemas.microsoft.com/office/drawing/2014/main" id="{635506F8-CBAF-CD05-559A-D8208A02060D}"/>
                </a:ext>
              </a:extLst>
            </p:cNvPr>
            <p:cNvSpPr/>
            <p:nvPr/>
          </p:nvSpPr>
          <p:spPr>
            <a:xfrm>
              <a:off x="2325986" y="1815047"/>
              <a:ext cx="54" cy="1920"/>
            </a:xfrm>
            <a:custGeom>
              <a:avLst/>
              <a:gdLst>
                <a:gd name="f0" fmla="val w"/>
                <a:gd name="f1" fmla="val h"/>
                <a:gd name="f2" fmla="val 0"/>
                <a:gd name="f3" fmla="val 1"/>
                <a:gd name="f4" fmla="val 37"/>
                <a:gd name="f5" fmla="val 13"/>
                <a:gd name="f6" fmla="*/ f0 1 1"/>
                <a:gd name="f7" fmla="*/ f1 1 37"/>
                <a:gd name="f8" fmla="val f2"/>
                <a:gd name="f9" fmla="val f3"/>
                <a:gd name="f10" fmla="val f4"/>
                <a:gd name="f11" fmla="+- f10 0 f8"/>
                <a:gd name="f12" fmla="+- f9 0 f8"/>
                <a:gd name="f13" fmla="val f12"/>
                <a:gd name="f14" fmla="*/ f11 1 37"/>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37">
                  <a:moveTo>
                    <a:pt x="f3" y="f5"/>
                  </a:moveTo>
                  <a:lnTo>
                    <a:pt x="f3" y="f4"/>
                  </a:lnTo>
                  <a:lnTo>
                    <a:pt x="f3" y="f2"/>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8" name="Google Shape;1498;p32">
              <a:extLst>
                <a:ext uri="{FF2B5EF4-FFF2-40B4-BE49-F238E27FC236}">
                  <a16:creationId xmlns:a16="http://schemas.microsoft.com/office/drawing/2014/main" id="{5767BA22-6AC8-D3C1-0EBA-18D5DEE9EB21}"/>
                </a:ext>
              </a:extLst>
            </p:cNvPr>
            <p:cNvSpPr/>
            <p:nvPr/>
          </p:nvSpPr>
          <p:spPr>
            <a:xfrm>
              <a:off x="2324733" y="1805647"/>
              <a:ext cx="54" cy="676"/>
            </a:xfrm>
            <a:custGeom>
              <a:avLst/>
              <a:gdLst>
                <a:gd name="f0" fmla="val w"/>
                <a:gd name="f1" fmla="val h"/>
                <a:gd name="f2" fmla="val 0"/>
                <a:gd name="f3" fmla="val 1"/>
                <a:gd name="f4" fmla="val 13"/>
                <a:gd name="f5" fmla="val 12"/>
                <a:gd name="f6" fmla="*/ f0 1 1"/>
                <a:gd name="f7" fmla="*/ f1 1 13"/>
                <a:gd name="f8" fmla="val f2"/>
                <a:gd name="f9" fmla="val f3"/>
                <a:gd name="f10" fmla="val f4"/>
                <a:gd name="f11" fmla="+- f10 0 f8"/>
                <a:gd name="f12" fmla="+- f9 0 f8"/>
                <a:gd name="f13" fmla="val f12"/>
                <a:gd name="f14" fmla="*/ f11 1 13"/>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13">
                  <a:moveTo>
                    <a:pt x="f3" y="f2"/>
                  </a:moveTo>
                  <a:lnTo>
                    <a:pt x="f3" y="f2"/>
                  </a:lnTo>
                  <a:lnTo>
                    <a:pt x="f3" y="f5"/>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99" name="Google Shape;1499;p32">
              <a:extLst>
                <a:ext uri="{FF2B5EF4-FFF2-40B4-BE49-F238E27FC236}">
                  <a16:creationId xmlns:a16="http://schemas.microsoft.com/office/drawing/2014/main" id="{898A6AAB-4990-51B7-F488-C58207A7B8F0}"/>
                </a:ext>
              </a:extLst>
            </p:cNvPr>
            <p:cNvSpPr/>
            <p:nvPr/>
          </p:nvSpPr>
          <p:spPr>
            <a:xfrm>
              <a:off x="2307177" y="1805025"/>
              <a:ext cx="54" cy="1920"/>
            </a:xfrm>
            <a:custGeom>
              <a:avLst/>
              <a:gdLst>
                <a:gd name="f0" fmla="val w"/>
                <a:gd name="f1" fmla="val h"/>
                <a:gd name="f2" fmla="val 0"/>
                <a:gd name="f3" fmla="val 1"/>
                <a:gd name="f4" fmla="val 37"/>
                <a:gd name="f5" fmla="val 36"/>
                <a:gd name="f6" fmla="*/ f0 1 1"/>
                <a:gd name="f7" fmla="*/ f1 1 37"/>
                <a:gd name="f8" fmla="val f2"/>
                <a:gd name="f9" fmla="val f3"/>
                <a:gd name="f10" fmla="val f4"/>
                <a:gd name="f11" fmla="+- f10 0 f8"/>
                <a:gd name="f12" fmla="+- f9 0 f8"/>
                <a:gd name="f13" fmla="val f12"/>
                <a:gd name="f14" fmla="*/ f11 1 37"/>
                <a:gd name="f15" fmla="*/ f8 1 f13"/>
                <a:gd name="f16" fmla="*/ f9 1 f13"/>
                <a:gd name="f17" fmla="*/ f8 1 f14"/>
                <a:gd name="f18" fmla="*/ f10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 h="37">
                  <a:moveTo>
                    <a:pt x="f2" y="f2"/>
                  </a:moveTo>
                  <a:lnTo>
                    <a:pt x="f2" y="f5"/>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0" name="Google Shape;1500;p32">
              <a:extLst>
                <a:ext uri="{FF2B5EF4-FFF2-40B4-BE49-F238E27FC236}">
                  <a16:creationId xmlns:a16="http://schemas.microsoft.com/office/drawing/2014/main" id="{07D750FA-0EF3-EA3B-B0C9-C53A35CDB30B}"/>
                </a:ext>
              </a:extLst>
            </p:cNvPr>
            <p:cNvSpPr/>
            <p:nvPr/>
          </p:nvSpPr>
          <p:spPr>
            <a:xfrm>
              <a:off x="2299642" y="1805647"/>
              <a:ext cx="54" cy="1298"/>
            </a:xfrm>
            <a:custGeom>
              <a:avLst/>
              <a:gdLst>
                <a:gd name="f0" fmla="val w"/>
                <a:gd name="f1" fmla="val h"/>
                <a:gd name="f2" fmla="val 0"/>
                <a:gd name="f3" fmla="val 1"/>
                <a:gd name="f4" fmla="val 25"/>
                <a:gd name="f5" fmla="val 24"/>
                <a:gd name="f6" fmla="val 12"/>
                <a:gd name="f7" fmla="*/ f0 1 1"/>
                <a:gd name="f8" fmla="*/ f1 1 25"/>
                <a:gd name="f9" fmla="val f2"/>
                <a:gd name="f10" fmla="val f3"/>
                <a:gd name="f11" fmla="val f4"/>
                <a:gd name="f12" fmla="+- f11 0 f9"/>
                <a:gd name="f13" fmla="+- f10 0 f9"/>
                <a:gd name="f14" fmla="val f13"/>
                <a:gd name="f15" fmla="*/ f12 1 25"/>
                <a:gd name="f16" fmla="*/ f9 1 f14"/>
                <a:gd name="f17" fmla="*/ f10 1 f14"/>
                <a:gd name="f18" fmla="*/ f9 1 f15"/>
                <a:gd name="f19" fmla="*/ f11 1 f15"/>
                <a:gd name="f20" fmla="*/ f16 f7 1"/>
                <a:gd name="f21" fmla="*/ f17 f7 1"/>
                <a:gd name="f22" fmla="*/ f19 f8 1"/>
                <a:gd name="f23" fmla="*/ f18 f8 1"/>
              </a:gdLst>
              <a:ahLst/>
              <a:cxnLst>
                <a:cxn ang="3cd4">
                  <a:pos x="hc" y="t"/>
                </a:cxn>
                <a:cxn ang="0">
                  <a:pos x="r" y="vc"/>
                </a:cxn>
                <a:cxn ang="cd4">
                  <a:pos x="hc" y="b"/>
                </a:cxn>
                <a:cxn ang="cd2">
                  <a:pos x="l" y="vc"/>
                </a:cxn>
              </a:cxnLst>
              <a:rect l="f20" t="f23" r="f21" b="f22"/>
              <a:pathLst>
                <a:path w="1" h="25">
                  <a:moveTo>
                    <a:pt x="f2" y="f5"/>
                  </a:moveTo>
                  <a:cubicBezTo>
                    <a:pt x="f2" y="f6"/>
                    <a:pt x="f2" y="f2"/>
                    <a:pt x="f2" y="f5"/>
                  </a:cubicBezTo>
                  <a:cubicBezTo>
                    <a:pt x="f2" y="f6"/>
                    <a:pt x="f2" y="f5"/>
                    <a:pt x="f2" y="f5"/>
                  </a:cubicBez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01" name="Google Shape;1501;p32">
              <a:extLst>
                <a:ext uri="{FF2B5EF4-FFF2-40B4-BE49-F238E27FC236}">
                  <a16:creationId xmlns:a16="http://schemas.microsoft.com/office/drawing/2014/main" id="{D972DEB7-00E2-382C-C744-79C7DC595FB2}"/>
                </a:ext>
              </a:extLst>
            </p:cNvPr>
            <p:cNvSpPr/>
            <p:nvPr/>
          </p:nvSpPr>
          <p:spPr>
            <a:xfrm>
              <a:off x="2277660" y="1803096"/>
              <a:ext cx="54" cy="1298"/>
            </a:xfrm>
            <a:custGeom>
              <a:avLst/>
              <a:gdLst>
                <a:gd name="f0" fmla="val w"/>
                <a:gd name="f1" fmla="val h"/>
                <a:gd name="f2" fmla="val 0"/>
                <a:gd name="f3" fmla="val 1"/>
                <a:gd name="f4" fmla="val 25"/>
                <a:gd name="f5" fmla="*/ f0 1 1"/>
                <a:gd name="f6" fmla="*/ f1 1 25"/>
                <a:gd name="f7" fmla="val f2"/>
                <a:gd name="f8" fmla="val f3"/>
                <a:gd name="f9" fmla="val f4"/>
                <a:gd name="f10" fmla="+- f9 0 f7"/>
                <a:gd name="f11" fmla="+- f8 0 f7"/>
                <a:gd name="f12" fmla="val f11"/>
                <a:gd name="f13" fmla="*/ f10 1 25"/>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1" h="25">
                  <a:moveTo>
                    <a:pt x="f2" y="f4"/>
                  </a:moveTo>
                  <a:lnTo>
                    <a:pt x="f2" y="f3"/>
                  </a:lnTo>
                  <a:close/>
                </a:path>
              </a:pathLst>
            </a:custGeom>
            <a:solidFill>
              <a:srgbClr val="43434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102" name="Google Shape;892;p31">
            <a:extLst>
              <a:ext uri="{FF2B5EF4-FFF2-40B4-BE49-F238E27FC236}">
                <a16:creationId xmlns:a16="http://schemas.microsoft.com/office/drawing/2014/main" id="{C9E42D8F-335C-D635-67B2-D0DE6D16AF32}"/>
              </a:ext>
            </a:extLst>
          </p:cNvPr>
          <p:cNvSpPr/>
          <p:nvPr/>
        </p:nvSpPr>
        <p:spPr>
          <a:xfrm flipH="1">
            <a:off x="0" y="4587709"/>
            <a:ext cx="9144000" cy="555790"/>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Google Shape;1506;p33">
            <a:extLst>
              <a:ext uri="{FF2B5EF4-FFF2-40B4-BE49-F238E27FC236}">
                <a16:creationId xmlns:a16="http://schemas.microsoft.com/office/drawing/2014/main" id="{AAC19670-F668-3BFF-5F46-AA167F442E43}"/>
              </a:ext>
            </a:extLst>
          </p:cNvPr>
          <p:cNvSpPr txBox="1">
            <a:spLocks noGrp="1"/>
          </p:cNvSpPr>
          <p:nvPr>
            <p:ph type="title"/>
          </p:nvPr>
        </p:nvSpPr>
        <p:spPr>
          <a:xfrm>
            <a:off x="706639" y="996503"/>
            <a:ext cx="7704002" cy="647998"/>
          </a:xfrm>
        </p:spPr>
        <p:txBody>
          <a:bodyPr/>
          <a:lstStyle/>
          <a:p>
            <a:pPr lvl="0"/>
            <a:r>
              <a:rPr lang="en-US"/>
              <a:t>INTRODUCTION</a:t>
            </a:r>
          </a:p>
        </p:txBody>
      </p:sp>
      <p:sp>
        <p:nvSpPr>
          <p:cNvPr id="3" name="Google Shape;1507;p33">
            <a:extLst>
              <a:ext uri="{FF2B5EF4-FFF2-40B4-BE49-F238E27FC236}">
                <a16:creationId xmlns:a16="http://schemas.microsoft.com/office/drawing/2014/main" id="{4C9D3991-60DD-DE86-5506-CA99071DEE39}"/>
              </a:ext>
            </a:extLst>
          </p:cNvPr>
          <p:cNvSpPr txBox="1">
            <a:spLocks noGrp="1"/>
          </p:cNvSpPr>
          <p:nvPr>
            <p:ph type="subTitle" idx="4294967295"/>
          </p:nvPr>
        </p:nvSpPr>
        <p:spPr>
          <a:xfrm>
            <a:off x="719998" y="1143877"/>
            <a:ext cx="3851928" cy="3373495"/>
          </a:xfrm>
        </p:spPr>
        <p:txBody>
          <a:bodyPr anchor="ctr"/>
          <a:lstStyle/>
          <a:p>
            <a:pPr marL="0" lvl="0" indent="0">
              <a:lnSpc>
                <a:spcPct val="100000"/>
              </a:lnSpc>
              <a:buNone/>
            </a:pPr>
            <a:r>
              <a:rPr lang="en-US" sz="1200"/>
              <a:t>Ash Wednesday is a Christian holy day. It is preceded by Shrove Tuesday and falls on the first day of Lent the six weeks of penitence. Christians usually fast and pray. Ash Wednesday is traditionally observed by Western Christians. </a:t>
            </a:r>
          </a:p>
          <a:p>
            <a:pPr marL="0" lvl="0" indent="0">
              <a:lnSpc>
                <a:spcPct val="100000"/>
              </a:lnSpc>
              <a:buNone/>
            </a:pPr>
            <a:endParaRPr lang="en-US" sz="1200"/>
          </a:p>
          <a:p>
            <a:pPr marL="0" lvl="0" indent="0">
              <a:lnSpc>
                <a:spcPct val="100000"/>
              </a:lnSpc>
              <a:buNone/>
            </a:pPr>
            <a:r>
              <a:rPr lang="en-US" sz="1200"/>
              <a:t>Ash Wednesday derives its name from the placing of repentance ashes on the foreheads of participants. It is often said: "Repent, and believe in the Gospel" or the dictum "Remember that you are dust, and to dust you shall return.” Each year’s ashes are made by burning the palms of the year prior.</a:t>
            </a:r>
          </a:p>
        </p:txBody>
      </p:sp>
      <p:sp>
        <p:nvSpPr>
          <p:cNvPr id="4" name="Google Shape;892;p31">
            <a:extLst>
              <a:ext uri="{FF2B5EF4-FFF2-40B4-BE49-F238E27FC236}">
                <a16:creationId xmlns:a16="http://schemas.microsoft.com/office/drawing/2014/main" id="{B2DE2C74-3929-5234-FE91-F0DA69808D76}"/>
              </a:ext>
            </a:extLst>
          </p:cNvPr>
          <p:cNvSpPr/>
          <p:nvPr/>
        </p:nvSpPr>
        <p:spPr>
          <a:xfrm flipH="1">
            <a:off x="0" y="4201978"/>
            <a:ext cx="9144000" cy="941521"/>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6F41C8"/>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5" name="Grupo 1">
            <a:extLst>
              <a:ext uri="{FF2B5EF4-FFF2-40B4-BE49-F238E27FC236}">
                <a16:creationId xmlns:a16="http://schemas.microsoft.com/office/drawing/2014/main" id="{CF9EA395-7DAB-8FCE-61F7-44FC137C904A}"/>
              </a:ext>
            </a:extLst>
          </p:cNvPr>
          <p:cNvGrpSpPr/>
          <p:nvPr/>
        </p:nvGrpSpPr>
        <p:grpSpPr>
          <a:xfrm>
            <a:off x="5438778" y="539752"/>
            <a:ext cx="2332029" cy="4017954"/>
            <a:chOff x="5438778" y="539752"/>
            <a:chExt cx="2332029" cy="4017954"/>
          </a:xfrm>
        </p:grpSpPr>
        <p:sp>
          <p:nvSpPr>
            <p:cNvPr id="6" name="Freeform 5">
              <a:extLst>
                <a:ext uri="{FF2B5EF4-FFF2-40B4-BE49-F238E27FC236}">
                  <a16:creationId xmlns:a16="http://schemas.microsoft.com/office/drawing/2014/main" id="{36A52391-8FEB-40BA-6DD9-432962F8DAA1}"/>
                </a:ext>
              </a:extLst>
            </p:cNvPr>
            <p:cNvSpPr/>
            <p:nvPr/>
          </p:nvSpPr>
          <p:spPr>
            <a:xfrm>
              <a:off x="6208711" y="3387723"/>
              <a:ext cx="793754" cy="1169983"/>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 name="Freeform 6">
              <a:extLst>
                <a:ext uri="{FF2B5EF4-FFF2-40B4-BE49-F238E27FC236}">
                  <a16:creationId xmlns:a16="http://schemas.microsoft.com/office/drawing/2014/main" id="{075C27AF-F32B-344D-61D5-FA3DCB794C2A}"/>
                </a:ext>
              </a:extLst>
            </p:cNvPr>
            <p:cNvSpPr/>
            <p:nvPr/>
          </p:nvSpPr>
          <p:spPr>
            <a:xfrm>
              <a:off x="6110285" y="557217"/>
              <a:ext cx="263520" cy="263520"/>
            </a:xfrm>
            <a:custGeom>
              <a:avLst/>
              <a:gdLst>
                <a:gd name="f0" fmla="val 10800000"/>
                <a:gd name="f1" fmla="val 5400000"/>
                <a:gd name="f2" fmla="val 180"/>
                <a:gd name="f3" fmla="val w"/>
                <a:gd name="f4" fmla="val h"/>
                <a:gd name="f5" fmla="val 0"/>
                <a:gd name="f6" fmla="val 149"/>
                <a:gd name="f7" fmla="val 74"/>
                <a:gd name="f8" fmla="val 115"/>
                <a:gd name="f9" fmla="val 148"/>
                <a:gd name="f10" fmla="val 32"/>
                <a:gd name="f11" fmla="val 73"/>
                <a:gd name="f12" fmla="val 114"/>
                <a:gd name="f13" fmla="val 34"/>
                <a:gd name="f14" fmla="val 75"/>
                <a:gd name="f15" fmla="val 33"/>
                <a:gd name="f16" fmla="val 1"/>
                <a:gd name="f17" fmla="+- 0 0 -90"/>
                <a:gd name="f18" fmla="*/ f3 1 149"/>
                <a:gd name="f19" fmla="*/ f4 1 149"/>
                <a:gd name="f20" fmla="val f5"/>
                <a:gd name="f21" fmla="val f6"/>
                <a:gd name="f22" fmla="*/ f17 f0 1"/>
                <a:gd name="f23" fmla="+- f21 0 f20"/>
                <a:gd name="f24" fmla="*/ f22 1 f2"/>
                <a:gd name="f25" fmla="*/ f23 1 149"/>
                <a:gd name="f26" fmla="*/ 74 f23 1"/>
                <a:gd name="f27" fmla="*/ 0 f23 1"/>
                <a:gd name="f28" fmla="*/ 148 f23 1"/>
                <a:gd name="f29" fmla="*/ 73 f23 1"/>
                <a:gd name="f30" fmla="*/ 149 f23 1"/>
                <a:gd name="f31" fmla="*/ 75 f23 1"/>
                <a:gd name="f32" fmla="+- f24 0 f1"/>
                <a:gd name="f33" fmla="*/ f26 1 149"/>
                <a:gd name="f34" fmla="*/ f27 1 149"/>
                <a:gd name="f35" fmla="*/ f28 1 149"/>
                <a:gd name="f36" fmla="*/ f29 1 149"/>
                <a:gd name="f37" fmla="*/ f30 1 149"/>
                <a:gd name="f38" fmla="*/ f31 1 149"/>
                <a:gd name="f39" fmla="*/ 0 1 f25"/>
                <a:gd name="f40" fmla="*/ f21 1 f25"/>
                <a:gd name="f41" fmla="*/ f33 1 f25"/>
                <a:gd name="f42" fmla="*/ f34 1 f25"/>
                <a:gd name="f43" fmla="*/ f35 1 f25"/>
                <a:gd name="f44" fmla="*/ f36 1 f25"/>
                <a:gd name="f45" fmla="*/ f37 1 f25"/>
                <a:gd name="f46" fmla="*/ f38 1 f25"/>
                <a:gd name="f47" fmla="*/ f39 f18 1"/>
                <a:gd name="f48" fmla="*/ f40 f18 1"/>
                <a:gd name="f49" fmla="*/ f40 f19 1"/>
                <a:gd name="f50" fmla="*/ f39 f19 1"/>
                <a:gd name="f51" fmla="*/ f41 f18 1"/>
                <a:gd name="f52" fmla="*/ f42 f19 1"/>
                <a:gd name="f53" fmla="*/ f43 f18 1"/>
                <a:gd name="f54" fmla="*/ f44 f19 1"/>
                <a:gd name="f55" fmla="*/ f45 f19 1"/>
                <a:gd name="f56" fmla="*/ f42 f18 1"/>
                <a:gd name="f57" fmla="*/ f46 f19 1"/>
              </a:gdLst>
              <a:ahLst/>
              <a:cxnLst>
                <a:cxn ang="3cd4">
                  <a:pos x="hc" y="t"/>
                </a:cxn>
                <a:cxn ang="0">
                  <a:pos x="r" y="vc"/>
                </a:cxn>
                <a:cxn ang="cd4">
                  <a:pos x="hc" y="b"/>
                </a:cxn>
                <a:cxn ang="cd2">
                  <a:pos x="l" y="vc"/>
                </a:cxn>
                <a:cxn ang="f32">
                  <a:pos x="f51" y="f52"/>
                </a:cxn>
                <a:cxn ang="f32">
                  <a:pos x="f53" y="f54"/>
                </a:cxn>
                <a:cxn ang="f32">
                  <a:pos x="f51" y="f55"/>
                </a:cxn>
                <a:cxn ang="f32">
                  <a:pos x="f56" y="f57"/>
                </a:cxn>
                <a:cxn ang="f32">
                  <a:pos x="f51" y="f52"/>
                </a:cxn>
              </a:cxnLst>
              <a:rect l="f47" t="f50" r="f48" b="f49"/>
              <a:pathLst>
                <a:path w="149" h="149">
                  <a:moveTo>
                    <a:pt x="f7" y="f5"/>
                  </a:moveTo>
                  <a:cubicBezTo>
                    <a:pt x="f8" y="f5"/>
                    <a:pt x="f9" y="f10"/>
                    <a:pt x="f9" y="f11"/>
                  </a:cubicBezTo>
                  <a:cubicBezTo>
                    <a:pt x="f6" y="f12"/>
                    <a:pt x="f8" y="f6"/>
                    <a:pt x="f7" y="f6"/>
                  </a:cubicBezTo>
                  <a:cubicBezTo>
                    <a:pt x="f13" y="f6"/>
                    <a:pt x="f5" y="f8"/>
                    <a:pt x="f5" y="f14"/>
                  </a:cubicBezTo>
                  <a:cubicBezTo>
                    <a:pt x="f5" y="f15"/>
                    <a:pt x="f15" y="f16"/>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 name="Freeform 7">
              <a:extLst>
                <a:ext uri="{FF2B5EF4-FFF2-40B4-BE49-F238E27FC236}">
                  <a16:creationId xmlns:a16="http://schemas.microsoft.com/office/drawing/2014/main" id="{D4C6DD7B-80BE-B01C-9894-B31229C7C6CA}"/>
                </a:ext>
              </a:extLst>
            </p:cNvPr>
            <p:cNvSpPr/>
            <p:nvPr/>
          </p:nvSpPr>
          <p:spPr>
            <a:xfrm>
              <a:off x="7359648" y="2070101"/>
              <a:ext cx="261939" cy="261939"/>
            </a:xfrm>
            <a:custGeom>
              <a:avLst/>
              <a:gdLst>
                <a:gd name="f0" fmla="val 10800000"/>
                <a:gd name="f1" fmla="val 5400000"/>
                <a:gd name="f2" fmla="val 180"/>
                <a:gd name="f3" fmla="val w"/>
                <a:gd name="f4" fmla="val h"/>
                <a:gd name="f5" fmla="val 0"/>
                <a:gd name="f6" fmla="val 148"/>
                <a:gd name="f7" fmla="val 73"/>
                <a:gd name="f8" fmla="val 33"/>
                <a:gd name="f9" fmla="val 74"/>
                <a:gd name="f10" fmla="val 115"/>
                <a:gd name="f11" fmla="val 114"/>
                <a:gd name="f12" fmla="+- 0 0 -90"/>
                <a:gd name="f13" fmla="*/ f3 1 148"/>
                <a:gd name="f14" fmla="*/ f4 1 148"/>
                <a:gd name="f15" fmla="val f5"/>
                <a:gd name="f16" fmla="val f6"/>
                <a:gd name="f17" fmla="*/ f12 f0 1"/>
                <a:gd name="f18" fmla="+- f16 0 f15"/>
                <a:gd name="f19" fmla="*/ f17 1 f2"/>
                <a:gd name="f20" fmla="*/ f18 1 148"/>
                <a:gd name="f21" fmla="*/ 0 f18 1"/>
                <a:gd name="f22" fmla="*/ 73 f18 1"/>
                <a:gd name="f23" fmla="*/ 74 f18 1"/>
                <a:gd name="f24" fmla="*/ 148 f18 1"/>
                <a:gd name="f25" fmla="+- f19 0 f1"/>
                <a:gd name="f26" fmla="*/ f21 1 148"/>
                <a:gd name="f27" fmla="*/ f22 1 148"/>
                <a:gd name="f28" fmla="*/ f23 1 148"/>
                <a:gd name="f29" fmla="*/ f24 1 148"/>
                <a:gd name="f30" fmla="*/ 0 1 f20"/>
                <a:gd name="f31" fmla="*/ f16 1 f20"/>
                <a:gd name="f32" fmla="*/ f26 1 f20"/>
                <a:gd name="f33" fmla="*/ f27 1 f20"/>
                <a:gd name="f34" fmla="*/ f28 1 f20"/>
                <a:gd name="f35" fmla="*/ f29 1 f20"/>
                <a:gd name="f36" fmla="*/ f30 f13 1"/>
                <a:gd name="f37" fmla="*/ f31 f13 1"/>
                <a:gd name="f38" fmla="*/ f31 f14 1"/>
                <a:gd name="f39" fmla="*/ f30 f14 1"/>
                <a:gd name="f40" fmla="*/ f32 f13 1"/>
                <a:gd name="f41" fmla="*/ f33 f14 1"/>
                <a:gd name="f42" fmla="*/ f34 f13 1"/>
                <a:gd name="f43" fmla="*/ f32 f14 1"/>
                <a:gd name="f44" fmla="*/ f35 f13 1"/>
                <a:gd name="f45" fmla="*/ f34 f14 1"/>
                <a:gd name="f46" fmla="*/ f35 f14 1"/>
              </a:gdLst>
              <a:ahLst/>
              <a:cxnLst>
                <a:cxn ang="3cd4">
                  <a:pos x="hc" y="t"/>
                </a:cxn>
                <a:cxn ang="0">
                  <a:pos x="r" y="vc"/>
                </a:cxn>
                <a:cxn ang="cd4">
                  <a:pos x="hc" y="b"/>
                </a:cxn>
                <a:cxn ang="cd2">
                  <a:pos x="l" y="vc"/>
                </a:cxn>
                <a:cxn ang="f25">
                  <a:pos x="f40" y="f41"/>
                </a:cxn>
                <a:cxn ang="f25">
                  <a:pos x="f42" y="f43"/>
                </a:cxn>
                <a:cxn ang="f25">
                  <a:pos x="f44" y="f45"/>
                </a:cxn>
                <a:cxn ang="f25">
                  <a:pos x="f42" y="f46"/>
                </a:cxn>
                <a:cxn ang="f25">
                  <a:pos x="f40" y="f41"/>
                </a:cxn>
              </a:cxnLst>
              <a:rect l="f36" t="f39" r="f37" b="f38"/>
              <a:pathLst>
                <a:path w="148" h="148">
                  <a:moveTo>
                    <a:pt x="f5" y="f7"/>
                  </a:moveTo>
                  <a:cubicBezTo>
                    <a:pt x="f5" y="f8"/>
                    <a:pt x="f8" y="f5"/>
                    <a:pt x="f9" y="f5"/>
                  </a:cubicBezTo>
                  <a:cubicBezTo>
                    <a:pt x="f10" y="f5"/>
                    <a:pt x="f6" y="f8"/>
                    <a:pt x="f6" y="f9"/>
                  </a:cubicBezTo>
                  <a:cubicBezTo>
                    <a:pt x="f6" y="f11"/>
                    <a:pt x="f11" y="f6"/>
                    <a:pt x="f9" y="f6"/>
                  </a:cubicBezTo>
                  <a:cubicBezTo>
                    <a:pt x="f8" y="f6"/>
                    <a:pt x="f5" y="f10"/>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 name="Freeform 8">
              <a:extLst>
                <a:ext uri="{FF2B5EF4-FFF2-40B4-BE49-F238E27FC236}">
                  <a16:creationId xmlns:a16="http://schemas.microsoft.com/office/drawing/2014/main" id="{038E60F7-1431-AD82-B1B3-F69AD0F155B5}"/>
                </a:ext>
              </a:extLst>
            </p:cNvPr>
            <p:cNvSpPr/>
            <p:nvPr/>
          </p:nvSpPr>
          <p:spPr>
            <a:xfrm>
              <a:off x="5438778" y="1604964"/>
              <a:ext cx="263520" cy="263520"/>
            </a:xfrm>
            <a:custGeom>
              <a:avLst/>
              <a:gdLst>
                <a:gd name="f0" fmla="val 10800000"/>
                <a:gd name="f1" fmla="val 5400000"/>
                <a:gd name="f2" fmla="val 180"/>
                <a:gd name="f3" fmla="val w"/>
                <a:gd name="f4" fmla="val h"/>
                <a:gd name="f5" fmla="val 0"/>
                <a:gd name="f6" fmla="val 149"/>
                <a:gd name="f7" fmla="val 75"/>
                <a:gd name="f8" fmla="val 148"/>
                <a:gd name="f9" fmla="val 35"/>
                <a:gd name="f10" fmla="val 1"/>
                <a:gd name="f11" fmla="val 116"/>
                <a:gd name="f12" fmla="val 76"/>
                <a:gd name="f13" fmla="val 34"/>
                <a:gd name="f14" fmla="val 33"/>
                <a:gd name="f15" fmla="val 114"/>
                <a:gd name="f16" fmla="val 72"/>
                <a:gd name="f17" fmla="val 118"/>
                <a:gd name="f18" fmla="val 147"/>
                <a:gd name="f19" fmla="+- 0 0 -90"/>
                <a:gd name="f20" fmla="*/ f3 1 149"/>
                <a:gd name="f21" fmla="*/ f4 1 149"/>
                <a:gd name="f22" fmla="val f5"/>
                <a:gd name="f23" fmla="val f6"/>
                <a:gd name="f24" fmla="*/ f19 f0 1"/>
                <a:gd name="f25" fmla="+- f23 0 f22"/>
                <a:gd name="f26" fmla="*/ f24 1 f2"/>
                <a:gd name="f27" fmla="*/ f25 1 149"/>
                <a:gd name="f28" fmla="*/ 75 f25 1"/>
                <a:gd name="f29" fmla="*/ 148 f25 1"/>
                <a:gd name="f30" fmla="*/ 0 f25 1"/>
                <a:gd name="f31" fmla="*/ 76 f25 1"/>
                <a:gd name="f32" fmla="*/ 149 f25 1"/>
                <a:gd name="f33" fmla="*/ 72 f25 1"/>
                <a:gd name="f34" fmla="+- f26 0 f1"/>
                <a:gd name="f35" fmla="*/ f28 1 149"/>
                <a:gd name="f36" fmla="*/ f29 1 149"/>
                <a:gd name="f37" fmla="*/ f30 1 149"/>
                <a:gd name="f38" fmla="*/ f31 1 149"/>
                <a:gd name="f39" fmla="*/ f32 1 149"/>
                <a:gd name="f40" fmla="*/ f33 1 149"/>
                <a:gd name="f41" fmla="*/ 0 1 f27"/>
                <a:gd name="f42" fmla="*/ f23 1 f27"/>
                <a:gd name="f43" fmla="*/ f35 1 f27"/>
                <a:gd name="f44" fmla="*/ f36 1 f27"/>
                <a:gd name="f45" fmla="*/ f37 1 f27"/>
                <a:gd name="f46" fmla="*/ f38 1 f27"/>
                <a:gd name="f47" fmla="*/ f39 1 f27"/>
                <a:gd name="f48" fmla="*/ f40 1 f27"/>
                <a:gd name="f49" fmla="*/ f41 f20 1"/>
                <a:gd name="f50" fmla="*/ f42 f20 1"/>
                <a:gd name="f51" fmla="*/ f42 f21 1"/>
                <a:gd name="f52" fmla="*/ f41 f21 1"/>
                <a:gd name="f53" fmla="*/ f43 f20 1"/>
                <a:gd name="f54" fmla="*/ f44 f21 1"/>
                <a:gd name="f55" fmla="*/ f45 f20 1"/>
                <a:gd name="f56" fmla="*/ f46 f21 1"/>
                <a:gd name="f57" fmla="*/ f45 f21 1"/>
                <a:gd name="f58" fmla="*/ f47 f20 1"/>
                <a:gd name="f59" fmla="*/ f48 f21 1"/>
              </a:gdLst>
              <a:ahLst/>
              <a:cxnLst>
                <a:cxn ang="3cd4">
                  <a:pos x="hc" y="t"/>
                </a:cxn>
                <a:cxn ang="0">
                  <a:pos x="r" y="vc"/>
                </a:cxn>
                <a:cxn ang="cd4">
                  <a:pos x="hc" y="b"/>
                </a:cxn>
                <a:cxn ang="cd2">
                  <a:pos x="l" y="vc"/>
                </a:cxn>
                <a:cxn ang="f34">
                  <a:pos x="f53" y="f54"/>
                </a:cxn>
                <a:cxn ang="f34">
                  <a:pos x="f55" y="f56"/>
                </a:cxn>
                <a:cxn ang="f34">
                  <a:pos x="f53" y="f57"/>
                </a:cxn>
                <a:cxn ang="f34">
                  <a:pos x="f58" y="f59"/>
                </a:cxn>
                <a:cxn ang="f34">
                  <a:pos x="f53" y="f54"/>
                </a:cxn>
              </a:cxnLst>
              <a:rect l="f49" t="f52" r="f50" b="f51"/>
              <a:pathLst>
                <a:path w="149" h="149">
                  <a:moveTo>
                    <a:pt x="f7" y="f8"/>
                  </a:moveTo>
                  <a:cubicBezTo>
                    <a:pt x="f9" y="f6"/>
                    <a:pt x="f10" y="f11"/>
                    <a:pt x="f5" y="f12"/>
                  </a:cubicBezTo>
                  <a:cubicBezTo>
                    <a:pt x="f5" y="f13"/>
                    <a:pt x="f14" y="f5"/>
                    <a:pt x="f7" y="f5"/>
                  </a:cubicBezTo>
                  <a:cubicBezTo>
                    <a:pt x="f15" y="f5"/>
                    <a:pt x="f8" y="f14"/>
                    <a:pt x="f6" y="f16"/>
                  </a:cubicBezTo>
                  <a:cubicBezTo>
                    <a:pt x="f6" y="f15"/>
                    <a:pt x="f17" y="f18"/>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 name="Freeform 9">
              <a:extLst>
                <a:ext uri="{FF2B5EF4-FFF2-40B4-BE49-F238E27FC236}">
                  <a16:creationId xmlns:a16="http://schemas.microsoft.com/office/drawing/2014/main" id="{6DD73D6D-6E2A-CF77-448A-93A61EADA2C7}"/>
                </a:ext>
              </a:extLst>
            </p:cNvPr>
            <p:cNvSpPr/>
            <p:nvPr/>
          </p:nvSpPr>
          <p:spPr>
            <a:xfrm>
              <a:off x="6154734" y="2513008"/>
              <a:ext cx="265111" cy="263520"/>
            </a:xfrm>
            <a:custGeom>
              <a:avLst/>
              <a:gdLst>
                <a:gd name="f0" fmla="val 10800000"/>
                <a:gd name="f1" fmla="val 5400000"/>
                <a:gd name="f2" fmla="val 180"/>
                <a:gd name="f3" fmla="val w"/>
                <a:gd name="f4" fmla="val h"/>
                <a:gd name="f5" fmla="val 0"/>
                <a:gd name="f6" fmla="val 150"/>
                <a:gd name="f7" fmla="val 149"/>
                <a:gd name="f8" fmla="val 75"/>
                <a:gd name="f9" fmla="val 148"/>
                <a:gd name="f10" fmla="val 35"/>
                <a:gd name="f11" fmla="val 1"/>
                <a:gd name="f12" fmla="val 116"/>
                <a:gd name="f13" fmla="val 36"/>
                <a:gd name="f14" fmla="val 74"/>
                <a:gd name="f15" fmla="val 115"/>
                <a:gd name="f16" fmla="val 34"/>
                <a:gd name="f17" fmla="val 117"/>
                <a:gd name="f18" fmla="+- 0 0 -90"/>
                <a:gd name="f19" fmla="*/ f3 1 150"/>
                <a:gd name="f20" fmla="*/ f4 1 149"/>
                <a:gd name="f21" fmla="val f5"/>
                <a:gd name="f22" fmla="val f6"/>
                <a:gd name="f23" fmla="val f7"/>
                <a:gd name="f24" fmla="*/ f18 f0 1"/>
                <a:gd name="f25" fmla="+- f23 0 f21"/>
                <a:gd name="f26" fmla="+- f22 0 f21"/>
                <a:gd name="f27" fmla="*/ f24 1 f2"/>
                <a:gd name="f28" fmla="*/ f26 1 150"/>
                <a:gd name="f29" fmla="*/ f25 1 149"/>
                <a:gd name="f30" fmla="*/ 75 f26 1"/>
                <a:gd name="f31" fmla="*/ 148 f25 1"/>
                <a:gd name="f32" fmla="*/ 1 f26 1"/>
                <a:gd name="f33" fmla="*/ 75 f25 1"/>
                <a:gd name="f34" fmla="*/ 74 f26 1"/>
                <a:gd name="f35" fmla="*/ 0 f25 1"/>
                <a:gd name="f36" fmla="*/ 150 f26 1"/>
                <a:gd name="f37" fmla="*/ 74 f25 1"/>
                <a:gd name="f38" fmla="+- f27 0 f1"/>
                <a:gd name="f39" fmla="*/ f30 1 150"/>
                <a:gd name="f40" fmla="*/ f31 1 149"/>
                <a:gd name="f41" fmla="*/ f32 1 150"/>
                <a:gd name="f42" fmla="*/ f33 1 149"/>
                <a:gd name="f43" fmla="*/ f34 1 150"/>
                <a:gd name="f44" fmla="*/ f35 1 149"/>
                <a:gd name="f45" fmla="*/ f36 1 150"/>
                <a:gd name="f46" fmla="*/ f37 1 149"/>
                <a:gd name="f47" fmla="*/ 0 1 f28"/>
                <a:gd name="f48" fmla="*/ f22 1 f28"/>
                <a:gd name="f49" fmla="*/ 0 1 f29"/>
                <a:gd name="f50" fmla="*/ f23 1 f29"/>
                <a:gd name="f51" fmla="*/ f39 1 f28"/>
                <a:gd name="f52" fmla="*/ f40 1 f29"/>
                <a:gd name="f53" fmla="*/ f41 1 f28"/>
                <a:gd name="f54" fmla="*/ f42 1 f29"/>
                <a:gd name="f55" fmla="*/ f43 1 f28"/>
                <a:gd name="f56" fmla="*/ f44 1 f29"/>
                <a:gd name="f57" fmla="*/ f45 1 f28"/>
                <a:gd name="f58" fmla="*/ f46 1 f29"/>
                <a:gd name="f59" fmla="*/ f47 f19 1"/>
                <a:gd name="f60" fmla="*/ f48 f19 1"/>
                <a:gd name="f61" fmla="*/ f50 f20 1"/>
                <a:gd name="f62" fmla="*/ f49 f20 1"/>
                <a:gd name="f63" fmla="*/ f51 f19 1"/>
                <a:gd name="f64" fmla="*/ f52 f20 1"/>
                <a:gd name="f65" fmla="*/ f53 f19 1"/>
                <a:gd name="f66" fmla="*/ f54 f20 1"/>
                <a:gd name="f67" fmla="*/ f55 f19 1"/>
                <a:gd name="f68" fmla="*/ f56 f20 1"/>
                <a:gd name="f69" fmla="*/ f57 f19 1"/>
                <a:gd name="f70" fmla="*/ f58 f20 1"/>
              </a:gdLst>
              <a:ahLst/>
              <a:cxnLst>
                <a:cxn ang="3cd4">
                  <a:pos x="hc" y="t"/>
                </a:cxn>
                <a:cxn ang="0">
                  <a:pos x="r" y="vc"/>
                </a:cxn>
                <a:cxn ang="cd4">
                  <a:pos x="hc" y="b"/>
                </a:cxn>
                <a:cxn ang="cd2">
                  <a:pos x="l" y="vc"/>
                </a:cxn>
                <a:cxn ang="f38">
                  <a:pos x="f63" y="f64"/>
                </a:cxn>
                <a:cxn ang="f38">
                  <a:pos x="f65" y="f66"/>
                </a:cxn>
                <a:cxn ang="f38">
                  <a:pos x="f67" y="f68"/>
                </a:cxn>
                <a:cxn ang="f38">
                  <a:pos x="f69" y="f70"/>
                </a:cxn>
                <a:cxn ang="f38">
                  <a:pos x="f63" y="f64"/>
                </a:cxn>
              </a:cxnLst>
              <a:rect l="f59" t="f62" r="f60" b="f61"/>
              <a:pathLst>
                <a:path w="150" h="149">
                  <a:moveTo>
                    <a:pt x="f8" y="f9"/>
                  </a:moveTo>
                  <a:cubicBezTo>
                    <a:pt x="f10" y="f7"/>
                    <a:pt x="f11" y="f12"/>
                    <a:pt x="f11" y="f8"/>
                  </a:cubicBezTo>
                  <a:cubicBezTo>
                    <a:pt x="f5" y="f13"/>
                    <a:pt x="f10" y="f5"/>
                    <a:pt x="f14" y="f5"/>
                  </a:cubicBezTo>
                  <a:cubicBezTo>
                    <a:pt x="f15" y="f5"/>
                    <a:pt x="f7" y="f16"/>
                    <a:pt x="f6" y="f14"/>
                  </a:cubicBezTo>
                  <a:cubicBezTo>
                    <a:pt x="f6" y="f15"/>
                    <a:pt x="f17"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1" name="Freeform 10">
              <a:extLst>
                <a:ext uri="{FF2B5EF4-FFF2-40B4-BE49-F238E27FC236}">
                  <a16:creationId xmlns:a16="http://schemas.microsoft.com/office/drawing/2014/main" id="{EDF21626-6D3B-53A3-677D-1DB87874EC5D}"/>
                </a:ext>
              </a:extLst>
            </p:cNvPr>
            <p:cNvSpPr/>
            <p:nvPr/>
          </p:nvSpPr>
          <p:spPr>
            <a:xfrm>
              <a:off x="5649913" y="2155826"/>
              <a:ext cx="265111" cy="265111"/>
            </a:xfrm>
            <a:custGeom>
              <a:avLst/>
              <a:gdLst>
                <a:gd name="f0" fmla="val 10800000"/>
                <a:gd name="f1" fmla="val 5400000"/>
                <a:gd name="f2" fmla="val 180"/>
                <a:gd name="f3" fmla="val w"/>
                <a:gd name="f4" fmla="val h"/>
                <a:gd name="f5" fmla="val 0"/>
                <a:gd name="f6" fmla="val 150"/>
                <a:gd name="f7" fmla="val 73"/>
                <a:gd name="f8" fmla="val 149"/>
                <a:gd name="f9" fmla="val 31"/>
                <a:gd name="f10" fmla="val 148"/>
                <a:gd name="f11" fmla="val 115"/>
                <a:gd name="f12" fmla="val 1"/>
                <a:gd name="f13" fmla="val 71"/>
                <a:gd name="f14" fmla="val 2"/>
                <a:gd name="f15" fmla="val 33"/>
                <a:gd name="f16" fmla="val 37"/>
                <a:gd name="f17" fmla="val 76"/>
                <a:gd name="f18" fmla="val 117"/>
                <a:gd name="f19" fmla="val 36"/>
                <a:gd name="f20" fmla="val 77"/>
                <a:gd name="f21" fmla="val 114"/>
                <a:gd name="f22" fmla="+- 0 0 -90"/>
                <a:gd name="f23" fmla="*/ f3 1 150"/>
                <a:gd name="f24" fmla="*/ f4 1 150"/>
                <a:gd name="f25" fmla="val f5"/>
                <a:gd name="f26" fmla="val f6"/>
                <a:gd name="f27" fmla="*/ f22 f0 1"/>
                <a:gd name="f28" fmla="+- f26 0 f25"/>
                <a:gd name="f29" fmla="*/ f27 1 f2"/>
                <a:gd name="f30" fmla="*/ f28 1 150"/>
                <a:gd name="f31" fmla="*/ 73 f28 1"/>
                <a:gd name="f32" fmla="*/ 149 f28 1"/>
                <a:gd name="f33" fmla="*/ 1 f28 1"/>
                <a:gd name="f34" fmla="*/ 71 f28 1"/>
                <a:gd name="f35" fmla="*/ 76 f28 1"/>
                <a:gd name="f36" fmla="*/ 0 f28 1"/>
                <a:gd name="f37" fmla="*/ 77 f28 1"/>
                <a:gd name="f38" fmla="+- f29 0 f1"/>
                <a:gd name="f39" fmla="*/ f31 1 150"/>
                <a:gd name="f40" fmla="*/ f32 1 150"/>
                <a:gd name="f41" fmla="*/ f33 1 150"/>
                <a:gd name="f42" fmla="*/ f34 1 150"/>
                <a:gd name="f43" fmla="*/ f35 1 150"/>
                <a:gd name="f44" fmla="*/ f36 1 150"/>
                <a:gd name="f45" fmla="*/ f37 1 150"/>
                <a:gd name="f46" fmla="*/ 0 1 f30"/>
                <a:gd name="f47" fmla="*/ f26 1 f30"/>
                <a:gd name="f48" fmla="*/ f39 1 f30"/>
                <a:gd name="f49" fmla="*/ f40 1 f30"/>
                <a:gd name="f50" fmla="*/ f41 1 f30"/>
                <a:gd name="f51" fmla="*/ f42 1 f30"/>
                <a:gd name="f52" fmla="*/ f43 1 f30"/>
                <a:gd name="f53" fmla="*/ f44 1 f30"/>
                <a:gd name="f54" fmla="*/ f45 1 f30"/>
                <a:gd name="f55" fmla="*/ f46 f23 1"/>
                <a:gd name="f56" fmla="*/ f47 f23 1"/>
                <a:gd name="f57" fmla="*/ f47 f24 1"/>
                <a:gd name="f58" fmla="*/ f46 f24 1"/>
                <a:gd name="f59" fmla="*/ f48 f23 1"/>
                <a:gd name="f60" fmla="*/ f49 f24 1"/>
                <a:gd name="f61" fmla="*/ f50 f23 1"/>
                <a:gd name="f62" fmla="*/ f51 f24 1"/>
                <a:gd name="f63" fmla="*/ f52 f23 1"/>
                <a:gd name="f64" fmla="*/ f53 f24 1"/>
                <a:gd name="f65" fmla="*/ f49 f23 1"/>
                <a:gd name="f66" fmla="*/ f54 f24 1"/>
              </a:gdLst>
              <a:ahLst/>
              <a:cxnLst>
                <a:cxn ang="3cd4">
                  <a:pos x="hc" y="t"/>
                </a:cxn>
                <a:cxn ang="0">
                  <a:pos x="r" y="vc"/>
                </a:cxn>
                <a:cxn ang="cd4">
                  <a:pos x="hc" y="b"/>
                </a:cxn>
                <a:cxn ang="cd2">
                  <a:pos x="l" y="vc"/>
                </a:cxn>
                <a:cxn ang="f38">
                  <a:pos x="f59" y="f60"/>
                </a:cxn>
                <a:cxn ang="f38">
                  <a:pos x="f61" y="f62"/>
                </a:cxn>
                <a:cxn ang="f38">
                  <a:pos x="f63" y="f64"/>
                </a:cxn>
                <a:cxn ang="f38">
                  <a:pos x="f65" y="f66"/>
                </a:cxn>
                <a:cxn ang="f38">
                  <a:pos x="f59" y="f60"/>
                </a:cxn>
              </a:cxnLst>
              <a:rect l="f55" t="f58" r="f56" b="f57"/>
              <a:pathLst>
                <a:path w="150" h="150">
                  <a:moveTo>
                    <a:pt x="f7" y="f8"/>
                  </a:moveTo>
                  <a:cubicBezTo>
                    <a:pt x="f9" y="f10"/>
                    <a:pt x="f5" y="f11"/>
                    <a:pt x="f12" y="f13"/>
                  </a:cubicBezTo>
                  <a:cubicBezTo>
                    <a:pt x="f14" y="f15"/>
                    <a:pt x="f16" y="f5"/>
                    <a:pt x="f17" y="f5"/>
                  </a:cubicBezTo>
                  <a:cubicBezTo>
                    <a:pt x="f18" y="f12"/>
                    <a:pt x="f6" y="f19"/>
                    <a:pt x="f8" y="f20"/>
                  </a:cubicBezTo>
                  <a:cubicBezTo>
                    <a:pt x="f10" y="f18"/>
                    <a:pt x="f21" y="f6"/>
                    <a:pt x="f7"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2" name="Freeform 11">
              <a:extLst>
                <a:ext uri="{FF2B5EF4-FFF2-40B4-BE49-F238E27FC236}">
                  <a16:creationId xmlns:a16="http://schemas.microsoft.com/office/drawing/2014/main" id="{FE166D1A-665B-C49C-D420-42EC01B96FF7}"/>
                </a:ext>
              </a:extLst>
            </p:cNvPr>
            <p:cNvSpPr/>
            <p:nvPr/>
          </p:nvSpPr>
          <p:spPr>
            <a:xfrm>
              <a:off x="7297734" y="896934"/>
              <a:ext cx="261939" cy="263520"/>
            </a:xfrm>
            <a:custGeom>
              <a:avLst/>
              <a:gdLst>
                <a:gd name="f0" fmla="val 10800000"/>
                <a:gd name="f1" fmla="val 5400000"/>
                <a:gd name="f2" fmla="val 180"/>
                <a:gd name="f3" fmla="val w"/>
                <a:gd name="f4" fmla="val h"/>
                <a:gd name="f5" fmla="val 0"/>
                <a:gd name="f6" fmla="val 148"/>
                <a:gd name="f7" fmla="val 149"/>
                <a:gd name="f8" fmla="val 74"/>
                <a:gd name="f9" fmla="val 34"/>
                <a:gd name="f10" fmla="val 116"/>
                <a:gd name="f11" fmla="val 75"/>
                <a:gd name="f12" fmla="val 35"/>
                <a:gd name="f13" fmla="val 33"/>
                <a:gd name="f14" fmla="val 1"/>
                <a:gd name="f15" fmla="val 73"/>
                <a:gd name="f16" fmla="val 114"/>
                <a:gd name="f17" fmla="+- 0 0 -90"/>
                <a:gd name="f18" fmla="*/ f3 1 148"/>
                <a:gd name="f19" fmla="*/ f4 1 149"/>
                <a:gd name="f20" fmla="val f5"/>
                <a:gd name="f21" fmla="val f6"/>
                <a:gd name="f22" fmla="val f7"/>
                <a:gd name="f23" fmla="*/ f17 f0 1"/>
                <a:gd name="f24" fmla="+- f22 0 f20"/>
                <a:gd name="f25" fmla="+- f21 0 f20"/>
                <a:gd name="f26" fmla="*/ f23 1 f2"/>
                <a:gd name="f27" fmla="*/ f25 1 148"/>
                <a:gd name="f28" fmla="*/ f24 1 149"/>
                <a:gd name="f29" fmla="*/ 74 f25 1"/>
                <a:gd name="f30" fmla="*/ 149 f24 1"/>
                <a:gd name="f31" fmla="*/ 0 f25 1"/>
                <a:gd name="f32" fmla="*/ 75 f24 1"/>
                <a:gd name="f33" fmla="*/ 73 f25 1"/>
                <a:gd name="f34" fmla="*/ 1 f24 1"/>
                <a:gd name="f35" fmla="*/ 148 f25 1"/>
                <a:gd name="f36" fmla="*/ 74 f24 1"/>
                <a:gd name="f37" fmla="+- f26 0 f1"/>
                <a:gd name="f38" fmla="*/ f29 1 148"/>
                <a:gd name="f39" fmla="*/ f30 1 149"/>
                <a:gd name="f40" fmla="*/ f31 1 148"/>
                <a:gd name="f41" fmla="*/ f32 1 149"/>
                <a:gd name="f42" fmla="*/ f33 1 148"/>
                <a:gd name="f43" fmla="*/ f34 1 149"/>
                <a:gd name="f44" fmla="*/ f35 1 148"/>
                <a:gd name="f45" fmla="*/ f36 1 149"/>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148" h="149">
                  <a:moveTo>
                    <a:pt x="f8" y="f7"/>
                  </a:moveTo>
                  <a:cubicBezTo>
                    <a:pt x="f9" y="f7"/>
                    <a:pt x="f5" y="f10"/>
                    <a:pt x="f5" y="f11"/>
                  </a:cubicBezTo>
                  <a:cubicBezTo>
                    <a:pt x="f5" y="f12"/>
                    <a:pt x="f13" y="f14"/>
                    <a:pt x="f15" y="f14"/>
                  </a:cubicBezTo>
                  <a:cubicBezTo>
                    <a:pt x="f16" y="f5"/>
                    <a:pt x="f6" y="f13"/>
                    <a:pt x="f6" y="f8"/>
                  </a:cubicBezTo>
                  <a:cubicBezTo>
                    <a:pt x="f6" y="f10"/>
                    <a:pt x="f10" y="f6"/>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3" name="Freeform 12">
              <a:extLst>
                <a:ext uri="{FF2B5EF4-FFF2-40B4-BE49-F238E27FC236}">
                  <a16:creationId xmlns:a16="http://schemas.microsoft.com/office/drawing/2014/main" id="{2A4EEBD4-40DE-6D04-95AC-6B988B2D17E2}"/>
                </a:ext>
              </a:extLst>
            </p:cNvPr>
            <p:cNvSpPr/>
            <p:nvPr/>
          </p:nvSpPr>
          <p:spPr>
            <a:xfrm>
              <a:off x="5589590" y="985842"/>
              <a:ext cx="261939" cy="265111"/>
            </a:xfrm>
            <a:custGeom>
              <a:avLst/>
              <a:gdLst>
                <a:gd name="f0" fmla="val 10800000"/>
                <a:gd name="f1" fmla="val 5400000"/>
                <a:gd name="f2" fmla="val 180"/>
                <a:gd name="f3" fmla="val w"/>
                <a:gd name="f4" fmla="val h"/>
                <a:gd name="f5" fmla="val 0"/>
                <a:gd name="f6" fmla="val 148"/>
                <a:gd name="f7" fmla="val 150"/>
                <a:gd name="f8" fmla="val 76"/>
                <a:gd name="f9" fmla="val 116"/>
                <a:gd name="f10" fmla="val 115"/>
                <a:gd name="f11" fmla="val 149"/>
                <a:gd name="f12" fmla="val 75"/>
                <a:gd name="f13" fmla="val 34"/>
                <a:gd name="f14" fmla="val 33"/>
                <a:gd name="f15" fmla="val 1"/>
                <a:gd name="f16" fmla="val 74"/>
                <a:gd name="f17" fmla="+- 0 0 -90"/>
                <a:gd name="f18" fmla="*/ f3 1 148"/>
                <a:gd name="f19" fmla="*/ f4 1 150"/>
                <a:gd name="f20" fmla="val f5"/>
                <a:gd name="f21" fmla="val f6"/>
                <a:gd name="f22" fmla="val f7"/>
                <a:gd name="f23" fmla="*/ f17 f0 1"/>
                <a:gd name="f24" fmla="+- f22 0 f20"/>
                <a:gd name="f25" fmla="+- f21 0 f20"/>
                <a:gd name="f26" fmla="*/ f23 1 f2"/>
                <a:gd name="f27" fmla="*/ f25 1 148"/>
                <a:gd name="f28" fmla="*/ f24 1 150"/>
                <a:gd name="f29" fmla="*/ 148 f25 1"/>
                <a:gd name="f30" fmla="*/ 76 f24 1"/>
                <a:gd name="f31" fmla="*/ 75 f25 1"/>
                <a:gd name="f32" fmla="*/ 149 f24 1"/>
                <a:gd name="f33" fmla="*/ 0 f25 1"/>
                <a:gd name="f34" fmla="*/ 75 f24 1"/>
                <a:gd name="f35" fmla="*/ 74 f25 1"/>
                <a:gd name="f36" fmla="*/ 1 f24 1"/>
                <a:gd name="f37" fmla="+- f26 0 f1"/>
                <a:gd name="f38" fmla="*/ f29 1 148"/>
                <a:gd name="f39" fmla="*/ f30 1 150"/>
                <a:gd name="f40" fmla="*/ f31 1 148"/>
                <a:gd name="f41" fmla="*/ f32 1 150"/>
                <a:gd name="f42" fmla="*/ f33 1 148"/>
                <a:gd name="f43" fmla="*/ f34 1 150"/>
                <a:gd name="f44" fmla="*/ f35 1 148"/>
                <a:gd name="f45" fmla="*/ f36 1 150"/>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148" h="150">
                  <a:moveTo>
                    <a:pt x="f6" y="f8"/>
                  </a:moveTo>
                  <a:cubicBezTo>
                    <a:pt x="f6" y="f9"/>
                    <a:pt x="f10" y="f11"/>
                    <a:pt x="f12" y="f11"/>
                  </a:cubicBezTo>
                  <a:cubicBezTo>
                    <a:pt x="f13" y="f7"/>
                    <a:pt x="f5" y="f9"/>
                    <a:pt x="f5" y="f12"/>
                  </a:cubicBezTo>
                  <a:cubicBezTo>
                    <a:pt x="f5" y="f13"/>
                    <a:pt x="f14" y="f15"/>
                    <a:pt x="f16" y="f15"/>
                  </a:cubicBezTo>
                  <a:cubicBezTo>
                    <a:pt x="f10" y="f5"/>
                    <a:pt x="f6" y="f13"/>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4" name="Freeform 13">
              <a:extLst>
                <a:ext uri="{FF2B5EF4-FFF2-40B4-BE49-F238E27FC236}">
                  <a16:creationId xmlns:a16="http://schemas.microsoft.com/office/drawing/2014/main" id="{8DDACCC5-6548-3545-1AE8-FA776471DCA8}"/>
                </a:ext>
              </a:extLst>
            </p:cNvPr>
            <p:cNvSpPr/>
            <p:nvPr/>
          </p:nvSpPr>
          <p:spPr>
            <a:xfrm>
              <a:off x="6838953" y="2498726"/>
              <a:ext cx="261939" cy="261939"/>
            </a:xfrm>
            <a:custGeom>
              <a:avLst/>
              <a:gdLst>
                <a:gd name="f0" fmla="val 10800000"/>
                <a:gd name="f1" fmla="val 5400000"/>
                <a:gd name="f2" fmla="val 180"/>
                <a:gd name="f3" fmla="val w"/>
                <a:gd name="f4" fmla="val h"/>
                <a:gd name="f5" fmla="val 0"/>
                <a:gd name="f6" fmla="val 148"/>
                <a:gd name="f7" fmla="val 73"/>
                <a:gd name="f8" fmla="val 32"/>
                <a:gd name="f9" fmla="val 33"/>
                <a:gd name="f10" fmla="val 75"/>
                <a:gd name="f11" fmla="val 115"/>
                <a:gd name="f12" fmla="val 147"/>
                <a:gd name="f13" fmla="val 74"/>
                <a:gd name="f14" fmla="+- 0 0 -90"/>
                <a:gd name="f15" fmla="*/ f3 1 148"/>
                <a:gd name="f16" fmla="*/ f4 1 148"/>
                <a:gd name="f17" fmla="val f5"/>
                <a:gd name="f18" fmla="val f6"/>
                <a:gd name="f19" fmla="*/ f14 f0 1"/>
                <a:gd name="f20" fmla="+- f18 0 f17"/>
                <a:gd name="f21" fmla="*/ f19 1 f2"/>
                <a:gd name="f22" fmla="*/ f20 1 148"/>
                <a:gd name="f23" fmla="*/ 0 f20 1"/>
                <a:gd name="f24" fmla="*/ 73 f20 1"/>
                <a:gd name="f25" fmla="*/ 75 f20 1"/>
                <a:gd name="f26" fmla="*/ 148 f20 1"/>
                <a:gd name="f27" fmla="*/ 74 f20 1"/>
                <a:gd name="f28" fmla="+- f21 0 f1"/>
                <a:gd name="f29" fmla="*/ f23 1 148"/>
                <a:gd name="f30" fmla="*/ f24 1 148"/>
                <a:gd name="f31" fmla="*/ f25 1 148"/>
                <a:gd name="f32" fmla="*/ f26 1 148"/>
                <a:gd name="f33" fmla="*/ f27 1 148"/>
                <a:gd name="f34" fmla="*/ 0 1 f22"/>
                <a:gd name="f35" fmla="*/ f18 1 f22"/>
                <a:gd name="f36" fmla="*/ f29 1 f22"/>
                <a:gd name="f37" fmla="*/ f30 1 f22"/>
                <a:gd name="f38" fmla="*/ f31 1 f22"/>
                <a:gd name="f39" fmla="*/ f32 1 f22"/>
                <a:gd name="f40" fmla="*/ f33 1 f22"/>
                <a:gd name="f41" fmla="*/ f34 f15 1"/>
                <a:gd name="f42" fmla="*/ f35 f15 1"/>
                <a:gd name="f43" fmla="*/ f35 f16 1"/>
                <a:gd name="f44" fmla="*/ f34 f16 1"/>
                <a:gd name="f45" fmla="*/ f36 f15 1"/>
                <a:gd name="f46" fmla="*/ f37 f16 1"/>
                <a:gd name="f47" fmla="*/ f38 f15 1"/>
                <a:gd name="f48" fmla="*/ f36 f16 1"/>
                <a:gd name="f49" fmla="*/ f39 f15 1"/>
                <a:gd name="f50" fmla="*/ f40 f15 1"/>
                <a:gd name="f51" fmla="*/ f39 f16 1"/>
              </a:gdLst>
              <a:ahLst/>
              <a:cxnLst>
                <a:cxn ang="3cd4">
                  <a:pos x="hc" y="t"/>
                </a:cxn>
                <a:cxn ang="0">
                  <a:pos x="r" y="vc"/>
                </a:cxn>
                <a:cxn ang="cd4">
                  <a:pos x="hc" y="b"/>
                </a:cxn>
                <a:cxn ang="cd2">
                  <a:pos x="l" y="vc"/>
                </a:cxn>
                <a:cxn ang="f28">
                  <a:pos x="f45" y="f46"/>
                </a:cxn>
                <a:cxn ang="f28">
                  <a:pos x="f47" y="f48"/>
                </a:cxn>
                <a:cxn ang="f28">
                  <a:pos x="f49" y="f46"/>
                </a:cxn>
                <a:cxn ang="f28">
                  <a:pos x="f50" y="f51"/>
                </a:cxn>
                <a:cxn ang="f28">
                  <a:pos x="f45" y="f46"/>
                </a:cxn>
              </a:cxnLst>
              <a:rect l="f41" t="f44" r="f42" b="f43"/>
              <a:pathLst>
                <a:path w="148" h="148">
                  <a:moveTo>
                    <a:pt x="f5" y="f7"/>
                  </a:moveTo>
                  <a:cubicBezTo>
                    <a:pt x="f5" y="f8"/>
                    <a:pt x="f9" y="f5"/>
                    <a:pt x="f10" y="f5"/>
                  </a:cubicBezTo>
                  <a:cubicBezTo>
                    <a:pt x="f11" y="f5"/>
                    <a:pt x="f6" y="f9"/>
                    <a:pt x="f6" y="f7"/>
                  </a:cubicBezTo>
                  <a:cubicBezTo>
                    <a:pt x="f6" y="f11"/>
                    <a:pt x="f11" y="f12"/>
                    <a:pt x="f13" y="f6"/>
                  </a:cubicBezTo>
                  <a:cubicBezTo>
                    <a:pt x="f9" y="f6"/>
                    <a:pt x="f5" y="f11"/>
                    <a:pt x="f5"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5" name="Freeform 14">
              <a:extLst>
                <a:ext uri="{FF2B5EF4-FFF2-40B4-BE49-F238E27FC236}">
                  <a16:creationId xmlns:a16="http://schemas.microsoft.com/office/drawing/2014/main" id="{DA1E3A4F-0A6F-E2D1-00F2-29DC12D414A2}"/>
                </a:ext>
              </a:extLst>
            </p:cNvPr>
            <p:cNvSpPr/>
            <p:nvPr/>
          </p:nvSpPr>
          <p:spPr>
            <a:xfrm>
              <a:off x="6791321" y="539752"/>
              <a:ext cx="263520" cy="265111"/>
            </a:xfrm>
            <a:custGeom>
              <a:avLst/>
              <a:gdLst>
                <a:gd name="f0" fmla="val 10800000"/>
                <a:gd name="f1" fmla="val 5400000"/>
                <a:gd name="f2" fmla="val 180"/>
                <a:gd name="f3" fmla="val w"/>
                <a:gd name="f4" fmla="val h"/>
                <a:gd name="f5" fmla="val 0"/>
                <a:gd name="f6" fmla="val 149"/>
                <a:gd name="f7" fmla="val 150"/>
                <a:gd name="f8" fmla="val 75"/>
                <a:gd name="f9" fmla="val 33"/>
                <a:gd name="f10" fmla="val 116"/>
                <a:gd name="f11" fmla="val 1"/>
                <a:gd name="f12" fmla="val 73"/>
                <a:gd name="f13" fmla="val 34"/>
                <a:gd name="f14" fmla="val 36"/>
                <a:gd name="f15" fmla="val 77"/>
                <a:gd name="f16" fmla="val 115"/>
                <a:gd name="f17" fmla="+- 0 0 -90"/>
                <a:gd name="f18" fmla="*/ f3 1 149"/>
                <a:gd name="f19" fmla="*/ f4 1 150"/>
                <a:gd name="f20" fmla="val f5"/>
                <a:gd name="f21" fmla="val f6"/>
                <a:gd name="f22" fmla="val f7"/>
                <a:gd name="f23" fmla="*/ f17 f0 1"/>
                <a:gd name="f24" fmla="+- f22 0 f20"/>
                <a:gd name="f25" fmla="+- f21 0 f20"/>
                <a:gd name="f26" fmla="*/ f23 1 f2"/>
                <a:gd name="f27" fmla="*/ f25 1 149"/>
                <a:gd name="f28" fmla="*/ f24 1 150"/>
                <a:gd name="f29" fmla="*/ 75 f25 1"/>
                <a:gd name="f30" fmla="*/ 149 f24 1"/>
                <a:gd name="f31" fmla="*/ 1 f25 1"/>
                <a:gd name="f32" fmla="*/ 73 f24 1"/>
                <a:gd name="f33" fmla="*/ 77 f25 1"/>
                <a:gd name="f34" fmla="*/ 1 f24 1"/>
                <a:gd name="f35" fmla="*/ 149 f25 1"/>
                <a:gd name="f36" fmla="*/ 75 f24 1"/>
                <a:gd name="f37" fmla="+- f26 0 f1"/>
                <a:gd name="f38" fmla="*/ f29 1 149"/>
                <a:gd name="f39" fmla="*/ f30 1 150"/>
                <a:gd name="f40" fmla="*/ f31 1 149"/>
                <a:gd name="f41" fmla="*/ f32 1 150"/>
                <a:gd name="f42" fmla="*/ f33 1 149"/>
                <a:gd name="f43" fmla="*/ f34 1 150"/>
                <a:gd name="f44" fmla="*/ f35 1 149"/>
                <a:gd name="f45" fmla="*/ f36 1 150"/>
                <a:gd name="f46" fmla="*/ 0 1 f27"/>
                <a:gd name="f47" fmla="*/ f21 1 f27"/>
                <a:gd name="f48" fmla="*/ 0 1 f28"/>
                <a:gd name="f49" fmla="*/ f22 1 f28"/>
                <a:gd name="f50" fmla="*/ f38 1 f27"/>
                <a:gd name="f51" fmla="*/ f39 1 f28"/>
                <a:gd name="f52" fmla="*/ f40 1 f27"/>
                <a:gd name="f53" fmla="*/ f41 1 f28"/>
                <a:gd name="f54" fmla="*/ f42 1 f27"/>
                <a:gd name="f55" fmla="*/ f43 1 f28"/>
                <a:gd name="f56" fmla="*/ f44 1 f27"/>
                <a:gd name="f57" fmla="*/ f45 1 f28"/>
                <a:gd name="f58" fmla="*/ f46 f18 1"/>
                <a:gd name="f59" fmla="*/ f47 f18 1"/>
                <a:gd name="f60" fmla="*/ f49 f19 1"/>
                <a:gd name="f61" fmla="*/ f48 f19 1"/>
                <a:gd name="f62" fmla="*/ f50 f18 1"/>
                <a:gd name="f63" fmla="*/ f51 f19 1"/>
                <a:gd name="f64" fmla="*/ f52 f18 1"/>
                <a:gd name="f65" fmla="*/ f53 f19 1"/>
                <a:gd name="f66" fmla="*/ f54 f18 1"/>
                <a:gd name="f67" fmla="*/ f55 f19 1"/>
                <a:gd name="f68" fmla="*/ f56 f18 1"/>
                <a:gd name="f69" fmla="*/ f57 f19 1"/>
              </a:gdLst>
              <a:ahLst/>
              <a:cxnLst>
                <a:cxn ang="3cd4">
                  <a:pos x="hc" y="t"/>
                </a:cxn>
                <a:cxn ang="0">
                  <a:pos x="r" y="vc"/>
                </a:cxn>
                <a:cxn ang="cd4">
                  <a:pos x="hc" y="b"/>
                </a:cxn>
                <a:cxn ang="cd2">
                  <a:pos x="l" y="vc"/>
                </a:cxn>
                <a:cxn ang="f37">
                  <a:pos x="f62" y="f63"/>
                </a:cxn>
                <a:cxn ang="f37">
                  <a:pos x="f64" y="f65"/>
                </a:cxn>
                <a:cxn ang="f37">
                  <a:pos x="f66" y="f67"/>
                </a:cxn>
                <a:cxn ang="f37">
                  <a:pos x="f68" y="f69"/>
                </a:cxn>
                <a:cxn ang="f37">
                  <a:pos x="f62" y="f63"/>
                </a:cxn>
              </a:cxnLst>
              <a:rect l="f58" t="f61" r="f59" b="f60"/>
              <a:pathLst>
                <a:path w="149" h="150">
                  <a:moveTo>
                    <a:pt x="f8" y="f6"/>
                  </a:moveTo>
                  <a:cubicBezTo>
                    <a:pt x="f9" y="f6"/>
                    <a:pt x="f5" y="f10"/>
                    <a:pt x="f11" y="f12"/>
                  </a:cubicBezTo>
                  <a:cubicBezTo>
                    <a:pt x="f11" y="f13"/>
                    <a:pt x="f14" y="f5"/>
                    <a:pt x="f15" y="f11"/>
                  </a:cubicBezTo>
                  <a:cubicBezTo>
                    <a:pt x="f16" y="f11"/>
                    <a:pt x="f6" y="f14"/>
                    <a:pt x="f6" y="f8"/>
                  </a:cubicBezTo>
                  <a:cubicBezTo>
                    <a:pt x="f6" y="f10"/>
                    <a:pt x="f16" y="f7"/>
                    <a:pt x="f8"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6" name="Freeform 15">
              <a:extLst>
                <a:ext uri="{FF2B5EF4-FFF2-40B4-BE49-F238E27FC236}">
                  <a16:creationId xmlns:a16="http://schemas.microsoft.com/office/drawing/2014/main" id="{20FB3B9E-8476-B413-048D-F6333362A4AE}"/>
                </a:ext>
              </a:extLst>
            </p:cNvPr>
            <p:cNvSpPr/>
            <p:nvPr/>
          </p:nvSpPr>
          <p:spPr>
            <a:xfrm>
              <a:off x="6475415" y="2927351"/>
              <a:ext cx="261939" cy="263520"/>
            </a:xfrm>
            <a:custGeom>
              <a:avLst/>
              <a:gdLst>
                <a:gd name="f0" fmla="val 10800000"/>
                <a:gd name="f1" fmla="val 5400000"/>
                <a:gd name="f2" fmla="val 180"/>
                <a:gd name="f3" fmla="val w"/>
                <a:gd name="f4" fmla="val h"/>
                <a:gd name="f5" fmla="val 0"/>
                <a:gd name="f6" fmla="val 148"/>
                <a:gd name="f7" fmla="val 149"/>
                <a:gd name="f8" fmla="val 74"/>
                <a:gd name="f9" fmla="val 1"/>
                <a:gd name="f10" fmla="val 115"/>
                <a:gd name="f11" fmla="val 34"/>
                <a:gd name="f12" fmla="val 116"/>
                <a:gd name="f13" fmla="val 73"/>
                <a:gd name="f14" fmla="val 33"/>
                <a:gd name="f15" fmla="+- 0 0 -90"/>
                <a:gd name="f16" fmla="*/ f3 1 148"/>
                <a:gd name="f17" fmla="*/ f4 1 149"/>
                <a:gd name="f18" fmla="val f5"/>
                <a:gd name="f19" fmla="val f6"/>
                <a:gd name="f20" fmla="val f7"/>
                <a:gd name="f21" fmla="*/ f15 f0 1"/>
                <a:gd name="f22" fmla="+- f20 0 f18"/>
                <a:gd name="f23" fmla="+- f19 0 f18"/>
                <a:gd name="f24" fmla="*/ f21 1 f2"/>
                <a:gd name="f25" fmla="*/ f23 1 148"/>
                <a:gd name="f26" fmla="*/ f22 1 149"/>
                <a:gd name="f27" fmla="*/ 74 f23 1"/>
                <a:gd name="f28" fmla="*/ 1 f22 1"/>
                <a:gd name="f29" fmla="*/ 148 f23 1"/>
                <a:gd name="f30" fmla="*/ 74 f22 1"/>
                <a:gd name="f31" fmla="*/ 73 f23 1"/>
                <a:gd name="f32" fmla="*/ 149 f22 1"/>
                <a:gd name="f33" fmla="*/ 0 f23 1"/>
                <a:gd name="f34" fmla="+- f24 0 f1"/>
                <a:gd name="f35" fmla="*/ f27 1 148"/>
                <a:gd name="f36" fmla="*/ f28 1 149"/>
                <a:gd name="f37" fmla="*/ f29 1 148"/>
                <a:gd name="f38" fmla="*/ f30 1 149"/>
                <a:gd name="f39" fmla="*/ f31 1 148"/>
                <a:gd name="f40" fmla="*/ f32 1 149"/>
                <a:gd name="f41" fmla="*/ f33 1 148"/>
                <a:gd name="f42" fmla="*/ 0 1 f25"/>
                <a:gd name="f43" fmla="*/ f19 1 f25"/>
                <a:gd name="f44" fmla="*/ 0 1 f26"/>
                <a:gd name="f45" fmla="*/ f20 1 f26"/>
                <a:gd name="f46" fmla="*/ f35 1 f25"/>
                <a:gd name="f47" fmla="*/ f36 1 f26"/>
                <a:gd name="f48" fmla="*/ f37 1 f25"/>
                <a:gd name="f49" fmla="*/ f38 1 f26"/>
                <a:gd name="f50" fmla="*/ f39 1 f25"/>
                <a:gd name="f51" fmla="*/ f40 1 f26"/>
                <a:gd name="f52" fmla="*/ f41 1 f25"/>
                <a:gd name="f53" fmla="*/ f42 f16 1"/>
                <a:gd name="f54" fmla="*/ f43 f16 1"/>
                <a:gd name="f55" fmla="*/ f45 f17 1"/>
                <a:gd name="f56" fmla="*/ f44 f17 1"/>
                <a:gd name="f57" fmla="*/ f46 f16 1"/>
                <a:gd name="f58" fmla="*/ f47 f17 1"/>
                <a:gd name="f59" fmla="*/ f48 f16 1"/>
                <a:gd name="f60" fmla="*/ f49 f17 1"/>
                <a:gd name="f61" fmla="*/ f50 f16 1"/>
                <a:gd name="f62" fmla="*/ f51 f17 1"/>
                <a:gd name="f63" fmla="*/ f52 f16 1"/>
              </a:gdLst>
              <a:ahLst/>
              <a:cxnLst>
                <a:cxn ang="3cd4">
                  <a:pos x="hc" y="t"/>
                </a:cxn>
                <a:cxn ang="0">
                  <a:pos x="r" y="vc"/>
                </a:cxn>
                <a:cxn ang="cd4">
                  <a:pos x="hc" y="b"/>
                </a:cxn>
                <a:cxn ang="cd2">
                  <a:pos x="l" y="vc"/>
                </a:cxn>
                <a:cxn ang="f34">
                  <a:pos x="f57" y="f58"/>
                </a:cxn>
                <a:cxn ang="f34">
                  <a:pos x="f59" y="f60"/>
                </a:cxn>
                <a:cxn ang="f34">
                  <a:pos x="f61" y="f62"/>
                </a:cxn>
                <a:cxn ang="f34">
                  <a:pos x="f63" y="f60"/>
                </a:cxn>
                <a:cxn ang="f34">
                  <a:pos x="f57" y="f58"/>
                </a:cxn>
              </a:cxnLst>
              <a:rect l="f53" t="f56" r="f54" b="f55"/>
              <a:pathLst>
                <a:path w="148" h="149">
                  <a:moveTo>
                    <a:pt x="f8" y="f9"/>
                  </a:moveTo>
                  <a:cubicBezTo>
                    <a:pt x="f10" y="f9"/>
                    <a:pt x="f6" y="f11"/>
                    <a:pt x="f6" y="f8"/>
                  </a:cubicBezTo>
                  <a:cubicBezTo>
                    <a:pt x="f6" y="f12"/>
                    <a:pt x="f10" y="f7"/>
                    <a:pt x="f13" y="f7"/>
                  </a:cubicBezTo>
                  <a:cubicBezTo>
                    <a:pt x="f14" y="f7"/>
                    <a:pt x="f5" y="f10"/>
                    <a:pt x="f5" y="f8"/>
                  </a:cubicBezTo>
                  <a:cubicBezTo>
                    <a:pt x="f5" y="f14"/>
                    <a:pt x="f14" y="f5"/>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7" name="Freeform 16">
              <a:extLst>
                <a:ext uri="{FF2B5EF4-FFF2-40B4-BE49-F238E27FC236}">
                  <a16:creationId xmlns:a16="http://schemas.microsoft.com/office/drawing/2014/main" id="{8DFDCF4F-5CDF-D825-44CE-99BA391FAADC}"/>
                </a:ext>
              </a:extLst>
            </p:cNvPr>
            <p:cNvSpPr/>
            <p:nvPr/>
          </p:nvSpPr>
          <p:spPr>
            <a:xfrm>
              <a:off x="7510460" y="1450979"/>
              <a:ext cx="260347" cy="261939"/>
            </a:xfrm>
            <a:custGeom>
              <a:avLst/>
              <a:gdLst>
                <a:gd name="f0" fmla="val 10800000"/>
                <a:gd name="f1" fmla="val 5400000"/>
                <a:gd name="f2" fmla="val 180"/>
                <a:gd name="f3" fmla="val w"/>
                <a:gd name="f4" fmla="val h"/>
                <a:gd name="f5" fmla="val 0"/>
                <a:gd name="f6" fmla="val 147"/>
                <a:gd name="f7" fmla="val 148"/>
                <a:gd name="f8" fmla="val 74"/>
                <a:gd name="f9" fmla="val 32"/>
                <a:gd name="f10" fmla="val 115"/>
                <a:gd name="f11" fmla="val 34"/>
                <a:gd name="f12" fmla="val 33"/>
                <a:gd name="f13" fmla="val 73"/>
                <a:gd name="f14" fmla="val 114"/>
                <a:gd name="f15" fmla="val 75"/>
                <a:gd name="f16" fmla="+- 0 0 -90"/>
                <a:gd name="f17" fmla="*/ f3 1 147"/>
                <a:gd name="f18" fmla="*/ f4 1 148"/>
                <a:gd name="f19" fmla="val f5"/>
                <a:gd name="f20" fmla="val f6"/>
                <a:gd name="f21" fmla="val f7"/>
                <a:gd name="f22" fmla="*/ f16 f0 1"/>
                <a:gd name="f23" fmla="+- f21 0 f19"/>
                <a:gd name="f24" fmla="+- f20 0 f19"/>
                <a:gd name="f25" fmla="*/ f22 1 f2"/>
                <a:gd name="f26" fmla="*/ f24 1 147"/>
                <a:gd name="f27" fmla="*/ f23 1 148"/>
                <a:gd name="f28" fmla="*/ 74 f24 1"/>
                <a:gd name="f29" fmla="*/ 148 f23 1"/>
                <a:gd name="f30" fmla="*/ 0 f24 1"/>
                <a:gd name="f31" fmla="*/ 74 f23 1"/>
                <a:gd name="f32" fmla="*/ 73 f24 1"/>
                <a:gd name="f33" fmla="*/ 0 f23 1"/>
                <a:gd name="f34" fmla="*/ 147 f24 1"/>
                <a:gd name="f35" fmla="*/ 75 f23 1"/>
                <a:gd name="f36" fmla="+- f25 0 f1"/>
                <a:gd name="f37" fmla="*/ f28 1 147"/>
                <a:gd name="f38" fmla="*/ f29 1 148"/>
                <a:gd name="f39" fmla="*/ f30 1 147"/>
                <a:gd name="f40" fmla="*/ f31 1 148"/>
                <a:gd name="f41" fmla="*/ f32 1 147"/>
                <a:gd name="f42" fmla="*/ f33 1 148"/>
                <a:gd name="f43" fmla="*/ f34 1 147"/>
                <a:gd name="f44" fmla="*/ f35 1 148"/>
                <a:gd name="f45" fmla="*/ 0 1 f26"/>
                <a:gd name="f46" fmla="*/ f20 1 f26"/>
                <a:gd name="f47" fmla="*/ 0 1 f27"/>
                <a:gd name="f48" fmla="*/ f21 1 f27"/>
                <a:gd name="f49" fmla="*/ f37 1 f26"/>
                <a:gd name="f50" fmla="*/ f38 1 f27"/>
                <a:gd name="f51" fmla="*/ f39 1 f26"/>
                <a:gd name="f52" fmla="*/ f40 1 f27"/>
                <a:gd name="f53" fmla="*/ f41 1 f26"/>
                <a:gd name="f54" fmla="*/ f42 1 f27"/>
                <a:gd name="f55" fmla="*/ f43 1 f26"/>
                <a:gd name="f56" fmla="*/ f44 1 f27"/>
                <a:gd name="f57" fmla="*/ f45 f17 1"/>
                <a:gd name="f58" fmla="*/ f46 f17 1"/>
                <a:gd name="f59" fmla="*/ f48 f18 1"/>
                <a:gd name="f60" fmla="*/ f47 f18 1"/>
                <a:gd name="f61" fmla="*/ f49 f17 1"/>
                <a:gd name="f62" fmla="*/ f50 f18 1"/>
                <a:gd name="f63" fmla="*/ f51 f17 1"/>
                <a:gd name="f64" fmla="*/ f52 f18 1"/>
                <a:gd name="f65" fmla="*/ f53 f17 1"/>
                <a:gd name="f66" fmla="*/ f54 f18 1"/>
                <a:gd name="f67" fmla="*/ f55 f17 1"/>
                <a:gd name="f68" fmla="*/ f56 f18 1"/>
              </a:gdLst>
              <a:ahLst/>
              <a:cxnLst>
                <a:cxn ang="3cd4">
                  <a:pos x="hc" y="t"/>
                </a:cxn>
                <a:cxn ang="0">
                  <a:pos x="r" y="vc"/>
                </a:cxn>
                <a:cxn ang="cd4">
                  <a:pos x="hc" y="b"/>
                </a:cxn>
                <a:cxn ang="cd2">
                  <a:pos x="l" y="vc"/>
                </a:cxn>
                <a:cxn ang="f36">
                  <a:pos x="f61" y="f62"/>
                </a:cxn>
                <a:cxn ang="f36">
                  <a:pos x="f63" y="f64"/>
                </a:cxn>
                <a:cxn ang="f36">
                  <a:pos x="f65" y="f66"/>
                </a:cxn>
                <a:cxn ang="f36">
                  <a:pos x="f67" y="f68"/>
                </a:cxn>
                <a:cxn ang="f36">
                  <a:pos x="f61" y="f62"/>
                </a:cxn>
              </a:cxnLst>
              <a:rect l="f57" t="f60" r="f58" b="f59"/>
              <a:pathLst>
                <a:path w="147" h="148">
                  <a:moveTo>
                    <a:pt x="f8" y="f7"/>
                  </a:moveTo>
                  <a:cubicBezTo>
                    <a:pt x="f9" y="f7"/>
                    <a:pt x="f5" y="f10"/>
                    <a:pt x="f5" y="f8"/>
                  </a:cubicBezTo>
                  <a:cubicBezTo>
                    <a:pt x="f5" y="f11"/>
                    <a:pt x="f12" y="f5"/>
                    <a:pt x="f13" y="f5"/>
                  </a:cubicBezTo>
                  <a:cubicBezTo>
                    <a:pt x="f14" y="f5"/>
                    <a:pt x="f6" y="f11"/>
                    <a:pt x="f6" y="f15"/>
                  </a:cubicBezTo>
                  <a:cubicBezTo>
                    <a:pt x="f6" y="f10"/>
                    <a:pt x="f14"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8" name="Freeform 17">
              <a:extLst>
                <a:ext uri="{FF2B5EF4-FFF2-40B4-BE49-F238E27FC236}">
                  <a16:creationId xmlns:a16="http://schemas.microsoft.com/office/drawing/2014/main" id="{7FEB90DC-999C-E2C7-4743-2A2E41B6BF6F}"/>
                </a:ext>
              </a:extLst>
            </p:cNvPr>
            <p:cNvSpPr/>
            <p:nvPr/>
          </p:nvSpPr>
          <p:spPr>
            <a:xfrm>
              <a:off x="6478588" y="2676521"/>
              <a:ext cx="46040" cy="26983"/>
            </a:xfrm>
            <a:custGeom>
              <a:avLst/>
              <a:gdLst>
                <a:gd name="f0" fmla="val 10800000"/>
                <a:gd name="f1" fmla="val 5400000"/>
                <a:gd name="f2" fmla="val 180"/>
                <a:gd name="f3" fmla="val w"/>
                <a:gd name="f4" fmla="val h"/>
                <a:gd name="f5" fmla="val 0"/>
                <a:gd name="f6" fmla="val 26"/>
                <a:gd name="f7" fmla="val 15"/>
                <a:gd name="f8" fmla="val 19"/>
                <a:gd name="f9" fmla="val 13"/>
                <a:gd name="f10" fmla="val 14"/>
                <a:gd name="f11" fmla="val 9"/>
                <a:gd name="f12" fmla="val 6"/>
                <a:gd name="f13" fmla="val 4"/>
                <a:gd name="f14" fmla="val 12"/>
                <a:gd name="f15" fmla="val 2"/>
                <a:gd name="f16" fmla="val 7"/>
                <a:gd name="f17" fmla="val 5"/>
                <a:gd name="f18" fmla="val 8"/>
                <a:gd name="f19" fmla="val 1"/>
                <a:gd name="f20" fmla="val 11"/>
                <a:gd name="f21" fmla="val 18"/>
                <a:gd name="f22" fmla="val 21"/>
                <a:gd name="f23" fmla="val 23"/>
                <a:gd name="f24" fmla="val 20"/>
                <a:gd name="f25" fmla="+- 0 0 -90"/>
                <a:gd name="f26" fmla="*/ f3 1 26"/>
                <a:gd name="f27" fmla="*/ f4 1 15"/>
                <a:gd name="f28" fmla="val f5"/>
                <a:gd name="f29" fmla="val f6"/>
                <a:gd name="f30" fmla="val f7"/>
                <a:gd name="f31" fmla="*/ f25 f0 1"/>
                <a:gd name="f32" fmla="+- f30 0 f28"/>
                <a:gd name="f33" fmla="+- f29 0 f28"/>
                <a:gd name="f34" fmla="*/ f31 1 f2"/>
                <a:gd name="f35" fmla="*/ f33 1 26"/>
                <a:gd name="f36" fmla="*/ f32 1 15"/>
                <a:gd name="f37" fmla="*/ 19 f33 1"/>
                <a:gd name="f38" fmla="*/ 15 f32 1"/>
                <a:gd name="f39" fmla="*/ 6 f33 1"/>
                <a:gd name="f40" fmla="*/ 13 f32 1"/>
                <a:gd name="f41" fmla="*/ 0 f33 1"/>
                <a:gd name="f42" fmla="*/ 7 f32 1"/>
                <a:gd name="f43" fmla="*/ 8 f33 1"/>
                <a:gd name="f44" fmla="*/ 1 f32 1"/>
                <a:gd name="f45" fmla="*/ 18 f33 1"/>
                <a:gd name="f46" fmla="*/ 2 f32 1"/>
                <a:gd name="f47" fmla="*/ 26 f33 1"/>
                <a:gd name="f48" fmla="*/ 9 f32 1"/>
                <a:gd name="f49" fmla="+- f34 0 f1"/>
                <a:gd name="f50" fmla="*/ f37 1 26"/>
                <a:gd name="f51" fmla="*/ f38 1 15"/>
                <a:gd name="f52" fmla="*/ f39 1 26"/>
                <a:gd name="f53" fmla="*/ f40 1 15"/>
                <a:gd name="f54" fmla="*/ f41 1 26"/>
                <a:gd name="f55" fmla="*/ f42 1 15"/>
                <a:gd name="f56" fmla="*/ f43 1 26"/>
                <a:gd name="f57" fmla="*/ f44 1 15"/>
                <a:gd name="f58" fmla="*/ f45 1 26"/>
                <a:gd name="f59" fmla="*/ f46 1 15"/>
                <a:gd name="f60" fmla="*/ f47 1 26"/>
                <a:gd name="f61" fmla="*/ f48 1 15"/>
                <a:gd name="f62" fmla="*/ 0 1 f35"/>
                <a:gd name="f63" fmla="*/ f29 1 f35"/>
                <a:gd name="f64" fmla="*/ 0 1 f36"/>
                <a:gd name="f65" fmla="*/ f30 1 f36"/>
                <a:gd name="f66" fmla="*/ f50 1 f35"/>
                <a:gd name="f67" fmla="*/ f51 1 f36"/>
                <a:gd name="f68" fmla="*/ f52 1 f35"/>
                <a:gd name="f69" fmla="*/ f53 1 f36"/>
                <a:gd name="f70" fmla="*/ f54 1 f35"/>
                <a:gd name="f71" fmla="*/ f55 1 f36"/>
                <a:gd name="f72" fmla="*/ f56 1 f35"/>
                <a:gd name="f73" fmla="*/ f57 1 f36"/>
                <a:gd name="f74" fmla="*/ f58 1 f35"/>
                <a:gd name="f75" fmla="*/ f59 1 f36"/>
                <a:gd name="f76" fmla="*/ f60 1 f35"/>
                <a:gd name="f77" fmla="*/ f61 1 f36"/>
                <a:gd name="f78" fmla="*/ f62 f26 1"/>
                <a:gd name="f79" fmla="*/ f63 f26 1"/>
                <a:gd name="f80" fmla="*/ f65 f27 1"/>
                <a:gd name="f81" fmla="*/ f64 f27 1"/>
                <a:gd name="f82" fmla="*/ f66 f26 1"/>
                <a:gd name="f83" fmla="*/ f67 f27 1"/>
                <a:gd name="f84" fmla="*/ f68 f26 1"/>
                <a:gd name="f85" fmla="*/ f69 f27 1"/>
                <a:gd name="f86" fmla="*/ f70 f26 1"/>
                <a:gd name="f87" fmla="*/ f71 f27 1"/>
                <a:gd name="f88" fmla="*/ f72 f26 1"/>
                <a:gd name="f89" fmla="*/ f73 f27 1"/>
                <a:gd name="f90" fmla="*/ f74 f26 1"/>
                <a:gd name="f91" fmla="*/ f75 f27 1"/>
                <a:gd name="f92" fmla="*/ f76 f26 1"/>
                <a:gd name="f93" fmla="*/ f77 f27 1"/>
              </a:gdLst>
              <a:ahLst/>
              <a:cxnLst>
                <a:cxn ang="3cd4">
                  <a:pos x="hc" y="t"/>
                </a:cxn>
                <a:cxn ang="0">
                  <a:pos x="r" y="vc"/>
                </a:cxn>
                <a:cxn ang="cd4">
                  <a:pos x="hc" y="b"/>
                </a:cxn>
                <a:cxn ang="cd2">
                  <a:pos x="l" y="vc"/>
                </a:cxn>
                <a:cxn ang="f49">
                  <a:pos x="f82" y="f83"/>
                </a:cxn>
                <a:cxn ang="f49">
                  <a:pos x="f84" y="f85"/>
                </a:cxn>
                <a:cxn ang="f49">
                  <a:pos x="f86" y="f87"/>
                </a:cxn>
                <a:cxn ang="f49">
                  <a:pos x="f88" y="f89"/>
                </a:cxn>
                <a:cxn ang="f49">
                  <a:pos x="f90" y="f91"/>
                </a:cxn>
                <a:cxn ang="f49">
                  <a:pos x="f92" y="f93"/>
                </a:cxn>
                <a:cxn ang="f49">
                  <a:pos x="f82" y="f83"/>
                </a:cxn>
              </a:cxnLst>
              <a:rect l="f78" t="f81" r="f79" b="f80"/>
              <a:pathLst>
                <a:path w="26" h="15">
                  <a:moveTo>
                    <a:pt x="f8" y="f7"/>
                  </a:moveTo>
                  <a:cubicBezTo>
                    <a:pt x="f9" y="f10"/>
                    <a:pt x="f11" y="f10"/>
                    <a:pt x="f12" y="f9"/>
                  </a:cubicBezTo>
                  <a:cubicBezTo>
                    <a:pt x="f13" y="f14"/>
                    <a:pt x="f15" y="f11"/>
                    <a:pt x="f5" y="f16"/>
                  </a:cubicBezTo>
                  <a:cubicBezTo>
                    <a:pt x="f15" y="f17"/>
                    <a:pt x="f17" y="f15"/>
                    <a:pt x="f18" y="f19"/>
                  </a:cubicBezTo>
                  <a:cubicBezTo>
                    <a:pt x="f20" y="f5"/>
                    <a:pt x="f7" y="f19"/>
                    <a:pt x="f21" y="f15"/>
                  </a:cubicBezTo>
                  <a:cubicBezTo>
                    <a:pt x="f22" y="f13"/>
                    <a:pt x="f23" y="f16"/>
                    <a:pt x="f6" y="f11"/>
                  </a:cubicBezTo>
                  <a:cubicBezTo>
                    <a:pt x="f23" y="f20"/>
                    <a:pt x="f24" y="f10"/>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9" name="Freeform 18">
              <a:extLst>
                <a:ext uri="{FF2B5EF4-FFF2-40B4-BE49-F238E27FC236}">
                  <a16:creationId xmlns:a16="http://schemas.microsoft.com/office/drawing/2014/main" id="{3580FA5B-C04D-F6DF-9FF1-D8E03E805C9F}"/>
                </a:ext>
              </a:extLst>
            </p:cNvPr>
            <p:cNvSpPr/>
            <p:nvPr/>
          </p:nvSpPr>
          <p:spPr>
            <a:xfrm>
              <a:off x="7566029" y="1997077"/>
              <a:ext cx="25402" cy="49213"/>
            </a:xfrm>
            <a:custGeom>
              <a:avLst/>
              <a:gdLst>
                <a:gd name="f0" fmla="val 10800000"/>
                <a:gd name="f1" fmla="val 5400000"/>
                <a:gd name="f2" fmla="val 180"/>
                <a:gd name="f3" fmla="val w"/>
                <a:gd name="f4" fmla="val h"/>
                <a:gd name="f5" fmla="val 0"/>
                <a:gd name="f6" fmla="val 15"/>
                <a:gd name="f7" fmla="val 28"/>
                <a:gd name="f8" fmla="val 8"/>
                <a:gd name="f9" fmla="val 11"/>
                <a:gd name="f10" fmla="val 3"/>
                <a:gd name="f11" fmla="val 5"/>
                <a:gd name="f12" fmla="val 6"/>
                <a:gd name="f13" fmla="val 13"/>
                <a:gd name="f14" fmla="val 14"/>
                <a:gd name="f15" fmla="val 10"/>
                <a:gd name="f16" fmla="val 21"/>
                <a:gd name="f17" fmla="val 27"/>
                <a:gd name="f18" fmla="val 26"/>
                <a:gd name="f19" fmla="val 16"/>
                <a:gd name="f20" fmla="val 2"/>
                <a:gd name="f21" fmla="val 7"/>
                <a:gd name="f22" fmla="val 4"/>
                <a:gd name="f23" fmla="+- 0 0 -90"/>
                <a:gd name="f24" fmla="*/ f3 1 15"/>
                <a:gd name="f25" fmla="*/ f4 1 28"/>
                <a:gd name="f26" fmla="val f5"/>
                <a:gd name="f27" fmla="val f6"/>
                <a:gd name="f28" fmla="val f7"/>
                <a:gd name="f29" fmla="*/ f23 f0 1"/>
                <a:gd name="f30" fmla="+- f28 0 f26"/>
                <a:gd name="f31" fmla="+- f27 0 f26"/>
                <a:gd name="f32" fmla="*/ f29 1 f2"/>
                <a:gd name="f33" fmla="*/ f31 1 15"/>
                <a:gd name="f34" fmla="*/ f30 1 28"/>
                <a:gd name="f35" fmla="*/ 8 f31 1"/>
                <a:gd name="f36" fmla="*/ 0 f30 1"/>
                <a:gd name="f37" fmla="*/ 15 f31 1"/>
                <a:gd name="f38" fmla="*/ 6 f30 1"/>
                <a:gd name="f39" fmla="*/ 6 f31 1"/>
                <a:gd name="f40" fmla="*/ 27 f30 1"/>
                <a:gd name="f41" fmla="*/ 0 f31 1"/>
                <a:gd name="f42" fmla="*/ 26 f30 1"/>
                <a:gd name="f43" fmla="*/ 2 f31 1"/>
                <a:gd name="f44" fmla="*/ 11 f30 1"/>
                <a:gd name="f45" fmla="+- f32 0 f1"/>
                <a:gd name="f46" fmla="*/ f35 1 15"/>
                <a:gd name="f47" fmla="*/ f36 1 28"/>
                <a:gd name="f48" fmla="*/ f37 1 15"/>
                <a:gd name="f49" fmla="*/ f38 1 28"/>
                <a:gd name="f50" fmla="*/ f39 1 15"/>
                <a:gd name="f51" fmla="*/ f40 1 28"/>
                <a:gd name="f52" fmla="*/ f41 1 15"/>
                <a:gd name="f53" fmla="*/ f42 1 28"/>
                <a:gd name="f54" fmla="*/ f43 1 15"/>
                <a:gd name="f55" fmla="*/ f44 1 28"/>
                <a:gd name="f56" fmla="*/ 0 1 f33"/>
                <a:gd name="f57" fmla="*/ f27 1 f33"/>
                <a:gd name="f58" fmla="*/ 0 1 f34"/>
                <a:gd name="f59" fmla="*/ f28 1 f34"/>
                <a:gd name="f60" fmla="*/ f46 1 f33"/>
                <a:gd name="f61" fmla="*/ f47 1 f34"/>
                <a:gd name="f62" fmla="*/ f48 1 f33"/>
                <a:gd name="f63" fmla="*/ f49 1 f34"/>
                <a:gd name="f64" fmla="*/ f50 1 f33"/>
                <a:gd name="f65" fmla="*/ f51 1 f34"/>
                <a:gd name="f66" fmla="*/ f52 1 f33"/>
                <a:gd name="f67" fmla="*/ f53 1 f34"/>
                <a:gd name="f68" fmla="*/ f54 1 f33"/>
                <a:gd name="f69" fmla="*/ f55 1 f34"/>
                <a:gd name="f70" fmla="*/ f56 f24 1"/>
                <a:gd name="f71" fmla="*/ f57 f24 1"/>
                <a:gd name="f72" fmla="*/ f59 f25 1"/>
                <a:gd name="f73" fmla="*/ f58 f25 1"/>
                <a:gd name="f74" fmla="*/ f60 f24 1"/>
                <a:gd name="f75" fmla="*/ f61 f25 1"/>
                <a:gd name="f76" fmla="*/ f62 f24 1"/>
                <a:gd name="f77" fmla="*/ f63 f25 1"/>
                <a:gd name="f78" fmla="*/ f64 f24 1"/>
                <a:gd name="f79" fmla="*/ f65 f25 1"/>
                <a:gd name="f80" fmla="*/ f66 f24 1"/>
                <a:gd name="f81" fmla="*/ f67 f25 1"/>
                <a:gd name="f82" fmla="*/ f68 f24 1"/>
                <a:gd name="f83" fmla="*/ f69 f25 1"/>
              </a:gdLst>
              <a:ahLst/>
              <a:cxnLst>
                <a:cxn ang="3cd4">
                  <a:pos x="hc" y="t"/>
                </a:cxn>
                <a:cxn ang="0">
                  <a:pos x="r" y="vc"/>
                </a:cxn>
                <a:cxn ang="cd4">
                  <a:pos x="hc" y="b"/>
                </a:cxn>
                <a:cxn ang="cd2">
                  <a:pos x="l" y="vc"/>
                </a:cxn>
                <a:cxn ang="f45">
                  <a:pos x="f74" y="f75"/>
                </a:cxn>
                <a:cxn ang="f45">
                  <a:pos x="f76" y="f77"/>
                </a:cxn>
                <a:cxn ang="f45">
                  <a:pos x="f78" y="f79"/>
                </a:cxn>
                <a:cxn ang="f45">
                  <a:pos x="f80" y="f81"/>
                </a:cxn>
                <a:cxn ang="f45">
                  <a:pos x="f82" y="f83"/>
                </a:cxn>
                <a:cxn ang="f45">
                  <a:pos x="f74" y="f75"/>
                </a:cxn>
              </a:cxnLst>
              <a:rect l="f70" t="f73" r="f71" b="f72"/>
              <a:pathLst>
                <a:path w="15" h="28">
                  <a:moveTo>
                    <a:pt x="f8" y="f5"/>
                  </a:moveTo>
                  <a:cubicBezTo>
                    <a:pt x="f9" y="f10"/>
                    <a:pt x="f6" y="f11"/>
                    <a:pt x="f6" y="f12"/>
                  </a:cubicBezTo>
                  <a:cubicBezTo>
                    <a:pt x="f13" y="f14"/>
                    <a:pt x="f15" y="f16"/>
                    <a:pt x="f12" y="f17"/>
                  </a:cubicBezTo>
                  <a:cubicBezTo>
                    <a:pt x="f12" y="f7"/>
                    <a:pt x="f5" y="f17"/>
                    <a:pt x="f5" y="f18"/>
                  </a:cubicBezTo>
                  <a:cubicBezTo>
                    <a:pt x="f5" y="f16"/>
                    <a:pt x="f5" y="f19"/>
                    <a:pt x="f20" y="f9"/>
                  </a:cubicBezTo>
                  <a:cubicBezTo>
                    <a:pt x="f10" y="f21"/>
                    <a:pt x="f12" y="f22"/>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0" name="Freeform 19">
              <a:extLst>
                <a:ext uri="{FF2B5EF4-FFF2-40B4-BE49-F238E27FC236}">
                  <a16:creationId xmlns:a16="http://schemas.microsoft.com/office/drawing/2014/main" id="{C8620545-184E-8FEF-BD94-4A0626B28C27}"/>
                </a:ext>
              </a:extLst>
            </p:cNvPr>
            <p:cNvSpPr/>
            <p:nvPr/>
          </p:nvSpPr>
          <p:spPr>
            <a:xfrm>
              <a:off x="6573841" y="2682877"/>
              <a:ext cx="47621" cy="25402"/>
            </a:xfrm>
            <a:custGeom>
              <a:avLst/>
              <a:gdLst>
                <a:gd name="f0" fmla="val 10800000"/>
                <a:gd name="f1" fmla="val 5400000"/>
                <a:gd name="f2" fmla="val 180"/>
                <a:gd name="f3" fmla="val w"/>
                <a:gd name="f4" fmla="val h"/>
                <a:gd name="f5" fmla="val 0"/>
                <a:gd name="f6" fmla="val 27"/>
                <a:gd name="f7" fmla="val 14"/>
                <a:gd name="f8" fmla="val 13"/>
                <a:gd name="f9" fmla="val 11"/>
                <a:gd name="f10" fmla="val 8"/>
                <a:gd name="f11" fmla="val 6"/>
                <a:gd name="f12" fmla="val 4"/>
                <a:gd name="f13" fmla="val 2"/>
                <a:gd name="f14" fmla="val 9"/>
                <a:gd name="f15" fmla="val 1"/>
                <a:gd name="f16" fmla="val 10"/>
                <a:gd name="f17" fmla="val 15"/>
                <a:gd name="f18" fmla="val 18"/>
                <a:gd name="f19" fmla="val 22"/>
                <a:gd name="f20" fmla="val 24"/>
                <a:gd name="f21" fmla="val 19"/>
                <a:gd name="f22" fmla="val 17"/>
                <a:gd name="f23" fmla="+- 0 0 -90"/>
                <a:gd name="f24" fmla="*/ f3 1 27"/>
                <a:gd name="f25" fmla="*/ f4 1 14"/>
                <a:gd name="f26" fmla="val f5"/>
                <a:gd name="f27" fmla="val f6"/>
                <a:gd name="f28" fmla="val f7"/>
                <a:gd name="f29" fmla="*/ f23 f0 1"/>
                <a:gd name="f30" fmla="+- f28 0 f26"/>
                <a:gd name="f31" fmla="+- f27 0 f26"/>
                <a:gd name="f32" fmla="*/ f29 1 f2"/>
                <a:gd name="f33" fmla="*/ f31 1 27"/>
                <a:gd name="f34" fmla="*/ f30 1 14"/>
                <a:gd name="f35" fmla="*/ 13 f31 1"/>
                <a:gd name="f36" fmla="*/ 13 f30 1"/>
                <a:gd name="f37" fmla="*/ 6 f31 1"/>
                <a:gd name="f38" fmla="*/ 0 f31 1"/>
                <a:gd name="f39" fmla="*/ 6 f30 1"/>
                <a:gd name="f40" fmla="*/ 1 f30 1"/>
                <a:gd name="f41" fmla="*/ 18 f31 1"/>
                <a:gd name="f42" fmla="*/ 27 f31 1"/>
                <a:gd name="f43" fmla="*/ 19 f31 1"/>
                <a:gd name="f44" fmla="+- f32 0 f1"/>
                <a:gd name="f45" fmla="*/ f35 1 27"/>
                <a:gd name="f46" fmla="*/ f36 1 14"/>
                <a:gd name="f47" fmla="*/ f37 1 27"/>
                <a:gd name="f48" fmla="*/ f38 1 27"/>
                <a:gd name="f49" fmla="*/ f39 1 14"/>
                <a:gd name="f50" fmla="*/ f40 1 14"/>
                <a:gd name="f51" fmla="*/ f41 1 27"/>
                <a:gd name="f52" fmla="*/ f42 1 27"/>
                <a:gd name="f53" fmla="*/ f43 1 27"/>
                <a:gd name="f54" fmla="*/ 0 1 f33"/>
                <a:gd name="f55" fmla="*/ f27 1 f33"/>
                <a:gd name="f56" fmla="*/ 0 1 f34"/>
                <a:gd name="f57" fmla="*/ f28 1 f34"/>
                <a:gd name="f58" fmla="*/ f45 1 f33"/>
                <a:gd name="f59" fmla="*/ f46 1 f34"/>
                <a:gd name="f60" fmla="*/ f47 1 f33"/>
                <a:gd name="f61" fmla="*/ f48 1 f33"/>
                <a:gd name="f62" fmla="*/ f49 1 f34"/>
                <a:gd name="f63" fmla="*/ f50 1 f34"/>
                <a:gd name="f64" fmla="*/ f51 1 f33"/>
                <a:gd name="f65" fmla="*/ f52 1 f33"/>
                <a:gd name="f66" fmla="*/ f53 1 f33"/>
                <a:gd name="f67" fmla="*/ f54 f24 1"/>
                <a:gd name="f68" fmla="*/ f55 f24 1"/>
                <a:gd name="f69" fmla="*/ f57 f25 1"/>
                <a:gd name="f70" fmla="*/ f56 f25 1"/>
                <a:gd name="f71" fmla="*/ f58 f24 1"/>
                <a:gd name="f72" fmla="*/ f59 f25 1"/>
                <a:gd name="f73" fmla="*/ f60 f24 1"/>
                <a:gd name="f74" fmla="*/ f61 f24 1"/>
                <a:gd name="f75" fmla="*/ f62 f25 1"/>
                <a:gd name="f76" fmla="*/ f63 f25 1"/>
                <a:gd name="f77" fmla="*/ f64 f24 1"/>
                <a:gd name="f78" fmla="*/ f65 f24 1"/>
                <a:gd name="f79" fmla="*/ f66 f24 1"/>
              </a:gdLst>
              <a:ahLst/>
              <a:cxnLst>
                <a:cxn ang="3cd4">
                  <a:pos x="hc" y="t"/>
                </a:cxn>
                <a:cxn ang="0">
                  <a:pos x="r" y="vc"/>
                </a:cxn>
                <a:cxn ang="cd4">
                  <a:pos x="hc" y="b"/>
                </a:cxn>
                <a:cxn ang="cd2">
                  <a:pos x="l" y="vc"/>
                </a:cxn>
                <a:cxn ang="f44">
                  <a:pos x="f71" y="f72"/>
                </a:cxn>
                <a:cxn ang="f44">
                  <a:pos x="f73" y="f72"/>
                </a:cxn>
                <a:cxn ang="f44">
                  <a:pos x="f74" y="f75"/>
                </a:cxn>
                <a:cxn ang="f44">
                  <a:pos x="f73" y="f76"/>
                </a:cxn>
                <a:cxn ang="f44">
                  <a:pos x="f77" y="f76"/>
                </a:cxn>
                <a:cxn ang="f44">
                  <a:pos x="f78" y="f75"/>
                </a:cxn>
                <a:cxn ang="f44">
                  <a:pos x="f79" y="f72"/>
                </a:cxn>
                <a:cxn ang="f44">
                  <a:pos x="f71" y="f72"/>
                </a:cxn>
                <a:cxn ang="f44">
                  <a:pos x="f71" y="f72"/>
                </a:cxn>
              </a:cxnLst>
              <a:rect l="f67" t="f70" r="f68" b="f69"/>
              <a:pathLst>
                <a:path w="27" h="14">
                  <a:moveTo>
                    <a:pt x="f8" y="f8"/>
                  </a:moveTo>
                  <a:cubicBezTo>
                    <a:pt x="f9" y="f8"/>
                    <a:pt x="f10" y="f7"/>
                    <a:pt x="f11" y="f8"/>
                  </a:cubicBezTo>
                  <a:cubicBezTo>
                    <a:pt x="f12" y="f9"/>
                    <a:pt x="f13" y="f14"/>
                    <a:pt x="f5" y="f11"/>
                  </a:cubicBezTo>
                  <a:cubicBezTo>
                    <a:pt x="f13" y="f12"/>
                    <a:pt x="f12" y="f13"/>
                    <a:pt x="f11" y="f15"/>
                  </a:cubicBezTo>
                  <a:cubicBezTo>
                    <a:pt x="f16" y="f5"/>
                    <a:pt x="f17" y="f5"/>
                    <a:pt x="f18" y="f15"/>
                  </a:cubicBezTo>
                  <a:cubicBezTo>
                    <a:pt x="f19" y="f13"/>
                    <a:pt x="f20" y="f12"/>
                    <a:pt x="f6" y="f11"/>
                  </a:cubicBezTo>
                  <a:cubicBezTo>
                    <a:pt x="f20" y="f14"/>
                    <a:pt x="f19" y="f9"/>
                    <a:pt x="f21" y="f8"/>
                  </a:cubicBezTo>
                  <a:cubicBezTo>
                    <a:pt x="f22" y="f7"/>
                    <a:pt x="f17" y="f8"/>
                    <a:pt x="f8" y="f8"/>
                  </a:cubicBezTo>
                  <a:cubicBezTo>
                    <a:pt x="f8" y="f8"/>
                    <a:pt x="f8" y="f8"/>
                    <a:pt x="f8"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1" name="Freeform 20">
              <a:extLst>
                <a:ext uri="{FF2B5EF4-FFF2-40B4-BE49-F238E27FC236}">
                  <a16:creationId xmlns:a16="http://schemas.microsoft.com/office/drawing/2014/main" id="{0187D646-CDCB-5DFC-D1DD-F48C731E98AA}"/>
                </a:ext>
              </a:extLst>
            </p:cNvPr>
            <p:cNvSpPr/>
            <p:nvPr/>
          </p:nvSpPr>
          <p:spPr>
            <a:xfrm>
              <a:off x="5586417" y="1892295"/>
              <a:ext cx="33339" cy="46040"/>
            </a:xfrm>
            <a:custGeom>
              <a:avLst/>
              <a:gdLst>
                <a:gd name="f0" fmla="val 10800000"/>
                <a:gd name="f1" fmla="val 5400000"/>
                <a:gd name="f2" fmla="val 180"/>
                <a:gd name="f3" fmla="val w"/>
                <a:gd name="f4" fmla="val h"/>
                <a:gd name="f5" fmla="val 0"/>
                <a:gd name="f6" fmla="val 19"/>
                <a:gd name="f7" fmla="val 26"/>
                <a:gd name="f8" fmla="val 15"/>
                <a:gd name="f9" fmla="val 22"/>
                <a:gd name="f10" fmla="val 13"/>
                <a:gd name="f11" fmla="val 11"/>
                <a:gd name="f12" fmla="val 24"/>
                <a:gd name="f13" fmla="val 3"/>
                <a:gd name="f14" fmla="val 14"/>
                <a:gd name="f15" fmla="val 1"/>
                <a:gd name="f16" fmla="val 7"/>
                <a:gd name="f17" fmla="val 6"/>
                <a:gd name="f18" fmla="val 5"/>
                <a:gd name="f19" fmla="val 2"/>
                <a:gd name="f20" fmla="val 12"/>
                <a:gd name="f21" fmla="+- 0 0 -90"/>
                <a:gd name="f22" fmla="*/ f3 1 19"/>
                <a:gd name="f23" fmla="*/ f4 1 26"/>
                <a:gd name="f24" fmla="val f5"/>
                <a:gd name="f25" fmla="val f6"/>
                <a:gd name="f26" fmla="val f7"/>
                <a:gd name="f27" fmla="*/ f21 f0 1"/>
                <a:gd name="f28" fmla="+- f26 0 f24"/>
                <a:gd name="f29" fmla="+- f25 0 f24"/>
                <a:gd name="f30" fmla="*/ f27 1 f2"/>
                <a:gd name="f31" fmla="*/ f29 1 19"/>
                <a:gd name="f32" fmla="*/ f28 1 26"/>
                <a:gd name="f33" fmla="*/ 19 f29 1"/>
                <a:gd name="f34" fmla="*/ 19 f28 1"/>
                <a:gd name="f35" fmla="*/ 11 f29 1"/>
                <a:gd name="f36" fmla="*/ 26 f28 1"/>
                <a:gd name="f37" fmla="*/ 1 f29 1"/>
                <a:gd name="f38" fmla="*/ 7 f28 1"/>
                <a:gd name="f39" fmla="*/ 7 f29 1"/>
                <a:gd name="f40" fmla="*/ 0 f28 1"/>
                <a:gd name="f41" fmla="+- f30 0 f1"/>
                <a:gd name="f42" fmla="*/ f33 1 19"/>
                <a:gd name="f43" fmla="*/ f34 1 26"/>
                <a:gd name="f44" fmla="*/ f35 1 19"/>
                <a:gd name="f45" fmla="*/ f36 1 26"/>
                <a:gd name="f46" fmla="*/ f37 1 19"/>
                <a:gd name="f47" fmla="*/ f38 1 26"/>
                <a:gd name="f48" fmla="*/ f39 1 19"/>
                <a:gd name="f49" fmla="*/ f40 1 26"/>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19" h="26">
                  <a:moveTo>
                    <a:pt x="f6" y="f6"/>
                  </a:moveTo>
                  <a:cubicBezTo>
                    <a:pt x="f8" y="f9"/>
                    <a:pt x="f10" y="f7"/>
                    <a:pt x="f11" y="f7"/>
                  </a:cubicBezTo>
                  <a:cubicBezTo>
                    <a:pt x="f5" y="f12"/>
                    <a:pt x="f13" y="f14"/>
                    <a:pt x="f15" y="f16"/>
                  </a:cubicBezTo>
                  <a:cubicBezTo>
                    <a:pt x="f5" y="f17"/>
                    <a:pt x="f18" y="f19"/>
                    <a:pt x="f16" y="f5"/>
                  </a:cubicBezTo>
                  <a:cubicBezTo>
                    <a:pt x="f11" y="f17"/>
                    <a:pt x="f14" y="f20"/>
                    <a:pt x="f6" y="f6"/>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2" name="Freeform 21">
              <a:extLst>
                <a:ext uri="{FF2B5EF4-FFF2-40B4-BE49-F238E27FC236}">
                  <a16:creationId xmlns:a16="http://schemas.microsoft.com/office/drawing/2014/main" id="{502A81D3-251D-11F8-1C36-F460055D404B}"/>
                </a:ext>
              </a:extLst>
            </p:cNvPr>
            <p:cNvSpPr/>
            <p:nvPr/>
          </p:nvSpPr>
          <p:spPr>
            <a:xfrm>
              <a:off x="5562596" y="1504946"/>
              <a:ext cx="26983" cy="46040"/>
            </a:xfrm>
            <a:custGeom>
              <a:avLst/>
              <a:gdLst>
                <a:gd name="f0" fmla="val 10800000"/>
                <a:gd name="f1" fmla="val 5400000"/>
                <a:gd name="f2" fmla="val 180"/>
                <a:gd name="f3" fmla="val w"/>
                <a:gd name="f4" fmla="val h"/>
                <a:gd name="f5" fmla="val 0"/>
                <a:gd name="f6" fmla="val 15"/>
                <a:gd name="f7" fmla="val 26"/>
                <a:gd name="f8" fmla="val 5"/>
                <a:gd name="f9" fmla="val 14"/>
                <a:gd name="f10" fmla="val 12"/>
                <a:gd name="f11" fmla="val 17"/>
                <a:gd name="f12" fmla="val 21"/>
                <a:gd name="f13" fmla="val 23"/>
                <a:gd name="f14" fmla="val 8"/>
                <a:gd name="f15" fmla="val 25"/>
                <a:gd name="f16" fmla="val 6"/>
                <a:gd name="f17" fmla="val 4"/>
                <a:gd name="f18" fmla="val 24"/>
                <a:gd name="f19" fmla="val 1"/>
                <a:gd name="f20" fmla="val 22"/>
                <a:gd name="f21" fmla="val 19"/>
                <a:gd name="f22" fmla="val 10"/>
                <a:gd name="f23" fmla="val 3"/>
                <a:gd name="f24" fmla="val 7"/>
                <a:gd name="f25" fmla="val 9"/>
                <a:gd name="f26" fmla="+- 0 0 -90"/>
                <a:gd name="f27" fmla="*/ f3 1 15"/>
                <a:gd name="f28" fmla="*/ f4 1 26"/>
                <a:gd name="f29" fmla="val f5"/>
                <a:gd name="f30" fmla="val f6"/>
                <a:gd name="f31" fmla="val f7"/>
                <a:gd name="f32" fmla="*/ f26 f0 1"/>
                <a:gd name="f33" fmla="+- f31 0 f29"/>
                <a:gd name="f34" fmla="+- f30 0 f29"/>
                <a:gd name="f35" fmla="*/ f32 1 f2"/>
                <a:gd name="f36" fmla="*/ f34 1 15"/>
                <a:gd name="f37" fmla="*/ f33 1 26"/>
                <a:gd name="f38" fmla="*/ 15 f34 1"/>
                <a:gd name="f39" fmla="*/ 5 f33 1"/>
                <a:gd name="f40" fmla="*/ 12 f34 1"/>
                <a:gd name="f41" fmla="*/ 21 f33 1"/>
                <a:gd name="f42" fmla="*/ 6 f34 1"/>
                <a:gd name="f43" fmla="*/ 26 f33 1"/>
                <a:gd name="f44" fmla="*/ 1 f34 1"/>
                <a:gd name="f45" fmla="*/ 19 f33 1"/>
                <a:gd name="f46" fmla="*/ 3 f34 1"/>
                <a:gd name="f47" fmla="*/ 6 f33 1"/>
                <a:gd name="f48" fmla="*/ 9 f34 1"/>
                <a:gd name="f49" fmla="*/ 0 f33 1"/>
                <a:gd name="f50" fmla="+- f35 0 f1"/>
                <a:gd name="f51" fmla="*/ f38 1 15"/>
                <a:gd name="f52" fmla="*/ f39 1 26"/>
                <a:gd name="f53" fmla="*/ f40 1 15"/>
                <a:gd name="f54" fmla="*/ f41 1 26"/>
                <a:gd name="f55" fmla="*/ f42 1 15"/>
                <a:gd name="f56" fmla="*/ f43 1 26"/>
                <a:gd name="f57" fmla="*/ f44 1 15"/>
                <a:gd name="f58" fmla="*/ f45 1 26"/>
                <a:gd name="f59" fmla="*/ f46 1 15"/>
                <a:gd name="f60" fmla="*/ f47 1 26"/>
                <a:gd name="f61" fmla="*/ f48 1 15"/>
                <a:gd name="f62" fmla="*/ f49 1 26"/>
                <a:gd name="f63" fmla="*/ 0 1 f36"/>
                <a:gd name="f64" fmla="*/ f30 1 f36"/>
                <a:gd name="f65" fmla="*/ 0 1 f37"/>
                <a:gd name="f66" fmla="*/ f31 1 f37"/>
                <a:gd name="f67" fmla="*/ f51 1 f36"/>
                <a:gd name="f68" fmla="*/ f52 1 f37"/>
                <a:gd name="f69" fmla="*/ f53 1 f36"/>
                <a:gd name="f70" fmla="*/ f54 1 f37"/>
                <a:gd name="f71" fmla="*/ f55 1 f36"/>
                <a:gd name="f72" fmla="*/ f56 1 f37"/>
                <a:gd name="f73" fmla="*/ f57 1 f36"/>
                <a:gd name="f74" fmla="*/ f58 1 f37"/>
                <a:gd name="f75" fmla="*/ f59 1 f36"/>
                <a:gd name="f76" fmla="*/ f60 1 f37"/>
                <a:gd name="f77" fmla="*/ f61 1 f36"/>
                <a:gd name="f78" fmla="*/ f62 1 f37"/>
                <a:gd name="f79" fmla="*/ f63 f27 1"/>
                <a:gd name="f80" fmla="*/ f64 f27 1"/>
                <a:gd name="f81" fmla="*/ f66 f28 1"/>
                <a:gd name="f82" fmla="*/ f65 f28 1"/>
                <a:gd name="f83" fmla="*/ f67 f27 1"/>
                <a:gd name="f84" fmla="*/ f68 f28 1"/>
                <a:gd name="f85" fmla="*/ f69 f27 1"/>
                <a:gd name="f86" fmla="*/ f70 f28 1"/>
                <a:gd name="f87" fmla="*/ f71 f27 1"/>
                <a:gd name="f88" fmla="*/ f72 f28 1"/>
                <a:gd name="f89" fmla="*/ f73 f27 1"/>
                <a:gd name="f90" fmla="*/ f74 f28 1"/>
                <a:gd name="f91" fmla="*/ f75 f27 1"/>
                <a:gd name="f92" fmla="*/ f76 f28 1"/>
                <a:gd name="f93" fmla="*/ f77 f27 1"/>
                <a:gd name="f94" fmla="*/ f78 f28 1"/>
              </a:gdLst>
              <a:ahLst/>
              <a:cxnLst>
                <a:cxn ang="3cd4">
                  <a:pos x="hc" y="t"/>
                </a:cxn>
                <a:cxn ang="0">
                  <a:pos x="r" y="vc"/>
                </a:cxn>
                <a:cxn ang="cd4">
                  <a:pos x="hc" y="b"/>
                </a:cxn>
                <a:cxn ang="cd2">
                  <a:pos x="l" y="vc"/>
                </a:cxn>
                <a:cxn ang="f50">
                  <a:pos x="f83" y="f84"/>
                </a:cxn>
                <a:cxn ang="f50">
                  <a:pos x="f85" y="f86"/>
                </a:cxn>
                <a:cxn ang="f50">
                  <a:pos x="f87" y="f88"/>
                </a:cxn>
                <a:cxn ang="f50">
                  <a:pos x="f89" y="f90"/>
                </a:cxn>
                <a:cxn ang="f50">
                  <a:pos x="f91" y="f92"/>
                </a:cxn>
                <a:cxn ang="f50">
                  <a:pos x="f93" y="f94"/>
                </a:cxn>
                <a:cxn ang="f50">
                  <a:pos x="f83" y="f84"/>
                </a:cxn>
              </a:cxnLst>
              <a:rect l="f79" t="f82" r="f80" b="f81"/>
              <a:pathLst>
                <a:path w="15" h="26">
                  <a:moveTo>
                    <a:pt x="f6" y="f8"/>
                  </a:moveTo>
                  <a:cubicBezTo>
                    <a:pt x="f9" y="f10"/>
                    <a:pt x="f9" y="f11"/>
                    <a:pt x="f10" y="f12"/>
                  </a:cubicBezTo>
                  <a:cubicBezTo>
                    <a:pt x="f10" y="f13"/>
                    <a:pt x="f14" y="f15"/>
                    <a:pt x="f16" y="f7"/>
                  </a:cubicBezTo>
                  <a:cubicBezTo>
                    <a:pt x="f17" y="f18"/>
                    <a:pt x="f19" y="f20"/>
                    <a:pt x="f19" y="f21"/>
                  </a:cubicBezTo>
                  <a:cubicBezTo>
                    <a:pt x="f5" y="f6"/>
                    <a:pt x="f19" y="f22"/>
                    <a:pt x="f23" y="f16"/>
                  </a:cubicBezTo>
                  <a:cubicBezTo>
                    <a:pt x="f17" y="f17"/>
                    <a:pt x="f24" y="f5"/>
                    <a:pt x="f25" y="f5"/>
                  </a:cubicBezTo>
                  <a:cubicBezTo>
                    <a:pt x="f10" y="f19"/>
                    <a:pt x="f9" y="f17"/>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3" name="Freeform 22">
              <a:extLst>
                <a:ext uri="{FF2B5EF4-FFF2-40B4-BE49-F238E27FC236}">
                  <a16:creationId xmlns:a16="http://schemas.microsoft.com/office/drawing/2014/main" id="{EB00A72D-8EF8-EB5B-65E5-1FAAD05048B6}"/>
                </a:ext>
              </a:extLst>
            </p:cNvPr>
            <p:cNvSpPr/>
            <p:nvPr/>
          </p:nvSpPr>
          <p:spPr>
            <a:xfrm>
              <a:off x="5578470" y="1409703"/>
              <a:ext cx="31747" cy="46040"/>
            </a:xfrm>
            <a:custGeom>
              <a:avLst/>
              <a:gdLst>
                <a:gd name="f0" fmla="val 10800000"/>
                <a:gd name="f1" fmla="val 5400000"/>
                <a:gd name="f2" fmla="val 180"/>
                <a:gd name="f3" fmla="val w"/>
                <a:gd name="f4" fmla="val h"/>
                <a:gd name="f5" fmla="val 0"/>
                <a:gd name="f6" fmla="val 18"/>
                <a:gd name="f7" fmla="val 26"/>
                <a:gd name="f8" fmla="val 8"/>
                <a:gd name="f9" fmla="val 14"/>
                <a:gd name="f10" fmla="val 15"/>
                <a:gd name="f11" fmla="val 10"/>
                <a:gd name="f12" fmla="val 21"/>
                <a:gd name="f13" fmla="val 6"/>
                <a:gd name="f14" fmla="val 4"/>
                <a:gd name="f15" fmla="val 23"/>
                <a:gd name="f16" fmla="val 20"/>
                <a:gd name="f17" fmla="val 1"/>
                <a:gd name="f18" fmla="val 17"/>
                <a:gd name="f19" fmla="val 3"/>
                <a:gd name="f20" fmla="val 11"/>
                <a:gd name="f21" fmla="val 13"/>
                <a:gd name="f22" fmla="val 5"/>
                <a:gd name="f23" fmla="+- 0 0 -90"/>
                <a:gd name="f24" fmla="*/ f3 1 18"/>
                <a:gd name="f25" fmla="*/ f4 1 26"/>
                <a:gd name="f26" fmla="val f5"/>
                <a:gd name="f27" fmla="val f6"/>
                <a:gd name="f28" fmla="val f7"/>
                <a:gd name="f29" fmla="*/ f23 f0 1"/>
                <a:gd name="f30" fmla="+- f28 0 f26"/>
                <a:gd name="f31" fmla="+- f27 0 f26"/>
                <a:gd name="f32" fmla="*/ f29 1 f2"/>
                <a:gd name="f33" fmla="*/ f31 1 18"/>
                <a:gd name="f34" fmla="*/ f30 1 26"/>
                <a:gd name="f35" fmla="*/ 18 f31 1"/>
                <a:gd name="f36" fmla="*/ 8 f30 1"/>
                <a:gd name="f37" fmla="*/ 6 f31 1"/>
                <a:gd name="f38" fmla="*/ 26 f30 1"/>
                <a:gd name="f39" fmla="*/ 1 f31 1"/>
                <a:gd name="f40" fmla="*/ 17 f30 1"/>
                <a:gd name="f41" fmla="*/ 11 f31 1"/>
                <a:gd name="f42" fmla="*/ 0 f30 1"/>
                <a:gd name="f43" fmla="+- f32 0 f1"/>
                <a:gd name="f44" fmla="*/ f35 1 18"/>
                <a:gd name="f45" fmla="*/ f36 1 26"/>
                <a:gd name="f46" fmla="*/ f37 1 18"/>
                <a:gd name="f47" fmla="*/ f38 1 26"/>
                <a:gd name="f48" fmla="*/ f39 1 18"/>
                <a:gd name="f49" fmla="*/ f40 1 26"/>
                <a:gd name="f50" fmla="*/ f41 1 18"/>
                <a:gd name="f51" fmla="*/ f42 1 26"/>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18" h="26">
                  <a:moveTo>
                    <a:pt x="f6" y="f8"/>
                  </a:moveTo>
                  <a:cubicBezTo>
                    <a:pt x="f9" y="f10"/>
                    <a:pt x="f11" y="f12"/>
                    <a:pt x="f13" y="f7"/>
                  </a:cubicBezTo>
                  <a:cubicBezTo>
                    <a:pt x="f14" y="f15"/>
                    <a:pt x="f5" y="f16"/>
                    <a:pt x="f17" y="f18"/>
                  </a:cubicBezTo>
                  <a:cubicBezTo>
                    <a:pt x="f19" y="f20"/>
                    <a:pt x="f5" y="f17"/>
                    <a:pt x="f20" y="f5"/>
                  </a:cubicBezTo>
                  <a:cubicBezTo>
                    <a:pt x="f21" y="f5"/>
                    <a:pt x="f10" y="f22"/>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4" name="Freeform 23">
              <a:extLst>
                <a:ext uri="{FF2B5EF4-FFF2-40B4-BE49-F238E27FC236}">
                  <a16:creationId xmlns:a16="http://schemas.microsoft.com/office/drawing/2014/main" id="{D8DCD0A4-D98B-160C-51B1-78C074933A5F}"/>
                </a:ext>
              </a:extLst>
            </p:cNvPr>
            <p:cNvSpPr/>
            <p:nvPr/>
          </p:nvSpPr>
          <p:spPr>
            <a:xfrm>
              <a:off x="7593013" y="1908179"/>
              <a:ext cx="33339" cy="46040"/>
            </a:xfrm>
            <a:custGeom>
              <a:avLst/>
              <a:gdLst>
                <a:gd name="f0" fmla="val 10800000"/>
                <a:gd name="f1" fmla="val 5400000"/>
                <a:gd name="f2" fmla="val 180"/>
                <a:gd name="f3" fmla="val w"/>
                <a:gd name="f4" fmla="val h"/>
                <a:gd name="f5" fmla="val 0"/>
                <a:gd name="f6" fmla="val 18"/>
                <a:gd name="f7" fmla="val 26"/>
                <a:gd name="f8" fmla="val 8"/>
                <a:gd name="f9" fmla="val 13"/>
                <a:gd name="f10" fmla="val 15"/>
                <a:gd name="f11" fmla="val 9"/>
                <a:gd name="f12" fmla="val 20"/>
                <a:gd name="f13" fmla="val 5"/>
                <a:gd name="f14" fmla="val 4"/>
                <a:gd name="f15" fmla="val 23"/>
                <a:gd name="f16" fmla="val 19"/>
                <a:gd name="f17" fmla="val 17"/>
                <a:gd name="f18" fmla="val 3"/>
                <a:gd name="f19" fmla="val 11"/>
                <a:gd name="f20" fmla="val 1"/>
                <a:gd name="f21" fmla="val 10"/>
                <a:gd name="f22" fmla="val 12"/>
                <a:gd name="f23" fmla="+- 0 0 -90"/>
                <a:gd name="f24" fmla="*/ f3 1 18"/>
                <a:gd name="f25" fmla="*/ f4 1 26"/>
                <a:gd name="f26" fmla="val f5"/>
                <a:gd name="f27" fmla="val f6"/>
                <a:gd name="f28" fmla="val f7"/>
                <a:gd name="f29" fmla="*/ f23 f0 1"/>
                <a:gd name="f30" fmla="+- f28 0 f26"/>
                <a:gd name="f31" fmla="+- f27 0 f26"/>
                <a:gd name="f32" fmla="*/ f29 1 f2"/>
                <a:gd name="f33" fmla="*/ f31 1 18"/>
                <a:gd name="f34" fmla="*/ f30 1 26"/>
                <a:gd name="f35" fmla="*/ 18 f31 1"/>
                <a:gd name="f36" fmla="*/ 8 f30 1"/>
                <a:gd name="f37" fmla="*/ 5 f31 1"/>
                <a:gd name="f38" fmla="*/ 26 f30 1"/>
                <a:gd name="f39" fmla="*/ 0 f31 1"/>
                <a:gd name="f40" fmla="*/ 17 f30 1"/>
                <a:gd name="f41" fmla="*/ 10 f31 1"/>
                <a:gd name="f42" fmla="*/ 0 f30 1"/>
                <a:gd name="f43" fmla="+- f32 0 f1"/>
                <a:gd name="f44" fmla="*/ f35 1 18"/>
                <a:gd name="f45" fmla="*/ f36 1 26"/>
                <a:gd name="f46" fmla="*/ f37 1 18"/>
                <a:gd name="f47" fmla="*/ f38 1 26"/>
                <a:gd name="f48" fmla="*/ f39 1 18"/>
                <a:gd name="f49" fmla="*/ f40 1 26"/>
                <a:gd name="f50" fmla="*/ f41 1 18"/>
                <a:gd name="f51" fmla="*/ f42 1 26"/>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18" h="26">
                  <a:moveTo>
                    <a:pt x="f6" y="f8"/>
                  </a:moveTo>
                  <a:cubicBezTo>
                    <a:pt x="f9" y="f10"/>
                    <a:pt x="f11" y="f12"/>
                    <a:pt x="f13" y="f7"/>
                  </a:cubicBezTo>
                  <a:cubicBezTo>
                    <a:pt x="f14" y="f15"/>
                    <a:pt x="f5" y="f16"/>
                    <a:pt x="f5" y="f17"/>
                  </a:cubicBezTo>
                  <a:cubicBezTo>
                    <a:pt x="f18" y="f19"/>
                    <a:pt x="f5" y="f20"/>
                    <a:pt x="f21" y="f5"/>
                  </a:cubicBezTo>
                  <a:cubicBezTo>
                    <a:pt x="f22" y="f5"/>
                    <a:pt x="f10" y="f14"/>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5" name="Freeform 24">
              <a:extLst>
                <a:ext uri="{FF2B5EF4-FFF2-40B4-BE49-F238E27FC236}">
                  <a16:creationId xmlns:a16="http://schemas.microsoft.com/office/drawing/2014/main" id="{FD57A7E6-17BF-3E0A-D8BD-EF60D88973BF}"/>
                </a:ext>
              </a:extLst>
            </p:cNvPr>
            <p:cNvSpPr/>
            <p:nvPr/>
          </p:nvSpPr>
          <p:spPr>
            <a:xfrm>
              <a:off x="7212009" y="2465386"/>
              <a:ext cx="49213" cy="38103"/>
            </a:xfrm>
            <a:custGeom>
              <a:avLst/>
              <a:gdLst>
                <a:gd name="f0" fmla="val 10800000"/>
                <a:gd name="f1" fmla="val 5400000"/>
                <a:gd name="f2" fmla="val 180"/>
                <a:gd name="f3" fmla="val w"/>
                <a:gd name="f4" fmla="val h"/>
                <a:gd name="f5" fmla="val 0"/>
                <a:gd name="f6" fmla="val 28"/>
                <a:gd name="f7" fmla="val 21"/>
                <a:gd name="f8" fmla="val 7"/>
                <a:gd name="f9" fmla="val 19"/>
                <a:gd name="f10" fmla="val 13"/>
                <a:gd name="f11" fmla="val 12"/>
                <a:gd name="f12" fmla="val 17"/>
                <a:gd name="f13" fmla="val 5"/>
                <a:gd name="f14" fmla="val 15"/>
                <a:gd name="f15" fmla="val 6"/>
                <a:gd name="f16" fmla="val 10"/>
                <a:gd name="f17" fmla="val 1"/>
                <a:gd name="f18" fmla="val 23"/>
                <a:gd name="f19" fmla="val 4"/>
                <a:gd name="f20" fmla="+- 0 0 -90"/>
                <a:gd name="f21" fmla="*/ f3 1 28"/>
                <a:gd name="f22" fmla="*/ f4 1 21"/>
                <a:gd name="f23" fmla="val f5"/>
                <a:gd name="f24" fmla="val f6"/>
                <a:gd name="f25" fmla="val f7"/>
                <a:gd name="f26" fmla="*/ f20 f0 1"/>
                <a:gd name="f27" fmla="+- f25 0 f23"/>
                <a:gd name="f28" fmla="+- f24 0 f23"/>
                <a:gd name="f29" fmla="*/ f26 1 f2"/>
                <a:gd name="f30" fmla="*/ f28 1 28"/>
                <a:gd name="f31" fmla="*/ f27 1 21"/>
                <a:gd name="f32" fmla="*/ 28 f28 1"/>
                <a:gd name="f33" fmla="*/ 7 f27 1"/>
                <a:gd name="f34" fmla="*/ 5 f28 1"/>
                <a:gd name="f35" fmla="*/ 21 f27 1"/>
                <a:gd name="f36" fmla="*/ 0 f28 1"/>
                <a:gd name="f37" fmla="*/ 15 f27 1"/>
                <a:gd name="f38" fmla="*/ 19 f28 1"/>
                <a:gd name="f39" fmla="*/ 1 f27 1"/>
                <a:gd name="f40" fmla="+- f29 0 f1"/>
                <a:gd name="f41" fmla="*/ f32 1 28"/>
                <a:gd name="f42" fmla="*/ f33 1 21"/>
                <a:gd name="f43" fmla="*/ f34 1 28"/>
                <a:gd name="f44" fmla="*/ f35 1 21"/>
                <a:gd name="f45" fmla="*/ f36 1 28"/>
                <a:gd name="f46" fmla="*/ f37 1 21"/>
                <a:gd name="f47" fmla="*/ f38 1 28"/>
                <a:gd name="f48" fmla="*/ f39 1 21"/>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28" h="21">
                  <a:moveTo>
                    <a:pt x="f6" y="f8"/>
                  </a:moveTo>
                  <a:cubicBezTo>
                    <a:pt x="f9" y="f10"/>
                    <a:pt x="f11" y="f12"/>
                    <a:pt x="f13" y="f7"/>
                  </a:cubicBezTo>
                  <a:cubicBezTo>
                    <a:pt x="f13" y="f7"/>
                    <a:pt x="f5" y="f14"/>
                    <a:pt x="f5" y="f14"/>
                  </a:cubicBezTo>
                  <a:cubicBezTo>
                    <a:pt x="f15" y="f16"/>
                    <a:pt x="f11" y="f13"/>
                    <a:pt x="f9" y="f17"/>
                  </a:cubicBezTo>
                  <a:cubicBezTo>
                    <a:pt x="f9" y="f5"/>
                    <a:pt x="f18" y="f19"/>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6" name="Freeform 25">
              <a:extLst>
                <a:ext uri="{FF2B5EF4-FFF2-40B4-BE49-F238E27FC236}">
                  <a16:creationId xmlns:a16="http://schemas.microsoft.com/office/drawing/2014/main" id="{AB778A89-BC3F-3A79-18F6-0DC01D6B0DC2}"/>
                </a:ext>
              </a:extLst>
            </p:cNvPr>
            <p:cNvSpPr/>
            <p:nvPr/>
          </p:nvSpPr>
          <p:spPr>
            <a:xfrm>
              <a:off x="6638928" y="612776"/>
              <a:ext cx="47621" cy="22229"/>
            </a:xfrm>
            <a:custGeom>
              <a:avLst/>
              <a:gdLst>
                <a:gd name="f0" fmla="val 10800000"/>
                <a:gd name="f1" fmla="val 5400000"/>
                <a:gd name="f2" fmla="val 180"/>
                <a:gd name="f3" fmla="val w"/>
                <a:gd name="f4" fmla="val h"/>
                <a:gd name="f5" fmla="val 0"/>
                <a:gd name="f6" fmla="val 27"/>
                <a:gd name="f7" fmla="val 13"/>
                <a:gd name="f8" fmla="val 11"/>
                <a:gd name="f9" fmla="val 7"/>
                <a:gd name="f10" fmla="val 5"/>
                <a:gd name="f11" fmla="val 12"/>
                <a:gd name="f12" fmla="val 3"/>
                <a:gd name="f13" fmla="val 1"/>
                <a:gd name="f14" fmla="val 4"/>
                <a:gd name="f15" fmla="val 6"/>
                <a:gd name="f16" fmla="val 10"/>
                <a:gd name="f17" fmla="val 15"/>
                <a:gd name="f18" fmla="val 18"/>
                <a:gd name="f19" fmla="val 22"/>
                <a:gd name="f20" fmla="val 2"/>
                <a:gd name="f21" fmla="val 24"/>
                <a:gd name="f22" fmla="val 9"/>
                <a:gd name="f23" fmla="val 21"/>
                <a:gd name="f24" fmla="val 17"/>
                <a:gd name="f25" fmla="+- 0 0 -90"/>
                <a:gd name="f26" fmla="*/ f3 1 27"/>
                <a:gd name="f27" fmla="*/ f4 1 13"/>
                <a:gd name="f28" fmla="val f5"/>
                <a:gd name="f29" fmla="val f6"/>
                <a:gd name="f30" fmla="val f7"/>
                <a:gd name="f31" fmla="*/ f25 f0 1"/>
                <a:gd name="f32" fmla="+- f30 0 f28"/>
                <a:gd name="f33" fmla="+- f29 0 f28"/>
                <a:gd name="f34" fmla="*/ f31 1 f2"/>
                <a:gd name="f35" fmla="*/ f33 1 27"/>
                <a:gd name="f36" fmla="*/ f32 1 13"/>
                <a:gd name="f37" fmla="*/ 13 f33 1"/>
                <a:gd name="f38" fmla="*/ 13 f32 1"/>
                <a:gd name="f39" fmla="*/ 5 f33 1"/>
                <a:gd name="f40" fmla="*/ 12 f32 1"/>
                <a:gd name="f41" fmla="*/ 1 f33 1"/>
                <a:gd name="f42" fmla="*/ 5 f32 1"/>
                <a:gd name="f43" fmla="*/ 6 f33 1"/>
                <a:gd name="f44" fmla="*/ 1 f32 1"/>
                <a:gd name="f45" fmla="*/ 18 f33 1"/>
                <a:gd name="f46" fmla="*/ 27 f33 1"/>
                <a:gd name="f47" fmla="*/ 7 f32 1"/>
                <a:gd name="f48" fmla="+- f34 0 f1"/>
                <a:gd name="f49" fmla="*/ f37 1 27"/>
                <a:gd name="f50" fmla="*/ f38 1 13"/>
                <a:gd name="f51" fmla="*/ f39 1 27"/>
                <a:gd name="f52" fmla="*/ f40 1 13"/>
                <a:gd name="f53" fmla="*/ f41 1 27"/>
                <a:gd name="f54" fmla="*/ f42 1 13"/>
                <a:gd name="f55" fmla="*/ f43 1 27"/>
                <a:gd name="f56" fmla="*/ f44 1 13"/>
                <a:gd name="f57" fmla="*/ f45 1 27"/>
                <a:gd name="f58" fmla="*/ f46 1 27"/>
                <a:gd name="f59" fmla="*/ f47 1 13"/>
                <a:gd name="f60" fmla="*/ 0 1 f35"/>
                <a:gd name="f61" fmla="*/ f29 1 f35"/>
                <a:gd name="f62" fmla="*/ 0 1 f36"/>
                <a:gd name="f63" fmla="*/ f30 1 f36"/>
                <a:gd name="f64" fmla="*/ f49 1 f35"/>
                <a:gd name="f65" fmla="*/ f50 1 f36"/>
                <a:gd name="f66" fmla="*/ f51 1 f35"/>
                <a:gd name="f67" fmla="*/ f52 1 f36"/>
                <a:gd name="f68" fmla="*/ f53 1 f35"/>
                <a:gd name="f69" fmla="*/ f54 1 f36"/>
                <a:gd name="f70" fmla="*/ f55 1 f35"/>
                <a:gd name="f71" fmla="*/ f56 1 f36"/>
                <a:gd name="f72" fmla="*/ f57 1 f35"/>
                <a:gd name="f73" fmla="*/ f58 1 f35"/>
                <a:gd name="f74" fmla="*/ f59 1 f36"/>
                <a:gd name="f75" fmla="*/ f60 f26 1"/>
                <a:gd name="f76" fmla="*/ f61 f26 1"/>
                <a:gd name="f77" fmla="*/ f63 f27 1"/>
                <a:gd name="f78" fmla="*/ f62 f27 1"/>
                <a:gd name="f79" fmla="*/ f64 f26 1"/>
                <a:gd name="f80" fmla="*/ f65 f27 1"/>
                <a:gd name="f81" fmla="*/ f66 f26 1"/>
                <a:gd name="f82" fmla="*/ f67 f27 1"/>
                <a:gd name="f83" fmla="*/ f68 f26 1"/>
                <a:gd name="f84" fmla="*/ f69 f27 1"/>
                <a:gd name="f85" fmla="*/ f70 f26 1"/>
                <a:gd name="f86" fmla="*/ f71 f27 1"/>
                <a:gd name="f87" fmla="*/ f72 f26 1"/>
                <a:gd name="f88" fmla="*/ f73 f26 1"/>
                <a:gd name="f89" fmla="*/ f74 f27 1"/>
              </a:gdLst>
              <a:ahLst/>
              <a:cxnLst>
                <a:cxn ang="3cd4">
                  <a:pos x="hc" y="t"/>
                </a:cxn>
                <a:cxn ang="0">
                  <a:pos x="r" y="vc"/>
                </a:cxn>
                <a:cxn ang="cd4">
                  <a:pos x="hc" y="b"/>
                </a:cxn>
                <a:cxn ang="cd2">
                  <a:pos x="l" y="vc"/>
                </a:cxn>
                <a:cxn ang="f48">
                  <a:pos x="f79" y="f80"/>
                </a:cxn>
                <a:cxn ang="f48">
                  <a:pos x="f81" y="f82"/>
                </a:cxn>
                <a:cxn ang="f48">
                  <a:pos x="f83" y="f84"/>
                </a:cxn>
                <a:cxn ang="f48">
                  <a:pos x="f85" y="f86"/>
                </a:cxn>
                <a:cxn ang="f48">
                  <a:pos x="f87" y="f86"/>
                </a:cxn>
                <a:cxn ang="f48">
                  <a:pos x="f88" y="f89"/>
                </a:cxn>
                <a:cxn ang="f48">
                  <a:pos x="f87" y="f80"/>
                </a:cxn>
                <a:cxn ang="f48">
                  <a:pos x="f79" y="f80"/>
                </a:cxn>
              </a:cxnLst>
              <a:rect l="f75" t="f78" r="f76" b="f77"/>
              <a:pathLst>
                <a:path w="27" h="13">
                  <a:moveTo>
                    <a:pt x="f7" y="f7"/>
                  </a:moveTo>
                  <a:cubicBezTo>
                    <a:pt x="f8" y="f7"/>
                    <a:pt x="f9" y="f7"/>
                    <a:pt x="f10" y="f11"/>
                  </a:cubicBezTo>
                  <a:cubicBezTo>
                    <a:pt x="f12" y="f8"/>
                    <a:pt x="f13" y="f9"/>
                    <a:pt x="f13" y="f10"/>
                  </a:cubicBezTo>
                  <a:cubicBezTo>
                    <a:pt x="f5" y="f14"/>
                    <a:pt x="f14" y="f13"/>
                    <a:pt x="f15" y="f13"/>
                  </a:cubicBezTo>
                  <a:cubicBezTo>
                    <a:pt x="f16" y="f5"/>
                    <a:pt x="f17" y="f5"/>
                    <a:pt x="f18" y="f13"/>
                  </a:cubicBezTo>
                  <a:cubicBezTo>
                    <a:pt x="f19" y="f20"/>
                    <a:pt x="f21" y="f10"/>
                    <a:pt x="f6" y="f9"/>
                  </a:cubicBezTo>
                  <a:cubicBezTo>
                    <a:pt x="f21" y="f22"/>
                    <a:pt x="f23" y="f8"/>
                    <a:pt x="f18" y="f7"/>
                  </a:cubicBezTo>
                  <a:cubicBezTo>
                    <a:pt x="f24" y="f7"/>
                    <a:pt x="f17" y="f7"/>
                    <a:pt x="f7"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7" name="Freeform 26">
              <a:extLst>
                <a:ext uri="{FF2B5EF4-FFF2-40B4-BE49-F238E27FC236}">
                  <a16:creationId xmlns:a16="http://schemas.microsoft.com/office/drawing/2014/main" id="{8BB7A00B-634E-3856-CFEF-F3397EC8D742}"/>
                </a:ext>
              </a:extLst>
            </p:cNvPr>
            <p:cNvSpPr/>
            <p:nvPr/>
          </p:nvSpPr>
          <p:spPr>
            <a:xfrm>
              <a:off x="5613401" y="1979611"/>
              <a:ext cx="26983" cy="52385"/>
            </a:xfrm>
            <a:custGeom>
              <a:avLst/>
              <a:gdLst>
                <a:gd name="f0" fmla="val 10800000"/>
                <a:gd name="f1" fmla="val 5400000"/>
                <a:gd name="f2" fmla="val 180"/>
                <a:gd name="f3" fmla="val w"/>
                <a:gd name="f4" fmla="val h"/>
                <a:gd name="f5" fmla="val 0"/>
                <a:gd name="f6" fmla="val 15"/>
                <a:gd name="f7" fmla="val 30"/>
                <a:gd name="f8" fmla="val 5"/>
                <a:gd name="f9" fmla="val 9"/>
                <a:gd name="f10" fmla="val 11"/>
                <a:gd name="f11" fmla="val 7"/>
                <a:gd name="f12" fmla="val 12"/>
                <a:gd name="f13" fmla="val 14"/>
                <a:gd name="f14" fmla="val 21"/>
                <a:gd name="f15" fmla="val 28"/>
                <a:gd name="f16" fmla="val 29"/>
                <a:gd name="f17" fmla="val 6"/>
                <a:gd name="f18" fmla="val 24"/>
                <a:gd name="f19" fmla="val 3"/>
                <a:gd name="f20" fmla="val 18"/>
                <a:gd name="f21" fmla="val 1"/>
                <a:gd name="f22" fmla="+- 0 0 -90"/>
                <a:gd name="f23" fmla="*/ f3 1 15"/>
                <a:gd name="f24" fmla="*/ f4 1 30"/>
                <a:gd name="f25" fmla="val f5"/>
                <a:gd name="f26" fmla="val f6"/>
                <a:gd name="f27" fmla="val f7"/>
                <a:gd name="f28" fmla="*/ f22 f0 1"/>
                <a:gd name="f29" fmla="+- f27 0 f25"/>
                <a:gd name="f30" fmla="+- f26 0 f25"/>
                <a:gd name="f31" fmla="*/ f28 1 f2"/>
                <a:gd name="f32" fmla="*/ f30 1 15"/>
                <a:gd name="f33" fmla="*/ f29 1 30"/>
                <a:gd name="f34" fmla="*/ 5 f30 1"/>
                <a:gd name="f35" fmla="*/ 0 f29 1"/>
                <a:gd name="f36" fmla="*/ 12 f30 1"/>
                <a:gd name="f37" fmla="*/ 9 f29 1"/>
                <a:gd name="f38" fmla="*/ 15 f30 1"/>
                <a:gd name="f39" fmla="*/ 28 f29 1"/>
                <a:gd name="f40" fmla="*/ 9 f30 1"/>
                <a:gd name="f41" fmla="*/ 29 f29 1"/>
                <a:gd name="f42" fmla="*/ 1 f30 1"/>
                <a:gd name="f43" fmla="*/ 12 f29 1"/>
                <a:gd name="f44" fmla="+- f31 0 f1"/>
                <a:gd name="f45" fmla="*/ f34 1 15"/>
                <a:gd name="f46" fmla="*/ f35 1 30"/>
                <a:gd name="f47" fmla="*/ f36 1 15"/>
                <a:gd name="f48" fmla="*/ f37 1 30"/>
                <a:gd name="f49" fmla="*/ f38 1 15"/>
                <a:gd name="f50" fmla="*/ f39 1 30"/>
                <a:gd name="f51" fmla="*/ f40 1 15"/>
                <a:gd name="f52" fmla="*/ f41 1 30"/>
                <a:gd name="f53" fmla="*/ f42 1 15"/>
                <a:gd name="f54" fmla="*/ f43 1 30"/>
                <a:gd name="f55" fmla="*/ 0 1 f32"/>
                <a:gd name="f56" fmla="*/ f26 1 f32"/>
                <a:gd name="f57" fmla="*/ 0 1 f33"/>
                <a:gd name="f58" fmla="*/ f27 1 f33"/>
                <a:gd name="f59" fmla="*/ f45 1 f32"/>
                <a:gd name="f60" fmla="*/ f46 1 f33"/>
                <a:gd name="f61" fmla="*/ f47 1 f32"/>
                <a:gd name="f62" fmla="*/ f48 1 f33"/>
                <a:gd name="f63" fmla="*/ f49 1 f32"/>
                <a:gd name="f64" fmla="*/ f50 1 f33"/>
                <a:gd name="f65" fmla="*/ f51 1 f32"/>
                <a:gd name="f66" fmla="*/ f52 1 f33"/>
                <a:gd name="f67" fmla="*/ f53 1 f32"/>
                <a:gd name="f68" fmla="*/ f54 1 f33"/>
                <a:gd name="f69" fmla="*/ f55 f23 1"/>
                <a:gd name="f70" fmla="*/ f56 f23 1"/>
                <a:gd name="f71" fmla="*/ f58 f24 1"/>
                <a:gd name="f72" fmla="*/ f57 f24 1"/>
                <a:gd name="f73" fmla="*/ f59 f23 1"/>
                <a:gd name="f74" fmla="*/ f60 f24 1"/>
                <a:gd name="f75" fmla="*/ f61 f23 1"/>
                <a:gd name="f76" fmla="*/ f62 f24 1"/>
                <a:gd name="f77" fmla="*/ f63 f23 1"/>
                <a:gd name="f78" fmla="*/ f64 f24 1"/>
                <a:gd name="f79" fmla="*/ f65 f23 1"/>
                <a:gd name="f80" fmla="*/ f66 f24 1"/>
                <a:gd name="f81" fmla="*/ f67 f23 1"/>
                <a:gd name="f82" fmla="*/ f68 f24 1"/>
              </a:gdLst>
              <a:ahLst/>
              <a:cxnLst>
                <a:cxn ang="3cd4">
                  <a:pos x="hc" y="t"/>
                </a:cxn>
                <a:cxn ang="0">
                  <a:pos x="r" y="vc"/>
                </a:cxn>
                <a:cxn ang="cd4">
                  <a:pos x="hc" y="b"/>
                </a:cxn>
                <a:cxn ang="cd2">
                  <a:pos x="l" y="vc"/>
                </a:cxn>
                <a:cxn ang="f44">
                  <a:pos x="f73" y="f74"/>
                </a:cxn>
                <a:cxn ang="f44">
                  <a:pos x="f75" y="f76"/>
                </a:cxn>
                <a:cxn ang="f44">
                  <a:pos x="f77" y="f78"/>
                </a:cxn>
                <a:cxn ang="f44">
                  <a:pos x="f79" y="f80"/>
                </a:cxn>
                <a:cxn ang="f44">
                  <a:pos x="f81" y="f82"/>
                </a:cxn>
                <a:cxn ang="f44">
                  <a:pos x="f73" y="f74"/>
                </a:cxn>
              </a:cxnLst>
              <a:rect l="f69" t="f72" r="f70" b="f71"/>
              <a:pathLst>
                <a:path w="15" h="30">
                  <a:moveTo>
                    <a:pt x="f8" y="f5"/>
                  </a:moveTo>
                  <a:cubicBezTo>
                    <a:pt x="f9" y="f8"/>
                    <a:pt x="f10" y="f11"/>
                    <a:pt x="f12" y="f9"/>
                  </a:cubicBezTo>
                  <a:cubicBezTo>
                    <a:pt x="f13" y="f6"/>
                    <a:pt x="f13" y="f14"/>
                    <a:pt x="f6" y="f15"/>
                  </a:cubicBezTo>
                  <a:cubicBezTo>
                    <a:pt x="f6" y="f15"/>
                    <a:pt x="f9" y="f7"/>
                    <a:pt x="f9" y="f16"/>
                  </a:cubicBezTo>
                  <a:cubicBezTo>
                    <a:pt x="f17" y="f18"/>
                    <a:pt x="f19" y="f20"/>
                    <a:pt x="f21" y="f12"/>
                  </a:cubicBezTo>
                  <a:cubicBezTo>
                    <a:pt x="f5" y="f9"/>
                    <a:pt x="f19" y="f17"/>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8" name="Freeform 27">
              <a:extLst>
                <a:ext uri="{FF2B5EF4-FFF2-40B4-BE49-F238E27FC236}">
                  <a16:creationId xmlns:a16="http://schemas.microsoft.com/office/drawing/2014/main" id="{2941F61E-FA67-588F-1B0C-BEA9D3362ADB}"/>
                </a:ext>
              </a:extLst>
            </p:cNvPr>
            <p:cNvSpPr/>
            <p:nvPr/>
          </p:nvSpPr>
          <p:spPr>
            <a:xfrm>
              <a:off x="7264395" y="852485"/>
              <a:ext cx="41276" cy="41276"/>
            </a:xfrm>
            <a:custGeom>
              <a:avLst/>
              <a:gdLst>
                <a:gd name="f0" fmla="val 10800000"/>
                <a:gd name="f1" fmla="val 5400000"/>
                <a:gd name="f2" fmla="val 180"/>
                <a:gd name="f3" fmla="val w"/>
                <a:gd name="f4" fmla="val h"/>
                <a:gd name="f5" fmla="val 0"/>
                <a:gd name="f6" fmla="val 23"/>
                <a:gd name="f7" fmla="val 20"/>
                <a:gd name="f8" fmla="val 21"/>
                <a:gd name="f9" fmla="val 16"/>
                <a:gd name="f10" fmla="val 14"/>
                <a:gd name="f11" fmla="val 22"/>
                <a:gd name="f12" fmla="val 9"/>
                <a:gd name="f13" fmla="val 19"/>
                <a:gd name="f14" fmla="val 4"/>
                <a:gd name="f15" fmla="val 15"/>
                <a:gd name="f16" fmla="val 1"/>
                <a:gd name="f17" fmla="val 10"/>
                <a:gd name="f18" fmla="val 2"/>
                <a:gd name="f19" fmla="val 3"/>
                <a:gd name="f20" fmla="val 8"/>
                <a:gd name="f21" fmla="val 12"/>
                <a:gd name="f22" fmla="+- 0 0 -90"/>
                <a:gd name="f23" fmla="*/ f3 1 23"/>
                <a:gd name="f24" fmla="*/ f4 1 23"/>
                <a:gd name="f25" fmla="val f5"/>
                <a:gd name="f26" fmla="val f6"/>
                <a:gd name="f27" fmla="*/ f22 f0 1"/>
                <a:gd name="f28" fmla="+- f26 0 f25"/>
                <a:gd name="f29" fmla="*/ f27 1 f2"/>
                <a:gd name="f30" fmla="*/ f28 1 23"/>
                <a:gd name="f31" fmla="*/ 23 f28 1"/>
                <a:gd name="f32" fmla="*/ 20 f28 1"/>
                <a:gd name="f33" fmla="*/ 14 f28 1"/>
                <a:gd name="f34" fmla="*/ 22 f28 1"/>
                <a:gd name="f35" fmla="*/ 1 f28 1"/>
                <a:gd name="f36" fmla="*/ 10 f28 1"/>
                <a:gd name="f37" fmla="*/ 4 f28 1"/>
                <a:gd name="f38" fmla="*/ 2 f28 1"/>
                <a:gd name="f39" fmla="+- f29 0 f1"/>
                <a:gd name="f40" fmla="*/ f31 1 23"/>
                <a:gd name="f41" fmla="*/ f32 1 23"/>
                <a:gd name="f42" fmla="*/ f33 1 23"/>
                <a:gd name="f43" fmla="*/ f34 1 23"/>
                <a:gd name="f44" fmla="*/ f35 1 23"/>
                <a:gd name="f45" fmla="*/ f36 1 23"/>
                <a:gd name="f46" fmla="*/ f37 1 23"/>
                <a:gd name="f47" fmla="*/ f38 1 23"/>
                <a:gd name="f48" fmla="*/ 0 1 f30"/>
                <a:gd name="f49" fmla="*/ f26 1 f30"/>
                <a:gd name="f50" fmla="*/ f40 1 f30"/>
                <a:gd name="f51" fmla="*/ f41 1 f30"/>
                <a:gd name="f52" fmla="*/ f42 1 f30"/>
                <a:gd name="f53" fmla="*/ f43 1 f30"/>
                <a:gd name="f54" fmla="*/ f44 1 f30"/>
                <a:gd name="f55" fmla="*/ f45 1 f30"/>
                <a:gd name="f56" fmla="*/ f46 1 f30"/>
                <a:gd name="f57" fmla="*/ f47 1 f30"/>
                <a:gd name="f58" fmla="*/ f48 f23 1"/>
                <a:gd name="f59" fmla="*/ f49 f23 1"/>
                <a:gd name="f60" fmla="*/ f49 f24 1"/>
                <a:gd name="f61" fmla="*/ f48 f24 1"/>
                <a:gd name="f62" fmla="*/ f50 f23 1"/>
                <a:gd name="f63" fmla="*/ f51 f24 1"/>
                <a:gd name="f64" fmla="*/ f52 f23 1"/>
                <a:gd name="f65" fmla="*/ f53 f24 1"/>
                <a:gd name="f66" fmla="*/ f54 f23 1"/>
                <a:gd name="f67" fmla="*/ f55 f24 1"/>
                <a:gd name="f68" fmla="*/ f56 f23 1"/>
                <a:gd name="f69" fmla="*/ f57 f24 1"/>
              </a:gdLst>
              <a:ahLst/>
              <a:cxnLst>
                <a:cxn ang="3cd4">
                  <a:pos x="hc" y="t"/>
                </a:cxn>
                <a:cxn ang="0">
                  <a:pos x="r" y="vc"/>
                </a:cxn>
                <a:cxn ang="cd4">
                  <a:pos x="hc" y="b"/>
                </a:cxn>
                <a:cxn ang="cd2">
                  <a:pos x="l" y="vc"/>
                </a:cxn>
                <a:cxn ang="f39">
                  <a:pos x="f62" y="f63"/>
                </a:cxn>
                <a:cxn ang="f39">
                  <a:pos x="f64" y="f65"/>
                </a:cxn>
                <a:cxn ang="f39">
                  <a:pos x="f66" y="f67"/>
                </a:cxn>
                <a:cxn ang="f39">
                  <a:pos x="f68" y="f69"/>
                </a:cxn>
                <a:cxn ang="f39">
                  <a:pos x="f62" y="f63"/>
                </a:cxn>
              </a:cxnLst>
              <a:rect l="f58" t="f61" r="f59" b="f60"/>
              <a:pathLst>
                <a:path w="23" h="23">
                  <a:moveTo>
                    <a:pt x="f6" y="f7"/>
                  </a:moveTo>
                  <a:cubicBezTo>
                    <a:pt x="f7" y="f8"/>
                    <a:pt x="f9" y="f6"/>
                    <a:pt x="f10" y="f11"/>
                  </a:cubicBezTo>
                  <a:cubicBezTo>
                    <a:pt x="f12" y="f13"/>
                    <a:pt x="f14" y="f15"/>
                    <a:pt x="f16" y="f17"/>
                  </a:cubicBezTo>
                  <a:cubicBezTo>
                    <a:pt x="f5" y="f12"/>
                    <a:pt x="f18" y="f19"/>
                    <a:pt x="f14" y="f18"/>
                  </a:cubicBezTo>
                  <a:cubicBezTo>
                    <a:pt x="f20" y="f5"/>
                    <a:pt x="f6" y="f21"/>
                    <a:pt x="f6"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29" name="Freeform 28">
              <a:extLst>
                <a:ext uri="{FF2B5EF4-FFF2-40B4-BE49-F238E27FC236}">
                  <a16:creationId xmlns:a16="http://schemas.microsoft.com/office/drawing/2014/main" id="{71DBF717-675E-8011-BAE6-DECAEF2D1BA5}"/>
                </a:ext>
              </a:extLst>
            </p:cNvPr>
            <p:cNvSpPr/>
            <p:nvPr/>
          </p:nvSpPr>
          <p:spPr>
            <a:xfrm>
              <a:off x="6024560" y="2511427"/>
              <a:ext cx="42867" cy="38103"/>
            </a:xfrm>
            <a:custGeom>
              <a:avLst/>
              <a:gdLst>
                <a:gd name="f0" fmla="val 10800000"/>
                <a:gd name="f1" fmla="val 5400000"/>
                <a:gd name="f2" fmla="val 180"/>
                <a:gd name="f3" fmla="val w"/>
                <a:gd name="f4" fmla="val h"/>
                <a:gd name="f5" fmla="val 0"/>
                <a:gd name="f6" fmla="val 24"/>
                <a:gd name="f7" fmla="val 21"/>
                <a:gd name="f8" fmla="val 6"/>
                <a:gd name="f9" fmla="val 12"/>
                <a:gd name="f10" fmla="val 4"/>
                <a:gd name="f11" fmla="val 18"/>
                <a:gd name="f12" fmla="val 8"/>
                <a:gd name="f13" fmla="val 23"/>
                <a:gd name="f14" fmla="val 13"/>
                <a:gd name="f15" fmla="val 17"/>
                <a:gd name="f16" fmla="val 22"/>
                <a:gd name="f17" fmla="val 19"/>
                <a:gd name="f18" fmla="val 20"/>
                <a:gd name="f19" fmla="val 16"/>
                <a:gd name="f20" fmla="val 11"/>
                <a:gd name="f21" fmla="val 14"/>
                <a:gd name="f22" fmla="val 1"/>
                <a:gd name="f23" fmla="val 10"/>
                <a:gd name="f24" fmla="val 9"/>
                <a:gd name="f25" fmla="val 3"/>
                <a:gd name="f26" fmla="val 2"/>
                <a:gd name="f27" fmla="+- 0 0 -90"/>
                <a:gd name="f28" fmla="*/ f3 1 24"/>
                <a:gd name="f29" fmla="*/ f4 1 21"/>
                <a:gd name="f30" fmla="val f5"/>
                <a:gd name="f31" fmla="val f6"/>
                <a:gd name="f32" fmla="val f7"/>
                <a:gd name="f33" fmla="*/ f27 f0 1"/>
                <a:gd name="f34" fmla="+- f32 0 f30"/>
                <a:gd name="f35" fmla="+- f31 0 f30"/>
                <a:gd name="f36" fmla="*/ f33 1 f2"/>
                <a:gd name="f37" fmla="*/ f35 1 24"/>
                <a:gd name="f38" fmla="*/ f34 1 21"/>
                <a:gd name="f39" fmla="*/ 6 f35 1"/>
                <a:gd name="f40" fmla="*/ 0 f34 1"/>
                <a:gd name="f41" fmla="*/ 23 f35 1"/>
                <a:gd name="f42" fmla="*/ 12 f34 1"/>
                <a:gd name="f43" fmla="*/ 22 f35 1"/>
                <a:gd name="f44" fmla="*/ 19 f34 1"/>
                <a:gd name="f45" fmla="*/ 16 f35 1"/>
                <a:gd name="f46" fmla="*/ 21 f34 1"/>
                <a:gd name="f47" fmla="*/ 1 f35 1"/>
                <a:gd name="f48" fmla="*/ 10 f34 1"/>
                <a:gd name="f49" fmla="*/ 4 f34 1"/>
                <a:gd name="f50" fmla="+- f36 0 f1"/>
                <a:gd name="f51" fmla="*/ f39 1 24"/>
                <a:gd name="f52" fmla="*/ f40 1 21"/>
                <a:gd name="f53" fmla="*/ f41 1 24"/>
                <a:gd name="f54" fmla="*/ f42 1 21"/>
                <a:gd name="f55" fmla="*/ f43 1 24"/>
                <a:gd name="f56" fmla="*/ f44 1 21"/>
                <a:gd name="f57" fmla="*/ f45 1 24"/>
                <a:gd name="f58" fmla="*/ f46 1 21"/>
                <a:gd name="f59" fmla="*/ f47 1 24"/>
                <a:gd name="f60" fmla="*/ f48 1 21"/>
                <a:gd name="f61" fmla="*/ f49 1 21"/>
                <a:gd name="f62" fmla="*/ 0 1 f37"/>
                <a:gd name="f63" fmla="*/ f31 1 f37"/>
                <a:gd name="f64" fmla="*/ 0 1 f38"/>
                <a:gd name="f65" fmla="*/ f32 1 f38"/>
                <a:gd name="f66" fmla="*/ f51 1 f37"/>
                <a:gd name="f67" fmla="*/ f52 1 f38"/>
                <a:gd name="f68" fmla="*/ f53 1 f37"/>
                <a:gd name="f69" fmla="*/ f54 1 f38"/>
                <a:gd name="f70" fmla="*/ f55 1 f37"/>
                <a:gd name="f71" fmla="*/ f56 1 f38"/>
                <a:gd name="f72" fmla="*/ f57 1 f37"/>
                <a:gd name="f73" fmla="*/ f58 1 f38"/>
                <a:gd name="f74" fmla="*/ f59 1 f37"/>
                <a:gd name="f75" fmla="*/ f60 1 f38"/>
                <a:gd name="f76" fmla="*/ f61 1 f38"/>
                <a:gd name="f77" fmla="*/ f62 f28 1"/>
                <a:gd name="f78" fmla="*/ f63 f28 1"/>
                <a:gd name="f79" fmla="*/ f65 f29 1"/>
                <a:gd name="f80" fmla="*/ f64 f29 1"/>
                <a:gd name="f81" fmla="*/ f66 f28 1"/>
                <a:gd name="f82" fmla="*/ f67 f29 1"/>
                <a:gd name="f83" fmla="*/ f68 f28 1"/>
                <a:gd name="f84" fmla="*/ f69 f29 1"/>
                <a:gd name="f85" fmla="*/ f70 f28 1"/>
                <a:gd name="f86" fmla="*/ f71 f29 1"/>
                <a:gd name="f87" fmla="*/ f72 f28 1"/>
                <a:gd name="f88" fmla="*/ f73 f29 1"/>
                <a:gd name="f89" fmla="*/ f74 f28 1"/>
                <a:gd name="f90" fmla="*/ f75 f29 1"/>
                <a:gd name="f91" fmla="*/ f76 f29 1"/>
              </a:gdLst>
              <a:ahLst/>
              <a:cxnLst>
                <a:cxn ang="3cd4">
                  <a:pos x="hc" y="t"/>
                </a:cxn>
                <a:cxn ang="0">
                  <a:pos x="r" y="vc"/>
                </a:cxn>
                <a:cxn ang="cd4">
                  <a:pos x="hc" y="b"/>
                </a:cxn>
                <a:cxn ang="cd2">
                  <a:pos x="l" y="vc"/>
                </a:cxn>
                <a:cxn ang="f50">
                  <a:pos x="f81" y="f82"/>
                </a:cxn>
                <a:cxn ang="f50">
                  <a:pos x="f83" y="f84"/>
                </a:cxn>
                <a:cxn ang="f50">
                  <a:pos x="f85" y="f86"/>
                </a:cxn>
                <a:cxn ang="f50">
                  <a:pos x="f87" y="f88"/>
                </a:cxn>
                <a:cxn ang="f50">
                  <a:pos x="f89" y="f90"/>
                </a:cxn>
                <a:cxn ang="f50">
                  <a:pos x="f89" y="f91"/>
                </a:cxn>
                <a:cxn ang="f50">
                  <a:pos x="f81" y="f82"/>
                </a:cxn>
              </a:cxnLst>
              <a:rect l="f77" t="f80" r="f78" b="f79"/>
              <a:pathLst>
                <a:path w="24" h="21">
                  <a:moveTo>
                    <a:pt x="f8" y="f5"/>
                  </a:moveTo>
                  <a:cubicBezTo>
                    <a:pt x="f9" y="f10"/>
                    <a:pt x="f11" y="f12"/>
                    <a:pt x="f13" y="f9"/>
                  </a:cubicBezTo>
                  <a:cubicBezTo>
                    <a:pt x="f6" y="f14"/>
                    <a:pt x="f6" y="f15"/>
                    <a:pt x="f16" y="f17"/>
                  </a:cubicBezTo>
                  <a:cubicBezTo>
                    <a:pt x="f7" y="f18"/>
                    <a:pt x="f11" y="f7"/>
                    <a:pt x="f19" y="f7"/>
                  </a:cubicBezTo>
                  <a:cubicBezTo>
                    <a:pt x="f20" y="f11"/>
                    <a:pt x="f8" y="f21"/>
                    <a:pt x="f22" y="f23"/>
                  </a:cubicBezTo>
                  <a:cubicBezTo>
                    <a:pt x="f5" y="f24"/>
                    <a:pt x="f5" y="f8"/>
                    <a:pt x="f22" y="f10"/>
                  </a:cubicBezTo>
                  <a:cubicBezTo>
                    <a:pt x="f22" y="f25"/>
                    <a:pt x="f25" y="f26"/>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0" name="Freeform 29">
              <a:extLst>
                <a:ext uri="{FF2B5EF4-FFF2-40B4-BE49-F238E27FC236}">
                  <a16:creationId xmlns:a16="http://schemas.microsoft.com/office/drawing/2014/main" id="{174F401E-3F56-D0D9-5E6A-3D74A202358F}"/>
                </a:ext>
              </a:extLst>
            </p:cNvPr>
            <p:cNvSpPr/>
            <p:nvPr/>
          </p:nvSpPr>
          <p:spPr>
            <a:xfrm>
              <a:off x="5992813" y="785817"/>
              <a:ext cx="47621" cy="33339"/>
            </a:xfrm>
            <a:custGeom>
              <a:avLst/>
              <a:gdLst>
                <a:gd name="f0" fmla="val 10800000"/>
                <a:gd name="f1" fmla="val 5400000"/>
                <a:gd name="f2" fmla="val 180"/>
                <a:gd name="f3" fmla="val w"/>
                <a:gd name="f4" fmla="val h"/>
                <a:gd name="f5" fmla="val 0"/>
                <a:gd name="f6" fmla="val 27"/>
                <a:gd name="f7" fmla="val 19"/>
                <a:gd name="f8" fmla="val 13"/>
                <a:gd name="f9" fmla="val 8"/>
                <a:gd name="f10" fmla="val 15"/>
                <a:gd name="f11" fmla="val 4"/>
                <a:gd name="f12" fmla="val 22"/>
                <a:gd name="f13" fmla="val 23"/>
                <a:gd name="f14" fmla="val 5"/>
                <a:gd name="f15" fmla="val 9"/>
                <a:gd name="f16" fmla="val 20"/>
                <a:gd name="f17" fmla="val 14"/>
                <a:gd name="f18" fmla="val 16"/>
                <a:gd name="f19" fmla="val 17"/>
                <a:gd name="f20" fmla="val 3"/>
                <a:gd name="f21" fmla="+- 0 0 -90"/>
                <a:gd name="f22" fmla="*/ f3 1 27"/>
                <a:gd name="f23" fmla="*/ f4 1 19"/>
                <a:gd name="f24" fmla="val f5"/>
                <a:gd name="f25" fmla="val f6"/>
                <a:gd name="f26" fmla="val f7"/>
                <a:gd name="f27" fmla="*/ f21 f0 1"/>
                <a:gd name="f28" fmla="+- f26 0 f24"/>
                <a:gd name="f29" fmla="+- f25 0 f24"/>
                <a:gd name="f30" fmla="*/ f27 1 f2"/>
                <a:gd name="f31" fmla="*/ f29 1 27"/>
                <a:gd name="f32" fmla="*/ f28 1 19"/>
                <a:gd name="f33" fmla="*/ 0 f29 1"/>
                <a:gd name="f34" fmla="*/ 13 f28 1"/>
                <a:gd name="f35" fmla="*/ 22 f29 1"/>
                <a:gd name="f36" fmla="*/ 0 f28 1"/>
                <a:gd name="f37" fmla="*/ 27 f29 1"/>
                <a:gd name="f38" fmla="*/ 5 f28 1"/>
                <a:gd name="f39" fmla="*/ 16 f29 1"/>
                <a:gd name="f40" fmla="*/ 17 f28 1"/>
                <a:gd name="f41" fmla="*/ 5 f29 1"/>
                <a:gd name="f42" fmla="*/ 19 f28 1"/>
                <a:gd name="f43" fmla="+- f30 0 f1"/>
                <a:gd name="f44" fmla="*/ f33 1 27"/>
                <a:gd name="f45" fmla="*/ f34 1 19"/>
                <a:gd name="f46" fmla="*/ f35 1 27"/>
                <a:gd name="f47" fmla="*/ f36 1 19"/>
                <a:gd name="f48" fmla="*/ f37 1 27"/>
                <a:gd name="f49" fmla="*/ f38 1 19"/>
                <a:gd name="f50" fmla="*/ f39 1 27"/>
                <a:gd name="f51" fmla="*/ f40 1 19"/>
                <a:gd name="f52" fmla="*/ f41 1 27"/>
                <a:gd name="f53" fmla="*/ f42 1 19"/>
                <a:gd name="f54" fmla="*/ 0 1 f31"/>
                <a:gd name="f55" fmla="*/ f25 1 f31"/>
                <a:gd name="f56" fmla="*/ 0 1 f32"/>
                <a:gd name="f57" fmla="*/ f26 1 f32"/>
                <a:gd name="f58" fmla="*/ f44 1 f31"/>
                <a:gd name="f59" fmla="*/ f45 1 f32"/>
                <a:gd name="f60" fmla="*/ f46 1 f31"/>
                <a:gd name="f61" fmla="*/ f47 1 f32"/>
                <a:gd name="f62" fmla="*/ f48 1 f31"/>
                <a:gd name="f63" fmla="*/ f49 1 f32"/>
                <a:gd name="f64" fmla="*/ f50 1 f31"/>
                <a:gd name="f65" fmla="*/ f51 1 f32"/>
                <a:gd name="f66" fmla="*/ f52 1 f31"/>
                <a:gd name="f67" fmla="*/ f53 1 f32"/>
                <a:gd name="f68" fmla="*/ f54 f22 1"/>
                <a:gd name="f69" fmla="*/ f55 f22 1"/>
                <a:gd name="f70" fmla="*/ f57 f23 1"/>
                <a:gd name="f71" fmla="*/ f56 f23 1"/>
                <a:gd name="f72" fmla="*/ f58 f22 1"/>
                <a:gd name="f73" fmla="*/ f59 f23 1"/>
                <a:gd name="f74" fmla="*/ f60 f22 1"/>
                <a:gd name="f75" fmla="*/ f61 f23 1"/>
                <a:gd name="f76" fmla="*/ f62 f22 1"/>
                <a:gd name="f77" fmla="*/ f63 f23 1"/>
                <a:gd name="f78" fmla="*/ f64 f22 1"/>
                <a:gd name="f79" fmla="*/ f65 f23 1"/>
                <a:gd name="f80" fmla="*/ f66 f22 1"/>
                <a:gd name="f81" fmla="*/ f67 f23 1"/>
              </a:gdLst>
              <a:ahLst/>
              <a:cxnLst>
                <a:cxn ang="3cd4">
                  <a:pos x="hc" y="t"/>
                </a:cxn>
                <a:cxn ang="0">
                  <a:pos x="r" y="vc"/>
                </a:cxn>
                <a:cxn ang="cd4">
                  <a:pos x="hc" y="b"/>
                </a:cxn>
                <a:cxn ang="cd2">
                  <a:pos x="l" y="vc"/>
                </a:cxn>
                <a:cxn ang="f43">
                  <a:pos x="f72" y="f73"/>
                </a:cxn>
                <a:cxn ang="f43">
                  <a:pos x="f74" y="f75"/>
                </a:cxn>
                <a:cxn ang="f43">
                  <a:pos x="f76" y="f77"/>
                </a:cxn>
                <a:cxn ang="f43">
                  <a:pos x="f78" y="f79"/>
                </a:cxn>
                <a:cxn ang="f43">
                  <a:pos x="f80" y="f81"/>
                </a:cxn>
                <a:cxn ang="f43">
                  <a:pos x="f72" y="f73"/>
                </a:cxn>
              </a:cxnLst>
              <a:rect l="f68" t="f71" r="f69" b="f70"/>
              <a:pathLst>
                <a:path w="27" h="19">
                  <a:moveTo>
                    <a:pt x="f5" y="f8"/>
                  </a:moveTo>
                  <a:cubicBezTo>
                    <a:pt x="f9" y="f9"/>
                    <a:pt x="f10" y="f11"/>
                    <a:pt x="f12" y="f5"/>
                  </a:cubicBezTo>
                  <a:cubicBezTo>
                    <a:pt x="f13" y="f5"/>
                    <a:pt x="f6" y="f14"/>
                    <a:pt x="f6" y="f14"/>
                  </a:cubicBezTo>
                  <a:cubicBezTo>
                    <a:pt x="f13" y="f15"/>
                    <a:pt x="f16" y="f17"/>
                    <a:pt x="f18" y="f19"/>
                  </a:cubicBezTo>
                  <a:cubicBezTo>
                    <a:pt x="f8" y="f7"/>
                    <a:pt x="f15" y="f7"/>
                    <a:pt x="f14" y="f7"/>
                  </a:cubicBezTo>
                  <a:cubicBezTo>
                    <a:pt x="f11" y="f7"/>
                    <a:pt x="f20" y="f18"/>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1" name="Freeform 30">
              <a:extLst>
                <a:ext uri="{FF2B5EF4-FFF2-40B4-BE49-F238E27FC236}">
                  <a16:creationId xmlns:a16="http://schemas.microsoft.com/office/drawing/2014/main" id="{80942CAA-A330-0D18-6836-E062CD65D328}"/>
                </a:ext>
              </a:extLst>
            </p:cNvPr>
            <p:cNvSpPr/>
            <p:nvPr/>
          </p:nvSpPr>
          <p:spPr>
            <a:xfrm>
              <a:off x="7181853" y="796927"/>
              <a:ext cx="49213" cy="41276"/>
            </a:xfrm>
            <a:custGeom>
              <a:avLst/>
              <a:gdLst>
                <a:gd name="f0" fmla="val 10800000"/>
                <a:gd name="f1" fmla="val 5400000"/>
                <a:gd name="f2" fmla="val 180"/>
                <a:gd name="f3" fmla="val w"/>
                <a:gd name="f4" fmla="val h"/>
                <a:gd name="f5" fmla="val 0"/>
                <a:gd name="f6" fmla="val 28"/>
                <a:gd name="f7" fmla="val 24"/>
                <a:gd name="f8" fmla="val 12"/>
                <a:gd name="f9" fmla="val 26"/>
                <a:gd name="f10" fmla="val 16"/>
                <a:gd name="f11" fmla="val 17"/>
                <a:gd name="f12" fmla="val 18"/>
                <a:gd name="f13" fmla="val 20"/>
                <a:gd name="f14" fmla="val 15"/>
                <a:gd name="f15" fmla="val 8"/>
                <a:gd name="f16" fmla="val 13"/>
                <a:gd name="f17" fmla="val 11"/>
                <a:gd name="f18" fmla="val 4"/>
                <a:gd name="f19" fmla="val 3"/>
                <a:gd name="f20" fmla="val 2"/>
                <a:gd name="f21" fmla="val 7"/>
                <a:gd name="f22" fmla="val 14"/>
                <a:gd name="f23" fmla="val 21"/>
                <a:gd name="f24" fmla="+- 0 0 -90"/>
                <a:gd name="f25" fmla="*/ f3 1 28"/>
                <a:gd name="f26" fmla="*/ f4 1 24"/>
                <a:gd name="f27" fmla="val f5"/>
                <a:gd name="f28" fmla="val f6"/>
                <a:gd name="f29" fmla="val f7"/>
                <a:gd name="f30" fmla="*/ f24 f0 1"/>
                <a:gd name="f31" fmla="+- f29 0 f27"/>
                <a:gd name="f32" fmla="+- f28 0 f27"/>
                <a:gd name="f33" fmla="*/ f30 1 f2"/>
                <a:gd name="f34" fmla="*/ f32 1 28"/>
                <a:gd name="f35" fmla="*/ f31 1 24"/>
                <a:gd name="f36" fmla="*/ 28 f32 1"/>
                <a:gd name="f37" fmla="*/ 12 f31 1"/>
                <a:gd name="f38" fmla="*/ 26 f32 1"/>
                <a:gd name="f39" fmla="*/ 18 f31 1"/>
                <a:gd name="f40" fmla="*/ 12 f32 1"/>
                <a:gd name="f41" fmla="*/ 15 f31 1"/>
                <a:gd name="f42" fmla="*/ 4 f32 1"/>
                <a:gd name="f43" fmla="*/ 3 f31 1"/>
                <a:gd name="f44" fmla="*/ 7 f32 1"/>
                <a:gd name="f45" fmla="*/ 0 f31 1"/>
                <a:gd name="f46" fmla="+- f33 0 f1"/>
                <a:gd name="f47" fmla="*/ f36 1 28"/>
                <a:gd name="f48" fmla="*/ f37 1 24"/>
                <a:gd name="f49" fmla="*/ f38 1 28"/>
                <a:gd name="f50" fmla="*/ f39 1 24"/>
                <a:gd name="f51" fmla="*/ f40 1 28"/>
                <a:gd name="f52" fmla="*/ f41 1 24"/>
                <a:gd name="f53" fmla="*/ f42 1 28"/>
                <a:gd name="f54" fmla="*/ f43 1 24"/>
                <a:gd name="f55" fmla="*/ f44 1 28"/>
                <a:gd name="f56" fmla="*/ f45 1 24"/>
                <a:gd name="f57" fmla="*/ 0 1 f34"/>
                <a:gd name="f58" fmla="*/ f28 1 f34"/>
                <a:gd name="f59" fmla="*/ 0 1 f35"/>
                <a:gd name="f60" fmla="*/ f29 1 f35"/>
                <a:gd name="f61" fmla="*/ f47 1 f34"/>
                <a:gd name="f62" fmla="*/ f48 1 f35"/>
                <a:gd name="f63" fmla="*/ f49 1 f34"/>
                <a:gd name="f64" fmla="*/ f50 1 f35"/>
                <a:gd name="f65" fmla="*/ f51 1 f34"/>
                <a:gd name="f66" fmla="*/ f52 1 f35"/>
                <a:gd name="f67" fmla="*/ f53 1 f34"/>
                <a:gd name="f68" fmla="*/ f54 1 f35"/>
                <a:gd name="f69" fmla="*/ f55 1 f34"/>
                <a:gd name="f70" fmla="*/ f56 1 f35"/>
                <a:gd name="f71" fmla="*/ f57 f25 1"/>
                <a:gd name="f72" fmla="*/ f58 f25 1"/>
                <a:gd name="f73" fmla="*/ f60 f26 1"/>
                <a:gd name="f74" fmla="*/ f59 f26 1"/>
                <a:gd name="f75" fmla="*/ f61 f25 1"/>
                <a:gd name="f76" fmla="*/ f62 f26 1"/>
                <a:gd name="f77" fmla="*/ f63 f25 1"/>
                <a:gd name="f78" fmla="*/ f64 f26 1"/>
                <a:gd name="f79" fmla="*/ f65 f25 1"/>
                <a:gd name="f80" fmla="*/ f66 f26 1"/>
                <a:gd name="f81" fmla="*/ f67 f25 1"/>
                <a:gd name="f82" fmla="*/ f68 f26 1"/>
                <a:gd name="f83" fmla="*/ f69 f25 1"/>
                <a:gd name="f84" fmla="*/ f70 f26 1"/>
              </a:gdLst>
              <a:ahLst/>
              <a:cxnLst>
                <a:cxn ang="3cd4">
                  <a:pos x="hc" y="t"/>
                </a:cxn>
                <a:cxn ang="0">
                  <a:pos x="r" y="vc"/>
                </a:cxn>
                <a:cxn ang="cd4">
                  <a:pos x="hc" y="b"/>
                </a:cxn>
                <a:cxn ang="cd2">
                  <a:pos x="l" y="vc"/>
                </a:cxn>
                <a:cxn ang="f46">
                  <a:pos x="f75" y="f76"/>
                </a:cxn>
                <a:cxn ang="f46">
                  <a:pos x="f77" y="f78"/>
                </a:cxn>
                <a:cxn ang="f46">
                  <a:pos x="f79" y="f80"/>
                </a:cxn>
                <a:cxn ang="f46">
                  <a:pos x="f81" y="f82"/>
                </a:cxn>
                <a:cxn ang="f46">
                  <a:pos x="f83" y="f84"/>
                </a:cxn>
                <a:cxn ang="f46">
                  <a:pos x="f75" y="f76"/>
                </a:cxn>
              </a:cxnLst>
              <a:rect l="f71" t="f74" r="f72" b="f73"/>
              <a:pathLst>
                <a:path w="28" h="24">
                  <a:moveTo>
                    <a:pt x="f6" y="f8"/>
                  </a:moveTo>
                  <a:cubicBezTo>
                    <a:pt x="f9" y="f10"/>
                    <a:pt x="f9" y="f11"/>
                    <a:pt x="f9" y="f12"/>
                  </a:cubicBezTo>
                  <a:cubicBezTo>
                    <a:pt x="f13" y="f7"/>
                    <a:pt x="f10" y="f12"/>
                    <a:pt x="f8" y="f14"/>
                  </a:cubicBezTo>
                  <a:cubicBezTo>
                    <a:pt x="f15" y="f16"/>
                    <a:pt x="f5" y="f17"/>
                    <a:pt x="f18" y="f19"/>
                  </a:cubicBezTo>
                  <a:cubicBezTo>
                    <a:pt x="f18" y="f20"/>
                    <a:pt x="f21" y="f5"/>
                    <a:pt x="f21" y="f5"/>
                  </a:cubicBezTo>
                  <a:cubicBezTo>
                    <a:pt x="f22" y="f18"/>
                    <a:pt x="f23" y="f15"/>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2" name="Freeform 31">
              <a:extLst>
                <a:ext uri="{FF2B5EF4-FFF2-40B4-BE49-F238E27FC236}">
                  <a16:creationId xmlns:a16="http://schemas.microsoft.com/office/drawing/2014/main" id="{8F8A501C-E3AB-206B-4476-A6B460ADE1C6}"/>
                </a:ext>
              </a:extLst>
            </p:cNvPr>
            <p:cNvSpPr/>
            <p:nvPr/>
          </p:nvSpPr>
          <p:spPr>
            <a:xfrm>
              <a:off x="6542083" y="612776"/>
              <a:ext cx="47621" cy="22229"/>
            </a:xfrm>
            <a:custGeom>
              <a:avLst/>
              <a:gdLst>
                <a:gd name="f0" fmla="val 10800000"/>
                <a:gd name="f1" fmla="val 5400000"/>
                <a:gd name="f2" fmla="val 180"/>
                <a:gd name="f3" fmla="val w"/>
                <a:gd name="f4" fmla="val h"/>
                <a:gd name="f5" fmla="val 0"/>
                <a:gd name="f6" fmla="val 27"/>
                <a:gd name="f7" fmla="val 13"/>
                <a:gd name="f8" fmla="val 14"/>
                <a:gd name="f9" fmla="val 16"/>
                <a:gd name="f10" fmla="val 19"/>
                <a:gd name="f11" fmla="val 21"/>
                <a:gd name="f12" fmla="val 1"/>
                <a:gd name="f13" fmla="val 23"/>
                <a:gd name="f14" fmla="val 4"/>
                <a:gd name="f15" fmla="val 5"/>
                <a:gd name="f16" fmla="val 26"/>
                <a:gd name="f17" fmla="val 8"/>
                <a:gd name="f18" fmla="val 24"/>
                <a:gd name="f19" fmla="val 11"/>
                <a:gd name="f20" fmla="val 22"/>
                <a:gd name="f21" fmla="val 17"/>
                <a:gd name="f22" fmla="val 12"/>
                <a:gd name="f23" fmla="val 3"/>
                <a:gd name="f24" fmla="val 9"/>
                <a:gd name="f25" fmla="val 6"/>
                <a:gd name="f26" fmla="val 2"/>
                <a:gd name="f27" fmla="val 10"/>
                <a:gd name="f28" fmla="+- 0 0 -90"/>
                <a:gd name="f29" fmla="*/ f3 1 27"/>
                <a:gd name="f30" fmla="*/ f4 1 13"/>
                <a:gd name="f31" fmla="val f5"/>
                <a:gd name="f32" fmla="val f6"/>
                <a:gd name="f33" fmla="val f7"/>
                <a:gd name="f34" fmla="*/ f28 f0 1"/>
                <a:gd name="f35" fmla="+- f33 0 f31"/>
                <a:gd name="f36" fmla="+- f32 0 f31"/>
                <a:gd name="f37" fmla="*/ f34 1 f2"/>
                <a:gd name="f38" fmla="*/ f36 1 27"/>
                <a:gd name="f39" fmla="*/ f35 1 13"/>
                <a:gd name="f40" fmla="*/ 14 f36 1"/>
                <a:gd name="f41" fmla="*/ 0 f35 1"/>
                <a:gd name="f42" fmla="*/ 21 f36 1"/>
                <a:gd name="f43" fmla="*/ 1 f35 1"/>
                <a:gd name="f44" fmla="*/ 27 f36 1"/>
                <a:gd name="f45" fmla="*/ 5 f35 1"/>
                <a:gd name="f46" fmla="*/ 22 f36 1"/>
                <a:gd name="f47" fmla="*/ 11 f35 1"/>
                <a:gd name="f48" fmla="*/ 8 f36 1"/>
                <a:gd name="f49" fmla="*/ 12 f35 1"/>
                <a:gd name="f50" fmla="*/ 0 f36 1"/>
                <a:gd name="f51" fmla="*/ 6 f35 1"/>
                <a:gd name="f52" fmla="+- f37 0 f1"/>
                <a:gd name="f53" fmla="*/ f40 1 27"/>
                <a:gd name="f54" fmla="*/ f41 1 13"/>
                <a:gd name="f55" fmla="*/ f42 1 27"/>
                <a:gd name="f56" fmla="*/ f43 1 13"/>
                <a:gd name="f57" fmla="*/ f44 1 27"/>
                <a:gd name="f58" fmla="*/ f45 1 13"/>
                <a:gd name="f59" fmla="*/ f46 1 27"/>
                <a:gd name="f60" fmla="*/ f47 1 13"/>
                <a:gd name="f61" fmla="*/ f48 1 27"/>
                <a:gd name="f62" fmla="*/ f49 1 13"/>
                <a:gd name="f63" fmla="*/ f50 1 27"/>
                <a:gd name="f64" fmla="*/ f51 1 13"/>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8"/>
                <a:gd name="f80" fmla="*/ f64 1 f39"/>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29 1"/>
                <a:gd name="f96" fmla="*/ f80 f30 1"/>
              </a:gdLst>
              <a:ahLst/>
              <a:cxnLst>
                <a:cxn ang="3cd4">
                  <a:pos x="hc" y="t"/>
                </a:cxn>
                <a:cxn ang="0">
                  <a:pos x="r" y="vc"/>
                </a:cxn>
                <a:cxn ang="cd4">
                  <a:pos x="hc" y="b"/>
                </a:cxn>
                <a:cxn ang="cd2">
                  <a:pos x="l" y="vc"/>
                </a:cxn>
                <a:cxn ang="f52">
                  <a:pos x="f85" y="f86"/>
                </a:cxn>
                <a:cxn ang="f52">
                  <a:pos x="f87" y="f88"/>
                </a:cxn>
                <a:cxn ang="f52">
                  <a:pos x="f89" y="f90"/>
                </a:cxn>
                <a:cxn ang="f52">
                  <a:pos x="f91" y="f92"/>
                </a:cxn>
                <a:cxn ang="f52">
                  <a:pos x="f93" y="f94"/>
                </a:cxn>
                <a:cxn ang="f52">
                  <a:pos x="f95" y="f96"/>
                </a:cxn>
                <a:cxn ang="f52">
                  <a:pos x="f93" y="f88"/>
                </a:cxn>
                <a:cxn ang="f52">
                  <a:pos x="f85" y="f88"/>
                </a:cxn>
                <a:cxn ang="f52">
                  <a:pos x="f85" y="f86"/>
                </a:cxn>
              </a:cxnLst>
              <a:rect l="f81" t="f84" r="f82" b="f83"/>
              <a:pathLst>
                <a:path w="27" h="13">
                  <a:moveTo>
                    <a:pt x="f8" y="f5"/>
                  </a:moveTo>
                  <a:cubicBezTo>
                    <a:pt x="f9" y="f5"/>
                    <a:pt x="f10" y="f5"/>
                    <a:pt x="f11" y="f12"/>
                  </a:cubicBezTo>
                  <a:cubicBezTo>
                    <a:pt x="f13" y="f12"/>
                    <a:pt x="f6" y="f14"/>
                    <a:pt x="f6" y="f15"/>
                  </a:cubicBezTo>
                  <a:cubicBezTo>
                    <a:pt x="f16" y="f17"/>
                    <a:pt x="f18" y="f19"/>
                    <a:pt x="f20" y="f19"/>
                  </a:cubicBezTo>
                  <a:cubicBezTo>
                    <a:pt x="f21" y="f7"/>
                    <a:pt x="f22" y="f7"/>
                    <a:pt x="f17" y="f22"/>
                  </a:cubicBezTo>
                  <a:cubicBezTo>
                    <a:pt x="f15" y="f22"/>
                    <a:pt x="f23" y="f24"/>
                    <a:pt x="f5" y="f25"/>
                  </a:cubicBezTo>
                  <a:cubicBezTo>
                    <a:pt x="f23" y="f14"/>
                    <a:pt x="f15" y="f26"/>
                    <a:pt x="f17" y="f12"/>
                  </a:cubicBezTo>
                  <a:cubicBezTo>
                    <a:pt x="f27" y="f5"/>
                    <a:pt x="f22" y="f12"/>
                    <a:pt x="f8" y="f12"/>
                  </a:cubicBezTo>
                  <a:cubicBezTo>
                    <a:pt x="f8" y="f12"/>
                    <a:pt x="f8" y="f12"/>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3" name="Freeform 32">
              <a:extLst>
                <a:ext uri="{FF2B5EF4-FFF2-40B4-BE49-F238E27FC236}">
                  <a16:creationId xmlns:a16="http://schemas.microsoft.com/office/drawing/2014/main" id="{B7E05F4F-34A8-74B0-AE9C-B5D050593DAC}"/>
                </a:ext>
              </a:extLst>
            </p:cNvPr>
            <p:cNvSpPr/>
            <p:nvPr/>
          </p:nvSpPr>
          <p:spPr>
            <a:xfrm>
              <a:off x="7583484" y="1331915"/>
              <a:ext cx="30166" cy="47621"/>
            </a:xfrm>
            <a:custGeom>
              <a:avLst/>
              <a:gdLst>
                <a:gd name="f0" fmla="val 10800000"/>
                <a:gd name="f1" fmla="val 5400000"/>
                <a:gd name="f2" fmla="val 180"/>
                <a:gd name="f3" fmla="val w"/>
                <a:gd name="f4" fmla="val h"/>
                <a:gd name="f5" fmla="val 0"/>
                <a:gd name="f6" fmla="val 17"/>
                <a:gd name="f7" fmla="val 27"/>
                <a:gd name="f8" fmla="val 20"/>
                <a:gd name="f9" fmla="val 16"/>
                <a:gd name="f10" fmla="val 22"/>
                <a:gd name="f11" fmla="val 14"/>
                <a:gd name="f12" fmla="val 25"/>
                <a:gd name="f13" fmla="val 12"/>
                <a:gd name="f14" fmla="val 26"/>
                <a:gd name="f15" fmla="val 10"/>
                <a:gd name="f16" fmla="val 7"/>
                <a:gd name="f17" fmla="val 6"/>
                <a:gd name="f18" fmla="val 23"/>
                <a:gd name="f19" fmla="val 3"/>
                <a:gd name="f20" fmla="val 18"/>
                <a:gd name="f21" fmla="val 2"/>
                <a:gd name="f22" fmla="val 13"/>
                <a:gd name="f23" fmla="val 1"/>
                <a:gd name="f24" fmla="val 8"/>
                <a:gd name="f25" fmla="val 5"/>
                <a:gd name="f26" fmla="val 11"/>
                <a:gd name="f27" fmla="val 4"/>
                <a:gd name="f28" fmla="val 9"/>
                <a:gd name="f29" fmla="val 15"/>
                <a:gd name="f30" fmla="+- 0 0 -90"/>
                <a:gd name="f31" fmla="*/ f3 1 17"/>
                <a:gd name="f32" fmla="*/ f4 1 27"/>
                <a:gd name="f33" fmla="val f5"/>
                <a:gd name="f34" fmla="val f6"/>
                <a:gd name="f35" fmla="val f7"/>
                <a:gd name="f36" fmla="*/ f30 f0 1"/>
                <a:gd name="f37" fmla="+- f35 0 f33"/>
                <a:gd name="f38" fmla="+- f34 0 f33"/>
                <a:gd name="f39" fmla="*/ f36 1 f2"/>
                <a:gd name="f40" fmla="*/ f38 1 17"/>
                <a:gd name="f41" fmla="*/ f37 1 27"/>
                <a:gd name="f42" fmla="*/ 17 f38 1"/>
                <a:gd name="f43" fmla="*/ 20 f37 1"/>
                <a:gd name="f44" fmla="*/ 12 f38 1"/>
                <a:gd name="f45" fmla="*/ 26 f37 1"/>
                <a:gd name="f46" fmla="*/ 6 f38 1"/>
                <a:gd name="f47" fmla="*/ 23 f37 1"/>
                <a:gd name="f48" fmla="*/ 1 f38 1"/>
                <a:gd name="f49" fmla="*/ 8 f37 1"/>
                <a:gd name="f50" fmla="*/ 5 f38 1"/>
                <a:gd name="f51" fmla="*/ 1 f37 1"/>
                <a:gd name="f52" fmla="*/ 11 f38 1"/>
                <a:gd name="f53" fmla="*/ 4 f37 1"/>
                <a:gd name="f54" fmla="+- f39 0 f1"/>
                <a:gd name="f55" fmla="*/ f42 1 17"/>
                <a:gd name="f56" fmla="*/ f43 1 27"/>
                <a:gd name="f57" fmla="*/ f44 1 17"/>
                <a:gd name="f58" fmla="*/ f45 1 27"/>
                <a:gd name="f59" fmla="*/ f46 1 17"/>
                <a:gd name="f60" fmla="*/ f47 1 27"/>
                <a:gd name="f61" fmla="*/ f48 1 17"/>
                <a:gd name="f62" fmla="*/ f49 1 27"/>
                <a:gd name="f63" fmla="*/ f50 1 17"/>
                <a:gd name="f64" fmla="*/ f51 1 27"/>
                <a:gd name="f65" fmla="*/ f52 1 17"/>
                <a:gd name="f66" fmla="*/ f53 1 27"/>
                <a:gd name="f67" fmla="*/ 0 1 f40"/>
                <a:gd name="f68" fmla="*/ f34 1 f40"/>
                <a:gd name="f69" fmla="*/ 0 1 f41"/>
                <a:gd name="f70" fmla="*/ f35 1 f41"/>
                <a:gd name="f71" fmla="*/ f55 1 f40"/>
                <a:gd name="f72" fmla="*/ f56 1 f41"/>
                <a:gd name="f73" fmla="*/ f57 1 f40"/>
                <a:gd name="f74" fmla="*/ f58 1 f41"/>
                <a:gd name="f75" fmla="*/ f59 1 f40"/>
                <a:gd name="f76" fmla="*/ f60 1 f41"/>
                <a:gd name="f77" fmla="*/ f61 1 f40"/>
                <a:gd name="f78" fmla="*/ f62 1 f41"/>
                <a:gd name="f79" fmla="*/ f63 1 f40"/>
                <a:gd name="f80" fmla="*/ f64 1 f41"/>
                <a:gd name="f81" fmla="*/ f65 1 f40"/>
                <a:gd name="f82" fmla="*/ f66 1 f41"/>
                <a:gd name="f83" fmla="*/ f67 f31 1"/>
                <a:gd name="f84" fmla="*/ f68 f31 1"/>
                <a:gd name="f85" fmla="*/ f70 f32 1"/>
                <a:gd name="f86" fmla="*/ f69 f32 1"/>
                <a:gd name="f87" fmla="*/ f71 f31 1"/>
                <a:gd name="f88" fmla="*/ f72 f32 1"/>
                <a:gd name="f89" fmla="*/ f73 f31 1"/>
                <a:gd name="f90" fmla="*/ f74 f32 1"/>
                <a:gd name="f91" fmla="*/ f75 f31 1"/>
                <a:gd name="f92" fmla="*/ f76 f32 1"/>
                <a:gd name="f93" fmla="*/ f77 f31 1"/>
                <a:gd name="f94" fmla="*/ f78 f32 1"/>
                <a:gd name="f95" fmla="*/ f79 f31 1"/>
                <a:gd name="f96" fmla="*/ f80 f32 1"/>
                <a:gd name="f97" fmla="*/ f81 f31 1"/>
                <a:gd name="f98" fmla="*/ f82 f32 1"/>
              </a:gdLst>
              <a:ahLst/>
              <a:cxnLst>
                <a:cxn ang="3cd4">
                  <a:pos x="hc" y="t"/>
                </a:cxn>
                <a:cxn ang="0">
                  <a:pos x="r" y="vc"/>
                </a:cxn>
                <a:cxn ang="cd4">
                  <a:pos x="hc" y="b"/>
                </a:cxn>
                <a:cxn ang="cd2">
                  <a:pos x="l" y="vc"/>
                </a:cxn>
                <a:cxn ang="f54">
                  <a:pos x="f87" y="f88"/>
                </a:cxn>
                <a:cxn ang="f54">
                  <a:pos x="f89" y="f90"/>
                </a:cxn>
                <a:cxn ang="f54">
                  <a:pos x="f91" y="f92"/>
                </a:cxn>
                <a:cxn ang="f54">
                  <a:pos x="f93" y="f94"/>
                </a:cxn>
                <a:cxn ang="f54">
                  <a:pos x="f95" y="f96"/>
                </a:cxn>
                <a:cxn ang="f54">
                  <a:pos x="f97" y="f98"/>
                </a:cxn>
                <a:cxn ang="f54">
                  <a:pos x="f87" y="f88"/>
                </a:cxn>
              </a:cxnLst>
              <a:rect l="f83" t="f86" r="f84" b="f85"/>
              <a:pathLst>
                <a:path w="17" h="27">
                  <a:moveTo>
                    <a:pt x="f6" y="f8"/>
                  </a:moveTo>
                  <a:cubicBezTo>
                    <a:pt x="f9" y="f10"/>
                    <a:pt x="f11" y="f12"/>
                    <a:pt x="f13" y="f14"/>
                  </a:cubicBezTo>
                  <a:cubicBezTo>
                    <a:pt x="f15" y="f7"/>
                    <a:pt x="f16" y="f12"/>
                    <a:pt x="f17" y="f18"/>
                  </a:cubicBezTo>
                  <a:cubicBezTo>
                    <a:pt x="f19" y="f20"/>
                    <a:pt x="f21" y="f22"/>
                    <a:pt x="f23" y="f24"/>
                  </a:cubicBezTo>
                  <a:cubicBezTo>
                    <a:pt x="f5" y="f17"/>
                    <a:pt x="f19" y="f21"/>
                    <a:pt x="f25" y="f23"/>
                  </a:cubicBezTo>
                  <a:cubicBezTo>
                    <a:pt x="f17" y="f5"/>
                    <a:pt x="f26" y="f21"/>
                    <a:pt x="f26" y="f27"/>
                  </a:cubicBezTo>
                  <a:cubicBezTo>
                    <a:pt x="f11" y="f28"/>
                    <a:pt x="f29" y="f1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4" name="Freeform 33">
              <a:extLst>
                <a:ext uri="{FF2B5EF4-FFF2-40B4-BE49-F238E27FC236}">
                  <a16:creationId xmlns:a16="http://schemas.microsoft.com/office/drawing/2014/main" id="{0A9FAC76-00E4-D12D-CB41-A7EFF961F2E3}"/>
                </a:ext>
              </a:extLst>
            </p:cNvPr>
            <p:cNvSpPr/>
            <p:nvPr/>
          </p:nvSpPr>
          <p:spPr>
            <a:xfrm>
              <a:off x="7131048" y="2522536"/>
              <a:ext cx="47621" cy="33339"/>
            </a:xfrm>
            <a:custGeom>
              <a:avLst/>
              <a:gdLst>
                <a:gd name="f0" fmla="val 10800000"/>
                <a:gd name="f1" fmla="val 5400000"/>
                <a:gd name="f2" fmla="val 180"/>
                <a:gd name="f3" fmla="val w"/>
                <a:gd name="f4" fmla="val h"/>
                <a:gd name="f5" fmla="val 0"/>
                <a:gd name="f6" fmla="val 27"/>
                <a:gd name="f7" fmla="val 19"/>
                <a:gd name="f8" fmla="val 7"/>
                <a:gd name="f9" fmla="val 21"/>
                <a:gd name="f10" fmla="val 11"/>
                <a:gd name="f11" fmla="val 16"/>
                <a:gd name="f12" fmla="val 14"/>
                <a:gd name="f13" fmla="val 12"/>
                <a:gd name="f14" fmla="val 17"/>
                <a:gd name="f15" fmla="val 9"/>
                <a:gd name="f16" fmla="val 18"/>
                <a:gd name="f17" fmla="val 5"/>
                <a:gd name="f18" fmla="val 2"/>
                <a:gd name="f19" fmla="val 1"/>
                <a:gd name="f20" fmla="val 6"/>
                <a:gd name="f21" fmla="val 3"/>
                <a:gd name="f22" fmla="val 20"/>
                <a:gd name="f23" fmla="val 23"/>
                <a:gd name="f24" fmla="+- 0 0 -90"/>
                <a:gd name="f25" fmla="*/ f3 1 27"/>
                <a:gd name="f26" fmla="*/ f4 1 19"/>
                <a:gd name="f27" fmla="val f5"/>
                <a:gd name="f28" fmla="val f6"/>
                <a:gd name="f29" fmla="val f7"/>
                <a:gd name="f30" fmla="*/ f24 f0 1"/>
                <a:gd name="f31" fmla="+- f29 0 f27"/>
                <a:gd name="f32" fmla="+- f28 0 f27"/>
                <a:gd name="f33" fmla="*/ f30 1 f2"/>
                <a:gd name="f34" fmla="*/ f32 1 27"/>
                <a:gd name="f35" fmla="*/ f31 1 19"/>
                <a:gd name="f36" fmla="*/ 27 f32 1"/>
                <a:gd name="f37" fmla="*/ 7 f31 1"/>
                <a:gd name="f38" fmla="*/ 12 f32 1"/>
                <a:gd name="f39" fmla="*/ 17 f31 1"/>
                <a:gd name="f40" fmla="*/ 2 f32 1"/>
                <a:gd name="f41" fmla="*/ 18 f31 1"/>
                <a:gd name="f42" fmla="*/ 0 f32 1"/>
                <a:gd name="f43" fmla="*/ 12 f31 1"/>
                <a:gd name="f44" fmla="*/ 19 f32 1"/>
                <a:gd name="f45" fmla="*/ 0 f31 1"/>
                <a:gd name="f46" fmla="+- f33 0 f1"/>
                <a:gd name="f47" fmla="*/ f36 1 27"/>
                <a:gd name="f48" fmla="*/ f37 1 19"/>
                <a:gd name="f49" fmla="*/ f38 1 27"/>
                <a:gd name="f50" fmla="*/ f39 1 19"/>
                <a:gd name="f51" fmla="*/ f40 1 27"/>
                <a:gd name="f52" fmla="*/ f41 1 19"/>
                <a:gd name="f53" fmla="*/ f42 1 27"/>
                <a:gd name="f54" fmla="*/ f43 1 19"/>
                <a:gd name="f55" fmla="*/ f44 1 27"/>
                <a:gd name="f56" fmla="*/ f45 1 19"/>
                <a:gd name="f57" fmla="*/ 0 1 f34"/>
                <a:gd name="f58" fmla="*/ f28 1 f34"/>
                <a:gd name="f59" fmla="*/ 0 1 f35"/>
                <a:gd name="f60" fmla="*/ f29 1 f35"/>
                <a:gd name="f61" fmla="*/ f47 1 f34"/>
                <a:gd name="f62" fmla="*/ f48 1 f35"/>
                <a:gd name="f63" fmla="*/ f49 1 f34"/>
                <a:gd name="f64" fmla="*/ f50 1 f35"/>
                <a:gd name="f65" fmla="*/ f51 1 f34"/>
                <a:gd name="f66" fmla="*/ f52 1 f35"/>
                <a:gd name="f67" fmla="*/ f53 1 f34"/>
                <a:gd name="f68" fmla="*/ f54 1 f35"/>
                <a:gd name="f69" fmla="*/ f55 1 f34"/>
                <a:gd name="f70" fmla="*/ f56 1 f35"/>
                <a:gd name="f71" fmla="*/ f57 f25 1"/>
                <a:gd name="f72" fmla="*/ f58 f25 1"/>
                <a:gd name="f73" fmla="*/ f60 f26 1"/>
                <a:gd name="f74" fmla="*/ f59 f26 1"/>
                <a:gd name="f75" fmla="*/ f61 f25 1"/>
                <a:gd name="f76" fmla="*/ f62 f26 1"/>
                <a:gd name="f77" fmla="*/ f63 f25 1"/>
                <a:gd name="f78" fmla="*/ f64 f26 1"/>
                <a:gd name="f79" fmla="*/ f65 f25 1"/>
                <a:gd name="f80" fmla="*/ f66 f26 1"/>
                <a:gd name="f81" fmla="*/ f67 f25 1"/>
                <a:gd name="f82" fmla="*/ f68 f26 1"/>
                <a:gd name="f83" fmla="*/ f69 f25 1"/>
                <a:gd name="f84" fmla="*/ f70 f26 1"/>
              </a:gdLst>
              <a:ahLst/>
              <a:cxnLst>
                <a:cxn ang="3cd4">
                  <a:pos x="hc" y="t"/>
                </a:cxn>
                <a:cxn ang="0">
                  <a:pos x="r" y="vc"/>
                </a:cxn>
                <a:cxn ang="cd4">
                  <a:pos x="hc" y="b"/>
                </a:cxn>
                <a:cxn ang="cd2">
                  <a:pos x="l" y="vc"/>
                </a:cxn>
                <a:cxn ang="f46">
                  <a:pos x="f75" y="f76"/>
                </a:cxn>
                <a:cxn ang="f46">
                  <a:pos x="f77" y="f78"/>
                </a:cxn>
                <a:cxn ang="f46">
                  <a:pos x="f79" y="f80"/>
                </a:cxn>
                <a:cxn ang="f46">
                  <a:pos x="f81" y="f82"/>
                </a:cxn>
                <a:cxn ang="f46">
                  <a:pos x="f83" y="f84"/>
                </a:cxn>
                <a:cxn ang="f46">
                  <a:pos x="f75" y="f76"/>
                </a:cxn>
              </a:cxnLst>
              <a:rect l="f71" t="f74" r="f72" b="f73"/>
              <a:pathLst>
                <a:path w="27" h="19">
                  <a:moveTo>
                    <a:pt x="f6" y="f8"/>
                  </a:moveTo>
                  <a:cubicBezTo>
                    <a:pt x="f9" y="f10"/>
                    <a:pt x="f11" y="f12"/>
                    <a:pt x="f13" y="f14"/>
                  </a:cubicBezTo>
                  <a:cubicBezTo>
                    <a:pt x="f15" y="f16"/>
                    <a:pt x="f17" y="f7"/>
                    <a:pt x="f18" y="f16"/>
                  </a:cubicBezTo>
                  <a:cubicBezTo>
                    <a:pt x="f19" y="f16"/>
                    <a:pt x="f5" y="f13"/>
                    <a:pt x="f5" y="f13"/>
                  </a:cubicBezTo>
                  <a:cubicBezTo>
                    <a:pt x="f20" y="f8"/>
                    <a:pt x="f13" y="f21"/>
                    <a:pt x="f7" y="f5"/>
                  </a:cubicBezTo>
                  <a:cubicBezTo>
                    <a:pt x="f22" y="f5"/>
                    <a:pt x="f23" y="f2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5" name="Freeform 34">
              <a:extLst>
                <a:ext uri="{FF2B5EF4-FFF2-40B4-BE49-F238E27FC236}">
                  <a16:creationId xmlns:a16="http://schemas.microsoft.com/office/drawing/2014/main" id="{D46879B9-B45D-C6AA-6657-6BEC90986CC7}"/>
                </a:ext>
              </a:extLst>
            </p:cNvPr>
            <p:cNvSpPr/>
            <p:nvPr/>
          </p:nvSpPr>
          <p:spPr>
            <a:xfrm>
              <a:off x="7100892" y="746122"/>
              <a:ext cx="44448" cy="30166"/>
            </a:xfrm>
            <a:custGeom>
              <a:avLst/>
              <a:gdLst>
                <a:gd name="f0" fmla="val 10800000"/>
                <a:gd name="f1" fmla="val 5400000"/>
                <a:gd name="f2" fmla="val 180"/>
                <a:gd name="f3" fmla="val w"/>
                <a:gd name="f4" fmla="val h"/>
                <a:gd name="f5" fmla="val 0"/>
                <a:gd name="f6" fmla="val 25"/>
                <a:gd name="f7" fmla="val 17"/>
                <a:gd name="f8" fmla="val 10"/>
                <a:gd name="f9" fmla="val 14"/>
                <a:gd name="f10" fmla="val 15"/>
                <a:gd name="f11" fmla="val 21"/>
                <a:gd name="f12" fmla="val 16"/>
                <a:gd name="f13" fmla="val 9"/>
                <a:gd name="f14" fmla="val 13"/>
                <a:gd name="f15" fmla="val 12"/>
                <a:gd name="f16" fmla="val 2"/>
                <a:gd name="f17" fmla="val 3"/>
                <a:gd name="f18" fmla="val 1"/>
                <a:gd name="f19" fmla="val 18"/>
                <a:gd name="f20" fmla="val 22"/>
                <a:gd name="f21" fmla="val 8"/>
                <a:gd name="f22" fmla="+- 0 0 -90"/>
                <a:gd name="f23" fmla="*/ f3 1 25"/>
                <a:gd name="f24" fmla="*/ f4 1 17"/>
                <a:gd name="f25" fmla="val f5"/>
                <a:gd name="f26" fmla="val f6"/>
                <a:gd name="f27" fmla="val f7"/>
                <a:gd name="f28" fmla="*/ f22 f0 1"/>
                <a:gd name="f29" fmla="+- f27 0 f25"/>
                <a:gd name="f30" fmla="+- f26 0 f25"/>
                <a:gd name="f31" fmla="*/ f28 1 f2"/>
                <a:gd name="f32" fmla="*/ f30 1 25"/>
                <a:gd name="f33" fmla="*/ f29 1 17"/>
                <a:gd name="f34" fmla="*/ 25 f30 1"/>
                <a:gd name="f35" fmla="*/ 10 f29 1"/>
                <a:gd name="f36" fmla="*/ 15 f29 1"/>
                <a:gd name="f37" fmla="*/ 14 f30 1"/>
                <a:gd name="f38" fmla="*/ 16 f29 1"/>
                <a:gd name="f39" fmla="*/ 2 f30 1"/>
                <a:gd name="f40" fmla="*/ 3 f29 1"/>
                <a:gd name="f41" fmla="*/ 12 f30 1"/>
                <a:gd name="f42" fmla="*/ 1 f29 1"/>
                <a:gd name="f43" fmla="+- f31 0 f1"/>
                <a:gd name="f44" fmla="*/ f34 1 25"/>
                <a:gd name="f45" fmla="*/ f35 1 17"/>
                <a:gd name="f46" fmla="*/ f36 1 17"/>
                <a:gd name="f47" fmla="*/ f37 1 25"/>
                <a:gd name="f48" fmla="*/ f38 1 17"/>
                <a:gd name="f49" fmla="*/ f39 1 25"/>
                <a:gd name="f50" fmla="*/ f40 1 17"/>
                <a:gd name="f51" fmla="*/ f41 1 25"/>
                <a:gd name="f52" fmla="*/ f42 1 17"/>
                <a:gd name="f53" fmla="*/ 0 1 f32"/>
                <a:gd name="f54" fmla="*/ f26 1 f32"/>
                <a:gd name="f55" fmla="*/ 0 1 f33"/>
                <a:gd name="f56" fmla="*/ f27 1 f33"/>
                <a:gd name="f57" fmla="*/ f44 1 f32"/>
                <a:gd name="f58" fmla="*/ f45 1 f33"/>
                <a:gd name="f59" fmla="*/ f46 1 f33"/>
                <a:gd name="f60" fmla="*/ f47 1 f32"/>
                <a:gd name="f61" fmla="*/ f48 1 f33"/>
                <a:gd name="f62" fmla="*/ f49 1 f32"/>
                <a:gd name="f63" fmla="*/ f50 1 f33"/>
                <a:gd name="f64" fmla="*/ f51 1 f32"/>
                <a:gd name="f65" fmla="*/ f52 1 f33"/>
                <a:gd name="f66" fmla="*/ f53 f23 1"/>
                <a:gd name="f67" fmla="*/ f54 f23 1"/>
                <a:gd name="f68" fmla="*/ f56 f24 1"/>
                <a:gd name="f69" fmla="*/ f55 f24 1"/>
                <a:gd name="f70" fmla="*/ f57 f23 1"/>
                <a:gd name="f71" fmla="*/ f58 f24 1"/>
                <a:gd name="f72" fmla="*/ f59 f24 1"/>
                <a:gd name="f73" fmla="*/ f60 f23 1"/>
                <a:gd name="f74" fmla="*/ f61 f24 1"/>
                <a:gd name="f75" fmla="*/ f62 f23 1"/>
                <a:gd name="f76" fmla="*/ f63 f24 1"/>
                <a:gd name="f77" fmla="*/ f64 f23 1"/>
                <a:gd name="f78" fmla="*/ f65 f24 1"/>
              </a:gdLst>
              <a:ahLst/>
              <a:cxnLst>
                <a:cxn ang="3cd4">
                  <a:pos x="hc" y="t"/>
                </a:cxn>
                <a:cxn ang="0">
                  <a:pos x="r" y="vc"/>
                </a:cxn>
                <a:cxn ang="cd4">
                  <a:pos x="hc" y="b"/>
                </a:cxn>
                <a:cxn ang="cd2">
                  <a:pos x="l" y="vc"/>
                </a:cxn>
                <a:cxn ang="f43">
                  <a:pos x="f70" y="f71"/>
                </a:cxn>
                <a:cxn ang="f43">
                  <a:pos x="f70" y="f72"/>
                </a:cxn>
                <a:cxn ang="f43">
                  <a:pos x="f73" y="f74"/>
                </a:cxn>
                <a:cxn ang="f43">
                  <a:pos x="f75" y="f76"/>
                </a:cxn>
                <a:cxn ang="f43">
                  <a:pos x="f77" y="f78"/>
                </a:cxn>
                <a:cxn ang="f43">
                  <a:pos x="f70" y="f71"/>
                </a:cxn>
              </a:cxnLst>
              <a:rect l="f66" t="f69" r="f67" b="f68"/>
              <a:pathLst>
                <a:path w="25" h="17">
                  <a:moveTo>
                    <a:pt x="f6" y="f8"/>
                  </a:moveTo>
                  <a:cubicBezTo>
                    <a:pt x="f6" y="f9"/>
                    <a:pt x="f6" y="f10"/>
                    <a:pt x="f6" y="f10"/>
                  </a:cubicBezTo>
                  <a:cubicBezTo>
                    <a:pt x="f11" y="f10"/>
                    <a:pt x="f7" y="f7"/>
                    <a:pt x="f9" y="f12"/>
                  </a:cubicBezTo>
                  <a:cubicBezTo>
                    <a:pt x="f13" y="f14"/>
                    <a:pt x="f5" y="f15"/>
                    <a:pt x="f16" y="f17"/>
                  </a:cubicBezTo>
                  <a:cubicBezTo>
                    <a:pt x="f16" y="f18"/>
                    <a:pt x="f13" y="f5"/>
                    <a:pt x="f15" y="f18"/>
                  </a:cubicBezTo>
                  <a:cubicBezTo>
                    <a:pt x="f19" y="f17"/>
                    <a:pt x="f20" y="f21"/>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6" name="Freeform 35">
              <a:extLst>
                <a:ext uri="{FF2B5EF4-FFF2-40B4-BE49-F238E27FC236}">
                  <a16:creationId xmlns:a16="http://schemas.microsoft.com/office/drawing/2014/main" id="{A7C05533-F081-985A-90B9-46CC0CB64EC8}"/>
                </a:ext>
              </a:extLst>
            </p:cNvPr>
            <p:cNvSpPr/>
            <p:nvPr/>
          </p:nvSpPr>
          <p:spPr>
            <a:xfrm>
              <a:off x="5919789" y="844548"/>
              <a:ext cx="42867" cy="39684"/>
            </a:xfrm>
            <a:custGeom>
              <a:avLst/>
              <a:gdLst>
                <a:gd name="f0" fmla="val 10800000"/>
                <a:gd name="f1" fmla="val 5400000"/>
                <a:gd name="f2" fmla="val 180"/>
                <a:gd name="f3" fmla="val w"/>
                <a:gd name="f4" fmla="val h"/>
                <a:gd name="f5" fmla="val 0"/>
                <a:gd name="f6" fmla="val 24"/>
                <a:gd name="f7" fmla="val 23"/>
                <a:gd name="f8" fmla="val 7"/>
                <a:gd name="f9" fmla="val 4"/>
                <a:gd name="f10" fmla="val 20"/>
                <a:gd name="f11" fmla="val 2"/>
                <a:gd name="f12" fmla="val 19"/>
                <a:gd name="f13" fmla="val 1"/>
                <a:gd name="f14" fmla="val 18"/>
                <a:gd name="f15" fmla="val 16"/>
                <a:gd name="f16" fmla="val 13"/>
                <a:gd name="f17" fmla="val 11"/>
                <a:gd name="f18" fmla="val 6"/>
                <a:gd name="f19" fmla="val 10"/>
                <a:gd name="f20" fmla="val 15"/>
                <a:gd name="f21" fmla="val 21"/>
                <a:gd name="f22" fmla="val 22"/>
                <a:gd name="f23" fmla="val 12"/>
                <a:gd name="f24" fmla="val 17"/>
                <a:gd name="f25" fmla="+- 0 0 -90"/>
                <a:gd name="f26" fmla="*/ f3 1 24"/>
                <a:gd name="f27" fmla="*/ f4 1 23"/>
                <a:gd name="f28" fmla="val f5"/>
                <a:gd name="f29" fmla="val f6"/>
                <a:gd name="f30" fmla="val f7"/>
                <a:gd name="f31" fmla="*/ f25 f0 1"/>
                <a:gd name="f32" fmla="+- f30 0 f28"/>
                <a:gd name="f33" fmla="+- f29 0 f28"/>
                <a:gd name="f34" fmla="*/ f31 1 f2"/>
                <a:gd name="f35" fmla="*/ f33 1 24"/>
                <a:gd name="f36" fmla="*/ f32 1 23"/>
                <a:gd name="f37" fmla="*/ 7 f33 1"/>
                <a:gd name="f38" fmla="*/ 23 f32 1"/>
                <a:gd name="f39" fmla="*/ 1 f33 1"/>
                <a:gd name="f40" fmla="*/ 18 f32 1"/>
                <a:gd name="f41" fmla="*/ 2 f33 1"/>
                <a:gd name="f42" fmla="*/ 11 f32 1"/>
                <a:gd name="f43" fmla="*/ 15 f33 1"/>
                <a:gd name="f44" fmla="*/ 1 f32 1"/>
                <a:gd name="f45" fmla="*/ 21 f33 1"/>
                <a:gd name="f46" fmla="*/ 23 f33 1"/>
                <a:gd name="f47" fmla="*/ 7 f32 1"/>
                <a:gd name="f48" fmla="+- f34 0 f1"/>
                <a:gd name="f49" fmla="*/ f37 1 24"/>
                <a:gd name="f50" fmla="*/ f38 1 23"/>
                <a:gd name="f51" fmla="*/ f39 1 24"/>
                <a:gd name="f52" fmla="*/ f40 1 23"/>
                <a:gd name="f53" fmla="*/ f41 1 24"/>
                <a:gd name="f54" fmla="*/ f42 1 23"/>
                <a:gd name="f55" fmla="*/ f43 1 24"/>
                <a:gd name="f56" fmla="*/ f44 1 23"/>
                <a:gd name="f57" fmla="*/ f45 1 24"/>
                <a:gd name="f58" fmla="*/ f46 1 24"/>
                <a:gd name="f59" fmla="*/ f47 1 23"/>
                <a:gd name="f60" fmla="*/ 0 1 f35"/>
                <a:gd name="f61" fmla="*/ f29 1 f35"/>
                <a:gd name="f62" fmla="*/ 0 1 f36"/>
                <a:gd name="f63" fmla="*/ f30 1 f36"/>
                <a:gd name="f64" fmla="*/ f49 1 f35"/>
                <a:gd name="f65" fmla="*/ f50 1 f36"/>
                <a:gd name="f66" fmla="*/ f51 1 f35"/>
                <a:gd name="f67" fmla="*/ f52 1 f36"/>
                <a:gd name="f68" fmla="*/ f53 1 f35"/>
                <a:gd name="f69" fmla="*/ f54 1 f36"/>
                <a:gd name="f70" fmla="*/ f55 1 f35"/>
                <a:gd name="f71" fmla="*/ f56 1 f36"/>
                <a:gd name="f72" fmla="*/ f57 1 f35"/>
                <a:gd name="f73" fmla="*/ f58 1 f35"/>
                <a:gd name="f74" fmla="*/ f59 1 f36"/>
                <a:gd name="f75" fmla="*/ f60 f26 1"/>
                <a:gd name="f76" fmla="*/ f61 f26 1"/>
                <a:gd name="f77" fmla="*/ f63 f27 1"/>
                <a:gd name="f78" fmla="*/ f62 f27 1"/>
                <a:gd name="f79" fmla="*/ f64 f26 1"/>
                <a:gd name="f80" fmla="*/ f65 f27 1"/>
                <a:gd name="f81" fmla="*/ f66 f26 1"/>
                <a:gd name="f82" fmla="*/ f67 f27 1"/>
                <a:gd name="f83" fmla="*/ f68 f26 1"/>
                <a:gd name="f84" fmla="*/ f69 f27 1"/>
                <a:gd name="f85" fmla="*/ f70 f26 1"/>
                <a:gd name="f86" fmla="*/ f71 f27 1"/>
                <a:gd name="f87" fmla="*/ f72 f26 1"/>
                <a:gd name="f88" fmla="*/ f73 f26 1"/>
                <a:gd name="f89" fmla="*/ f74 f27 1"/>
              </a:gdLst>
              <a:ahLst/>
              <a:cxnLst>
                <a:cxn ang="3cd4">
                  <a:pos x="hc" y="t"/>
                </a:cxn>
                <a:cxn ang="0">
                  <a:pos x="r" y="vc"/>
                </a:cxn>
                <a:cxn ang="cd4">
                  <a:pos x="hc" y="b"/>
                </a:cxn>
                <a:cxn ang="cd2">
                  <a:pos x="l" y="vc"/>
                </a:cxn>
                <a:cxn ang="f48">
                  <a:pos x="f79" y="f80"/>
                </a:cxn>
                <a:cxn ang="f48">
                  <a:pos x="f81" y="f82"/>
                </a:cxn>
                <a:cxn ang="f48">
                  <a:pos x="f83" y="f84"/>
                </a:cxn>
                <a:cxn ang="f48">
                  <a:pos x="f85" y="f86"/>
                </a:cxn>
                <a:cxn ang="f48">
                  <a:pos x="f87" y="f86"/>
                </a:cxn>
                <a:cxn ang="f48">
                  <a:pos x="f88" y="f89"/>
                </a:cxn>
                <a:cxn ang="f48">
                  <a:pos x="f79" y="f80"/>
                </a:cxn>
              </a:cxnLst>
              <a:rect l="f75" t="f78" r="f76" b="f77"/>
              <a:pathLst>
                <a:path w="24" h="23">
                  <a:moveTo>
                    <a:pt x="f8" y="f7"/>
                  </a:moveTo>
                  <a:cubicBezTo>
                    <a:pt x="f9" y="f10"/>
                    <a:pt x="f11" y="f12"/>
                    <a:pt x="f13" y="f14"/>
                  </a:cubicBezTo>
                  <a:cubicBezTo>
                    <a:pt x="f5" y="f15"/>
                    <a:pt x="f13" y="f16"/>
                    <a:pt x="f11" y="f17"/>
                  </a:cubicBezTo>
                  <a:cubicBezTo>
                    <a:pt x="f18" y="f8"/>
                    <a:pt x="f19" y="f9"/>
                    <a:pt x="f20" y="f13"/>
                  </a:cubicBezTo>
                  <a:cubicBezTo>
                    <a:pt x="f15" y="f5"/>
                    <a:pt x="f12" y="f5"/>
                    <a:pt x="f21" y="f13"/>
                  </a:cubicBezTo>
                  <a:cubicBezTo>
                    <a:pt x="f22" y="f11"/>
                    <a:pt x="f6" y="f18"/>
                    <a:pt x="f7" y="f8"/>
                  </a:cubicBezTo>
                  <a:cubicBezTo>
                    <a:pt x="f14" y="f23"/>
                    <a:pt x="f16" y="f24"/>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7" name="Freeform 36">
              <a:extLst>
                <a:ext uri="{FF2B5EF4-FFF2-40B4-BE49-F238E27FC236}">
                  <a16:creationId xmlns:a16="http://schemas.microsoft.com/office/drawing/2014/main" id="{6C58CFA3-0881-FCC5-6BB0-D51A3F128FBD}"/>
                </a:ext>
              </a:extLst>
            </p:cNvPr>
            <p:cNvSpPr/>
            <p:nvPr/>
          </p:nvSpPr>
          <p:spPr>
            <a:xfrm>
              <a:off x="5945191" y="2451104"/>
              <a:ext cx="42867" cy="46040"/>
            </a:xfrm>
            <a:custGeom>
              <a:avLst/>
              <a:gdLst>
                <a:gd name="f0" fmla="val 10800000"/>
                <a:gd name="f1" fmla="val 5400000"/>
                <a:gd name="f2" fmla="val 180"/>
                <a:gd name="f3" fmla="val w"/>
                <a:gd name="f4" fmla="val h"/>
                <a:gd name="f5" fmla="val 0"/>
                <a:gd name="f6" fmla="val 24"/>
                <a:gd name="f7" fmla="val 26"/>
                <a:gd name="f8" fmla="val 6"/>
                <a:gd name="f9" fmla="val 12"/>
                <a:gd name="f10" fmla="val 18"/>
                <a:gd name="f11" fmla="val 11"/>
                <a:gd name="f12" fmla="val 23"/>
                <a:gd name="f13" fmla="val 17"/>
                <a:gd name="f14" fmla="val 21"/>
                <a:gd name="f15" fmla="val 19"/>
                <a:gd name="f16" fmla="val 15"/>
                <a:gd name="f17" fmla="val 13"/>
                <a:gd name="f18" fmla="val 1"/>
                <a:gd name="f19" fmla="val 8"/>
                <a:gd name="f20" fmla="val 3"/>
                <a:gd name="f21" fmla="val 4"/>
                <a:gd name="f22" fmla="+- 0 0 -90"/>
                <a:gd name="f23" fmla="*/ f3 1 24"/>
                <a:gd name="f24" fmla="*/ f4 1 26"/>
                <a:gd name="f25" fmla="val f5"/>
                <a:gd name="f26" fmla="val f6"/>
                <a:gd name="f27" fmla="val f7"/>
                <a:gd name="f28" fmla="*/ f22 f0 1"/>
                <a:gd name="f29" fmla="+- f27 0 f25"/>
                <a:gd name="f30" fmla="+- f26 0 f25"/>
                <a:gd name="f31" fmla="*/ f28 1 f2"/>
                <a:gd name="f32" fmla="*/ f30 1 24"/>
                <a:gd name="f33" fmla="*/ f29 1 26"/>
                <a:gd name="f34" fmla="*/ 6 f30 1"/>
                <a:gd name="f35" fmla="*/ 0 f29 1"/>
                <a:gd name="f36" fmla="*/ 23 f30 1"/>
                <a:gd name="f37" fmla="*/ 17 f29 1"/>
                <a:gd name="f38" fmla="*/ 19 f30 1"/>
                <a:gd name="f39" fmla="*/ 24 f29 1"/>
                <a:gd name="f40" fmla="*/ 1 f30 1"/>
                <a:gd name="f41" fmla="*/ 8 f29 1"/>
                <a:gd name="f42" fmla="+- f31 0 f1"/>
                <a:gd name="f43" fmla="*/ f34 1 24"/>
                <a:gd name="f44" fmla="*/ f35 1 26"/>
                <a:gd name="f45" fmla="*/ f36 1 24"/>
                <a:gd name="f46" fmla="*/ f37 1 26"/>
                <a:gd name="f47" fmla="*/ f38 1 24"/>
                <a:gd name="f48" fmla="*/ f39 1 26"/>
                <a:gd name="f49" fmla="*/ f40 1 24"/>
                <a:gd name="f50" fmla="*/ f41 1 26"/>
                <a:gd name="f51" fmla="*/ 0 1 f32"/>
                <a:gd name="f52" fmla="*/ f26 1 f32"/>
                <a:gd name="f53" fmla="*/ 0 1 f33"/>
                <a:gd name="f54" fmla="*/ f27 1 f33"/>
                <a:gd name="f55" fmla="*/ f43 1 f32"/>
                <a:gd name="f56" fmla="*/ f44 1 f33"/>
                <a:gd name="f57" fmla="*/ f45 1 f32"/>
                <a:gd name="f58" fmla="*/ f46 1 f33"/>
                <a:gd name="f59" fmla="*/ f47 1 f32"/>
                <a:gd name="f60" fmla="*/ f48 1 f33"/>
                <a:gd name="f61" fmla="*/ f49 1 f32"/>
                <a:gd name="f62" fmla="*/ f50 1 f33"/>
                <a:gd name="f63" fmla="*/ f51 f23 1"/>
                <a:gd name="f64" fmla="*/ f52 f23 1"/>
                <a:gd name="f65" fmla="*/ f54 f24 1"/>
                <a:gd name="f66" fmla="*/ f53 f24 1"/>
                <a:gd name="f67" fmla="*/ f55 f23 1"/>
                <a:gd name="f68" fmla="*/ f56 f24 1"/>
                <a:gd name="f69" fmla="*/ f57 f23 1"/>
                <a:gd name="f70" fmla="*/ f58 f24 1"/>
                <a:gd name="f71" fmla="*/ f59 f23 1"/>
                <a:gd name="f72" fmla="*/ f60 f24 1"/>
                <a:gd name="f73" fmla="*/ f61 f23 1"/>
                <a:gd name="f74" fmla="*/ f62 f24 1"/>
              </a:gdLst>
              <a:ahLst/>
              <a:cxnLst>
                <a:cxn ang="3cd4">
                  <a:pos x="hc" y="t"/>
                </a:cxn>
                <a:cxn ang="0">
                  <a:pos x="r" y="vc"/>
                </a:cxn>
                <a:cxn ang="cd4">
                  <a:pos x="hc" y="b"/>
                </a:cxn>
                <a:cxn ang="cd2">
                  <a:pos x="l" y="vc"/>
                </a:cxn>
                <a:cxn ang="f42">
                  <a:pos x="f67" y="f68"/>
                </a:cxn>
                <a:cxn ang="f42">
                  <a:pos x="f69" y="f70"/>
                </a:cxn>
                <a:cxn ang="f42">
                  <a:pos x="f71" y="f72"/>
                </a:cxn>
                <a:cxn ang="f42">
                  <a:pos x="f73" y="f74"/>
                </a:cxn>
                <a:cxn ang="f42">
                  <a:pos x="f67" y="f68"/>
                </a:cxn>
              </a:cxnLst>
              <a:rect l="f63" t="f66" r="f64" b="f65"/>
              <a:pathLst>
                <a:path w="24" h="26">
                  <a:moveTo>
                    <a:pt x="f8" y="f5"/>
                  </a:moveTo>
                  <a:cubicBezTo>
                    <a:pt x="f9" y="f8"/>
                    <a:pt x="f10" y="f11"/>
                    <a:pt x="f12" y="f13"/>
                  </a:cubicBezTo>
                  <a:cubicBezTo>
                    <a:pt x="f6" y="f13"/>
                    <a:pt x="f14" y="f12"/>
                    <a:pt x="f15" y="f6"/>
                  </a:cubicBezTo>
                  <a:cubicBezTo>
                    <a:pt x="f16" y="f7"/>
                    <a:pt x="f5" y="f17"/>
                    <a:pt x="f18" y="f19"/>
                  </a:cubicBezTo>
                  <a:cubicBezTo>
                    <a:pt x="f18" y="f8"/>
                    <a:pt x="f20" y="f21"/>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8" name="Freeform 37">
              <a:extLst>
                <a:ext uri="{FF2B5EF4-FFF2-40B4-BE49-F238E27FC236}">
                  <a16:creationId xmlns:a16="http://schemas.microsoft.com/office/drawing/2014/main" id="{8729BFC3-28FD-6EF3-D3C6-0BBDA4AFA659}"/>
                </a:ext>
              </a:extLst>
            </p:cNvPr>
            <p:cNvSpPr/>
            <p:nvPr/>
          </p:nvSpPr>
          <p:spPr>
            <a:xfrm>
              <a:off x="7615242" y="1812926"/>
              <a:ext cx="26983" cy="47621"/>
            </a:xfrm>
            <a:custGeom>
              <a:avLst/>
              <a:gdLst>
                <a:gd name="f0" fmla="val 10800000"/>
                <a:gd name="f1" fmla="val 5400000"/>
                <a:gd name="f2" fmla="val 180"/>
                <a:gd name="f3" fmla="val w"/>
                <a:gd name="f4" fmla="val h"/>
                <a:gd name="f5" fmla="val 0"/>
                <a:gd name="f6" fmla="val 15"/>
                <a:gd name="f7" fmla="val 27"/>
                <a:gd name="f8" fmla="val 6"/>
                <a:gd name="f9" fmla="val 14"/>
                <a:gd name="f10" fmla="val 12"/>
                <a:gd name="f11" fmla="val 17"/>
                <a:gd name="f12" fmla="val 21"/>
                <a:gd name="f13" fmla="val 11"/>
                <a:gd name="f14" fmla="val 23"/>
                <a:gd name="f15" fmla="val 8"/>
                <a:gd name="f16" fmla="val 25"/>
                <a:gd name="f17" fmla="val 4"/>
                <a:gd name="f18" fmla="val 24"/>
                <a:gd name="f19" fmla="val 1"/>
                <a:gd name="f20" fmla="val 22"/>
                <a:gd name="f21" fmla="val 19"/>
                <a:gd name="f22" fmla="val 10"/>
                <a:gd name="f23" fmla="val 3"/>
                <a:gd name="f24" fmla="val 7"/>
                <a:gd name="f25" fmla="val 2"/>
                <a:gd name="f26" fmla="val 9"/>
                <a:gd name="f27" fmla="+- 0 0 -90"/>
                <a:gd name="f28" fmla="*/ f3 1 15"/>
                <a:gd name="f29" fmla="*/ f4 1 27"/>
                <a:gd name="f30" fmla="val f5"/>
                <a:gd name="f31" fmla="val f6"/>
                <a:gd name="f32" fmla="val f7"/>
                <a:gd name="f33" fmla="*/ f27 f0 1"/>
                <a:gd name="f34" fmla="+- f32 0 f30"/>
                <a:gd name="f35" fmla="+- f31 0 f30"/>
                <a:gd name="f36" fmla="*/ f33 1 f2"/>
                <a:gd name="f37" fmla="*/ f35 1 15"/>
                <a:gd name="f38" fmla="*/ f34 1 27"/>
                <a:gd name="f39" fmla="*/ 15 f35 1"/>
                <a:gd name="f40" fmla="*/ 6 f34 1"/>
                <a:gd name="f41" fmla="*/ 12 f35 1"/>
                <a:gd name="f42" fmla="*/ 21 f34 1"/>
                <a:gd name="f43" fmla="*/ 6 f35 1"/>
                <a:gd name="f44" fmla="*/ 27 f34 1"/>
                <a:gd name="f45" fmla="*/ 1 f35 1"/>
                <a:gd name="f46" fmla="*/ 19 f34 1"/>
                <a:gd name="f47" fmla="*/ 3 f35 1"/>
                <a:gd name="f48" fmla="*/ 9 f35 1"/>
                <a:gd name="f49" fmla="*/ 0 f34 1"/>
                <a:gd name="f50" fmla="+- f36 0 f1"/>
                <a:gd name="f51" fmla="*/ f39 1 15"/>
                <a:gd name="f52" fmla="*/ f40 1 27"/>
                <a:gd name="f53" fmla="*/ f41 1 15"/>
                <a:gd name="f54" fmla="*/ f42 1 27"/>
                <a:gd name="f55" fmla="*/ f43 1 15"/>
                <a:gd name="f56" fmla="*/ f44 1 27"/>
                <a:gd name="f57" fmla="*/ f45 1 15"/>
                <a:gd name="f58" fmla="*/ f46 1 27"/>
                <a:gd name="f59" fmla="*/ f47 1 15"/>
                <a:gd name="f60" fmla="*/ f48 1 15"/>
                <a:gd name="f61" fmla="*/ f49 1 27"/>
                <a:gd name="f62" fmla="*/ 0 1 f37"/>
                <a:gd name="f63" fmla="*/ f31 1 f37"/>
                <a:gd name="f64" fmla="*/ 0 1 f38"/>
                <a:gd name="f65" fmla="*/ f32 1 f38"/>
                <a:gd name="f66" fmla="*/ f51 1 f37"/>
                <a:gd name="f67" fmla="*/ f52 1 f38"/>
                <a:gd name="f68" fmla="*/ f53 1 f37"/>
                <a:gd name="f69" fmla="*/ f54 1 f38"/>
                <a:gd name="f70" fmla="*/ f55 1 f37"/>
                <a:gd name="f71" fmla="*/ f56 1 f38"/>
                <a:gd name="f72" fmla="*/ f57 1 f37"/>
                <a:gd name="f73" fmla="*/ f58 1 f38"/>
                <a:gd name="f74" fmla="*/ f59 1 f37"/>
                <a:gd name="f75" fmla="*/ f60 1 f37"/>
                <a:gd name="f76" fmla="*/ f61 1 f38"/>
                <a:gd name="f77" fmla="*/ f62 f28 1"/>
                <a:gd name="f78" fmla="*/ f63 f28 1"/>
                <a:gd name="f79" fmla="*/ f65 f29 1"/>
                <a:gd name="f80" fmla="*/ f64 f29 1"/>
                <a:gd name="f81" fmla="*/ f66 f28 1"/>
                <a:gd name="f82" fmla="*/ f67 f29 1"/>
                <a:gd name="f83" fmla="*/ f68 f28 1"/>
                <a:gd name="f84" fmla="*/ f69 f29 1"/>
                <a:gd name="f85" fmla="*/ f70 f28 1"/>
                <a:gd name="f86" fmla="*/ f71 f29 1"/>
                <a:gd name="f87" fmla="*/ f72 f28 1"/>
                <a:gd name="f88" fmla="*/ f73 f29 1"/>
                <a:gd name="f89" fmla="*/ f74 f28 1"/>
                <a:gd name="f90" fmla="*/ f75 f28 1"/>
                <a:gd name="f91" fmla="*/ f76 f29 1"/>
              </a:gdLst>
              <a:ahLst/>
              <a:cxnLst>
                <a:cxn ang="3cd4">
                  <a:pos x="hc" y="t"/>
                </a:cxn>
                <a:cxn ang="0">
                  <a:pos x="r" y="vc"/>
                </a:cxn>
                <a:cxn ang="cd4">
                  <a:pos x="hc" y="b"/>
                </a:cxn>
                <a:cxn ang="cd2">
                  <a:pos x="l" y="vc"/>
                </a:cxn>
                <a:cxn ang="f50">
                  <a:pos x="f81" y="f82"/>
                </a:cxn>
                <a:cxn ang="f50">
                  <a:pos x="f83" y="f84"/>
                </a:cxn>
                <a:cxn ang="f50">
                  <a:pos x="f85" y="f86"/>
                </a:cxn>
                <a:cxn ang="f50">
                  <a:pos x="f87" y="f88"/>
                </a:cxn>
                <a:cxn ang="f50">
                  <a:pos x="f89" y="f82"/>
                </a:cxn>
                <a:cxn ang="f50">
                  <a:pos x="f90" y="f91"/>
                </a:cxn>
                <a:cxn ang="f50">
                  <a:pos x="f81" y="f82"/>
                </a:cxn>
              </a:cxnLst>
              <a:rect l="f77" t="f80" r="f78" b="f79"/>
              <a:pathLst>
                <a:path w="15" h="27">
                  <a:moveTo>
                    <a:pt x="f6" y="f8"/>
                  </a:moveTo>
                  <a:cubicBezTo>
                    <a:pt x="f9" y="f10"/>
                    <a:pt x="f9" y="f11"/>
                    <a:pt x="f10" y="f12"/>
                  </a:cubicBezTo>
                  <a:cubicBezTo>
                    <a:pt x="f13" y="f14"/>
                    <a:pt x="f15" y="f16"/>
                    <a:pt x="f8" y="f7"/>
                  </a:cubicBezTo>
                  <a:cubicBezTo>
                    <a:pt x="f17" y="f18"/>
                    <a:pt x="f19" y="f20"/>
                    <a:pt x="f19" y="f21"/>
                  </a:cubicBezTo>
                  <a:cubicBezTo>
                    <a:pt x="f5" y="f6"/>
                    <a:pt x="f19" y="f22"/>
                    <a:pt x="f23" y="f8"/>
                  </a:cubicBezTo>
                  <a:cubicBezTo>
                    <a:pt x="f17" y="f17"/>
                    <a:pt x="f24" y="f25"/>
                    <a:pt x="f26" y="f5"/>
                  </a:cubicBezTo>
                  <a:cubicBezTo>
                    <a:pt x="f13" y="f25"/>
                    <a:pt x="f9" y="f17"/>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9" name="Freeform 38">
              <a:extLst>
                <a:ext uri="{FF2B5EF4-FFF2-40B4-BE49-F238E27FC236}">
                  <a16:creationId xmlns:a16="http://schemas.microsoft.com/office/drawing/2014/main" id="{4A3470F1-291C-8604-DBAB-88A2570A08F8}"/>
                </a:ext>
              </a:extLst>
            </p:cNvPr>
            <p:cNvSpPr/>
            <p:nvPr/>
          </p:nvSpPr>
          <p:spPr>
            <a:xfrm>
              <a:off x="6445248" y="619121"/>
              <a:ext cx="47621" cy="26983"/>
            </a:xfrm>
            <a:custGeom>
              <a:avLst/>
              <a:gdLst>
                <a:gd name="f0" fmla="val 10800000"/>
                <a:gd name="f1" fmla="val 5400000"/>
                <a:gd name="f2" fmla="val 180"/>
                <a:gd name="f3" fmla="val w"/>
                <a:gd name="f4" fmla="val h"/>
                <a:gd name="f5" fmla="val 0"/>
                <a:gd name="f6" fmla="val 27"/>
                <a:gd name="f7" fmla="val 15"/>
                <a:gd name="f8" fmla="val 9"/>
                <a:gd name="f9" fmla="val 6"/>
                <a:gd name="f10" fmla="val 13"/>
                <a:gd name="f11" fmla="val 3"/>
                <a:gd name="f12" fmla="val 10"/>
                <a:gd name="f13" fmla="val 8"/>
                <a:gd name="f14" fmla="val 4"/>
                <a:gd name="f15" fmla="val 1"/>
                <a:gd name="f16" fmla="val 11"/>
                <a:gd name="f17" fmla="val 14"/>
                <a:gd name="f18" fmla="val 16"/>
                <a:gd name="f19" fmla="val 20"/>
                <a:gd name="f20" fmla="val 2"/>
                <a:gd name="f21" fmla="val 23"/>
                <a:gd name="f22" fmla="val 5"/>
                <a:gd name="f23" fmla="val 24"/>
                <a:gd name="f24" fmla="val 17"/>
                <a:gd name="f25" fmla="+- 0 0 -90"/>
                <a:gd name="f26" fmla="*/ f3 1 27"/>
                <a:gd name="f27" fmla="*/ f4 1 15"/>
                <a:gd name="f28" fmla="val f5"/>
                <a:gd name="f29" fmla="val f6"/>
                <a:gd name="f30" fmla="val f7"/>
                <a:gd name="f31" fmla="*/ f25 f0 1"/>
                <a:gd name="f32" fmla="+- f30 0 f28"/>
                <a:gd name="f33" fmla="+- f29 0 f28"/>
                <a:gd name="f34" fmla="*/ f31 1 f2"/>
                <a:gd name="f35" fmla="*/ f33 1 27"/>
                <a:gd name="f36" fmla="*/ f32 1 15"/>
                <a:gd name="f37" fmla="*/ 9 f33 1"/>
                <a:gd name="f38" fmla="*/ 15 f32 1"/>
                <a:gd name="f39" fmla="*/ 0 f33 1"/>
                <a:gd name="f40" fmla="*/ 8 f32 1"/>
                <a:gd name="f41" fmla="*/ 10 f33 1"/>
                <a:gd name="f42" fmla="*/ 1 f32 1"/>
                <a:gd name="f43" fmla="*/ 16 f33 1"/>
                <a:gd name="f44" fmla="*/ 27 f33 1"/>
                <a:gd name="f45" fmla="*/ 5 f32 1"/>
                <a:gd name="f46" fmla="*/ 17 f33 1"/>
                <a:gd name="f47" fmla="*/ 13 f32 1"/>
                <a:gd name="f48" fmla="*/ 11 f33 1"/>
                <a:gd name="f49" fmla="+- f34 0 f1"/>
                <a:gd name="f50" fmla="*/ f37 1 27"/>
                <a:gd name="f51" fmla="*/ f38 1 15"/>
                <a:gd name="f52" fmla="*/ f39 1 27"/>
                <a:gd name="f53" fmla="*/ f40 1 15"/>
                <a:gd name="f54" fmla="*/ f41 1 27"/>
                <a:gd name="f55" fmla="*/ f42 1 15"/>
                <a:gd name="f56" fmla="*/ f43 1 27"/>
                <a:gd name="f57" fmla="*/ f44 1 27"/>
                <a:gd name="f58" fmla="*/ f45 1 15"/>
                <a:gd name="f59" fmla="*/ f46 1 27"/>
                <a:gd name="f60" fmla="*/ f47 1 15"/>
                <a:gd name="f61" fmla="*/ f48 1 27"/>
                <a:gd name="f62" fmla="*/ 0 1 f35"/>
                <a:gd name="f63" fmla="*/ f29 1 f35"/>
                <a:gd name="f64" fmla="*/ 0 1 f36"/>
                <a:gd name="f65" fmla="*/ f30 1 f36"/>
                <a:gd name="f66" fmla="*/ f50 1 f35"/>
                <a:gd name="f67" fmla="*/ f51 1 f36"/>
                <a:gd name="f68" fmla="*/ f52 1 f35"/>
                <a:gd name="f69" fmla="*/ f53 1 f36"/>
                <a:gd name="f70" fmla="*/ f54 1 f35"/>
                <a:gd name="f71" fmla="*/ f55 1 f36"/>
                <a:gd name="f72" fmla="*/ f56 1 f35"/>
                <a:gd name="f73" fmla="*/ f57 1 f35"/>
                <a:gd name="f74" fmla="*/ f58 1 f36"/>
                <a:gd name="f75" fmla="*/ f59 1 f35"/>
                <a:gd name="f76" fmla="*/ f60 1 f36"/>
                <a:gd name="f77" fmla="*/ f61 1 f35"/>
                <a:gd name="f78" fmla="*/ f62 f26 1"/>
                <a:gd name="f79" fmla="*/ f63 f26 1"/>
                <a:gd name="f80" fmla="*/ f65 f27 1"/>
                <a:gd name="f81" fmla="*/ f64 f27 1"/>
                <a:gd name="f82" fmla="*/ f66 f26 1"/>
                <a:gd name="f83" fmla="*/ f67 f27 1"/>
                <a:gd name="f84" fmla="*/ f68 f26 1"/>
                <a:gd name="f85" fmla="*/ f69 f27 1"/>
                <a:gd name="f86" fmla="*/ f70 f26 1"/>
                <a:gd name="f87" fmla="*/ f71 f27 1"/>
                <a:gd name="f88" fmla="*/ f72 f26 1"/>
                <a:gd name="f89" fmla="*/ f73 f26 1"/>
                <a:gd name="f90" fmla="*/ f74 f27 1"/>
                <a:gd name="f91" fmla="*/ f75 f26 1"/>
                <a:gd name="f92" fmla="*/ f76 f27 1"/>
                <a:gd name="f93" fmla="*/ f77 f26 1"/>
              </a:gdLst>
              <a:ahLst/>
              <a:cxnLst>
                <a:cxn ang="3cd4">
                  <a:pos x="hc" y="t"/>
                </a:cxn>
                <a:cxn ang="0">
                  <a:pos x="r" y="vc"/>
                </a:cxn>
                <a:cxn ang="cd4">
                  <a:pos x="hc" y="b"/>
                </a:cxn>
                <a:cxn ang="cd2">
                  <a:pos x="l" y="vc"/>
                </a:cxn>
                <a:cxn ang="f49">
                  <a:pos x="f82" y="f83"/>
                </a:cxn>
                <a:cxn ang="f49">
                  <a:pos x="f84" y="f85"/>
                </a:cxn>
                <a:cxn ang="f49">
                  <a:pos x="f86" y="f87"/>
                </a:cxn>
                <a:cxn ang="f49">
                  <a:pos x="f88" y="f87"/>
                </a:cxn>
                <a:cxn ang="f49">
                  <a:pos x="f89" y="f90"/>
                </a:cxn>
                <a:cxn ang="f49">
                  <a:pos x="f91" y="f92"/>
                </a:cxn>
                <a:cxn ang="f49">
                  <a:pos x="f93" y="f92"/>
                </a:cxn>
                <a:cxn ang="f49">
                  <a:pos x="f82" y="f83"/>
                </a:cxn>
              </a:cxnLst>
              <a:rect l="f78" t="f81" r="f79" b="f80"/>
              <a:pathLst>
                <a:path w="27" h="15">
                  <a:moveTo>
                    <a:pt x="f8" y="f7"/>
                  </a:moveTo>
                  <a:cubicBezTo>
                    <a:pt x="f9" y="f10"/>
                    <a:pt x="f11" y="f12"/>
                    <a:pt x="f5" y="f13"/>
                  </a:cubicBezTo>
                  <a:cubicBezTo>
                    <a:pt x="f14" y="f9"/>
                    <a:pt x="f9" y="f11"/>
                    <a:pt x="f12" y="f15"/>
                  </a:cubicBezTo>
                  <a:cubicBezTo>
                    <a:pt x="f16" y="f5"/>
                    <a:pt x="f17" y="f5"/>
                    <a:pt x="f18" y="f15"/>
                  </a:cubicBezTo>
                  <a:cubicBezTo>
                    <a:pt x="f19" y="f20"/>
                    <a:pt x="f21" y="f14"/>
                    <a:pt x="f6" y="f22"/>
                  </a:cubicBezTo>
                  <a:cubicBezTo>
                    <a:pt x="f23" y="f13"/>
                    <a:pt x="f19" y="f16"/>
                    <a:pt x="f24" y="f10"/>
                  </a:cubicBezTo>
                  <a:cubicBezTo>
                    <a:pt x="f7" y="f17"/>
                    <a:pt x="f10" y="f10"/>
                    <a:pt x="f16" y="f10"/>
                  </a:cubicBezTo>
                  <a:cubicBezTo>
                    <a:pt x="f12" y="f17"/>
                    <a:pt x="f12" y="f1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0" name="Freeform 39">
              <a:extLst>
                <a:ext uri="{FF2B5EF4-FFF2-40B4-BE49-F238E27FC236}">
                  <a16:creationId xmlns:a16="http://schemas.microsoft.com/office/drawing/2014/main" id="{0AEA2AD9-DC8F-72D8-81E0-8C370C0412A3}"/>
                </a:ext>
              </a:extLst>
            </p:cNvPr>
            <p:cNvSpPr/>
            <p:nvPr/>
          </p:nvSpPr>
          <p:spPr>
            <a:xfrm>
              <a:off x="6672267" y="2674940"/>
              <a:ext cx="46040" cy="34920"/>
            </a:xfrm>
            <a:custGeom>
              <a:avLst/>
              <a:gdLst>
                <a:gd name="f0" fmla="val 10800000"/>
                <a:gd name="f1" fmla="val 5400000"/>
                <a:gd name="f2" fmla="val 180"/>
                <a:gd name="f3" fmla="val w"/>
                <a:gd name="f4" fmla="val h"/>
                <a:gd name="f5" fmla="val 0"/>
                <a:gd name="f6" fmla="val 26"/>
                <a:gd name="f7" fmla="val 20"/>
                <a:gd name="f8" fmla="val 15"/>
                <a:gd name="f9" fmla="val 4"/>
                <a:gd name="f10" fmla="val 23"/>
                <a:gd name="f11" fmla="val 6"/>
                <a:gd name="f12" fmla="val 9"/>
                <a:gd name="f13" fmla="val 22"/>
                <a:gd name="f14" fmla="val 11"/>
                <a:gd name="f15" fmla="val 19"/>
                <a:gd name="f16" fmla="val 10"/>
                <a:gd name="f17" fmla="val 16"/>
                <a:gd name="f18" fmla="val 1"/>
                <a:gd name="f19" fmla="val 8"/>
                <a:gd name="f20" fmla="+- 0 0 -90"/>
                <a:gd name="f21" fmla="*/ f3 1 26"/>
                <a:gd name="f22" fmla="*/ f4 1 20"/>
                <a:gd name="f23" fmla="val f5"/>
                <a:gd name="f24" fmla="val f6"/>
                <a:gd name="f25" fmla="val f7"/>
                <a:gd name="f26" fmla="*/ f20 f0 1"/>
                <a:gd name="f27" fmla="+- f25 0 f23"/>
                <a:gd name="f28" fmla="+- f24 0 f23"/>
                <a:gd name="f29" fmla="*/ f26 1 f2"/>
                <a:gd name="f30" fmla="*/ f28 1 26"/>
                <a:gd name="f31" fmla="*/ f27 1 20"/>
                <a:gd name="f32" fmla="*/ 15 f28 1"/>
                <a:gd name="f33" fmla="*/ 0 f27 1"/>
                <a:gd name="f34" fmla="*/ 26 f28 1"/>
                <a:gd name="f35" fmla="*/ 9 f27 1"/>
                <a:gd name="f36" fmla="*/ 15 f27 1"/>
                <a:gd name="f37" fmla="*/ 0 f28 1"/>
                <a:gd name="f38" fmla="*/ 10 f27 1"/>
                <a:gd name="f39" fmla="+- f29 0 f1"/>
                <a:gd name="f40" fmla="*/ f32 1 26"/>
                <a:gd name="f41" fmla="*/ f33 1 20"/>
                <a:gd name="f42" fmla="*/ f34 1 26"/>
                <a:gd name="f43" fmla="*/ f35 1 20"/>
                <a:gd name="f44" fmla="*/ f36 1 20"/>
                <a:gd name="f45" fmla="*/ f37 1 26"/>
                <a:gd name="f46" fmla="*/ f38 1 20"/>
                <a:gd name="f47" fmla="*/ 0 1 f30"/>
                <a:gd name="f48" fmla="*/ f24 1 f30"/>
                <a:gd name="f49" fmla="*/ 0 1 f31"/>
                <a:gd name="f50" fmla="*/ f25 1 f31"/>
                <a:gd name="f51" fmla="*/ f40 1 f30"/>
                <a:gd name="f52" fmla="*/ f41 1 f31"/>
                <a:gd name="f53" fmla="*/ f42 1 f30"/>
                <a:gd name="f54" fmla="*/ f43 1 f31"/>
                <a:gd name="f55" fmla="*/ f44 1 f31"/>
                <a:gd name="f56" fmla="*/ f45 1 f30"/>
                <a:gd name="f57" fmla="*/ f46 1 f31"/>
                <a:gd name="f58" fmla="*/ f47 f21 1"/>
                <a:gd name="f59" fmla="*/ f48 f21 1"/>
                <a:gd name="f60" fmla="*/ f50 f22 1"/>
                <a:gd name="f61" fmla="*/ f49 f22 1"/>
                <a:gd name="f62" fmla="*/ f51 f21 1"/>
                <a:gd name="f63" fmla="*/ f52 f22 1"/>
                <a:gd name="f64" fmla="*/ f53 f21 1"/>
                <a:gd name="f65" fmla="*/ f54 f22 1"/>
                <a:gd name="f66" fmla="*/ f55 f22 1"/>
                <a:gd name="f67" fmla="*/ f56 f21 1"/>
                <a:gd name="f68" fmla="*/ f57 f22 1"/>
              </a:gdLst>
              <a:ahLst/>
              <a:cxnLst>
                <a:cxn ang="3cd4">
                  <a:pos x="hc" y="t"/>
                </a:cxn>
                <a:cxn ang="0">
                  <a:pos x="r" y="vc"/>
                </a:cxn>
                <a:cxn ang="cd4">
                  <a:pos x="hc" y="b"/>
                </a:cxn>
                <a:cxn ang="cd2">
                  <a:pos x="l" y="vc"/>
                </a:cxn>
                <a:cxn ang="f39">
                  <a:pos x="f62" y="f63"/>
                </a:cxn>
                <a:cxn ang="f39">
                  <a:pos x="f64" y="f65"/>
                </a:cxn>
                <a:cxn ang="f39">
                  <a:pos x="f62" y="f66"/>
                </a:cxn>
                <a:cxn ang="f39">
                  <a:pos x="f67" y="f68"/>
                </a:cxn>
                <a:cxn ang="f39">
                  <a:pos x="f62" y="f63"/>
                </a:cxn>
              </a:cxnLst>
              <a:rect l="f58" t="f61" r="f59" b="f60"/>
              <a:pathLst>
                <a:path w="26" h="20">
                  <a:moveTo>
                    <a:pt x="f8" y="f5"/>
                  </a:moveTo>
                  <a:cubicBezTo>
                    <a:pt x="f7" y="f9"/>
                    <a:pt x="f10" y="f11"/>
                    <a:pt x="f6" y="f12"/>
                  </a:cubicBezTo>
                  <a:cubicBezTo>
                    <a:pt x="f13" y="f14"/>
                    <a:pt x="f15" y="f8"/>
                    <a:pt x="f8" y="f8"/>
                  </a:cubicBezTo>
                  <a:cubicBezTo>
                    <a:pt x="f16" y="f17"/>
                    <a:pt x="f18" y="f7"/>
                    <a:pt x="f5" y="f16"/>
                  </a:cubicBezTo>
                  <a:cubicBezTo>
                    <a:pt x="f5" y="f19"/>
                    <a:pt x="f12" y="f9"/>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1" name="Freeform 40">
              <a:extLst>
                <a:ext uri="{FF2B5EF4-FFF2-40B4-BE49-F238E27FC236}">
                  <a16:creationId xmlns:a16="http://schemas.microsoft.com/office/drawing/2014/main" id="{AB0E2B22-D165-8B73-2DFD-B29FB4069033}"/>
                </a:ext>
              </a:extLst>
            </p:cNvPr>
            <p:cNvSpPr/>
            <p:nvPr/>
          </p:nvSpPr>
          <p:spPr>
            <a:xfrm>
              <a:off x="7540627" y="1236661"/>
              <a:ext cx="44448" cy="50804"/>
            </a:xfrm>
            <a:custGeom>
              <a:avLst/>
              <a:gdLst>
                <a:gd name="f0" fmla="val 10800000"/>
                <a:gd name="f1" fmla="val 5400000"/>
                <a:gd name="f2" fmla="val 180"/>
                <a:gd name="f3" fmla="val w"/>
                <a:gd name="f4" fmla="val h"/>
                <a:gd name="f5" fmla="val 0"/>
                <a:gd name="f6" fmla="val 25"/>
                <a:gd name="f7" fmla="val 29"/>
                <a:gd name="f8" fmla="val 15"/>
                <a:gd name="f9" fmla="val 13"/>
                <a:gd name="f10" fmla="val 26"/>
                <a:gd name="f11" fmla="val 10"/>
                <a:gd name="f12" fmla="val 24"/>
                <a:gd name="f13" fmla="val 9"/>
                <a:gd name="f14" fmla="val 20"/>
                <a:gd name="f15" fmla="val 8"/>
                <a:gd name="f16" fmla="val 4"/>
                <a:gd name="f17" fmla="val 18"/>
                <a:gd name="f18" fmla="val 11"/>
                <a:gd name="f19" fmla="val 21"/>
                <a:gd name="f20" fmla="val 16"/>
                <a:gd name="f21" fmla="val 23"/>
                <a:gd name="f22" fmla="+- 0 0 -90"/>
                <a:gd name="f23" fmla="*/ f3 1 25"/>
                <a:gd name="f24" fmla="*/ f4 1 29"/>
                <a:gd name="f25" fmla="val f5"/>
                <a:gd name="f26" fmla="val f6"/>
                <a:gd name="f27" fmla="val f7"/>
                <a:gd name="f28" fmla="*/ f22 f0 1"/>
                <a:gd name="f29" fmla="+- f27 0 f25"/>
                <a:gd name="f30" fmla="+- f26 0 f25"/>
                <a:gd name="f31" fmla="*/ f28 1 f2"/>
                <a:gd name="f32" fmla="*/ f30 1 25"/>
                <a:gd name="f33" fmla="*/ f29 1 29"/>
                <a:gd name="f34" fmla="*/ 15 f30 1"/>
                <a:gd name="f35" fmla="*/ 29 f29 1"/>
                <a:gd name="f36" fmla="*/ 9 f30 1"/>
                <a:gd name="f37" fmla="*/ 20 f29 1"/>
                <a:gd name="f38" fmla="*/ 4 f29 1"/>
                <a:gd name="f39" fmla="*/ 21 f30 1"/>
                <a:gd name="f40" fmla="*/ 16 f29 1"/>
                <a:gd name="f41" fmla="+- f31 0 f1"/>
                <a:gd name="f42" fmla="*/ f34 1 25"/>
                <a:gd name="f43" fmla="*/ f35 1 29"/>
                <a:gd name="f44" fmla="*/ f36 1 25"/>
                <a:gd name="f45" fmla="*/ f37 1 29"/>
                <a:gd name="f46" fmla="*/ f38 1 29"/>
                <a:gd name="f47" fmla="*/ f39 1 25"/>
                <a:gd name="f48" fmla="*/ f40 1 29"/>
                <a:gd name="f49" fmla="*/ 0 1 f32"/>
                <a:gd name="f50" fmla="*/ f26 1 f32"/>
                <a:gd name="f51" fmla="*/ 0 1 f33"/>
                <a:gd name="f52" fmla="*/ f27 1 f33"/>
                <a:gd name="f53" fmla="*/ f42 1 f32"/>
                <a:gd name="f54" fmla="*/ f43 1 f33"/>
                <a:gd name="f55" fmla="*/ f44 1 f32"/>
                <a:gd name="f56" fmla="*/ f45 1 f33"/>
                <a:gd name="f57" fmla="*/ f46 1 f33"/>
                <a:gd name="f58" fmla="*/ f47 1 f32"/>
                <a:gd name="f59" fmla="*/ f48 1 f33"/>
                <a:gd name="f60" fmla="*/ f49 f23 1"/>
                <a:gd name="f61" fmla="*/ f50 f23 1"/>
                <a:gd name="f62" fmla="*/ f52 f24 1"/>
                <a:gd name="f63" fmla="*/ f51 f24 1"/>
                <a:gd name="f64" fmla="*/ f53 f23 1"/>
                <a:gd name="f65" fmla="*/ f54 f24 1"/>
                <a:gd name="f66" fmla="*/ f55 f23 1"/>
                <a:gd name="f67" fmla="*/ f56 f24 1"/>
                <a:gd name="f68" fmla="*/ f57 f24 1"/>
                <a:gd name="f69" fmla="*/ f58 f23 1"/>
                <a:gd name="f70" fmla="*/ f59 f24 1"/>
              </a:gdLst>
              <a:ahLst/>
              <a:cxnLst>
                <a:cxn ang="3cd4">
                  <a:pos x="hc" y="t"/>
                </a:cxn>
                <a:cxn ang="0">
                  <a:pos x="r" y="vc"/>
                </a:cxn>
                <a:cxn ang="cd4">
                  <a:pos x="hc" y="b"/>
                </a:cxn>
                <a:cxn ang="cd2">
                  <a:pos x="l" y="vc"/>
                </a:cxn>
                <a:cxn ang="f41">
                  <a:pos x="f64" y="f65"/>
                </a:cxn>
                <a:cxn ang="f41">
                  <a:pos x="f66" y="f67"/>
                </a:cxn>
                <a:cxn ang="f41">
                  <a:pos x="f66" y="f68"/>
                </a:cxn>
                <a:cxn ang="f41">
                  <a:pos x="f69" y="f70"/>
                </a:cxn>
                <a:cxn ang="f41">
                  <a:pos x="f64" y="f65"/>
                </a:cxn>
              </a:cxnLst>
              <a:rect l="f60" t="f63" r="f61" b="f62"/>
              <a:pathLst>
                <a:path w="25" h="29">
                  <a:moveTo>
                    <a:pt x="f8" y="f7"/>
                  </a:moveTo>
                  <a:cubicBezTo>
                    <a:pt x="f9" y="f10"/>
                    <a:pt x="f11" y="f12"/>
                    <a:pt x="f13" y="f14"/>
                  </a:cubicBezTo>
                  <a:cubicBezTo>
                    <a:pt x="f15" y="f8"/>
                    <a:pt x="f5" y="f15"/>
                    <a:pt x="f13" y="f16"/>
                  </a:cubicBezTo>
                  <a:cubicBezTo>
                    <a:pt x="f17" y="f5"/>
                    <a:pt x="f17" y="f18"/>
                    <a:pt x="f19" y="f20"/>
                  </a:cubicBezTo>
                  <a:cubicBezTo>
                    <a:pt x="f21" y="f19"/>
                    <a:pt x="f6" y="f10"/>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2" name="Freeform 41">
              <a:extLst>
                <a:ext uri="{FF2B5EF4-FFF2-40B4-BE49-F238E27FC236}">
                  <a16:creationId xmlns:a16="http://schemas.microsoft.com/office/drawing/2014/main" id="{015336A8-9B47-10BA-DB7B-C0D7D5DACB4D}"/>
                </a:ext>
              </a:extLst>
            </p:cNvPr>
            <p:cNvSpPr/>
            <p:nvPr/>
          </p:nvSpPr>
          <p:spPr>
            <a:xfrm>
              <a:off x="5651504" y="2078038"/>
              <a:ext cx="33339" cy="42867"/>
            </a:xfrm>
            <a:custGeom>
              <a:avLst/>
              <a:gdLst>
                <a:gd name="f0" fmla="val 10800000"/>
                <a:gd name="f1" fmla="val 5400000"/>
                <a:gd name="f2" fmla="val 180"/>
                <a:gd name="f3" fmla="val w"/>
                <a:gd name="f4" fmla="val h"/>
                <a:gd name="f5" fmla="val 0"/>
                <a:gd name="f6" fmla="val 19"/>
                <a:gd name="f7" fmla="val 24"/>
                <a:gd name="f8" fmla="val 18"/>
                <a:gd name="f9" fmla="val 17"/>
                <a:gd name="f10" fmla="val 20"/>
                <a:gd name="f11" fmla="val 16"/>
                <a:gd name="f12" fmla="val 23"/>
                <a:gd name="f13" fmla="val 14"/>
                <a:gd name="f14" fmla="val 12"/>
                <a:gd name="f15" fmla="val 8"/>
                <a:gd name="f16" fmla="val 7"/>
                <a:gd name="f17" fmla="val 22"/>
                <a:gd name="f18" fmla="val 4"/>
                <a:gd name="f19" fmla="val 2"/>
                <a:gd name="f20" fmla="val 11"/>
                <a:gd name="f21" fmla="val 5"/>
                <a:gd name="f22" fmla="val 6"/>
                <a:gd name="f23" fmla="val 15"/>
                <a:gd name="f24" fmla="+- 0 0 -90"/>
                <a:gd name="f25" fmla="*/ f3 1 19"/>
                <a:gd name="f26" fmla="*/ f4 1 24"/>
                <a:gd name="f27" fmla="val f5"/>
                <a:gd name="f28" fmla="val f6"/>
                <a:gd name="f29" fmla="val f7"/>
                <a:gd name="f30" fmla="*/ f24 f0 1"/>
                <a:gd name="f31" fmla="+- f29 0 f27"/>
                <a:gd name="f32" fmla="+- f28 0 f27"/>
                <a:gd name="f33" fmla="*/ f30 1 f2"/>
                <a:gd name="f34" fmla="*/ f32 1 19"/>
                <a:gd name="f35" fmla="*/ f31 1 24"/>
                <a:gd name="f36" fmla="*/ 19 f32 1"/>
                <a:gd name="f37" fmla="*/ 18 f31 1"/>
                <a:gd name="f38" fmla="*/ 14 f32 1"/>
                <a:gd name="f39" fmla="*/ 23 f31 1"/>
                <a:gd name="f40" fmla="*/ 7 f32 1"/>
                <a:gd name="f41" fmla="*/ 22 f31 1"/>
                <a:gd name="f42" fmla="*/ 0 f32 1"/>
                <a:gd name="f43" fmla="*/ 5 f31 1"/>
                <a:gd name="f44" fmla="*/ 8 f32 1"/>
                <a:gd name="f45" fmla="*/ 0 f31 1"/>
                <a:gd name="f46" fmla="+- f33 0 f1"/>
                <a:gd name="f47" fmla="*/ f36 1 19"/>
                <a:gd name="f48" fmla="*/ f37 1 24"/>
                <a:gd name="f49" fmla="*/ f38 1 19"/>
                <a:gd name="f50" fmla="*/ f39 1 24"/>
                <a:gd name="f51" fmla="*/ f40 1 19"/>
                <a:gd name="f52" fmla="*/ f41 1 24"/>
                <a:gd name="f53" fmla="*/ f42 1 19"/>
                <a:gd name="f54" fmla="*/ f43 1 24"/>
                <a:gd name="f55" fmla="*/ f44 1 19"/>
                <a:gd name="f56" fmla="*/ f45 1 24"/>
                <a:gd name="f57" fmla="*/ 0 1 f34"/>
                <a:gd name="f58" fmla="*/ f28 1 f34"/>
                <a:gd name="f59" fmla="*/ 0 1 f35"/>
                <a:gd name="f60" fmla="*/ f29 1 f35"/>
                <a:gd name="f61" fmla="*/ f47 1 f34"/>
                <a:gd name="f62" fmla="*/ f48 1 f35"/>
                <a:gd name="f63" fmla="*/ f49 1 f34"/>
                <a:gd name="f64" fmla="*/ f50 1 f35"/>
                <a:gd name="f65" fmla="*/ f51 1 f34"/>
                <a:gd name="f66" fmla="*/ f52 1 f35"/>
                <a:gd name="f67" fmla="*/ f53 1 f34"/>
                <a:gd name="f68" fmla="*/ f54 1 f35"/>
                <a:gd name="f69" fmla="*/ f55 1 f34"/>
                <a:gd name="f70" fmla="*/ f56 1 f35"/>
                <a:gd name="f71" fmla="*/ f57 f25 1"/>
                <a:gd name="f72" fmla="*/ f58 f25 1"/>
                <a:gd name="f73" fmla="*/ f60 f26 1"/>
                <a:gd name="f74" fmla="*/ f59 f26 1"/>
                <a:gd name="f75" fmla="*/ f61 f25 1"/>
                <a:gd name="f76" fmla="*/ f62 f26 1"/>
                <a:gd name="f77" fmla="*/ f63 f25 1"/>
                <a:gd name="f78" fmla="*/ f64 f26 1"/>
                <a:gd name="f79" fmla="*/ f65 f25 1"/>
                <a:gd name="f80" fmla="*/ f66 f26 1"/>
                <a:gd name="f81" fmla="*/ f67 f25 1"/>
                <a:gd name="f82" fmla="*/ f68 f26 1"/>
                <a:gd name="f83" fmla="*/ f69 f25 1"/>
                <a:gd name="f84" fmla="*/ f70 f26 1"/>
              </a:gdLst>
              <a:ahLst/>
              <a:cxnLst>
                <a:cxn ang="3cd4">
                  <a:pos x="hc" y="t"/>
                </a:cxn>
                <a:cxn ang="0">
                  <a:pos x="r" y="vc"/>
                </a:cxn>
                <a:cxn ang="cd4">
                  <a:pos x="hc" y="b"/>
                </a:cxn>
                <a:cxn ang="cd2">
                  <a:pos x="l" y="vc"/>
                </a:cxn>
                <a:cxn ang="f46">
                  <a:pos x="f75" y="f76"/>
                </a:cxn>
                <a:cxn ang="f46">
                  <a:pos x="f77" y="f78"/>
                </a:cxn>
                <a:cxn ang="f46">
                  <a:pos x="f79" y="f80"/>
                </a:cxn>
                <a:cxn ang="f46">
                  <a:pos x="f81" y="f82"/>
                </a:cxn>
                <a:cxn ang="f46">
                  <a:pos x="f83" y="f84"/>
                </a:cxn>
                <a:cxn ang="f46">
                  <a:pos x="f75" y="f76"/>
                </a:cxn>
              </a:cxnLst>
              <a:rect l="f71" t="f74" r="f72" b="f73"/>
              <a:pathLst>
                <a:path w="19" h="24">
                  <a:moveTo>
                    <a:pt x="f6" y="f8"/>
                  </a:moveTo>
                  <a:cubicBezTo>
                    <a:pt x="f9" y="f10"/>
                    <a:pt x="f11" y="f12"/>
                    <a:pt x="f13" y="f12"/>
                  </a:cubicBezTo>
                  <a:cubicBezTo>
                    <a:pt x="f14" y="f7"/>
                    <a:pt x="f15" y="f7"/>
                    <a:pt x="f16" y="f17"/>
                  </a:cubicBezTo>
                  <a:cubicBezTo>
                    <a:pt x="f18" y="f9"/>
                    <a:pt x="f19" y="f20"/>
                    <a:pt x="f5" y="f21"/>
                  </a:cubicBezTo>
                  <a:cubicBezTo>
                    <a:pt x="f5" y="f18"/>
                    <a:pt x="f15" y="f5"/>
                    <a:pt x="f15" y="f5"/>
                  </a:cubicBezTo>
                  <a:cubicBezTo>
                    <a:pt x="f14" y="f22"/>
                    <a:pt x="f23" y="f14"/>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3" name="Freeform 42">
              <a:extLst>
                <a:ext uri="{FF2B5EF4-FFF2-40B4-BE49-F238E27FC236}">
                  <a16:creationId xmlns:a16="http://schemas.microsoft.com/office/drawing/2014/main" id="{CAB5092C-1350-FBFB-5172-3A5B9E5EE0C7}"/>
                </a:ext>
              </a:extLst>
            </p:cNvPr>
            <p:cNvSpPr/>
            <p:nvPr/>
          </p:nvSpPr>
          <p:spPr>
            <a:xfrm>
              <a:off x="5605464" y="1316041"/>
              <a:ext cx="28575" cy="46040"/>
            </a:xfrm>
            <a:custGeom>
              <a:avLst/>
              <a:gdLst>
                <a:gd name="f0" fmla="val 10800000"/>
                <a:gd name="f1" fmla="val 5400000"/>
                <a:gd name="f2" fmla="val 180"/>
                <a:gd name="f3" fmla="val w"/>
                <a:gd name="f4" fmla="val h"/>
                <a:gd name="f5" fmla="val 0"/>
                <a:gd name="f6" fmla="val 16"/>
                <a:gd name="f7" fmla="val 26"/>
                <a:gd name="f8" fmla="val 6"/>
                <a:gd name="f9" fmla="val 14"/>
                <a:gd name="f10" fmla="val 13"/>
                <a:gd name="f11" fmla="val 18"/>
                <a:gd name="f12" fmla="val 10"/>
                <a:gd name="f13" fmla="val 22"/>
                <a:gd name="f14" fmla="val 9"/>
                <a:gd name="f15" fmla="val 24"/>
                <a:gd name="f16" fmla="val 5"/>
                <a:gd name="f17" fmla="val 3"/>
                <a:gd name="f18" fmla="val 25"/>
                <a:gd name="f19" fmla="val 1"/>
                <a:gd name="f20" fmla="val 20"/>
                <a:gd name="f21" fmla="val 2"/>
                <a:gd name="f22" fmla="val 8"/>
                <a:gd name="f23" fmla="val 4"/>
                <a:gd name="f24" fmla="val 12"/>
                <a:gd name="f25" fmla="val 15"/>
                <a:gd name="f26" fmla="+- 0 0 -90"/>
                <a:gd name="f27" fmla="*/ f3 1 16"/>
                <a:gd name="f28" fmla="*/ f4 1 26"/>
                <a:gd name="f29" fmla="val f5"/>
                <a:gd name="f30" fmla="val f6"/>
                <a:gd name="f31" fmla="val f7"/>
                <a:gd name="f32" fmla="*/ f26 f0 1"/>
                <a:gd name="f33" fmla="+- f31 0 f29"/>
                <a:gd name="f34" fmla="+- f30 0 f29"/>
                <a:gd name="f35" fmla="*/ f32 1 f2"/>
                <a:gd name="f36" fmla="*/ f34 1 16"/>
                <a:gd name="f37" fmla="*/ f33 1 26"/>
                <a:gd name="f38" fmla="*/ 16 f34 1"/>
                <a:gd name="f39" fmla="*/ 6 f33 1"/>
                <a:gd name="f40" fmla="*/ 10 f34 1"/>
                <a:gd name="f41" fmla="*/ 22 f33 1"/>
                <a:gd name="f42" fmla="*/ 3 f34 1"/>
                <a:gd name="f43" fmla="*/ 25 f33 1"/>
                <a:gd name="f44" fmla="*/ 0 f34 1"/>
                <a:gd name="f45" fmla="*/ 18 f33 1"/>
                <a:gd name="f46" fmla="*/ 4 f34 1"/>
                <a:gd name="f47" fmla="*/ 5 f33 1"/>
                <a:gd name="f48" fmla="*/ 12 f34 1"/>
                <a:gd name="f49" fmla="*/ 0 f33 1"/>
                <a:gd name="f50" fmla="+- f35 0 f1"/>
                <a:gd name="f51" fmla="*/ f38 1 16"/>
                <a:gd name="f52" fmla="*/ f39 1 26"/>
                <a:gd name="f53" fmla="*/ f40 1 16"/>
                <a:gd name="f54" fmla="*/ f41 1 26"/>
                <a:gd name="f55" fmla="*/ f42 1 16"/>
                <a:gd name="f56" fmla="*/ f43 1 26"/>
                <a:gd name="f57" fmla="*/ f44 1 16"/>
                <a:gd name="f58" fmla="*/ f45 1 26"/>
                <a:gd name="f59" fmla="*/ f46 1 16"/>
                <a:gd name="f60" fmla="*/ f47 1 26"/>
                <a:gd name="f61" fmla="*/ f48 1 16"/>
                <a:gd name="f62" fmla="*/ f49 1 26"/>
                <a:gd name="f63" fmla="*/ 0 1 f36"/>
                <a:gd name="f64" fmla="*/ f30 1 f36"/>
                <a:gd name="f65" fmla="*/ 0 1 f37"/>
                <a:gd name="f66" fmla="*/ f31 1 f37"/>
                <a:gd name="f67" fmla="*/ f51 1 f36"/>
                <a:gd name="f68" fmla="*/ f52 1 f37"/>
                <a:gd name="f69" fmla="*/ f53 1 f36"/>
                <a:gd name="f70" fmla="*/ f54 1 f37"/>
                <a:gd name="f71" fmla="*/ f55 1 f36"/>
                <a:gd name="f72" fmla="*/ f56 1 f37"/>
                <a:gd name="f73" fmla="*/ f57 1 f36"/>
                <a:gd name="f74" fmla="*/ f58 1 f37"/>
                <a:gd name="f75" fmla="*/ f59 1 f36"/>
                <a:gd name="f76" fmla="*/ f60 1 f37"/>
                <a:gd name="f77" fmla="*/ f61 1 f36"/>
                <a:gd name="f78" fmla="*/ f62 1 f37"/>
                <a:gd name="f79" fmla="*/ f63 f27 1"/>
                <a:gd name="f80" fmla="*/ f64 f27 1"/>
                <a:gd name="f81" fmla="*/ f66 f28 1"/>
                <a:gd name="f82" fmla="*/ f65 f28 1"/>
                <a:gd name="f83" fmla="*/ f67 f27 1"/>
                <a:gd name="f84" fmla="*/ f68 f28 1"/>
                <a:gd name="f85" fmla="*/ f69 f27 1"/>
                <a:gd name="f86" fmla="*/ f70 f28 1"/>
                <a:gd name="f87" fmla="*/ f71 f27 1"/>
                <a:gd name="f88" fmla="*/ f72 f28 1"/>
                <a:gd name="f89" fmla="*/ f73 f27 1"/>
                <a:gd name="f90" fmla="*/ f74 f28 1"/>
                <a:gd name="f91" fmla="*/ f75 f27 1"/>
                <a:gd name="f92" fmla="*/ f76 f28 1"/>
                <a:gd name="f93" fmla="*/ f77 f27 1"/>
                <a:gd name="f94" fmla="*/ f78 f28 1"/>
              </a:gdLst>
              <a:ahLst/>
              <a:cxnLst>
                <a:cxn ang="3cd4">
                  <a:pos x="hc" y="t"/>
                </a:cxn>
                <a:cxn ang="0">
                  <a:pos x="r" y="vc"/>
                </a:cxn>
                <a:cxn ang="cd4">
                  <a:pos x="hc" y="b"/>
                </a:cxn>
                <a:cxn ang="cd2">
                  <a:pos x="l" y="vc"/>
                </a:cxn>
                <a:cxn ang="f50">
                  <a:pos x="f83" y="f84"/>
                </a:cxn>
                <a:cxn ang="f50">
                  <a:pos x="f85" y="f86"/>
                </a:cxn>
                <a:cxn ang="f50">
                  <a:pos x="f87" y="f88"/>
                </a:cxn>
                <a:cxn ang="f50">
                  <a:pos x="f89" y="f90"/>
                </a:cxn>
                <a:cxn ang="f50">
                  <a:pos x="f91" y="f92"/>
                </a:cxn>
                <a:cxn ang="f50">
                  <a:pos x="f93" y="f94"/>
                </a:cxn>
                <a:cxn ang="f50">
                  <a:pos x="f83" y="f84"/>
                </a:cxn>
              </a:cxnLst>
              <a:rect l="f79" t="f82" r="f80" b="f81"/>
              <a:pathLst>
                <a:path w="16" h="26">
                  <a:moveTo>
                    <a:pt x="f6" y="f8"/>
                  </a:moveTo>
                  <a:cubicBezTo>
                    <a:pt x="f9" y="f10"/>
                    <a:pt x="f10" y="f11"/>
                    <a:pt x="f12" y="f13"/>
                  </a:cubicBezTo>
                  <a:cubicBezTo>
                    <a:pt x="f14" y="f15"/>
                    <a:pt x="f16" y="f7"/>
                    <a:pt x="f17" y="f18"/>
                  </a:cubicBezTo>
                  <a:cubicBezTo>
                    <a:pt x="f19" y="f15"/>
                    <a:pt x="f5" y="f20"/>
                    <a:pt x="f5" y="f11"/>
                  </a:cubicBezTo>
                  <a:cubicBezTo>
                    <a:pt x="f5" y="f10"/>
                    <a:pt x="f21" y="f22"/>
                    <a:pt x="f23" y="f16"/>
                  </a:cubicBezTo>
                  <a:cubicBezTo>
                    <a:pt x="f16" y="f21"/>
                    <a:pt x="f14" y="f5"/>
                    <a:pt x="f24" y="f5"/>
                  </a:cubicBezTo>
                  <a:cubicBezTo>
                    <a:pt x="f9" y="f19"/>
                    <a:pt x="f25" y="f16"/>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4" name="Freeform 43">
              <a:extLst>
                <a:ext uri="{FF2B5EF4-FFF2-40B4-BE49-F238E27FC236}">
                  <a16:creationId xmlns:a16="http://schemas.microsoft.com/office/drawing/2014/main" id="{3B98239C-C6FC-063A-13CA-350AFCE9DDE1}"/>
                </a:ext>
              </a:extLst>
            </p:cNvPr>
            <p:cNvSpPr/>
            <p:nvPr/>
          </p:nvSpPr>
          <p:spPr>
            <a:xfrm>
              <a:off x="7353303" y="2335213"/>
              <a:ext cx="44448" cy="42867"/>
            </a:xfrm>
            <a:custGeom>
              <a:avLst/>
              <a:gdLst>
                <a:gd name="f0" fmla="val 10800000"/>
                <a:gd name="f1" fmla="val 5400000"/>
                <a:gd name="f2" fmla="val 180"/>
                <a:gd name="f3" fmla="val w"/>
                <a:gd name="f4" fmla="val h"/>
                <a:gd name="f5" fmla="val 0"/>
                <a:gd name="f6" fmla="val 25"/>
                <a:gd name="f7" fmla="val 24"/>
                <a:gd name="f8" fmla="val 7"/>
                <a:gd name="f9" fmla="val 19"/>
                <a:gd name="f10" fmla="val 12"/>
                <a:gd name="f11" fmla="val 14"/>
                <a:gd name="f12" fmla="val 8"/>
                <a:gd name="f13" fmla="val 22"/>
                <a:gd name="f14" fmla="val 3"/>
                <a:gd name="f15" fmla="val 18"/>
                <a:gd name="f16" fmla="val 13"/>
                <a:gd name="f17" fmla="val 6"/>
                <a:gd name="f18" fmla="val 10"/>
                <a:gd name="f19" fmla="val 4"/>
                <a:gd name="f20" fmla="val 15"/>
                <a:gd name="f21" fmla="val 1"/>
                <a:gd name="f22" fmla="val 16"/>
                <a:gd name="f23" fmla="val 21"/>
                <a:gd name="f24" fmla="val 2"/>
                <a:gd name="f25" fmla="+- 0 0 -90"/>
                <a:gd name="f26" fmla="*/ f3 1 25"/>
                <a:gd name="f27" fmla="*/ f4 1 24"/>
                <a:gd name="f28" fmla="val f5"/>
                <a:gd name="f29" fmla="val f6"/>
                <a:gd name="f30" fmla="val f7"/>
                <a:gd name="f31" fmla="*/ f25 f0 1"/>
                <a:gd name="f32" fmla="+- f30 0 f28"/>
                <a:gd name="f33" fmla="+- f29 0 f28"/>
                <a:gd name="f34" fmla="*/ f31 1 f2"/>
                <a:gd name="f35" fmla="*/ f33 1 25"/>
                <a:gd name="f36" fmla="*/ f32 1 24"/>
                <a:gd name="f37" fmla="*/ 25 f33 1"/>
                <a:gd name="f38" fmla="*/ 7 f32 1"/>
                <a:gd name="f39" fmla="*/ 8 f33 1"/>
                <a:gd name="f40" fmla="*/ 22 f32 1"/>
                <a:gd name="f41" fmla="*/ 3 f33 1"/>
                <a:gd name="f42" fmla="*/ 13 f32 1"/>
                <a:gd name="f43" fmla="*/ 15 f33 1"/>
                <a:gd name="f44" fmla="*/ 1 f32 1"/>
                <a:gd name="f45" fmla="*/ 24 f33 1"/>
                <a:gd name="f46" fmla="*/ 3 f32 1"/>
                <a:gd name="f47" fmla="+- f34 0 f1"/>
                <a:gd name="f48" fmla="*/ f37 1 25"/>
                <a:gd name="f49" fmla="*/ f38 1 24"/>
                <a:gd name="f50" fmla="*/ f39 1 25"/>
                <a:gd name="f51" fmla="*/ f40 1 24"/>
                <a:gd name="f52" fmla="*/ f41 1 25"/>
                <a:gd name="f53" fmla="*/ f42 1 24"/>
                <a:gd name="f54" fmla="*/ f43 1 25"/>
                <a:gd name="f55" fmla="*/ f44 1 24"/>
                <a:gd name="f56" fmla="*/ f45 1 25"/>
                <a:gd name="f57" fmla="*/ f46 1 24"/>
                <a:gd name="f58" fmla="*/ 0 1 f35"/>
                <a:gd name="f59" fmla="*/ f29 1 f35"/>
                <a:gd name="f60" fmla="*/ 0 1 f36"/>
                <a:gd name="f61" fmla="*/ f30 1 f36"/>
                <a:gd name="f62" fmla="*/ f48 1 f35"/>
                <a:gd name="f63" fmla="*/ f49 1 f36"/>
                <a:gd name="f64" fmla="*/ f50 1 f35"/>
                <a:gd name="f65" fmla="*/ f51 1 f36"/>
                <a:gd name="f66" fmla="*/ f52 1 f35"/>
                <a:gd name="f67" fmla="*/ f53 1 f36"/>
                <a:gd name="f68" fmla="*/ f54 1 f35"/>
                <a:gd name="f69" fmla="*/ f55 1 f36"/>
                <a:gd name="f70" fmla="*/ f56 1 f35"/>
                <a:gd name="f71" fmla="*/ f57 1 f36"/>
                <a:gd name="f72" fmla="*/ f58 f26 1"/>
                <a:gd name="f73" fmla="*/ f59 f26 1"/>
                <a:gd name="f74" fmla="*/ f61 f27 1"/>
                <a:gd name="f75" fmla="*/ f60 f27 1"/>
                <a:gd name="f76" fmla="*/ f62 f26 1"/>
                <a:gd name="f77" fmla="*/ f63 f27 1"/>
                <a:gd name="f78" fmla="*/ f64 f26 1"/>
                <a:gd name="f79" fmla="*/ f65 f27 1"/>
                <a:gd name="f80" fmla="*/ f66 f26 1"/>
                <a:gd name="f81" fmla="*/ f67 f27 1"/>
                <a:gd name="f82" fmla="*/ f68 f26 1"/>
                <a:gd name="f83" fmla="*/ f69 f27 1"/>
                <a:gd name="f84" fmla="*/ f70 f26 1"/>
                <a:gd name="f85" fmla="*/ f71 f27 1"/>
              </a:gdLst>
              <a:ahLst/>
              <a:cxnLst>
                <a:cxn ang="3cd4">
                  <a:pos x="hc" y="t"/>
                </a:cxn>
                <a:cxn ang="0">
                  <a:pos x="r" y="vc"/>
                </a:cxn>
                <a:cxn ang="cd4">
                  <a:pos x="hc" y="b"/>
                </a:cxn>
                <a:cxn ang="cd2">
                  <a:pos x="l" y="vc"/>
                </a:cxn>
                <a:cxn ang="f47">
                  <a:pos x="f76" y="f77"/>
                </a:cxn>
                <a:cxn ang="f47">
                  <a:pos x="f78" y="f79"/>
                </a:cxn>
                <a:cxn ang="f47">
                  <a:pos x="f80" y="f81"/>
                </a:cxn>
                <a:cxn ang="f47">
                  <a:pos x="f82" y="f83"/>
                </a:cxn>
                <a:cxn ang="f47">
                  <a:pos x="f84" y="f85"/>
                </a:cxn>
                <a:cxn ang="f47">
                  <a:pos x="f76" y="f77"/>
                </a:cxn>
              </a:cxnLst>
              <a:rect l="f72" t="f75" r="f73" b="f74"/>
              <a:pathLst>
                <a:path w="25" h="24">
                  <a:moveTo>
                    <a:pt x="f6" y="f8"/>
                  </a:moveTo>
                  <a:cubicBezTo>
                    <a:pt x="f9" y="f10"/>
                    <a:pt x="f11" y="f9"/>
                    <a:pt x="f12" y="f13"/>
                  </a:cubicBezTo>
                  <a:cubicBezTo>
                    <a:pt x="f14" y="f7"/>
                    <a:pt x="f5" y="f15"/>
                    <a:pt x="f14" y="f16"/>
                  </a:cubicBezTo>
                  <a:cubicBezTo>
                    <a:pt x="f17" y="f12"/>
                    <a:pt x="f18" y="f19"/>
                    <a:pt x="f20" y="f21"/>
                  </a:cubicBezTo>
                  <a:cubicBezTo>
                    <a:pt x="f22" y="f5"/>
                    <a:pt x="f23" y="f24"/>
                    <a:pt x="f7" y="f14"/>
                  </a:cubicBezTo>
                  <a:cubicBezTo>
                    <a:pt x="f7" y="f19"/>
                    <a:pt x="f7" y="f17"/>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5" name="Freeform 44">
              <a:extLst>
                <a:ext uri="{FF2B5EF4-FFF2-40B4-BE49-F238E27FC236}">
                  <a16:creationId xmlns:a16="http://schemas.microsoft.com/office/drawing/2014/main" id="{948C397E-AFD9-8490-EA00-2E5044005056}"/>
                </a:ext>
              </a:extLst>
            </p:cNvPr>
            <p:cNvSpPr/>
            <p:nvPr/>
          </p:nvSpPr>
          <p:spPr>
            <a:xfrm>
              <a:off x="5851529" y="908054"/>
              <a:ext cx="46040" cy="39684"/>
            </a:xfrm>
            <a:custGeom>
              <a:avLst/>
              <a:gdLst>
                <a:gd name="f0" fmla="val 10800000"/>
                <a:gd name="f1" fmla="val 5400000"/>
                <a:gd name="f2" fmla="val 180"/>
                <a:gd name="f3" fmla="val w"/>
                <a:gd name="f4" fmla="val h"/>
                <a:gd name="f5" fmla="val 0"/>
                <a:gd name="f6" fmla="val 26"/>
                <a:gd name="f7" fmla="val 23"/>
                <a:gd name="f8" fmla="val 5"/>
                <a:gd name="f9" fmla="val 17"/>
                <a:gd name="f10" fmla="val 13"/>
                <a:gd name="f11" fmla="val 12"/>
                <a:gd name="f12" fmla="val 18"/>
                <a:gd name="f13" fmla="val 6"/>
                <a:gd name="f14" fmla="val 4"/>
                <a:gd name="f15" fmla="val 20"/>
                <a:gd name="f16" fmla="val 16"/>
                <a:gd name="f17" fmla="val 10"/>
                <a:gd name="f18" fmla="val 9"/>
                <a:gd name="f19" fmla="val 14"/>
                <a:gd name="f20" fmla="val 1"/>
                <a:gd name="f21" fmla="val 15"/>
                <a:gd name="f22" fmla="val 3"/>
                <a:gd name="f23" fmla="+- 0 0 -90"/>
                <a:gd name="f24" fmla="*/ f3 1 26"/>
                <a:gd name="f25" fmla="*/ f4 1 23"/>
                <a:gd name="f26" fmla="val f5"/>
                <a:gd name="f27" fmla="val f6"/>
                <a:gd name="f28" fmla="val f7"/>
                <a:gd name="f29" fmla="*/ f23 f0 1"/>
                <a:gd name="f30" fmla="+- f28 0 f26"/>
                <a:gd name="f31" fmla="+- f27 0 f26"/>
                <a:gd name="f32" fmla="*/ f29 1 f2"/>
                <a:gd name="f33" fmla="*/ f31 1 26"/>
                <a:gd name="f34" fmla="*/ f30 1 23"/>
                <a:gd name="f35" fmla="*/ 26 f31 1"/>
                <a:gd name="f36" fmla="*/ 5 f30 1"/>
                <a:gd name="f37" fmla="*/ 6 f31 1"/>
                <a:gd name="f38" fmla="*/ 23 f30 1"/>
                <a:gd name="f39" fmla="*/ 0 f31 1"/>
                <a:gd name="f40" fmla="*/ 16 f30 1"/>
                <a:gd name="f41" fmla="*/ 14 f31 1"/>
                <a:gd name="f42" fmla="*/ 1 f30 1"/>
                <a:gd name="f43" fmla="+- f32 0 f1"/>
                <a:gd name="f44" fmla="*/ f35 1 26"/>
                <a:gd name="f45" fmla="*/ f36 1 23"/>
                <a:gd name="f46" fmla="*/ f37 1 26"/>
                <a:gd name="f47" fmla="*/ f38 1 23"/>
                <a:gd name="f48" fmla="*/ f39 1 26"/>
                <a:gd name="f49" fmla="*/ f40 1 23"/>
                <a:gd name="f50" fmla="*/ f41 1 26"/>
                <a:gd name="f51" fmla="*/ f42 1 23"/>
                <a:gd name="f52" fmla="*/ 0 1 f33"/>
                <a:gd name="f53" fmla="*/ f27 1 f33"/>
                <a:gd name="f54" fmla="*/ 0 1 f34"/>
                <a:gd name="f55" fmla="*/ f28 1 f34"/>
                <a:gd name="f56" fmla="*/ f44 1 f33"/>
                <a:gd name="f57" fmla="*/ f45 1 f34"/>
                <a:gd name="f58" fmla="*/ f46 1 f33"/>
                <a:gd name="f59" fmla="*/ f47 1 f34"/>
                <a:gd name="f60" fmla="*/ f48 1 f33"/>
                <a:gd name="f61" fmla="*/ f49 1 f34"/>
                <a:gd name="f62" fmla="*/ f50 1 f33"/>
                <a:gd name="f63" fmla="*/ f51 1 f34"/>
                <a:gd name="f64" fmla="*/ f52 f24 1"/>
                <a:gd name="f65" fmla="*/ f53 f24 1"/>
                <a:gd name="f66" fmla="*/ f55 f25 1"/>
                <a:gd name="f67" fmla="*/ f54 f25 1"/>
                <a:gd name="f68" fmla="*/ f56 f24 1"/>
                <a:gd name="f69" fmla="*/ f57 f25 1"/>
                <a:gd name="f70" fmla="*/ f58 f24 1"/>
                <a:gd name="f71" fmla="*/ f59 f25 1"/>
                <a:gd name="f72" fmla="*/ f60 f24 1"/>
                <a:gd name="f73" fmla="*/ f61 f25 1"/>
                <a:gd name="f74" fmla="*/ f62 f24 1"/>
                <a:gd name="f75" fmla="*/ f63 f25 1"/>
              </a:gdLst>
              <a:ahLst/>
              <a:cxnLst>
                <a:cxn ang="3cd4">
                  <a:pos x="hc" y="t"/>
                </a:cxn>
                <a:cxn ang="0">
                  <a:pos x="r" y="vc"/>
                </a:cxn>
                <a:cxn ang="cd4">
                  <a:pos x="hc" y="b"/>
                </a:cxn>
                <a:cxn ang="cd2">
                  <a:pos x="l" y="vc"/>
                </a:cxn>
                <a:cxn ang="f43">
                  <a:pos x="f68" y="f69"/>
                </a:cxn>
                <a:cxn ang="f43">
                  <a:pos x="f70" y="f71"/>
                </a:cxn>
                <a:cxn ang="f43">
                  <a:pos x="f72" y="f73"/>
                </a:cxn>
                <a:cxn ang="f43">
                  <a:pos x="f74" y="f75"/>
                </a:cxn>
                <a:cxn ang="f43">
                  <a:pos x="f68" y="f69"/>
                </a:cxn>
              </a:cxnLst>
              <a:rect l="f64" t="f67" r="f65" b="f66"/>
              <a:pathLst>
                <a:path w="26" h="23">
                  <a:moveTo>
                    <a:pt x="f6" y="f8"/>
                  </a:moveTo>
                  <a:cubicBezTo>
                    <a:pt x="f9" y="f10"/>
                    <a:pt x="f11" y="f12"/>
                    <a:pt x="f13" y="f7"/>
                  </a:cubicBezTo>
                  <a:cubicBezTo>
                    <a:pt x="f14" y="f15"/>
                    <a:pt x="f5" y="f16"/>
                    <a:pt x="f5" y="f16"/>
                  </a:cubicBezTo>
                  <a:cubicBezTo>
                    <a:pt x="f14" y="f17"/>
                    <a:pt x="f18" y="f8"/>
                    <a:pt x="f19" y="f20"/>
                  </a:cubicBezTo>
                  <a:cubicBezTo>
                    <a:pt x="f21" y="f5"/>
                    <a:pt x="f15" y="f22"/>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6" name="Freeform 45">
              <a:extLst>
                <a:ext uri="{FF2B5EF4-FFF2-40B4-BE49-F238E27FC236}">
                  <a16:creationId xmlns:a16="http://schemas.microsoft.com/office/drawing/2014/main" id="{27E87820-F14B-154A-7A35-DE3446DE033A}"/>
                </a:ext>
              </a:extLst>
            </p:cNvPr>
            <p:cNvSpPr/>
            <p:nvPr/>
          </p:nvSpPr>
          <p:spPr>
            <a:xfrm>
              <a:off x="7508879" y="1155701"/>
              <a:ext cx="34920" cy="42867"/>
            </a:xfrm>
            <a:custGeom>
              <a:avLst/>
              <a:gdLst>
                <a:gd name="f0" fmla="val 10800000"/>
                <a:gd name="f1" fmla="val 5400000"/>
                <a:gd name="f2" fmla="val 180"/>
                <a:gd name="f3" fmla="val w"/>
                <a:gd name="f4" fmla="val h"/>
                <a:gd name="f5" fmla="val 0"/>
                <a:gd name="f6" fmla="val 20"/>
                <a:gd name="f7" fmla="val 24"/>
                <a:gd name="f8" fmla="val 5"/>
                <a:gd name="f9" fmla="val 11"/>
                <a:gd name="f10" fmla="val 17"/>
                <a:gd name="f11" fmla="val 21"/>
                <a:gd name="f12" fmla="val 16"/>
                <a:gd name="f13" fmla="val 23"/>
                <a:gd name="f14" fmla="val 10"/>
                <a:gd name="f15" fmla="val 6"/>
                <a:gd name="f16" fmla="val 18"/>
                <a:gd name="f17" fmla="val 3"/>
                <a:gd name="f18" fmla="val 12"/>
                <a:gd name="f19" fmla="val 4"/>
                <a:gd name="f20" fmla="val 1"/>
                <a:gd name="f21" fmla="+- 0 0 -90"/>
                <a:gd name="f22" fmla="*/ f3 1 20"/>
                <a:gd name="f23" fmla="*/ f4 1 24"/>
                <a:gd name="f24" fmla="val f5"/>
                <a:gd name="f25" fmla="val f6"/>
                <a:gd name="f26" fmla="val f7"/>
                <a:gd name="f27" fmla="*/ f21 f0 1"/>
                <a:gd name="f28" fmla="+- f26 0 f24"/>
                <a:gd name="f29" fmla="+- f25 0 f24"/>
                <a:gd name="f30" fmla="*/ f27 1 f2"/>
                <a:gd name="f31" fmla="*/ f29 1 20"/>
                <a:gd name="f32" fmla="*/ f28 1 24"/>
                <a:gd name="f33" fmla="*/ 5 f29 1"/>
                <a:gd name="f34" fmla="*/ 0 f28 1"/>
                <a:gd name="f35" fmla="*/ 17 f29 1"/>
                <a:gd name="f36" fmla="*/ 21 f28 1"/>
                <a:gd name="f37" fmla="*/ 10 f29 1"/>
                <a:gd name="f38" fmla="*/ 24 f28 1"/>
                <a:gd name="f39" fmla="*/ 0 f29 1"/>
                <a:gd name="f40" fmla="*/ 5 f28 1"/>
                <a:gd name="f41" fmla="+- f30 0 f1"/>
                <a:gd name="f42" fmla="*/ f33 1 20"/>
                <a:gd name="f43" fmla="*/ f34 1 24"/>
                <a:gd name="f44" fmla="*/ f35 1 20"/>
                <a:gd name="f45" fmla="*/ f36 1 24"/>
                <a:gd name="f46" fmla="*/ f37 1 20"/>
                <a:gd name="f47" fmla="*/ f38 1 24"/>
                <a:gd name="f48" fmla="*/ f39 1 20"/>
                <a:gd name="f49" fmla="*/ f40 1 24"/>
                <a:gd name="f50" fmla="*/ 0 1 f31"/>
                <a:gd name="f51" fmla="*/ f25 1 f31"/>
                <a:gd name="f52" fmla="*/ 0 1 f32"/>
                <a:gd name="f53" fmla="*/ f26 1 f32"/>
                <a:gd name="f54" fmla="*/ f42 1 f31"/>
                <a:gd name="f55" fmla="*/ f43 1 f32"/>
                <a:gd name="f56" fmla="*/ f44 1 f31"/>
                <a:gd name="f57" fmla="*/ f45 1 f32"/>
                <a:gd name="f58" fmla="*/ f46 1 f31"/>
                <a:gd name="f59" fmla="*/ f47 1 f32"/>
                <a:gd name="f60" fmla="*/ f48 1 f31"/>
                <a:gd name="f61" fmla="*/ f49 1 f32"/>
                <a:gd name="f62" fmla="*/ f50 f22 1"/>
                <a:gd name="f63" fmla="*/ f51 f22 1"/>
                <a:gd name="f64" fmla="*/ f53 f23 1"/>
                <a:gd name="f65" fmla="*/ f52 f23 1"/>
                <a:gd name="f66" fmla="*/ f54 f22 1"/>
                <a:gd name="f67" fmla="*/ f55 f23 1"/>
                <a:gd name="f68" fmla="*/ f56 f22 1"/>
                <a:gd name="f69" fmla="*/ f57 f23 1"/>
                <a:gd name="f70" fmla="*/ f58 f22 1"/>
                <a:gd name="f71" fmla="*/ f59 f23 1"/>
                <a:gd name="f72" fmla="*/ f60 f22 1"/>
                <a:gd name="f73" fmla="*/ f61 f23 1"/>
              </a:gdLst>
              <a:ahLst/>
              <a:cxnLst>
                <a:cxn ang="3cd4">
                  <a:pos x="hc" y="t"/>
                </a:cxn>
                <a:cxn ang="0">
                  <a:pos x="r" y="vc"/>
                </a:cxn>
                <a:cxn ang="cd4">
                  <a:pos x="hc" y="b"/>
                </a:cxn>
                <a:cxn ang="cd2">
                  <a:pos x="l" y="vc"/>
                </a:cxn>
                <a:cxn ang="f41">
                  <a:pos x="f66" y="f67"/>
                </a:cxn>
                <a:cxn ang="f41">
                  <a:pos x="f68" y="f69"/>
                </a:cxn>
                <a:cxn ang="f41">
                  <a:pos x="f70" y="f71"/>
                </a:cxn>
                <a:cxn ang="f41">
                  <a:pos x="f72" y="f73"/>
                </a:cxn>
                <a:cxn ang="f41">
                  <a:pos x="f66" y="f67"/>
                </a:cxn>
              </a:cxnLst>
              <a:rect l="f62" t="f65" r="f63" b="f64"/>
              <a:pathLst>
                <a:path w="20" h="24">
                  <a:moveTo>
                    <a:pt x="f8" y="f5"/>
                  </a:moveTo>
                  <a:cubicBezTo>
                    <a:pt x="f9" y="f5"/>
                    <a:pt x="f6" y="f10"/>
                    <a:pt x="f10" y="f11"/>
                  </a:cubicBezTo>
                  <a:cubicBezTo>
                    <a:pt x="f12" y="f13"/>
                    <a:pt x="f14" y="f7"/>
                    <a:pt x="f14" y="f7"/>
                  </a:cubicBezTo>
                  <a:cubicBezTo>
                    <a:pt x="f15" y="f16"/>
                    <a:pt x="f17" y="f18"/>
                    <a:pt x="f5" y="f8"/>
                  </a:cubicBezTo>
                  <a:cubicBezTo>
                    <a:pt x="f5" y="f19"/>
                    <a:pt x="f17" y="f20"/>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7" name="Freeform 46">
              <a:extLst>
                <a:ext uri="{FF2B5EF4-FFF2-40B4-BE49-F238E27FC236}">
                  <a16:creationId xmlns:a16="http://schemas.microsoft.com/office/drawing/2014/main" id="{CF8F0963-9B34-61D0-04D5-960BEF0903C1}"/>
                </a:ext>
              </a:extLst>
            </p:cNvPr>
            <p:cNvSpPr/>
            <p:nvPr/>
          </p:nvSpPr>
          <p:spPr>
            <a:xfrm>
              <a:off x="7288216" y="2398708"/>
              <a:ext cx="39684" cy="42867"/>
            </a:xfrm>
            <a:custGeom>
              <a:avLst/>
              <a:gdLst>
                <a:gd name="f0" fmla="val 10800000"/>
                <a:gd name="f1" fmla="val 5400000"/>
                <a:gd name="f2" fmla="val 180"/>
                <a:gd name="f3" fmla="val w"/>
                <a:gd name="f4" fmla="val h"/>
                <a:gd name="f5" fmla="val 0"/>
                <a:gd name="f6" fmla="val 23"/>
                <a:gd name="f7" fmla="val 24"/>
                <a:gd name="f8" fmla="val 17"/>
                <a:gd name="f9" fmla="val 19"/>
                <a:gd name="f10" fmla="val 5"/>
                <a:gd name="f11" fmla="val 9"/>
                <a:gd name="f12" fmla="val 22"/>
                <a:gd name="f13" fmla="val 10"/>
                <a:gd name="f14" fmla="val 15"/>
                <a:gd name="f15" fmla="val 12"/>
                <a:gd name="f16" fmla="val 20"/>
                <a:gd name="f17" fmla="val 7"/>
                <a:gd name="f18" fmla="val 6"/>
                <a:gd name="f19" fmla="val 18"/>
                <a:gd name="f20" fmla="+- 0 0 -90"/>
                <a:gd name="f21" fmla="*/ f3 1 23"/>
                <a:gd name="f22" fmla="*/ f4 1 24"/>
                <a:gd name="f23" fmla="val f5"/>
                <a:gd name="f24" fmla="val f6"/>
                <a:gd name="f25" fmla="val f7"/>
                <a:gd name="f26" fmla="*/ f20 f0 1"/>
                <a:gd name="f27" fmla="+- f25 0 f23"/>
                <a:gd name="f28" fmla="+- f24 0 f23"/>
                <a:gd name="f29" fmla="*/ f26 1 f2"/>
                <a:gd name="f30" fmla="*/ f28 1 23"/>
                <a:gd name="f31" fmla="*/ f27 1 24"/>
                <a:gd name="f32" fmla="*/ 17 f28 1"/>
                <a:gd name="f33" fmla="*/ 0 f27 1"/>
                <a:gd name="f34" fmla="*/ 22 f28 1"/>
                <a:gd name="f35" fmla="*/ 10 f27 1"/>
                <a:gd name="f36" fmla="*/ 7 f28 1"/>
                <a:gd name="f37" fmla="*/ 24 f27 1"/>
                <a:gd name="f38" fmla="*/ 0 f28 1"/>
                <a:gd name="f39" fmla="*/ 18 f27 1"/>
                <a:gd name="f40" fmla="+- f29 0 f1"/>
                <a:gd name="f41" fmla="*/ f32 1 23"/>
                <a:gd name="f42" fmla="*/ f33 1 24"/>
                <a:gd name="f43" fmla="*/ f34 1 23"/>
                <a:gd name="f44" fmla="*/ f35 1 24"/>
                <a:gd name="f45" fmla="*/ f36 1 23"/>
                <a:gd name="f46" fmla="*/ f37 1 24"/>
                <a:gd name="f47" fmla="*/ f38 1 23"/>
                <a:gd name="f48" fmla="*/ f39 1 24"/>
                <a:gd name="f49" fmla="*/ 0 1 f30"/>
                <a:gd name="f50" fmla="*/ f24 1 f30"/>
                <a:gd name="f51" fmla="*/ 0 1 f31"/>
                <a:gd name="f52" fmla="*/ f25 1 f31"/>
                <a:gd name="f53" fmla="*/ f41 1 f30"/>
                <a:gd name="f54" fmla="*/ f42 1 f31"/>
                <a:gd name="f55" fmla="*/ f43 1 f30"/>
                <a:gd name="f56" fmla="*/ f44 1 f31"/>
                <a:gd name="f57" fmla="*/ f45 1 f30"/>
                <a:gd name="f58" fmla="*/ f46 1 f31"/>
                <a:gd name="f59" fmla="*/ f47 1 f30"/>
                <a:gd name="f60" fmla="*/ f48 1 f31"/>
                <a:gd name="f61" fmla="*/ f49 f21 1"/>
                <a:gd name="f62" fmla="*/ f50 f21 1"/>
                <a:gd name="f63" fmla="*/ f52 f22 1"/>
                <a:gd name="f64" fmla="*/ f51 f22 1"/>
                <a:gd name="f65" fmla="*/ f53 f21 1"/>
                <a:gd name="f66" fmla="*/ f54 f22 1"/>
                <a:gd name="f67" fmla="*/ f55 f21 1"/>
                <a:gd name="f68" fmla="*/ f56 f22 1"/>
                <a:gd name="f69" fmla="*/ f57 f21 1"/>
                <a:gd name="f70" fmla="*/ f58 f22 1"/>
                <a:gd name="f71" fmla="*/ f59 f21 1"/>
                <a:gd name="f72" fmla="*/ f60 f22 1"/>
              </a:gdLst>
              <a:ahLst/>
              <a:cxnLst>
                <a:cxn ang="3cd4">
                  <a:pos x="hc" y="t"/>
                </a:cxn>
                <a:cxn ang="0">
                  <a:pos x="r" y="vc"/>
                </a:cxn>
                <a:cxn ang="cd4">
                  <a:pos x="hc" y="b"/>
                </a:cxn>
                <a:cxn ang="cd2">
                  <a:pos x="l" y="vc"/>
                </a:cxn>
                <a:cxn ang="f40">
                  <a:pos x="f65" y="f66"/>
                </a:cxn>
                <a:cxn ang="f40">
                  <a:pos x="f67" y="f68"/>
                </a:cxn>
                <a:cxn ang="f40">
                  <a:pos x="f69" y="f70"/>
                </a:cxn>
                <a:cxn ang="f40">
                  <a:pos x="f71" y="f72"/>
                </a:cxn>
                <a:cxn ang="f40">
                  <a:pos x="f65" y="f66"/>
                </a:cxn>
              </a:cxnLst>
              <a:rect l="f61" t="f64" r="f62" b="f63"/>
              <a:pathLst>
                <a:path w="23" h="24">
                  <a:moveTo>
                    <a:pt x="f8" y="f5"/>
                  </a:moveTo>
                  <a:cubicBezTo>
                    <a:pt x="f9" y="f10"/>
                    <a:pt x="f6" y="f11"/>
                    <a:pt x="f12" y="f13"/>
                  </a:cubicBezTo>
                  <a:cubicBezTo>
                    <a:pt x="f8" y="f14"/>
                    <a:pt x="f15" y="f16"/>
                    <a:pt x="f17" y="f7"/>
                  </a:cubicBezTo>
                  <a:cubicBezTo>
                    <a:pt x="f18" y="f7"/>
                    <a:pt x="f5" y="f19"/>
                    <a:pt x="f5" y="f19"/>
                  </a:cubicBezTo>
                  <a:cubicBezTo>
                    <a:pt x="f10" y="f15"/>
                    <a:pt x="f13" y="f17"/>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8" name="Freeform 47">
              <a:extLst>
                <a:ext uri="{FF2B5EF4-FFF2-40B4-BE49-F238E27FC236}">
                  <a16:creationId xmlns:a16="http://schemas.microsoft.com/office/drawing/2014/main" id="{D9F5D25C-6A53-95A2-5E40-E1FDD1B5EB52}"/>
                </a:ext>
              </a:extLst>
            </p:cNvPr>
            <p:cNvSpPr/>
            <p:nvPr/>
          </p:nvSpPr>
          <p:spPr>
            <a:xfrm>
              <a:off x="6769102" y="2662239"/>
              <a:ext cx="46040" cy="31747"/>
            </a:xfrm>
            <a:custGeom>
              <a:avLst/>
              <a:gdLst>
                <a:gd name="f0" fmla="val 10800000"/>
                <a:gd name="f1" fmla="val 5400000"/>
                <a:gd name="f2" fmla="val 180"/>
                <a:gd name="f3" fmla="val w"/>
                <a:gd name="f4" fmla="val h"/>
                <a:gd name="f5" fmla="val 0"/>
                <a:gd name="f6" fmla="val 26"/>
                <a:gd name="f7" fmla="val 18"/>
                <a:gd name="f8" fmla="val 19"/>
                <a:gd name="f9" fmla="val 1"/>
                <a:gd name="f10" fmla="val 22"/>
                <a:gd name="f11" fmla="val 3"/>
                <a:gd name="f12" fmla="val 6"/>
                <a:gd name="f13" fmla="val 25"/>
                <a:gd name="f14" fmla="val 8"/>
                <a:gd name="f15" fmla="val 24"/>
                <a:gd name="f16" fmla="val 14"/>
                <a:gd name="f17" fmla="val 7"/>
                <a:gd name="f18" fmla="val 16"/>
                <a:gd name="f19" fmla="val 17"/>
                <a:gd name="f20" fmla="val 12"/>
                <a:gd name="f21" fmla="val 11"/>
                <a:gd name="f22" fmla="val 2"/>
                <a:gd name="f23" fmla="val 13"/>
                <a:gd name="f24" fmla="+- 0 0 -90"/>
                <a:gd name="f25" fmla="*/ f3 1 26"/>
                <a:gd name="f26" fmla="*/ f4 1 18"/>
                <a:gd name="f27" fmla="val f5"/>
                <a:gd name="f28" fmla="val f6"/>
                <a:gd name="f29" fmla="val f7"/>
                <a:gd name="f30" fmla="*/ f24 f0 1"/>
                <a:gd name="f31" fmla="+- f29 0 f27"/>
                <a:gd name="f32" fmla="+- f28 0 f27"/>
                <a:gd name="f33" fmla="*/ f30 1 f2"/>
                <a:gd name="f34" fmla="*/ f32 1 26"/>
                <a:gd name="f35" fmla="*/ f31 1 18"/>
                <a:gd name="f36" fmla="*/ 19 f32 1"/>
                <a:gd name="f37" fmla="*/ 1 f31 1"/>
                <a:gd name="f38" fmla="*/ 25 f32 1"/>
                <a:gd name="f39" fmla="*/ 8 f31 1"/>
                <a:gd name="f40" fmla="*/ 7 f32 1"/>
                <a:gd name="f41" fmla="*/ 16 f31 1"/>
                <a:gd name="f42" fmla="*/ 0 f32 1"/>
                <a:gd name="f43" fmla="*/ 11 f31 1"/>
                <a:gd name="f44" fmla="+- f33 0 f1"/>
                <a:gd name="f45" fmla="*/ f36 1 26"/>
                <a:gd name="f46" fmla="*/ f37 1 18"/>
                <a:gd name="f47" fmla="*/ f38 1 26"/>
                <a:gd name="f48" fmla="*/ f39 1 18"/>
                <a:gd name="f49" fmla="*/ f40 1 26"/>
                <a:gd name="f50" fmla="*/ f41 1 18"/>
                <a:gd name="f51" fmla="*/ f42 1 26"/>
                <a:gd name="f52" fmla="*/ f43 1 18"/>
                <a:gd name="f53" fmla="*/ 0 1 f34"/>
                <a:gd name="f54" fmla="*/ f28 1 f34"/>
                <a:gd name="f55" fmla="*/ 0 1 f35"/>
                <a:gd name="f56" fmla="*/ f29 1 f35"/>
                <a:gd name="f57" fmla="*/ f45 1 f34"/>
                <a:gd name="f58" fmla="*/ f46 1 f35"/>
                <a:gd name="f59" fmla="*/ f47 1 f34"/>
                <a:gd name="f60" fmla="*/ f48 1 f35"/>
                <a:gd name="f61" fmla="*/ f49 1 f34"/>
                <a:gd name="f62" fmla="*/ f50 1 f35"/>
                <a:gd name="f63" fmla="*/ f51 1 f34"/>
                <a:gd name="f64" fmla="*/ f52 1 f35"/>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5 1"/>
                <a:gd name="f76" fmla="*/ f64 f26 1"/>
              </a:gdLst>
              <a:ahLst/>
              <a:cxnLst>
                <a:cxn ang="3cd4">
                  <a:pos x="hc" y="t"/>
                </a:cxn>
                <a:cxn ang="0">
                  <a:pos x="r" y="vc"/>
                </a:cxn>
                <a:cxn ang="cd4">
                  <a:pos x="hc" y="b"/>
                </a:cxn>
                <a:cxn ang="cd2">
                  <a:pos x="l" y="vc"/>
                </a:cxn>
                <a:cxn ang="f44">
                  <a:pos x="f69" y="f70"/>
                </a:cxn>
                <a:cxn ang="f44">
                  <a:pos x="f71" y="f72"/>
                </a:cxn>
                <a:cxn ang="f44">
                  <a:pos x="f73" y="f74"/>
                </a:cxn>
                <a:cxn ang="f44">
                  <a:pos x="f75" y="f76"/>
                </a:cxn>
                <a:cxn ang="f44">
                  <a:pos x="f69" y="f70"/>
                </a:cxn>
              </a:cxnLst>
              <a:rect l="f65" t="f68" r="f66" b="f67"/>
              <a:pathLst>
                <a:path w="26" h="18">
                  <a:moveTo>
                    <a:pt x="f8" y="f9"/>
                  </a:moveTo>
                  <a:cubicBezTo>
                    <a:pt x="f10" y="f11"/>
                    <a:pt x="f6" y="f12"/>
                    <a:pt x="f13" y="f14"/>
                  </a:cubicBezTo>
                  <a:cubicBezTo>
                    <a:pt x="f15" y="f7"/>
                    <a:pt x="f16" y="f16"/>
                    <a:pt x="f17" y="f18"/>
                  </a:cubicBezTo>
                  <a:cubicBezTo>
                    <a:pt x="f12" y="f19"/>
                    <a:pt x="f5" y="f20"/>
                    <a:pt x="f5" y="f21"/>
                  </a:cubicBezTo>
                  <a:cubicBezTo>
                    <a:pt x="f22" y="f5"/>
                    <a:pt x="f23" y="f17"/>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49" name="Freeform 48">
              <a:extLst>
                <a:ext uri="{FF2B5EF4-FFF2-40B4-BE49-F238E27FC236}">
                  <a16:creationId xmlns:a16="http://schemas.microsoft.com/office/drawing/2014/main" id="{780F5FE8-9C13-1217-02F7-0265857F5841}"/>
                </a:ext>
              </a:extLst>
            </p:cNvPr>
            <p:cNvSpPr/>
            <p:nvPr/>
          </p:nvSpPr>
          <p:spPr>
            <a:xfrm>
              <a:off x="6110285" y="2565404"/>
              <a:ext cx="38103" cy="31747"/>
            </a:xfrm>
            <a:custGeom>
              <a:avLst/>
              <a:gdLst>
                <a:gd name="f0" fmla="val 10800000"/>
                <a:gd name="f1" fmla="val 5400000"/>
                <a:gd name="f2" fmla="val 180"/>
                <a:gd name="f3" fmla="val w"/>
                <a:gd name="f4" fmla="val h"/>
                <a:gd name="f5" fmla="val 0"/>
                <a:gd name="f6" fmla="val 22"/>
                <a:gd name="f7" fmla="val 18"/>
                <a:gd name="f8" fmla="val 8"/>
                <a:gd name="f9" fmla="val 21"/>
                <a:gd name="f10" fmla="val 11"/>
                <a:gd name="f11" fmla="val 19"/>
                <a:gd name="f12" fmla="val 14"/>
                <a:gd name="f13" fmla="val 17"/>
                <a:gd name="f14" fmla="val 12"/>
                <a:gd name="f15" fmla="val 16"/>
                <a:gd name="f16" fmla="val 7"/>
                <a:gd name="f17" fmla="val 3"/>
                <a:gd name="f18" fmla="val 1"/>
                <a:gd name="f19" fmla="val 9"/>
                <a:gd name="f20" fmla="val 5"/>
                <a:gd name="f21" fmla="val 2"/>
                <a:gd name="f22" fmla="val 6"/>
                <a:gd name="f23" fmla="val 13"/>
                <a:gd name="f24" fmla="+- 0 0 -90"/>
                <a:gd name="f25" fmla="*/ f3 1 22"/>
                <a:gd name="f26" fmla="*/ f4 1 18"/>
                <a:gd name="f27" fmla="val f5"/>
                <a:gd name="f28" fmla="val f6"/>
                <a:gd name="f29" fmla="val f7"/>
                <a:gd name="f30" fmla="*/ f24 f0 1"/>
                <a:gd name="f31" fmla="+- f29 0 f27"/>
                <a:gd name="f32" fmla="+- f28 0 f27"/>
                <a:gd name="f33" fmla="*/ f30 1 f2"/>
                <a:gd name="f34" fmla="*/ f32 1 22"/>
                <a:gd name="f35" fmla="*/ f31 1 18"/>
                <a:gd name="f36" fmla="*/ 22 f32 1"/>
                <a:gd name="f37" fmla="*/ 8 f31 1"/>
                <a:gd name="f38" fmla="*/ 17 f32 1"/>
                <a:gd name="f39" fmla="*/ 18 f31 1"/>
                <a:gd name="f40" fmla="*/ 3 f32 1"/>
                <a:gd name="f41" fmla="*/ 11 f31 1"/>
                <a:gd name="f42" fmla="*/ 0 f32 1"/>
                <a:gd name="f43" fmla="*/ 2 f31 1"/>
                <a:gd name="f44" fmla="*/ 8 f32 1"/>
                <a:gd name="f45" fmla="*/ 0 f31 1"/>
                <a:gd name="f46" fmla="+- f33 0 f1"/>
                <a:gd name="f47" fmla="*/ f36 1 22"/>
                <a:gd name="f48" fmla="*/ f37 1 18"/>
                <a:gd name="f49" fmla="*/ f38 1 22"/>
                <a:gd name="f50" fmla="*/ f39 1 18"/>
                <a:gd name="f51" fmla="*/ f40 1 22"/>
                <a:gd name="f52" fmla="*/ f41 1 18"/>
                <a:gd name="f53" fmla="*/ f42 1 22"/>
                <a:gd name="f54" fmla="*/ f43 1 18"/>
                <a:gd name="f55" fmla="*/ f44 1 22"/>
                <a:gd name="f56" fmla="*/ f45 1 18"/>
                <a:gd name="f57" fmla="*/ 0 1 f34"/>
                <a:gd name="f58" fmla="*/ f28 1 f34"/>
                <a:gd name="f59" fmla="*/ 0 1 f35"/>
                <a:gd name="f60" fmla="*/ f29 1 f35"/>
                <a:gd name="f61" fmla="*/ f47 1 f34"/>
                <a:gd name="f62" fmla="*/ f48 1 f35"/>
                <a:gd name="f63" fmla="*/ f49 1 f34"/>
                <a:gd name="f64" fmla="*/ f50 1 f35"/>
                <a:gd name="f65" fmla="*/ f51 1 f34"/>
                <a:gd name="f66" fmla="*/ f52 1 f35"/>
                <a:gd name="f67" fmla="*/ f53 1 f34"/>
                <a:gd name="f68" fmla="*/ f54 1 f35"/>
                <a:gd name="f69" fmla="*/ f55 1 f34"/>
                <a:gd name="f70" fmla="*/ f56 1 f35"/>
                <a:gd name="f71" fmla="*/ f57 f25 1"/>
                <a:gd name="f72" fmla="*/ f58 f25 1"/>
                <a:gd name="f73" fmla="*/ f60 f26 1"/>
                <a:gd name="f74" fmla="*/ f59 f26 1"/>
                <a:gd name="f75" fmla="*/ f61 f25 1"/>
                <a:gd name="f76" fmla="*/ f62 f26 1"/>
                <a:gd name="f77" fmla="*/ f63 f25 1"/>
                <a:gd name="f78" fmla="*/ f64 f26 1"/>
                <a:gd name="f79" fmla="*/ f65 f25 1"/>
                <a:gd name="f80" fmla="*/ f66 f26 1"/>
                <a:gd name="f81" fmla="*/ f67 f25 1"/>
                <a:gd name="f82" fmla="*/ f68 f26 1"/>
                <a:gd name="f83" fmla="*/ f69 f25 1"/>
                <a:gd name="f84" fmla="*/ f70 f26 1"/>
              </a:gdLst>
              <a:ahLst/>
              <a:cxnLst>
                <a:cxn ang="3cd4">
                  <a:pos x="hc" y="t"/>
                </a:cxn>
                <a:cxn ang="0">
                  <a:pos x="r" y="vc"/>
                </a:cxn>
                <a:cxn ang="cd4">
                  <a:pos x="hc" y="b"/>
                </a:cxn>
                <a:cxn ang="cd2">
                  <a:pos x="l" y="vc"/>
                </a:cxn>
                <a:cxn ang="f46">
                  <a:pos x="f75" y="f76"/>
                </a:cxn>
                <a:cxn ang="f46">
                  <a:pos x="f77" y="f78"/>
                </a:cxn>
                <a:cxn ang="f46">
                  <a:pos x="f79" y="f80"/>
                </a:cxn>
                <a:cxn ang="f46">
                  <a:pos x="f81" y="f82"/>
                </a:cxn>
                <a:cxn ang="f46">
                  <a:pos x="f83" y="f84"/>
                </a:cxn>
                <a:cxn ang="f46">
                  <a:pos x="f75" y="f76"/>
                </a:cxn>
              </a:cxnLst>
              <a:rect l="f71" t="f74" r="f72" b="f73"/>
              <a:pathLst>
                <a:path w="22" h="18">
                  <a:moveTo>
                    <a:pt x="f6" y="f8"/>
                  </a:moveTo>
                  <a:cubicBezTo>
                    <a:pt x="f9" y="f10"/>
                    <a:pt x="f11" y="f12"/>
                    <a:pt x="f13" y="f7"/>
                  </a:cubicBezTo>
                  <a:cubicBezTo>
                    <a:pt x="f14" y="f15"/>
                    <a:pt x="f16" y="f12"/>
                    <a:pt x="f17" y="f10"/>
                  </a:cubicBezTo>
                  <a:cubicBezTo>
                    <a:pt x="f18" y="f19"/>
                    <a:pt x="f18" y="f20"/>
                    <a:pt x="f5" y="f21"/>
                  </a:cubicBezTo>
                  <a:cubicBezTo>
                    <a:pt x="f17" y="f21"/>
                    <a:pt x="f22" y="f5"/>
                    <a:pt x="f8" y="f5"/>
                  </a:cubicBezTo>
                  <a:cubicBezTo>
                    <a:pt x="f23" y="f21"/>
                    <a:pt x="f13" y="f20"/>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0" name="Freeform 49">
              <a:extLst>
                <a:ext uri="{FF2B5EF4-FFF2-40B4-BE49-F238E27FC236}">
                  <a16:creationId xmlns:a16="http://schemas.microsoft.com/office/drawing/2014/main" id="{6392BD15-AB60-8568-7236-77E8DD3D5D30}"/>
                </a:ext>
              </a:extLst>
            </p:cNvPr>
            <p:cNvSpPr/>
            <p:nvPr/>
          </p:nvSpPr>
          <p:spPr>
            <a:xfrm>
              <a:off x="6737354" y="620713"/>
              <a:ext cx="39684" cy="25402"/>
            </a:xfrm>
            <a:custGeom>
              <a:avLst/>
              <a:gdLst>
                <a:gd name="f0" fmla="val 10800000"/>
                <a:gd name="f1" fmla="val 5400000"/>
                <a:gd name="f2" fmla="val 180"/>
                <a:gd name="f3" fmla="val w"/>
                <a:gd name="f4" fmla="val h"/>
                <a:gd name="f5" fmla="val 0"/>
                <a:gd name="f6" fmla="val 23"/>
                <a:gd name="f7" fmla="val 14"/>
                <a:gd name="f8" fmla="val 2"/>
                <a:gd name="f9" fmla="val 22"/>
                <a:gd name="f10" fmla="val 6"/>
                <a:gd name="f11" fmla="val 21"/>
                <a:gd name="f12" fmla="val 10"/>
                <a:gd name="f13" fmla="val 20"/>
                <a:gd name="f14" fmla="val 15"/>
                <a:gd name="f15" fmla="val 9"/>
                <a:gd name="f16" fmla="val 13"/>
                <a:gd name="f17" fmla="val 4"/>
                <a:gd name="f18" fmla="val 12"/>
                <a:gd name="f19" fmla="val 11"/>
                <a:gd name="f20" fmla="val 7"/>
                <a:gd name="f21" fmla="val 5"/>
                <a:gd name="f22" fmla="val 1"/>
                <a:gd name="f23" fmla="val 3"/>
                <a:gd name="f24" fmla="val 17"/>
                <a:gd name="f25" fmla="+- 0 0 -90"/>
                <a:gd name="f26" fmla="*/ f3 1 23"/>
                <a:gd name="f27" fmla="*/ f4 1 14"/>
                <a:gd name="f28" fmla="val f5"/>
                <a:gd name="f29" fmla="val f6"/>
                <a:gd name="f30" fmla="val f7"/>
                <a:gd name="f31" fmla="*/ f25 f0 1"/>
                <a:gd name="f32" fmla="+- f30 0 f28"/>
                <a:gd name="f33" fmla="+- f29 0 f28"/>
                <a:gd name="f34" fmla="*/ f31 1 f2"/>
                <a:gd name="f35" fmla="*/ f33 1 23"/>
                <a:gd name="f36" fmla="*/ f32 1 14"/>
                <a:gd name="f37" fmla="*/ 23 f33 1"/>
                <a:gd name="f38" fmla="*/ 2 f32 1"/>
                <a:gd name="f39" fmla="*/ 20 f33 1"/>
                <a:gd name="f40" fmla="*/ 14 f32 1"/>
                <a:gd name="f41" fmla="*/ 4 f33 1"/>
                <a:gd name="f42" fmla="*/ 12 f32 1"/>
                <a:gd name="f43" fmla="*/ 0 f33 1"/>
                <a:gd name="f44" fmla="*/ 5 f32 1"/>
                <a:gd name="f45" fmla="*/ 6 f33 1"/>
                <a:gd name="f46" fmla="*/ 0 f32 1"/>
                <a:gd name="f47" fmla="+- f34 0 f1"/>
                <a:gd name="f48" fmla="*/ f37 1 23"/>
                <a:gd name="f49" fmla="*/ f38 1 14"/>
                <a:gd name="f50" fmla="*/ f39 1 23"/>
                <a:gd name="f51" fmla="*/ f40 1 14"/>
                <a:gd name="f52" fmla="*/ f41 1 23"/>
                <a:gd name="f53" fmla="*/ f42 1 14"/>
                <a:gd name="f54" fmla="*/ f43 1 23"/>
                <a:gd name="f55" fmla="*/ f44 1 14"/>
                <a:gd name="f56" fmla="*/ f45 1 23"/>
                <a:gd name="f57" fmla="*/ f46 1 14"/>
                <a:gd name="f58" fmla="*/ 0 1 f35"/>
                <a:gd name="f59" fmla="*/ f29 1 f35"/>
                <a:gd name="f60" fmla="*/ 0 1 f36"/>
                <a:gd name="f61" fmla="*/ f30 1 f36"/>
                <a:gd name="f62" fmla="*/ f48 1 f35"/>
                <a:gd name="f63" fmla="*/ f49 1 f36"/>
                <a:gd name="f64" fmla="*/ f50 1 f35"/>
                <a:gd name="f65" fmla="*/ f51 1 f36"/>
                <a:gd name="f66" fmla="*/ f52 1 f35"/>
                <a:gd name="f67" fmla="*/ f53 1 f36"/>
                <a:gd name="f68" fmla="*/ f54 1 f35"/>
                <a:gd name="f69" fmla="*/ f55 1 f36"/>
                <a:gd name="f70" fmla="*/ f56 1 f35"/>
                <a:gd name="f71" fmla="*/ f57 1 f36"/>
                <a:gd name="f72" fmla="*/ f58 f26 1"/>
                <a:gd name="f73" fmla="*/ f59 f26 1"/>
                <a:gd name="f74" fmla="*/ f61 f27 1"/>
                <a:gd name="f75" fmla="*/ f60 f27 1"/>
                <a:gd name="f76" fmla="*/ f62 f26 1"/>
                <a:gd name="f77" fmla="*/ f63 f27 1"/>
                <a:gd name="f78" fmla="*/ f64 f26 1"/>
                <a:gd name="f79" fmla="*/ f65 f27 1"/>
                <a:gd name="f80" fmla="*/ f66 f26 1"/>
                <a:gd name="f81" fmla="*/ f67 f27 1"/>
                <a:gd name="f82" fmla="*/ f68 f26 1"/>
                <a:gd name="f83" fmla="*/ f69 f27 1"/>
                <a:gd name="f84" fmla="*/ f70 f26 1"/>
                <a:gd name="f85" fmla="*/ f71 f27 1"/>
              </a:gdLst>
              <a:ahLst/>
              <a:cxnLst>
                <a:cxn ang="3cd4">
                  <a:pos x="hc" y="t"/>
                </a:cxn>
                <a:cxn ang="0">
                  <a:pos x="r" y="vc"/>
                </a:cxn>
                <a:cxn ang="cd4">
                  <a:pos x="hc" y="b"/>
                </a:cxn>
                <a:cxn ang="cd2">
                  <a:pos x="l" y="vc"/>
                </a:cxn>
                <a:cxn ang="f47">
                  <a:pos x="f76" y="f77"/>
                </a:cxn>
                <a:cxn ang="f47">
                  <a:pos x="f78" y="f79"/>
                </a:cxn>
                <a:cxn ang="f47">
                  <a:pos x="f80" y="f81"/>
                </a:cxn>
                <a:cxn ang="f47">
                  <a:pos x="f82" y="f83"/>
                </a:cxn>
                <a:cxn ang="f47">
                  <a:pos x="f84" y="f85"/>
                </a:cxn>
                <a:cxn ang="f47">
                  <a:pos x="f76" y="f77"/>
                </a:cxn>
              </a:cxnLst>
              <a:rect l="f72" t="f75" r="f73" b="f74"/>
              <a:pathLst>
                <a:path w="23" h="14">
                  <a:moveTo>
                    <a:pt x="f6" y="f8"/>
                  </a:moveTo>
                  <a:cubicBezTo>
                    <a:pt x="f9" y="f10"/>
                    <a:pt x="f11" y="f12"/>
                    <a:pt x="f13" y="f7"/>
                  </a:cubicBezTo>
                  <a:cubicBezTo>
                    <a:pt x="f14" y="f7"/>
                    <a:pt x="f15" y="f16"/>
                    <a:pt x="f17" y="f18"/>
                  </a:cubicBezTo>
                  <a:cubicBezTo>
                    <a:pt x="f8" y="f19"/>
                    <a:pt x="f5" y="f20"/>
                    <a:pt x="f5" y="f21"/>
                  </a:cubicBezTo>
                  <a:cubicBezTo>
                    <a:pt x="f22" y="f23"/>
                    <a:pt x="f17" y="f5"/>
                    <a:pt x="f10" y="f5"/>
                  </a:cubicBezTo>
                  <a:cubicBezTo>
                    <a:pt x="f18" y="f5"/>
                    <a:pt x="f24" y="f8"/>
                    <a:pt x="f6"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1" name="Freeform 50">
              <a:extLst>
                <a:ext uri="{FF2B5EF4-FFF2-40B4-BE49-F238E27FC236}">
                  <a16:creationId xmlns:a16="http://schemas.microsoft.com/office/drawing/2014/main" id="{89894CA5-4B76-C4E8-AF2C-1E6BA314AC83}"/>
                </a:ext>
              </a:extLst>
            </p:cNvPr>
            <p:cNvSpPr/>
            <p:nvPr/>
          </p:nvSpPr>
          <p:spPr>
            <a:xfrm>
              <a:off x="5873748" y="2390771"/>
              <a:ext cx="36511" cy="38103"/>
            </a:xfrm>
            <a:custGeom>
              <a:avLst/>
              <a:gdLst>
                <a:gd name="f0" fmla="val 10800000"/>
                <a:gd name="f1" fmla="val 5400000"/>
                <a:gd name="f2" fmla="val 180"/>
                <a:gd name="f3" fmla="val w"/>
                <a:gd name="f4" fmla="val h"/>
                <a:gd name="f5" fmla="val 0"/>
                <a:gd name="f6" fmla="val 20"/>
                <a:gd name="f7" fmla="val 21"/>
                <a:gd name="f8" fmla="val 11"/>
                <a:gd name="f9" fmla="val 4"/>
                <a:gd name="f10" fmla="val 8"/>
                <a:gd name="f11" fmla="val 6"/>
                <a:gd name="f12" fmla="val 12"/>
                <a:gd name="f13" fmla="val 15"/>
                <a:gd name="f14" fmla="val 17"/>
                <a:gd name="f15" fmla="val 19"/>
                <a:gd name="f16" fmla="val 14"/>
                <a:gd name="f17" fmla="val 7"/>
                <a:gd name="f18" fmla="val 18"/>
                <a:gd name="f19" fmla="val 5"/>
                <a:gd name="f20" fmla="+- 0 0 -90"/>
                <a:gd name="f21" fmla="*/ f3 1 20"/>
                <a:gd name="f22" fmla="*/ f4 1 21"/>
                <a:gd name="f23" fmla="val f5"/>
                <a:gd name="f24" fmla="val f6"/>
                <a:gd name="f25" fmla="val f7"/>
                <a:gd name="f26" fmla="*/ f20 f0 1"/>
                <a:gd name="f27" fmla="+- f25 0 f23"/>
                <a:gd name="f28" fmla="+- f24 0 f23"/>
                <a:gd name="f29" fmla="*/ f26 1 f2"/>
                <a:gd name="f30" fmla="*/ f28 1 20"/>
                <a:gd name="f31" fmla="*/ f27 1 21"/>
                <a:gd name="f32" fmla="*/ 0 f28 1"/>
                <a:gd name="f33" fmla="*/ 11 f27 1"/>
                <a:gd name="f34" fmla="*/ 12 f28 1"/>
                <a:gd name="f35" fmla="*/ 0 f27 1"/>
                <a:gd name="f36" fmla="*/ 19 f28 1"/>
                <a:gd name="f37" fmla="*/ 12 f27 1"/>
                <a:gd name="f38" fmla="*/ 20 f28 1"/>
                <a:gd name="f39" fmla="*/ 20 f27 1"/>
                <a:gd name="f40" fmla="*/ 11 f28 1"/>
                <a:gd name="f41" fmla="+- f29 0 f1"/>
                <a:gd name="f42" fmla="*/ f32 1 20"/>
                <a:gd name="f43" fmla="*/ f33 1 21"/>
                <a:gd name="f44" fmla="*/ f34 1 20"/>
                <a:gd name="f45" fmla="*/ f35 1 21"/>
                <a:gd name="f46" fmla="*/ f36 1 20"/>
                <a:gd name="f47" fmla="*/ f37 1 21"/>
                <a:gd name="f48" fmla="*/ f38 1 20"/>
                <a:gd name="f49" fmla="*/ f39 1 21"/>
                <a:gd name="f50" fmla="*/ f40 1 20"/>
                <a:gd name="f51" fmla="*/ 0 1 f30"/>
                <a:gd name="f52" fmla="*/ f24 1 f30"/>
                <a:gd name="f53" fmla="*/ 0 1 f31"/>
                <a:gd name="f54" fmla="*/ f25 1 f31"/>
                <a:gd name="f55" fmla="*/ f42 1 f30"/>
                <a:gd name="f56" fmla="*/ f43 1 f31"/>
                <a:gd name="f57" fmla="*/ f44 1 f30"/>
                <a:gd name="f58" fmla="*/ f45 1 f31"/>
                <a:gd name="f59" fmla="*/ f46 1 f30"/>
                <a:gd name="f60" fmla="*/ f47 1 f31"/>
                <a:gd name="f61" fmla="*/ f48 1 f30"/>
                <a:gd name="f62" fmla="*/ f49 1 f31"/>
                <a:gd name="f63" fmla="*/ f50 1 f30"/>
                <a:gd name="f64" fmla="*/ f51 f21 1"/>
                <a:gd name="f65" fmla="*/ f52 f21 1"/>
                <a:gd name="f66" fmla="*/ f54 f22 1"/>
                <a:gd name="f67" fmla="*/ f53 f22 1"/>
                <a:gd name="f68" fmla="*/ f55 f21 1"/>
                <a:gd name="f69" fmla="*/ f56 f22 1"/>
                <a:gd name="f70" fmla="*/ f57 f21 1"/>
                <a:gd name="f71" fmla="*/ f58 f22 1"/>
                <a:gd name="f72" fmla="*/ f59 f21 1"/>
                <a:gd name="f73" fmla="*/ f60 f22 1"/>
                <a:gd name="f74" fmla="*/ f61 f21 1"/>
                <a:gd name="f75" fmla="*/ f62 f22 1"/>
                <a:gd name="f76" fmla="*/ f63 f21 1"/>
              </a:gdLst>
              <a:ahLst/>
              <a:cxnLst>
                <a:cxn ang="3cd4">
                  <a:pos x="hc" y="t"/>
                </a:cxn>
                <a:cxn ang="0">
                  <a:pos x="r" y="vc"/>
                </a:cxn>
                <a:cxn ang="cd4">
                  <a:pos x="hc" y="b"/>
                </a:cxn>
                <a:cxn ang="cd2">
                  <a:pos x="l" y="vc"/>
                </a:cxn>
                <a:cxn ang="f41">
                  <a:pos x="f68" y="f69"/>
                </a:cxn>
                <a:cxn ang="f41">
                  <a:pos x="f70" y="f71"/>
                </a:cxn>
                <a:cxn ang="f41">
                  <a:pos x="f72" y="f73"/>
                </a:cxn>
                <a:cxn ang="f41">
                  <a:pos x="f74" y="f75"/>
                </a:cxn>
                <a:cxn ang="f41">
                  <a:pos x="f76" y="f75"/>
                </a:cxn>
                <a:cxn ang="f41">
                  <a:pos x="f68" y="f69"/>
                </a:cxn>
              </a:cxnLst>
              <a:rect l="f64" t="f67" r="f65" b="f66"/>
              <a:pathLst>
                <a:path w="20" h="21">
                  <a:moveTo>
                    <a:pt x="f5" y="f8"/>
                  </a:moveTo>
                  <a:cubicBezTo>
                    <a:pt x="f9" y="f10"/>
                    <a:pt x="f11" y="f11"/>
                    <a:pt x="f12" y="f5"/>
                  </a:cubicBezTo>
                  <a:cubicBezTo>
                    <a:pt x="f13" y="f9"/>
                    <a:pt x="f14" y="f10"/>
                    <a:pt x="f15" y="f12"/>
                  </a:cubicBezTo>
                  <a:cubicBezTo>
                    <a:pt x="f6" y="f16"/>
                    <a:pt x="f6" y="f14"/>
                    <a:pt x="f6" y="f6"/>
                  </a:cubicBezTo>
                  <a:cubicBezTo>
                    <a:pt x="f14" y="f6"/>
                    <a:pt x="f16" y="f7"/>
                    <a:pt x="f8" y="f6"/>
                  </a:cubicBezTo>
                  <a:cubicBezTo>
                    <a:pt x="f17" y="f18"/>
                    <a:pt x="f19" y="f13"/>
                    <a:pt x="f5" y="f8"/>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2" name="Freeform 51">
              <a:extLst>
                <a:ext uri="{FF2B5EF4-FFF2-40B4-BE49-F238E27FC236}">
                  <a16:creationId xmlns:a16="http://schemas.microsoft.com/office/drawing/2014/main" id="{069F6FF8-CB5A-68D1-CD62-44C81FC94BB6}"/>
                </a:ext>
              </a:extLst>
            </p:cNvPr>
            <p:cNvSpPr/>
            <p:nvPr/>
          </p:nvSpPr>
          <p:spPr>
            <a:xfrm>
              <a:off x="6594479" y="2774947"/>
              <a:ext cx="14292" cy="49213"/>
            </a:xfrm>
            <a:custGeom>
              <a:avLst/>
              <a:gdLst>
                <a:gd name="f0" fmla="val 10800000"/>
                <a:gd name="f1" fmla="val 5400000"/>
                <a:gd name="f2" fmla="val 180"/>
                <a:gd name="f3" fmla="val w"/>
                <a:gd name="f4" fmla="val h"/>
                <a:gd name="f5" fmla="val 0"/>
                <a:gd name="f6" fmla="val 8"/>
                <a:gd name="f7" fmla="val 28"/>
                <a:gd name="f8" fmla="val 9"/>
                <a:gd name="f9" fmla="val 18"/>
                <a:gd name="f10" fmla="val 1"/>
                <a:gd name="f11" fmla="val 21"/>
                <a:gd name="f12" fmla="+- 0 0 -90"/>
                <a:gd name="f13" fmla="*/ f3 1 8"/>
                <a:gd name="f14" fmla="*/ f4 1 28"/>
                <a:gd name="f15" fmla="val f5"/>
                <a:gd name="f16" fmla="val f6"/>
                <a:gd name="f17" fmla="val f7"/>
                <a:gd name="f18" fmla="*/ f12 f0 1"/>
                <a:gd name="f19" fmla="+- f17 0 f15"/>
                <a:gd name="f20" fmla="+- f16 0 f15"/>
                <a:gd name="f21" fmla="*/ f18 1 f2"/>
                <a:gd name="f22" fmla="*/ f20 1 8"/>
                <a:gd name="f23" fmla="*/ f19 1 28"/>
                <a:gd name="f24" fmla="*/ 8 f20 1"/>
                <a:gd name="f25" fmla="*/ 0 f19 1"/>
                <a:gd name="f26" fmla="*/ 28 f19 1"/>
                <a:gd name="f27" fmla="+- f21 0 f1"/>
                <a:gd name="f28" fmla="*/ f24 1 8"/>
                <a:gd name="f29" fmla="*/ f25 1 28"/>
                <a:gd name="f30" fmla="*/ f26 1 28"/>
                <a:gd name="f31" fmla="*/ 0 1 f22"/>
                <a:gd name="f32" fmla="*/ f16 1 f22"/>
                <a:gd name="f33" fmla="*/ 0 1 f23"/>
                <a:gd name="f34" fmla="*/ f17 1 f23"/>
                <a:gd name="f35" fmla="*/ f28 1 f22"/>
                <a:gd name="f36" fmla="*/ f29 1 f23"/>
                <a:gd name="f37" fmla="*/ f30 1 f23"/>
                <a:gd name="f38" fmla="*/ f31 f13 1"/>
                <a:gd name="f39" fmla="*/ f32 f13 1"/>
                <a:gd name="f40" fmla="*/ f34 f14 1"/>
                <a:gd name="f41" fmla="*/ f33 f14 1"/>
                <a:gd name="f42" fmla="*/ f35 f13 1"/>
                <a:gd name="f43" fmla="*/ f36 f14 1"/>
                <a:gd name="f44" fmla="*/ f37 f14 1"/>
              </a:gdLst>
              <a:ahLst/>
              <a:cxnLst>
                <a:cxn ang="3cd4">
                  <a:pos x="hc" y="t"/>
                </a:cxn>
                <a:cxn ang="0">
                  <a:pos x="r" y="vc"/>
                </a:cxn>
                <a:cxn ang="cd4">
                  <a:pos x="hc" y="b"/>
                </a:cxn>
                <a:cxn ang="cd2">
                  <a:pos x="l" y="vc"/>
                </a:cxn>
                <a:cxn ang="f27">
                  <a:pos x="f42" y="f43"/>
                </a:cxn>
                <a:cxn ang="f27">
                  <a:pos x="f42" y="f44"/>
                </a:cxn>
                <a:cxn ang="f27">
                  <a:pos x="f42" y="f43"/>
                </a:cxn>
              </a:cxnLst>
              <a:rect l="f38" t="f41" r="f39" b="f40"/>
              <a:pathLst>
                <a:path w="8" h="28">
                  <a:moveTo>
                    <a:pt x="f6" y="f5"/>
                  </a:moveTo>
                  <a:cubicBezTo>
                    <a:pt x="f6" y="f8"/>
                    <a:pt x="f6" y="f9"/>
                    <a:pt x="f6" y="f7"/>
                  </a:cubicBezTo>
                  <a:cubicBezTo>
                    <a:pt x="f10" y="f11"/>
                    <a:pt x="f5" y="f6"/>
                    <a:pt x="f6"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3" name="Freeform 52">
              <a:extLst>
                <a:ext uri="{FF2B5EF4-FFF2-40B4-BE49-F238E27FC236}">
                  <a16:creationId xmlns:a16="http://schemas.microsoft.com/office/drawing/2014/main" id="{8AD55DAA-3899-7479-6E0C-8FC5F8023612}"/>
                </a:ext>
              </a:extLst>
            </p:cNvPr>
            <p:cNvSpPr/>
            <p:nvPr/>
          </p:nvSpPr>
          <p:spPr>
            <a:xfrm>
              <a:off x="7627933" y="1735138"/>
              <a:ext cx="23810" cy="28575"/>
            </a:xfrm>
            <a:custGeom>
              <a:avLst/>
              <a:gdLst>
                <a:gd name="f0" fmla="val 10800000"/>
                <a:gd name="f1" fmla="val 5400000"/>
                <a:gd name="f2" fmla="val 180"/>
                <a:gd name="f3" fmla="val w"/>
                <a:gd name="f4" fmla="val h"/>
                <a:gd name="f5" fmla="val 0"/>
                <a:gd name="f6" fmla="val 14"/>
                <a:gd name="f7" fmla="val 16"/>
                <a:gd name="f8" fmla="val 6"/>
                <a:gd name="f9" fmla="val 9"/>
                <a:gd name="f10" fmla="val 13"/>
                <a:gd name="f11" fmla="val 5"/>
                <a:gd name="f12" fmla="val 12"/>
                <a:gd name="f13" fmla="val 10"/>
                <a:gd name="f14" fmla="val 15"/>
                <a:gd name="f15" fmla="val 4"/>
                <a:gd name="f16" fmla="val 2"/>
                <a:gd name="f17" fmla="+- 0 0 -90"/>
                <a:gd name="f18" fmla="*/ f3 1 14"/>
                <a:gd name="f19" fmla="*/ f4 1 16"/>
                <a:gd name="f20" fmla="val f5"/>
                <a:gd name="f21" fmla="val f6"/>
                <a:gd name="f22" fmla="val f7"/>
                <a:gd name="f23" fmla="*/ f17 f0 1"/>
                <a:gd name="f24" fmla="+- f22 0 f20"/>
                <a:gd name="f25" fmla="+- f21 0 f20"/>
                <a:gd name="f26" fmla="*/ f23 1 f2"/>
                <a:gd name="f27" fmla="*/ f25 1 14"/>
                <a:gd name="f28" fmla="*/ f24 1 16"/>
                <a:gd name="f29" fmla="*/ 0 f25 1"/>
                <a:gd name="f30" fmla="*/ 0 f24 1"/>
                <a:gd name="f31" fmla="*/ 14 f25 1"/>
                <a:gd name="f32" fmla="*/ 10 f25 1"/>
                <a:gd name="f33" fmla="*/ 15 f24 1"/>
                <a:gd name="f34" fmla="*/ 4 f25 1"/>
                <a:gd name="f35" fmla="+- f26 0 f1"/>
                <a:gd name="f36" fmla="*/ f29 1 14"/>
                <a:gd name="f37" fmla="*/ f30 1 16"/>
                <a:gd name="f38" fmla="*/ f31 1 14"/>
                <a:gd name="f39" fmla="*/ f32 1 14"/>
                <a:gd name="f40" fmla="*/ f33 1 16"/>
                <a:gd name="f41" fmla="*/ f34 1 14"/>
                <a:gd name="f42" fmla="*/ 0 1 f27"/>
                <a:gd name="f43" fmla="*/ f21 1 f27"/>
                <a:gd name="f44" fmla="*/ 0 1 f28"/>
                <a:gd name="f45" fmla="*/ f22 1 f28"/>
                <a:gd name="f46" fmla="*/ f36 1 f27"/>
                <a:gd name="f47" fmla="*/ f37 1 f28"/>
                <a:gd name="f48" fmla="*/ f38 1 f27"/>
                <a:gd name="f49" fmla="*/ f39 1 f27"/>
                <a:gd name="f50" fmla="*/ f40 1 f28"/>
                <a:gd name="f51" fmla="*/ f41 1 f27"/>
                <a:gd name="f52" fmla="*/ f42 f18 1"/>
                <a:gd name="f53" fmla="*/ f43 f18 1"/>
                <a:gd name="f54" fmla="*/ f45 f19 1"/>
                <a:gd name="f55" fmla="*/ f44 f19 1"/>
                <a:gd name="f56" fmla="*/ f46 f18 1"/>
                <a:gd name="f57" fmla="*/ f47 f19 1"/>
                <a:gd name="f58" fmla="*/ f48 f18 1"/>
                <a:gd name="f59" fmla="*/ f49 f18 1"/>
                <a:gd name="f60" fmla="*/ f50 f19 1"/>
                <a:gd name="f61" fmla="*/ f51 f18 1"/>
              </a:gdLst>
              <a:ahLst/>
              <a:cxnLst>
                <a:cxn ang="3cd4">
                  <a:pos x="hc" y="t"/>
                </a:cxn>
                <a:cxn ang="0">
                  <a:pos x="r" y="vc"/>
                </a:cxn>
                <a:cxn ang="cd4">
                  <a:pos x="hc" y="b"/>
                </a:cxn>
                <a:cxn ang="cd2">
                  <a:pos x="l" y="vc"/>
                </a:cxn>
                <a:cxn ang="f35">
                  <a:pos x="f56" y="f57"/>
                </a:cxn>
                <a:cxn ang="f35">
                  <a:pos x="f58" y="f57"/>
                </a:cxn>
                <a:cxn ang="f35">
                  <a:pos x="f59" y="f60"/>
                </a:cxn>
                <a:cxn ang="f35">
                  <a:pos x="f61" y="f60"/>
                </a:cxn>
                <a:cxn ang="f35">
                  <a:pos x="f56" y="f57"/>
                </a:cxn>
              </a:cxnLst>
              <a:rect l="f52" t="f55" r="f53" b="f54"/>
              <a:pathLst>
                <a:path w="14" h="16">
                  <a:moveTo>
                    <a:pt x="f5" y="f5"/>
                  </a:moveTo>
                  <a:cubicBezTo>
                    <a:pt x="f8" y="f5"/>
                    <a:pt x="f9" y="f5"/>
                    <a:pt x="f6" y="f5"/>
                  </a:cubicBezTo>
                  <a:cubicBezTo>
                    <a:pt x="f10" y="f11"/>
                    <a:pt x="f12" y="f13"/>
                    <a:pt x="f13" y="f14"/>
                  </a:cubicBezTo>
                  <a:cubicBezTo>
                    <a:pt x="f9" y="f7"/>
                    <a:pt x="f15" y="f7"/>
                    <a:pt x="f15" y="f14"/>
                  </a:cubicBezTo>
                  <a:cubicBezTo>
                    <a:pt x="f16" y="f13"/>
                    <a:pt x="f16" y="f8"/>
                    <a:pt x="f5"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4" name="Freeform 53">
              <a:extLst>
                <a:ext uri="{FF2B5EF4-FFF2-40B4-BE49-F238E27FC236}">
                  <a16:creationId xmlns:a16="http://schemas.microsoft.com/office/drawing/2014/main" id="{9441078B-9CD3-3606-F309-F84778CA21BE}"/>
                </a:ext>
              </a:extLst>
            </p:cNvPr>
            <p:cNvSpPr/>
            <p:nvPr/>
          </p:nvSpPr>
          <p:spPr>
            <a:xfrm>
              <a:off x="6080129" y="739777"/>
              <a:ext cx="28575" cy="28575"/>
            </a:xfrm>
            <a:custGeom>
              <a:avLst/>
              <a:gdLst>
                <a:gd name="f0" fmla="val 10800000"/>
                <a:gd name="f1" fmla="val 5400000"/>
                <a:gd name="f2" fmla="val 180"/>
                <a:gd name="f3" fmla="val w"/>
                <a:gd name="f4" fmla="val h"/>
                <a:gd name="f5" fmla="val 0"/>
                <a:gd name="f6" fmla="val 16"/>
                <a:gd name="f7" fmla="val 9"/>
                <a:gd name="f8" fmla="val 12"/>
                <a:gd name="f9" fmla="val 6"/>
                <a:gd name="f10" fmla="val 13"/>
                <a:gd name="f11" fmla="val 14"/>
                <a:gd name="f12" fmla="val 11"/>
                <a:gd name="f13" fmla="val 15"/>
                <a:gd name="f14" fmla="val 7"/>
                <a:gd name="f15" fmla="val 3"/>
                <a:gd name="f16" fmla="val 2"/>
                <a:gd name="f17" fmla="val 8"/>
                <a:gd name="f18" fmla="val 5"/>
                <a:gd name="f19" fmla="+- 0 0 -90"/>
                <a:gd name="f20" fmla="*/ f3 1 16"/>
                <a:gd name="f21" fmla="*/ f4 1 16"/>
                <a:gd name="f22" fmla="val f5"/>
                <a:gd name="f23" fmla="val f6"/>
                <a:gd name="f24" fmla="*/ f19 f0 1"/>
                <a:gd name="f25" fmla="+- f23 0 f22"/>
                <a:gd name="f26" fmla="*/ f24 1 f2"/>
                <a:gd name="f27" fmla="*/ f25 1 16"/>
                <a:gd name="f28" fmla="*/ 9 f25 1"/>
                <a:gd name="f29" fmla="*/ 0 f25 1"/>
                <a:gd name="f30" fmla="*/ 16 f25 1"/>
                <a:gd name="f31" fmla="*/ 14 f25 1"/>
                <a:gd name="f32" fmla="*/ 3 f25 1"/>
                <a:gd name="f33" fmla="*/ 11 f25 1"/>
                <a:gd name="f34" fmla="+- f26 0 f1"/>
                <a:gd name="f35" fmla="*/ f28 1 16"/>
                <a:gd name="f36" fmla="*/ f29 1 16"/>
                <a:gd name="f37" fmla="*/ f30 1 16"/>
                <a:gd name="f38" fmla="*/ f31 1 16"/>
                <a:gd name="f39" fmla="*/ f32 1 16"/>
                <a:gd name="f40" fmla="*/ f33 1 16"/>
                <a:gd name="f41" fmla="*/ 0 1 f27"/>
                <a:gd name="f42" fmla="*/ f23 1 f27"/>
                <a:gd name="f43" fmla="*/ f35 1 f27"/>
                <a:gd name="f44" fmla="*/ f36 1 f27"/>
                <a:gd name="f45" fmla="*/ f37 1 f27"/>
                <a:gd name="f46" fmla="*/ f38 1 f27"/>
                <a:gd name="f47" fmla="*/ f39 1 f27"/>
                <a:gd name="f48" fmla="*/ f40 1 f27"/>
                <a:gd name="f49" fmla="*/ f41 f20 1"/>
                <a:gd name="f50" fmla="*/ f42 f20 1"/>
                <a:gd name="f51" fmla="*/ f42 f21 1"/>
                <a:gd name="f52" fmla="*/ f41 f21 1"/>
                <a:gd name="f53" fmla="*/ f43 f20 1"/>
                <a:gd name="f54" fmla="*/ f44 f21 1"/>
                <a:gd name="f55" fmla="*/ f45 f20 1"/>
                <a:gd name="f56" fmla="*/ f46 f21 1"/>
                <a:gd name="f57" fmla="*/ f47 f20 1"/>
                <a:gd name="f58" fmla="*/ f45 f21 1"/>
                <a:gd name="f59" fmla="*/ f44 f20 1"/>
                <a:gd name="f60" fmla="*/ f48 f21 1"/>
              </a:gdLst>
              <a:ahLst/>
              <a:cxnLst>
                <a:cxn ang="3cd4">
                  <a:pos x="hc" y="t"/>
                </a:cxn>
                <a:cxn ang="0">
                  <a:pos x="r" y="vc"/>
                </a:cxn>
                <a:cxn ang="cd4">
                  <a:pos x="hc" y="b"/>
                </a:cxn>
                <a:cxn ang="cd2">
                  <a:pos x="l" y="vc"/>
                </a:cxn>
                <a:cxn ang="f34">
                  <a:pos x="f53" y="f54"/>
                </a:cxn>
                <a:cxn ang="f34">
                  <a:pos x="f55" y="f56"/>
                </a:cxn>
                <a:cxn ang="f34">
                  <a:pos x="f57" y="f58"/>
                </a:cxn>
                <a:cxn ang="f34">
                  <a:pos x="f59" y="f60"/>
                </a:cxn>
                <a:cxn ang="f34">
                  <a:pos x="f53" y="f54"/>
                </a:cxn>
              </a:cxnLst>
              <a:rect l="f49" t="f52" r="f50" b="f51"/>
              <a:pathLst>
                <a:path w="16" h="16">
                  <a:moveTo>
                    <a:pt x="f7" y="f5"/>
                  </a:moveTo>
                  <a:cubicBezTo>
                    <a:pt x="f8" y="f9"/>
                    <a:pt x="f10" y="f7"/>
                    <a:pt x="f6" y="f11"/>
                  </a:cubicBezTo>
                  <a:cubicBezTo>
                    <a:pt x="f12" y="f13"/>
                    <a:pt x="f14" y="f6"/>
                    <a:pt x="f15" y="f6"/>
                  </a:cubicBezTo>
                  <a:cubicBezTo>
                    <a:pt x="f16" y="f6"/>
                    <a:pt x="f5" y="f8"/>
                    <a:pt x="f5" y="f12"/>
                  </a:cubicBezTo>
                  <a:cubicBezTo>
                    <a:pt x="f16" y="f17"/>
                    <a:pt x="f18" y="f18"/>
                    <a:pt x="f7"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5" name="Freeform 54">
              <a:extLst>
                <a:ext uri="{FF2B5EF4-FFF2-40B4-BE49-F238E27FC236}">
                  <a16:creationId xmlns:a16="http://schemas.microsoft.com/office/drawing/2014/main" id="{BBD81365-A0C8-038F-C52A-0BACA07AD12A}"/>
                </a:ext>
              </a:extLst>
            </p:cNvPr>
            <p:cNvSpPr/>
            <p:nvPr/>
          </p:nvSpPr>
          <p:spPr>
            <a:xfrm>
              <a:off x="6600825" y="3211509"/>
              <a:ext cx="9528" cy="34920"/>
            </a:xfrm>
            <a:custGeom>
              <a:avLst/>
              <a:gdLst>
                <a:gd name="f0" fmla="val 10800000"/>
                <a:gd name="f1" fmla="val 5400000"/>
                <a:gd name="f2" fmla="val 180"/>
                <a:gd name="f3" fmla="val w"/>
                <a:gd name="f4" fmla="val h"/>
                <a:gd name="f5" fmla="val 0"/>
                <a:gd name="f6" fmla="val 6"/>
                <a:gd name="f7" fmla="val 19"/>
                <a:gd name="f8" fmla="val 2"/>
                <a:gd name="f9" fmla="val 1"/>
                <a:gd name="f10" fmla="val 18"/>
                <a:gd name="f11" fmla="val 17"/>
                <a:gd name="f12" fmla="val 11"/>
                <a:gd name="f13" fmla="val 3"/>
                <a:gd name="f14" fmla="val 5"/>
                <a:gd name="f15" fmla="val 7"/>
                <a:gd name="f16" fmla="val 13"/>
                <a:gd name="f17" fmla="val 4"/>
                <a:gd name="f18" fmla="+- 0 0 -90"/>
                <a:gd name="f19" fmla="*/ f3 1 6"/>
                <a:gd name="f20" fmla="*/ f4 1 19"/>
                <a:gd name="f21" fmla="val f5"/>
                <a:gd name="f22" fmla="val f6"/>
                <a:gd name="f23" fmla="val f7"/>
                <a:gd name="f24" fmla="*/ f18 f0 1"/>
                <a:gd name="f25" fmla="+- f23 0 f21"/>
                <a:gd name="f26" fmla="+- f22 0 f21"/>
                <a:gd name="f27" fmla="*/ f24 1 f2"/>
                <a:gd name="f28" fmla="*/ f26 1 6"/>
                <a:gd name="f29" fmla="*/ f25 1 19"/>
                <a:gd name="f30" fmla="*/ 2 f26 1"/>
                <a:gd name="f31" fmla="*/ 19 f25 1"/>
                <a:gd name="f32" fmla="*/ 0 f26 1"/>
                <a:gd name="f33" fmla="*/ 17 f25 1"/>
                <a:gd name="f34" fmla="*/ 0 f25 1"/>
                <a:gd name="f35" fmla="*/ 5 f26 1"/>
                <a:gd name="f36" fmla="*/ 1 f25 1"/>
                <a:gd name="f37" fmla="*/ 6 f26 1"/>
                <a:gd name="f38" fmla="+- f27 0 f1"/>
                <a:gd name="f39" fmla="*/ f30 1 6"/>
                <a:gd name="f40" fmla="*/ f31 1 19"/>
                <a:gd name="f41" fmla="*/ f32 1 6"/>
                <a:gd name="f42" fmla="*/ f33 1 19"/>
                <a:gd name="f43" fmla="*/ f34 1 19"/>
                <a:gd name="f44" fmla="*/ f35 1 6"/>
                <a:gd name="f45" fmla="*/ f36 1 19"/>
                <a:gd name="f46" fmla="*/ f37 1 6"/>
                <a:gd name="f47" fmla="*/ 0 1 f28"/>
                <a:gd name="f48" fmla="*/ f22 1 f28"/>
                <a:gd name="f49" fmla="*/ 0 1 f29"/>
                <a:gd name="f50" fmla="*/ f23 1 f29"/>
                <a:gd name="f51" fmla="*/ f39 1 f28"/>
                <a:gd name="f52" fmla="*/ f40 1 f29"/>
                <a:gd name="f53" fmla="*/ f41 1 f28"/>
                <a:gd name="f54" fmla="*/ f42 1 f29"/>
                <a:gd name="f55" fmla="*/ f43 1 f29"/>
                <a:gd name="f56" fmla="*/ f44 1 f28"/>
                <a:gd name="f57" fmla="*/ f45 1 f29"/>
                <a:gd name="f58" fmla="*/ f46 1 f28"/>
                <a:gd name="f59" fmla="*/ f47 f19 1"/>
                <a:gd name="f60" fmla="*/ f48 f19 1"/>
                <a:gd name="f61" fmla="*/ f50 f20 1"/>
                <a:gd name="f62" fmla="*/ f49 f20 1"/>
                <a:gd name="f63" fmla="*/ f51 f19 1"/>
                <a:gd name="f64" fmla="*/ f52 f20 1"/>
                <a:gd name="f65" fmla="*/ f53 f19 1"/>
                <a:gd name="f66" fmla="*/ f54 f20 1"/>
                <a:gd name="f67" fmla="*/ f55 f20 1"/>
                <a:gd name="f68" fmla="*/ f56 f19 1"/>
                <a:gd name="f69" fmla="*/ f57 f20 1"/>
                <a:gd name="f70" fmla="*/ f58 f19 1"/>
              </a:gdLst>
              <a:ahLst/>
              <a:cxnLst>
                <a:cxn ang="3cd4">
                  <a:pos x="hc" y="t"/>
                </a:cxn>
                <a:cxn ang="0">
                  <a:pos x="r" y="vc"/>
                </a:cxn>
                <a:cxn ang="cd4">
                  <a:pos x="hc" y="b"/>
                </a:cxn>
                <a:cxn ang="cd2">
                  <a:pos x="l" y="vc"/>
                </a:cxn>
                <a:cxn ang="f38">
                  <a:pos x="f63" y="f64"/>
                </a:cxn>
                <a:cxn ang="f38">
                  <a:pos x="f65" y="f66"/>
                </a:cxn>
                <a:cxn ang="f38">
                  <a:pos x="f63" y="f67"/>
                </a:cxn>
                <a:cxn ang="f38">
                  <a:pos x="f68" y="f69"/>
                </a:cxn>
                <a:cxn ang="f38">
                  <a:pos x="f70" y="f64"/>
                </a:cxn>
                <a:cxn ang="f38">
                  <a:pos x="f63" y="f64"/>
                </a:cxn>
              </a:cxnLst>
              <a:rect l="f59" t="f62" r="f60" b="f61"/>
              <a:pathLst>
                <a:path w="6" h="19">
                  <a:moveTo>
                    <a:pt x="f8" y="f7"/>
                  </a:moveTo>
                  <a:cubicBezTo>
                    <a:pt x="f9" y="f10"/>
                    <a:pt x="f5" y="f10"/>
                    <a:pt x="f5" y="f11"/>
                  </a:cubicBezTo>
                  <a:cubicBezTo>
                    <a:pt x="f9" y="f12"/>
                    <a:pt x="f9" y="f6"/>
                    <a:pt x="f8" y="f5"/>
                  </a:cubicBezTo>
                  <a:cubicBezTo>
                    <a:pt x="f13" y="f9"/>
                    <a:pt x="f14" y="f9"/>
                    <a:pt x="f14" y="f9"/>
                  </a:cubicBezTo>
                  <a:cubicBezTo>
                    <a:pt x="f6" y="f15"/>
                    <a:pt x="f6" y="f16"/>
                    <a:pt x="f6" y="f7"/>
                  </a:cubicBezTo>
                  <a:cubicBezTo>
                    <a:pt x="f17" y="f7"/>
                    <a:pt x="f13" y="f7"/>
                    <a:pt x="f8" y="f7"/>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6" name="Freeform 55">
              <a:extLst>
                <a:ext uri="{FF2B5EF4-FFF2-40B4-BE49-F238E27FC236}">
                  <a16:creationId xmlns:a16="http://schemas.microsoft.com/office/drawing/2014/main" id="{08F6A6F4-A33C-A592-B77B-AF6103AC7DFF}"/>
                </a:ext>
              </a:extLst>
            </p:cNvPr>
            <p:cNvSpPr/>
            <p:nvPr/>
          </p:nvSpPr>
          <p:spPr>
            <a:xfrm>
              <a:off x="5637211" y="1250954"/>
              <a:ext cx="22229" cy="19046"/>
            </a:xfrm>
            <a:custGeom>
              <a:avLst/>
              <a:gdLst>
                <a:gd name="f0" fmla="val 10800000"/>
                <a:gd name="f1" fmla="val 5400000"/>
                <a:gd name="f2" fmla="val 180"/>
                <a:gd name="f3" fmla="val w"/>
                <a:gd name="f4" fmla="val h"/>
                <a:gd name="f5" fmla="val 0"/>
                <a:gd name="f6" fmla="val 13"/>
                <a:gd name="f7" fmla="val 11"/>
                <a:gd name="f8" fmla="val 3"/>
                <a:gd name="f9" fmla="val 6"/>
                <a:gd name="f10" fmla="val 1"/>
                <a:gd name="f11" fmla="val 9"/>
                <a:gd name="f12" fmla="val 12"/>
                <a:gd name="f13" fmla="val 5"/>
                <a:gd name="f14" fmla="val 7"/>
                <a:gd name="f15" fmla="val 8"/>
                <a:gd name="f16" fmla="val 10"/>
                <a:gd name="f17" fmla="val 4"/>
                <a:gd name="f18" fmla="val 2"/>
                <a:gd name="f19" fmla="+- 0 0 -90"/>
                <a:gd name="f20" fmla="*/ f3 1 13"/>
                <a:gd name="f21" fmla="*/ f4 1 11"/>
                <a:gd name="f22" fmla="val f5"/>
                <a:gd name="f23" fmla="val f6"/>
                <a:gd name="f24" fmla="val f7"/>
                <a:gd name="f25" fmla="*/ f19 f0 1"/>
                <a:gd name="f26" fmla="+- f24 0 f22"/>
                <a:gd name="f27" fmla="+- f23 0 f22"/>
                <a:gd name="f28" fmla="*/ f25 1 f2"/>
                <a:gd name="f29" fmla="*/ f27 1 13"/>
                <a:gd name="f30" fmla="*/ f26 1 11"/>
                <a:gd name="f31" fmla="*/ 3 f27 1"/>
                <a:gd name="f32" fmla="*/ 0 f26 1"/>
                <a:gd name="f33" fmla="*/ 12 f27 1"/>
                <a:gd name="f34" fmla="*/ 5 f26 1"/>
                <a:gd name="f35" fmla="*/ 13 f27 1"/>
                <a:gd name="f36" fmla="*/ 8 f26 1"/>
                <a:gd name="f37" fmla="*/ 4 f27 1"/>
                <a:gd name="f38" fmla="*/ 10 f26 1"/>
                <a:gd name="f39" fmla="*/ 0 f27 1"/>
                <a:gd name="f40" fmla="*/ 1 f26 1"/>
                <a:gd name="f41" fmla="+- f28 0 f1"/>
                <a:gd name="f42" fmla="*/ f31 1 13"/>
                <a:gd name="f43" fmla="*/ f32 1 11"/>
                <a:gd name="f44" fmla="*/ f33 1 13"/>
                <a:gd name="f45" fmla="*/ f34 1 11"/>
                <a:gd name="f46" fmla="*/ f35 1 13"/>
                <a:gd name="f47" fmla="*/ f36 1 11"/>
                <a:gd name="f48" fmla="*/ f37 1 13"/>
                <a:gd name="f49" fmla="*/ f38 1 11"/>
                <a:gd name="f50" fmla="*/ f39 1 13"/>
                <a:gd name="f51" fmla="*/ f40 1 11"/>
                <a:gd name="f52" fmla="*/ 0 1 f29"/>
                <a:gd name="f53" fmla="*/ f23 1 f29"/>
                <a:gd name="f54" fmla="*/ 0 1 f30"/>
                <a:gd name="f55" fmla="*/ f24 1 f30"/>
                <a:gd name="f56" fmla="*/ f42 1 f29"/>
                <a:gd name="f57" fmla="*/ f43 1 f30"/>
                <a:gd name="f58" fmla="*/ f44 1 f29"/>
                <a:gd name="f59" fmla="*/ f45 1 f30"/>
                <a:gd name="f60" fmla="*/ f46 1 f29"/>
                <a:gd name="f61" fmla="*/ f47 1 f30"/>
                <a:gd name="f62" fmla="*/ f48 1 f29"/>
                <a:gd name="f63" fmla="*/ f49 1 f30"/>
                <a:gd name="f64" fmla="*/ f50 1 f29"/>
                <a:gd name="f65" fmla="*/ f51 1 f30"/>
                <a:gd name="f66" fmla="*/ f52 f20 1"/>
                <a:gd name="f67" fmla="*/ f53 f20 1"/>
                <a:gd name="f68" fmla="*/ f55 f21 1"/>
                <a:gd name="f69" fmla="*/ f54 f21 1"/>
                <a:gd name="f70" fmla="*/ f56 f20 1"/>
                <a:gd name="f71" fmla="*/ f57 f21 1"/>
                <a:gd name="f72" fmla="*/ f58 f20 1"/>
                <a:gd name="f73" fmla="*/ f59 f21 1"/>
                <a:gd name="f74" fmla="*/ f60 f20 1"/>
                <a:gd name="f75" fmla="*/ f61 f21 1"/>
                <a:gd name="f76" fmla="*/ f62 f20 1"/>
                <a:gd name="f77" fmla="*/ f63 f21 1"/>
                <a:gd name="f78" fmla="*/ f64 f20 1"/>
                <a:gd name="f79" fmla="*/ f65 f21 1"/>
              </a:gdLst>
              <a:ahLst/>
              <a:cxnLst>
                <a:cxn ang="3cd4">
                  <a:pos x="hc" y="t"/>
                </a:cxn>
                <a:cxn ang="0">
                  <a:pos x="r" y="vc"/>
                </a:cxn>
                <a:cxn ang="cd4">
                  <a:pos x="hc" y="b"/>
                </a:cxn>
                <a:cxn ang="cd2">
                  <a:pos x="l" y="vc"/>
                </a:cxn>
                <a:cxn ang="f41">
                  <a:pos x="f70" y="f71"/>
                </a:cxn>
                <a:cxn ang="f41">
                  <a:pos x="f72" y="f73"/>
                </a:cxn>
                <a:cxn ang="f41">
                  <a:pos x="f74" y="f75"/>
                </a:cxn>
                <a:cxn ang="f41">
                  <a:pos x="f76" y="f77"/>
                </a:cxn>
                <a:cxn ang="f41">
                  <a:pos x="f78" y="f79"/>
                </a:cxn>
                <a:cxn ang="f41">
                  <a:pos x="f70" y="f71"/>
                </a:cxn>
              </a:cxnLst>
              <a:rect l="f66" t="f69" r="f67" b="f68"/>
              <a:pathLst>
                <a:path w="13" h="11">
                  <a:moveTo>
                    <a:pt x="f8" y="f5"/>
                  </a:moveTo>
                  <a:cubicBezTo>
                    <a:pt x="f9" y="f10"/>
                    <a:pt x="f11" y="f8"/>
                    <a:pt x="f12" y="f13"/>
                  </a:cubicBezTo>
                  <a:cubicBezTo>
                    <a:pt x="f12" y="f9"/>
                    <a:pt x="f6" y="f14"/>
                    <a:pt x="f6" y="f15"/>
                  </a:cubicBezTo>
                  <a:cubicBezTo>
                    <a:pt x="f16" y="f11"/>
                    <a:pt x="f13" y="f7"/>
                    <a:pt x="f17" y="f16"/>
                  </a:cubicBezTo>
                  <a:cubicBezTo>
                    <a:pt x="f10" y="f11"/>
                    <a:pt x="f10" y="f17"/>
                    <a:pt x="f5" y="f10"/>
                  </a:cubicBezTo>
                  <a:cubicBezTo>
                    <a:pt x="f10" y="f10"/>
                    <a:pt x="f18"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57" name="Freeform 56">
              <a:extLst>
                <a:ext uri="{FF2B5EF4-FFF2-40B4-BE49-F238E27FC236}">
                  <a16:creationId xmlns:a16="http://schemas.microsoft.com/office/drawing/2014/main" id="{90EDACD5-D616-8335-7471-3D4F4390B823}"/>
                </a:ext>
              </a:extLst>
            </p:cNvPr>
            <p:cNvSpPr/>
            <p:nvPr/>
          </p:nvSpPr>
          <p:spPr>
            <a:xfrm>
              <a:off x="6600825" y="3340102"/>
              <a:ext cx="9528" cy="23810"/>
            </a:xfrm>
            <a:custGeom>
              <a:avLst/>
              <a:gdLst>
                <a:gd name="f0" fmla="val 10800000"/>
                <a:gd name="f1" fmla="val 5400000"/>
                <a:gd name="f2" fmla="val 180"/>
                <a:gd name="f3" fmla="val w"/>
                <a:gd name="f4" fmla="val h"/>
                <a:gd name="f5" fmla="val 0"/>
                <a:gd name="f6" fmla="val 6"/>
                <a:gd name="f7" fmla="val 14"/>
                <a:gd name="f8" fmla="val 5"/>
                <a:gd name="f9" fmla="val 4"/>
                <a:gd name="f10" fmla="val 9"/>
                <a:gd name="f11" fmla="val 13"/>
                <a:gd name="f12" fmla="val 2"/>
                <a:gd name="f13" fmla="val 1"/>
                <a:gd name="f14" fmla="+- 0 0 -90"/>
                <a:gd name="f15" fmla="*/ f3 1 6"/>
                <a:gd name="f16" fmla="*/ f4 1 14"/>
                <a:gd name="f17" fmla="val f5"/>
                <a:gd name="f18" fmla="val f6"/>
                <a:gd name="f19" fmla="val f7"/>
                <a:gd name="f20" fmla="*/ f14 f0 1"/>
                <a:gd name="f21" fmla="+- f19 0 f17"/>
                <a:gd name="f22" fmla="+- f18 0 f17"/>
                <a:gd name="f23" fmla="*/ f20 1 f2"/>
                <a:gd name="f24" fmla="*/ f22 1 6"/>
                <a:gd name="f25" fmla="*/ f21 1 14"/>
                <a:gd name="f26" fmla="*/ 5 f22 1"/>
                <a:gd name="f27" fmla="*/ 0 f21 1"/>
                <a:gd name="f28" fmla="*/ 6 f22 1"/>
                <a:gd name="f29" fmla="*/ 13 f21 1"/>
                <a:gd name="f30" fmla="*/ 1 f22 1"/>
                <a:gd name="f31" fmla="*/ 14 f21 1"/>
                <a:gd name="f32" fmla="*/ 0 f22 1"/>
                <a:gd name="f33" fmla="+- f23 0 f1"/>
                <a:gd name="f34" fmla="*/ f26 1 6"/>
                <a:gd name="f35" fmla="*/ f27 1 14"/>
                <a:gd name="f36" fmla="*/ f28 1 6"/>
                <a:gd name="f37" fmla="*/ f29 1 14"/>
                <a:gd name="f38" fmla="*/ f30 1 6"/>
                <a:gd name="f39" fmla="*/ f31 1 14"/>
                <a:gd name="f40" fmla="*/ f32 1 6"/>
                <a:gd name="f41" fmla="*/ 0 1 f24"/>
                <a:gd name="f42" fmla="*/ f18 1 f24"/>
                <a:gd name="f43" fmla="*/ 0 1 f25"/>
                <a:gd name="f44" fmla="*/ f19 1 f25"/>
                <a:gd name="f45" fmla="*/ f34 1 f24"/>
                <a:gd name="f46" fmla="*/ f35 1 f25"/>
                <a:gd name="f47" fmla="*/ f36 1 f24"/>
                <a:gd name="f48" fmla="*/ f37 1 f25"/>
                <a:gd name="f49" fmla="*/ f38 1 f24"/>
                <a:gd name="f50" fmla="*/ f39 1 f25"/>
                <a:gd name="f51" fmla="*/ f40 1 f24"/>
                <a:gd name="f52" fmla="*/ f41 f15 1"/>
                <a:gd name="f53" fmla="*/ f42 f15 1"/>
                <a:gd name="f54" fmla="*/ f44 f16 1"/>
                <a:gd name="f55" fmla="*/ f43 f16 1"/>
                <a:gd name="f56" fmla="*/ f45 f15 1"/>
                <a:gd name="f57" fmla="*/ f46 f16 1"/>
                <a:gd name="f58" fmla="*/ f47 f15 1"/>
                <a:gd name="f59" fmla="*/ f48 f16 1"/>
                <a:gd name="f60" fmla="*/ f49 f15 1"/>
                <a:gd name="f61" fmla="*/ f50 f16 1"/>
                <a:gd name="f62" fmla="*/ f51 f15 1"/>
              </a:gdLst>
              <a:ahLst/>
              <a:cxnLst>
                <a:cxn ang="3cd4">
                  <a:pos x="hc" y="t"/>
                </a:cxn>
                <a:cxn ang="0">
                  <a:pos x="r" y="vc"/>
                </a:cxn>
                <a:cxn ang="cd4">
                  <a:pos x="hc" y="b"/>
                </a:cxn>
                <a:cxn ang="cd2">
                  <a:pos x="l" y="vc"/>
                </a:cxn>
                <a:cxn ang="f33">
                  <a:pos x="f56" y="f57"/>
                </a:cxn>
                <a:cxn ang="f33">
                  <a:pos x="f58" y="f59"/>
                </a:cxn>
                <a:cxn ang="f33">
                  <a:pos x="f60" y="f61"/>
                </a:cxn>
                <a:cxn ang="f33">
                  <a:pos x="f62" y="f57"/>
                </a:cxn>
                <a:cxn ang="f33">
                  <a:pos x="f56" y="f57"/>
                </a:cxn>
              </a:cxnLst>
              <a:rect l="f52" t="f55" r="f53" b="f54"/>
              <a:pathLst>
                <a:path w="6" h="14">
                  <a:moveTo>
                    <a:pt x="f8" y="f5"/>
                  </a:moveTo>
                  <a:cubicBezTo>
                    <a:pt x="f6" y="f9"/>
                    <a:pt x="f6" y="f10"/>
                    <a:pt x="f6" y="f11"/>
                  </a:cubicBezTo>
                  <a:cubicBezTo>
                    <a:pt x="f6" y="f7"/>
                    <a:pt x="f12" y="f7"/>
                    <a:pt x="f13" y="f7"/>
                  </a:cubicBezTo>
                  <a:cubicBezTo>
                    <a:pt x="f5" y="f10"/>
                    <a:pt x="f5" y="f8"/>
                    <a:pt x="f5" y="f5"/>
                  </a:cubicBezTo>
                  <a:cubicBezTo>
                    <a:pt x="f12" y="f5"/>
                    <a:pt x="f9" y="f5"/>
                    <a:pt x="f8" y="f5"/>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58" name="Grupo 58">
            <a:extLst>
              <a:ext uri="{FF2B5EF4-FFF2-40B4-BE49-F238E27FC236}">
                <a16:creationId xmlns:a16="http://schemas.microsoft.com/office/drawing/2014/main" id="{992156D9-9408-1C62-D081-5F0F5CAA5145}"/>
              </a:ext>
            </a:extLst>
          </p:cNvPr>
          <p:cNvGrpSpPr/>
          <p:nvPr/>
        </p:nvGrpSpPr>
        <p:grpSpPr>
          <a:xfrm>
            <a:off x="-26837" y="-344452"/>
            <a:ext cx="2564558" cy="1857061"/>
            <a:chOff x="-26837" y="-344452"/>
            <a:chExt cx="2564558" cy="1857061"/>
          </a:xfrm>
        </p:grpSpPr>
        <p:grpSp>
          <p:nvGrpSpPr>
            <p:cNvPr id="59" name="Grupo 59">
              <a:extLst>
                <a:ext uri="{FF2B5EF4-FFF2-40B4-BE49-F238E27FC236}">
                  <a16:creationId xmlns:a16="http://schemas.microsoft.com/office/drawing/2014/main" id="{C07B8C24-652C-6E01-4E3D-E0A4287D775B}"/>
                </a:ext>
              </a:extLst>
            </p:cNvPr>
            <p:cNvGrpSpPr/>
            <p:nvPr/>
          </p:nvGrpSpPr>
          <p:grpSpPr>
            <a:xfrm>
              <a:off x="1039404" y="-344452"/>
              <a:ext cx="1498317" cy="1006690"/>
              <a:chOff x="1039404" y="-344452"/>
              <a:chExt cx="1498317" cy="1006690"/>
            </a:xfrm>
          </p:grpSpPr>
          <p:sp>
            <p:nvSpPr>
              <p:cNvPr id="60" name="Forma libre: forma 66">
                <a:extLst>
                  <a:ext uri="{FF2B5EF4-FFF2-40B4-BE49-F238E27FC236}">
                    <a16:creationId xmlns:a16="http://schemas.microsoft.com/office/drawing/2014/main" id="{C1F1E177-D467-8AB6-81E1-0A8EB0424949}"/>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61" name="Grupo 67">
                <a:extLst>
                  <a:ext uri="{FF2B5EF4-FFF2-40B4-BE49-F238E27FC236}">
                    <a16:creationId xmlns:a16="http://schemas.microsoft.com/office/drawing/2014/main" id="{8ED84536-8CC4-69EB-6319-4500A96486E8}"/>
                  </a:ext>
                </a:extLst>
              </p:cNvPr>
              <p:cNvGrpSpPr/>
              <p:nvPr/>
            </p:nvGrpSpPr>
            <p:grpSpPr>
              <a:xfrm>
                <a:off x="1260381" y="52680"/>
                <a:ext cx="1237420" cy="371731"/>
                <a:chOff x="1260381" y="52680"/>
                <a:chExt cx="1237420" cy="371731"/>
              </a:xfrm>
            </p:grpSpPr>
            <p:sp>
              <p:nvSpPr>
                <p:cNvPr id="62" name="Elipse 68">
                  <a:extLst>
                    <a:ext uri="{FF2B5EF4-FFF2-40B4-BE49-F238E27FC236}">
                      <a16:creationId xmlns:a16="http://schemas.microsoft.com/office/drawing/2014/main" id="{F2B78203-54C3-25D0-2279-7C0B8B394B9C}"/>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63" name="Elipse 69">
                  <a:extLst>
                    <a:ext uri="{FF2B5EF4-FFF2-40B4-BE49-F238E27FC236}">
                      <a16:creationId xmlns:a16="http://schemas.microsoft.com/office/drawing/2014/main" id="{90C6A91B-621F-4D18-D8AA-5D9D93A0CF9B}"/>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64" name="Elipse 70">
                  <a:extLst>
                    <a:ext uri="{FF2B5EF4-FFF2-40B4-BE49-F238E27FC236}">
                      <a16:creationId xmlns:a16="http://schemas.microsoft.com/office/drawing/2014/main" id="{C7F3327A-8397-25FA-6B16-4A3A214D2DD5}"/>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65" name="Grupo 60">
              <a:extLst>
                <a:ext uri="{FF2B5EF4-FFF2-40B4-BE49-F238E27FC236}">
                  <a16:creationId xmlns:a16="http://schemas.microsoft.com/office/drawing/2014/main" id="{98BB32B2-A886-9B7F-AEB2-B98C0469E7B8}"/>
                </a:ext>
              </a:extLst>
            </p:cNvPr>
            <p:cNvGrpSpPr/>
            <p:nvPr/>
          </p:nvGrpSpPr>
          <p:grpSpPr>
            <a:xfrm>
              <a:off x="-26837" y="14292"/>
              <a:ext cx="1035694" cy="1498317"/>
              <a:chOff x="-26837" y="14292"/>
              <a:chExt cx="1035694" cy="1498317"/>
            </a:xfrm>
          </p:grpSpPr>
          <p:sp>
            <p:nvSpPr>
              <p:cNvPr id="66" name="Forma libre: forma 61">
                <a:extLst>
                  <a:ext uri="{FF2B5EF4-FFF2-40B4-BE49-F238E27FC236}">
                    <a16:creationId xmlns:a16="http://schemas.microsoft.com/office/drawing/2014/main" id="{CBA6B4E7-6A50-9C7E-78F4-B6EC7C4AC427}"/>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67" name="Grupo 62">
                <a:extLst>
                  <a:ext uri="{FF2B5EF4-FFF2-40B4-BE49-F238E27FC236}">
                    <a16:creationId xmlns:a16="http://schemas.microsoft.com/office/drawing/2014/main" id="{EA8DE591-A53A-6A2B-D4B0-646324FC8288}"/>
                  </a:ext>
                </a:extLst>
              </p:cNvPr>
              <p:cNvGrpSpPr/>
              <p:nvPr/>
            </p:nvGrpSpPr>
            <p:grpSpPr>
              <a:xfrm>
                <a:off x="184827" y="230730"/>
                <a:ext cx="824030" cy="1050070"/>
                <a:chOff x="184827" y="230730"/>
                <a:chExt cx="824030" cy="1050070"/>
              </a:xfrm>
            </p:grpSpPr>
            <p:sp>
              <p:nvSpPr>
                <p:cNvPr id="68" name="Elipse 63">
                  <a:extLst>
                    <a:ext uri="{FF2B5EF4-FFF2-40B4-BE49-F238E27FC236}">
                      <a16:creationId xmlns:a16="http://schemas.microsoft.com/office/drawing/2014/main" id="{60A4B4F1-D927-7BC5-1A27-FE8EFC2F490E}"/>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69" name="Elipse 64">
                  <a:extLst>
                    <a:ext uri="{FF2B5EF4-FFF2-40B4-BE49-F238E27FC236}">
                      <a16:creationId xmlns:a16="http://schemas.microsoft.com/office/drawing/2014/main" id="{8D71A580-BEC9-7EFE-1DD0-AE6D2E50EFF2}"/>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70" name="Elipse 65">
                  <a:extLst>
                    <a:ext uri="{FF2B5EF4-FFF2-40B4-BE49-F238E27FC236}">
                      <a16:creationId xmlns:a16="http://schemas.microsoft.com/office/drawing/2014/main" id="{051332B1-5384-A1FC-C4BD-9EF144C6F0CB}"/>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71" name="Grupo 71">
            <a:extLst>
              <a:ext uri="{FF2B5EF4-FFF2-40B4-BE49-F238E27FC236}">
                <a16:creationId xmlns:a16="http://schemas.microsoft.com/office/drawing/2014/main" id="{8415FBC5-0966-1771-433F-DAAE026A4CC0}"/>
              </a:ext>
            </a:extLst>
          </p:cNvPr>
          <p:cNvGrpSpPr/>
          <p:nvPr/>
        </p:nvGrpSpPr>
        <p:grpSpPr>
          <a:xfrm>
            <a:off x="6697486" y="-370944"/>
            <a:ext cx="2456251" cy="1778636"/>
            <a:chOff x="6697486" y="-370944"/>
            <a:chExt cx="2456251" cy="1778636"/>
          </a:xfrm>
        </p:grpSpPr>
        <p:grpSp>
          <p:nvGrpSpPr>
            <p:cNvPr id="72" name="Grupo 72">
              <a:extLst>
                <a:ext uri="{FF2B5EF4-FFF2-40B4-BE49-F238E27FC236}">
                  <a16:creationId xmlns:a16="http://schemas.microsoft.com/office/drawing/2014/main" id="{54BA21EE-4FE6-B4A1-3E70-C86D63D335A0}"/>
                </a:ext>
              </a:extLst>
            </p:cNvPr>
            <p:cNvGrpSpPr/>
            <p:nvPr/>
          </p:nvGrpSpPr>
          <p:grpSpPr>
            <a:xfrm>
              <a:off x="6697486" y="-370944"/>
              <a:ext cx="1435041" cy="964179"/>
              <a:chOff x="6697486" y="-370944"/>
              <a:chExt cx="1435041" cy="964179"/>
            </a:xfrm>
          </p:grpSpPr>
          <p:sp>
            <p:nvSpPr>
              <p:cNvPr id="73" name="Forma libre: forma 79">
                <a:extLst>
                  <a:ext uri="{FF2B5EF4-FFF2-40B4-BE49-F238E27FC236}">
                    <a16:creationId xmlns:a16="http://schemas.microsoft.com/office/drawing/2014/main" id="{4D21EA3E-64F8-84E9-160D-724789A76AEC}"/>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74" name="Grupo 80">
                <a:extLst>
                  <a:ext uri="{FF2B5EF4-FFF2-40B4-BE49-F238E27FC236}">
                    <a16:creationId xmlns:a16="http://schemas.microsoft.com/office/drawing/2014/main" id="{3B0EA561-334A-5464-22B4-BD41AF5233DA}"/>
                  </a:ext>
                </a:extLst>
              </p:cNvPr>
              <p:cNvGrpSpPr/>
              <p:nvPr/>
            </p:nvGrpSpPr>
            <p:grpSpPr>
              <a:xfrm>
                <a:off x="6735716" y="9422"/>
                <a:ext cx="1185154" cy="356031"/>
                <a:chOff x="6735716" y="9422"/>
                <a:chExt cx="1185154" cy="356031"/>
              </a:xfrm>
            </p:grpSpPr>
            <p:sp>
              <p:nvSpPr>
                <p:cNvPr id="75" name="Elipse 81">
                  <a:extLst>
                    <a:ext uri="{FF2B5EF4-FFF2-40B4-BE49-F238E27FC236}">
                      <a16:creationId xmlns:a16="http://schemas.microsoft.com/office/drawing/2014/main" id="{1C91AFD1-EEC0-0D4D-6B17-A4A635E688AA}"/>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76" name="Elipse 82">
                  <a:extLst>
                    <a:ext uri="{FF2B5EF4-FFF2-40B4-BE49-F238E27FC236}">
                      <a16:creationId xmlns:a16="http://schemas.microsoft.com/office/drawing/2014/main" id="{E5F3AFAB-59A0-B463-CA0A-F98310486A38}"/>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77" name="Elipse 83">
                  <a:extLst>
                    <a:ext uri="{FF2B5EF4-FFF2-40B4-BE49-F238E27FC236}">
                      <a16:creationId xmlns:a16="http://schemas.microsoft.com/office/drawing/2014/main" id="{6F9E6767-2436-45E6-3CD3-CD0B3BBE100A}"/>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78" name="Grupo 73">
              <a:extLst>
                <a:ext uri="{FF2B5EF4-FFF2-40B4-BE49-F238E27FC236}">
                  <a16:creationId xmlns:a16="http://schemas.microsoft.com/office/drawing/2014/main" id="{6A3BCBCF-81E3-EB3F-25F6-8CF7F6DD3D18}"/>
                </a:ext>
              </a:extLst>
            </p:cNvPr>
            <p:cNvGrpSpPr/>
            <p:nvPr/>
          </p:nvGrpSpPr>
          <p:grpSpPr>
            <a:xfrm>
              <a:off x="8161778" y="-27349"/>
              <a:ext cx="991959" cy="1435041"/>
              <a:chOff x="8161778" y="-27349"/>
              <a:chExt cx="991959" cy="1435041"/>
            </a:xfrm>
          </p:grpSpPr>
          <p:sp>
            <p:nvSpPr>
              <p:cNvPr id="79" name="Forma libre: forma 74">
                <a:extLst>
                  <a:ext uri="{FF2B5EF4-FFF2-40B4-BE49-F238E27FC236}">
                    <a16:creationId xmlns:a16="http://schemas.microsoft.com/office/drawing/2014/main" id="{A1F9F50B-2805-3913-6C0E-89A629FE032E}"/>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80" name="Grupo 75">
                <a:extLst>
                  <a:ext uri="{FF2B5EF4-FFF2-40B4-BE49-F238E27FC236}">
                    <a16:creationId xmlns:a16="http://schemas.microsoft.com/office/drawing/2014/main" id="{D1335DAC-6497-2866-DEB8-E7B5E9DC7788}"/>
                  </a:ext>
                </a:extLst>
              </p:cNvPr>
              <p:cNvGrpSpPr/>
              <p:nvPr/>
            </p:nvGrpSpPr>
            <p:grpSpPr>
              <a:xfrm>
                <a:off x="8161778" y="179953"/>
                <a:ext cx="789228" cy="1005712"/>
                <a:chOff x="8161778" y="179953"/>
                <a:chExt cx="789228" cy="1005712"/>
              </a:xfrm>
            </p:grpSpPr>
            <p:sp>
              <p:nvSpPr>
                <p:cNvPr id="81" name="Elipse 76">
                  <a:extLst>
                    <a:ext uri="{FF2B5EF4-FFF2-40B4-BE49-F238E27FC236}">
                      <a16:creationId xmlns:a16="http://schemas.microsoft.com/office/drawing/2014/main" id="{B6C81B68-EFEF-17D9-F4CD-CDE032B807FE}"/>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82" name="Elipse 77">
                  <a:extLst>
                    <a:ext uri="{FF2B5EF4-FFF2-40B4-BE49-F238E27FC236}">
                      <a16:creationId xmlns:a16="http://schemas.microsoft.com/office/drawing/2014/main" id="{A1CA7A62-0D04-C977-C640-CCA95047F972}"/>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83" name="Elipse 78">
                  <a:extLst>
                    <a:ext uri="{FF2B5EF4-FFF2-40B4-BE49-F238E27FC236}">
                      <a16:creationId xmlns:a16="http://schemas.microsoft.com/office/drawing/2014/main" id="{0A7F3E64-00D8-6BAB-EA5C-3F60CD6DD2A6}"/>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84" name="AutoShape 3">
            <a:extLst>
              <a:ext uri="{FF2B5EF4-FFF2-40B4-BE49-F238E27FC236}">
                <a16:creationId xmlns:a16="http://schemas.microsoft.com/office/drawing/2014/main" id="{20DFB365-E3DF-B8F0-3C63-55A74C5245E9}"/>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5" name="Freeform 5">
            <a:extLst>
              <a:ext uri="{FF2B5EF4-FFF2-40B4-BE49-F238E27FC236}">
                <a16:creationId xmlns:a16="http://schemas.microsoft.com/office/drawing/2014/main" id="{8DBB2567-7D58-522E-F8D8-EB235C7E7A1E}"/>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86" name="Freeform 5">
            <a:extLst>
              <a:ext uri="{FF2B5EF4-FFF2-40B4-BE49-F238E27FC236}">
                <a16:creationId xmlns:a16="http://schemas.microsoft.com/office/drawing/2014/main" id="{106EA8EE-2592-575E-8087-5A46BF5B1FA9}"/>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Google Shape;1512;p34">
            <a:extLst>
              <a:ext uri="{FF2B5EF4-FFF2-40B4-BE49-F238E27FC236}">
                <a16:creationId xmlns:a16="http://schemas.microsoft.com/office/drawing/2014/main" id="{EAEA2E79-6E46-A0F8-A865-266FB32862B1}"/>
              </a:ext>
            </a:extLst>
          </p:cNvPr>
          <p:cNvSpPr txBox="1">
            <a:spLocks noGrp="1"/>
          </p:cNvSpPr>
          <p:nvPr>
            <p:ph type="title"/>
          </p:nvPr>
        </p:nvSpPr>
        <p:spPr>
          <a:xfrm>
            <a:off x="746004" y="1068897"/>
            <a:ext cx="3370496" cy="1080299"/>
          </a:xfrm>
        </p:spPr>
        <p:txBody>
          <a:bodyPr/>
          <a:lstStyle/>
          <a:p>
            <a:pPr lvl="0"/>
            <a:r>
              <a:rPr lang="en-US"/>
              <a:t>THE SLIDE TITLE GOES HERE!</a:t>
            </a:r>
          </a:p>
        </p:txBody>
      </p:sp>
      <p:sp>
        <p:nvSpPr>
          <p:cNvPr id="3" name="Google Shape;1513;p34">
            <a:extLst>
              <a:ext uri="{FF2B5EF4-FFF2-40B4-BE49-F238E27FC236}">
                <a16:creationId xmlns:a16="http://schemas.microsoft.com/office/drawing/2014/main" id="{9DD86826-A168-E3C6-4C90-D11F53BA95E7}"/>
              </a:ext>
            </a:extLst>
          </p:cNvPr>
          <p:cNvSpPr txBox="1">
            <a:spLocks noGrp="1"/>
          </p:cNvSpPr>
          <p:nvPr>
            <p:ph type="body" idx="4294967295"/>
          </p:nvPr>
        </p:nvSpPr>
        <p:spPr>
          <a:xfrm>
            <a:off x="719998" y="1843247"/>
            <a:ext cx="3868497" cy="2760902"/>
          </a:xfrm>
        </p:spPr>
        <p:txBody>
          <a:bodyPr anchor="ctr"/>
          <a:lstStyle/>
          <a:p>
            <a:pPr marL="0" lvl="0" indent="0">
              <a:lnSpc>
                <a:spcPct val="100000"/>
              </a:lnSpc>
              <a:buNone/>
            </a:pPr>
            <a:r>
              <a:rPr lang="en-US"/>
              <a:t>Do you know what helps you make your point clear? Lists like this one:</a:t>
            </a:r>
            <a:br>
              <a:rPr lang="en-US"/>
            </a:br>
            <a:endParaRPr lang="en-US"/>
          </a:p>
          <a:p>
            <a:pPr lvl="0" indent="-292095">
              <a:lnSpc>
                <a:spcPct val="100000"/>
              </a:lnSpc>
              <a:buSzPts val="1000"/>
            </a:pPr>
            <a:r>
              <a:rPr lang="en-US"/>
              <a:t>They’re simple </a:t>
            </a:r>
          </a:p>
          <a:p>
            <a:pPr lvl="0" indent="-292095">
              <a:lnSpc>
                <a:spcPct val="100000"/>
              </a:lnSpc>
              <a:buSzPts val="1000"/>
            </a:pPr>
            <a:r>
              <a:rPr lang="en-US"/>
              <a:t>You can organize your ideas clearly</a:t>
            </a:r>
          </a:p>
          <a:p>
            <a:pPr lvl="0" indent="-292095">
              <a:lnSpc>
                <a:spcPct val="100000"/>
              </a:lnSpc>
              <a:buSzPts val="1000"/>
            </a:pPr>
            <a:r>
              <a:rPr lang="en-US"/>
              <a:t>You’ll never forget to buy milk!</a:t>
            </a:r>
          </a:p>
          <a:p>
            <a:pPr marL="0" lvl="0" indent="0">
              <a:lnSpc>
                <a:spcPct val="100000"/>
              </a:lnSpc>
              <a:spcBef>
                <a:spcPts val="1600"/>
              </a:spcBef>
              <a:buNone/>
            </a:pPr>
            <a:r>
              <a:rPr lang="en-US"/>
              <a:t>And the most important thing: the audience won’t miss the point of your presentation</a:t>
            </a:r>
          </a:p>
        </p:txBody>
      </p:sp>
      <p:sp>
        <p:nvSpPr>
          <p:cNvPr id="4" name="Google Shape;892;p31">
            <a:extLst>
              <a:ext uri="{FF2B5EF4-FFF2-40B4-BE49-F238E27FC236}">
                <a16:creationId xmlns:a16="http://schemas.microsoft.com/office/drawing/2014/main" id="{6A52D6C2-F8DB-E485-05DD-F3D862464741}"/>
              </a:ext>
            </a:extLst>
          </p:cNvPr>
          <p:cNvSpPr/>
          <p:nvPr/>
        </p:nvSpPr>
        <p:spPr>
          <a:xfrm>
            <a:off x="0" y="4436074"/>
            <a:ext cx="9144000" cy="707425"/>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nvGrpSpPr>
          <p:cNvPr id="5" name="Grupo 1">
            <a:extLst>
              <a:ext uri="{FF2B5EF4-FFF2-40B4-BE49-F238E27FC236}">
                <a16:creationId xmlns:a16="http://schemas.microsoft.com/office/drawing/2014/main" id="{7AA0D0D5-E032-4B91-C0D3-7FB88B8B6875}"/>
              </a:ext>
            </a:extLst>
          </p:cNvPr>
          <p:cNvGrpSpPr/>
          <p:nvPr/>
        </p:nvGrpSpPr>
        <p:grpSpPr>
          <a:xfrm>
            <a:off x="4633648" y="783147"/>
            <a:ext cx="3536131" cy="3719431"/>
            <a:chOff x="4633648" y="783147"/>
            <a:chExt cx="3536131" cy="3719431"/>
          </a:xfrm>
        </p:grpSpPr>
        <p:sp>
          <p:nvSpPr>
            <p:cNvPr id="6" name="Freeform 6">
              <a:extLst>
                <a:ext uri="{FF2B5EF4-FFF2-40B4-BE49-F238E27FC236}">
                  <a16:creationId xmlns:a16="http://schemas.microsoft.com/office/drawing/2014/main" id="{4B40B46D-FDDA-E98B-2C7E-DB9F2CC83B57}"/>
                </a:ext>
              </a:extLst>
            </p:cNvPr>
            <p:cNvSpPr/>
            <p:nvPr/>
          </p:nvSpPr>
          <p:spPr>
            <a:xfrm>
              <a:off x="4633648" y="783147"/>
              <a:ext cx="3536131" cy="3719431"/>
            </a:xfrm>
            <a:custGeom>
              <a:avLst/>
              <a:gdLst>
                <a:gd name="f0" fmla="val 10800000"/>
                <a:gd name="f1" fmla="val 5400000"/>
                <a:gd name="f2" fmla="val 180"/>
                <a:gd name="f3" fmla="val w"/>
                <a:gd name="f4" fmla="val h"/>
                <a:gd name="f5" fmla="val 0"/>
                <a:gd name="f6" fmla="val 1134"/>
                <a:gd name="f7" fmla="val 1193"/>
                <a:gd name="f8" fmla="val 878"/>
                <a:gd name="f9" fmla="val 890"/>
                <a:gd name="f10" fmla="val 6"/>
                <a:gd name="f11" fmla="val 904"/>
                <a:gd name="f12" fmla="val 10"/>
                <a:gd name="f13" fmla="val 915"/>
                <a:gd name="f14" fmla="val 18"/>
                <a:gd name="f15" fmla="val 937"/>
                <a:gd name="f16" fmla="val 34"/>
                <a:gd name="f17" fmla="val 947"/>
                <a:gd name="f18" fmla="val 57"/>
                <a:gd name="f19" fmla="val 948"/>
                <a:gd name="f20" fmla="val 85"/>
                <a:gd name="f21" fmla="val 961"/>
                <a:gd name="f22" fmla="val 77"/>
                <a:gd name="f23" fmla="val 972"/>
                <a:gd name="f24" fmla="val 69"/>
                <a:gd name="f25" fmla="val 983"/>
                <a:gd name="f26" fmla="val 62"/>
                <a:gd name="f27" fmla="val 1035"/>
                <a:gd name="f28" fmla="val 31"/>
                <a:gd name="f29" fmla="val 1099"/>
                <a:gd name="f30" fmla="val 1112"/>
                <a:gd name="f31" fmla="val 116"/>
                <a:gd name="f32" fmla="val 1119"/>
                <a:gd name="f33" fmla="val 150"/>
                <a:gd name="f34" fmla="val 1107"/>
                <a:gd name="f35" fmla="val 179"/>
                <a:gd name="f36" fmla="val 1081"/>
                <a:gd name="f37" fmla="val 201"/>
                <a:gd name="f38" fmla="val 1091"/>
                <a:gd name="f39" fmla="val 210"/>
                <a:gd name="f40" fmla="val 1102"/>
                <a:gd name="f41" fmla="val 219"/>
                <a:gd name="f42" fmla="val 1111"/>
                <a:gd name="f43" fmla="val 229"/>
                <a:gd name="f44" fmla="val 1128"/>
                <a:gd name="f45" fmla="val 251"/>
                <a:gd name="f46" fmla="val 276"/>
                <a:gd name="f47" fmla="val 1127"/>
                <a:gd name="f48" fmla="val 304"/>
                <a:gd name="f49" fmla="val 1123"/>
                <a:gd name="f50" fmla="val 322"/>
                <a:gd name="f51" fmla="val 1113"/>
                <a:gd name="f52" fmla="val 336"/>
                <a:gd name="f53" fmla="val 1097"/>
                <a:gd name="f54" fmla="val 347"/>
                <a:gd name="f55" fmla="val 1075"/>
                <a:gd name="f56" fmla="val 361"/>
                <a:gd name="f57" fmla="val 1053"/>
                <a:gd name="f58" fmla="val 375"/>
                <a:gd name="f59" fmla="val 1031"/>
                <a:gd name="f60" fmla="val 389"/>
                <a:gd name="f61" fmla="val 1028"/>
                <a:gd name="f62" fmla="val 391"/>
                <a:gd name="f63" fmla="val 1025"/>
                <a:gd name="f64" fmla="val 394"/>
                <a:gd name="f65" fmla="val 1021"/>
                <a:gd name="f66" fmla="val 397"/>
                <a:gd name="f67" fmla="val 1042"/>
                <a:gd name="f68" fmla="val 409"/>
                <a:gd name="f69" fmla="val 1055"/>
                <a:gd name="f70" fmla="val 426"/>
                <a:gd name="f71" fmla="val 1060"/>
                <a:gd name="f72" fmla="val 449"/>
                <a:gd name="f73" fmla="val 1066"/>
                <a:gd name="f74" fmla="val 482"/>
                <a:gd name="f75" fmla="val 1054"/>
                <a:gd name="f76" fmla="val 509"/>
                <a:gd name="f77" fmla="val 1026"/>
                <a:gd name="f78" fmla="val 527"/>
                <a:gd name="f79" fmla="val 977"/>
                <a:gd name="f80" fmla="val 560"/>
                <a:gd name="f81" fmla="val 926"/>
                <a:gd name="f82" fmla="val 592"/>
                <a:gd name="f83" fmla="val 876"/>
                <a:gd name="f84" fmla="val 625"/>
                <a:gd name="f85" fmla="val 869"/>
                <a:gd name="f86" fmla="val 629"/>
                <a:gd name="f87" fmla="val 863"/>
                <a:gd name="f88" fmla="val 635"/>
                <a:gd name="f89" fmla="val 856"/>
                <a:gd name="f90" fmla="val 638"/>
                <a:gd name="f91" fmla="val 844"/>
                <a:gd name="f92" fmla="val 643"/>
                <a:gd name="f93" fmla="val 842"/>
                <a:gd name="f94" fmla="val 651"/>
                <a:gd name="f95" fmla="val 843"/>
                <a:gd name="f96" fmla="val 663"/>
                <a:gd name="f97" fmla="val 850"/>
                <a:gd name="f98" fmla="val 753"/>
                <a:gd name="f99" fmla="val 837"/>
                <a:gd name="f100" fmla="val 840"/>
                <a:gd name="f101" fmla="val 813"/>
                <a:gd name="f102" fmla="val 810"/>
                <a:gd name="f103" fmla="val 936"/>
                <a:gd name="f104" fmla="val 811"/>
                <a:gd name="f105" fmla="val 946"/>
                <a:gd name="f106" fmla="val 956"/>
                <a:gd name="f107" fmla="val 965"/>
                <a:gd name="f108" fmla="val 975"/>
                <a:gd name="f109" fmla="val 986"/>
                <a:gd name="f110" fmla="val 822"/>
                <a:gd name="f111" fmla="val 833"/>
                <a:gd name="f112" fmla="val 860"/>
                <a:gd name="f113" fmla="val 987"/>
                <a:gd name="f114" fmla="val 867"/>
                <a:gd name="f115" fmla="val 993"/>
                <a:gd name="f116" fmla="val 1010"/>
                <a:gd name="f117" fmla="val 1032"/>
                <a:gd name="f118" fmla="val 1077"/>
                <a:gd name="f119" fmla="val 1093"/>
                <a:gd name="f120" fmla="val 1100"/>
                <a:gd name="f121" fmla="val 1124"/>
                <a:gd name="f122" fmla="val 1146"/>
                <a:gd name="f123" fmla="val 1169"/>
                <a:gd name="f124" fmla="val 1188"/>
                <a:gd name="f125" fmla="val 805"/>
                <a:gd name="f126" fmla="val 786"/>
                <a:gd name="f127" fmla="val 764"/>
                <a:gd name="f128" fmla="val 743"/>
                <a:gd name="f129" fmla="val 721"/>
                <a:gd name="f130" fmla="val 704"/>
                <a:gd name="f131" fmla="val 698"/>
                <a:gd name="f132" fmla="val 1187"/>
                <a:gd name="f133" fmla="val 1170"/>
                <a:gd name="f134" fmla="val 1151"/>
                <a:gd name="f135" fmla="val 1132"/>
                <a:gd name="f136" fmla="val 1109"/>
                <a:gd name="f137" fmla="val 697"/>
                <a:gd name="f138" fmla="val 1105"/>
                <a:gd name="f139" fmla="val 686"/>
                <a:gd name="f140" fmla="val 675"/>
                <a:gd name="f141" fmla="val 665"/>
                <a:gd name="f142" fmla="val 648"/>
                <a:gd name="f143" fmla="val 641"/>
                <a:gd name="f144" fmla="val 1076"/>
                <a:gd name="f145" fmla="val 1061"/>
                <a:gd name="f146" fmla="val 1046"/>
                <a:gd name="f147" fmla="val 640"/>
                <a:gd name="f148" fmla="val 637"/>
                <a:gd name="f149" fmla="val 1023"/>
                <a:gd name="f150" fmla="val 634"/>
                <a:gd name="f151" fmla="val 1022"/>
                <a:gd name="f152" fmla="val 547"/>
                <a:gd name="f153" fmla="val 1001"/>
                <a:gd name="f154" fmla="val 476"/>
                <a:gd name="f155" fmla="val 954"/>
                <a:gd name="f156" fmla="val 413"/>
                <a:gd name="f157" fmla="val 893"/>
                <a:gd name="f158" fmla="val 412"/>
                <a:gd name="f159" fmla="val 892"/>
                <a:gd name="f160" fmla="val 411"/>
                <a:gd name="f161" fmla="val 891"/>
                <a:gd name="f162" fmla="val 382"/>
                <a:gd name="f163" fmla="val 908"/>
                <a:gd name="f164" fmla="val 355"/>
                <a:gd name="f165" fmla="val 925"/>
                <a:gd name="f166" fmla="val 327"/>
                <a:gd name="f167" fmla="val 943"/>
                <a:gd name="f168" fmla="val 316"/>
                <a:gd name="f169" fmla="val 950"/>
                <a:gd name="f170" fmla="val 305"/>
                <a:gd name="f171" fmla="val 957"/>
                <a:gd name="f172" fmla="val 294"/>
                <a:gd name="f173" fmla="val 277"/>
                <a:gd name="f174" fmla="val 976"/>
                <a:gd name="f175" fmla="val 269"/>
                <a:gd name="f176" fmla="val 974"/>
                <a:gd name="f177" fmla="val 258"/>
                <a:gd name="f178" fmla="val 189"/>
                <a:gd name="f179" fmla="val 119"/>
                <a:gd name="f180" fmla="val 50"/>
                <a:gd name="f181" fmla="val 636"/>
                <a:gd name="f182" fmla="val 36"/>
                <a:gd name="f183" fmla="val 615"/>
                <a:gd name="f184" fmla="val 23"/>
                <a:gd name="f185" fmla="val 594"/>
                <a:gd name="f186" fmla="val 9"/>
                <a:gd name="f187" fmla="val 573"/>
                <a:gd name="f188" fmla="val 558"/>
                <a:gd name="f189" fmla="val 2"/>
                <a:gd name="f190" fmla="val 549"/>
                <a:gd name="f191" fmla="val 16"/>
                <a:gd name="f192" fmla="val 540"/>
                <a:gd name="f193" fmla="val 75"/>
                <a:gd name="f194" fmla="val 502"/>
                <a:gd name="f195" fmla="val 134"/>
                <a:gd name="f196" fmla="val 463"/>
                <a:gd name="f197" fmla="val 193"/>
                <a:gd name="f198" fmla="val 425"/>
                <a:gd name="f199" fmla="val 414"/>
                <a:gd name="f200" fmla="val 214"/>
                <a:gd name="f201" fmla="val 232"/>
                <a:gd name="f202" fmla="val 428"/>
                <a:gd name="f203" fmla="val 261"/>
                <a:gd name="f204" fmla="val 387"/>
                <a:gd name="f205" fmla="val 292"/>
                <a:gd name="f206" fmla="val 348"/>
                <a:gd name="f207" fmla="val 320"/>
                <a:gd name="f208" fmla="val 340"/>
                <a:gd name="f209" fmla="val 274"/>
                <a:gd name="f210" fmla="val 238"/>
                <a:gd name="f211" fmla="val 204"/>
                <a:gd name="f212" fmla="val 318"/>
                <a:gd name="f213" fmla="val 169"/>
                <a:gd name="f214" fmla="val 309"/>
                <a:gd name="f215" fmla="val 297"/>
                <a:gd name="f216" fmla="val 100"/>
                <a:gd name="f217" fmla="val 285"/>
                <a:gd name="f218" fmla="val 65"/>
                <a:gd name="f219" fmla="val 301"/>
                <a:gd name="f220" fmla="val 30"/>
                <a:gd name="f221" fmla="val 396"/>
                <a:gd name="f222" fmla="val 27"/>
                <a:gd name="f223" fmla="val 435"/>
                <a:gd name="f224" fmla="val 45"/>
                <a:gd name="f225" fmla="val 464"/>
                <a:gd name="f226" fmla="val 86"/>
                <a:gd name="f227" fmla="val 465"/>
                <a:gd name="f228" fmla="val 88"/>
                <a:gd name="f229" fmla="val 467"/>
                <a:gd name="f230" fmla="val 91"/>
                <a:gd name="f231" fmla="val 469"/>
                <a:gd name="f232" fmla="val 508"/>
                <a:gd name="f233" fmla="val 107"/>
                <a:gd name="f234" fmla="val 538"/>
                <a:gd name="f235" fmla="val 135"/>
                <a:gd name="f236" fmla="val 571"/>
                <a:gd name="f237" fmla="val 161"/>
                <a:gd name="f238" fmla="val 577"/>
                <a:gd name="f239" fmla="val 166"/>
                <a:gd name="f240" fmla="val 581"/>
                <a:gd name="f241" fmla="val 167"/>
                <a:gd name="f242" fmla="val 589"/>
                <a:gd name="f243" fmla="val 162"/>
                <a:gd name="f244" fmla="val 113"/>
                <a:gd name="f245" fmla="val 737"/>
                <a:gd name="f246" fmla="val 835"/>
                <a:gd name="f247" fmla="val 848"/>
                <a:gd name="f248" fmla="val 858"/>
                <a:gd name="f249" fmla="val 868"/>
                <a:gd name="f250" fmla="val 459"/>
                <a:gd name="f251" fmla="val 783"/>
                <a:gd name="f252" fmla="val 478"/>
                <a:gd name="f253" fmla="val 770"/>
                <a:gd name="f254" fmla="val 497"/>
                <a:gd name="f255" fmla="val 758"/>
                <a:gd name="f256" fmla="val 515"/>
                <a:gd name="f257" fmla="val 746"/>
                <a:gd name="f258" fmla="val 523"/>
                <a:gd name="f259" fmla="val 741"/>
                <a:gd name="f260" fmla="val 531"/>
                <a:gd name="f261" fmla="val 740"/>
                <a:gd name="f262" fmla="val 539"/>
                <a:gd name="f263" fmla="val 576"/>
                <a:gd name="f264" fmla="val 757"/>
                <a:gd name="f265" fmla="val 610"/>
                <a:gd name="f266" fmla="val 642"/>
                <a:gd name="f267" fmla="val 731"/>
                <a:gd name="f268" fmla="val 688"/>
                <a:gd name="f269" fmla="val 701"/>
                <a:gd name="f270" fmla="val 734"/>
                <a:gd name="f271" fmla="val 672"/>
                <a:gd name="f272" fmla="val 780"/>
                <a:gd name="f273" fmla="val 801"/>
                <a:gd name="f274" fmla="val 628"/>
                <a:gd name="f275" fmla="val 797"/>
                <a:gd name="f276" fmla="val 603"/>
                <a:gd name="f277" fmla="val 450"/>
                <a:gd name="f278" fmla="val 693"/>
                <a:gd name="f279" fmla="val 326"/>
                <a:gd name="f280" fmla="val 582"/>
                <a:gd name="f281" fmla="val 221"/>
                <a:gd name="f282" fmla="val 216"/>
                <a:gd name="f283" fmla="val 574"/>
                <a:gd name="f284" fmla="val 569"/>
                <a:gd name="f285" fmla="val 220"/>
                <a:gd name="f286" fmla="val 553"/>
                <a:gd name="f287" fmla="val 231"/>
                <a:gd name="f288" fmla="val 536"/>
                <a:gd name="f289" fmla="val 241"/>
                <a:gd name="f290" fmla="val 520"/>
                <a:gd name="f291" fmla="val 252"/>
                <a:gd name="f292" fmla="val 263"/>
                <a:gd name="f293" fmla="val 492"/>
                <a:gd name="f294" fmla="val 260"/>
                <a:gd name="f295" fmla="val 484"/>
                <a:gd name="f296" fmla="val 240"/>
                <a:gd name="f297" fmla="val 470"/>
                <a:gd name="f298" fmla="val 202"/>
                <a:gd name="f299" fmla="val 456"/>
                <a:gd name="f300" fmla="val 164"/>
                <a:gd name="f301" fmla="val 442"/>
                <a:gd name="f302" fmla="val 127"/>
                <a:gd name="f303" fmla="val 427"/>
                <a:gd name="f304" fmla="val 386"/>
                <a:gd name="f305" fmla="val 344"/>
                <a:gd name="f306" fmla="val 70"/>
                <a:gd name="f307" fmla="val 330"/>
                <a:gd name="f308" fmla="val 72"/>
                <a:gd name="f309" fmla="val 74"/>
                <a:gd name="f310" fmla="val 333"/>
                <a:gd name="f311" fmla="val 87"/>
                <a:gd name="f312" fmla="val 343"/>
                <a:gd name="f313" fmla="val 120"/>
                <a:gd name="f314" fmla="val 353"/>
                <a:gd name="f315" fmla="val 153"/>
                <a:gd name="f316" fmla="val 186"/>
                <a:gd name="f317" fmla="val 372"/>
                <a:gd name="f318" fmla="val 225"/>
                <a:gd name="f319" fmla="val 379"/>
                <a:gd name="f320" fmla="val 265"/>
                <a:gd name="f321" fmla="val 362"/>
                <a:gd name="f322" fmla="val 350"/>
                <a:gd name="f323" fmla="val 329"/>
                <a:gd name="f324" fmla="val 335"/>
                <a:gd name="f325" fmla="val 319"/>
                <a:gd name="f326" fmla="val 376"/>
                <a:gd name="f327" fmla="val 298"/>
                <a:gd name="f328" fmla="val 405"/>
                <a:gd name="f329" fmla="val 433"/>
                <a:gd name="f330" fmla="val 321"/>
                <a:gd name="f331" fmla="val 390"/>
                <a:gd name="f332" fmla="val 676"/>
                <a:gd name="f333" fmla="val 49"/>
                <a:gd name="f334" fmla="val 564"/>
                <a:gd name="f335" fmla="val 128"/>
                <a:gd name="f336" fmla="val 205"/>
                <a:gd name="f337" fmla="val 806"/>
                <a:gd name="f338" fmla="val 284"/>
                <a:gd name="f339" fmla="val 388"/>
                <a:gd name="f340" fmla="val 441"/>
                <a:gd name="f341" fmla="val 824"/>
                <a:gd name="f342" fmla="val 703"/>
                <a:gd name="f343" fmla="val 583"/>
                <a:gd name="f344" fmla="val 206"/>
                <a:gd name="f345" fmla="val 462"/>
                <a:gd name="f346" fmla="val 101"/>
                <a:gd name="f347" fmla="val 530"/>
                <a:gd name="f348" fmla="val 671"/>
                <a:gd name="f349" fmla="val 800"/>
                <a:gd name="f350" fmla="val 796"/>
                <a:gd name="f351" fmla="val 677"/>
                <a:gd name="f352" fmla="val 792"/>
                <a:gd name="f353" fmla="val 679"/>
                <a:gd name="f354" fmla="val 749"/>
                <a:gd name="f355" fmla="val 707"/>
                <a:gd name="f356" fmla="val 706"/>
                <a:gd name="f357" fmla="val 735"/>
                <a:gd name="f358" fmla="val 624"/>
                <a:gd name="f359" fmla="val 789"/>
                <a:gd name="f360" fmla="val 535"/>
                <a:gd name="f361" fmla="val 782"/>
                <a:gd name="f362" fmla="val 529"/>
                <a:gd name="f363" fmla="val 513"/>
                <a:gd name="f364" fmla="val 793"/>
                <a:gd name="f365" fmla="val 804"/>
                <a:gd name="f366" fmla="val 481"/>
                <a:gd name="f367" fmla="val 814"/>
                <a:gd name="f368" fmla="val 489"/>
                <a:gd name="f369" fmla="val 488"/>
                <a:gd name="f370" fmla="val 839"/>
                <a:gd name="f371" fmla="val 851"/>
                <a:gd name="f372" fmla="val 461"/>
                <a:gd name="f373" fmla="val 857"/>
                <a:gd name="f374" fmla="val 452"/>
                <a:gd name="f375" fmla="val 862"/>
                <a:gd name="f376" fmla="val 443"/>
                <a:gd name="f377" fmla="val 544"/>
                <a:gd name="f378" fmla="val 952"/>
                <a:gd name="f379" fmla="val 607"/>
                <a:gd name="f380" fmla="val 985"/>
                <a:gd name="f381" fmla="val 666"/>
                <a:gd name="f382" fmla="val 989"/>
                <a:gd name="f383" fmla="val 963"/>
                <a:gd name="f384" fmla="val 705"/>
                <a:gd name="f385" fmla="val 930"/>
                <a:gd name="f386" fmla="val 720"/>
                <a:gd name="f387" fmla="val 733"/>
                <a:gd name="f388" fmla="val 760"/>
                <a:gd name="f389" fmla="val 769"/>
                <a:gd name="f390" fmla="val 931"/>
                <a:gd name="f391" fmla="val 773"/>
                <a:gd name="f392" fmla="val 928"/>
                <a:gd name="f393" fmla="val 775"/>
                <a:gd name="f394" fmla="val 919"/>
                <a:gd name="f395" fmla="val 791"/>
                <a:gd name="f396" fmla="val 864"/>
                <a:gd name="f397" fmla="val 802"/>
                <a:gd name="f398" fmla="val 808"/>
                <a:gd name="f399" fmla="val 751"/>
                <a:gd name="f400" fmla="val 807"/>
                <a:gd name="f401" fmla="val 725"/>
                <a:gd name="f402" fmla="val 699"/>
                <a:gd name="f403" fmla="val 752"/>
                <a:gd name="f404" fmla="val 369"/>
                <a:gd name="f405" fmla="val 755"/>
                <a:gd name="f406" fmla="val 367"/>
                <a:gd name="f407" fmla="val 365"/>
                <a:gd name="f408" fmla="val 762"/>
                <a:gd name="f409" fmla="val 363"/>
                <a:gd name="f410" fmla="val 817"/>
                <a:gd name="f411" fmla="val 872"/>
                <a:gd name="f412" fmla="val 291"/>
                <a:gd name="f413" fmla="val 927"/>
                <a:gd name="f414" fmla="val 255"/>
                <a:gd name="f415" fmla="val 970"/>
                <a:gd name="f416" fmla="val 228"/>
                <a:gd name="f417" fmla="val 1012"/>
                <a:gd name="f418" fmla="val 173"/>
                <a:gd name="f419" fmla="val 1082"/>
                <a:gd name="f420" fmla="val 154"/>
                <a:gd name="f421" fmla="val 1083"/>
                <a:gd name="f422" fmla="val 117"/>
                <a:gd name="f423" fmla="val 1057"/>
                <a:gd name="f424" fmla="val 97"/>
                <a:gd name="f425" fmla="val 1040"/>
                <a:gd name="f426" fmla="val 83"/>
                <a:gd name="f427" fmla="val 84"/>
                <a:gd name="f428" fmla="val 999"/>
                <a:gd name="f429" fmla="val 914"/>
                <a:gd name="f430" fmla="val 152"/>
                <a:gd name="f431" fmla="val 829"/>
                <a:gd name="f432" fmla="val 208"/>
                <a:gd name="f433" fmla="val 744"/>
                <a:gd name="f434" fmla="val 729"/>
                <a:gd name="f435" fmla="val 272"/>
                <a:gd name="f436" fmla="val 714"/>
                <a:gd name="f437" fmla="val 282"/>
                <a:gd name="f438" fmla="val 717"/>
                <a:gd name="f439" fmla="val 486"/>
                <a:gd name="f440" fmla="val 816"/>
                <a:gd name="f441" fmla="val 483"/>
                <a:gd name="f442" fmla="val 901"/>
                <a:gd name="f443" fmla="val 373"/>
                <a:gd name="f444" fmla="val 1072"/>
                <a:gd name="f445" fmla="val 1090"/>
                <a:gd name="f446" fmla="val 306"/>
                <a:gd name="f447" fmla="val 1096"/>
                <a:gd name="f448" fmla="val 1089"/>
                <a:gd name="f449" fmla="val 270"/>
                <a:gd name="f450" fmla="val 1079"/>
                <a:gd name="f451" fmla="val 234"/>
                <a:gd name="f452" fmla="val 1047"/>
                <a:gd name="f453" fmla="val 223"/>
                <a:gd name="f454" fmla="val 1017"/>
                <a:gd name="f455" fmla="val 242"/>
                <a:gd name="f456" fmla="val 958"/>
                <a:gd name="f457" fmla="val 281"/>
                <a:gd name="f458" fmla="val 899"/>
                <a:gd name="f459" fmla="val 358"/>
                <a:gd name="f460" fmla="val 403"/>
                <a:gd name="f461" fmla="val 431"/>
                <a:gd name="f462" fmla="val 795"/>
                <a:gd name="f463" fmla="val 262"/>
                <a:gd name="f464" fmla="val 247"/>
                <a:gd name="f465" fmla="val 722"/>
                <a:gd name="f466" fmla="val 745"/>
                <a:gd name="f467" fmla="val 217"/>
                <a:gd name="f468" fmla="val 187"/>
                <a:gd name="f469" fmla="val 838"/>
                <a:gd name="f470" fmla="val 156"/>
                <a:gd name="f471" fmla="val 885"/>
                <a:gd name="f472" fmla="val 126"/>
                <a:gd name="f473" fmla="val 902"/>
                <a:gd name="f474" fmla="val 115"/>
                <a:gd name="f475" fmla="val 911"/>
                <a:gd name="f476" fmla="val 909"/>
                <a:gd name="f477" fmla="val 81"/>
                <a:gd name="f478" fmla="val 906"/>
                <a:gd name="f479" fmla="val 44"/>
                <a:gd name="f480" fmla="val 26"/>
                <a:gd name="f481" fmla="val 836"/>
                <a:gd name="f482" fmla="val 47"/>
                <a:gd name="f483" fmla="val 766"/>
                <a:gd name="f484" fmla="val 92"/>
                <a:gd name="f485" fmla="val 696"/>
                <a:gd name="f486" fmla="val 137"/>
                <a:gd name="f487" fmla="val 627"/>
                <a:gd name="f488" fmla="val 182"/>
                <a:gd name="f489" fmla="val 621"/>
                <a:gd name="f490" fmla="val 190"/>
                <a:gd name="f491" fmla="val 194"/>
                <a:gd name="f492" fmla="val 631"/>
                <a:gd name="f493" fmla="val 653"/>
                <a:gd name="f494" fmla="val 239"/>
                <a:gd name="f495" fmla="val 896"/>
                <a:gd name="f496" fmla="val 567"/>
                <a:gd name="f497" fmla="val 951"/>
                <a:gd name="f498" fmla="val 1007"/>
                <a:gd name="f499" fmla="val 494"/>
                <a:gd name="f500" fmla="val 1024"/>
                <a:gd name="f501" fmla="val 460"/>
                <a:gd name="f502" fmla="val 1006"/>
                <a:gd name="f503" fmla="val 984"/>
                <a:gd name="f504" fmla="val 421"/>
                <a:gd name="f505" fmla="val 966"/>
                <a:gd name="f506" fmla="val 825"/>
                <a:gd name="f507" fmla="val 522"/>
                <a:gd name="f508" fmla="val 820"/>
                <a:gd name="f509" fmla="val 525"/>
                <a:gd name="f510" fmla="val 819"/>
                <a:gd name="f511" fmla="val 528"/>
                <a:gd name="f512" fmla="val 821"/>
                <a:gd name="f513" fmla="val 534"/>
                <a:gd name="f514" fmla="val 827"/>
                <a:gd name="f515" fmla="val 557"/>
                <a:gd name="f516" fmla="val 832"/>
                <a:gd name="f517" fmla="val 580"/>
                <a:gd name="f518" fmla="val 680"/>
                <a:gd name="f519" fmla="val 690"/>
                <a:gd name="f520" fmla="val 730"/>
                <a:gd name="f521" fmla="val 1062"/>
                <a:gd name="f522" fmla="val 736"/>
                <a:gd name="f523" fmla="val 1067"/>
                <a:gd name="f524" fmla="val 1133"/>
                <a:gd name="f525" fmla="val 1155"/>
                <a:gd name="f526" fmla="val 761"/>
                <a:gd name="f527" fmla="val 1131"/>
                <a:gd name="f528" fmla="val 1108"/>
                <a:gd name="f529" fmla="val 1086"/>
                <a:gd name="f530" fmla="val 1068"/>
                <a:gd name="f531" fmla="val 779"/>
                <a:gd name="f532" fmla="val 818"/>
                <a:gd name="f533" fmla="val 828"/>
                <a:gd name="f534" fmla="val 1049"/>
                <a:gd name="f535" fmla="val 1037"/>
                <a:gd name="f536" fmla="val 1018"/>
                <a:gd name="f537" fmla="val 1003"/>
                <a:gd name="f538" fmla="val 992"/>
                <a:gd name="f539" fmla="val 981"/>
                <a:gd name="f540" fmla="val 969"/>
                <a:gd name="f541" fmla="val 748"/>
                <a:gd name="f542" fmla="val 980"/>
                <a:gd name="f543" fmla="val 990"/>
                <a:gd name="f544" fmla="val 712"/>
                <a:gd name="f545" fmla="val 691"/>
                <a:gd name="f546" fmla="val 1038"/>
                <a:gd name="f547" fmla="val 514"/>
                <a:gd name="f548" fmla="val 203"/>
                <a:gd name="f549" fmla="val 197"/>
                <a:gd name="f550" fmla="val 546"/>
                <a:gd name="f551" fmla="val 175"/>
                <a:gd name="f552" fmla="val 511"/>
                <a:gd name="f553" fmla="val 149"/>
                <a:gd name="f554" fmla="val 493"/>
                <a:gd name="f555" fmla="val 151"/>
                <a:gd name="f556" fmla="val 499"/>
                <a:gd name="f557" fmla="val 170"/>
                <a:gd name="f558" fmla="val 506"/>
                <a:gd name="f559" fmla="+- 0 0 -90"/>
                <a:gd name="f560" fmla="*/ f3 1 1134"/>
                <a:gd name="f561" fmla="*/ f4 1 1193"/>
                <a:gd name="f562" fmla="val f5"/>
                <a:gd name="f563" fmla="val f6"/>
                <a:gd name="f564" fmla="val f7"/>
                <a:gd name="f565" fmla="*/ f559 f0 1"/>
                <a:gd name="f566" fmla="+- f564 0 f562"/>
                <a:gd name="f567" fmla="+- f563 0 f562"/>
                <a:gd name="f568" fmla="*/ f565 1 f2"/>
                <a:gd name="f569" fmla="*/ f567 1 1134"/>
                <a:gd name="f570" fmla="*/ f566 1 1193"/>
                <a:gd name="f571" fmla="*/ 948 f567 1"/>
                <a:gd name="f572" fmla="*/ 85 f566 1"/>
                <a:gd name="f573" fmla="*/ 1081 f567 1"/>
                <a:gd name="f574" fmla="*/ 201 f566 1"/>
                <a:gd name="f575" fmla="*/ 1097 f567 1"/>
                <a:gd name="f576" fmla="*/ 347 f566 1"/>
                <a:gd name="f577" fmla="*/ 1060 f567 1"/>
                <a:gd name="f578" fmla="*/ 449 f566 1"/>
                <a:gd name="f579" fmla="*/ 856 f567 1"/>
                <a:gd name="f580" fmla="*/ 638 f566 1"/>
                <a:gd name="f581" fmla="*/ 811 f567 1"/>
                <a:gd name="f582" fmla="*/ 956 f566 1"/>
                <a:gd name="f583" fmla="*/ 867 f567 1"/>
                <a:gd name="f584" fmla="*/ 1010 f566 1"/>
                <a:gd name="f585" fmla="*/ 810 f567 1"/>
                <a:gd name="f586" fmla="*/ 1100 f566 1"/>
                <a:gd name="f587" fmla="*/ 721 f567 1"/>
                <a:gd name="f588" fmla="*/ 1193 f566 1"/>
                <a:gd name="f589" fmla="*/ 697 f567 1"/>
                <a:gd name="f590" fmla="*/ 641 f567 1"/>
                <a:gd name="f591" fmla="*/ 1032 f566 1"/>
                <a:gd name="f592" fmla="*/ 409 f567 1"/>
                <a:gd name="f593" fmla="*/ 890 f566 1"/>
                <a:gd name="f594" fmla="*/ 258 f567 1"/>
                <a:gd name="f595" fmla="*/ 957 f566 1"/>
                <a:gd name="f596" fmla="*/ 16 f567 1"/>
                <a:gd name="f597" fmla="*/ 540 f566 1"/>
                <a:gd name="f598" fmla="*/ 320 f567 1"/>
                <a:gd name="f599" fmla="*/ 305 f566 1"/>
                <a:gd name="f600" fmla="*/ 347 f567 1"/>
                <a:gd name="f601" fmla="*/ 30 f566 1"/>
                <a:gd name="f602" fmla="*/ 571 f567 1"/>
                <a:gd name="f603" fmla="*/ 161 f566 1"/>
                <a:gd name="f604" fmla="*/ 848 f567 1"/>
                <a:gd name="f605" fmla="*/ 0 f566 1"/>
                <a:gd name="f606" fmla="*/ 515 f567 1"/>
                <a:gd name="f607" fmla="*/ 746 f566 1"/>
                <a:gd name="f608" fmla="*/ 780 f567 1"/>
                <a:gd name="f609" fmla="*/ 642 f566 1"/>
                <a:gd name="f610" fmla="*/ 569 f567 1"/>
                <a:gd name="f611" fmla="*/ 220 f566 1"/>
                <a:gd name="f612" fmla="*/ 442 f567 1"/>
                <a:gd name="f613" fmla="*/ 127 f566 1"/>
                <a:gd name="f614" fmla="*/ 361 f567 1"/>
                <a:gd name="f615" fmla="*/ 186 f566 1"/>
                <a:gd name="f616" fmla="*/ 251 f567 1"/>
                <a:gd name="f617" fmla="*/ 463 f566 1"/>
                <a:gd name="f618" fmla="*/ 284 f567 1"/>
                <a:gd name="f619" fmla="*/ 926 f566 1"/>
                <a:gd name="f620" fmla="*/ 49 f567 1"/>
                <a:gd name="f621" fmla="*/ 564 f566 1"/>
                <a:gd name="f622" fmla="*/ 663 f567 1"/>
                <a:gd name="f623" fmla="*/ 764 f566 1"/>
                <a:gd name="f624" fmla="*/ 481 f567 1"/>
                <a:gd name="f625" fmla="*/ 814 f566 1"/>
                <a:gd name="f626" fmla="*/ 607 f567 1"/>
                <a:gd name="f627" fmla="*/ 975 f566 1"/>
                <a:gd name="f628" fmla="*/ 720 f567 1"/>
                <a:gd name="f629" fmla="*/ 930 f566 1"/>
                <a:gd name="f630" fmla="*/ 805 f567 1"/>
                <a:gd name="f631" fmla="*/ 751 f566 1"/>
                <a:gd name="f632" fmla="*/ 762 f567 1"/>
                <a:gd name="f633" fmla="*/ 363 f566 1"/>
                <a:gd name="f634" fmla="*/ 1057 f567 1"/>
                <a:gd name="f635" fmla="*/ 97 f566 1"/>
                <a:gd name="f636" fmla="*/ 699 f567 1"/>
                <a:gd name="f637" fmla="*/ 292 f566 1"/>
                <a:gd name="f638" fmla="*/ 816 f567 1"/>
                <a:gd name="f639" fmla="*/ 483 f566 1"/>
                <a:gd name="f640" fmla="*/ 1017 f567 1"/>
                <a:gd name="f641" fmla="*/ 242 f566 1"/>
                <a:gd name="f642" fmla="*/ 808 f567 1"/>
                <a:gd name="f643" fmla="*/ 488 f566 1"/>
                <a:gd name="f644" fmla="*/ 885 f567 1"/>
                <a:gd name="f645" fmla="*/ 126 f566 1"/>
                <a:gd name="f646" fmla="*/ 627 f567 1"/>
                <a:gd name="f647" fmla="*/ 182 f566 1"/>
                <a:gd name="f648" fmla="*/ 837 f567 1"/>
                <a:gd name="f649" fmla="*/ 603 f566 1"/>
                <a:gd name="f650" fmla="*/ 443 f566 1"/>
                <a:gd name="f651" fmla="*/ 821 f567 1"/>
                <a:gd name="f652" fmla="*/ 534 f566 1"/>
                <a:gd name="f653" fmla="*/ 707 f567 1"/>
                <a:gd name="f654" fmla="*/ 1061 f566 1"/>
                <a:gd name="f655" fmla="*/ 773 f567 1"/>
                <a:gd name="f656" fmla="*/ 1155 f566 1"/>
                <a:gd name="f657" fmla="*/ 828 f567 1"/>
                <a:gd name="f658" fmla="*/ 1062 f566 1"/>
                <a:gd name="f659" fmla="*/ 1003 f566 1"/>
                <a:gd name="f660" fmla="*/ 736 f567 1"/>
                <a:gd name="f661" fmla="*/ 1001 f566 1"/>
                <a:gd name="f662" fmla="*/ 680 f567 1"/>
                <a:gd name="f663" fmla="*/ 494 f567 1"/>
                <a:gd name="f664" fmla="*/ 149 f566 1"/>
                <a:gd name="f665" fmla="+- f568 0 f1"/>
                <a:gd name="f666" fmla="*/ f571 1 1134"/>
                <a:gd name="f667" fmla="*/ f572 1 1193"/>
                <a:gd name="f668" fmla="*/ f573 1 1134"/>
                <a:gd name="f669" fmla="*/ f574 1 1193"/>
                <a:gd name="f670" fmla="*/ f575 1 1134"/>
                <a:gd name="f671" fmla="*/ f576 1 1193"/>
                <a:gd name="f672" fmla="*/ f577 1 1134"/>
                <a:gd name="f673" fmla="*/ f578 1 1193"/>
                <a:gd name="f674" fmla="*/ f579 1 1134"/>
                <a:gd name="f675" fmla="*/ f580 1 1193"/>
                <a:gd name="f676" fmla="*/ f581 1 1134"/>
                <a:gd name="f677" fmla="*/ f582 1 1193"/>
                <a:gd name="f678" fmla="*/ f583 1 1134"/>
                <a:gd name="f679" fmla="*/ f584 1 1193"/>
                <a:gd name="f680" fmla="*/ f585 1 1134"/>
                <a:gd name="f681" fmla="*/ f586 1 1193"/>
                <a:gd name="f682" fmla="*/ f587 1 1134"/>
                <a:gd name="f683" fmla="*/ f588 1 1193"/>
                <a:gd name="f684" fmla="*/ f589 1 1134"/>
                <a:gd name="f685" fmla="*/ f590 1 1134"/>
                <a:gd name="f686" fmla="*/ f591 1 1193"/>
                <a:gd name="f687" fmla="*/ f592 1 1134"/>
                <a:gd name="f688" fmla="*/ f593 1 1193"/>
                <a:gd name="f689" fmla="*/ f594 1 1134"/>
                <a:gd name="f690" fmla="*/ f595 1 1193"/>
                <a:gd name="f691" fmla="*/ f596 1 1134"/>
                <a:gd name="f692" fmla="*/ f597 1 1193"/>
                <a:gd name="f693" fmla="*/ f598 1 1134"/>
                <a:gd name="f694" fmla="*/ f599 1 1193"/>
                <a:gd name="f695" fmla="*/ f600 1 1134"/>
                <a:gd name="f696" fmla="*/ f601 1 1193"/>
                <a:gd name="f697" fmla="*/ f602 1 1134"/>
                <a:gd name="f698" fmla="*/ f603 1 1193"/>
                <a:gd name="f699" fmla="*/ f604 1 1134"/>
                <a:gd name="f700" fmla="*/ f605 1 1193"/>
                <a:gd name="f701" fmla="*/ f606 1 1134"/>
                <a:gd name="f702" fmla="*/ f607 1 1193"/>
                <a:gd name="f703" fmla="*/ f608 1 1134"/>
                <a:gd name="f704" fmla="*/ f609 1 1193"/>
                <a:gd name="f705" fmla="*/ f610 1 1134"/>
                <a:gd name="f706" fmla="*/ f611 1 1193"/>
                <a:gd name="f707" fmla="*/ f612 1 1134"/>
                <a:gd name="f708" fmla="*/ f613 1 1193"/>
                <a:gd name="f709" fmla="*/ f614 1 1134"/>
                <a:gd name="f710" fmla="*/ f615 1 1193"/>
                <a:gd name="f711" fmla="*/ f616 1 1134"/>
                <a:gd name="f712" fmla="*/ f617 1 1193"/>
                <a:gd name="f713" fmla="*/ f618 1 1134"/>
                <a:gd name="f714" fmla="*/ f619 1 1193"/>
                <a:gd name="f715" fmla="*/ f620 1 1134"/>
                <a:gd name="f716" fmla="*/ f621 1 1193"/>
                <a:gd name="f717" fmla="*/ f622 1 1134"/>
                <a:gd name="f718" fmla="*/ f623 1 1193"/>
                <a:gd name="f719" fmla="*/ f624 1 1134"/>
                <a:gd name="f720" fmla="*/ f625 1 1193"/>
                <a:gd name="f721" fmla="*/ f626 1 1134"/>
                <a:gd name="f722" fmla="*/ f627 1 1193"/>
                <a:gd name="f723" fmla="*/ f628 1 1134"/>
                <a:gd name="f724" fmla="*/ f629 1 1193"/>
                <a:gd name="f725" fmla="*/ f630 1 1134"/>
                <a:gd name="f726" fmla="*/ f631 1 1193"/>
                <a:gd name="f727" fmla="*/ f632 1 1134"/>
                <a:gd name="f728" fmla="*/ f633 1 1193"/>
                <a:gd name="f729" fmla="*/ f634 1 1134"/>
                <a:gd name="f730" fmla="*/ f635 1 1193"/>
                <a:gd name="f731" fmla="*/ f636 1 1134"/>
                <a:gd name="f732" fmla="*/ f637 1 1193"/>
                <a:gd name="f733" fmla="*/ f638 1 1134"/>
                <a:gd name="f734" fmla="*/ f639 1 1193"/>
                <a:gd name="f735" fmla="*/ f640 1 1134"/>
                <a:gd name="f736" fmla="*/ f641 1 1193"/>
                <a:gd name="f737" fmla="*/ f642 1 1134"/>
                <a:gd name="f738" fmla="*/ f643 1 1193"/>
                <a:gd name="f739" fmla="*/ f644 1 1134"/>
                <a:gd name="f740" fmla="*/ f645 1 1193"/>
                <a:gd name="f741" fmla="*/ f646 1 1134"/>
                <a:gd name="f742" fmla="*/ f647 1 1193"/>
                <a:gd name="f743" fmla="*/ f648 1 1134"/>
                <a:gd name="f744" fmla="*/ f649 1 1193"/>
                <a:gd name="f745" fmla="*/ f650 1 1193"/>
                <a:gd name="f746" fmla="*/ f651 1 1134"/>
                <a:gd name="f747" fmla="*/ f652 1 1193"/>
                <a:gd name="f748" fmla="*/ f653 1 1134"/>
                <a:gd name="f749" fmla="*/ f654 1 1193"/>
                <a:gd name="f750" fmla="*/ f655 1 1134"/>
                <a:gd name="f751" fmla="*/ f656 1 1193"/>
                <a:gd name="f752" fmla="*/ f657 1 1134"/>
                <a:gd name="f753" fmla="*/ f658 1 1193"/>
                <a:gd name="f754" fmla="*/ f659 1 1193"/>
                <a:gd name="f755" fmla="*/ f660 1 1134"/>
                <a:gd name="f756" fmla="*/ f661 1 1193"/>
                <a:gd name="f757" fmla="*/ f662 1 1134"/>
                <a:gd name="f758" fmla="*/ f663 1 1134"/>
                <a:gd name="f759" fmla="*/ f664 1 1193"/>
                <a:gd name="f760" fmla="*/ 0 1 f569"/>
                <a:gd name="f761" fmla="*/ f563 1 f569"/>
                <a:gd name="f762" fmla="*/ 0 1 f570"/>
                <a:gd name="f763" fmla="*/ f564 1 f570"/>
                <a:gd name="f764" fmla="*/ f666 1 f569"/>
                <a:gd name="f765" fmla="*/ f667 1 f570"/>
                <a:gd name="f766" fmla="*/ f668 1 f569"/>
                <a:gd name="f767" fmla="*/ f669 1 f570"/>
                <a:gd name="f768" fmla="*/ f670 1 f569"/>
                <a:gd name="f769" fmla="*/ f671 1 f570"/>
                <a:gd name="f770" fmla="*/ f672 1 f569"/>
                <a:gd name="f771" fmla="*/ f673 1 f570"/>
                <a:gd name="f772" fmla="*/ f674 1 f569"/>
                <a:gd name="f773" fmla="*/ f675 1 f570"/>
                <a:gd name="f774" fmla="*/ f676 1 f569"/>
                <a:gd name="f775" fmla="*/ f677 1 f570"/>
                <a:gd name="f776" fmla="*/ f678 1 f569"/>
                <a:gd name="f777" fmla="*/ f679 1 f570"/>
                <a:gd name="f778" fmla="*/ f680 1 f569"/>
                <a:gd name="f779" fmla="*/ f681 1 f570"/>
                <a:gd name="f780" fmla="*/ f682 1 f569"/>
                <a:gd name="f781" fmla="*/ f683 1 f570"/>
                <a:gd name="f782" fmla="*/ f684 1 f569"/>
                <a:gd name="f783" fmla="*/ f685 1 f569"/>
                <a:gd name="f784" fmla="*/ f686 1 f570"/>
                <a:gd name="f785" fmla="*/ f687 1 f569"/>
                <a:gd name="f786" fmla="*/ f688 1 f570"/>
                <a:gd name="f787" fmla="*/ f689 1 f569"/>
                <a:gd name="f788" fmla="*/ f690 1 f570"/>
                <a:gd name="f789" fmla="*/ f691 1 f569"/>
                <a:gd name="f790" fmla="*/ f692 1 f570"/>
                <a:gd name="f791" fmla="*/ f693 1 f569"/>
                <a:gd name="f792" fmla="*/ f694 1 f570"/>
                <a:gd name="f793" fmla="*/ f695 1 f569"/>
                <a:gd name="f794" fmla="*/ f696 1 f570"/>
                <a:gd name="f795" fmla="*/ f697 1 f569"/>
                <a:gd name="f796" fmla="*/ f698 1 f570"/>
                <a:gd name="f797" fmla="*/ f699 1 f569"/>
                <a:gd name="f798" fmla="*/ f700 1 f570"/>
                <a:gd name="f799" fmla="*/ f701 1 f569"/>
                <a:gd name="f800" fmla="*/ f702 1 f570"/>
                <a:gd name="f801" fmla="*/ f703 1 f569"/>
                <a:gd name="f802" fmla="*/ f704 1 f570"/>
                <a:gd name="f803" fmla="*/ f705 1 f569"/>
                <a:gd name="f804" fmla="*/ f706 1 f570"/>
                <a:gd name="f805" fmla="*/ f707 1 f569"/>
                <a:gd name="f806" fmla="*/ f708 1 f570"/>
                <a:gd name="f807" fmla="*/ f709 1 f569"/>
                <a:gd name="f808" fmla="*/ f710 1 f570"/>
                <a:gd name="f809" fmla="*/ f711 1 f569"/>
                <a:gd name="f810" fmla="*/ f712 1 f570"/>
                <a:gd name="f811" fmla="*/ f713 1 f569"/>
                <a:gd name="f812" fmla="*/ f714 1 f570"/>
                <a:gd name="f813" fmla="*/ f715 1 f569"/>
                <a:gd name="f814" fmla="*/ f716 1 f570"/>
                <a:gd name="f815" fmla="*/ f717 1 f569"/>
                <a:gd name="f816" fmla="*/ f718 1 f570"/>
                <a:gd name="f817" fmla="*/ f719 1 f569"/>
                <a:gd name="f818" fmla="*/ f720 1 f570"/>
                <a:gd name="f819" fmla="*/ f721 1 f569"/>
                <a:gd name="f820" fmla="*/ f722 1 f570"/>
                <a:gd name="f821" fmla="*/ f723 1 f569"/>
                <a:gd name="f822" fmla="*/ f724 1 f570"/>
                <a:gd name="f823" fmla="*/ f725 1 f569"/>
                <a:gd name="f824" fmla="*/ f726 1 f570"/>
                <a:gd name="f825" fmla="*/ f727 1 f569"/>
                <a:gd name="f826" fmla="*/ f728 1 f570"/>
                <a:gd name="f827" fmla="*/ f729 1 f569"/>
                <a:gd name="f828" fmla="*/ f730 1 f570"/>
                <a:gd name="f829" fmla="*/ f731 1 f569"/>
                <a:gd name="f830" fmla="*/ f732 1 f570"/>
                <a:gd name="f831" fmla="*/ f733 1 f569"/>
                <a:gd name="f832" fmla="*/ f734 1 f570"/>
                <a:gd name="f833" fmla="*/ f735 1 f569"/>
                <a:gd name="f834" fmla="*/ f736 1 f570"/>
                <a:gd name="f835" fmla="*/ f737 1 f569"/>
                <a:gd name="f836" fmla="*/ f738 1 f570"/>
                <a:gd name="f837" fmla="*/ f739 1 f569"/>
                <a:gd name="f838" fmla="*/ f740 1 f570"/>
                <a:gd name="f839" fmla="*/ f741 1 f569"/>
                <a:gd name="f840" fmla="*/ f742 1 f570"/>
                <a:gd name="f841" fmla="*/ f743 1 f569"/>
                <a:gd name="f842" fmla="*/ f744 1 f570"/>
                <a:gd name="f843" fmla="*/ f745 1 f570"/>
                <a:gd name="f844" fmla="*/ f746 1 f569"/>
                <a:gd name="f845" fmla="*/ f747 1 f570"/>
                <a:gd name="f846" fmla="*/ f748 1 f569"/>
                <a:gd name="f847" fmla="*/ f749 1 f570"/>
                <a:gd name="f848" fmla="*/ f750 1 f569"/>
                <a:gd name="f849" fmla="*/ f751 1 f570"/>
                <a:gd name="f850" fmla="*/ f752 1 f569"/>
                <a:gd name="f851" fmla="*/ f753 1 f570"/>
                <a:gd name="f852" fmla="*/ f754 1 f570"/>
                <a:gd name="f853" fmla="*/ f755 1 f569"/>
                <a:gd name="f854" fmla="*/ f756 1 f570"/>
                <a:gd name="f855" fmla="*/ f757 1 f569"/>
                <a:gd name="f856" fmla="*/ f758 1 f569"/>
                <a:gd name="f857" fmla="*/ f759 1 f570"/>
                <a:gd name="f858" fmla="*/ f760 f560 1"/>
                <a:gd name="f859" fmla="*/ f761 f560 1"/>
                <a:gd name="f860" fmla="*/ f763 f561 1"/>
                <a:gd name="f861" fmla="*/ f762 f561 1"/>
                <a:gd name="f862" fmla="*/ f764 f560 1"/>
                <a:gd name="f863" fmla="*/ f765 f561 1"/>
                <a:gd name="f864" fmla="*/ f766 f560 1"/>
                <a:gd name="f865" fmla="*/ f767 f561 1"/>
                <a:gd name="f866" fmla="*/ f768 f560 1"/>
                <a:gd name="f867" fmla="*/ f769 f561 1"/>
                <a:gd name="f868" fmla="*/ f770 f560 1"/>
                <a:gd name="f869" fmla="*/ f771 f561 1"/>
                <a:gd name="f870" fmla="*/ f772 f560 1"/>
                <a:gd name="f871" fmla="*/ f773 f561 1"/>
                <a:gd name="f872" fmla="*/ f774 f560 1"/>
                <a:gd name="f873" fmla="*/ f775 f561 1"/>
                <a:gd name="f874" fmla="*/ f776 f560 1"/>
                <a:gd name="f875" fmla="*/ f777 f561 1"/>
                <a:gd name="f876" fmla="*/ f778 f560 1"/>
                <a:gd name="f877" fmla="*/ f779 f561 1"/>
                <a:gd name="f878" fmla="*/ f780 f560 1"/>
                <a:gd name="f879" fmla="*/ f781 f561 1"/>
                <a:gd name="f880" fmla="*/ f782 f560 1"/>
                <a:gd name="f881" fmla="*/ f783 f560 1"/>
                <a:gd name="f882" fmla="*/ f784 f561 1"/>
                <a:gd name="f883" fmla="*/ f785 f560 1"/>
                <a:gd name="f884" fmla="*/ f786 f561 1"/>
                <a:gd name="f885" fmla="*/ f787 f560 1"/>
                <a:gd name="f886" fmla="*/ f788 f561 1"/>
                <a:gd name="f887" fmla="*/ f789 f560 1"/>
                <a:gd name="f888" fmla="*/ f790 f561 1"/>
                <a:gd name="f889" fmla="*/ f791 f560 1"/>
                <a:gd name="f890" fmla="*/ f792 f561 1"/>
                <a:gd name="f891" fmla="*/ f793 f560 1"/>
                <a:gd name="f892" fmla="*/ f794 f561 1"/>
                <a:gd name="f893" fmla="*/ f795 f560 1"/>
                <a:gd name="f894" fmla="*/ f796 f561 1"/>
                <a:gd name="f895" fmla="*/ f797 f560 1"/>
                <a:gd name="f896" fmla="*/ f798 f561 1"/>
                <a:gd name="f897" fmla="*/ f799 f560 1"/>
                <a:gd name="f898" fmla="*/ f800 f561 1"/>
                <a:gd name="f899" fmla="*/ f801 f560 1"/>
                <a:gd name="f900" fmla="*/ f802 f561 1"/>
                <a:gd name="f901" fmla="*/ f803 f560 1"/>
                <a:gd name="f902" fmla="*/ f804 f561 1"/>
                <a:gd name="f903" fmla="*/ f805 f560 1"/>
                <a:gd name="f904" fmla="*/ f806 f561 1"/>
                <a:gd name="f905" fmla="*/ f807 f560 1"/>
                <a:gd name="f906" fmla="*/ f808 f561 1"/>
                <a:gd name="f907" fmla="*/ f809 f560 1"/>
                <a:gd name="f908" fmla="*/ f810 f561 1"/>
                <a:gd name="f909" fmla="*/ f811 f560 1"/>
                <a:gd name="f910" fmla="*/ f812 f561 1"/>
                <a:gd name="f911" fmla="*/ f813 f560 1"/>
                <a:gd name="f912" fmla="*/ f814 f561 1"/>
                <a:gd name="f913" fmla="*/ f815 f560 1"/>
                <a:gd name="f914" fmla="*/ f816 f561 1"/>
                <a:gd name="f915" fmla="*/ f817 f560 1"/>
                <a:gd name="f916" fmla="*/ f818 f561 1"/>
                <a:gd name="f917" fmla="*/ f819 f560 1"/>
                <a:gd name="f918" fmla="*/ f820 f561 1"/>
                <a:gd name="f919" fmla="*/ f821 f560 1"/>
                <a:gd name="f920" fmla="*/ f822 f561 1"/>
                <a:gd name="f921" fmla="*/ f823 f560 1"/>
                <a:gd name="f922" fmla="*/ f824 f561 1"/>
                <a:gd name="f923" fmla="*/ f825 f560 1"/>
                <a:gd name="f924" fmla="*/ f826 f561 1"/>
                <a:gd name="f925" fmla="*/ f827 f560 1"/>
                <a:gd name="f926" fmla="*/ f828 f561 1"/>
                <a:gd name="f927" fmla="*/ f829 f560 1"/>
                <a:gd name="f928" fmla="*/ f830 f561 1"/>
                <a:gd name="f929" fmla="*/ f831 f560 1"/>
                <a:gd name="f930" fmla="*/ f832 f561 1"/>
                <a:gd name="f931" fmla="*/ f833 f560 1"/>
                <a:gd name="f932" fmla="*/ f834 f561 1"/>
                <a:gd name="f933" fmla="*/ f835 f560 1"/>
                <a:gd name="f934" fmla="*/ f836 f561 1"/>
                <a:gd name="f935" fmla="*/ f837 f560 1"/>
                <a:gd name="f936" fmla="*/ f838 f561 1"/>
                <a:gd name="f937" fmla="*/ f839 f560 1"/>
                <a:gd name="f938" fmla="*/ f840 f561 1"/>
                <a:gd name="f939" fmla="*/ f841 f560 1"/>
                <a:gd name="f940" fmla="*/ f842 f561 1"/>
                <a:gd name="f941" fmla="*/ f843 f561 1"/>
                <a:gd name="f942" fmla="*/ f844 f560 1"/>
                <a:gd name="f943" fmla="*/ f845 f561 1"/>
                <a:gd name="f944" fmla="*/ f846 f560 1"/>
                <a:gd name="f945" fmla="*/ f847 f561 1"/>
                <a:gd name="f946" fmla="*/ f848 f560 1"/>
                <a:gd name="f947" fmla="*/ f849 f561 1"/>
                <a:gd name="f948" fmla="*/ f850 f560 1"/>
                <a:gd name="f949" fmla="*/ f851 f561 1"/>
                <a:gd name="f950" fmla="*/ f852 f561 1"/>
                <a:gd name="f951" fmla="*/ f853 f560 1"/>
                <a:gd name="f952" fmla="*/ f854 f561 1"/>
                <a:gd name="f953" fmla="*/ f855 f560 1"/>
                <a:gd name="f954" fmla="*/ f856 f560 1"/>
                <a:gd name="f955" fmla="*/ f857 f561 1"/>
              </a:gdLst>
              <a:ahLst/>
              <a:cxnLst>
                <a:cxn ang="3cd4">
                  <a:pos x="hc" y="t"/>
                </a:cxn>
                <a:cxn ang="0">
                  <a:pos x="r" y="vc"/>
                </a:cxn>
                <a:cxn ang="cd4">
                  <a:pos x="hc" y="b"/>
                </a:cxn>
                <a:cxn ang="cd2">
                  <a:pos x="l" y="vc"/>
                </a:cxn>
                <a:cxn ang="f665">
                  <a:pos x="f862" y="f863"/>
                </a:cxn>
                <a:cxn ang="f665">
                  <a:pos x="f864" y="f865"/>
                </a:cxn>
                <a:cxn ang="f665">
                  <a:pos x="f866" y="f867"/>
                </a:cxn>
                <a:cxn ang="f665">
                  <a:pos x="f868" y="f869"/>
                </a:cxn>
                <a:cxn ang="f665">
                  <a:pos x="f870" y="f871"/>
                </a:cxn>
                <a:cxn ang="f665">
                  <a:pos x="f872" y="f873"/>
                </a:cxn>
                <a:cxn ang="f665">
                  <a:pos x="f874" y="f875"/>
                </a:cxn>
                <a:cxn ang="f665">
                  <a:pos x="f876" y="f877"/>
                </a:cxn>
                <a:cxn ang="f665">
                  <a:pos x="f878" y="f879"/>
                </a:cxn>
                <a:cxn ang="f665">
                  <a:pos x="f880" y="f877"/>
                </a:cxn>
                <a:cxn ang="f665">
                  <a:pos x="f881" y="f882"/>
                </a:cxn>
                <a:cxn ang="f665">
                  <a:pos x="f883" y="f884"/>
                </a:cxn>
                <a:cxn ang="f665">
                  <a:pos x="f885" y="f886"/>
                </a:cxn>
                <a:cxn ang="f665">
                  <a:pos x="f887" y="f888"/>
                </a:cxn>
                <a:cxn ang="f665">
                  <a:pos x="f889" y="f890"/>
                </a:cxn>
                <a:cxn ang="f665">
                  <a:pos x="f891" y="f892"/>
                </a:cxn>
                <a:cxn ang="f665">
                  <a:pos x="f893" y="f894"/>
                </a:cxn>
                <a:cxn ang="f665">
                  <a:pos x="f895" y="f896"/>
                </a:cxn>
                <a:cxn ang="f665">
                  <a:pos x="f897" y="f898"/>
                </a:cxn>
                <a:cxn ang="f665">
                  <a:pos x="f899" y="f900"/>
                </a:cxn>
                <a:cxn ang="f665">
                  <a:pos x="f901" y="f902"/>
                </a:cxn>
                <a:cxn ang="f665">
                  <a:pos x="f903" y="f904"/>
                </a:cxn>
                <a:cxn ang="f665">
                  <a:pos x="f905" y="f906"/>
                </a:cxn>
                <a:cxn ang="f665">
                  <a:pos x="f907" y="f908"/>
                </a:cxn>
                <a:cxn ang="f665">
                  <a:pos x="f909" y="f910"/>
                </a:cxn>
                <a:cxn ang="f665">
                  <a:pos x="f911" y="f912"/>
                </a:cxn>
                <a:cxn ang="f665">
                  <a:pos x="f913" y="f914"/>
                </a:cxn>
                <a:cxn ang="f665">
                  <a:pos x="f915" y="f916"/>
                </a:cxn>
                <a:cxn ang="f665">
                  <a:pos x="f917" y="f918"/>
                </a:cxn>
                <a:cxn ang="f665">
                  <a:pos x="f919" y="f920"/>
                </a:cxn>
                <a:cxn ang="f665">
                  <a:pos x="f921" y="f922"/>
                </a:cxn>
                <a:cxn ang="f665">
                  <a:pos x="f923" y="f924"/>
                </a:cxn>
                <a:cxn ang="f665">
                  <a:pos x="f925" y="f926"/>
                </a:cxn>
                <a:cxn ang="f665">
                  <a:pos x="f927" y="f928"/>
                </a:cxn>
                <a:cxn ang="f665">
                  <a:pos x="f929" y="f930"/>
                </a:cxn>
                <a:cxn ang="f665">
                  <a:pos x="f931" y="f932"/>
                </a:cxn>
                <a:cxn ang="f665">
                  <a:pos x="f933" y="f934"/>
                </a:cxn>
                <a:cxn ang="f665">
                  <a:pos x="f935" y="f936"/>
                </a:cxn>
                <a:cxn ang="f665">
                  <a:pos x="f937" y="f938"/>
                </a:cxn>
                <a:cxn ang="f665">
                  <a:pos x="f939" y="f940"/>
                </a:cxn>
                <a:cxn ang="f665">
                  <a:pos x="f931" y="f941"/>
                </a:cxn>
                <a:cxn ang="f665">
                  <a:pos x="f942" y="f943"/>
                </a:cxn>
                <a:cxn ang="f665">
                  <a:pos x="f944" y="f945"/>
                </a:cxn>
                <a:cxn ang="f665">
                  <a:pos x="f946" y="f947"/>
                </a:cxn>
                <a:cxn ang="f665">
                  <a:pos x="f948" y="f949"/>
                </a:cxn>
                <a:cxn ang="f665">
                  <a:pos x="f946" y="f950"/>
                </a:cxn>
                <a:cxn ang="f665">
                  <a:pos x="f951" y="f952"/>
                </a:cxn>
                <a:cxn ang="f665">
                  <a:pos x="f953" y="f945"/>
                </a:cxn>
                <a:cxn ang="f665">
                  <a:pos x="f954" y="f955"/>
                </a:cxn>
              </a:cxnLst>
              <a:rect l="f858" t="f861" r="f859" b="f860"/>
              <a:pathLst>
                <a:path w="1134" h="1193">
                  <a:moveTo>
                    <a:pt x="f8" y="f5"/>
                  </a:moveTo>
                  <a:cubicBezTo>
                    <a:pt x="f9" y="f10"/>
                    <a:pt x="f11" y="f12"/>
                    <a:pt x="f13" y="f14"/>
                  </a:cubicBezTo>
                  <a:cubicBezTo>
                    <a:pt x="f15" y="f16"/>
                    <a:pt x="f17" y="f18"/>
                    <a:pt x="f19" y="f20"/>
                  </a:cubicBezTo>
                  <a:cubicBezTo>
                    <a:pt x="f21" y="f22"/>
                    <a:pt x="f23" y="f24"/>
                    <a:pt x="f25" y="f26"/>
                  </a:cubicBezTo>
                  <a:cubicBezTo>
                    <a:pt x="f27" y="f28"/>
                    <a:pt x="f29" y="f18"/>
                    <a:pt x="f30" y="f31"/>
                  </a:cubicBezTo>
                  <a:cubicBezTo>
                    <a:pt x="f32" y="f33"/>
                    <a:pt x="f34" y="f35"/>
                    <a:pt x="f36" y="f37"/>
                  </a:cubicBezTo>
                  <a:cubicBezTo>
                    <a:pt x="f38" y="f39"/>
                    <a:pt x="f40" y="f41"/>
                    <a:pt x="f42" y="f43"/>
                  </a:cubicBezTo>
                  <a:cubicBezTo>
                    <a:pt x="f44" y="f45"/>
                    <a:pt x="f6" y="f46"/>
                    <a:pt x="f47" y="f48"/>
                  </a:cubicBezTo>
                  <a:cubicBezTo>
                    <a:pt x="f49" y="f50"/>
                    <a:pt x="f51" y="f52"/>
                    <a:pt x="f53" y="f54"/>
                  </a:cubicBezTo>
                  <a:cubicBezTo>
                    <a:pt x="f55" y="f56"/>
                    <a:pt x="f57" y="f58"/>
                    <a:pt x="f59" y="f60"/>
                  </a:cubicBezTo>
                  <a:cubicBezTo>
                    <a:pt x="f61" y="f62"/>
                    <a:pt x="f63" y="f64"/>
                    <a:pt x="f65" y="f66"/>
                  </a:cubicBezTo>
                  <a:cubicBezTo>
                    <a:pt x="f67" y="f68"/>
                    <a:pt x="f69" y="f70"/>
                    <a:pt x="f71" y="f72"/>
                  </a:cubicBezTo>
                  <a:cubicBezTo>
                    <a:pt x="f73" y="f74"/>
                    <a:pt x="f75" y="f76"/>
                    <a:pt x="f77" y="f78"/>
                  </a:cubicBezTo>
                  <a:cubicBezTo>
                    <a:pt x="f79" y="f80"/>
                    <a:pt x="f81" y="f82"/>
                    <a:pt x="f83" y="f84"/>
                  </a:cubicBezTo>
                  <a:cubicBezTo>
                    <a:pt x="f85" y="f86"/>
                    <a:pt x="f87" y="f88"/>
                    <a:pt x="f89" y="f90"/>
                  </a:cubicBezTo>
                  <a:cubicBezTo>
                    <a:pt x="f91" y="f92"/>
                    <a:pt x="f93" y="f94"/>
                    <a:pt x="f95" y="f96"/>
                  </a:cubicBezTo>
                  <a:cubicBezTo>
                    <a:pt x="f97" y="f98"/>
                    <a:pt x="f99" y="f100"/>
                    <a:pt x="f101" y="f81"/>
                  </a:cubicBezTo>
                  <a:cubicBezTo>
                    <a:pt x="f102" y="f103"/>
                    <a:pt x="f104" y="f105"/>
                    <a:pt x="f104" y="f106"/>
                  </a:cubicBezTo>
                  <a:cubicBezTo>
                    <a:pt x="f102" y="f107"/>
                    <a:pt x="f102" y="f108"/>
                    <a:pt x="f102" y="f109"/>
                  </a:cubicBezTo>
                  <a:cubicBezTo>
                    <a:pt x="f110" y="f109"/>
                    <a:pt x="f111" y="f109"/>
                    <a:pt x="f95" y="f109"/>
                  </a:cubicBezTo>
                  <a:cubicBezTo>
                    <a:pt x="f112" y="f113"/>
                    <a:pt x="f114" y="f115"/>
                    <a:pt x="f114" y="f116"/>
                  </a:cubicBezTo>
                  <a:cubicBezTo>
                    <a:pt x="f114" y="f117"/>
                    <a:pt x="f114" y="f69"/>
                    <a:pt x="f114" y="f118"/>
                  </a:cubicBezTo>
                  <a:cubicBezTo>
                    <a:pt x="f114" y="f119"/>
                    <a:pt x="f112" y="f120"/>
                    <a:pt x="f91" y="f120"/>
                  </a:cubicBezTo>
                  <a:cubicBezTo>
                    <a:pt x="f111" y="f120"/>
                    <a:pt x="f110" y="f120"/>
                    <a:pt x="f102" y="f120"/>
                  </a:cubicBezTo>
                  <a:cubicBezTo>
                    <a:pt x="f102" y="f121"/>
                    <a:pt x="f102" y="f122"/>
                    <a:pt x="f102" y="f123"/>
                  </a:cubicBezTo>
                  <a:cubicBezTo>
                    <a:pt x="f102" y="f124"/>
                    <a:pt x="f125" y="f7"/>
                    <a:pt x="f126" y="f7"/>
                  </a:cubicBezTo>
                  <a:cubicBezTo>
                    <a:pt x="f127" y="f7"/>
                    <a:pt x="f128" y="f7"/>
                    <a:pt x="f129" y="f7"/>
                  </a:cubicBezTo>
                  <a:cubicBezTo>
                    <a:pt x="f130" y="f7"/>
                    <a:pt x="f131" y="f132"/>
                    <a:pt x="f131" y="f133"/>
                  </a:cubicBezTo>
                  <a:cubicBezTo>
                    <a:pt x="f131" y="f134"/>
                    <a:pt x="f131" y="f135"/>
                    <a:pt x="f131" y="f51"/>
                  </a:cubicBezTo>
                  <a:cubicBezTo>
                    <a:pt x="f131" y="f136"/>
                    <a:pt x="f137" y="f138"/>
                    <a:pt x="f137" y="f120"/>
                  </a:cubicBezTo>
                  <a:cubicBezTo>
                    <a:pt x="f139" y="f120"/>
                    <a:pt x="f140" y="f120"/>
                    <a:pt x="f141" y="f120"/>
                  </a:cubicBezTo>
                  <a:cubicBezTo>
                    <a:pt x="f142" y="f120"/>
                    <a:pt x="f143" y="f119"/>
                    <a:pt x="f143" y="f144"/>
                  </a:cubicBezTo>
                  <a:cubicBezTo>
                    <a:pt x="f143" y="f145"/>
                    <a:pt x="f143" y="f146"/>
                    <a:pt x="f143" y="f117"/>
                  </a:cubicBezTo>
                  <a:cubicBezTo>
                    <a:pt x="f147" y="f61"/>
                    <a:pt x="f148" y="f149"/>
                    <a:pt x="f150" y="f151"/>
                  </a:cubicBezTo>
                  <a:cubicBezTo>
                    <a:pt x="f152" y="f153"/>
                    <a:pt x="f154" y="f155"/>
                    <a:pt x="f156" y="f157"/>
                  </a:cubicBezTo>
                  <a:cubicBezTo>
                    <a:pt x="f158" y="f159"/>
                    <a:pt x="f160" y="f161"/>
                    <a:pt x="f68" y="f9"/>
                  </a:cubicBezTo>
                  <a:cubicBezTo>
                    <a:pt x="f162" y="f163"/>
                    <a:pt x="f164" y="f165"/>
                    <a:pt x="f166" y="f167"/>
                  </a:cubicBezTo>
                  <a:cubicBezTo>
                    <a:pt x="f168" y="f169"/>
                    <a:pt x="f170" y="f171"/>
                    <a:pt x="f172" y="f107"/>
                  </a:cubicBezTo>
                  <a:cubicBezTo>
                    <a:pt x="f173" y="f174"/>
                    <a:pt x="f175" y="f176"/>
                    <a:pt x="f177" y="f171"/>
                  </a:cubicBezTo>
                  <a:cubicBezTo>
                    <a:pt x="f178" y="f97"/>
                    <a:pt x="f179" y="f128"/>
                    <a:pt x="f180" y="f181"/>
                  </a:cubicBezTo>
                  <a:cubicBezTo>
                    <a:pt x="f182" y="f183"/>
                    <a:pt x="f184" y="f185"/>
                    <a:pt x="f186" y="f187"/>
                  </a:cubicBezTo>
                  <a:cubicBezTo>
                    <a:pt x="f5" y="f188"/>
                    <a:pt x="f189" y="f190"/>
                    <a:pt x="f191" y="f192"/>
                  </a:cubicBezTo>
                  <a:cubicBezTo>
                    <a:pt x="f193" y="f194"/>
                    <a:pt x="f195" y="f196"/>
                    <a:pt x="f197" y="f198"/>
                  </a:cubicBezTo>
                  <a:cubicBezTo>
                    <a:pt x="f39" y="f199"/>
                    <a:pt x="f200" y="f199"/>
                    <a:pt x="f201" y="f202"/>
                  </a:cubicBezTo>
                  <a:cubicBezTo>
                    <a:pt x="f203" y="f204"/>
                    <a:pt x="f205" y="f206"/>
                    <a:pt x="f207" y="f170"/>
                  </a:cubicBezTo>
                  <a:cubicBezTo>
                    <a:pt x="f208" y="f209"/>
                    <a:pt x="f52" y="f210"/>
                    <a:pt x="f166" y="f211"/>
                  </a:cubicBezTo>
                  <a:cubicBezTo>
                    <a:pt x="f212" y="f213"/>
                    <a:pt x="f214" y="f195"/>
                    <a:pt x="f215" y="f216"/>
                  </a:cubicBezTo>
                  <a:cubicBezTo>
                    <a:pt x="f217" y="f218"/>
                    <a:pt x="f219" y="f16"/>
                    <a:pt x="f54" y="f220"/>
                  </a:cubicBezTo>
                  <a:cubicBezTo>
                    <a:pt x="f221" y="f222"/>
                    <a:pt x="f223" y="f224"/>
                    <a:pt x="f225" y="f226"/>
                  </a:cubicBezTo>
                  <a:cubicBezTo>
                    <a:pt x="f227" y="f228"/>
                    <a:pt x="f229" y="f230"/>
                    <a:pt x="f231" y="f230"/>
                  </a:cubicBezTo>
                  <a:cubicBezTo>
                    <a:pt x="f232" y="f233"/>
                    <a:pt x="f234" y="f235"/>
                    <a:pt x="f236" y="f237"/>
                  </a:cubicBezTo>
                  <a:cubicBezTo>
                    <a:pt x="f238" y="f239"/>
                    <a:pt x="f240" y="f241"/>
                    <a:pt x="f242" y="f243"/>
                  </a:cubicBezTo>
                  <a:cubicBezTo>
                    <a:pt x="f96" y="f244"/>
                    <a:pt x="f245" y="f218"/>
                    <a:pt x="f104" y="f14"/>
                  </a:cubicBezTo>
                  <a:cubicBezTo>
                    <a:pt x="f110" y="f12"/>
                    <a:pt x="f246" y="f10"/>
                    <a:pt x="f247" y="f5"/>
                  </a:cubicBezTo>
                  <a:cubicBezTo>
                    <a:pt x="f248" y="f5"/>
                    <a:pt x="f249" y="f5"/>
                    <a:pt x="f8" y="f5"/>
                  </a:cubicBezTo>
                  <a:close/>
                  <a:moveTo>
                    <a:pt x="f250" y="f251"/>
                  </a:moveTo>
                  <a:cubicBezTo>
                    <a:pt x="f252" y="f253"/>
                    <a:pt x="f254" y="f255"/>
                    <a:pt x="f256" y="f257"/>
                  </a:cubicBezTo>
                  <a:cubicBezTo>
                    <a:pt x="f258" y="f259"/>
                    <a:pt x="f260" y="f261"/>
                    <a:pt x="f262" y="f128"/>
                  </a:cubicBezTo>
                  <a:cubicBezTo>
                    <a:pt x="f263" y="f264"/>
                    <a:pt x="f265" y="f98"/>
                    <a:pt x="f266" y="f267"/>
                  </a:cubicBezTo>
                  <a:cubicBezTo>
                    <a:pt x="f268" y="f269"/>
                    <a:pt x="f270" y="f271"/>
                    <a:pt x="f272" y="f266"/>
                  </a:cubicBezTo>
                  <a:cubicBezTo>
                    <a:pt x="f273" y="f274"/>
                    <a:pt x="f273" y="f274"/>
                    <a:pt x="f275" y="f276"/>
                  </a:cubicBezTo>
                  <a:cubicBezTo>
                    <a:pt x="f253" y="f277"/>
                    <a:pt x="f278" y="f279"/>
                    <a:pt x="f280" y="f281"/>
                  </a:cubicBezTo>
                  <a:cubicBezTo>
                    <a:pt x="f238" y="f282"/>
                    <a:pt x="f283" y="f282"/>
                    <a:pt x="f284" y="f285"/>
                  </a:cubicBezTo>
                  <a:cubicBezTo>
                    <a:pt x="f286" y="f287"/>
                    <a:pt x="f288" y="f289"/>
                    <a:pt x="f290" y="f291"/>
                  </a:cubicBezTo>
                  <a:cubicBezTo>
                    <a:pt x="f194" y="f292"/>
                    <a:pt x="f293" y="f294"/>
                    <a:pt x="f295" y="f296"/>
                  </a:cubicBezTo>
                  <a:cubicBezTo>
                    <a:pt x="f297" y="f298"/>
                    <a:pt x="f299" y="f300"/>
                    <a:pt x="f301" y="f302"/>
                  </a:cubicBezTo>
                  <a:cubicBezTo>
                    <a:pt x="f303" y="f20"/>
                    <a:pt x="f304" y="f26"/>
                    <a:pt x="f305" y="f306"/>
                  </a:cubicBezTo>
                  <a:cubicBezTo>
                    <a:pt x="f307" y="f308"/>
                    <a:pt x="f307" y="f309"/>
                    <a:pt x="f310" y="f311"/>
                  </a:cubicBezTo>
                  <a:cubicBezTo>
                    <a:pt x="f312" y="f313"/>
                    <a:pt x="f314" y="f315"/>
                    <a:pt x="f56" y="f316"/>
                  </a:cubicBezTo>
                  <a:cubicBezTo>
                    <a:pt x="f317" y="f318"/>
                    <a:pt x="f319" y="f320"/>
                    <a:pt x="f321" y="f48"/>
                  </a:cubicBezTo>
                  <a:cubicBezTo>
                    <a:pt x="f322" y="f323"/>
                    <a:pt x="f324" y="f314"/>
                    <a:pt x="f325" y="f326"/>
                  </a:cubicBezTo>
                  <a:cubicBezTo>
                    <a:pt x="f327" y="f328"/>
                    <a:pt x="f209" y="f329"/>
                    <a:pt x="f45" y="f196"/>
                  </a:cubicBezTo>
                  <a:cubicBezTo>
                    <a:pt x="f330" y="f284"/>
                    <a:pt x="f331" y="f332"/>
                    <a:pt x="f250" y="f251"/>
                  </a:cubicBezTo>
                  <a:close/>
                  <a:moveTo>
                    <a:pt x="f333" y="f334"/>
                  </a:moveTo>
                  <a:cubicBezTo>
                    <a:pt x="f335" y="f139"/>
                    <a:pt x="f336" y="f337"/>
                    <a:pt x="f338" y="f81"/>
                  </a:cubicBezTo>
                  <a:cubicBezTo>
                    <a:pt x="f52" y="f159"/>
                    <a:pt x="f339" y="f248"/>
                    <a:pt x="f340" y="f341"/>
                  </a:cubicBezTo>
                  <a:cubicBezTo>
                    <a:pt x="f321" y="f342"/>
                    <a:pt x="f338" y="f343"/>
                    <a:pt x="f344" y="f345"/>
                  </a:cubicBezTo>
                  <a:cubicBezTo>
                    <a:pt x="f315" y="f254"/>
                    <a:pt x="f346" y="f347"/>
                    <a:pt x="f333" y="f334"/>
                  </a:cubicBezTo>
                  <a:close/>
                  <a:moveTo>
                    <a:pt x="f125" y="f348"/>
                  </a:moveTo>
                  <a:cubicBezTo>
                    <a:pt x="f349" y="f140"/>
                    <a:pt x="f350" y="f351"/>
                    <a:pt x="f352" y="f353"/>
                  </a:cubicBezTo>
                  <a:cubicBezTo>
                    <a:pt x="f354" y="f355"/>
                    <a:pt x="f356" y="f357"/>
                    <a:pt x="f96" y="f127"/>
                  </a:cubicBezTo>
                  <a:cubicBezTo>
                    <a:pt x="f358" y="f359"/>
                    <a:pt x="f343" y="f350"/>
                    <a:pt x="f234" y="f251"/>
                  </a:cubicBezTo>
                  <a:cubicBezTo>
                    <a:pt x="f360" y="f361"/>
                    <a:pt x="f260" y="f361"/>
                    <a:pt x="f362" y="f251"/>
                  </a:cubicBezTo>
                  <a:cubicBezTo>
                    <a:pt x="f363" y="f364"/>
                    <a:pt x="f254" y="f365"/>
                    <a:pt x="f366" y="f367"/>
                  </a:cubicBezTo>
                  <a:cubicBezTo>
                    <a:pt x="f368" y="f246"/>
                    <a:pt x="f369" y="f370"/>
                    <a:pt x="f231" y="f371"/>
                  </a:cubicBezTo>
                  <a:cubicBezTo>
                    <a:pt x="f372" y="f373"/>
                    <a:pt x="f374" y="f375"/>
                    <a:pt x="f376" y="f85"/>
                  </a:cubicBezTo>
                  <a:cubicBezTo>
                    <a:pt x="f293" y="f13"/>
                    <a:pt x="f377" y="f378"/>
                    <a:pt x="f379" y="f108"/>
                  </a:cubicBezTo>
                  <a:cubicBezTo>
                    <a:pt x="f181" y="f380"/>
                    <a:pt x="f381" y="f382"/>
                    <a:pt x="f131" y="f380"/>
                  </a:cubicBezTo>
                  <a:cubicBezTo>
                    <a:pt x="f131" y="f176"/>
                    <a:pt x="f137" y="f383"/>
                    <a:pt x="f131" y="f378"/>
                  </a:cubicBezTo>
                  <a:cubicBezTo>
                    <a:pt x="f131" y="f15"/>
                    <a:pt x="f384" y="f385"/>
                    <a:pt x="f386" y="f385"/>
                  </a:cubicBezTo>
                  <a:cubicBezTo>
                    <a:pt x="f387" y="f385"/>
                    <a:pt x="f257" y="f385"/>
                    <a:pt x="f388" y="f385"/>
                  </a:cubicBezTo>
                  <a:cubicBezTo>
                    <a:pt x="f389" y="f390"/>
                    <a:pt x="f391" y="f392"/>
                    <a:pt x="f393" y="f394"/>
                  </a:cubicBezTo>
                  <a:cubicBezTo>
                    <a:pt x="f395" y="f396"/>
                    <a:pt x="f397" y="f398"/>
                    <a:pt x="f125" y="f399"/>
                  </a:cubicBezTo>
                  <a:cubicBezTo>
                    <a:pt x="f400" y="f401"/>
                    <a:pt x="f125" y="f402"/>
                    <a:pt x="f125" y="f348"/>
                  </a:cubicBezTo>
                  <a:close/>
                  <a:moveTo>
                    <a:pt x="f403" y="f404"/>
                  </a:moveTo>
                  <a:cubicBezTo>
                    <a:pt x="f405" y="f406"/>
                    <a:pt x="f255" y="f407"/>
                    <a:pt x="f408" y="f409"/>
                  </a:cubicBezTo>
                  <a:cubicBezTo>
                    <a:pt x="f410" y="f166"/>
                    <a:pt x="f411" y="f412"/>
                    <a:pt x="f413" y="f414"/>
                  </a:cubicBezTo>
                  <a:cubicBezTo>
                    <a:pt x="f415" y="f416"/>
                    <a:pt x="f417" y="f37"/>
                    <a:pt x="f75" y="f418"/>
                  </a:cubicBezTo>
                  <a:cubicBezTo>
                    <a:pt x="f419" y="f420"/>
                    <a:pt x="f421" y="f422"/>
                    <a:pt x="f423" y="f424"/>
                  </a:cubicBezTo>
                  <a:cubicBezTo>
                    <a:pt x="f425" y="f426"/>
                    <a:pt x="f65" y="f427"/>
                    <a:pt x="f428" y="f424"/>
                  </a:cubicBezTo>
                  <a:cubicBezTo>
                    <a:pt x="f429" y="f430"/>
                    <a:pt x="f431" y="f432"/>
                    <a:pt x="f433" y="f292"/>
                  </a:cubicBezTo>
                  <a:cubicBezTo>
                    <a:pt x="f434" y="f435"/>
                    <a:pt x="f436" y="f437"/>
                    <a:pt x="f402" y="f205"/>
                  </a:cubicBezTo>
                  <a:cubicBezTo>
                    <a:pt x="f438" y="f212"/>
                    <a:pt x="f270" y="f312"/>
                    <a:pt x="f403" y="f404"/>
                  </a:cubicBezTo>
                  <a:close/>
                  <a:moveTo>
                    <a:pt x="f398" y="f369"/>
                  </a:moveTo>
                  <a:cubicBezTo>
                    <a:pt x="f102" y="f439"/>
                    <a:pt x="f101" y="f295"/>
                    <a:pt x="f440" y="f441"/>
                  </a:cubicBezTo>
                  <a:cubicBezTo>
                    <a:pt x="f442" y="f202"/>
                    <a:pt x="f113" y="f443"/>
                    <a:pt x="f444" y="f212"/>
                  </a:cubicBezTo>
                  <a:cubicBezTo>
                    <a:pt x="f445" y="f446"/>
                    <a:pt x="f447" y="f412"/>
                    <a:pt x="f448" y="f449"/>
                  </a:cubicBezTo>
                  <a:cubicBezTo>
                    <a:pt x="f450" y="f451"/>
                    <a:pt x="f452" y="f453"/>
                    <a:pt x="f454" y="f455"/>
                  </a:cubicBezTo>
                  <a:cubicBezTo>
                    <a:pt x="f456" y="f457"/>
                    <a:pt x="f458" y="f325"/>
                    <a:pt x="f370" y="f459"/>
                  </a:cubicBezTo>
                  <a:cubicBezTo>
                    <a:pt x="f440" y="f443"/>
                    <a:pt x="f364" y="f339"/>
                    <a:pt x="f253" y="f460"/>
                  </a:cubicBezTo>
                  <a:cubicBezTo>
                    <a:pt x="f251" y="f461"/>
                    <a:pt x="f462" y="f250"/>
                    <a:pt x="f398" y="f369"/>
                  </a:cubicBezTo>
                  <a:close/>
                  <a:moveTo>
                    <a:pt x="f140" y="f463"/>
                  </a:moveTo>
                  <a:cubicBezTo>
                    <a:pt x="f131" y="f464"/>
                    <a:pt x="f465" y="f201"/>
                    <a:pt x="f466" y="f467"/>
                  </a:cubicBezTo>
                  <a:cubicBezTo>
                    <a:pt x="f352" y="f468"/>
                    <a:pt x="f469" y="f470"/>
                    <a:pt x="f471" y="f472"/>
                  </a:cubicBezTo>
                  <a:cubicBezTo>
                    <a:pt x="f473" y="f474"/>
                    <a:pt x="f475" y="f346"/>
                    <a:pt x="f476" y="f477"/>
                  </a:cubicBezTo>
                  <a:cubicBezTo>
                    <a:pt x="f478" y="f479"/>
                    <a:pt x="f114" y="f480"/>
                    <a:pt x="f481" y="f482"/>
                  </a:cubicBezTo>
                  <a:cubicBezTo>
                    <a:pt x="f483" y="f484"/>
                    <a:pt x="f485" y="f486"/>
                    <a:pt x="f487" y="f488"/>
                  </a:cubicBezTo>
                  <a:cubicBezTo>
                    <a:pt x="f489" y="f316"/>
                    <a:pt x="f183" y="f490"/>
                    <a:pt x="f265" y="f491"/>
                  </a:cubicBezTo>
                  <a:cubicBezTo>
                    <a:pt x="f492" y="f467"/>
                    <a:pt x="f493" y="f494"/>
                    <a:pt x="f140" y="f463"/>
                  </a:cubicBezTo>
                  <a:close/>
                  <a:moveTo>
                    <a:pt x="f99" y="f276"/>
                  </a:moveTo>
                  <a:cubicBezTo>
                    <a:pt x="f469" y="f276"/>
                    <a:pt x="f370" y="f276"/>
                    <a:pt x="f100" y="f276"/>
                  </a:cubicBezTo>
                  <a:cubicBezTo>
                    <a:pt x="f495" y="f496"/>
                    <a:pt x="f497" y="f260"/>
                    <a:pt x="f498" y="f499"/>
                  </a:cubicBezTo>
                  <a:cubicBezTo>
                    <a:pt x="f500" y="f441"/>
                    <a:pt x="f61" y="f501"/>
                    <a:pt x="f454" y="f376"/>
                  </a:cubicBezTo>
                  <a:cubicBezTo>
                    <a:pt x="f502" y="f70"/>
                    <a:pt x="f503" y="f504"/>
                    <a:pt x="f505" y="f329"/>
                  </a:cubicBezTo>
                  <a:cubicBezTo>
                    <a:pt x="f394" y="f345"/>
                    <a:pt x="f411" y="f293"/>
                    <a:pt x="f506" y="f507"/>
                  </a:cubicBezTo>
                  <a:cubicBezTo>
                    <a:pt x="f508" y="f509"/>
                    <a:pt x="f510" y="f511"/>
                    <a:pt x="f512" y="f513"/>
                  </a:cubicBezTo>
                  <a:cubicBezTo>
                    <a:pt x="f514" y="f515"/>
                    <a:pt x="f516" y="f517"/>
                    <a:pt x="f99" y="f276"/>
                  </a:cubicBezTo>
                  <a:close/>
                  <a:moveTo>
                    <a:pt x="f518" y="f145"/>
                  </a:moveTo>
                  <a:cubicBezTo>
                    <a:pt x="f519" y="f145"/>
                    <a:pt x="f131" y="f145"/>
                    <a:pt x="f355" y="f145"/>
                  </a:cubicBezTo>
                  <a:cubicBezTo>
                    <a:pt x="f520" y="f521"/>
                    <a:pt x="f522" y="f523"/>
                    <a:pt x="f522" y="f445"/>
                  </a:cubicBezTo>
                  <a:cubicBezTo>
                    <a:pt x="f522" y="f30"/>
                    <a:pt x="f522" y="f524"/>
                    <a:pt x="f522" y="f525"/>
                  </a:cubicBezTo>
                  <a:cubicBezTo>
                    <a:pt x="f354" y="f525"/>
                    <a:pt x="f526" y="f525"/>
                    <a:pt x="f391" y="f525"/>
                  </a:cubicBezTo>
                  <a:cubicBezTo>
                    <a:pt x="f391" y="f527"/>
                    <a:pt x="f391" y="f528"/>
                    <a:pt x="f391" y="f529"/>
                  </a:cubicBezTo>
                  <a:cubicBezTo>
                    <a:pt x="f391" y="f530"/>
                    <a:pt x="f531" y="f521"/>
                    <a:pt x="f275" y="f521"/>
                  </a:cubicBezTo>
                  <a:cubicBezTo>
                    <a:pt x="f400" y="f145"/>
                    <a:pt x="f532" y="f521"/>
                    <a:pt x="f533" y="f521"/>
                  </a:cubicBezTo>
                  <a:cubicBezTo>
                    <a:pt x="f533" y="f534"/>
                    <a:pt x="f533" y="f535"/>
                    <a:pt x="f533" y="f63"/>
                  </a:cubicBezTo>
                  <a:cubicBezTo>
                    <a:pt x="f410" y="f63"/>
                    <a:pt x="f337" y="f63"/>
                    <a:pt x="f462" y="f63"/>
                  </a:cubicBezTo>
                  <a:cubicBezTo>
                    <a:pt x="f272" y="f63"/>
                    <a:pt x="f391" y="f536"/>
                    <a:pt x="f391" y="f537"/>
                  </a:cubicBezTo>
                  <a:cubicBezTo>
                    <a:pt x="f391" y="f538"/>
                    <a:pt x="f391" y="f539"/>
                    <a:pt x="f391" y="f540"/>
                  </a:cubicBezTo>
                  <a:cubicBezTo>
                    <a:pt x="f388" y="f540"/>
                    <a:pt x="f541" y="f540"/>
                    <a:pt x="f522" y="f540"/>
                  </a:cubicBezTo>
                  <a:cubicBezTo>
                    <a:pt x="f522" y="f542"/>
                    <a:pt x="f522" y="f543"/>
                    <a:pt x="f522" y="f153"/>
                  </a:cubicBezTo>
                  <a:cubicBezTo>
                    <a:pt x="f357" y="f536"/>
                    <a:pt x="f434" y="f63"/>
                    <a:pt x="f544" y="f63"/>
                  </a:cubicBezTo>
                  <a:cubicBezTo>
                    <a:pt x="f269" y="f63"/>
                    <a:pt x="f545" y="f63"/>
                    <a:pt x="f518" y="f63"/>
                  </a:cubicBezTo>
                  <a:cubicBezTo>
                    <a:pt x="f518" y="f546"/>
                    <a:pt x="f518" y="f534"/>
                    <a:pt x="f518" y="f145"/>
                  </a:cubicBezTo>
                  <a:close/>
                  <a:moveTo>
                    <a:pt x="f547" y="f39"/>
                  </a:moveTo>
                  <a:cubicBezTo>
                    <a:pt x="f509" y="f548"/>
                    <a:pt x="f360" y="f549"/>
                    <a:pt x="f550" y="f178"/>
                  </a:cubicBezTo>
                  <a:cubicBezTo>
                    <a:pt x="f511" y="f551"/>
                    <a:pt x="f552" y="f243"/>
                    <a:pt x="f499" y="f553"/>
                  </a:cubicBezTo>
                  <a:cubicBezTo>
                    <a:pt x="f554" y="f33"/>
                    <a:pt x="f293" y="f33"/>
                    <a:pt x="f293" y="f555"/>
                  </a:cubicBezTo>
                  <a:cubicBezTo>
                    <a:pt x="f556" y="f557"/>
                    <a:pt x="f558" y="f490"/>
                    <a:pt x="f547" y="f39"/>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7" name="Freeform 7">
              <a:extLst>
                <a:ext uri="{FF2B5EF4-FFF2-40B4-BE49-F238E27FC236}">
                  <a16:creationId xmlns:a16="http://schemas.microsoft.com/office/drawing/2014/main" id="{1ACD6ECC-BE02-BEAD-B0DA-450A6B05B0B1}"/>
                </a:ext>
              </a:extLst>
            </p:cNvPr>
            <p:cNvSpPr/>
            <p:nvPr/>
          </p:nvSpPr>
          <p:spPr>
            <a:xfrm>
              <a:off x="5114659" y="2683379"/>
              <a:ext cx="260347" cy="260347"/>
            </a:xfrm>
            <a:custGeom>
              <a:avLst/>
              <a:gdLst>
                <a:gd name="f0" fmla="val 10800000"/>
                <a:gd name="f1" fmla="val 5400000"/>
                <a:gd name="f2" fmla="val 180"/>
                <a:gd name="f3" fmla="val w"/>
                <a:gd name="f4" fmla="val h"/>
                <a:gd name="f5" fmla="val 0"/>
                <a:gd name="f6" fmla="val 76"/>
                <a:gd name="f7" fmla="val 39"/>
                <a:gd name="f8" fmla="val 75"/>
                <a:gd name="f9" fmla="val 60"/>
                <a:gd name="f10" fmla="val 58"/>
                <a:gd name="f11" fmla="val 37"/>
                <a:gd name="f12" fmla="val 16"/>
                <a:gd name="f13" fmla="val 1"/>
                <a:gd name="f14" fmla="val 18"/>
                <a:gd name="f15" fmla="val 17"/>
                <a:gd name="f16" fmla="+- 0 0 -90"/>
                <a:gd name="f17" fmla="*/ f3 1 76"/>
                <a:gd name="f18" fmla="*/ f4 1 76"/>
                <a:gd name="f19" fmla="val f5"/>
                <a:gd name="f20" fmla="val f6"/>
                <a:gd name="f21" fmla="*/ f16 f0 1"/>
                <a:gd name="f22" fmla="+- f20 0 f19"/>
                <a:gd name="f23" fmla="*/ f21 1 f2"/>
                <a:gd name="f24" fmla="*/ f22 1 76"/>
                <a:gd name="f25" fmla="*/ 76 f22 1"/>
                <a:gd name="f26" fmla="*/ 39 f22 1"/>
                <a:gd name="f27" fmla="*/ 37 f22 1"/>
                <a:gd name="f28" fmla="*/ 75 f22 1"/>
                <a:gd name="f29" fmla="*/ 1 f22 1"/>
                <a:gd name="f30" fmla="*/ 0 f22 1"/>
                <a:gd name="f31" fmla="+- f23 0 f1"/>
                <a:gd name="f32" fmla="*/ f25 1 76"/>
                <a:gd name="f33" fmla="*/ f26 1 76"/>
                <a:gd name="f34" fmla="*/ f27 1 76"/>
                <a:gd name="f35" fmla="*/ f28 1 76"/>
                <a:gd name="f36" fmla="*/ f29 1 76"/>
                <a:gd name="f37" fmla="*/ f30 1 76"/>
                <a:gd name="f38" fmla="*/ 0 1 f24"/>
                <a:gd name="f39" fmla="*/ f20 1 f24"/>
                <a:gd name="f40" fmla="*/ f32 1 f24"/>
                <a:gd name="f41" fmla="*/ f33 1 f24"/>
                <a:gd name="f42" fmla="*/ f34 1 f24"/>
                <a:gd name="f43" fmla="*/ f35 1 f24"/>
                <a:gd name="f44" fmla="*/ f36 1 f24"/>
                <a:gd name="f45" fmla="*/ f37 1 f24"/>
                <a:gd name="f46" fmla="*/ f38 f17 1"/>
                <a:gd name="f47" fmla="*/ f39 f17 1"/>
                <a:gd name="f48" fmla="*/ f39 f18 1"/>
                <a:gd name="f49" fmla="*/ f38 f18 1"/>
                <a:gd name="f50" fmla="*/ f40 f17 1"/>
                <a:gd name="f51" fmla="*/ f41 f18 1"/>
                <a:gd name="f52" fmla="*/ f42 f17 1"/>
                <a:gd name="f53" fmla="*/ f43 f18 1"/>
                <a:gd name="f54" fmla="*/ f44 f17 1"/>
                <a:gd name="f55" fmla="*/ f42 f18 1"/>
                <a:gd name="f56" fmla="*/ f41 f17 1"/>
                <a:gd name="f57" fmla="*/ f45 f18 1"/>
              </a:gdLst>
              <a:ahLst/>
              <a:cxnLst>
                <a:cxn ang="3cd4">
                  <a:pos x="hc" y="t"/>
                </a:cxn>
                <a:cxn ang="0">
                  <a:pos x="r" y="vc"/>
                </a:cxn>
                <a:cxn ang="cd4">
                  <a:pos x="hc" y="b"/>
                </a:cxn>
                <a:cxn ang="cd2">
                  <a:pos x="l" y="vc"/>
                </a:cxn>
                <a:cxn ang="f31">
                  <a:pos x="f50" y="f51"/>
                </a:cxn>
                <a:cxn ang="f31">
                  <a:pos x="f52" y="f53"/>
                </a:cxn>
                <a:cxn ang="f31">
                  <a:pos x="f54" y="f55"/>
                </a:cxn>
                <a:cxn ang="f31">
                  <a:pos x="f56" y="f57"/>
                </a:cxn>
                <a:cxn ang="f31">
                  <a:pos x="f50" y="f51"/>
                </a:cxn>
              </a:cxnLst>
              <a:rect l="f46" t="f49" r="f47" b="f48"/>
              <a:pathLst>
                <a:path w="76" h="76">
                  <a:moveTo>
                    <a:pt x="f6" y="f7"/>
                  </a:moveTo>
                  <a:cubicBezTo>
                    <a:pt x="f8" y="f9"/>
                    <a:pt x="f10" y="f6"/>
                    <a:pt x="f11" y="f8"/>
                  </a:cubicBezTo>
                  <a:cubicBezTo>
                    <a:pt x="f12" y="f8"/>
                    <a:pt x="f5" y="f10"/>
                    <a:pt x="f13" y="f11"/>
                  </a:cubicBezTo>
                  <a:cubicBezTo>
                    <a:pt x="f13" y="f12"/>
                    <a:pt x="f14" y="f5"/>
                    <a:pt x="f7" y="f5"/>
                  </a:cubicBezTo>
                  <a:cubicBezTo>
                    <a:pt x="f9" y="f13"/>
                    <a:pt x="f6" y="f15"/>
                    <a:pt x="f6" y="f7"/>
                  </a:cubicBezTo>
                  <a:close/>
                </a:path>
              </a:pathLst>
            </a:custGeom>
            <a:solidFill>
              <a:srgbClr val="6C1DC7"/>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grpSp>
      <p:grpSp>
        <p:nvGrpSpPr>
          <p:cNvPr id="8" name="Grupo 8">
            <a:extLst>
              <a:ext uri="{FF2B5EF4-FFF2-40B4-BE49-F238E27FC236}">
                <a16:creationId xmlns:a16="http://schemas.microsoft.com/office/drawing/2014/main" id="{16AD224E-C87C-99E7-77F2-8A74B604E46F}"/>
              </a:ext>
            </a:extLst>
          </p:cNvPr>
          <p:cNvGrpSpPr/>
          <p:nvPr/>
        </p:nvGrpSpPr>
        <p:grpSpPr>
          <a:xfrm>
            <a:off x="-26837" y="-344452"/>
            <a:ext cx="2564558" cy="1857061"/>
            <a:chOff x="-26837" y="-344452"/>
            <a:chExt cx="2564558" cy="1857061"/>
          </a:xfrm>
        </p:grpSpPr>
        <p:grpSp>
          <p:nvGrpSpPr>
            <p:cNvPr id="9" name="Grupo 9">
              <a:extLst>
                <a:ext uri="{FF2B5EF4-FFF2-40B4-BE49-F238E27FC236}">
                  <a16:creationId xmlns:a16="http://schemas.microsoft.com/office/drawing/2014/main" id="{F4647B53-D089-730C-288E-1FF53F04E829}"/>
                </a:ext>
              </a:extLst>
            </p:cNvPr>
            <p:cNvGrpSpPr/>
            <p:nvPr/>
          </p:nvGrpSpPr>
          <p:grpSpPr>
            <a:xfrm>
              <a:off x="1039404" y="-344452"/>
              <a:ext cx="1498317" cy="1006690"/>
              <a:chOff x="1039404" y="-344452"/>
              <a:chExt cx="1498317" cy="1006690"/>
            </a:xfrm>
          </p:grpSpPr>
          <p:sp>
            <p:nvSpPr>
              <p:cNvPr id="10" name="Forma libre: forma 16">
                <a:extLst>
                  <a:ext uri="{FF2B5EF4-FFF2-40B4-BE49-F238E27FC236}">
                    <a16:creationId xmlns:a16="http://schemas.microsoft.com/office/drawing/2014/main" id="{0043EA44-4AA0-DDE4-DD0A-EC85E90E50F2}"/>
                  </a:ext>
                </a:extLst>
              </p:cNvPr>
              <p:cNvSpPr/>
              <p:nvPr/>
            </p:nvSpPr>
            <p:spPr>
              <a:xfrm rot="2700006">
                <a:off x="1285218" y="-590266"/>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1" name="Grupo 17">
                <a:extLst>
                  <a:ext uri="{FF2B5EF4-FFF2-40B4-BE49-F238E27FC236}">
                    <a16:creationId xmlns:a16="http://schemas.microsoft.com/office/drawing/2014/main" id="{2F793477-2EDB-FCFA-1E11-AD3D29DF31BC}"/>
                  </a:ext>
                </a:extLst>
              </p:cNvPr>
              <p:cNvGrpSpPr/>
              <p:nvPr/>
            </p:nvGrpSpPr>
            <p:grpSpPr>
              <a:xfrm>
                <a:off x="1260381" y="52680"/>
                <a:ext cx="1237420" cy="371731"/>
                <a:chOff x="1260381" y="52680"/>
                <a:chExt cx="1237420" cy="371731"/>
              </a:xfrm>
            </p:grpSpPr>
            <p:sp>
              <p:nvSpPr>
                <p:cNvPr id="12" name="Elipse 18">
                  <a:extLst>
                    <a:ext uri="{FF2B5EF4-FFF2-40B4-BE49-F238E27FC236}">
                      <a16:creationId xmlns:a16="http://schemas.microsoft.com/office/drawing/2014/main" id="{E6755AC8-7E9B-1CAA-79E8-9B3CBD4FC34E}"/>
                    </a:ext>
                  </a:extLst>
                </p:cNvPr>
                <p:cNvSpPr/>
                <p:nvPr/>
              </p:nvSpPr>
              <p:spPr>
                <a:xfrm rot="2700006">
                  <a:off x="2285898" y="5268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3" name="Elipse 19">
                  <a:extLst>
                    <a:ext uri="{FF2B5EF4-FFF2-40B4-BE49-F238E27FC236}">
                      <a16:creationId xmlns:a16="http://schemas.microsoft.com/office/drawing/2014/main" id="{E05BD858-1231-DA94-1138-9BE7487A9564}"/>
                    </a:ext>
                  </a:extLst>
                </p:cNvPr>
                <p:cNvSpPr/>
                <p:nvPr/>
              </p:nvSpPr>
              <p:spPr>
                <a:xfrm rot="2700006">
                  <a:off x="1756497" y="154672"/>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4" name="Elipse 20">
                  <a:extLst>
                    <a:ext uri="{FF2B5EF4-FFF2-40B4-BE49-F238E27FC236}">
                      <a16:creationId xmlns:a16="http://schemas.microsoft.com/office/drawing/2014/main" id="{1583BF56-3E81-C9B8-D819-F68EAB894013}"/>
                    </a:ext>
                  </a:extLst>
                </p:cNvPr>
                <p:cNvSpPr/>
                <p:nvPr/>
              </p:nvSpPr>
              <p:spPr>
                <a:xfrm rot="2700006">
                  <a:off x="1260381" y="212508"/>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15" name="Grupo 10">
              <a:extLst>
                <a:ext uri="{FF2B5EF4-FFF2-40B4-BE49-F238E27FC236}">
                  <a16:creationId xmlns:a16="http://schemas.microsoft.com/office/drawing/2014/main" id="{3A920667-8B71-36F2-2ECA-B5ED1D45BEEA}"/>
                </a:ext>
              </a:extLst>
            </p:cNvPr>
            <p:cNvGrpSpPr/>
            <p:nvPr/>
          </p:nvGrpSpPr>
          <p:grpSpPr>
            <a:xfrm>
              <a:off x="-26837" y="14292"/>
              <a:ext cx="1035694" cy="1498317"/>
              <a:chOff x="-26837" y="14292"/>
              <a:chExt cx="1035694" cy="1498317"/>
            </a:xfrm>
          </p:grpSpPr>
          <p:sp>
            <p:nvSpPr>
              <p:cNvPr id="16" name="Forma libre: forma 11">
                <a:extLst>
                  <a:ext uri="{FF2B5EF4-FFF2-40B4-BE49-F238E27FC236}">
                    <a16:creationId xmlns:a16="http://schemas.microsoft.com/office/drawing/2014/main" id="{C5E8BDA2-5711-A8DA-A449-9303D6217583}"/>
                  </a:ext>
                </a:extLst>
              </p:cNvPr>
              <p:cNvSpPr/>
              <p:nvPr/>
            </p:nvSpPr>
            <p:spPr>
              <a:xfrm>
                <a:off x="-26837" y="14292"/>
                <a:ext cx="1006690" cy="1498317"/>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7" name="Grupo 12">
                <a:extLst>
                  <a:ext uri="{FF2B5EF4-FFF2-40B4-BE49-F238E27FC236}">
                    <a16:creationId xmlns:a16="http://schemas.microsoft.com/office/drawing/2014/main" id="{1410346E-B229-20B7-4D38-3CB018450BC5}"/>
                  </a:ext>
                </a:extLst>
              </p:cNvPr>
              <p:cNvGrpSpPr/>
              <p:nvPr/>
            </p:nvGrpSpPr>
            <p:grpSpPr>
              <a:xfrm>
                <a:off x="184827" y="230730"/>
                <a:ext cx="824030" cy="1050070"/>
                <a:chOff x="184827" y="230730"/>
                <a:chExt cx="824030" cy="1050070"/>
              </a:xfrm>
            </p:grpSpPr>
            <p:sp>
              <p:nvSpPr>
                <p:cNvPr id="18" name="Elipse 13">
                  <a:extLst>
                    <a:ext uri="{FF2B5EF4-FFF2-40B4-BE49-F238E27FC236}">
                      <a16:creationId xmlns:a16="http://schemas.microsoft.com/office/drawing/2014/main" id="{D3E2D3FF-F0F6-3F1C-8BB0-4CDAD7F1A283}"/>
                    </a:ext>
                  </a:extLst>
                </p:cNvPr>
                <p:cNvSpPr/>
                <p:nvPr/>
              </p:nvSpPr>
              <p:spPr>
                <a:xfrm>
                  <a:off x="796954" y="230730"/>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9" name="Elipse 14">
                  <a:extLst>
                    <a:ext uri="{FF2B5EF4-FFF2-40B4-BE49-F238E27FC236}">
                      <a16:creationId xmlns:a16="http://schemas.microsoft.com/office/drawing/2014/main" id="{5E0FB875-3A75-6844-B837-BD3E9301A935}"/>
                    </a:ext>
                  </a:extLst>
                </p:cNvPr>
                <p:cNvSpPr/>
                <p:nvPr/>
              </p:nvSpPr>
              <p:spPr>
                <a:xfrm>
                  <a:off x="494736" y="677195"/>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0" name="Elipse 15">
                  <a:extLst>
                    <a:ext uri="{FF2B5EF4-FFF2-40B4-BE49-F238E27FC236}">
                      <a16:creationId xmlns:a16="http://schemas.microsoft.com/office/drawing/2014/main" id="{2AAA5007-38B5-F15D-2819-9ED51CF0FD06}"/>
                    </a:ext>
                  </a:extLst>
                </p:cNvPr>
                <p:cNvSpPr/>
                <p:nvPr/>
              </p:nvSpPr>
              <p:spPr>
                <a:xfrm>
                  <a:off x="184827" y="1068897"/>
                  <a:ext cx="211903" cy="2119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grpSp>
        <p:nvGrpSpPr>
          <p:cNvPr id="21" name="Grupo 21">
            <a:extLst>
              <a:ext uri="{FF2B5EF4-FFF2-40B4-BE49-F238E27FC236}">
                <a16:creationId xmlns:a16="http://schemas.microsoft.com/office/drawing/2014/main" id="{B225723B-B163-4E26-702E-2C56F742D66E}"/>
              </a:ext>
            </a:extLst>
          </p:cNvPr>
          <p:cNvGrpSpPr/>
          <p:nvPr/>
        </p:nvGrpSpPr>
        <p:grpSpPr>
          <a:xfrm>
            <a:off x="6697486" y="-370944"/>
            <a:ext cx="2456251" cy="1778636"/>
            <a:chOff x="6697486" y="-370944"/>
            <a:chExt cx="2456251" cy="1778636"/>
          </a:xfrm>
        </p:grpSpPr>
        <p:grpSp>
          <p:nvGrpSpPr>
            <p:cNvPr id="22" name="Grupo 22">
              <a:extLst>
                <a:ext uri="{FF2B5EF4-FFF2-40B4-BE49-F238E27FC236}">
                  <a16:creationId xmlns:a16="http://schemas.microsoft.com/office/drawing/2014/main" id="{70CE1653-9AAE-6219-3B2C-83C48FB50AC8}"/>
                </a:ext>
              </a:extLst>
            </p:cNvPr>
            <p:cNvGrpSpPr/>
            <p:nvPr/>
          </p:nvGrpSpPr>
          <p:grpSpPr>
            <a:xfrm>
              <a:off x="6697486" y="-370944"/>
              <a:ext cx="1435041" cy="964179"/>
              <a:chOff x="6697486" y="-370944"/>
              <a:chExt cx="1435041" cy="964179"/>
            </a:xfrm>
          </p:grpSpPr>
          <p:sp>
            <p:nvSpPr>
              <p:cNvPr id="23" name="Forma libre: forma 29">
                <a:extLst>
                  <a:ext uri="{FF2B5EF4-FFF2-40B4-BE49-F238E27FC236}">
                    <a16:creationId xmlns:a16="http://schemas.microsoft.com/office/drawing/2014/main" id="{608C6285-8F72-2C05-20F3-F01F2D466653}"/>
                  </a:ext>
                </a:extLst>
              </p:cNvPr>
              <p:cNvSpPr/>
              <p:nvPr/>
            </p:nvSpPr>
            <p:spPr>
              <a:xfrm rot="18899994" flipH="1">
                <a:off x="6932917" y="-606375"/>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24" name="Grupo 30">
                <a:extLst>
                  <a:ext uri="{FF2B5EF4-FFF2-40B4-BE49-F238E27FC236}">
                    <a16:creationId xmlns:a16="http://schemas.microsoft.com/office/drawing/2014/main" id="{E0740C5B-0988-985C-3001-1A3427577321}"/>
                  </a:ext>
                </a:extLst>
              </p:cNvPr>
              <p:cNvGrpSpPr/>
              <p:nvPr/>
            </p:nvGrpSpPr>
            <p:grpSpPr>
              <a:xfrm>
                <a:off x="6735716" y="9422"/>
                <a:ext cx="1185154" cy="356031"/>
                <a:chOff x="6735716" y="9422"/>
                <a:chExt cx="1185154" cy="356031"/>
              </a:xfrm>
            </p:grpSpPr>
            <p:sp>
              <p:nvSpPr>
                <p:cNvPr id="25" name="Elipse 31">
                  <a:extLst>
                    <a:ext uri="{FF2B5EF4-FFF2-40B4-BE49-F238E27FC236}">
                      <a16:creationId xmlns:a16="http://schemas.microsoft.com/office/drawing/2014/main" id="{E4EC8B07-5496-2CEC-E6FD-1F5122F3CBFF}"/>
                    </a:ext>
                  </a:extLst>
                </p:cNvPr>
                <p:cNvSpPr/>
                <p:nvPr/>
              </p:nvSpPr>
              <p:spPr>
                <a:xfrm rot="18899994" flipH="1">
                  <a:off x="6735716" y="942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6" name="Elipse 32">
                  <a:extLst>
                    <a:ext uri="{FF2B5EF4-FFF2-40B4-BE49-F238E27FC236}">
                      <a16:creationId xmlns:a16="http://schemas.microsoft.com/office/drawing/2014/main" id="{68B9A70E-37EF-C877-B5E3-B2606595FCA7}"/>
                    </a:ext>
                  </a:extLst>
                </p:cNvPr>
                <p:cNvSpPr/>
                <p:nvPr/>
              </p:nvSpPr>
              <p:spPr>
                <a:xfrm rot="18899994" flipH="1">
                  <a:off x="7242760" y="107107"/>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27" name="Elipse 33">
                  <a:extLst>
                    <a:ext uri="{FF2B5EF4-FFF2-40B4-BE49-F238E27FC236}">
                      <a16:creationId xmlns:a16="http://schemas.microsoft.com/office/drawing/2014/main" id="{3DFDF910-8866-DAF8-4874-4D8BED676AA3}"/>
                    </a:ext>
                  </a:extLst>
                </p:cNvPr>
                <p:cNvSpPr/>
                <p:nvPr/>
              </p:nvSpPr>
              <p:spPr>
                <a:xfrm rot="18899994" flipH="1">
                  <a:off x="7717919" y="162502"/>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nvGrpSpPr>
            <p:cNvPr id="28" name="Grupo 23">
              <a:extLst>
                <a:ext uri="{FF2B5EF4-FFF2-40B4-BE49-F238E27FC236}">
                  <a16:creationId xmlns:a16="http://schemas.microsoft.com/office/drawing/2014/main" id="{3A513538-1CE7-A46C-2569-00C22ABA3D19}"/>
                </a:ext>
              </a:extLst>
            </p:cNvPr>
            <p:cNvGrpSpPr/>
            <p:nvPr/>
          </p:nvGrpSpPr>
          <p:grpSpPr>
            <a:xfrm>
              <a:off x="8161778" y="-27349"/>
              <a:ext cx="991959" cy="1435041"/>
              <a:chOff x="8161778" y="-27349"/>
              <a:chExt cx="991959" cy="1435041"/>
            </a:xfrm>
          </p:grpSpPr>
          <p:sp>
            <p:nvSpPr>
              <p:cNvPr id="29" name="Forma libre: forma 24">
                <a:extLst>
                  <a:ext uri="{FF2B5EF4-FFF2-40B4-BE49-F238E27FC236}">
                    <a16:creationId xmlns:a16="http://schemas.microsoft.com/office/drawing/2014/main" id="{1E298D57-1562-320C-1D03-CF33166E0A19}"/>
                  </a:ext>
                </a:extLst>
              </p:cNvPr>
              <p:cNvSpPr/>
              <p:nvPr/>
            </p:nvSpPr>
            <p:spPr>
              <a:xfrm flipH="1">
                <a:off x="8189558" y="-27349"/>
                <a:ext cx="964179" cy="1435041"/>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30" name="Grupo 25">
                <a:extLst>
                  <a:ext uri="{FF2B5EF4-FFF2-40B4-BE49-F238E27FC236}">
                    <a16:creationId xmlns:a16="http://schemas.microsoft.com/office/drawing/2014/main" id="{4EE028F4-63E2-6194-C28D-5A34889F19B2}"/>
                  </a:ext>
                </a:extLst>
              </p:cNvPr>
              <p:cNvGrpSpPr/>
              <p:nvPr/>
            </p:nvGrpSpPr>
            <p:grpSpPr>
              <a:xfrm>
                <a:off x="8161778" y="179953"/>
                <a:ext cx="789228" cy="1005712"/>
                <a:chOff x="8161778" y="179953"/>
                <a:chExt cx="789228" cy="1005712"/>
              </a:xfrm>
            </p:grpSpPr>
            <p:sp>
              <p:nvSpPr>
                <p:cNvPr id="31" name="Elipse 26">
                  <a:extLst>
                    <a:ext uri="{FF2B5EF4-FFF2-40B4-BE49-F238E27FC236}">
                      <a16:creationId xmlns:a16="http://schemas.microsoft.com/office/drawing/2014/main" id="{68E5BB96-268B-2C44-E97F-AC38BC656D0D}"/>
                    </a:ext>
                  </a:extLst>
                </p:cNvPr>
                <p:cNvSpPr/>
                <p:nvPr/>
              </p:nvSpPr>
              <p:spPr>
                <a:xfrm flipH="1">
                  <a:off x="8161778" y="179953"/>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2" name="Elipse 27">
                  <a:extLst>
                    <a:ext uri="{FF2B5EF4-FFF2-40B4-BE49-F238E27FC236}">
                      <a16:creationId xmlns:a16="http://schemas.microsoft.com/office/drawing/2014/main" id="{F472C34F-814F-5D8C-FFF3-8EE2EC86D4B5}"/>
                    </a:ext>
                  </a:extLst>
                </p:cNvPr>
                <p:cNvSpPr/>
                <p:nvPr/>
              </p:nvSpPr>
              <p:spPr>
                <a:xfrm flipH="1">
                  <a:off x="8451241" y="60755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33" name="Elipse 28">
                  <a:extLst>
                    <a:ext uri="{FF2B5EF4-FFF2-40B4-BE49-F238E27FC236}">
                      <a16:creationId xmlns:a16="http://schemas.microsoft.com/office/drawing/2014/main" id="{0AF986B9-AA3A-B7B1-35F7-B15624B7F97C}"/>
                    </a:ext>
                  </a:extLst>
                </p:cNvPr>
                <p:cNvSpPr/>
                <p:nvPr/>
              </p:nvSpPr>
              <p:spPr>
                <a:xfrm flipH="1">
                  <a:off x="8748055" y="982714"/>
                  <a:ext cx="202951" cy="2029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grpSp>
      <p:sp>
        <p:nvSpPr>
          <p:cNvPr id="34" name="AutoShape 3">
            <a:extLst>
              <a:ext uri="{FF2B5EF4-FFF2-40B4-BE49-F238E27FC236}">
                <a16:creationId xmlns:a16="http://schemas.microsoft.com/office/drawing/2014/main" id="{32761314-E507-956B-DA81-6A14B8ED1219}"/>
              </a:ext>
            </a:extLst>
          </p:cNvPr>
          <p:cNvSpPr/>
          <p:nvPr/>
        </p:nvSpPr>
        <p:spPr>
          <a:xfrm>
            <a:off x="895353" y="336554"/>
            <a:ext cx="414342" cy="612776"/>
          </a:xfrm>
          <a:prstGeom prst="rect">
            <a:avLst/>
          </a:pr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5" name="Freeform 5">
            <a:extLst>
              <a:ext uri="{FF2B5EF4-FFF2-40B4-BE49-F238E27FC236}">
                <a16:creationId xmlns:a16="http://schemas.microsoft.com/office/drawing/2014/main" id="{865CF9F6-4535-09D1-5DE4-AFA94587BA4D}"/>
              </a:ext>
            </a:extLst>
          </p:cNvPr>
          <p:cNvSpPr/>
          <p:nvPr/>
        </p:nvSpPr>
        <p:spPr>
          <a:xfrm>
            <a:off x="895353" y="334963"/>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36" name="Freeform 5">
            <a:extLst>
              <a:ext uri="{FF2B5EF4-FFF2-40B4-BE49-F238E27FC236}">
                <a16:creationId xmlns:a16="http://schemas.microsoft.com/office/drawing/2014/main" id="{03A86942-A6DB-D392-CF51-40C1B69BD7D2}"/>
              </a:ext>
            </a:extLst>
          </p:cNvPr>
          <p:cNvSpPr/>
          <p:nvPr/>
        </p:nvSpPr>
        <p:spPr>
          <a:xfrm>
            <a:off x="7868274" y="283354"/>
            <a:ext cx="415923" cy="615948"/>
          </a:xfrm>
          <a:custGeom>
            <a:avLst/>
            <a:gdLst>
              <a:gd name="f0" fmla="val 10800000"/>
              <a:gd name="f1" fmla="val 5400000"/>
              <a:gd name="f2" fmla="val 180"/>
              <a:gd name="f3" fmla="val w"/>
              <a:gd name="f4" fmla="val h"/>
              <a:gd name="f5" fmla="val 0"/>
              <a:gd name="f6" fmla="val 448"/>
              <a:gd name="f7" fmla="val 662"/>
              <a:gd name="f8" fmla="val 273"/>
              <a:gd name="f9" fmla="val 422"/>
              <a:gd name="f10" fmla="val 463"/>
              <a:gd name="f11" fmla="val 505"/>
              <a:gd name="f12" fmla="val 546"/>
              <a:gd name="f13" fmla="val 554"/>
              <a:gd name="f14" fmla="val 274"/>
              <a:gd name="f15" fmla="val 557"/>
              <a:gd name="f16" fmla="val 283"/>
              <a:gd name="f17" fmla="val 559"/>
              <a:gd name="f18" fmla="val 294"/>
              <a:gd name="f19" fmla="val 560"/>
              <a:gd name="f20" fmla="val 300"/>
              <a:gd name="f21" fmla="val 569"/>
              <a:gd name="f22" fmla="val 580"/>
              <a:gd name="f23" fmla="val 301"/>
              <a:gd name="f24" fmla="val 588"/>
              <a:gd name="f25" fmla="val 595"/>
              <a:gd name="f26" fmla="val 603"/>
              <a:gd name="f27" fmla="val 618"/>
              <a:gd name="f28" fmla="val 293"/>
              <a:gd name="f29" fmla="val 626"/>
              <a:gd name="f30" fmla="val 278"/>
              <a:gd name="f31" fmla="val 627"/>
              <a:gd name="f32" fmla="val 271"/>
              <a:gd name="f33" fmla="val 267"/>
              <a:gd name="f34" fmla="val 261"/>
              <a:gd name="f35" fmla="val 259"/>
              <a:gd name="f36" fmla="val 630"/>
              <a:gd name="f37" fmla="val 635"/>
              <a:gd name="f38" fmla="val 257"/>
              <a:gd name="f39" fmla="val 656"/>
              <a:gd name="f40" fmla="val 250"/>
              <a:gd name="f41" fmla="val 229"/>
              <a:gd name="f42" fmla="val 225"/>
              <a:gd name="f43" fmla="val 221"/>
              <a:gd name="f44" fmla="val 216"/>
              <a:gd name="f45" fmla="val 198"/>
              <a:gd name="f46" fmla="val 190"/>
              <a:gd name="f47" fmla="val 655"/>
              <a:gd name="f48" fmla="val 189"/>
              <a:gd name="f49" fmla="val 637"/>
              <a:gd name="f50" fmla="val 629"/>
              <a:gd name="f51" fmla="val 186"/>
              <a:gd name="f52" fmla="val 179"/>
              <a:gd name="f53" fmla="val 173"/>
              <a:gd name="f54" fmla="val 168"/>
              <a:gd name="f55" fmla="val 162"/>
              <a:gd name="f56" fmla="val 625"/>
              <a:gd name="f57" fmla="val 159"/>
              <a:gd name="f58" fmla="val 157"/>
              <a:gd name="f59" fmla="val 623"/>
              <a:gd name="f60" fmla="val 154"/>
              <a:gd name="f61" fmla="val 621"/>
              <a:gd name="f62" fmla="val 144"/>
              <a:gd name="f63" fmla="val 612"/>
              <a:gd name="f64" fmla="val 145"/>
              <a:gd name="f65" fmla="val 572"/>
              <a:gd name="f66" fmla="val 155"/>
              <a:gd name="f67" fmla="val 563"/>
              <a:gd name="f68" fmla="val 158"/>
              <a:gd name="f69" fmla="val 561"/>
              <a:gd name="f70" fmla="val 165"/>
              <a:gd name="f71" fmla="val 174"/>
              <a:gd name="f72" fmla="val 558"/>
              <a:gd name="f73" fmla="val 176"/>
              <a:gd name="f74" fmla="val 553"/>
              <a:gd name="f75" fmla="val 175"/>
              <a:gd name="f76" fmla="val 484"/>
              <a:gd name="f77" fmla="val 423"/>
              <a:gd name="f78" fmla="val 361"/>
              <a:gd name="f79" fmla="val 341"/>
              <a:gd name="f80" fmla="val 320"/>
              <a:gd name="f81" fmla="val 299"/>
              <a:gd name="f82" fmla="val 286"/>
              <a:gd name="f83" fmla="val 147"/>
              <a:gd name="f84" fmla="val 131"/>
              <a:gd name="f85" fmla="val 116"/>
              <a:gd name="f86" fmla="val 285"/>
              <a:gd name="f87" fmla="val 108"/>
              <a:gd name="f88" fmla="val 104"/>
              <a:gd name="f89" fmla="val 287"/>
              <a:gd name="f90" fmla="val 296"/>
              <a:gd name="f91" fmla="val 103"/>
              <a:gd name="f92" fmla="val 312"/>
              <a:gd name="f93" fmla="val 95"/>
              <a:gd name="f94" fmla="val 319"/>
              <a:gd name="f95" fmla="val 79"/>
              <a:gd name="f96" fmla="val 72"/>
              <a:gd name="f97" fmla="val 65"/>
              <a:gd name="f98" fmla="val 58"/>
              <a:gd name="f99" fmla="val 44"/>
              <a:gd name="f100" fmla="val 36"/>
              <a:gd name="f101" fmla="val 35"/>
              <a:gd name="f102" fmla="val 298"/>
              <a:gd name="f103" fmla="val 295"/>
              <a:gd name="f104" fmla="val 291"/>
              <a:gd name="f105" fmla="val 288"/>
              <a:gd name="f106" fmla="val 280"/>
              <a:gd name="f107" fmla="val 33"/>
              <a:gd name="f108" fmla="val 277"/>
              <a:gd name="f109" fmla="val 25"/>
              <a:gd name="f110" fmla="val 7"/>
              <a:gd name="f111" fmla="val 276"/>
              <a:gd name="f112" fmla="val 269"/>
              <a:gd name="f113" fmla="val 251"/>
              <a:gd name="f114" fmla="val 244"/>
              <a:gd name="f115" fmla="val 238"/>
              <a:gd name="f116" fmla="val 231"/>
              <a:gd name="f117" fmla="val 218"/>
              <a:gd name="f118" fmla="val 9"/>
              <a:gd name="f119" fmla="val 208"/>
              <a:gd name="f120" fmla="val 23"/>
              <a:gd name="f121" fmla="val 32"/>
              <a:gd name="f122" fmla="val 205"/>
              <a:gd name="f123" fmla="val 196"/>
              <a:gd name="f124" fmla="val 41"/>
              <a:gd name="f125" fmla="val 166"/>
              <a:gd name="f126" fmla="val 64"/>
              <a:gd name="f127" fmla="val 69"/>
              <a:gd name="f128" fmla="val 73"/>
              <a:gd name="f129" fmla="val 78"/>
              <a:gd name="f130" fmla="val 191"/>
              <a:gd name="f131" fmla="val 107"/>
              <a:gd name="f132" fmla="val 200"/>
              <a:gd name="f133" fmla="val 114"/>
              <a:gd name="f134" fmla="val 148"/>
              <a:gd name="f135" fmla="val 197"/>
              <a:gd name="f136" fmla="val 164"/>
              <a:gd name="f137" fmla="val 138"/>
              <a:gd name="f138" fmla="val 112"/>
              <a:gd name="f139" fmla="val 109"/>
              <a:gd name="f140" fmla="val 172"/>
              <a:gd name="f141" fmla="val 106"/>
              <a:gd name="f142" fmla="val 169"/>
              <a:gd name="f143" fmla="val 105"/>
              <a:gd name="f144" fmla="val 153"/>
              <a:gd name="f145" fmla="val 100"/>
              <a:gd name="f146" fmla="val 59"/>
              <a:gd name="f147" fmla="val 156"/>
              <a:gd name="f148" fmla="val 171"/>
              <a:gd name="f149" fmla="val 177"/>
              <a:gd name="f150" fmla="val 26"/>
              <a:gd name="f151" fmla="val 8"/>
              <a:gd name="f152" fmla="val 222"/>
              <a:gd name="f153" fmla="val 235"/>
              <a:gd name="f154" fmla="val 249"/>
              <a:gd name="f155" fmla="val 24"/>
              <a:gd name="f156" fmla="val 258"/>
              <a:gd name="f157" fmla="val 34"/>
              <a:gd name="f158" fmla="val 263"/>
              <a:gd name="f159" fmla="val 42"/>
              <a:gd name="f160" fmla="val 70"/>
              <a:gd name="f161" fmla="val 75"/>
              <a:gd name="f162" fmla="val 80"/>
              <a:gd name="f163" fmla="val 94"/>
              <a:gd name="f164" fmla="val 102"/>
              <a:gd name="f165" fmla="val 272"/>
              <a:gd name="f166" fmla="val 115"/>
              <a:gd name="f167" fmla="val 139"/>
              <a:gd name="f168" fmla="val 163"/>
              <a:gd name="f169" fmla="val 302"/>
              <a:gd name="f170" fmla="val 318"/>
              <a:gd name="f171" fmla="val 334"/>
              <a:gd name="f172" fmla="val 344"/>
              <a:gd name="f173" fmla="val 345"/>
              <a:gd name="f174" fmla="val 352"/>
              <a:gd name="f175" fmla="val 167"/>
              <a:gd name="f176" fmla="val 369"/>
              <a:gd name="f177" fmla="val 375"/>
              <a:gd name="f178" fmla="val 382"/>
              <a:gd name="f179" fmla="val 389"/>
              <a:gd name="f180" fmla="val 405"/>
              <a:gd name="f181" fmla="val 413"/>
              <a:gd name="f182" fmla="val 194"/>
              <a:gd name="f183" fmla="val 206"/>
              <a:gd name="f184" fmla="val 416"/>
              <a:gd name="f185" fmla="val 421"/>
              <a:gd name="f186" fmla="val 443"/>
              <a:gd name="f187" fmla="val 210"/>
              <a:gd name="f188" fmla="val 237"/>
              <a:gd name="f189" fmla="val 243"/>
              <a:gd name="f190" fmla="val 248"/>
              <a:gd name="f191" fmla="val 253"/>
              <a:gd name="f192" fmla="val 268"/>
              <a:gd name="f193" fmla="val 440"/>
              <a:gd name="f194" fmla="val 425"/>
              <a:gd name="f195" fmla="val 415"/>
              <a:gd name="f196" fmla="val 412"/>
              <a:gd name="f197" fmla="val 281"/>
              <a:gd name="f198" fmla="val 411"/>
              <a:gd name="f199" fmla="val 306"/>
              <a:gd name="f200" fmla="val 409"/>
              <a:gd name="f201" fmla="val 314"/>
              <a:gd name="f202" fmla="val 402"/>
              <a:gd name="f203" fmla="val 394"/>
              <a:gd name="f204" fmla="val 385"/>
              <a:gd name="f205" fmla="val 377"/>
              <a:gd name="f206" fmla="val 353"/>
              <a:gd name="f207" fmla="val 333"/>
              <a:gd name="f208" fmla="val 317"/>
              <a:gd name="f209" fmla="val 284"/>
              <a:gd name="f210" fmla="val 275"/>
              <a:gd name="f211" fmla="val 289"/>
              <a:gd name="f212" fmla="val 339"/>
              <a:gd name="f213" fmla="val 380"/>
              <a:gd name="f214" fmla="+- 0 0 -90"/>
              <a:gd name="f215" fmla="*/ f3 1 448"/>
              <a:gd name="f216" fmla="*/ f4 1 662"/>
              <a:gd name="f217" fmla="val f5"/>
              <a:gd name="f218" fmla="val f6"/>
              <a:gd name="f219" fmla="val f7"/>
              <a:gd name="f220" fmla="*/ f214 f0 1"/>
              <a:gd name="f221" fmla="+- f219 0 f217"/>
              <a:gd name="f222" fmla="+- f218 0 f217"/>
              <a:gd name="f223" fmla="*/ f220 1 f2"/>
              <a:gd name="f224" fmla="*/ f222 1 448"/>
              <a:gd name="f225" fmla="*/ f221 1 662"/>
              <a:gd name="f226" fmla="*/ 273 f222 1"/>
              <a:gd name="f227" fmla="*/ 546 f221 1"/>
              <a:gd name="f228" fmla="*/ 300 f222 1"/>
              <a:gd name="f229" fmla="*/ 580 f221 1"/>
              <a:gd name="f230" fmla="*/ 278 f222 1"/>
              <a:gd name="f231" fmla="*/ 627 f221 1"/>
              <a:gd name="f232" fmla="*/ 259 f222 1"/>
              <a:gd name="f233" fmla="*/ 635 f221 1"/>
              <a:gd name="f234" fmla="*/ 216 f222 1"/>
              <a:gd name="f235" fmla="*/ 662 f221 1"/>
              <a:gd name="f236" fmla="*/ 179 f222 1"/>
              <a:gd name="f237" fmla="*/ 154 f222 1"/>
              <a:gd name="f238" fmla="*/ 621 f221 1"/>
              <a:gd name="f239" fmla="*/ 165 f222 1"/>
              <a:gd name="f240" fmla="*/ 559 f221 1"/>
              <a:gd name="f241" fmla="*/ 175 f222 1"/>
              <a:gd name="f242" fmla="*/ 361 f221 1"/>
              <a:gd name="f243" fmla="*/ 162 f222 1"/>
              <a:gd name="f244" fmla="*/ 286 f221 1"/>
              <a:gd name="f245" fmla="*/ 104 f222 1"/>
              <a:gd name="f246" fmla="*/ 296 f221 1"/>
              <a:gd name="f247" fmla="*/ 58 f222 1"/>
              <a:gd name="f248" fmla="*/ 319 f221 1"/>
              <a:gd name="f249" fmla="*/ 35 f222 1"/>
              <a:gd name="f250" fmla="*/ 288 f221 1"/>
              <a:gd name="f251" fmla="*/ 0 f222 1"/>
              <a:gd name="f252" fmla="*/ 251 f221 1"/>
              <a:gd name="f253" fmla="*/ 23 f222 1"/>
              <a:gd name="f254" fmla="*/ 208 f221 1"/>
              <a:gd name="f255" fmla="*/ 64 f222 1"/>
              <a:gd name="f256" fmla="*/ 166 f221 1"/>
              <a:gd name="f257" fmla="*/ 191 f221 1"/>
              <a:gd name="f258" fmla="*/ 200 f221 1"/>
              <a:gd name="f259" fmla="*/ 176 f222 1"/>
              <a:gd name="f260" fmla="*/ 112 f221 1"/>
              <a:gd name="f261" fmla="*/ 148 f222 1"/>
              <a:gd name="f262" fmla="*/ 78 f221 1"/>
              <a:gd name="f263" fmla="*/ 171 f222 1"/>
              <a:gd name="f264" fmla="*/ 35 f221 1"/>
              <a:gd name="f265" fmla="*/ 189 f222 1"/>
              <a:gd name="f266" fmla="*/ 26 f221 1"/>
              <a:gd name="f267" fmla="*/ 235 f222 1"/>
              <a:gd name="f268" fmla="*/ 0 f221 1"/>
              <a:gd name="f269" fmla="*/ 271 f222 1"/>
              <a:gd name="f270" fmla="*/ 36 f221 1"/>
              <a:gd name="f271" fmla="*/ 80 f221 1"/>
              <a:gd name="f272" fmla="*/ 272 f222 1"/>
              <a:gd name="f273" fmla="*/ 115 f221 1"/>
              <a:gd name="f274" fmla="*/ 287 f222 1"/>
              <a:gd name="f275" fmla="*/ 344 f222 1"/>
              <a:gd name="f276" fmla="*/ 190 f221 1"/>
              <a:gd name="f277" fmla="*/ 389 f222 1"/>
              <a:gd name="f278" fmla="*/ 413 f222 1"/>
              <a:gd name="f279" fmla="*/ 448 f222 1"/>
              <a:gd name="f280" fmla="*/ 237 f221 1"/>
              <a:gd name="f281" fmla="*/ 425 f222 1"/>
              <a:gd name="f282" fmla="*/ 277 f221 1"/>
              <a:gd name="f283" fmla="*/ 411 f222 1"/>
              <a:gd name="f284" fmla="*/ 306 f221 1"/>
              <a:gd name="f285" fmla="*/ 369 f222 1"/>
              <a:gd name="f286" fmla="*/ 333 f222 1"/>
              <a:gd name="f287" fmla="*/ 285 f221 1"/>
              <a:gd name="f288" fmla="*/ 298 f221 1"/>
              <a:gd name="f289" fmla="*/ 422 f221 1"/>
              <a:gd name="f290" fmla="+- f223 0 f1"/>
              <a:gd name="f291" fmla="*/ f226 1 448"/>
              <a:gd name="f292" fmla="*/ f227 1 662"/>
              <a:gd name="f293" fmla="*/ f228 1 448"/>
              <a:gd name="f294" fmla="*/ f229 1 662"/>
              <a:gd name="f295" fmla="*/ f230 1 448"/>
              <a:gd name="f296" fmla="*/ f231 1 662"/>
              <a:gd name="f297" fmla="*/ f232 1 448"/>
              <a:gd name="f298" fmla="*/ f233 1 662"/>
              <a:gd name="f299" fmla="*/ f234 1 448"/>
              <a:gd name="f300" fmla="*/ f235 1 662"/>
              <a:gd name="f301" fmla="*/ f236 1 448"/>
              <a:gd name="f302" fmla="*/ f237 1 448"/>
              <a:gd name="f303" fmla="*/ f238 1 662"/>
              <a:gd name="f304" fmla="*/ f239 1 448"/>
              <a:gd name="f305" fmla="*/ f240 1 662"/>
              <a:gd name="f306" fmla="*/ f241 1 448"/>
              <a:gd name="f307" fmla="*/ f242 1 662"/>
              <a:gd name="f308" fmla="*/ f243 1 448"/>
              <a:gd name="f309" fmla="*/ f244 1 662"/>
              <a:gd name="f310" fmla="*/ f245 1 448"/>
              <a:gd name="f311" fmla="*/ f246 1 662"/>
              <a:gd name="f312" fmla="*/ f247 1 448"/>
              <a:gd name="f313" fmla="*/ f248 1 662"/>
              <a:gd name="f314" fmla="*/ f249 1 448"/>
              <a:gd name="f315" fmla="*/ f250 1 662"/>
              <a:gd name="f316" fmla="*/ f251 1 448"/>
              <a:gd name="f317" fmla="*/ f252 1 662"/>
              <a:gd name="f318" fmla="*/ f253 1 448"/>
              <a:gd name="f319" fmla="*/ f254 1 662"/>
              <a:gd name="f320" fmla="*/ f255 1 448"/>
              <a:gd name="f321" fmla="*/ f256 1 662"/>
              <a:gd name="f322" fmla="*/ f257 1 662"/>
              <a:gd name="f323" fmla="*/ f258 1 662"/>
              <a:gd name="f324" fmla="*/ f259 1 448"/>
              <a:gd name="f325" fmla="*/ f260 1 662"/>
              <a:gd name="f326" fmla="*/ f261 1 448"/>
              <a:gd name="f327" fmla="*/ f262 1 662"/>
              <a:gd name="f328" fmla="*/ f263 1 448"/>
              <a:gd name="f329" fmla="*/ f264 1 662"/>
              <a:gd name="f330" fmla="*/ f265 1 448"/>
              <a:gd name="f331" fmla="*/ f266 1 662"/>
              <a:gd name="f332" fmla="*/ f267 1 448"/>
              <a:gd name="f333" fmla="*/ f268 1 662"/>
              <a:gd name="f334" fmla="*/ f269 1 448"/>
              <a:gd name="f335" fmla="*/ f270 1 662"/>
              <a:gd name="f336" fmla="*/ f271 1 662"/>
              <a:gd name="f337" fmla="*/ f272 1 448"/>
              <a:gd name="f338" fmla="*/ f273 1 662"/>
              <a:gd name="f339" fmla="*/ f274 1 448"/>
              <a:gd name="f340" fmla="*/ f275 1 448"/>
              <a:gd name="f341" fmla="*/ f276 1 662"/>
              <a:gd name="f342" fmla="*/ f277 1 448"/>
              <a:gd name="f343" fmla="*/ f278 1 448"/>
              <a:gd name="f344" fmla="*/ f279 1 448"/>
              <a:gd name="f345" fmla="*/ f280 1 662"/>
              <a:gd name="f346" fmla="*/ f281 1 448"/>
              <a:gd name="f347" fmla="*/ f282 1 662"/>
              <a:gd name="f348" fmla="*/ f283 1 448"/>
              <a:gd name="f349" fmla="*/ f284 1 662"/>
              <a:gd name="f350" fmla="*/ f285 1 448"/>
              <a:gd name="f351" fmla="*/ f286 1 448"/>
              <a:gd name="f352" fmla="*/ f287 1 662"/>
              <a:gd name="f353" fmla="*/ f288 1 662"/>
              <a:gd name="f354" fmla="*/ f289 1 662"/>
              <a:gd name="f355" fmla="*/ 0 1 f224"/>
              <a:gd name="f356" fmla="*/ f218 1 f224"/>
              <a:gd name="f357" fmla="*/ 0 1 f225"/>
              <a:gd name="f358" fmla="*/ f219 1 f225"/>
              <a:gd name="f359" fmla="*/ f291 1 f224"/>
              <a:gd name="f360" fmla="*/ f292 1 f225"/>
              <a:gd name="f361" fmla="*/ f293 1 f224"/>
              <a:gd name="f362" fmla="*/ f294 1 f225"/>
              <a:gd name="f363" fmla="*/ f295 1 f224"/>
              <a:gd name="f364" fmla="*/ f296 1 f225"/>
              <a:gd name="f365" fmla="*/ f297 1 f224"/>
              <a:gd name="f366" fmla="*/ f298 1 f225"/>
              <a:gd name="f367" fmla="*/ f299 1 f224"/>
              <a:gd name="f368" fmla="*/ f300 1 f225"/>
              <a:gd name="f369" fmla="*/ f301 1 f224"/>
              <a:gd name="f370" fmla="*/ f302 1 f224"/>
              <a:gd name="f371" fmla="*/ f303 1 f225"/>
              <a:gd name="f372" fmla="*/ f304 1 f224"/>
              <a:gd name="f373" fmla="*/ f305 1 f225"/>
              <a:gd name="f374" fmla="*/ f306 1 f224"/>
              <a:gd name="f375" fmla="*/ f307 1 f225"/>
              <a:gd name="f376" fmla="*/ f308 1 f224"/>
              <a:gd name="f377" fmla="*/ f309 1 f225"/>
              <a:gd name="f378" fmla="*/ f310 1 f224"/>
              <a:gd name="f379" fmla="*/ f311 1 f225"/>
              <a:gd name="f380" fmla="*/ f312 1 f224"/>
              <a:gd name="f381" fmla="*/ f313 1 f225"/>
              <a:gd name="f382" fmla="*/ f314 1 f224"/>
              <a:gd name="f383" fmla="*/ f315 1 f225"/>
              <a:gd name="f384" fmla="*/ f316 1 f224"/>
              <a:gd name="f385" fmla="*/ f317 1 f225"/>
              <a:gd name="f386" fmla="*/ f318 1 f224"/>
              <a:gd name="f387" fmla="*/ f319 1 f225"/>
              <a:gd name="f388" fmla="*/ f320 1 f224"/>
              <a:gd name="f389" fmla="*/ f321 1 f225"/>
              <a:gd name="f390" fmla="*/ f322 1 f225"/>
              <a:gd name="f391" fmla="*/ f323 1 f225"/>
              <a:gd name="f392" fmla="*/ f324 1 f224"/>
              <a:gd name="f393" fmla="*/ f325 1 f225"/>
              <a:gd name="f394" fmla="*/ f326 1 f224"/>
              <a:gd name="f395" fmla="*/ f327 1 f225"/>
              <a:gd name="f396" fmla="*/ f328 1 f224"/>
              <a:gd name="f397" fmla="*/ f329 1 f225"/>
              <a:gd name="f398" fmla="*/ f330 1 f224"/>
              <a:gd name="f399" fmla="*/ f331 1 f225"/>
              <a:gd name="f400" fmla="*/ f332 1 f224"/>
              <a:gd name="f401" fmla="*/ f333 1 f225"/>
              <a:gd name="f402" fmla="*/ f334 1 f224"/>
              <a:gd name="f403" fmla="*/ f335 1 f225"/>
              <a:gd name="f404" fmla="*/ f336 1 f225"/>
              <a:gd name="f405" fmla="*/ f337 1 f224"/>
              <a:gd name="f406" fmla="*/ f338 1 f225"/>
              <a:gd name="f407" fmla="*/ f339 1 f224"/>
              <a:gd name="f408" fmla="*/ f340 1 f224"/>
              <a:gd name="f409" fmla="*/ f341 1 f225"/>
              <a:gd name="f410" fmla="*/ f342 1 f224"/>
              <a:gd name="f411" fmla="*/ f343 1 f224"/>
              <a:gd name="f412" fmla="*/ f344 1 f224"/>
              <a:gd name="f413" fmla="*/ f345 1 f225"/>
              <a:gd name="f414" fmla="*/ f346 1 f224"/>
              <a:gd name="f415" fmla="*/ f347 1 f225"/>
              <a:gd name="f416" fmla="*/ f348 1 f224"/>
              <a:gd name="f417" fmla="*/ f349 1 f225"/>
              <a:gd name="f418" fmla="*/ f350 1 f224"/>
              <a:gd name="f419" fmla="*/ f351 1 f224"/>
              <a:gd name="f420" fmla="*/ f352 1 f225"/>
              <a:gd name="f421" fmla="*/ f353 1 f225"/>
              <a:gd name="f422" fmla="*/ f354 1 f225"/>
              <a:gd name="f423" fmla="*/ f355 f215 1"/>
              <a:gd name="f424" fmla="*/ f356 f215 1"/>
              <a:gd name="f425" fmla="*/ f358 f216 1"/>
              <a:gd name="f426" fmla="*/ f357 f216 1"/>
              <a:gd name="f427" fmla="*/ f359 f215 1"/>
              <a:gd name="f428" fmla="*/ f360 f216 1"/>
              <a:gd name="f429" fmla="*/ f361 f215 1"/>
              <a:gd name="f430" fmla="*/ f362 f216 1"/>
              <a:gd name="f431" fmla="*/ f363 f215 1"/>
              <a:gd name="f432" fmla="*/ f364 f216 1"/>
              <a:gd name="f433" fmla="*/ f365 f215 1"/>
              <a:gd name="f434" fmla="*/ f366 f216 1"/>
              <a:gd name="f435" fmla="*/ f367 f215 1"/>
              <a:gd name="f436" fmla="*/ f368 f216 1"/>
              <a:gd name="f437" fmla="*/ f369 f215 1"/>
              <a:gd name="f438" fmla="*/ f370 f215 1"/>
              <a:gd name="f439" fmla="*/ f371 f216 1"/>
              <a:gd name="f440" fmla="*/ f372 f215 1"/>
              <a:gd name="f441" fmla="*/ f373 f216 1"/>
              <a:gd name="f442" fmla="*/ f374 f215 1"/>
              <a:gd name="f443" fmla="*/ f375 f216 1"/>
              <a:gd name="f444" fmla="*/ f376 f215 1"/>
              <a:gd name="f445" fmla="*/ f377 f216 1"/>
              <a:gd name="f446" fmla="*/ f378 f215 1"/>
              <a:gd name="f447" fmla="*/ f379 f216 1"/>
              <a:gd name="f448" fmla="*/ f380 f215 1"/>
              <a:gd name="f449" fmla="*/ f381 f216 1"/>
              <a:gd name="f450" fmla="*/ f382 f215 1"/>
              <a:gd name="f451" fmla="*/ f383 f216 1"/>
              <a:gd name="f452" fmla="*/ f384 f215 1"/>
              <a:gd name="f453" fmla="*/ f385 f216 1"/>
              <a:gd name="f454" fmla="*/ f386 f215 1"/>
              <a:gd name="f455" fmla="*/ f387 f216 1"/>
              <a:gd name="f456" fmla="*/ f388 f215 1"/>
              <a:gd name="f457" fmla="*/ f389 f216 1"/>
              <a:gd name="f458" fmla="*/ f390 f216 1"/>
              <a:gd name="f459" fmla="*/ f391 f216 1"/>
              <a:gd name="f460" fmla="*/ f392 f215 1"/>
              <a:gd name="f461" fmla="*/ f393 f216 1"/>
              <a:gd name="f462" fmla="*/ f394 f215 1"/>
              <a:gd name="f463" fmla="*/ f395 f216 1"/>
              <a:gd name="f464" fmla="*/ f396 f215 1"/>
              <a:gd name="f465" fmla="*/ f397 f216 1"/>
              <a:gd name="f466" fmla="*/ f398 f215 1"/>
              <a:gd name="f467" fmla="*/ f399 f216 1"/>
              <a:gd name="f468" fmla="*/ f400 f215 1"/>
              <a:gd name="f469" fmla="*/ f401 f216 1"/>
              <a:gd name="f470" fmla="*/ f402 f215 1"/>
              <a:gd name="f471" fmla="*/ f403 f216 1"/>
              <a:gd name="f472" fmla="*/ f404 f216 1"/>
              <a:gd name="f473" fmla="*/ f405 f215 1"/>
              <a:gd name="f474" fmla="*/ f406 f216 1"/>
              <a:gd name="f475" fmla="*/ f407 f215 1"/>
              <a:gd name="f476" fmla="*/ f408 f215 1"/>
              <a:gd name="f477" fmla="*/ f409 f216 1"/>
              <a:gd name="f478" fmla="*/ f410 f215 1"/>
              <a:gd name="f479" fmla="*/ f411 f215 1"/>
              <a:gd name="f480" fmla="*/ f412 f215 1"/>
              <a:gd name="f481" fmla="*/ f413 f216 1"/>
              <a:gd name="f482" fmla="*/ f414 f215 1"/>
              <a:gd name="f483" fmla="*/ f415 f216 1"/>
              <a:gd name="f484" fmla="*/ f416 f215 1"/>
              <a:gd name="f485" fmla="*/ f417 f216 1"/>
              <a:gd name="f486" fmla="*/ f418 f215 1"/>
              <a:gd name="f487" fmla="*/ f419 f215 1"/>
              <a:gd name="f488" fmla="*/ f420 f216 1"/>
              <a:gd name="f489" fmla="*/ f421 f216 1"/>
              <a:gd name="f490" fmla="*/ f422 f216 1"/>
            </a:gdLst>
            <a:ahLst/>
            <a:cxnLst>
              <a:cxn ang="3cd4">
                <a:pos x="hc" y="t"/>
              </a:cxn>
              <a:cxn ang="0">
                <a:pos x="r" y="vc"/>
              </a:cxn>
              <a:cxn ang="cd4">
                <a:pos x="hc" y="b"/>
              </a:cxn>
              <a:cxn ang="cd2">
                <a:pos x="l" y="vc"/>
              </a:cxn>
              <a:cxn ang="f290">
                <a:pos x="f427" y="f428"/>
              </a:cxn>
              <a:cxn ang="f290">
                <a:pos x="f429" y="f430"/>
              </a:cxn>
              <a:cxn ang="f290">
                <a:pos x="f431" y="f432"/>
              </a:cxn>
              <a:cxn ang="f290">
                <a:pos x="f433" y="f434"/>
              </a:cxn>
              <a:cxn ang="f290">
                <a:pos x="f435" y="f436"/>
              </a:cxn>
              <a:cxn ang="f290">
                <a:pos x="f437" y="f432"/>
              </a:cxn>
              <a:cxn ang="f290">
                <a:pos x="f438" y="f439"/>
              </a:cxn>
              <a:cxn ang="f290">
                <a:pos x="f440" y="f441"/>
              </a:cxn>
              <a:cxn ang="f290">
                <a:pos x="f442" y="f443"/>
              </a:cxn>
              <a:cxn ang="f290">
                <a:pos x="f444" y="f445"/>
              </a:cxn>
              <a:cxn ang="f290">
                <a:pos x="f446" y="f447"/>
              </a:cxn>
              <a:cxn ang="f290">
                <a:pos x="f448" y="f449"/>
              </a:cxn>
              <a:cxn ang="f290">
                <a:pos x="f450" y="f451"/>
              </a:cxn>
              <a:cxn ang="f290">
                <a:pos x="f452" y="f453"/>
              </a:cxn>
              <a:cxn ang="f290">
                <a:pos x="f454" y="f455"/>
              </a:cxn>
              <a:cxn ang="f290">
                <a:pos x="f456" y="f457"/>
              </a:cxn>
              <a:cxn ang="f290">
                <a:pos x="f446" y="f458"/>
              </a:cxn>
              <a:cxn ang="f290">
                <a:pos x="f440" y="f459"/>
              </a:cxn>
              <a:cxn ang="f290">
                <a:pos x="f460" y="f461"/>
              </a:cxn>
              <a:cxn ang="f290">
                <a:pos x="f462" y="f463"/>
              </a:cxn>
              <a:cxn ang="f290">
                <a:pos x="f464" y="f465"/>
              </a:cxn>
              <a:cxn ang="f290">
                <a:pos x="f466" y="f467"/>
              </a:cxn>
              <a:cxn ang="f290">
                <a:pos x="f468" y="f469"/>
              </a:cxn>
              <a:cxn ang="f290">
                <a:pos x="f470" y="f471"/>
              </a:cxn>
              <a:cxn ang="f290">
                <a:pos x="f429" y="f472"/>
              </a:cxn>
              <a:cxn ang="f290">
                <a:pos x="f473" y="f474"/>
              </a:cxn>
              <a:cxn ang="f290">
                <a:pos x="f475" y="f459"/>
              </a:cxn>
              <a:cxn ang="f290">
                <a:pos x="f476" y="f477"/>
              </a:cxn>
              <a:cxn ang="f290">
                <a:pos x="f478" y="f457"/>
              </a:cxn>
              <a:cxn ang="f290">
                <a:pos x="f479" y="f459"/>
              </a:cxn>
              <a:cxn ang="f290">
                <a:pos x="f480" y="f481"/>
              </a:cxn>
              <a:cxn ang="f290">
                <a:pos x="f482" y="f483"/>
              </a:cxn>
              <a:cxn ang="f290">
                <a:pos x="f484" y="f485"/>
              </a:cxn>
              <a:cxn ang="f290">
                <a:pos x="f486" y="f449"/>
              </a:cxn>
              <a:cxn ang="f290">
                <a:pos x="f487" y="f488"/>
              </a:cxn>
              <a:cxn ang="f290">
                <a:pos x="f427" y="f489"/>
              </a:cxn>
              <a:cxn ang="f290">
                <a:pos x="f427" y="f490"/>
              </a:cxn>
            </a:cxnLst>
            <a:rect l="f423" t="f426" r="f424" b="f425"/>
            <a:pathLst>
              <a:path w="448" h="662">
                <a:moveTo>
                  <a:pt x="f8" y="f9"/>
                </a:moveTo>
                <a:cubicBezTo>
                  <a:pt x="f8" y="f10"/>
                  <a:pt x="f8" y="f11"/>
                  <a:pt x="f8" y="f12"/>
                </a:cubicBezTo>
                <a:cubicBezTo>
                  <a:pt x="f8" y="f13"/>
                  <a:pt x="f14" y="f15"/>
                  <a:pt x="f16" y="f17"/>
                </a:cubicBezTo>
                <a:cubicBezTo>
                  <a:pt x="f18" y="f19"/>
                  <a:pt x="f20" y="f21"/>
                  <a:pt x="f20" y="f22"/>
                </a:cubicBezTo>
                <a:cubicBezTo>
                  <a:pt x="f23" y="f24"/>
                  <a:pt x="f23" y="f25"/>
                  <a:pt x="f20" y="f26"/>
                </a:cubicBezTo>
                <a:cubicBezTo>
                  <a:pt x="f20" y="f27"/>
                  <a:pt x="f28" y="f29"/>
                  <a:pt x="f30" y="f31"/>
                </a:cubicBezTo>
                <a:cubicBezTo>
                  <a:pt x="f14" y="f31"/>
                  <a:pt x="f32" y="f31"/>
                  <a:pt x="f33" y="f31"/>
                </a:cubicBezTo>
                <a:cubicBezTo>
                  <a:pt x="f34" y="f31"/>
                  <a:pt x="f35" y="f36"/>
                  <a:pt x="f35" y="f37"/>
                </a:cubicBezTo>
                <a:cubicBezTo>
                  <a:pt x="f38" y="f39"/>
                  <a:pt x="f40" y="f7"/>
                  <a:pt x="f41" y="f7"/>
                </a:cubicBezTo>
                <a:cubicBezTo>
                  <a:pt x="f42" y="f7"/>
                  <a:pt x="f43" y="f7"/>
                  <a:pt x="f44" y="f7"/>
                </a:cubicBezTo>
                <a:cubicBezTo>
                  <a:pt x="f45" y="f7"/>
                  <a:pt x="f46" y="f47"/>
                  <a:pt x="f48" y="f49"/>
                </a:cubicBezTo>
                <a:cubicBezTo>
                  <a:pt x="f48" y="f50"/>
                  <a:pt x="f51" y="f31"/>
                  <a:pt x="f52" y="f31"/>
                </a:cubicBezTo>
                <a:cubicBezTo>
                  <a:pt x="f53" y="f31"/>
                  <a:pt x="f54" y="f29"/>
                  <a:pt x="f55" y="f56"/>
                </a:cubicBezTo>
                <a:cubicBezTo>
                  <a:pt x="f57" y="f56"/>
                  <a:pt x="f58" y="f59"/>
                  <a:pt x="f60" y="f61"/>
                </a:cubicBezTo>
                <a:cubicBezTo>
                  <a:pt x="f62" y="f63"/>
                  <a:pt x="f64" y="f65"/>
                  <a:pt x="f66" y="f67"/>
                </a:cubicBezTo>
                <a:cubicBezTo>
                  <a:pt x="f68" y="f69"/>
                  <a:pt x="f55" y="f17"/>
                  <a:pt x="f70" y="f17"/>
                </a:cubicBezTo>
                <a:cubicBezTo>
                  <a:pt x="f71" y="f72"/>
                  <a:pt x="f73" y="f74"/>
                  <a:pt x="f73" y="f12"/>
                </a:cubicBezTo>
                <a:cubicBezTo>
                  <a:pt x="f75" y="f76"/>
                  <a:pt x="f75" y="f77"/>
                  <a:pt x="f75" y="f78"/>
                </a:cubicBezTo>
                <a:cubicBezTo>
                  <a:pt x="f75" y="f79"/>
                  <a:pt x="f75" y="f80"/>
                  <a:pt x="f75" y="f81"/>
                </a:cubicBezTo>
                <a:cubicBezTo>
                  <a:pt x="f75" y="f82"/>
                  <a:pt x="f75" y="f82"/>
                  <a:pt x="f55" y="f82"/>
                </a:cubicBezTo>
                <a:cubicBezTo>
                  <a:pt x="f83" y="f82"/>
                  <a:pt x="f84" y="f82"/>
                  <a:pt x="f85" y="f86"/>
                </a:cubicBezTo>
                <a:cubicBezTo>
                  <a:pt x="f87" y="f86"/>
                  <a:pt x="f88" y="f89"/>
                  <a:pt x="f88" y="f90"/>
                </a:cubicBezTo>
                <a:cubicBezTo>
                  <a:pt x="f91" y="f92"/>
                  <a:pt x="f93" y="f94"/>
                  <a:pt x="f95" y="f94"/>
                </a:cubicBezTo>
                <a:cubicBezTo>
                  <a:pt x="f96" y="f94"/>
                  <a:pt x="f97" y="f94"/>
                  <a:pt x="f98" y="f94"/>
                </a:cubicBezTo>
                <a:cubicBezTo>
                  <a:pt x="f99" y="f94"/>
                  <a:pt x="f100" y="f92"/>
                  <a:pt x="f101" y="f102"/>
                </a:cubicBezTo>
                <a:cubicBezTo>
                  <a:pt x="f101" y="f103"/>
                  <a:pt x="f101" y="f104"/>
                  <a:pt x="f101" y="f105"/>
                </a:cubicBezTo>
                <a:cubicBezTo>
                  <a:pt x="f100" y="f106"/>
                  <a:pt x="f107" y="f108"/>
                  <a:pt x="f109" y="f108"/>
                </a:cubicBezTo>
                <a:cubicBezTo>
                  <a:pt x="f110" y="f111"/>
                  <a:pt x="f5" y="f112"/>
                  <a:pt x="f5" y="f113"/>
                </a:cubicBezTo>
                <a:cubicBezTo>
                  <a:pt x="f5" y="f114"/>
                  <a:pt x="f5" y="f115"/>
                  <a:pt x="f5" y="f116"/>
                </a:cubicBezTo>
                <a:cubicBezTo>
                  <a:pt x="f5" y="f117"/>
                  <a:pt x="f118" y="f119"/>
                  <a:pt x="f120" y="f119"/>
                </a:cubicBezTo>
                <a:cubicBezTo>
                  <a:pt x="f121" y="f119"/>
                  <a:pt x="f101" y="f122"/>
                  <a:pt x="f101" y="f123"/>
                </a:cubicBezTo>
                <a:cubicBezTo>
                  <a:pt x="f101" y="f53"/>
                  <a:pt x="f124" y="f125"/>
                  <a:pt x="f126" y="f125"/>
                </a:cubicBezTo>
                <a:cubicBezTo>
                  <a:pt x="f127" y="f125"/>
                  <a:pt x="f128" y="f125"/>
                  <a:pt x="f129" y="f125"/>
                </a:cubicBezTo>
                <a:cubicBezTo>
                  <a:pt x="f93" y="f125"/>
                  <a:pt x="f91" y="f53"/>
                  <a:pt x="f88" y="f130"/>
                </a:cubicBezTo>
                <a:cubicBezTo>
                  <a:pt x="f88" y="f45"/>
                  <a:pt x="f131" y="f132"/>
                  <a:pt x="f133" y="f132"/>
                </a:cubicBezTo>
                <a:cubicBezTo>
                  <a:pt x="f84" y="f132"/>
                  <a:pt x="f134" y="f132"/>
                  <a:pt x="f70" y="f132"/>
                </a:cubicBezTo>
                <a:cubicBezTo>
                  <a:pt x="f53" y="f132"/>
                  <a:pt x="f75" y="f135"/>
                  <a:pt x="f73" y="f46"/>
                </a:cubicBezTo>
                <a:cubicBezTo>
                  <a:pt x="f73" y="f136"/>
                  <a:pt x="f73" y="f137"/>
                  <a:pt x="f73" y="f138"/>
                </a:cubicBezTo>
                <a:cubicBezTo>
                  <a:pt x="f73" y="f139"/>
                  <a:pt x="f140" y="f141"/>
                  <a:pt x="f142" y="f143"/>
                </a:cubicBezTo>
                <a:cubicBezTo>
                  <a:pt x="f144" y="f145"/>
                  <a:pt x="f134" y="f93"/>
                  <a:pt x="f134" y="f129"/>
                </a:cubicBezTo>
                <a:cubicBezTo>
                  <a:pt x="f134" y="f96"/>
                  <a:pt x="f134" y="f97"/>
                  <a:pt x="f134" y="f146"/>
                </a:cubicBezTo>
                <a:cubicBezTo>
                  <a:pt x="f134" y="f99"/>
                  <a:pt x="f147" y="f100"/>
                  <a:pt x="f148" y="f101"/>
                </a:cubicBezTo>
                <a:cubicBezTo>
                  <a:pt x="f71" y="f101"/>
                  <a:pt x="f149" y="f100"/>
                  <a:pt x="f52" y="f100"/>
                </a:cubicBezTo>
                <a:cubicBezTo>
                  <a:pt x="f51" y="f100"/>
                  <a:pt x="f48" y="f107"/>
                  <a:pt x="f48" y="f150"/>
                </a:cubicBezTo>
                <a:cubicBezTo>
                  <a:pt x="f46" y="f151"/>
                  <a:pt x="f45" y="f5"/>
                  <a:pt x="f44" y="f5"/>
                </a:cubicBezTo>
                <a:cubicBezTo>
                  <a:pt x="f152" y="f5"/>
                  <a:pt x="f41" y="f5"/>
                  <a:pt x="f153" y="f5"/>
                </a:cubicBezTo>
                <a:cubicBezTo>
                  <a:pt x="f154" y="f5"/>
                  <a:pt x="f35" y="f118"/>
                  <a:pt x="f35" y="f155"/>
                </a:cubicBezTo>
                <a:cubicBezTo>
                  <a:pt x="f156" y="f157"/>
                  <a:pt x="f158" y="f100"/>
                  <a:pt x="f32" y="f100"/>
                </a:cubicBezTo>
                <a:cubicBezTo>
                  <a:pt x="f103" y="f100"/>
                  <a:pt x="f23" y="f159"/>
                  <a:pt x="f23" y="f97"/>
                </a:cubicBezTo>
                <a:cubicBezTo>
                  <a:pt x="f20" y="f160"/>
                  <a:pt x="f23" y="f161"/>
                  <a:pt x="f20" y="f162"/>
                </a:cubicBezTo>
                <a:cubicBezTo>
                  <a:pt x="f20" y="f163"/>
                  <a:pt x="f18" y="f164"/>
                  <a:pt x="f106" y="f88"/>
                </a:cubicBezTo>
                <a:cubicBezTo>
                  <a:pt x="f8" y="f141"/>
                  <a:pt x="f165" y="f87"/>
                  <a:pt x="f165" y="f166"/>
                </a:cubicBezTo>
                <a:cubicBezTo>
                  <a:pt x="f8" y="f167"/>
                  <a:pt x="f8" y="f168"/>
                  <a:pt x="f8" y="f51"/>
                </a:cubicBezTo>
                <a:cubicBezTo>
                  <a:pt x="f8" y="f132"/>
                  <a:pt x="f8" y="f132"/>
                  <a:pt x="f89" y="f132"/>
                </a:cubicBezTo>
                <a:cubicBezTo>
                  <a:pt x="f169" y="f132"/>
                  <a:pt x="f170" y="f132"/>
                  <a:pt x="f171" y="f132"/>
                </a:cubicBezTo>
                <a:cubicBezTo>
                  <a:pt x="f79" y="f132"/>
                  <a:pt x="f172" y="f45"/>
                  <a:pt x="f172" y="f46"/>
                </a:cubicBezTo>
                <a:cubicBezTo>
                  <a:pt x="f173" y="f71"/>
                  <a:pt x="f174" y="f175"/>
                  <a:pt x="f176" y="f125"/>
                </a:cubicBezTo>
                <a:cubicBezTo>
                  <a:pt x="f177" y="f125"/>
                  <a:pt x="f178" y="f125"/>
                  <a:pt x="f179" y="f125"/>
                </a:cubicBezTo>
                <a:cubicBezTo>
                  <a:pt x="f180" y="f175"/>
                  <a:pt x="f181" y="f71"/>
                  <a:pt x="f181" y="f130"/>
                </a:cubicBezTo>
                <a:cubicBezTo>
                  <a:pt x="f181" y="f182"/>
                  <a:pt x="f181" y="f135"/>
                  <a:pt x="f181" y="f132"/>
                </a:cubicBezTo>
                <a:cubicBezTo>
                  <a:pt x="f181" y="f183"/>
                  <a:pt x="f184" y="f119"/>
                  <a:pt x="f185" y="f119"/>
                </a:cubicBezTo>
                <a:cubicBezTo>
                  <a:pt x="f186" y="f187"/>
                  <a:pt x="f6" y="f44"/>
                  <a:pt x="f6" y="f188"/>
                </a:cubicBezTo>
                <a:cubicBezTo>
                  <a:pt x="f6" y="f189"/>
                  <a:pt x="f6" y="f190"/>
                  <a:pt x="f6" y="f191"/>
                </a:cubicBezTo>
                <a:cubicBezTo>
                  <a:pt x="f6" y="f192"/>
                  <a:pt x="f193" y="f108"/>
                  <a:pt x="f194" y="f108"/>
                </a:cubicBezTo>
                <a:cubicBezTo>
                  <a:pt x="f195" y="f108"/>
                  <a:pt x="f196" y="f197"/>
                  <a:pt x="f181" y="f104"/>
                </a:cubicBezTo>
                <a:cubicBezTo>
                  <a:pt x="f181" y="f90"/>
                  <a:pt x="f181" y="f23"/>
                  <a:pt x="f198" y="f199"/>
                </a:cubicBezTo>
                <a:cubicBezTo>
                  <a:pt x="f200" y="f201"/>
                  <a:pt x="f202" y="f94"/>
                  <a:pt x="f203" y="f94"/>
                </a:cubicBezTo>
                <a:cubicBezTo>
                  <a:pt x="f204" y="f94"/>
                  <a:pt x="f205" y="f94"/>
                  <a:pt x="f176" y="f94"/>
                </a:cubicBezTo>
                <a:cubicBezTo>
                  <a:pt x="f206" y="f94"/>
                  <a:pt x="f173" y="f92"/>
                  <a:pt x="f172" y="f90"/>
                </a:cubicBezTo>
                <a:cubicBezTo>
                  <a:pt x="f172" y="f105"/>
                  <a:pt x="f79" y="f86"/>
                  <a:pt x="f207" y="f86"/>
                </a:cubicBezTo>
                <a:cubicBezTo>
                  <a:pt x="f208" y="f82"/>
                  <a:pt x="f20" y="f82"/>
                  <a:pt x="f209" y="f86"/>
                </a:cubicBezTo>
                <a:cubicBezTo>
                  <a:pt x="f210" y="f86"/>
                  <a:pt x="f8" y="f211"/>
                  <a:pt x="f8" y="f102"/>
                </a:cubicBezTo>
                <a:cubicBezTo>
                  <a:pt x="f8" y="f212"/>
                  <a:pt x="f8" y="f213"/>
                  <a:pt x="f8" y="f9"/>
                </a:cubicBezTo>
                <a:cubicBezTo>
                  <a:pt x="f8" y="f9"/>
                  <a:pt x="f8" y="f9"/>
                  <a:pt x="f8" y="f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grpSp>
        <p:nvGrpSpPr>
          <p:cNvPr id="2" name="Grupo 8">
            <a:extLst>
              <a:ext uri="{FF2B5EF4-FFF2-40B4-BE49-F238E27FC236}">
                <a16:creationId xmlns:a16="http://schemas.microsoft.com/office/drawing/2014/main" id="{1CE5DA58-4D57-250A-DACF-B5F046866934}"/>
              </a:ext>
            </a:extLst>
          </p:cNvPr>
          <p:cNvGrpSpPr/>
          <p:nvPr/>
        </p:nvGrpSpPr>
        <p:grpSpPr>
          <a:xfrm>
            <a:off x="0" y="0"/>
            <a:ext cx="4692315" cy="2386263"/>
            <a:chOff x="0" y="0"/>
            <a:chExt cx="4692315" cy="2386263"/>
          </a:xfrm>
        </p:grpSpPr>
        <p:sp>
          <p:nvSpPr>
            <p:cNvPr id="3" name="Forma libre: forma 7">
              <a:extLst>
                <a:ext uri="{FF2B5EF4-FFF2-40B4-BE49-F238E27FC236}">
                  <a16:creationId xmlns:a16="http://schemas.microsoft.com/office/drawing/2014/main" id="{CA62EAEE-83EF-58A2-DF34-E36E9EFFDC97}"/>
                </a:ext>
              </a:extLst>
            </p:cNvPr>
            <p:cNvSpPr/>
            <p:nvPr/>
          </p:nvSpPr>
          <p:spPr>
            <a:xfrm>
              <a:off x="1443791" y="0"/>
              <a:ext cx="3248524" cy="2370225"/>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 name="Forma libre: forma 35">
              <a:extLst>
                <a:ext uri="{FF2B5EF4-FFF2-40B4-BE49-F238E27FC236}">
                  <a16:creationId xmlns:a16="http://schemas.microsoft.com/office/drawing/2014/main" id="{DE9D743A-F907-D1B7-25D3-536B7721317B}"/>
                </a:ext>
              </a:extLst>
            </p:cNvPr>
            <p:cNvSpPr/>
            <p:nvPr/>
          </p:nvSpPr>
          <p:spPr>
            <a:xfrm flipH="1">
              <a:off x="0" y="1388900"/>
              <a:ext cx="1438753" cy="997363"/>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cxnSp>
        <p:nvCxnSpPr>
          <p:cNvPr id="5" name="Conector recto 2">
            <a:extLst>
              <a:ext uri="{FF2B5EF4-FFF2-40B4-BE49-F238E27FC236}">
                <a16:creationId xmlns:a16="http://schemas.microsoft.com/office/drawing/2014/main" id="{39F54E4F-50A6-A570-7291-6A05F5392018}"/>
              </a:ext>
            </a:extLst>
          </p:cNvPr>
          <p:cNvCxnSpPr/>
          <p:nvPr/>
        </p:nvCxnSpPr>
        <p:spPr>
          <a:xfrm>
            <a:off x="148279" y="5029200"/>
            <a:ext cx="8835079" cy="0"/>
          </a:xfrm>
          <a:prstGeom prst="straightConnector1">
            <a:avLst/>
          </a:prstGeom>
          <a:noFill/>
          <a:ln w="57150" cap="flat">
            <a:solidFill>
              <a:srgbClr val="8E59C1"/>
            </a:solidFill>
            <a:custDash>
              <a:ds d="100000" sp="100000"/>
            </a:custDash>
          </a:ln>
        </p:spPr>
      </p:cxnSp>
      <p:sp>
        <p:nvSpPr>
          <p:cNvPr id="6" name="Google Shape;1530;p35">
            <a:extLst>
              <a:ext uri="{FF2B5EF4-FFF2-40B4-BE49-F238E27FC236}">
                <a16:creationId xmlns:a16="http://schemas.microsoft.com/office/drawing/2014/main" id="{90DF6368-FBEA-3905-4F8C-1496D47192BB}"/>
              </a:ext>
            </a:extLst>
          </p:cNvPr>
          <p:cNvSpPr txBox="1">
            <a:spLocks noGrp="1"/>
          </p:cNvSpPr>
          <p:nvPr>
            <p:ph type="title"/>
          </p:nvPr>
        </p:nvSpPr>
        <p:spPr>
          <a:xfrm>
            <a:off x="4704295" y="4051541"/>
            <a:ext cx="3858896" cy="531897"/>
          </a:xfrm>
        </p:spPr>
        <p:txBody>
          <a:bodyPr lIns="91421" rIns="0"/>
          <a:lstStyle/>
          <a:p>
            <a:pPr lvl="0"/>
            <a:r>
              <a:rPr lang="en-US"/>
              <a:t>—SOMEONE FAMOUS</a:t>
            </a:r>
          </a:p>
        </p:txBody>
      </p:sp>
      <p:sp>
        <p:nvSpPr>
          <p:cNvPr id="7" name="Google Shape;1531;p35">
            <a:extLst>
              <a:ext uri="{FF2B5EF4-FFF2-40B4-BE49-F238E27FC236}">
                <a16:creationId xmlns:a16="http://schemas.microsoft.com/office/drawing/2014/main" id="{69911009-AE34-77C2-1900-271099671256}"/>
              </a:ext>
            </a:extLst>
          </p:cNvPr>
          <p:cNvSpPr txBox="1">
            <a:spLocks noGrp="1"/>
          </p:cNvSpPr>
          <p:nvPr>
            <p:ph type="subTitle" idx="4294967295"/>
          </p:nvPr>
        </p:nvSpPr>
        <p:spPr>
          <a:xfrm>
            <a:off x="4082677" y="1995056"/>
            <a:ext cx="4480495" cy="2056503"/>
          </a:xfrm>
        </p:spPr>
        <p:txBody>
          <a:bodyPr lIns="91421" rIns="0" anchor="ctr"/>
          <a:lstStyle/>
          <a:p>
            <a:pPr marL="0" lvl="0" indent="0" algn="r">
              <a:lnSpc>
                <a:spcPct val="100000"/>
              </a:lnSpc>
              <a:buNone/>
            </a:pPr>
            <a:r>
              <a:rPr lang="en-US" sz="3400"/>
              <a:t>“Remember that you are dust, and to dust you shall return”</a:t>
            </a:r>
          </a:p>
        </p:txBody>
      </p:sp>
      <p:cxnSp>
        <p:nvCxnSpPr>
          <p:cNvPr id="8" name="Conector recto 89">
            <a:extLst>
              <a:ext uri="{FF2B5EF4-FFF2-40B4-BE49-F238E27FC236}">
                <a16:creationId xmlns:a16="http://schemas.microsoft.com/office/drawing/2014/main" id="{C6DE0F3B-AB41-9C76-B8EC-343745AD51F1}"/>
              </a:ext>
            </a:extLst>
          </p:cNvPr>
          <p:cNvCxnSpPr/>
          <p:nvPr/>
        </p:nvCxnSpPr>
        <p:spPr>
          <a:xfrm>
            <a:off x="148279" y="189472"/>
            <a:ext cx="8835079" cy="0"/>
          </a:xfrm>
          <a:prstGeom prst="straightConnector1">
            <a:avLst/>
          </a:prstGeom>
          <a:noFill/>
          <a:ln w="57150" cap="flat">
            <a:solidFill>
              <a:srgbClr val="8E59C1"/>
            </a:solidFill>
            <a:custDash>
              <a:ds d="100000" sp="100000"/>
            </a:custDash>
          </a:ln>
        </p:spPr>
      </p:cxnSp>
      <p:grpSp>
        <p:nvGrpSpPr>
          <p:cNvPr id="9" name="Grupo 1">
            <a:extLst>
              <a:ext uri="{FF2B5EF4-FFF2-40B4-BE49-F238E27FC236}">
                <a16:creationId xmlns:a16="http://schemas.microsoft.com/office/drawing/2014/main" id="{A48768D4-2098-61B3-F641-2B065D08F175}"/>
              </a:ext>
            </a:extLst>
          </p:cNvPr>
          <p:cNvGrpSpPr/>
          <p:nvPr/>
        </p:nvGrpSpPr>
        <p:grpSpPr>
          <a:xfrm>
            <a:off x="486186" y="205877"/>
            <a:ext cx="4095634" cy="2183038"/>
            <a:chOff x="486186" y="205877"/>
            <a:chExt cx="4095634" cy="2183038"/>
          </a:xfrm>
        </p:grpSpPr>
        <p:sp>
          <p:nvSpPr>
            <p:cNvPr id="10" name="Elipse 5">
              <a:extLst>
                <a:ext uri="{FF2B5EF4-FFF2-40B4-BE49-F238E27FC236}">
                  <a16:creationId xmlns:a16="http://schemas.microsoft.com/office/drawing/2014/main" id="{1C875BA8-BD00-94BA-9EF8-6DBA57EDB629}"/>
                </a:ext>
              </a:extLst>
            </p:cNvPr>
            <p:cNvSpPr/>
            <p:nvPr/>
          </p:nvSpPr>
          <p:spPr>
            <a:xfrm>
              <a:off x="486186" y="1510341"/>
              <a:ext cx="284945" cy="7159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1" name="Elipse 19">
              <a:extLst>
                <a:ext uri="{FF2B5EF4-FFF2-40B4-BE49-F238E27FC236}">
                  <a16:creationId xmlns:a16="http://schemas.microsoft.com/office/drawing/2014/main" id="{0E30008A-DF4D-7695-0DD7-B0C18CD1C6E4}"/>
                </a:ext>
              </a:extLst>
            </p:cNvPr>
            <p:cNvSpPr/>
            <p:nvPr/>
          </p:nvSpPr>
          <p:spPr>
            <a:xfrm>
              <a:off x="1960976" y="1672931"/>
              <a:ext cx="284945" cy="7159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2" name="Elipse 20">
              <a:extLst>
                <a:ext uri="{FF2B5EF4-FFF2-40B4-BE49-F238E27FC236}">
                  <a16:creationId xmlns:a16="http://schemas.microsoft.com/office/drawing/2014/main" id="{1960AD1C-BECF-42F0-490A-28CFB1AA7E88}"/>
                </a:ext>
              </a:extLst>
            </p:cNvPr>
            <p:cNvSpPr/>
            <p:nvPr/>
          </p:nvSpPr>
          <p:spPr>
            <a:xfrm>
              <a:off x="2712000" y="1304272"/>
              <a:ext cx="284945" cy="7159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3" name="Elipse 21">
              <a:extLst>
                <a:ext uri="{FF2B5EF4-FFF2-40B4-BE49-F238E27FC236}">
                  <a16:creationId xmlns:a16="http://schemas.microsoft.com/office/drawing/2014/main" id="{FAD7D644-C842-008F-BD62-B08DA5F99C80}"/>
                </a:ext>
              </a:extLst>
            </p:cNvPr>
            <p:cNvSpPr/>
            <p:nvPr/>
          </p:nvSpPr>
          <p:spPr>
            <a:xfrm>
              <a:off x="3506650" y="803657"/>
              <a:ext cx="284945" cy="7159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4" name="Elipse 22">
              <a:extLst>
                <a:ext uri="{FF2B5EF4-FFF2-40B4-BE49-F238E27FC236}">
                  <a16:creationId xmlns:a16="http://schemas.microsoft.com/office/drawing/2014/main" id="{BA868DB5-2D90-CF74-DE36-BE08A20A173F}"/>
                </a:ext>
              </a:extLst>
            </p:cNvPr>
            <p:cNvSpPr/>
            <p:nvPr/>
          </p:nvSpPr>
          <p:spPr>
            <a:xfrm>
              <a:off x="4296875" y="205877"/>
              <a:ext cx="284945" cy="7159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w="25402"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nvGrpSpPr>
          <p:cNvPr id="15" name="Google Shape;1331;p31">
            <a:extLst>
              <a:ext uri="{FF2B5EF4-FFF2-40B4-BE49-F238E27FC236}">
                <a16:creationId xmlns:a16="http://schemas.microsoft.com/office/drawing/2014/main" id="{327F5353-732E-60F2-5B87-23CA2FCC91F0}"/>
              </a:ext>
            </a:extLst>
          </p:cNvPr>
          <p:cNvGrpSpPr/>
          <p:nvPr/>
        </p:nvGrpSpPr>
        <p:grpSpPr>
          <a:xfrm>
            <a:off x="419855" y="2133825"/>
            <a:ext cx="2049901" cy="2796262"/>
            <a:chOff x="419855" y="2133825"/>
            <a:chExt cx="2049901" cy="2796262"/>
          </a:xfrm>
        </p:grpSpPr>
        <p:sp>
          <p:nvSpPr>
            <p:cNvPr id="16" name="Google Shape;1332;p31">
              <a:extLst>
                <a:ext uri="{FF2B5EF4-FFF2-40B4-BE49-F238E27FC236}">
                  <a16:creationId xmlns:a16="http://schemas.microsoft.com/office/drawing/2014/main" id="{80F09FE5-4CAB-5FC9-25E9-B4A7D9AD9F50}"/>
                </a:ext>
              </a:extLst>
            </p:cNvPr>
            <p:cNvSpPr/>
            <p:nvPr/>
          </p:nvSpPr>
          <p:spPr>
            <a:xfrm>
              <a:off x="747659" y="2133825"/>
              <a:ext cx="1385873" cy="1125836"/>
            </a:xfrm>
            <a:custGeom>
              <a:avLst/>
              <a:gdLst>
                <a:gd name="f0" fmla="val w"/>
                <a:gd name="f1" fmla="val h"/>
                <a:gd name="f2" fmla="val 0"/>
                <a:gd name="f3" fmla="val 37398"/>
                <a:gd name="f4" fmla="val 30381"/>
                <a:gd name="f5" fmla="val 19820"/>
                <a:gd name="f6" fmla="val 16172"/>
                <a:gd name="f7" fmla="val 12200"/>
                <a:gd name="f8" fmla="val 345"/>
                <a:gd name="f9" fmla="val 11837"/>
                <a:gd name="f10" fmla="val 707"/>
                <a:gd name="f11" fmla="val 11577"/>
                <a:gd name="f12" fmla="val 967"/>
                <a:gd name="f13" fmla="val 11512"/>
                <a:gd name="f14" fmla="val 10528"/>
                <a:gd name="f15" fmla="val 22658"/>
                <a:gd name="f16" fmla="val 5180"/>
                <a:gd name="f17" fmla="val 27495"/>
                <a:gd name="f18" fmla="val 12222"/>
                <a:gd name="f19" fmla="val 30380"/>
                <a:gd name="f20" fmla="val 19285"/>
                <a:gd name="f21" fmla="val 24283"/>
                <a:gd name="f22" fmla="val 29292"/>
                <a:gd name="f23" fmla="val 28935"/>
                <a:gd name="f24" fmla="val 33658"/>
                <a:gd name="f25" fmla="val 25715"/>
                <a:gd name="f26" fmla="val 34959"/>
                <a:gd name="f27" fmla="val 24772"/>
                <a:gd name="f28" fmla="val 36227"/>
                <a:gd name="f29" fmla="val 23763"/>
                <a:gd name="f30" fmla="val 26016"/>
                <a:gd name="f31" fmla="val 1032"/>
                <a:gd name="f32" fmla="val 269"/>
                <a:gd name="f33" fmla="val 23045"/>
                <a:gd name="f34" fmla="*/ f0 1 37398"/>
                <a:gd name="f35" fmla="*/ f1 1 30381"/>
                <a:gd name="f36" fmla="val f2"/>
                <a:gd name="f37" fmla="val f3"/>
                <a:gd name="f38" fmla="val f4"/>
                <a:gd name="f39" fmla="+- f38 0 f36"/>
                <a:gd name="f40" fmla="+- f37 0 f36"/>
                <a:gd name="f41" fmla="*/ f40 1 37398"/>
                <a:gd name="f42" fmla="*/ f39 1 30381"/>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7398" h="30381">
                  <a:moveTo>
                    <a:pt x="f5" y="f2"/>
                  </a:moveTo>
                  <a:cubicBezTo>
                    <a:pt x="f6" y="f2"/>
                    <a:pt x="f7" y="f8"/>
                    <a:pt x="f9" y="f10"/>
                  </a:cubicBezTo>
                  <a:cubicBezTo>
                    <a:pt x="f11" y="f12"/>
                    <a:pt x="f13" y="f14"/>
                    <a:pt x="f13" y="f15"/>
                  </a:cubicBezTo>
                  <a:lnTo>
                    <a:pt x="f2" y="f15"/>
                  </a:lnTo>
                  <a:cubicBezTo>
                    <a:pt x="f16" y="f17"/>
                    <a:pt x="f18" y="f19"/>
                    <a:pt x="f20" y="f19"/>
                  </a:cubicBezTo>
                  <a:cubicBezTo>
                    <a:pt x="f21" y="f19"/>
                    <a:pt x="f22" y="f23"/>
                    <a:pt x="f24" y="f25"/>
                  </a:cubicBezTo>
                  <a:cubicBezTo>
                    <a:pt x="f26" y="f27"/>
                    <a:pt x="f28" y="f29"/>
                    <a:pt x="f3" y="f15"/>
                  </a:cubicBezTo>
                  <a:lnTo>
                    <a:pt x="f30" y="f15"/>
                  </a:lnTo>
                  <a:lnTo>
                    <a:pt x="f30" y="f31"/>
                  </a:lnTo>
                  <a:cubicBezTo>
                    <a:pt x="f30" y="f32"/>
                    <a:pt x="f33" y="f2"/>
                    <a:pt x="f5" y="f2"/>
                  </a:cubicBezTo>
                  <a:close/>
                </a:path>
              </a:pathLst>
            </a:custGeom>
            <a:solidFill>
              <a:srgbClr val="915EC3"/>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Google Shape;1333;p31">
              <a:extLst>
                <a:ext uri="{FF2B5EF4-FFF2-40B4-BE49-F238E27FC236}">
                  <a16:creationId xmlns:a16="http://schemas.microsoft.com/office/drawing/2014/main" id="{8959F796-F502-C3A1-A0A9-02811B264F7C}"/>
                </a:ext>
              </a:extLst>
            </p:cNvPr>
            <p:cNvSpPr/>
            <p:nvPr/>
          </p:nvSpPr>
          <p:spPr>
            <a:xfrm>
              <a:off x="419855" y="2973427"/>
              <a:ext cx="2049901" cy="1956660"/>
            </a:xfrm>
            <a:custGeom>
              <a:avLst/>
              <a:gdLst>
                <a:gd name="f0" fmla="val w"/>
                <a:gd name="f1" fmla="val h"/>
                <a:gd name="f2" fmla="val 0"/>
                <a:gd name="f3" fmla="val 55317"/>
                <a:gd name="f4" fmla="val 52801"/>
                <a:gd name="f5" fmla="val 54536"/>
                <a:gd name="f6" fmla="val 1"/>
                <a:gd name="f7" fmla="val 51219"/>
                <a:gd name="f8" fmla="val 33"/>
                <a:gd name="f9" fmla="val 46211"/>
                <a:gd name="f10" fmla="val 45040"/>
                <a:gd name="f11" fmla="val 1106"/>
                <a:gd name="f12" fmla="val 43805"/>
                <a:gd name="f13" fmla="val 2115"/>
                <a:gd name="f14" fmla="val 42471"/>
                <a:gd name="f15" fmla="val 3090"/>
                <a:gd name="f16" fmla="val 38119"/>
                <a:gd name="f17" fmla="val 6311"/>
                <a:gd name="f18" fmla="val 33124"/>
                <a:gd name="f19" fmla="val 7756"/>
                <a:gd name="f20" fmla="val 28132"/>
                <a:gd name="f21" fmla="val 21078"/>
                <a:gd name="f22" fmla="val 14031"/>
                <a:gd name="f23" fmla="val 4870"/>
                <a:gd name="f24" fmla="val 8813"/>
                <a:gd name="f25" fmla="val 1171"/>
                <a:gd name="f26" fmla="val 423"/>
                <a:gd name="f27" fmla="val 9757"/>
                <a:gd name="f28" fmla="val 911"/>
                <a:gd name="f29" fmla="val 10244"/>
                <a:gd name="f30" fmla="val 1066"/>
                <a:gd name="f31" fmla="val 10425"/>
                <a:gd name="f32" fmla="val 6659"/>
                <a:gd name="f33" fmla="val 10483"/>
                <a:gd name="f34" fmla="val 14156"/>
                <a:gd name="f35" fmla="val 16114"/>
                <a:gd name="f36" fmla="val 18203"/>
                <a:gd name="f37" fmla="val 10479"/>
                <a:gd name="f38" fmla="val 20358"/>
                <a:gd name="f39" fmla="val 10472"/>
                <a:gd name="f40" fmla="val 20423"/>
                <a:gd name="f41" fmla="val 30179"/>
                <a:gd name="f42" fmla="val 20651"/>
                <a:gd name="f43" fmla="val 51544"/>
                <a:gd name="f44" fmla="val 52545"/>
                <a:gd name="f45" fmla="val 24032"/>
                <a:gd name="f46" fmla="val 27493"/>
                <a:gd name="f47" fmla="val 31118"/>
                <a:gd name="f48" fmla="val 34829"/>
                <a:gd name="f49" fmla="val 52520"/>
                <a:gd name="f50" fmla="val 10374"/>
                <a:gd name="f51" fmla="val 45138"/>
                <a:gd name="f52" fmla="val 10277"/>
                <a:gd name="f53" fmla="val 53853"/>
                <a:gd name="f54" fmla="val 10212"/>
                <a:gd name="f55" fmla="*/ f0 1 55317"/>
                <a:gd name="f56" fmla="*/ f1 1 52801"/>
                <a:gd name="f57" fmla="val f2"/>
                <a:gd name="f58" fmla="val f3"/>
                <a:gd name="f59" fmla="val f4"/>
                <a:gd name="f60" fmla="+- f59 0 f57"/>
                <a:gd name="f61" fmla="+- f58 0 f57"/>
                <a:gd name="f62" fmla="*/ f61 1 55317"/>
                <a:gd name="f63" fmla="*/ f60 1 52801"/>
                <a:gd name="f64" fmla="*/ f57 1 f62"/>
                <a:gd name="f65" fmla="*/ f58 1 f62"/>
                <a:gd name="f66" fmla="*/ f57 1 f63"/>
                <a:gd name="f67" fmla="*/ f59 1 f63"/>
                <a:gd name="f68" fmla="*/ f64 f55 1"/>
                <a:gd name="f69" fmla="*/ f65 f55 1"/>
                <a:gd name="f70" fmla="*/ f67 f56 1"/>
                <a:gd name="f71" fmla="*/ f66 f56 1"/>
              </a:gdLst>
              <a:ahLst/>
              <a:cxnLst>
                <a:cxn ang="3cd4">
                  <a:pos x="hc" y="t"/>
                </a:cxn>
                <a:cxn ang="0">
                  <a:pos x="r" y="vc"/>
                </a:cxn>
                <a:cxn ang="cd4">
                  <a:pos x="hc" y="b"/>
                </a:cxn>
                <a:cxn ang="cd2">
                  <a:pos x="l" y="vc"/>
                </a:cxn>
              </a:cxnLst>
              <a:rect l="f68" t="f71" r="f69" b="f70"/>
              <a:pathLst>
                <a:path w="55317" h="52801">
                  <a:moveTo>
                    <a:pt x="f5" y="f6"/>
                  </a:moveTo>
                  <a:cubicBezTo>
                    <a:pt x="f5" y="f6"/>
                    <a:pt x="f7" y="f8"/>
                    <a:pt x="f9" y="f8"/>
                  </a:cubicBezTo>
                  <a:cubicBezTo>
                    <a:pt x="f10" y="f11"/>
                    <a:pt x="f12" y="f13"/>
                    <a:pt x="f14" y="f15"/>
                  </a:cubicBezTo>
                  <a:cubicBezTo>
                    <a:pt x="f16" y="f17"/>
                    <a:pt x="f18" y="f19"/>
                    <a:pt x="f20" y="f19"/>
                  </a:cubicBezTo>
                  <a:cubicBezTo>
                    <a:pt x="f21" y="f19"/>
                    <a:pt x="f22" y="f23"/>
                    <a:pt x="f24" y="f8"/>
                  </a:cubicBezTo>
                  <a:lnTo>
                    <a:pt x="f25" y="f8"/>
                  </a:lnTo>
                  <a:cubicBezTo>
                    <a:pt x="f6" y="f8"/>
                    <a:pt x="f26" y="f27"/>
                    <a:pt x="f28" y="f29"/>
                  </a:cubicBezTo>
                  <a:cubicBezTo>
                    <a:pt x="f30" y="f31"/>
                    <a:pt x="f32" y="f33"/>
                    <a:pt x="f34" y="f33"/>
                  </a:cubicBezTo>
                  <a:cubicBezTo>
                    <a:pt x="f35" y="f33"/>
                    <a:pt x="f36" y="f37"/>
                    <a:pt x="f38" y="f39"/>
                  </a:cubicBezTo>
                  <a:cubicBezTo>
                    <a:pt x="f40" y="f41"/>
                    <a:pt x="f42" y="f43"/>
                    <a:pt x="f42" y="f43"/>
                  </a:cubicBezTo>
                  <a:cubicBezTo>
                    <a:pt x="f42" y="f44"/>
                    <a:pt x="f45" y="f4"/>
                    <a:pt x="f46" y="f4"/>
                  </a:cubicBezTo>
                  <a:cubicBezTo>
                    <a:pt x="f47" y="f4"/>
                    <a:pt x="f48" y="f49"/>
                    <a:pt x="f48" y="f49"/>
                  </a:cubicBezTo>
                  <a:lnTo>
                    <a:pt x="f48" y="f50"/>
                  </a:lnTo>
                  <a:cubicBezTo>
                    <a:pt x="f51" y="f52"/>
                    <a:pt x="f53" y="f54"/>
                    <a:pt x="f53" y="f54"/>
                  </a:cubicBezTo>
                  <a:cubicBezTo>
                    <a:pt x="f3" y="f54"/>
                    <a:pt x="f5" y="f6"/>
                    <a:pt x="f5" y="f6"/>
                  </a:cubicBezTo>
                  <a:close/>
                </a:path>
              </a:pathLst>
            </a:custGeom>
            <a:solidFill>
              <a:srgbClr val="42296B"/>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Google Shape;1334;p31">
              <a:extLst>
                <a:ext uri="{FF2B5EF4-FFF2-40B4-BE49-F238E27FC236}">
                  <a16:creationId xmlns:a16="http://schemas.microsoft.com/office/drawing/2014/main" id="{051E10EB-2FC0-5DF9-FBB9-18A1D072C9EB}"/>
                </a:ext>
              </a:extLst>
            </p:cNvPr>
            <p:cNvSpPr/>
            <p:nvPr/>
          </p:nvSpPr>
          <p:spPr>
            <a:xfrm>
              <a:off x="472881" y="3309652"/>
              <a:ext cx="685745" cy="12079"/>
            </a:xfrm>
            <a:custGeom>
              <a:avLst/>
              <a:gdLst>
                <a:gd name="f0" fmla="val w"/>
                <a:gd name="f1" fmla="val h"/>
                <a:gd name="f2" fmla="val 0"/>
                <a:gd name="f3" fmla="val 18505"/>
                <a:gd name="f4" fmla="val 326"/>
                <a:gd name="f5" fmla="val 1"/>
                <a:gd name="f6" fmla="val 4358"/>
                <a:gd name="f7" fmla="val 293"/>
                <a:gd name="f8" fmla="val 13919"/>
                <a:gd name="f9" fmla="val 261"/>
                <a:gd name="f10" fmla="val 18472"/>
                <a:gd name="f11" fmla="val 18504"/>
                <a:gd name="f12" fmla="val 13886"/>
                <a:gd name="f13" fmla="val 163"/>
                <a:gd name="f14" fmla="val 4618"/>
                <a:gd name="f15" fmla="val 33"/>
                <a:gd name="f16" fmla="*/ f0 1 18505"/>
                <a:gd name="f17" fmla="*/ f1 1 326"/>
                <a:gd name="f18" fmla="val f2"/>
                <a:gd name="f19" fmla="val f3"/>
                <a:gd name="f20" fmla="val f4"/>
                <a:gd name="f21" fmla="+- f20 0 f18"/>
                <a:gd name="f22" fmla="+- f19 0 f18"/>
                <a:gd name="f23" fmla="*/ f22 1 18505"/>
                <a:gd name="f24" fmla="*/ f21 1 326"/>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18505" h="326">
                  <a:moveTo>
                    <a:pt x="f5" y="f5"/>
                  </a:moveTo>
                  <a:lnTo>
                    <a:pt x="f5" y="f5"/>
                  </a:lnTo>
                  <a:cubicBezTo>
                    <a:pt x="f6" y="f7"/>
                    <a:pt x="f8" y="f9"/>
                    <a:pt x="f10" y="f4"/>
                  </a:cubicBezTo>
                  <a:cubicBezTo>
                    <a:pt x="f11" y="f4"/>
                    <a:pt x="f11" y="f7"/>
                    <a:pt x="f10" y="f7"/>
                  </a:cubicBezTo>
                  <a:cubicBezTo>
                    <a:pt x="f12" y="f13"/>
                    <a:pt x="f14" y="f15"/>
                    <a:pt x="f5" y="f5"/>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Google Shape;1335;p31">
              <a:extLst>
                <a:ext uri="{FF2B5EF4-FFF2-40B4-BE49-F238E27FC236}">
                  <a16:creationId xmlns:a16="http://schemas.microsoft.com/office/drawing/2014/main" id="{1B8BF9D7-6DE0-12CC-3B75-BD033DAF3270}"/>
                </a:ext>
              </a:extLst>
            </p:cNvPr>
            <p:cNvSpPr/>
            <p:nvPr/>
          </p:nvSpPr>
          <p:spPr>
            <a:xfrm>
              <a:off x="1668350" y="2249478"/>
              <a:ext cx="8449" cy="692676"/>
            </a:xfrm>
            <a:custGeom>
              <a:avLst/>
              <a:gdLst>
                <a:gd name="f0" fmla="val w"/>
                <a:gd name="f1" fmla="val h"/>
                <a:gd name="f2" fmla="val 0"/>
                <a:gd name="f3" fmla="val 228"/>
                <a:gd name="f4" fmla="val 18692"/>
                <a:gd name="f5" fmla="val 49"/>
                <a:gd name="f6" fmla="val 1"/>
                <a:gd name="f7" fmla="val 41"/>
                <a:gd name="f8" fmla="val 33"/>
                <a:gd name="f9" fmla="val 9"/>
                <a:gd name="f10" fmla="val 25"/>
                <a:gd name="f11" fmla="val 4708"/>
                <a:gd name="f12" fmla="val 14073"/>
                <a:gd name="f13" fmla="val 18691"/>
                <a:gd name="f14" fmla="val 14301"/>
                <a:gd name="f15" fmla="val 65"/>
                <a:gd name="f16" fmla="val 4643"/>
                <a:gd name="f17" fmla="val 57"/>
                <a:gd name="f18" fmla="*/ f0 1 228"/>
                <a:gd name="f19" fmla="*/ f1 1 18692"/>
                <a:gd name="f20" fmla="val f2"/>
                <a:gd name="f21" fmla="val f3"/>
                <a:gd name="f22" fmla="val f4"/>
                <a:gd name="f23" fmla="+- f22 0 f20"/>
                <a:gd name="f24" fmla="+- f21 0 f20"/>
                <a:gd name="f25" fmla="*/ f24 1 228"/>
                <a:gd name="f26" fmla="*/ f23 1 18692"/>
                <a:gd name="f27" fmla="*/ f20 1 f25"/>
                <a:gd name="f28" fmla="*/ f21 1 f25"/>
                <a:gd name="f29" fmla="*/ f20 1 f26"/>
                <a:gd name="f30" fmla="*/ f22 1 f26"/>
                <a:gd name="f31" fmla="*/ f27 f18 1"/>
                <a:gd name="f32" fmla="*/ f28 f18 1"/>
                <a:gd name="f33" fmla="*/ f30 f19 1"/>
                <a:gd name="f34" fmla="*/ f29 f19 1"/>
              </a:gdLst>
              <a:ahLst/>
              <a:cxnLst>
                <a:cxn ang="3cd4">
                  <a:pos x="hc" y="t"/>
                </a:cxn>
                <a:cxn ang="0">
                  <a:pos x="r" y="vc"/>
                </a:cxn>
                <a:cxn ang="cd4">
                  <a:pos x="hc" y="b"/>
                </a:cxn>
                <a:cxn ang="cd2">
                  <a:pos x="l" y="vc"/>
                </a:cxn>
              </a:cxnLst>
              <a:rect l="f31" t="f34" r="f32" b="f33"/>
              <a:pathLst>
                <a:path w="228" h="18692">
                  <a:moveTo>
                    <a:pt x="f5" y="f6"/>
                  </a:moveTo>
                  <a:cubicBezTo>
                    <a:pt x="f7" y="f6"/>
                    <a:pt x="f8" y="f9"/>
                    <a:pt x="f8" y="f10"/>
                  </a:cubicBezTo>
                  <a:cubicBezTo>
                    <a:pt x="f2" y="f11"/>
                    <a:pt x="f2" y="f12"/>
                    <a:pt x="f8" y="f13"/>
                  </a:cubicBezTo>
                  <a:cubicBezTo>
                    <a:pt x="f3" y="f14"/>
                    <a:pt x="f15" y="f16"/>
                    <a:pt x="f15" y="f10"/>
                  </a:cubicBezTo>
                  <a:cubicBezTo>
                    <a:pt x="f15" y="f9"/>
                    <a:pt x="f17" y="f6"/>
                    <a:pt x="f5" y="f6"/>
                  </a:cubicBezTo>
                  <a:close/>
                </a:path>
              </a:pathLst>
            </a:custGeom>
            <a:solidFill>
              <a:srgbClr val="000000"/>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Google Shape;1336;p31">
              <a:extLst>
                <a:ext uri="{FF2B5EF4-FFF2-40B4-BE49-F238E27FC236}">
                  <a16:creationId xmlns:a16="http://schemas.microsoft.com/office/drawing/2014/main" id="{E8EDB7C5-7691-7C61-DC86-CC47EB6CA64E}"/>
                </a:ext>
              </a:extLst>
            </p:cNvPr>
            <p:cNvSpPr/>
            <p:nvPr/>
          </p:nvSpPr>
          <p:spPr>
            <a:xfrm>
              <a:off x="470477" y="2997256"/>
              <a:ext cx="15709" cy="257623"/>
            </a:xfrm>
            <a:custGeom>
              <a:avLst/>
              <a:gdLst>
                <a:gd name="f0" fmla="val w"/>
                <a:gd name="f1" fmla="val h"/>
                <a:gd name="f2" fmla="val 0"/>
                <a:gd name="f3" fmla="val 424"/>
                <a:gd name="f4" fmla="val 6952"/>
                <a:gd name="f5" fmla="val 358"/>
                <a:gd name="f6" fmla="val 326"/>
                <a:gd name="f7" fmla="val 293"/>
                <a:gd name="f8" fmla="val 24"/>
                <a:gd name="f9" fmla="val 73"/>
                <a:gd name="f10" fmla="val 98"/>
                <a:gd name="f11" fmla="val 2350"/>
                <a:gd name="f12" fmla="val 4626"/>
                <a:gd name="f13" fmla="val 163"/>
                <a:gd name="f14" fmla="val 6902"/>
                <a:gd name="f15" fmla="val 6935"/>
                <a:gd name="f16" fmla="val 196"/>
                <a:gd name="f17" fmla="val 6951"/>
                <a:gd name="f18" fmla="val 228"/>
                <a:gd name="f19" fmla="val 261"/>
                <a:gd name="f20" fmla="val 423"/>
                <a:gd name="f21" fmla="val 391"/>
                <a:gd name="f22" fmla="*/ f0 1 424"/>
                <a:gd name="f23" fmla="*/ f1 1 6952"/>
                <a:gd name="f24" fmla="val f2"/>
                <a:gd name="f25" fmla="val f3"/>
                <a:gd name="f26" fmla="val f4"/>
                <a:gd name="f27" fmla="+- f26 0 f24"/>
                <a:gd name="f28" fmla="+- f25 0 f24"/>
                <a:gd name="f29" fmla="*/ f28 1 424"/>
                <a:gd name="f30" fmla="*/ f27 1 6952"/>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424" h="6952">
                  <a:moveTo>
                    <a:pt x="f5" y="f2"/>
                  </a:moveTo>
                  <a:cubicBezTo>
                    <a:pt x="f6" y="f2"/>
                    <a:pt x="f7" y="f8"/>
                    <a:pt x="f7" y="f9"/>
                  </a:cubicBezTo>
                  <a:cubicBezTo>
                    <a:pt x="f10" y="f11"/>
                    <a:pt x="f2" y="f12"/>
                    <a:pt x="f13" y="f14"/>
                  </a:cubicBezTo>
                  <a:cubicBezTo>
                    <a:pt x="f13" y="f15"/>
                    <a:pt x="f16" y="f17"/>
                    <a:pt x="f18" y="f17"/>
                  </a:cubicBezTo>
                  <a:cubicBezTo>
                    <a:pt x="f19" y="f17"/>
                    <a:pt x="f7" y="f15"/>
                    <a:pt x="f7" y="f14"/>
                  </a:cubicBezTo>
                  <a:lnTo>
                    <a:pt x="f20" y="f9"/>
                  </a:lnTo>
                  <a:cubicBezTo>
                    <a:pt x="f20" y="f8"/>
                    <a:pt x="f21"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Google Shape;1337;p31">
              <a:extLst>
                <a:ext uri="{FF2B5EF4-FFF2-40B4-BE49-F238E27FC236}">
                  <a16:creationId xmlns:a16="http://schemas.microsoft.com/office/drawing/2014/main" id="{89C1D388-9FEB-13A1-12C4-035FD6130635}"/>
                </a:ext>
              </a:extLst>
            </p:cNvPr>
            <p:cNvSpPr/>
            <p:nvPr/>
          </p:nvSpPr>
          <p:spPr>
            <a:xfrm>
              <a:off x="1228523" y="2168764"/>
              <a:ext cx="444691" cy="26426"/>
            </a:xfrm>
            <a:custGeom>
              <a:avLst/>
              <a:gdLst>
                <a:gd name="f0" fmla="val w"/>
                <a:gd name="f1" fmla="val h"/>
                <a:gd name="f2" fmla="val 0"/>
                <a:gd name="f3" fmla="val 12000"/>
                <a:gd name="f4" fmla="val 713"/>
                <a:gd name="f5" fmla="val 6463"/>
                <a:gd name="f6" fmla="val 4320"/>
                <a:gd name="f7" fmla="val 2173"/>
                <a:gd name="f8" fmla="val 208"/>
                <a:gd name="f9" fmla="val 64"/>
                <a:gd name="f10" fmla="val 577"/>
                <a:gd name="f11" fmla="val 6"/>
                <a:gd name="f12" fmla="val 606"/>
                <a:gd name="f13" fmla="val 712"/>
                <a:gd name="f14" fmla="val 91"/>
                <a:gd name="f15" fmla="val 102"/>
                <a:gd name="f16" fmla="val 115"/>
                <a:gd name="f17" fmla="val 711"/>
                <a:gd name="f18" fmla="val 129"/>
                <a:gd name="f19" fmla="val 707"/>
                <a:gd name="f20" fmla="val 1105"/>
                <a:gd name="f21" fmla="val 2081"/>
                <a:gd name="f22" fmla="val 512"/>
                <a:gd name="f23" fmla="val 3056"/>
                <a:gd name="f24" fmla="val 414"/>
                <a:gd name="f25" fmla="val 4287"/>
                <a:gd name="f26" fmla="val 320"/>
                <a:gd name="f27" fmla="val 5518"/>
                <a:gd name="f28" fmla="val 270"/>
                <a:gd name="f29" fmla="val 6746"/>
                <a:gd name="f30" fmla="val 8471"/>
                <a:gd name="f31" fmla="val 10192"/>
                <a:gd name="f32" fmla="val 368"/>
                <a:gd name="f33" fmla="val 11902"/>
                <a:gd name="f34" fmla="val 11934"/>
                <a:gd name="f35" fmla="val 11999"/>
                <a:gd name="f36" fmla="val 479"/>
                <a:gd name="f37" fmla="val 10108"/>
                <a:gd name="f38" fmla="val 151"/>
                <a:gd name="f39" fmla="val 8287"/>
                <a:gd name="f40" fmla="*/ f0 1 12000"/>
                <a:gd name="f41" fmla="*/ f1 1 713"/>
                <a:gd name="f42" fmla="val f2"/>
                <a:gd name="f43" fmla="val f3"/>
                <a:gd name="f44" fmla="val f4"/>
                <a:gd name="f45" fmla="+- f44 0 f42"/>
                <a:gd name="f46" fmla="+- f43 0 f42"/>
                <a:gd name="f47" fmla="*/ f46 1 12000"/>
                <a:gd name="f48" fmla="*/ f45 1 713"/>
                <a:gd name="f49" fmla="*/ f42 1 f47"/>
                <a:gd name="f50" fmla="*/ f43 1 f47"/>
                <a:gd name="f51" fmla="*/ f42 1 f48"/>
                <a:gd name="f52" fmla="*/ f44 1 f48"/>
                <a:gd name="f53" fmla="*/ f49 f40 1"/>
                <a:gd name="f54" fmla="*/ f50 f40 1"/>
                <a:gd name="f55" fmla="*/ f52 f41 1"/>
                <a:gd name="f56" fmla="*/ f51 f41 1"/>
              </a:gdLst>
              <a:ahLst/>
              <a:cxnLst>
                <a:cxn ang="3cd4">
                  <a:pos x="hc" y="t"/>
                </a:cxn>
                <a:cxn ang="0">
                  <a:pos x="r" y="vc"/>
                </a:cxn>
                <a:cxn ang="cd4">
                  <a:pos x="hc" y="b"/>
                </a:cxn>
                <a:cxn ang="cd2">
                  <a:pos x="l" y="vc"/>
                </a:cxn>
              </a:cxnLst>
              <a:rect l="f53" t="f56" r="f54" b="f55"/>
              <a:pathLst>
                <a:path w="12000" h="713">
                  <a:moveTo>
                    <a:pt x="f5" y="f2"/>
                  </a:moveTo>
                  <a:cubicBezTo>
                    <a:pt x="f6" y="f2"/>
                    <a:pt x="f7" y="f8"/>
                    <a:pt x="f9" y="f10"/>
                  </a:cubicBezTo>
                  <a:cubicBezTo>
                    <a:pt x="f11" y="f12"/>
                    <a:pt x="f2" y="f13"/>
                    <a:pt x="f14" y="f13"/>
                  </a:cubicBezTo>
                  <a:cubicBezTo>
                    <a:pt x="f15" y="f13"/>
                    <a:pt x="f16" y="f17"/>
                    <a:pt x="f18" y="f19"/>
                  </a:cubicBezTo>
                  <a:cubicBezTo>
                    <a:pt x="f20" y="f10"/>
                    <a:pt x="f21" y="f22"/>
                    <a:pt x="f23" y="f24"/>
                  </a:cubicBezTo>
                  <a:cubicBezTo>
                    <a:pt x="f25" y="f26"/>
                    <a:pt x="f27" y="f28"/>
                    <a:pt x="f29" y="f28"/>
                  </a:cubicBezTo>
                  <a:cubicBezTo>
                    <a:pt x="f30" y="f28"/>
                    <a:pt x="f31" y="f32"/>
                    <a:pt x="f33" y="f10"/>
                  </a:cubicBezTo>
                  <a:cubicBezTo>
                    <a:pt x="f34" y="f10"/>
                    <a:pt x="f35" y="f36"/>
                    <a:pt x="f33" y="f36"/>
                  </a:cubicBezTo>
                  <a:cubicBezTo>
                    <a:pt x="f37" y="f38"/>
                    <a:pt x="f39" y="f2"/>
                    <a:pt x="f5" y="f2"/>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Google Shape;1338;p31">
              <a:extLst>
                <a:ext uri="{FF2B5EF4-FFF2-40B4-BE49-F238E27FC236}">
                  <a16:creationId xmlns:a16="http://schemas.microsoft.com/office/drawing/2014/main" id="{7ED00AD4-0B51-EB52-4CB2-E7BA550097F8}"/>
                </a:ext>
              </a:extLst>
            </p:cNvPr>
            <p:cNvSpPr/>
            <p:nvPr/>
          </p:nvSpPr>
          <p:spPr>
            <a:xfrm>
              <a:off x="1204356" y="2740566"/>
              <a:ext cx="24825" cy="223159"/>
            </a:xfrm>
            <a:custGeom>
              <a:avLst/>
              <a:gdLst>
                <a:gd name="f0" fmla="val 180"/>
                <a:gd name="f1" fmla="val w"/>
                <a:gd name="f2" fmla="val h"/>
                <a:gd name="f3" fmla="val 0"/>
                <a:gd name="f4" fmla="val 670"/>
                <a:gd name="f5" fmla="val 6022"/>
                <a:gd name="f6" fmla="val 155"/>
                <a:gd name="f7" fmla="val 131"/>
                <a:gd name="f8" fmla="val 25"/>
                <a:gd name="f9" fmla="val 74"/>
                <a:gd name="f10" fmla="val 1"/>
                <a:gd name="f11" fmla="val 2025"/>
                <a:gd name="f12" fmla="val 4008"/>
                <a:gd name="f13" fmla="val 521"/>
                <a:gd name="f14" fmla="val 5960"/>
                <a:gd name="f15" fmla="val 536"/>
                <a:gd name="f16" fmla="val 6004"/>
                <a:gd name="f17" fmla="val 571"/>
                <a:gd name="f18" fmla="val 6021"/>
                <a:gd name="f19" fmla="val 601"/>
                <a:gd name="f20" fmla="val 638"/>
                <a:gd name="f21" fmla="val 669"/>
                <a:gd name="f22" fmla="val 5995"/>
                <a:gd name="f23" fmla="val 651"/>
                <a:gd name="f24" fmla="val 456"/>
                <a:gd name="f25" fmla="val 326"/>
                <a:gd name="f26" fmla="val 229"/>
                <a:gd name="f27" fmla="val 204"/>
                <a:gd name="f28" fmla="*/ f1 1 670"/>
                <a:gd name="f29" fmla="*/ f2 1 6022"/>
                <a:gd name="f30" fmla="val f3"/>
                <a:gd name="f31" fmla="val f4"/>
                <a:gd name="f32" fmla="val f5"/>
                <a:gd name="f33" fmla="+- f32 0 f30"/>
                <a:gd name="f34" fmla="+- f31 0 f30"/>
                <a:gd name="f35" fmla="*/ f34 1 670"/>
                <a:gd name="f36" fmla="*/ f33 1 6022"/>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670" h="6022">
                  <a:moveTo>
                    <a:pt x="f0" y="f3"/>
                  </a:moveTo>
                  <a:cubicBezTo>
                    <a:pt x="f6" y="f3"/>
                    <a:pt x="f7" y="f8"/>
                    <a:pt x="f7" y="f9"/>
                  </a:cubicBezTo>
                  <a:cubicBezTo>
                    <a:pt x="f10" y="f11"/>
                    <a:pt x="f7" y="f12"/>
                    <a:pt x="f13" y="f14"/>
                  </a:cubicBezTo>
                  <a:cubicBezTo>
                    <a:pt x="f15" y="f16"/>
                    <a:pt x="f17" y="f18"/>
                    <a:pt x="f19" y="f18"/>
                  </a:cubicBezTo>
                  <a:cubicBezTo>
                    <a:pt x="f20" y="f18"/>
                    <a:pt x="f21" y="f22"/>
                    <a:pt x="f23" y="f14"/>
                  </a:cubicBezTo>
                  <a:cubicBezTo>
                    <a:pt x="f24" y="f12"/>
                    <a:pt x="f25" y="f11"/>
                    <a:pt x="f26" y="f9"/>
                  </a:cubicBezTo>
                  <a:cubicBezTo>
                    <a:pt x="f26" y="f8"/>
                    <a:pt x="f27" y="f3"/>
                    <a:pt x="f0" y="f3"/>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Google Shape;1339;p31">
              <a:extLst>
                <a:ext uri="{FF2B5EF4-FFF2-40B4-BE49-F238E27FC236}">
                  <a16:creationId xmlns:a16="http://schemas.microsoft.com/office/drawing/2014/main" id="{F0420CE8-6ECD-B04A-72F5-BD66456B4C3E}"/>
                </a:ext>
              </a:extLst>
            </p:cNvPr>
            <p:cNvSpPr/>
            <p:nvPr/>
          </p:nvSpPr>
          <p:spPr>
            <a:xfrm>
              <a:off x="1710522" y="3010488"/>
              <a:ext cx="138595" cy="9966"/>
            </a:xfrm>
            <a:custGeom>
              <a:avLst/>
              <a:gdLst>
                <a:gd name="f0" fmla="val w"/>
                <a:gd name="f1" fmla="val h"/>
                <a:gd name="f2" fmla="val 0"/>
                <a:gd name="f3" fmla="val 3740"/>
                <a:gd name="f4" fmla="val 269"/>
                <a:gd name="f5" fmla="val 1870"/>
                <a:gd name="f6" fmla="val 1"/>
                <a:gd name="f7" fmla="val 1260"/>
                <a:gd name="f8" fmla="val 651"/>
                <a:gd name="f9" fmla="val 25"/>
                <a:gd name="f10" fmla="val 33"/>
                <a:gd name="f11" fmla="val 74"/>
                <a:gd name="f12" fmla="val 139"/>
                <a:gd name="f13" fmla="val 204"/>
                <a:gd name="f14" fmla="val 1268"/>
                <a:gd name="f15" fmla="val 1854"/>
                <a:gd name="f16" fmla="val 2472"/>
                <a:gd name="f17" fmla="val 3090"/>
                <a:gd name="f18" fmla="val 236"/>
                <a:gd name="f19" fmla="val 3707"/>
                <a:gd name="f20" fmla="val 106"/>
                <a:gd name="f21" fmla="val 2480"/>
                <a:gd name="f22" fmla="*/ f0 1 3740"/>
                <a:gd name="f23" fmla="*/ f1 1 269"/>
                <a:gd name="f24" fmla="val f2"/>
                <a:gd name="f25" fmla="val f3"/>
                <a:gd name="f26" fmla="val f4"/>
                <a:gd name="f27" fmla="+- f26 0 f24"/>
                <a:gd name="f28" fmla="+- f25 0 f24"/>
                <a:gd name="f29" fmla="*/ f28 1 3740"/>
                <a:gd name="f30" fmla="*/ f27 1 269"/>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3740" h="269">
                  <a:moveTo>
                    <a:pt x="f5" y="f6"/>
                  </a:moveTo>
                  <a:cubicBezTo>
                    <a:pt x="f7" y="f6"/>
                    <a:pt x="f8" y="f9"/>
                    <a:pt x="f10" y="f11"/>
                  </a:cubicBezTo>
                  <a:cubicBezTo>
                    <a:pt x="f2" y="f11"/>
                    <a:pt x="f2" y="f12"/>
                    <a:pt x="f10" y="f13"/>
                  </a:cubicBezTo>
                  <a:cubicBezTo>
                    <a:pt x="f8" y="f4"/>
                    <a:pt x="f14" y="f4"/>
                    <a:pt x="f15" y="f4"/>
                  </a:cubicBezTo>
                  <a:cubicBezTo>
                    <a:pt x="f16" y="f4"/>
                    <a:pt x="f17" y="f18"/>
                    <a:pt x="f19" y="f13"/>
                  </a:cubicBezTo>
                  <a:cubicBezTo>
                    <a:pt x="f19" y="f13"/>
                    <a:pt x="f3" y="f13"/>
                    <a:pt x="f3" y="f12"/>
                  </a:cubicBezTo>
                  <a:cubicBezTo>
                    <a:pt x="f3" y="f20"/>
                    <a:pt x="f3" y="f11"/>
                    <a:pt x="f19" y="f11"/>
                  </a:cubicBezTo>
                  <a:cubicBezTo>
                    <a:pt x="f17" y="f9"/>
                    <a:pt x="f21" y="f6"/>
                    <a:pt x="f5" y="f6"/>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Google Shape;1340;p31">
              <a:extLst>
                <a:ext uri="{FF2B5EF4-FFF2-40B4-BE49-F238E27FC236}">
                  <a16:creationId xmlns:a16="http://schemas.microsoft.com/office/drawing/2014/main" id="{43D83F7C-01CF-1A5F-4D08-F9A15FEC04FB}"/>
                </a:ext>
              </a:extLst>
            </p:cNvPr>
            <p:cNvSpPr/>
            <p:nvPr/>
          </p:nvSpPr>
          <p:spPr>
            <a:xfrm>
              <a:off x="1198357" y="3362568"/>
              <a:ext cx="20528" cy="150784"/>
            </a:xfrm>
            <a:custGeom>
              <a:avLst/>
              <a:gdLst>
                <a:gd name="f0" fmla="val w"/>
                <a:gd name="f1" fmla="val h"/>
                <a:gd name="f2" fmla="val 0"/>
                <a:gd name="f3" fmla="val 554"/>
                <a:gd name="f4" fmla="val 4069"/>
                <a:gd name="f5" fmla="val 119"/>
                <a:gd name="f6" fmla="val 1"/>
                <a:gd name="f7" fmla="val 78"/>
                <a:gd name="f8" fmla="val 20"/>
                <a:gd name="f9" fmla="val 28"/>
                <a:gd name="f10" fmla="val 69"/>
                <a:gd name="f11" fmla="val 784"/>
                <a:gd name="f12" fmla="val 65"/>
                <a:gd name="f13" fmla="val 1434"/>
                <a:gd name="f14" fmla="val 130"/>
                <a:gd name="f15" fmla="val 2085"/>
                <a:gd name="f16" fmla="val 195"/>
                <a:gd name="f17" fmla="val 2735"/>
                <a:gd name="f18" fmla="val 293"/>
                <a:gd name="f19" fmla="val 3386"/>
                <a:gd name="f20" fmla="val 391"/>
                <a:gd name="f21" fmla="val 4036"/>
                <a:gd name="f22" fmla="val 456"/>
                <a:gd name="f23" fmla="val 488"/>
                <a:gd name="f24" fmla="val 521"/>
                <a:gd name="f25" fmla="val 553"/>
                <a:gd name="f26" fmla="val 3971"/>
                <a:gd name="f27" fmla="val 2638"/>
                <a:gd name="f28" fmla="val 1337"/>
                <a:gd name="f29" fmla="val 163"/>
                <a:gd name="f30" fmla="val 36"/>
                <a:gd name="f31" fmla="val 11"/>
                <a:gd name="f32" fmla="val 144"/>
                <a:gd name="f33" fmla="*/ f0 1 554"/>
                <a:gd name="f34" fmla="*/ f1 1 4069"/>
                <a:gd name="f35" fmla="val f2"/>
                <a:gd name="f36" fmla="val f3"/>
                <a:gd name="f37" fmla="val f4"/>
                <a:gd name="f38" fmla="+- f37 0 f35"/>
                <a:gd name="f39" fmla="+- f36 0 f35"/>
                <a:gd name="f40" fmla="*/ f39 1 554"/>
                <a:gd name="f41" fmla="*/ f38 1 4069"/>
                <a:gd name="f42" fmla="*/ f35 1 f40"/>
                <a:gd name="f43" fmla="*/ f36 1 f40"/>
                <a:gd name="f44" fmla="*/ f35 1 f41"/>
                <a:gd name="f45" fmla="*/ f37 1 f41"/>
                <a:gd name="f46" fmla="*/ f42 f33 1"/>
                <a:gd name="f47" fmla="*/ f43 f33 1"/>
                <a:gd name="f48" fmla="*/ f45 f34 1"/>
                <a:gd name="f49" fmla="*/ f44 f34 1"/>
              </a:gdLst>
              <a:ahLst/>
              <a:cxnLst>
                <a:cxn ang="3cd4">
                  <a:pos x="hc" y="t"/>
                </a:cxn>
                <a:cxn ang="0">
                  <a:pos x="r" y="vc"/>
                </a:cxn>
                <a:cxn ang="cd4">
                  <a:pos x="hc" y="b"/>
                </a:cxn>
                <a:cxn ang="cd2">
                  <a:pos x="l" y="vc"/>
                </a:cxn>
              </a:cxnLst>
              <a:rect l="f46" t="f49" r="f47" b="f48"/>
              <a:pathLst>
                <a:path w="554" h="4069">
                  <a:moveTo>
                    <a:pt x="f5" y="f6"/>
                  </a:moveTo>
                  <a:cubicBezTo>
                    <a:pt x="f7" y="f6"/>
                    <a:pt x="f8" y="f9"/>
                    <a:pt x="f2" y="f10"/>
                  </a:cubicBezTo>
                  <a:cubicBezTo>
                    <a:pt x="f2" y="f11"/>
                    <a:pt x="f12" y="f13"/>
                    <a:pt x="f14" y="f15"/>
                  </a:cubicBezTo>
                  <a:cubicBezTo>
                    <a:pt x="f16" y="f17"/>
                    <a:pt x="f18" y="f19"/>
                    <a:pt x="f20" y="f21"/>
                  </a:cubicBezTo>
                  <a:cubicBezTo>
                    <a:pt x="f22" y="f21"/>
                    <a:pt x="f22" y="f4"/>
                    <a:pt x="f23" y="f4"/>
                  </a:cubicBezTo>
                  <a:cubicBezTo>
                    <a:pt x="f24" y="f4"/>
                    <a:pt x="f25" y="f21"/>
                    <a:pt x="f25" y="f26"/>
                  </a:cubicBezTo>
                  <a:cubicBezTo>
                    <a:pt x="f24" y="f27"/>
                    <a:pt x="f20" y="f28"/>
                    <a:pt x="f29" y="f30"/>
                  </a:cubicBezTo>
                  <a:cubicBezTo>
                    <a:pt x="f29" y="f31"/>
                    <a:pt x="f32" y="f6"/>
                    <a:pt x="f5" y="f6"/>
                  </a:cubicBezTo>
                  <a:close/>
                </a:path>
              </a:pathLst>
            </a:custGeom>
            <a:solidFill>
              <a:srgbClr val="FFFFFF"/>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Google Shape;1610;p36">
            <a:extLst>
              <a:ext uri="{FF2B5EF4-FFF2-40B4-BE49-F238E27FC236}">
                <a16:creationId xmlns:a16="http://schemas.microsoft.com/office/drawing/2014/main" id="{1E04C5FC-65C7-53CE-CC1E-B6B1B5912F6B}"/>
              </a:ext>
            </a:extLst>
          </p:cNvPr>
          <p:cNvSpPr txBox="1">
            <a:spLocks noGrp="1"/>
          </p:cNvSpPr>
          <p:nvPr>
            <p:ph type="title"/>
          </p:nvPr>
        </p:nvSpPr>
        <p:spPr>
          <a:xfrm>
            <a:off x="952749" y="149861"/>
            <a:ext cx="7704002" cy="572697"/>
          </a:xfrm>
        </p:spPr>
        <p:txBody>
          <a:bodyPr anchorCtr="1"/>
          <a:lstStyle/>
          <a:p>
            <a:pPr lvl="0" algn="ctr"/>
            <a:r>
              <a:rPr lang="en-US"/>
              <a:t>TWO BASICS IN ASH WEDNESDAY</a:t>
            </a:r>
          </a:p>
        </p:txBody>
      </p:sp>
      <p:sp>
        <p:nvSpPr>
          <p:cNvPr id="3" name="Google Shape;1611;p36">
            <a:extLst>
              <a:ext uri="{FF2B5EF4-FFF2-40B4-BE49-F238E27FC236}">
                <a16:creationId xmlns:a16="http://schemas.microsoft.com/office/drawing/2014/main" id="{CA040C1A-42FC-458B-725B-4E0FB3360391}"/>
              </a:ext>
            </a:extLst>
          </p:cNvPr>
          <p:cNvSpPr txBox="1">
            <a:spLocks noGrp="1"/>
          </p:cNvSpPr>
          <p:nvPr>
            <p:ph type="title" idx="4294967295"/>
          </p:nvPr>
        </p:nvSpPr>
        <p:spPr>
          <a:xfrm>
            <a:off x="1596697" y="2316732"/>
            <a:ext cx="2742596" cy="558899"/>
          </a:xfrm>
        </p:spPr>
        <p:txBody>
          <a:bodyPr lIns="91421" anchorCtr="1"/>
          <a:lstStyle/>
          <a:p>
            <a:pPr marL="91440" marR="91440" lvl="0" algn="ctr"/>
            <a:r>
              <a:rPr lang="en-US" sz="2200" b="0"/>
              <a:t>WHEN</a:t>
            </a:r>
          </a:p>
        </p:txBody>
      </p:sp>
      <p:sp>
        <p:nvSpPr>
          <p:cNvPr id="4" name="Google Shape;1612;p36">
            <a:extLst>
              <a:ext uri="{FF2B5EF4-FFF2-40B4-BE49-F238E27FC236}">
                <a16:creationId xmlns:a16="http://schemas.microsoft.com/office/drawing/2014/main" id="{FEAA3547-7D8C-B720-7DDA-433AC0FAFAF3}"/>
              </a:ext>
            </a:extLst>
          </p:cNvPr>
          <p:cNvSpPr txBox="1">
            <a:spLocks noGrp="1"/>
          </p:cNvSpPr>
          <p:nvPr>
            <p:ph type="title" idx="4294967295"/>
          </p:nvPr>
        </p:nvSpPr>
        <p:spPr>
          <a:xfrm>
            <a:off x="4804751" y="2316732"/>
            <a:ext cx="2742596" cy="558899"/>
          </a:xfrm>
        </p:spPr>
        <p:txBody>
          <a:bodyPr lIns="91421" anchorCtr="1"/>
          <a:lstStyle/>
          <a:p>
            <a:pPr marL="91440" marR="91440" lvl="0" algn="ctr"/>
            <a:r>
              <a:rPr lang="en-US" sz="2200" b="0"/>
              <a:t>WHY</a:t>
            </a:r>
          </a:p>
        </p:txBody>
      </p:sp>
      <p:sp>
        <p:nvSpPr>
          <p:cNvPr id="5" name="Google Shape;1613;p36">
            <a:extLst>
              <a:ext uri="{FF2B5EF4-FFF2-40B4-BE49-F238E27FC236}">
                <a16:creationId xmlns:a16="http://schemas.microsoft.com/office/drawing/2014/main" id="{120B1BFE-B09B-1F3A-1543-DFF27EDF756C}"/>
              </a:ext>
            </a:extLst>
          </p:cNvPr>
          <p:cNvSpPr txBox="1">
            <a:spLocks noGrp="1"/>
          </p:cNvSpPr>
          <p:nvPr>
            <p:ph type="subTitle" idx="4294967295"/>
          </p:nvPr>
        </p:nvSpPr>
        <p:spPr>
          <a:xfrm>
            <a:off x="4804751" y="2823914"/>
            <a:ext cx="2742596" cy="1266901"/>
          </a:xfrm>
        </p:spPr>
        <p:txBody>
          <a:bodyPr lIns="91421" anchor="ctr" anchorCtr="1"/>
          <a:lstStyle/>
          <a:p>
            <a:pPr marL="91440" marR="91440" lvl="0" indent="0" algn="ctr">
              <a:lnSpc>
                <a:spcPct val="100000"/>
              </a:lnSpc>
              <a:spcAft>
                <a:spcPts val="1600"/>
              </a:spcAft>
              <a:buNone/>
            </a:pPr>
            <a:r>
              <a:rPr lang="en-US"/>
              <a:t>Venus has a beautiful name and is the second planet from the Sun. It’s very hot and its atmosphere is extremely poisonous</a:t>
            </a:r>
          </a:p>
        </p:txBody>
      </p:sp>
      <p:sp>
        <p:nvSpPr>
          <p:cNvPr id="6" name="Google Shape;1614;p36">
            <a:extLst>
              <a:ext uri="{FF2B5EF4-FFF2-40B4-BE49-F238E27FC236}">
                <a16:creationId xmlns:a16="http://schemas.microsoft.com/office/drawing/2014/main" id="{DF721B95-0CFC-1F82-76C9-4A9F9A5C0E65}"/>
              </a:ext>
            </a:extLst>
          </p:cNvPr>
          <p:cNvSpPr txBox="1">
            <a:spLocks noGrp="1"/>
          </p:cNvSpPr>
          <p:nvPr>
            <p:ph type="subTitle" idx="4294967295"/>
          </p:nvPr>
        </p:nvSpPr>
        <p:spPr>
          <a:xfrm>
            <a:off x="1596871" y="2823914"/>
            <a:ext cx="2742596" cy="1266901"/>
          </a:xfrm>
        </p:spPr>
        <p:txBody>
          <a:bodyPr lIns="91421" anchor="ctr" anchorCtr="1"/>
          <a:lstStyle/>
          <a:p>
            <a:pPr marL="91440" marR="91440" lvl="0" indent="0" algn="ctr">
              <a:lnSpc>
                <a:spcPct val="100000"/>
              </a:lnSpc>
              <a:spcAft>
                <a:spcPts val="1600"/>
              </a:spcAft>
              <a:buNone/>
            </a:pPr>
            <a:r>
              <a:rPr lang="en-US"/>
              <a:t>Mercury is is the closest planet to the Sun and the smallest of them all. In fact, Mercury is only a bit larger than the Moon</a:t>
            </a:r>
          </a:p>
        </p:txBody>
      </p:sp>
      <p:sp>
        <p:nvSpPr>
          <p:cNvPr id="7" name="Google Shape;892;p31">
            <a:extLst>
              <a:ext uri="{FF2B5EF4-FFF2-40B4-BE49-F238E27FC236}">
                <a16:creationId xmlns:a16="http://schemas.microsoft.com/office/drawing/2014/main" id="{3CB56EE0-A7B1-955D-CB54-E70B3F63A1FE}"/>
              </a:ext>
            </a:extLst>
          </p:cNvPr>
          <p:cNvSpPr/>
          <p:nvPr/>
        </p:nvSpPr>
        <p:spPr>
          <a:xfrm flipH="1">
            <a:off x="0" y="4201978"/>
            <a:ext cx="9144000" cy="941521"/>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6F41C8"/>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8" name="Freeform 5">
            <a:extLst>
              <a:ext uri="{FF2B5EF4-FFF2-40B4-BE49-F238E27FC236}">
                <a16:creationId xmlns:a16="http://schemas.microsoft.com/office/drawing/2014/main" id="{4E4050AC-772F-9C23-1824-0F700AD0D0A1}"/>
              </a:ext>
            </a:extLst>
          </p:cNvPr>
          <p:cNvSpPr/>
          <p:nvPr/>
        </p:nvSpPr>
        <p:spPr>
          <a:xfrm>
            <a:off x="5802316" y="1171575"/>
            <a:ext cx="727076" cy="1203322"/>
          </a:xfrm>
          <a:custGeom>
            <a:avLst/>
            <a:gdLst>
              <a:gd name="f0" fmla="val 10800000"/>
              <a:gd name="f1" fmla="val 5400000"/>
              <a:gd name="f2" fmla="val 180"/>
              <a:gd name="f3" fmla="val w"/>
              <a:gd name="f4" fmla="val h"/>
              <a:gd name="f5" fmla="val 0"/>
              <a:gd name="f6" fmla="val 274"/>
              <a:gd name="f7" fmla="val 456"/>
              <a:gd name="f8" fmla="val 158"/>
              <a:gd name="f9" fmla="val 333"/>
              <a:gd name="f10" fmla="val 171"/>
              <a:gd name="f11" fmla="val 183"/>
              <a:gd name="f12" fmla="val 195"/>
              <a:gd name="f13" fmla="val 201"/>
              <a:gd name="f14" fmla="val 202"/>
              <a:gd name="f15" fmla="val 334"/>
              <a:gd name="f16" fmla="val 341"/>
              <a:gd name="f17" fmla="val 349"/>
              <a:gd name="f18" fmla="val 357"/>
              <a:gd name="f19" fmla="val 365"/>
              <a:gd name="f20" fmla="val 371"/>
              <a:gd name="f21" fmla="val 372"/>
              <a:gd name="f22" fmla="val 374"/>
              <a:gd name="f23" fmla="val 376"/>
              <a:gd name="f24" fmla="val 377"/>
              <a:gd name="f25" fmla="val 401"/>
              <a:gd name="f26" fmla="val 425"/>
              <a:gd name="f27" fmla="val 448"/>
              <a:gd name="f28" fmla="val 455"/>
              <a:gd name="f29" fmla="val 150"/>
              <a:gd name="f30" fmla="val 143"/>
              <a:gd name="f31" fmla="val 135"/>
              <a:gd name="f32" fmla="val 127"/>
              <a:gd name="f33" fmla="val 121"/>
              <a:gd name="f34" fmla="val 120"/>
              <a:gd name="f35" fmla="val 449"/>
              <a:gd name="f36" fmla="val 108"/>
              <a:gd name="f37" fmla="val 97"/>
              <a:gd name="f38" fmla="val 85"/>
              <a:gd name="f39" fmla="val 77"/>
              <a:gd name="f40" fmla="val 363"/>
              <a:gd name="f41" fmla="val 355"/>
              <a:gd name="f42" fmla="val 348"/>
              <a:gd name="f43" fmla="val 340"/>
              <a:gd name="f44" fmla="val 335"/>
              <a:gd name="f45" fmla="val 78"/>
              <a:gd name="f46" fmla="val 83"/>
              <a:gd name="f47" fmla="val 94"/>
              <a:gd name="f48" fmla="val 104"/>
              <a:gd name="f49" fmla="val 115"/>
              <a:gd name="f50" fmla="val 116"/>
              <a:gd name="f51" fmla="val 118"/>
              <a:gd name="f52" fmla="val 331"/>
              <a:gd name="f53" fmla="val 330"/>
              <a:gd name="f54" fmla="val 328"/>
              <a:gd name="f55" fmla="val 322"/>
              <a:gd name="f56" fmla="val 315"/>
              <a:gd name="f57" fmla="val 309"/>
              <a:gd name="f58" fmla="val 303"/>
              <a:gd name="f59" fmla="val 119"/>
              <a:gd name="f60" fmla="val 299"/>
              <a:gd name="f61" fmla="val 295"/>
              <a:gd name="f62" fmla="val 113"/>
              <a:gd name="f63" fmla="val 291"/>
              <a:gd name="f64" fmla="val 111"/>
              <a:gd name="f65" fmla="val 284"/>
              <a:gd name="f66" fmla="val 110"/>
              <a:gd name="f67" fmla="val 279"/>
              <a:gd name="f68" fmla="val 109"/>
              <a:gd name="f69" fmla="val 277"/>
              <a:gd name="f70" fmla="val 275"/>
              <a:gd name="f71" fmla="val 107"/>
              <a:gd name="f72" fmla="val 269"/>
              <a:gd name="f73" fmla="val 84"/>
              <a:gd name="f74" fmla="val 261"/>
              <a:gd name="f75" fmla="val 74"/>
              <a:gd name="f76" fmla="val 252"/>
              <a:gd name="f77" fmla="val 72"/>
              <a:gd name="f78" fmla="val 250"/>
              <a:gd name="f79" fmla="val 71"/>
              <a:gd name="f80" fmla="val 249"/>
              <a:gd name="f81" fmla="val 68"/>
              <a:gd name="f82" fmla="val 58"/>
              <a:gd name="f83" fmla="val 254"/>
              <a:gd name="f84" fmla="val 47"/>
              <a:gd name="f85" fmla="val 42"/>
              <a:gd name="f86" fmla="val 242"/>
              <a:gd name="f87" fmla="val 36"/>
              <a:gd name="f88" fmla="val 233"/>
              <a:gd name="f89" fmla="val 222"/>
              <a:gd name="f90" fmla="val 43"/>
              <a:gd name="f91" fmla="val 214"/>
              <a:gd name="f92" fmla="val 45"/>
              <a:gd name="f93" fmla="val 212"/>
              <a:gd name="f94" fmla="val 44"/>
              <a:gd name="f95" fmla="val 210"/>
              <a:gd name="f96" fmla="val 208"/>
              <a:gd name="f97" fmla="val 38"/>
              <a:gd name="f98" fmla="val 33"/>
              <a:gd name="f99" fmla="val 29"/>
              <a:gd name="f100" fmla="val 170"/>
              <a:gd name="f101" fmla="val 28"/>
              <a:gd name="f102" fmla="val 168"/>
              <a:gd name="f103" fmla="val 27"/>
              <a:gd name="f104" fmla="val 166"/>
              <a:gd name="f105" fmla="val 24"/>
              <a:gd name="f106" fmla="val 7"/>
              <a:gd name="f107" fmla="val 162"/>
              <a:gd name="f108" fmla="val 144"/>
              <a:gd name="f109" fmla="val 11"/>
              <a:gd name="f110" fmla="val 129"/>
              <a:gd name="f111" fmla="val 13"/>
              <a:gd name="f112" fmla="val 126"/>
              <a:gd name="f113" fmla="val 17"/>
              <a:gd name="f114" fmla="val 125"/>
              <a:gd name="f115" fmla="val 20"/>
              <a:gd name="f116" fmla="val 122"/>
              <a:gd name="f117" fmla="val 22"/>
              <a:gd name="f118" fmla="val 23"/>
              <a:gd name="f119" fmla="val 100"/>
              <a:gd name="f120" fmla="val 67"/>
              <a:gd name="f121" fmla="val 64"/>
              <a:gd name="f122" fmla="val 37"/>
              <a:gd name="f123" fmla="val 63"/>
              <a:gd name="f124" fmla="val 48"/>
              <a:gd name="f125" fmla="val 54"/>
              <a:gd name="f126" fmla="val 60"/>
              <a:gd name="f127" fmla="val 65"/>
              <a:gd name="f128" fmla="val 70"/>
              <a:gd name="f129" fmla="val 32"/>
              <a:gd name="f130" fmla="val 34"/>
              <a:gd name="f131" fmla="val 73"/>
              <a:gd name="f132" fmla="val 75"/>
              <a:gd name="f133" fmla="val 87"/>
              <a:gd name="f134" fmla="val 26"/>
              <a:gd name="f135" fmla="val 117"/>
              <a:gd name="f136" fmla="val 19"/>
              <a:gd name="f137" fmla="val 16"/>
              <a:gd name="f138" fmla="val 6"/>
              <a:gd name="f139" fmla="val 140"/>
              <a:gd name="f140" fmla="val 18"/>
              <a:gd name="f141" fmla="val 164"/>
              <a:gd name="f142" fmla="val 165"/>
              <a:gd name="f143" fmla="val 179"/>
              <a:gd name="f144" fmla="val 192"/>
              <a:gd name="f145" fmla="val 204"/>
              <a:gd name="f146" fmla="val 205"/>
              <a:gd name="f147" fmla="val 207"/>
              <a:gd name="f148" fmla="val 219"/>
              <a:gd name="f149" fmla="val 25"/>
              <a:gd name="f150" fmla="val 230"/>
              <a:gd name="f151" fmla="val 238"/>
              <a:gd name="f152" fmla="val 247"/>
              <a:gd name="f153" fmla="val 41"/>
              <a:gd name="f154" fmla="val 248"/>
              <a:gd name="f155" fmla="val 53"/>
              <a:gd name="f156" fmla="val 241"/>
              <a:gd name="f157" fmla="val 255"/>
              <a:gd name="f158" fmla="val 257"/>
              <a:gd name="f159" fmla="val 258"/>
              <a:gd name="f160" fmla="val 136"/>
              <a:gd name="f161" fmla="val 273"/>
              <a:gd name="f162" fmla="val 146"/>
              <a:gd name="f163" fmla="val 272"/>
              <a:gd name="f164" fmla="val 156"/>
              <a:gd name="f165" fmla="val 265"/>
              <a:gd name="f166" fmla="val 251"/>
              <a:gd name="f167" fmla="val 169"/>
              <a:gd name="f168" fmla="val 245"/>
              <a:gd name="f169" fmla="val 182"/>
              <a:gd name="f170" fmla="val 240"/>
              <a:gd name="f171" fmla="val 196"/>
              <a:gd name="f172" fmla="val 235"/>
              <a:gd name="f173" fmla="val 209"/>
              <a:gd name="f174" fmla="val 213"/>
              <a:gd name="f175" fmla="val 236"/>
              <a:gd name="f176" fmla="val 223"/>
              <a:gd name="f177" fmla="val 243"/>
              <a:gd name="f178" fmla="val 237"/>
              <a:gd name="f179" fmla="val 231"/>
              <a:gd name="f180" fmla="val 221"/>
              <a:gd name="f181" fmla="val 253"/>
              <a:gd name="f182" fmla="val 206"/>
              <a:gd name="f183" fmla="val 184"/>
              <a:gd name="f184" fmla="val 268"/>
              <a:gd name="f185" fmla="val 172"/>
              <a:gd name="f186" fmla="val 286"/>
              <a:gd name="f187" fmla="val 293"/>
              <a:gd name="f188" fmla="val 160"/>
              <a:gd name="f189" fmla="val 298"/>
              <a:gd name="f190" fmla="val 159"/>
              <a:gd name="f191" fmla="val 300"/>
              <a:gd name="f192" fmla="val 301"/>
              <a:gd name="f193" fmla="val 311"/>
              <a:gd name="f194" fmla="val 267"/>
              <a:gd name="f195" fmla="val 139"/>
              <a:gd name="f196" fmla="val 153"/>
              <a:gd name="f197" fmla="val 262"/>
              <a:gd name="f198" fmla="val 189"/>
              <a:gd name="f199" fmla="val 198"/>
              <a:gd name="f200" fmla="val 246"/>
              <a:gd name="f201" fmla="val 200"/>
              <a:gd name="f202" fmla="val 244"/>
              <a:gd name="f203" fmla="val 199"/>
              <a:gd name="f204" fmla="val 191"/>
              <a:gd name="f205" fmla="val 227"/>
              <a:gd name="f206" fmla="val 211"/>
              <a:gd name="f207" fmla="val 216"/>
              <a:gd name="f208" fmla="val 194"/>
              <a:gd name="f209" fmla="val 181"/>
              <a:gd name="f210" fmla="val 167"/>
              <a:gd name="f211" fmla="val 228"/>
              <a:gd name="f212" fmla="val 229"/>
              <a:gd name="f213" fmla="val 131"/>
              <a:gd name="f214" fmla="val 124"/>
              <a:gd name="f215" fmla="val 103"/>
              <a:gd name="f216" fmla="val 88"/>
              <a:gd name="f217" fmla="val 234"/>
              <a:gd name="f218" fmla="val 232"/>
              <a:gd name="f219" fmla="val 76"/>
              <a:gd name="f220" fmla="val 197"/>
              <a:gd name="f221" fmla="val 40"/>
              <a:gd name="f222" fmla="val 187"/>
              <a:gd name="f223" fmla="val 177"/>
              <a:gd name="f224" fmla="val 163"/>
              <a:gd name="f225" fmla="val 161"/>
              <a:gd name="f226" fmla="val 141"/>
              <a:gd name="f227" fmla="val 132"/>
              <a:gd name="f228" fmla="val 46"/>
              <a:gd name="f229" fmla="val 35"/>
              <a:gd name="f230" fmla="val 30"/>
              <a:gd name="f231" fmla="val 114"/>
              <a:gd name="f232" fmla="val 106"/>
              <a:gd name="f233" fmla="val 31"/>
              <a:gd name="f234" fmla="val 96"/>
              <a:gd name="f235" fmla="val 86"/>
              <a:gd name="f236" fmla="val 81"/>
              <a:gd name="f237" fmla="val 69"/>
              <a:gd name="f238" fmla="val 123"/>
              <a:gd name="f239" fmla="val 138"/>
              <a:gd name="f240" fmla="val 51"/>
              <a:gd name="f241" fmla="val 55"/>
              <a:gd name="f242" fmla="val 79"/>
              <a:gd name="f243" fmla="val 224"/>
              <a:gd name="f244" fmla="val 80"/>
              <a:gd name="f245" fmla="val 89"/>
              <a:gd name="f246" fmla="val 99"/>
              <a:gd name="f247" fmla="val 152"/>
              <a:gd name="f248" fmla="val 256"/>
              <a:gd name="f249" fmla="val 266"/>
              <a:gd name="f250" fmla="val 289"/>
              <a:gd name="f251" fmla="val 128"/>
              <a:gd name="f252" fmla="+- 0 0 -90"/>
              <a:gd name="f253" fmla="*/ f3 1 274"/>
              <a:gd name="f254" fmla="*/ f4 1 456"/>
              <a:gd name="f255" fmla="val f5"/>
              <a:gd name="f256" fmla="val f6"/>
              <a:gd name="f257" fmla="val f7"/>
              <a:gd name="f258" fmla="*/ f252 f0 1"/>
              <a:gd name="f259" fmla="+- f257 0 f255"/>
              <a:gd name="f260" fmla="+- f256 0 f255"/>
              <a:gd name="f261" fmla="*/ f258 1 f2"/>
              <a:gd name="f262" fmla="*/ f260 1 274"/>
              <a:gd name="f263" fmla="*/ f259 1 456"/>
              <a:gd name="f264" fmla="*/ 195 f260 1"/>
              <a:gd name="f265" fmla="*/ 333 f259 1"/>
              <a:gd name="f266" fmla="*/ 202 f260 1"/>
              <a:gd name="f267" fmla="*/ 365 f259 1"/>
              <a:gd name="f268" fmla="*/ 158 f260 1"/>
              <a:gd name="f269" fmla="*/ 372 f259 1"/>
              <a:gd name="f270" fmla="*/ 448 f259 1"/>
              <a:gd name="f271" fmla="*/ 127 f260 1"/>
              <a:gd name="f272" fmla="*/ 456 f259 1"/>
              <a:gd name="f273" fmla="*/ 120 f260 1"/>
              <a:gd name="f274" fmla="*/ 377 f259 1"/>
              <a:gd name="f275" fmla="*/ 85 f260 1"/>
              <a:gd name="f276" fmla="*/ 77 f260 1"/>
              <a:gd name="f277" fmla="*/ 340 f259 1"/>
              <a:gd name="f278" fmla="*/ 115 f260 1"/>
              <a:gd name="f279" fmla="*/ 328 f259 1"/>
              <a:gd name="f280" fmla="*/ 116 f260 1"/>
              <a:gd name="f281" fmla="*/ 295 f259 1"/>
              <a:gd name="f282" fmla="*/ 107 f260 1"/>
              <a:gd name="f283" fmla="*/ 274 f259 1"/>
              <a:gd name="f284" fmla="*/ 68 f260 1"/>
              <a:gd name="f285" fmla="*/ 250 f259 1"/>
              <a:gd name="f286" fmla="*/ 43 f260 1"/>
              <a:gd name="f287" fmla="*/ 214 f259 1"/>
              <a:gd name="f288" fmla="*/ 29 f260 1"/>
              <a:gd name="f289" fmla="*/ 170 f259 1"/>
              <a:gd name="f290" fmla="*/ 11 f260 1"/>
              <a:gd name="f291" fmla="*/ 129 f259 1"/>
              <a:gd name="f292" fmla="*/ 23 f260 1"/>
              <a:gd name="f293" fmla="*/ 119 f259 1"/>
              <a:gd name="f294" fmla="*/ 37 f260 1"/>
              <a:gd name="f295" fmla="*/ 63 f259 1"/>
              <a:gd name="f296" fmla="*/ 70 f260 1"/>
              <a:gd name="f297" fmla="*/ 32 f259 1"/>
              <a:gd name="f298" fmla="*/ 113 f260 1"/>
              <a:gd name="f299" fmla="*/ 20 f259 1"/>
              <a:gd name="f300" fmla="*/ 140 f260 1"/>
              <a:gd name="f301" fmla="*/ 0 f259 1"/>
              <a:gd name="f302" fmla="*/ 165 f260 1"/>
              <a:gd name="f303" fmla="*/ 208 f260 1"/>
              <a:gd name="f304" fmla="*/ 241 f260 1"/>
              <a:gd name="f305" fmla="*/ 64 f259 1"/>
              <a:gd name="f306" fmla="*/ 255 f260 1"/>
              <a:gd name="f307" fmla="*/ 118 f259 1"/>
              <a:gd name="f308" fmla="*/ 273 f260 1"/>
              <a:gd name="f309" fmla="*/ 146 f259 1"/>
              <a:gd name="f310" fmla="*/ 250 f260 1"/>
              <a:gd name="f311" fmla="*/ 169 f259 1"/>
              <a:gd name="f312" fmla="*/ 236 f260 1"/>
              <a:gd name="f313" fmla="*/ 210 f260 1"/>
              <a:gd name="f314" fmla="*/ 172 f260 1"/>
              <a:gd name="f315" fmla="*/ 160 f260 1"/>
              <a:gd name="f316" fmla="*/ 298 f259 1"/>
              <a:gd name="f317" fmla="*/ 139 f260 1"/>
              <a:gd name="f318" fmla="*/ 247 f259 1"/>
              <a:gd name="f319" fmla="*/ 198 f260 1"/>
              <a:gd name="f320" fmla="*/ 246 f259 1"/>
              <a:gd name="f321" fmla="*/ 212 f260 1"/>
              <a:gd name="f322" fmla="*/ 207 f259 1"/>
              <a:gd name="f323" fmla="*/ 242 f260 1"/>
              <a:gd name="f324" fmla="*/ 167 f259 1"/>
              <a:gd name="f325" fmla="*/ 228 f260 1"/>
              <a:gd name="f326" fmla="*/ 140 f259 1"/>
              <a:gd name="f327" fmla="*/ 247 f260 1"/>
              <a:gd name="f328" fmla="*/ 229 f260 1"/>
              <a:gd name="f329" fmla="*/ 72 f259 1"/>
              <a:gd name="f330" fmla="*/ 40 f259 1"/>
              <a:gd name="f331" fmla="*/ 35 f259 1"/>
              <a:gd name="f332" fmla="*/ 108 f260 1"/>
              <a:gd name="f333" fmla="*/ 30 f259 1"/>
              <a:gd name="f334" fmla="*/ 42 f259 1"/>
              <a:gd name="f335" fmla="*/ 48 f260 1"/>
              <a:gd name="f336" fmla="*/ 32 f260 1"/>
              <a:gd name="f337" fmla="*/ 41 f260 1"/>
              <a:gd name="f338" fmla="*/ 162 f259 1"/>
              <a:gd name="f339" fmla="*/ 51 f260 1"/>
              <a:gd name="f340" fmla="*/ 204 f259 1"/>
              <a:gd name="f341" fmla="*/ 79 f260 1"/>
              <a:gd name="f342" fmla="*/ 216 f259 1"/>
              <a:gd name="f343" fmla="*/ 80 f260 1"/>
              <a:gd name="f344" fmla="*/ 245 f259 1"/>
              <a:gd name="f345" fmla="*/ 138 f260 1"/>
              <a:gd name="f346" fmla="*/ 256 f259 1"/>
              <a:gd name="f347" fmla="+- f261 0 f1"/>
              <a:gd name="f348" fmla="*/ f264 1 274"/>
              <a:gd name="f349" fmla="*/ f265 1 456"/>
              <a:gd name="f350" fmla="*/ f266 1 274"/>
              <a:gd name="f351" fmla="*/ f267 1 456"/>
              <a:gd name="f352" fmla="*/ f268 1 274"/>
              <a:gd name="f353" fmla="*/ f269 1 456"/>
              <a:gd name="f354" fmla="*/ f270 1 456"/>
              <a:gd name="f355" fmla="*/ f271 1 274"/>
              <a:gd name="f356" fmla="*/ f272 1 456"/>
              <a:gd name="f357" fmla="*/ f273 1 274"/>
              <a:gd name="f358" fmla="*/ f274 1 456"/>
              <a:gd name="f359" fmla="*/ f275 1 274"/>
              <a:gd name="f360" fmla="*/ f276 1 274"/>
              <a:gd name="f361" fmla="*/ f277 1 456"/>
              <a:gd name="f362" fmla="*/ f278 1 274"/>
              <a:gd name="f363" fmla="*/ f279 1 456"/>
              <a:gd name="f364" fmla="*/ f280 1 274"/>
              <a:gd name="f365" fmla="*/ f281 1 456"/>
              <a:gd name="f366" fmla="*/ f282 1 274"/>
              <a:gd name="f367" fmla="*/ f283 1 456"/>
              <a:gd name="f368" fmla="*/ f284 1 274"/>
              <a:gd name="f369" fmla="*/ f285 1 456"/>
              <a:gd name="f370" fmla="*/ f286 1 274"/>
              <a:gd name="f371" fmla="*/ f287 1 456"/>
              <a:gd name="f372" fmla="*/ f288 1 274"/>
              <a:gd name="f373" fmla="*/ f289 1 456"/>
              <a:gd name="f374" fmla="*/ f290 1 274"/>
              <a:gd name="f375" fmla="*/ f291 1 456"/>
              <a:gd name="f376" fmla="*/ f292 1 274"/>
              <a:gd name="f377" fmla="*/ f293 1 456"/>
              <a:gd name="f378" fmla="*/ f294 1 274"/>
              <a:gd name="f379" fmla="*/ f295 1 456"/>
              <a:gd name="f380" fmla="*/ f296 1 274"/>
              <a:gd name="f381" fmla="*/ f297 1 456"/>
              <a:gd name="f382" fmla="*/ f298 1 274"/>
              <a:gd name="f383" fmla="*/ f299 1 456"/>
              <a:gd name="f384" fmla="*/ f300 1 274"/>
              <a:gd name="f385" fmla="*/ f301 1 456"/>
              <a:gd name="f386" fmla="*/ f302 1 274"/>
              <a:gd name="f387" fmla="*/ f303 1 274"/>
              <a:gd name="f388" fmla="*/ f304 1 274"/>
              <a:gd name="f389" fmla="*/ f305 1 456"/>
              <a:gd name="f390" fmla="*/ f306 1 274"/>
              <a:gd name="f391" fmla="*/ f307 1 456"/>
              <a:gd name="f392" fmla="*/ f308 1 274"/>
              <a:gd name="f393" fmla="*/ f309 1 456"/>
              <a:gd name="f394" fmla="*/ f310 1 274"/>
              <a:gd name="f395" fmla="*/ f311 1 456"/>
              <a:gd name="f396" fmla="*/ f312 1 274"/>
              <a:gd name="f397" fmla="*/ f313 1 274"/>
              <a:gd name="f398" fmla="*/ f314 1 274"/>
              <a:gd name="f399" fmla="*/ f315 1 274"/>
              <a:gd name="f400" fmla="*/ f316 1 456"/>
              <a:gd name="f401" fmla="*/ f317 1 274"/>
              <a:gd name="f402" fmla="*/ f318 1 456"/>
              <a:gd name="f403" fmla="*/ f319 1 274"/>
              <a:gd name="f404" fmla="*/ f320 1 456"/>
              <a:gd name="f405" fmla="*/ f321 1 274"/>
              <a:gd name="f406" fmla="*/ f322 1 456"/>
              <a:gd name="f407" fmla="*/ f323 1 274"/>
              <a:gd name="f408" fmla="*/ f324 1 456"/>
              <a:gd name="f409" fmla="*/ f325 1 274"/>
              <a:gd name="f410" fmla="*/ f326 1 456"/>
              <a:gd name="f411" fmla="*/ f327 1 274"/>
              <a:gd name="f412" fmla="*/ f328 1 274"/>
              <a:gd name="f413" fmla="*/ f329 1 456"/>
              <a:gd name="f414" fmla="*/ f330 1 456"/>
              <a:gd name="f415" fmla="*/ f331 1 456"/>
              <a:gd name="f416" fmla="*/ f332 1 274"/>
              <a:gd name="f417" fmla="*/ f333 1 456"/>
              <a:gd name="f418" fmla="*/ f334 1 456"/>
              <a:gd name="f419" fmla="*/ f335 1 274"/>
              <a:gd name="f420" fmla="*/ f336 1 274"/>
              <a:gd name="f421" fmla="*/ f337 1 274"/>
              <a:gd name="f422" fmla="*/ f338 1 456"/>
              <a:gd name="f423" fmla="*/ f339 1 274"/>
              <a:gd name="f424" fmla="*/ f340 1 456"/>
              <a:gd name="f425" fmla="*/ f341 1 274"/>
              <a:gd name="f426" fmla="*/ f342 1 456"/>
              <a:gd name="f427" fmla="*/ f343 1 274"/>
              <a:gd name="f428" fmla="*/ f344 1 456"/>
              <a:gd name="f429" fmla="*/ f345 1 274"/>
              <a:gd name="f430" fmla="*/ f346 1 456"/>
              <a:gd name="f431" fmla="*/ 0 1 f262"/>
              <a:gd name="f432" fmla="*/ f256 1 f262"/>
              <a:gd name="f433" fmla="*/ 0 1 f263"/>
              <a:gd name="f434" fmla="*/ f257 1 f263"/>
              <a:gd name="f435" fmla="*/ f348 1 f262"/>
              <a:gd name="f436" fmla="*/ f349 1 f263"/>
              <a:gd name="f437" fmla="*/ f350 1 f262"/>
              <a:gd name="f438" fmla="*/ f351 1 f263"/>
              <a:gd name="f439" fmla="*/ f352 1 f262"/>
              <a:gd name="f440" fmla="*/ f353 1 f263"/>
              <a:gd name="f441" fmla="*/ f354 1 f263"/>
              <a:gd name="f442" fmla="*/ f355 1 f262"/>
              <a:gd name="f443" fmla="*/ f356 1 f263"/>
              <a:gd name="f444" fmla="*/ f357 1 f262"/>
              <a:gd name="f445" fmla="*/ f358 1 f263"/>
              <a:gd name="f446" fmla="*/ f359 1 f262"/>
              <a:gd name="f447" fmla="*/ f360 1 f262"/>
              <a:gd name="f448" fmla="*/ f361 1 f263"/>
              <a:gd name="f449" fmla="*/ f362 1 f262"/>
              <a:gd name="f450" fmla="*/ f363 1 f263"/>
              <a:gd name="f451" fmla="*/ f364 1 f262"/>
              <a:gd name="f452" fmla="*/ f365 1 f263"/>
              <a:gd name="f453" fmla="*/ f366 1 f262"/>
              <a:gd name="f454" fmla="*/ f367 1 f263"/>
              <a:gd name="f455" fmla="*/ f368 1 f262"/>
              <a:gd name="f456" fmla="*/ f369 1 f263"/>
              <a:gd name="f457" fmla="*/ f370 1 f262"/>
              <a:gd name="f458" fmla="*/ f371 1 f263"/>
              <a:gd name="f459" fmla="*/ f372 1 f262"/>
              <a:gd name="f460" fmla="*/ f373 1 f263"/>
              <a:gd name="f461" fmla="*/ f374 1 f262"/>
              <a:gd name="f462" fmla="*/ f375 1 f263"/>
              <a:gd name="f463" fmla="*/ f376 1 f262"/>
              <a:gd name="f464" fmla="*/ f377 1 f263"/>
              <a:gd name="f465" fmla="*/ f378 1 f262"/>
              <a:gd name="f466" fmla="*/ f379 1 f263"/>
              <a:gd name="f467" fmla="*/ f380 1 f262"/>
              <a:gd name="f468" fmla="*/ f381 1 f263"/>
              <a:gd name="f469" fmla="*/ f382 1 f262"/>
              <a:gd name="f470" fmla="*/ f383 1 f263"/>
              <a:gd name="f471" fmla="*/ f384 1 f262"/>
              <a:gd name="f472" fmla="*/ f385 1 f263"/>
              <a:gd name="f473" fmla="*/ f386 1 f262"/>
              <a:gd name="f474" fmla="*/ f387 1 f262"/>
              <a:gd name="f475" fmla="*/ f388 1 f262"/>
              <a:gd name="f476" fmla="*/ f389 1 f263"/>
              <a:gd name="f477" fmla="*/ f390 1 f262"/>
              <a:gd name="f478" fmla="*/ f391 1 f263"/>
              <a:gd name="f479" fmla="*/ f392 1 f262"/>
              <a:gd name="f480" fmla="*/ f393 1 f263"/>
              <a:gd name="f481" fmla="*/ f394 1 f262"/>
              <a:gd name="f482" fmla="*/ f395 1 f263"/>
              <a:gd name="f483" fmla="*/ f396 1 f262"/>
              <a:gd name="f484" fmla="*/ f397 1 f262"/>
              <a:gd name="f485" fmla="*/ f398 1 f262"/>
              <a:gd name="f486" fmla="*/ f399 1 f262"/>
              <a:gd name="f487" fmla="*/ f400 1 f263"/>
              <a:gd name="f488" fmla="*/ f401 1 f262"/>
              <a:gd name="f489" fmla="*/ f402 1 f263"/>
              <a:gd name="f490" fmla="*/ f403 1 f262"/>
              <a:gd name="f491" fmla="*/ f404 1 f263"/>
              <a:gd name="f492" fmla="*/ f405 1 f262"/>
              <a:gd name="f493" fmla="*/ f406 1 f263"/>
              <a:gd name="f494" fmla="*/ f407 1 f262"/>
              <a:gd name="f495" fmla="*/ f408 1 f263"/>
              <a:gd name="f496" fmla="*/ f409 1 f262"/>
              <a:gd name="f497" fmla="*/ f410 1 f263"/>
              <a:gd name="f498" fmla="*/ f411 1 f262"/>
              <a:gd name="f499" fmla="*/ f412 1 f262"/>
              <a:gd name="f500" fmla="*/ f413 1 f263"/>
              <a:gd name="f501" fmla="*/ f414 1 f263"/>
              <a:gd name="f502" fmla="*/ f415 1 f263"/>
              <a:gd name="f503" fmla="*/ f416 1 f262"/>
              <a:gd name="f504" fmla="*/ f417 1 f263"/>
              <a:gd name="f505" fmla="*/ f418 1 f263"/>
              <a:gd name="f506" fmla="*/ f419 1 f262"/>
              <a:gd name="f507" fmla="*/ f420 1 f262"/>
              <a:gd name="f508" fmla="*/ f421 1 f262"/>
              <a:gd name="f509" fmla="*/ f422 1 f263"/>
              <a:gd name="f510" fmla="*/ f423 1 f262"/>
              <a:gd name="f511" fmla="*/ f424 1 f263"/>
              <a:gd name="f512" fmla="*/ f425 1 f262"/>
              <a:gd name="f513" fmla="*/ f426 1 f263"/>
              <a:gd name="f514" fmla="*/ f427 1 f262"/>
              <a:gd name="f515" fmla="*/ f428 1 f263"/>
              <a:gd name="f516" fmla="*/ f429 1 f262"/>
              <a:gd name="f517" fmla="*/ f430 1 f263"/>
              <a:gd name="f518" fmla="*/ f431 f253 1"/>
              <a:gd name="f519" fmla="*/ f432 f253 1"/>
              <a:gd name="f520" fmla="*/ f434 f254 1"/>
              <a:gd name="f521" fmla="*/ f433 f254 1"/>
              <a:gd name="f522" fmla="*/ f435 f253 1"/>
              <a:gd name="f523" fmla="*/ f436 f254 1"/>
              <a:gd name="f524" fmla="*/ f437 f253 1"/>
              <a:gd name="f525" fmla="*/ f438 f254 1"/>
              <a:gd name="f526" fmla="*/ f439 f253 1"/>
              <a:gd name="f527" fmla="*/ f440 f254 1"/>
              <a:gd name="f528" fmla="*/ f441 f254 1"/>
              <a:gd name="f529" fmla="*/ f442 f253 1"/>
              <a:gd name="f530" fmla="*/ f443 f254 1"/>
              <a:gd name="f531" fmla="*/ f444 f253 1"/>
              <a:gd name="f532" fmla="*/ f445 f254 1"/>
              <a:gd name="f533" fmla="*/ f446 f253 1"/>
              <a:gd name="f534" fmla="*/ f447 f253 1"/>
              <a:gd name="f535" fmla="*/ f448 f254 1"/>
              <a:gd name="f536" fmla="*/ f449 f253 1"/>
              <a:gd name="f537" fmla="*/ f450 f254 1"/>
              <a:gd name="f538" fmla="*/ f451 f253 1"/>
              <a:gd name="f539" fmla="*/ f452 f254 1"/>
              <a:gd name="f540" fmla="*/ f453 f253 1"/>
              <a:gd name="f541" fmla="*/ f454 f254 1"/>
              <a:gd name="f542" fmla="*/ f455 f253 1"/>
              <a:gd name="f543" fmla="*/ f456 f254 1"/>
              <a:gd name="f544" fmla="*/ f457 f253 1"/>
              <a:gd name="f545" fmla="*/ f458 f254 1"/>
              <a:gd name="f546" fmla="*/ f459 f253 1"/>
              <a:gd name="f547" fmla="*/ f460 f254 1"/>
              <a:gd name="f548" fmla="*/ f461 f253 1"/>
              <a:gd name="f549" fmla="*/ f462 f254 1"/>
              <a:gd name="f550" fmla="*/ f463 f253 1"/>
              <a:gd name="f551" fmla="*/ f464 f254 1"/>
              <a:gd name="f552" fmla="*/ f465 f253 1"/>
              <a:gd name="f553" fmla="*/ f466 f254 1"/>
              <a:gd name="f554" fmla="*/ f467 f253 1"/>
              <a:gd name="f555" fmla="*/ f468 f254 1"/>
              <a:gd name="f556" fmla="*/ f469 f253 1"/>
              <a:gd name="f557" fmla="*/ f470 f254 1"/>
              <a:gd name="f558" fmla="*/ f471 f253 1"/>
              <a:gd name="f559" fmla="*/ f472 f254 1"/>
              <a:gd name="f560" fmla="*/ f473 f253 1"/>
              <a:gd name="f561" fmla="*/ f474 f253 1"/>
              <a:gd name="f562" fmla="*/ f475 f253 1"/>
              <a:gd name="f563" fmla="*/ f476 f254 1"/>
              <a:gd name="f564" fmla="*/ f477 f253 1"/>
              <a:gd name="f565" fmla="*/ f478 f254 1"/>
              <a:gd name="f566" fmla="*/ f479 f253 1"/>
              <a:gd name="f567" fmla="*/ f480 f254 1"/>
              <a:gd name="f568" fmla="*/ f481 f253 1"/>
              <a:gd name="f569" fmla="*/ f482 f254 1"/>
              <a:gd name="f570" fmla="*/ f483 f253 1"/>
              <a:gd name="f571" fmla="*/ f484 f253 1"/>
              <a:gd name="f572" fmla="*/ f485 f253 1"/>
              <a:gd name="f573" fmla="*/ f486 f253 1"/>
              <a:gd name="f574" fmla="*/ f487 f254 1"/>
              <a:gd name="f575" fmla="*/ f488 f253 1"/>
              <a:gd name="f576" fmla="*/ f489 f254 1"/>
              <a:gd name="f577" fmla="*/ f490 f253 1"/>
              <a:gd name="f578" fmla="*/ f491 f254 1"/>
              <a:gd name="f579" fmla="*/ f492 f253 1"/>
              <a:gd name="f580" fmla="*/ f493 f254 1"/>
              <a:gd name="f581" fmla="*/ f494 f253 1"/>
              <a:gd name="f582" fmla="*/ f495 f254 1"/>
              <a:gd name="f583" fmla="*/ f496 f253 1"/>
              <a:gd name="f584" fmla="*/ f497 f254 1"/>
              <a:gd name="f585" fmla="*/ f498 f253 1"/>
              <a:gd name="f586" fmla="*/ f499 f253 1"/>
              <a:gd name="f587" fmla="*/ f500 f254 1"/>
              <a:gd name="f588" fmla="*/ f501 f254 1"/>
              <a:gd name="f589" fmla="*/ f502 f254 1"/>
              <a:gd name="f590" fmla="*/ f503 f253 1"/>
              <a:gd name="f591" fmla="*/ f504 f254 1"/>
              <a:gd name="f592" fmla="*/ f505 f254 1"/>
              <a:gd name="f593" fmla="*/ f506 f253 1"/>
              <a:gd name="f594" fmla="*/ f507 f253 1"/>
              <a:gd name="f595" fmla="*/ f508 f253 1"/>
              <a:gd name="f596" fmla="*/ f509 f254 1"/>
              <a:gd name="f597" fmla="*/ f510 f253 1"/>
              <a:gd name="f598" fmla="*/ f511 f254 1"/>
              <a:gd name="f599" fmla="*/ f512 f253 1"/>
              <a:gd name="f600" fmla="*/ f513 f254 1"/>
              <a:gd name="f601" fmla="*/ f514 f253 1"/>
              <a:gd name="f602" fmla="*/ f515 f254 1"/>
              <a:gd name="f603" fmla="*/ f516 f253 1"/>
              <a:gd name="f604" fmla="*/ f517 f254 1"/>
            </a:gdLst>
            <a:ahLst/>
            <a:cxnLst>
              <a:cxn ang="3cd4">
                <a:pos x="hc" y="t"/>
              </a:cxn>
              <a:cxn ang="0">
                <a:pos x="r" y="vc"/>
              </a:cxn>
              <a:cxn ang="cd4">
                <a:pos x="hc" y="b"/>
              </a:cxn>
              <a:cxn ang="cd2">
                <a:pos x="l" y="vc"/>
              </a:cxn>
              <a:cxn ang="f347">
                <a:pos x="f522" y="f523"/>
              </a:cxn>
              <a:cxn ang="f347">
                <a:pos x="f524" y="f525"/>
              </a:cxn>
              <a:cxn ang="f347">
                <a:pos x="f526" y="f527"/>
              </a:cxn>
              <a:cxn ang="f347">
                <a:pos x="f526" y="f528"/>
              </a:cxn>
              <a:cxn ang="f347">
                <a:pos x="f529" y="f530"/>
              </a:cxn>
              <a:cxn ang="f347">
                <a:pos x="f531" y="f532"/>
              </a:cxn>
              <a:cxn ang="f347">
                <a:pos x="f533" y="f527"/>
              </a:cxn>
              <a:cxn ang="f347">
                <a:pos x="f534" y="f535"/>
              </a:cxn>
              <a:cxn ang="f347">
                <a:pos x="f536" y="f523"/>
              </a:cxn>
              <a:cxn ang="f347">
                <a:pos x="f531" y="f537"/>
              </a:cxn>
              <a:cxn ang="f347">
                <a:pos x="f538" y="f539"/>
              </a:cxn>
              <a:cxn ang="f347">
                <a:pos x="f540" y="f541"/>
              </a:cxn>
              <a:cxn ang="f347">
                <a:pos x="f542" y="f543"/>
              </a:cxn>
              <a:cxn ang="f347">
                <a:pos x="f544" y="f545"/>
              </a:cxn>
              <a:cxn ang="f347">
                <a:pos x="f546" y="f547"/>
              </a:cxn>
              <a:cxn ang="f347">
                <a:pos x="f548" y="f549"/>
              </a:cxn>
              <a:cxn ang="f347">
                <a:pos x="f550" y="f551"/>
              </a:cxn>
              <a:cxn ang="f347">
                <a:pos x="f552" y="f553"/>
              </a:cxn>
              <a:cxn ang="f347">
                <a:pos x="f554" y="f555"/>
              </a:cxn>
              <a:cxn ang="f347">
                <a:pos x="f556" y="f557"/>
              </a:cxn>
              <a:cxn ang="f347">
                <a:pos x="f558" y="f559"/>
              </a:cxn>
              <a:cxn ang="f347">
                <a:pos x="f560" y="f557"/>
              </a:cxn>
              <a:cxn ang="f347">
                <a:pos x="f561" y="f555"/>
              </a:cxn>
              <a:cxn ang="f347">
                <a:pos x="f562" y="f563"/>
              </a:cxn>
              <a:cxn ang="f347">
                <a:pos x="f564" y="f565"/>
              </a:cxn>
              <a:cxn ang="f347">
                <a:pos x="f566" y="f567"/>
              </a:cxn>
              <a:cxn ang="f347">
                <a:pos x="f568" y="f569"/>
              </a:cxn>
              <a:cxn ang="f347">
                <a:pos x="f570" y="f545"/>
              </a:cxn>
              <a:cxn ang="f347">
                <a:pos x="f571" y="f543"/>
              </a:cxn>
              <a:cxn ang="f347">
                <a:pos x="f572" y="f541"/>
              </a:cxn>
              <a:cxn ang="f347">
                <a:pos x="f573" y="f574"/>
              </a:cxn>
              <a:cxn ang="f347">
                <a:pos x="f526" y="f523"/>
              </a:cxn>
              <a:cxn ang="f347">
                <a:pos x="f575" y="f576"/>
              </a:cxn>
              <a:cxn ang="f347">
                <a:pos x="f577" y="f578"/>
              </a:cxn>
              <a:cxn ang="f347">
                <a:pos x="f579" y="f580"/>
              </a:cxn>
              <a:cxn ang="f347">
                <a:pos x="f581" y="f582"/>
              </a:cxn>
              <a:cxn ang="f347">
                <a:pos x="f583" y="f584"/>
              </a:cxn>
              <a:cxn ang="f347">
                <a:pos x="f585" y="f565"/>
              </a:cxn>
              <a:cxn ang="f347">
                <a:pos x="f586" y="f587"/>
              </a:cxn>
              <a:cxn ang="f347">
                <a:pos x="f577" y="f588"/>
              </a:cxn>
              <a:cxn ang="f347">
                <a:pos x="f573" y="f555"/>
              </a:cxn>
              <a:cxn ang="f347">
                <a:pos x="f531" y="f589"/>
              </a:cxn>
              <a:cxn ang="f347">
                <a:pos x="f590" y="f591"/>
              </a:cxn>
              <a:cxn ang="f347">
                <a:pos x="f534" y="f592"/>
              </a:cxn>
              <a:cxn ang="f347">
                <a:pos x="f593" y="f587"/>
              </a:cxn>
              <a:cxn ang="f347">
                <a:pos x="f594" y="f551"/>
              </a:cxn>
              <a:cxn ang="f347">
                <a:pos x="f595" y="f596"/>
              </a:cxn>
              <a:cxn ang="f347">
                <a:pos x="f597" y="f598"/>
              </a:cxn>
              <a:cxn ang="f347">
                <a:pos x="f599" y="f600"/>
              </a:cxn>
              <a:cxn ang="f347">
                <a:pos x="f601" y="f602"/>
              </a:cxn>
              <a:cxn ang="f347">
                <a:pos x="f575" y="f574"/>
              </a:cxn>
              <a:cxn ang="f347">
                <a:pos x="f603" y="f604"/>
              </a:cxn>
              <a:cxn ang="f347">
                <a:pos x="f575" y="f574"/>
              </a:cxn>
            </a:cxnLst>
            <a:rect l="f518" t="f521" r="f519" b="f520"/>
            <a:pathLst>
              <a:path w="274" h="456">
                <a:moveTo>
                  <a:pt x="f8" y="f9"/>
                </a:moveTo>
                <a:cubicBezTo>
                  <a:pt x="f10" y="f9"/>
                  <a:pt x="f11" y="f9"/>
                  <a:pt x="f12" y="f9"/>
                </a:cubicBezTo>
                <a:cubicBezTo>
                  <a:pt x="f13" y="f9"/>
                  <a:pt x="f14" y="f15"/>
                  <a:pt x="f14" y="f16"/>
                </a:cubicBezTo>
                <a:cubicBezTo>
                  <a:pt x="f14" y="f17"/>
                  <a:pt x="f14" y="f18"/>
                  <a:pt x="f14" y="f19"/>
                </a:cubicBezTo>
                <a:cubicBezTo>
                  <a:pt x="f14" y="f20"/>
                  <a:pt x="f13" y="f21"/>
                  <a:pt x="f12" y="f21"/>
                </a:cubicBezTo>
                <a:cubicBezTo>
                  <a:pt x="f11" y="f21"/>
                  <a:pt x="f10" y="f21"/>
                  <a:pt x="f8" y="f21"/>
                </a:cubicBezTo>
                <a:cubicBezTo>
                  <a:pt x="f8" y="f22"/>
                  <a:pt x="f8" y="f23"/>
                  <a:pt x="f8" y="f24"/>
                </a:cubicBezTo>
                <a:cubicBezTo>
                  <a:pt x="f8" y="f25"/>
                  <a:pt x="f8" y="f26"/>
                  <a:pt x="f8" y="f27"/>
                </a:cubicBezTo>
                <a:cubicBezTo>
                  <a:pt x="f8" y="f28"/>
                  <a:pt x="f8" y="f7"/>
                  <a:pt x="f29" y="f7"/>
                </a:cubicBezTo>
                <a:cubicBezTo>
                  <a:pt x="f30" y="f7"/>
                  <a:pt x="f31" y="f7"/>
                  <a:pt x="f32" y="f7"/>
                </a:cubicBezTo>
                <a:cubicBezTo>
                  <a:pt x="f33" y="f7"/>
                  <a:pt x="f34" y="f28"/>
                  <a:pt x="f34" y="f35"/>
                </a:cubicBezTo>
                <a:cubicBezTo>
                  <a:pt x="f34" y="f26"/>
                  <a:pt x="f34" y="f25"/>
                  <a:pt x="f34" y="f24"/>
                </a:cubicBezTo>
                <a:cubicBezTo>
                  <a:pt x="f34" y="f23"/>
                  <a:pt x="f34" y="f22"/>
                  <a:pt x="f34" y="f21"/>
                </a:cubicBezTo>
                <a:cubicBezTo>
                  <a:pt x="f36" y="f21"/>
                  <a:pt x="f37" y="f21"/>
                  <a:pt x="f38" y="f21"/>
                </a:cubicBezTo>
                <a:cubicBezTo>
                  <a:pt x="f39" y="f21"/>
                  <a:pt x="f39" y="f20"/>
                  <a:pt x="f39" y="f40"/>
                </a:cubicBezTo>
                <a:cubicBezTo>
                  <a:pt x="f39" y="f41"/>
                  <a:pt x="f39" y="f42"/>
                  <a:pt x="f39" y="f43"/>
                </a:cubicBezTo>
                <a:cubicBezTo>
                  <a:pt x="f39" y="f44"/>
                  <a:pt x="f45" y="f9"/>
                  <a:pt x="f46" y="f9"/>
                </a:cubicBezTo>
                <a:cubicBezTo>
                  <a:pt x="f47" y="f9"/>
                  <a:pt x="f48" y="f9"/>
                  <a:pt x="f49" y="f9"/>
                </a:cubicBezTo>
                <a:cubicBezTo>
                  <a:pt x="f50" y="f9"/>
                  <a:pt x="f51" y="f9"/>
                  <a:pt x="f34" y="f9"/>
                </a:cubicBezTo>
                <a:cubicBezTo>
                  <a:pt x="f34" y="f52"/>
                  <a:pt x="f34" y="f53"/>
                  <a:pt x="f34" y="f54"/>
                </a:cubicBezTo>
                <a:cubicBezTo>
                  <a:pt x="f34" y="f55"/>
                  <a:pt x="f34" y="f56"/>
                  <a:pt x="f34" y="f57"/>
                </a:cubicBezTo>
                <a:cubicBezTo>
                  <a:pt x="f33" y="f58"/>
                  <a:pt x="f59" y="f60"/>
                  <a:pt x="f50" y="f61"/>
                </a:cubicBezTo>
                <a:cubicBezTo>
                  <a:pt x="f62" y="f63"/>
                  <a:pt x="f64" y="f65"/>
                  <a:pt x="f66" y="f67"/>
                </a:cubicBezTo>
                <a:cubicBezTo>
                  <a:pt x="f68" y="f69"/>
                  <a:pt x="f68" y="f70"/>
                  <a:pt x="f71" y="f6"/>
                </a:cubicBezTo>
                <a:cubicBezTo>
                  <a:pt x="f47" y="f72"/>
                  <a:pt x="f73" y="f74"/>
                  <a:pt x="f75" y="f76"/>
                </a:cubicBezTo>
                <a:cubicBezTo>
                  <a:pt x="f77" y="f78"/>
                  <a:pt x="f79" y="f80"/>
                  <a:pt x="f81" y="f78"/>
                </a:cubicBezTo>
                <a:cubicBezTo>
                  <a:pt x="f82" y="f83"/>
                  <a:pt x="f84" y="f78"/>
                  <a:pt x="f85" y="f86"/>
                </a:cubicBezTo>
                <a:cubicBezTo>
                  <a:pt x="f87" y="f88"/>
                  <a:pt x="f87" y="f89"/>
                  <a:pt x="f90" y="f91"/>
                </a:cubicBezTo>
                <a:cubicBezTo>
                  <a:pt x="f92" y="f93"/>
                  <a:pt x="f94" y="f95"/>
                  <a:pt x="f90" y="f96"/>
                </a:cubicBezTo>
                <a:cubicBezTo>
                  <a:pt x="f97" y="f12"/>
                  <a:pt x="f98" y="f11"/>
                  <a:pt x="f99" y="f100"/>
                </a:cubicBezTo>
                <a:cubicBezTo>
                  <a:pt x="f101" y="f102"/>
                  <a:pt x="f103" y="f104"/>
                  <a:pt x="f105" y="f104"/>
                </a:cubicBezTo>
                <a:cubicBezTo>
                  <a:pt x="f106" y="f107"/>
                  <a:pt x="f5" y="f108"/>
                  <a:pt x="f109" y="f110"/>
                </a:cubicBezTo>
                <a:cubicBezTo>
                  <a:pt x="f111" y="f112"/>
                  <a:pt x="f113" y="f114"/>
                  <a:pt x="f115" y="f116"/>
                </a:cubicBezTo>
                <a:cubicBezTo>
                  <a:pt x="f117" y="f33"/>
                  <a:pt x="f118" y="f34"/>
                  <a:pt x="f118" y="f59"/>
                </a:cubicBezTo>
                <a:cubicBezTo>
                  <a:pt x="f105" y="f119"/>
                  <a:pt x="f99" y="f73"/>
                  <a:pt x="f97" y="f81"/>
                </a:cubicBezTo>
                <a:cubicBezTo>
                  <a:pt x="f97" y="f120"/>
                  <a:pt x="f97" y="f121"/>
                  <a:pt x="f122" y="f123"/>
                </a:cubicBezTo>
                <a:cubicBezTo>
                  <a:pt x="f103" y="f124"/>
                  <a:pt x="f87" y="f99"/>
                  <a:pt x="f125" y="f103"/>
                </a:cubicBezTo>
                <a:cubicBezTo>
                  <a:pt x="f126" y="f103"/>
                  <a:pt x="f127" y="f101"/>
                  <a:pt x="f128" y="f129"/>
                </a:cubicBezTo>
                <a:cubicBezTo>
                  <a:pt x="f77" y="f130"/>
                  <a:pt x="f131" y="f130"/>
                  <a:pt x="f132" y="f98"/>
                </a:cubicBezTo>
                <a:cubicBezTo>
                  <a:pt x="f133" y="f134"/>
                  <a:pt x="f119" y="f117"/>
                  <a:pt x="f62" y="f115"/>
                </a:cubicBezTo>
                <a:cubicBezTo>
                  <a:pt x="f49" y="f115"/>
                  <a:pt x="f135" y="f136"/>
                  <a:pt x="f135" y="f137"/>
                </a:cubicBezTo>
                <a:cubicBezTo>
                  <a:pt x="f34" y="f138"/>
                  <a:pt x="f110" y="f5"/>
                  <a:pt x="f139" y="f5"/>
                </a:cubicBezTo>
                <a:cubicBezTo>
                  <a:pt x="f29" y="f5"/>
                  <a:pt x="f8" y="f138"/>
                  <a:pt x="f107" y="f113"/>
                </a:cubicBezTo>
                <a:cubicBezTo>
                  <a:pt x="f107" y="f140"/>
                  <a:pt x="f141" y="f115"/>
                  <a:pt x="f142" y="f115"/>
                </a:cubicBezTo>
                <a:cubicBezTo>
                  <a:pt x="f143" y="f117"/>
                  <a:pt x="f144" y="f103"/>
                  <a:pt x="f145" y="f98"/>
                </a:cubicBezTo>
                <a:cubicBezTo>
                  <a:pt x="f146" y="f130"/>
                  <a:pt x="f147" y="f98"/>
                  <a:pt x="f96" y="f129"/>
                </a:cubicBezTo>
                <a:cubicBezTo>
                  <a:pt x="f148" y="f149"/>
                  <a:pt x="f150" y="f134"/>
                  <a:pt x="f151" y="f98"/>
                </a:cubicBezTo>
                <a:cubicBezTo>
                  <a:pt x="f152" y="f153"/>
                  <a:pt x="f154" y="f155"/>
                  <a:pt x="f156" y="f121"/>
                </a:cubicBezTo>
                <a:cubicBezTo>
                  <a:pt x="f156" y="f127"/>
                  <a:pt x="f156" y="f120"/>
                  <a:pt x="f156" y="f81"/>
                </a:cubicBezTo>
                <a:cubicBezTo>
                  <a:pt x="f78" y="f73"/>
                  <a:pt x="f83" y="f119"/>
                  <a:pt x="f157" y="f51"/>
                </a:cubicBezTo>
                <a:cubicBezTo>
                  <a:pt x="f157" y="f59"/>
                  <a:pt x="f158" y="f33"/>
                  <a:pt x="f159" y="f116"/>
                </a:cubicBezTo>
                <a:cubicBezTo>
                  <a:pt x="f72" y="f32"/>
                  <a:pt x="f6" y="f160"/>
                  <a:pt x="f161" y="f162"/>
                </a:cubicBezTo>
                <a:cubicBezTo>
                  <a:pt x="f163" y="f164"/>
                  <a:pt x="f165" y="f141"/>
                  <a:pt x="f83" y="f104"/>
                </a:cubicBezTo>
                <a:cubicBezTo>
                  <a:pt x="f76" y="f104"/>
                  <a:pt x="f166" y="f102"/>
                  <a:pt x="f78" y="f167"/>
                </a:cubicBezTo>
                <a:cubicBezTo>
                  <a:pt x="f168" y="f169"/>
                  <a:pt x="f170" y="f171"/>
                  <a:pt x="f172" y="f173"/>
                </a:cubicBezTo>
                <a:cubicBezTo>
                  <a:pt x="f172" y="f95"/>
                  <a:pt x="f172" y="f174"/>
                  <a:pt x="f175" y="f91"/>
                </a:cubicBezTo>
                <a:cubicBezTo>
                  <a:pt x="f86" y="f176"/>
                  <a:pt x="f177" y="f88"/>
                  <a:pt x="f178" y="f86"/>
                </a:cubicBezTo>
                <a:cubicBezTo>
                  <a:pt x="f179" y="f78"/>
                  <a:pt x="f180" y="f181"/>
                  <a:pt x="f95" y="f78"/>
                </a:cubicBezTo>
                <a:cubicBezTo>
                  <a:pt x="f173" y="f80"/>
                  <a:pt x="f182" y="f78"/>
                  <a:pt x="f146" y="f166"/>
                </a:cubicBezTo>
                <a:cubicBezTo>
                  <a:pt x="f12" y="f74"/>
                  <a:pt x="f183" y="f184"/>
                  <a:pt x="f185" y="f6"/>
                </a:cubicBezTo>
                <a:cubicBezTo>
                  <a:pt x="f10" y="f70"/>
                  <a:pt x="f167" y="f69"/>
                  <a:pt x="f167" y="f67"/>
                </a:cubicBezTo>
                <a:cubicBezTo>
                  <a:pt x="f102" y="f186"/>
                  <a:pt x="f104" y="f187"/>
                  <a:pt x="f188" y="f189"/>
                </a:cubicBezTo>
                <a:cubicBezTo>
                  <a:pt x="f190" y="f60"/>
                  <a:pt x="f8" y="f191"/>
                  <a:pt x="f8" y="f192"/>
                </a:cubicBezTo>
                <a:cubicBezTo>
                  <a:pt x="f8" y="f193"/>
                  <a:pt x="f8" y="f55"/>
                  <a:pt x="f8" y="f9"/>
                </a:cubicBezTo>
                <a:close/>
                <a:moveTo>
                  <a:pt x="f64" y="f194"/>
                </a:moveTo>
                <a:cubicBezTo>
                  <a:pt x="f135" y="f157"/>
                  <a:pt x="f112" y="f152"/>
                  <a:pt x="f195" y="f152"/>
                </a:cubicBezTo>
                <a:cubicBezTo>
                  <a:pt x="f196" y="f152"/>
                  <a:pt x="f107" y="f157"/>
                  <a:pt x="f102" y="f194"/>
                </a:cubicBezTo>
                <a:cubicBezTo>
                  <a:pt x="f143" y="f197"/>
                  <a:pt x="f198" y="f83"/>
                  <a:pt x="f199" y="f200"/>
                </a:cubicBezTo>
                <a:cubicBezTo>
                  <a:pt x="f201" y="f202"/>
                  <a:pt x="f201" y="f177"/>
                  <a:pt x="f203" y="f170"/>
                </a:cubicBezTo>
                <a:cubicBezTo>
                  <a:pt x="f204" y="f205"/>
                  <a:pt x="f199" y="f206"/>
                  <a:pt x="f93" y="f147"/>
                </a:cubicBezTo>
                <a:cubicBezTo>
                  <a:pt x="f207" y="f182"/>
                  <a:pt x="f180" y="f182"/>
                  <a:pt x="f205" y="f182"/>
                </a:cubicBezTo>
                <a:cubicBezTo>
                  <a:pt x="f88" y="f208"/>
                  <a:pt x="f151" y="f209"/>
                  <a:pt x="f86" y="f210"/>
                </a:cubicBezTo>
                <a:cubicBezTo>
                  <a:pt x="f86" y="f104"/>
                  <a:pt x="f156" y="f141"/>
                  <a:pt x="f170" y="f141"/>
                </a:cubicBezTo>
                <a:cubicBezTo>
                  <a:pt x="f179" y="f8"/>
                  <a:pt x="f205" y="f29"/>
                  <a:pt x="f211" y="f139"/>
                </a:cubicBezTo>
                <a:cubicBezTo>
                  <a:pt x="f212" y="f213"/>
                  <a:pt x="f172" y="f214"/>
                  <a:pt x="f202" y="f33"/>
                </a:cubicBezTo>
                <a:cubicBezTo>
                  <a:pt x="f168" y="f33"/>
                  <a:pt x="f152" y="f59"/>
                  <a:pt x="f152" y="f51"/>
                </a:cubicBezTo>
                <a:cubicBezTo>
                  <a:pt x="f200" y="f215"/>
                  <a:pt x="f86" y="f216"/>
                  <a:pt x="f217" y="f75"/>
                </a:cubicBezTo>
                <a:cubicBezTo>
                  <a:pt x="f88" y="f77"/>
                  <a:pt x="f218" y="f79"/>
                  <a:pt x="f212" y="f77"/>
                </a:cubicBezTo>
                <a:cubicBezTo>
                  <a:pt x="f93" y="f219"/>
                  <a:pt x="f220" y="f123"/>
                  <a:pt x="f13" y="f92"/>
                </a:cubicBezTo>
                <a:cubicBezTo>
                  <a:pt x="f13" y="f85"/>
                  <a:pt x="f13" y="f153"/>
                  <a:pt x="f199" y="f221"/>
                </a:cubicBezTo>
                <a:cubicBezTo>
                  <a:pt x="f222" y="f87"/>
                  <a:pt x="f223" y="f98"/>
                  <a:pt x="f104" y="f99"/>
                </a:cubicBezTo>
                <a:cubicBezTo>
                  <a:pt x="f224" y="f101"/>
                  <a:pt x="f225" y="f99"/>
                  <a:pt x="f188" y="f129"/>
                </a:cubicBezTo>
                <a:cubicBezTo>
                  <a:pt x="f164" y="f221"/>
                  <a:pt x="f29" y="f94"/>
                  <a:pt x="f226" y="f92"/>
                </a:cubicBezTo>
                <a:cubicBezTo>
                  <a:pt x="f227" y="f228"/>
                  <a:pt x="f114" y="f85"/>
                  <a:pt x="f34" y="f229"/>
                </a:cubicBezTo>
                <a:cubicBezTo>
                  <a:pt x="f59" y="f98"/>
                  <a:pt x="f51" y="f230"/>
                  <a:pt x="f50" y="f99"/>
                </a:cubicBezTo>
                <a:cubicBezTo>
                  <a:pt x="f231" y="f101"/>
                  <a:pt x="f64" y="f230"/>
                  <a:pt x="f36" y="f230"/>
                </a:cubicBezTo>
                <a:cubicBezTo>
                  <a:pt x="f71" y="f230"/>
                  <a:pt x="f232" y="f230"/>
                  <a:pt x="f232" y="f233"/>
                </a:cubicBezTo>
                <a:cubicBezTo>
                  <a:pt x="f234" y="f98"/>
                  <a:pt x="f235" y="f87"/>
                  <a:pt x="f39" y="f85"/>
                </a:cubicBezTo>
                <a:cubicBezTo>
                  <a:pt x="f39" y="f85"/>
                  <a:pt x="f39" y="f85"/>
                  <a:pt x="f39" y="f90"/>
                </a:cubicBezTo>
                <a:cubicBezTo>
                  <a:pt x="f236" y="f123"/>
                  <a:pt x="f237" y="f219"/>
                  <a:pt x="f124" y="f77"/>
                </a:cubicBezTo>
                <a:cubicBezTo>
                  <a:pt x="f84" y="f77"/>
                  <a:pt x="f92" y="f131"/>
                  <a:pt x="f94" y="f75"/>
                </a:cubicBezTo>
                <a:cubicBezTo>
                  <a:pt x="f87" y="f216"/>
                  <a:pt x="f98" y="f48"/>
                  <a:pt x="f129" y="f59"/>
                </a:cubicBezTo>
                <a:cubicBezTo>
                  <a:pt x="f122" y="f238"/>
                  <a:pt x="f85" y="f112"/>
                  <a:pt x="f228" y="f110"/>
                </a:cubicBezTo>
                <a:cubicBezTo>
                  <a:pt x="f125" y="f239"/>
                  <a:pt x="f155" y="f164"/>
                  <a:pt x="f153" y="f107"/>
                </a:cubicBezTo>
                <a:cubicBezTo>
                  <a:pt x="f122" y="f141"/>
                  <a:pt x="f87" y="f104"/>
                  <a:pt x="f97" y="f100"/>
                </a:cubicBezTo>
                <a:cubicBezTo>
                  <a:pt x="f85" y="f209"/>
                  <a:pt x="f228" y="f144"/>
                  <a:pt x="f240" y="f145"/>
                </a:cubicBezTo>
                <a:cubicBezTo>
                  <a:pt x="f240" y="f182"/>
                  <a:pt x="f155" y="f147"/>
                  <a:pt x="f241" y="f182"/>
                </a:cubicBezTo>
                <a:cubicBezTo>
                  <a:pt x="f127" y="f146"/>
                  <a:pt x="f131" y="f147"/>
                  <a:pt x="f242" y="f207"/>
                </a:cubicBezTo>
                <a:cubicBezTo>
                  <a:pt x="f38" y="f243"/>
                  <a:pt x="f73" y="f218"/>
                  <a:pt x="f244" y="f156"/>
                </a:cubicBezTo>
                <a:cubicBezTo>
                  <a:pt x="f242" y="f86"/>
                  <a:pt x="f242" y="f202"/>
                  <a:pt x="f244" y="f168"/>
                </a:cubicBezTo>
                <a:cubicBezTo>
                  <a:pt x="f245" y="f83"/>
                  <a:pt x="f246" y="f74"/>
                  <a:pt x="f64" y="f194"/>
                </a:cubicBezTo>
                <a:close/>
                <a:moveTo>
                  <a:pt x="f195" y="f189"/>
                </a:moveTo>
                <a:cubicBezTo>
                  <a:pt x="f247" y="f191"/>
                  <a:pt x="f225" y="f186"/>
                  <a:pt x="f225" y="f69"/>
                </a:cubicBezTo>
                <a:cubicBezTo>
                  <a:pt x="f188" y="f165"/>
                  <a:pt x="f29" y="f248"/>
                  <a:pt x="f239" y="f248"/>
                </a:cubicBezTo>
                <a:cubicBezTo>
                  <a:pt x="f32" y="f248"/>
                  <a:pt x="f51" y="f249"/>
                  <a:pt x="f51" y="f69"/>
                </a:cubicBezTo>
                <a:cubicBezTo>
                  <a:pt x="f51" y="f250"/>
                  <a:pt x="f251" y="f60"/>
                  <a:pt x="f195" y="f18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9" name="Freeform 9">
            <a:extLst>
              <a:ext uri="{FF2B5EF4-FFF2-40B4-BE49-F238E27FC236}">
                <a16:creationId xmlns:a16="http://schemas.microsoft.com/office/drawing/2014/main" id="{4844AB93-46F2-54B4-B3B7-7E3853BFADF3}"/>
              </a:ext>
            </a:extLst>
          </p:cNvPr>
          <p:cNvSpPr/>
          <p:nvPr/>
        </p:nvSpPr>
        <p:spPr>
          <a:xfrm>
            <a:off x="2595560" y="1171575"/>
            <a:ext cx="727076" cy="1203322"/>
          </a:xfrm>
          <a:custGeom>
            <a:avLst/>
            <a:gdLst>
              <a:gd name="f0" fmla="val 10800000"/>
              <a:gd name="f1" fmla="val 5400000"/>
              <a:gd name="f2" fmla="val 180"/>
              <a:gd name="f3" fmla="val w"/>
              <a:gd name="f4" fmla="val h"/>
              <a:gd name="f5" fmla="val 0"/>
              <a:gd name="f6" fmla="val 274"/>
              <a:gd name="f7" fmla="val 456"/>
              <a:gd name="f8" fmla="val 158"/>
              <a:gd name="f9" fmla="val 333"/>
              <a:gd name="f10" fmla="val 171"/>
              <a:gd name="f11" fmla="val 183"/>
              <a:gd name="f12" fmla="val 195"/>
              <a:gd name="f13" fmla="val 201"/>
              <a:gd name="f14" fmla="val 202"/>
              <a:gd name="f15" fmla="val 334"/>
              <a:gd name="f16" fmla="val 341"/>
              <a:gd name="f17" fmla="val 349"/>
              <a:gd name="f18" fmla="val 357"/>
              <a:gd name="f19" fmla="val 365"/>
              <a:gd name="f20" fmla="val 371"/>
              <a:gd name="f21" fmla="val 372"/>
              <a:gd name="f22" fmla="val 374"/>
              <a:gd name="f23" fmla="val 376"/>
              <a:gd name="f24" fmla="val 377"/>
              <a:gd name="f25" fmla="val 401"/>
              <a:gd name="f26" fmla="val 425"/>
              <a:gd name="f27" fmla="val 448"/>
              <a:gd name="f28" fmla="val 455"/>
              <a:gd name="f29" fmla="val 150"/>
              <a:gd name="f30" fmla="val 143"/>
              <a:gd name="f31" fmla="val 135"/>
              <a:gd name="f32" fmla="val 127"/>
              <a:gd name="f33" fmla="val 121"/>
              <a:gd name="f34" fmla="val 120"/>
              <a:gd name="f35" fmla="val 449"/>
              <a:gd name="f36" fmla="val 108"/>
              <a:gd name="f37" fmla="val 97"/>
              <a:gd name="f38" fmla="val 85"/>
              <a:gd name="f39" fmla="val 77"/>
              <a:gd name="f40" fmla="val 363"/>
              <a:gd name="f41" fmla="val 355"/>
              <a:gd name="f42" fmla="val 348"/>
              <a:gd name="f43" fmla="val 340"/>
              <a:gd name="f44" fmla="val 335"/>
              <a:gd name="f45" fmla="val 78"/>
              <a:gd name="f46" fmla="val 83"/>
              <a:gd name="f47" fmla="val 94"/>
              <a:gd name="f48" fmla="val 104"/>
              <a:gd name="f49" fmla="val 115"/>
              <a:gd name="f50" fmla="val 116"/>
              <a:gd name="f51" fmla="val 118"/>
              <a:gd name="f52" fmla="val 331"/>
              <a:gd name="f53" fmla="val 330"/>
              <a:gd name="f54" fmla="val 328"/>
              <a:gd name="f55" fmla="val 322"/>
              <a:gd name="f56" fmla="val 315"/>
              <a:gd name="f57" fmla="val 309"/>
              <a:gd name="f58" fmla="val 303"/>
              <a:gd name="f59" fmla="val 119"/>
              <a:gd name="f60" fmla="val 299"/>
              <a:gd name="f61" fmla="val 295"/>
              <a:gd name="f62" fmla="val 113"/>
              <a:gd name="f63" fmla="val 291"/>
              <a:gd name="f64" fmla="val 111"/>
              <a:gd name="f65" fmla="val 284"/>
              <a:gd name="f66" fmla="val 110"/>
              <a:gd name="f67" fmla="val 279"/>
              <a:gd name="f68" fmla="val 109"/>
              <a:gd name="f69" fmla="val 277"/>
              <a:gd name="f70" fmla="val 275"/>
              <a:gd name="f71" fmla="val 107"/>
              <a:gd name="f72" fmla="val 269"/>
              <a:gd name="f73" fmla="val 84"/>
              <a:gd name="f74" fmla="val 261"/>
              <a:gd name="f75" fmla="val 74"/>
              <a:gd name="f76" fmla="val 252"/>
              <a:gd name="f77" fmla="val 72"/>
              <a:gd name="f78" fmla="val 250"/>
              <a:gd name="f79" fmla="val 71"/>
              <a:gd name="f80" fmla="val 249"/>
              <a:gd name="f81" fmla="val 68"/>
              <a:gd name="f82" fmla="val 58"/>
              <a:gd name="f83" fmla="val 254"/>
              <a:gd name="f84" fmla="val 47"/>
              <a:gd name="f85" fmla="val 42"/>
              <a:gd name="f86" fmla="val 242"/>
              <a:gd name="f87" fmla="val 36"/>
              <a:gd name="f88" fmla="val 233"/>
              <a:gd name="f89" fmla="val 222"/>
              <a:gd name="f90" fmla="val 43"/>
              <a:gd name="f91" fmla="val 214"/>
              <a:gd name="f92" fmla="val 45"/>
              <a:gd name="f93" fmla="val 212"/>
              <a:gd name="f94" fmla="val 44"/>
              <a:gd name="f95" fmla="val 210"/>
              <a:gd name="f96" fmla="val 208"/>
              <a:gd name="f97" fmla="val 38"/>
              <a:gd name="f98" fmla="val 33"/>
              <a:gd name="f99" fmla="val 29"/>
              <a:gd name="f100" fmla="val 170"/>
              <a:gd name="f101" fmla="val 28"/>
              <a:gd name="f102" fmla="val 168"/>
              <a:gd name="f103" fmla="val 27"/>
              <a:gd name="f104" fmla="val 166"/>
              <a:gd name="f105" fmla="val 24"/>
              <a:gd name="f106" fmla="val 7"/>
              <a:gd name="f107" fmla="val 162"/>
              <a:gd name="f108" fmla="val 144"/>
              <a:gd name="f109" fmla="val 11"/>
              <a:gd name="f110" fmla="val 129"/>
              <a:gd name="f111" fmla="val 13"/>
              <a:gd name="f112" fmla="val 126"/>
              <a:gd name="f113" fmla="val 17"/>
              <a:gd name="f114" fmla="val 125"/>
              <a:gd name="f115" fmla="val 20"/>
              <a:gd name="f116" fmla="val 122"/>
              <a:gd name="f117" fmla="val 22"/>
              <a:gd name="f118" fmla="val 23"/>
              <a:gd name="f119" fmla="val 100"/>
              <a:gd name="f120" fmla="val 67"/>
              <a:gd name="f121" fmla="val 64"/>
              <a:gd name="f122" fmla="val 37"/>
              <a:gd name="f123" fmla="val 63"/>
              <a:gd name="f124" fmla="val 48"/>
              <a:gd name="f125" fmla="val 54"/>
              <a:gd name="f126" fmla="val 60"/>
              <a:gd name="f127" fmla="val 65"/>
              <a:gd name="f128" fmla="val 70"/>
              <a:gd name="f129" fmla="val 32"/>
              <a:gd name="f130" fmla="val 34"/>
              <a:gd name="f131" fmla="val 73"/>
              <a:gd name="f132" fmla="val 75"/>
              <a:gd name="f133" fmla="val 87"/>
              <a:gd name="f134" fmla="val 26"/>
              <a:gd name="f135" fmla="val 117"/>
              <a:gd name="f136" fmla="val 19"/>
              <a:gd name="f137" fmla="val 16"/>
              <a:gd name="f138" fmla="val 6"/>
              <a:gd name="f139" fmla="val 140"/>
              <a:gd name="f140" fmla="val 18"/>
              <a:gd name="f141" fmla="val 164"/>
              <a:gd name="f142" fmla="val 165"/>
              <a:gd name="f143" fmla="val 179"/>
              <a:gd name="f144" fmla="val 192"/>
              <a:gd name="f145" fmla="val 204"/>
              <a:gd name="f146" fmla="val 205"/>
              <a:gd name="f147" fmla="val 207"/>
              <a:gd name="f148" fmla="val 219"/>
              <a:gd name="f149" fmla="val 25"/>
              <a:gd name="f150" fmla="val 230"/>
              <a:gd name="f151" fmla="val 238"/>
              <a:gd name="f152" fmla="val 247"/>
              <a:gd name="f153" fmla="val 41"/>
              <a:gd name="f154" fmla="val 248"/>
              <a:gd name="f155" fmla="val 53"/>
              <a:gd name="f156" fmla="val 241"/>
              <a:gd name="f157" fmla="val 255"/>
              <a:gd name="f158" fmla="val 257"/>
              <a:gd name="f159" fmla="val 258"/>
              <a:gd name="f160" fmla="val 136"/>
              <a:gd name="f161" fmla="val 273"/>
              <a:gd name="f162" fmla="val 146"/>
              <a:gd name="f163" fmla="val 272"/>
              <a:gd name="f164" fmla="val 156"/>
              <a:gd name="f165" fmla="val 265"/>
              <a:gd name="f166" fmla="val 251"/>
              <a:gd name="f167" fmla="val 169"/>
              <a:gd name="f168" fmla="val 245"/>
              <a:gd name="f169" fmla="val 182"/>
              <a:gd name="f170" fmla="val 240"/>
              <a:gd name="f171" fmla="val 196"/>
              <a:gd name="f172" fmla="val 235"/>
              <a:gd name="f173" fmla="val 209"/>
              <a:gd name="f174" fmla="val 213"/>
              <a:gd name="f175" fmla="val 236"/>
              <a:gd name="f176" fmla="val 223"/>
              <a:gd name="f177" fmla="val 243"/>
              <a:gd name="f178" fmla="val 237"/>
              <a:gd name="f179" fmla="val 231"/>
              <a:gd name="f180" fmla="val 221"/>
              <a:gd name="f181" fmla="val 253"/>
              <a:gd name="f182" fmla="val 206"/>
              <a:gd name="f183" fmla="val 184"/>
              <a:gd name="f184" fmla="val 268"/>
              <a:gd name="f185" fmla="val 172"/>
              <a:gd name="f186" fmla="val 286"/>
              <a:gd name="f187" fmla="val 293"/>
              <a:gd name="f188" fmla="val 160"/>
              <a:gd name="f189" fmla="val 298"/>
              <a:gd name="f190" fmla="val 159"/>
              <a:gd name="f191" fmla="val 300"/>
              <a:gd name="f192" fmla="val 301"/>
              <a:gd name="f193" fmla="val 311"/>
              <a:gd name="f194" fmla="val 267"/>
              <a:gd name="f195" fmla="val 139"/>
              <a:gd name="f196" fmla="val 153"/>
              <a:gd name="f197" fmla="val 262"/>
              <a:gd name="f198" fmla="val 189"/>
              <a:gd name="f199" fmla="val 198"/>
              <a:gd name="f200" fmla="val 246"/>
              <a:gd name="f201" fmla="val 200"/>
              <a:gd name="f202" fmla="val 244"/>
              <a:gd name="f203" fmla="val 199"/>
              <a:gd name="f204" fmla="val 191"/>
              <a:gd name="f205" fmla="val 227"/>
              <a:gd name="f206" fmla="val 211"/>
              <a:gd name="f207" fmla="val 216"/>
              <a:gd name="f208" fmla="val 194"/>
              <a:gd name="f209" fmla="val 181"/>
              <a:gd name="f210" fmla="val 167"/>
              <a:gd name="f211" fmla="val 228"/>
              <a:gd name="f212" fmla="val 229"/>
              <a:gd name="f213" fmla="val 131"/>
              <a:gd name="f214" fmla="val 124"/>
              <a:gd name="f215" fmla="val 103"/>
              <a:gd name="f216" fmla="val 88"/>
              <a:gd name="f217" fmla="val 234"/>
              <a:gd name="f218" fmla="val 232"/>
              <a:gd name="f219" fmla="val 76"/>
              <a:gd name="f220" fmla="val 197"/>
              <a:gd name="f221" fmla="val 40"/>
              <a:gd name="f222" fmla="val 187"/>
              <a:gd name="f223" fmla="val 177"/>
              <a:gd name="f224" fmla="val 163"/>
              <a:gd name="f225" fmla="val 161"/>
              <a:gd name="f226" fmla="val 141"/>
              <a:gd name="f227" fmla="val 132"/>
              <a:gd name="f228" fmla="val 46"/>
              <a:gd name="f229" fmla="val 35"/>
              <a:gd name="f230" fmla="val 30"/>
              <a:gd name="f231" fmla="val 114"/>
              <a:gd name="f232" fmla="val 106"/>
              <a:gd name="f233" fmla="val 31"/>
              <a:gd name="f234" fmla="val 96"/>
              <a:gd name="f235" fmla="val 86"/>
              <a:gd name="f236" fmla="val 81"/>
              <a:gd name="f237" fmla="val 69"/>
              <a:gd name="f238" fmla="val 123"/>
              <a:gd name="f239" fmla="val 138"/>
              <a:gd name="f240" fmla="val 51"/>
              <a:gd name="f241" fmla="val 55"/>
              <a:gd name="f242" fmla="val 79"/>
              <a:gd name="f243" fmla="val 224"/>
              <a:gd name="f244" fmla="val 80"/>
              <a:gd name="f245" fmla="val 89"/>
              <a:gd name="f246" fmla="val 99"/>
              <a:gd name="f247" fmla="val 152"/>
              <a:gd name="f248" fmla="val 256"/>
              <a:gd name="f249" fmla="val 266"/>
              <a:gd name="f250" fmla="val 289"/>
              <a:gd name="f251" fmla="val 128"/>
              <a:gd name="f252" fmla="+- 0 0 -90"/>
              <a:gd name="f253" fmla="*/ f3 1 274"/>
              <a:gd name="f254" fmla="*/ f4 1 456"/>
              <a:gd name="f255" fmla="val f5"/>
              <a:gd name="f256" fmla="val f6"/>
              <a:gd name="f257" fmla="val f7"/>
              <a:gd name="f258" fmla="*/ f252 f0 1"/>
              <a:gd name="f259" fmla="+- f257 0 f255"/>
              <a:gd name="f260" fmla="+- f256 0 f255"/>
              <a:gd name="f261" fmla="*/ f258 1 f2"/>
              <a:gd name="f262" fmla="*/ f260 1 274"/>
              <a:gd name="f263" fmla="*/ f259 1 456"/>
              <a:gd name="f264" fmla="*/ 195 f260 1"/>
              <a:gd name="f265" fmla="*/ 333 f259 1"/>
              <a:gd name="f266" fmla="*/ 202 f260 1"/>
              <a:gd name="f267" fmla="*/ 365 f259 1"/>
              <a:gd name="f268" fmla="*/ 158 f260 1"/>
              <a:gd name="f269" fmla="*/ 372 f259 1"/>
              <a:gd name="f270" fmla="*/ 448 f259 1"/>
              <a:gd name="f271" fmla="*/ 127 f260 1"/>
              <a:gd name="f272" fmla="*/ 456 f259 1"/>
              <a:gd name="f273" fmla="*/ 120 f260 1"/>
              <a:gd name="f274" fmla="*/ 377 f259 1"/>
              <a:gd name="f275" fmla="*/ 85 f260 1"/>
              <a:gd name="f276" fmla="*/ 77 f260 1"/>
              <a:gd name="f277" fmla="*/ 340 f259 1"/>
              <a:gd name="f278" fmla="*/ 115 f260 1"/>
              <a:gd name="f279" fmla="*/ 328 f259 1"/>
              <a:gd name="f280" fmla="*/ 116 f260 1"/>
              <a:gd name="f281" fmla="*/ 295 f259 1"/>
              <a:gd name="f282" fmla="*/ 107 f260 1"/>
              <a:gd name="f283" fmla="*/ 274 f259 1"/>
              <a:gd name="f284" fmla="*/ 68 f260 1"/>
              <a:gd name="f285" fmla="*/ 250 f259 1"/>
              <a:gd name="f286" fmla="*/ 43 f260 1"/>
              <a:gd name="f287" fmla="*/ 214 f259 1"/>
              <a:gd name="f288" fmla="*/ 29 f260 1"/>
              <a:gd name="f289" fmla="*/ 170 f259 1"/>
              <a:gd name="f290" fmla="*/ 11 f260 1"/>
              <a:gd name="f291" fmla="*/ 129 f259 1"/>
              <a:gd name="f292" fmla="*/ 23 f260 1"/>
              <a:gd name="f293" fmla="*/ 119 f259 1"/>
              <a:gd name="f294" fmla="*/ 37 f260 1"/>
              <a:gd name="f295" fmla="*/ 63 f259 1"/>
              <a:gd name="f296" fmla="*/ 70 f260 1"/>
              <a:gd name="f297" fmla="*/ 32 f259 1"/>
              <a:gd name="f298" fmla="*/ 113 f260 1"/>
              <a:gd name="f299" fmla="*/ 20 f259 1"/>
              <a:gd name="f300" fmla="*/ 140 f260 1"/>
              <a:gd name="f301" fmla="*/ 0 f259 1"/>
              <a:gd name="f302" fmla="*/ 165 f260 1"/>
              <a:gd name="f303" fmla="*/ 208 f260 1"/>
              <a:gd name="f304" fmla="*/ 241 f260 1"/>
              <a:gd name="f305" fmla="*/ 64 f259 1"/>
              <a:gd name="f306" fmla="*/ 255 f260 1"/>
              <a:gd name="f307" fmla="*/ 118 f259 1"/>
              <a:gd name="f308" fmla="*/ 273 f260 1"/>
              <a:gd name="f309" fmla="*/ 146 f259 1"/>
              <a:gd name="f310" fmla="*/ 250 f260 1"/>
              <a:gd name="f311" fmla="*/ 169 f259 1"/>
              <a:gd name="f312" fmla="*/ 236 f260 1"/>
              <a:gd name="f313" fmla="*/ 210 f260 1"/>
              <a:gd name="f314" fmla="*/ 172 f260 1"/>
              <a:gd name="f315" fmla="*/ 160 f260 1"/>
              <a:gd name="f316" fmla="*/ 298 f259 1"/>
              <a:gd name="f317" fmla="*/ 139 f260 1"/>
              <a:gd name="f318" fmla="*/ 247 f259 1"/>
              <a:gd name="f319" fmla="*/ 198 f260 1"/>
              <a:gd name="f320" fmla="*/ 246 f259 1"/>
              <a:gd name="f321" fmla="*/ 212 f260 1"/>
              <a:gd name="f322" fmla="*/ 207 f259 1"/>
              <a:gd name="f323" fmla="*/ 242 f260 1"/>
              <a:gd name="f324" fmla="*/ 167 f259 1"/>
              <a:gd name="f325" fmla="*/ 228 f260 1"/>
              <a:gd name="f326" fmla="*/ 140 f259 1"/>
              <a:gd name="f327" fmla="*/ 247 f260 1"/>
              <a:gd name="f328" fmla="*/ 229 f260 1"/>
              <a:gd name="f329" fmla="*/ 72 f259 1"/>
              <a:gd name="f330" fmla="*/ 40 f259 1"/>
              <a:gd name="f331" fmla="*/ 35 f259 1"/>
              <a:gd name="f332" fmla="*/ 108 f260 1"/>
              <a:gd name="f333" fmla="*/ 30 f259 1"/>
              <a:gd name="f334" fmla="*/ 42 f259 1"/>
              <a:gd name="f335" fmla="*/ 48 f260 1"/>
              <a:gd name="f336" fmla="*/ 32 f260 1"/>
              <a:gd name="f337" fmla="*/ 41 f260 1"/>
              <a:gd name="f338" fmla="*/ 162 f259 1"/>
              <a:gd name="f339" fmla="*/ 51 f260 1"/>
              <a:gd name="f340" fmla="*/ 204 f259 1"/>
              <a:gd name="f341" fmla="*/ 79 f260 1"/>
              <a:gd name="f342" fmla="*/ 216 f259 1"/>
              <a:gd name="f343" fmla="*/ 80 f260 1"/>
              <a:gd name="f344" fmla="*/ 245 f259 1"/>
              <a:gd name="f345" fmla="*/ 138 f260 1"/>
              <a:gd name="f346" fmla="*/ 256 f259 1"/>
              <a:gd name="f347" fmla="+- f261 0 f1"/>
              <a:gd name="f348" fmla="*/ f264 1 274"/>
              <a:gd name="f349" fmla="*/ f265 1 456"/>
              <a:gd name="f350" fmla="*/ f266 1 274"/>
              <a:gd name="f351" fmla="*/ f267 1 456"/>
              <a:gd name="f352" fmla="*/ f268 1 274"/>
              <a:gd name="f353" fmla="*/ f269 1 456"/>
              <a:gd name="f354" fmla="*/ f270 1 456"/>
              <a:gd name="f355" fmla="*/ f271 1 274"/>
              <a:gd name="f356" fmla="*/ f272 1 456"/>
              <a:gd name="f357" fmla="*/ f273 1 274"/>
              <a:gd name="f358" fmla="*/ f274 1 456"/>
              <a:gd name="f359" fmla="*/ f275 1 274"/>
              <a:gd name="f360" fmla="*/ f276 1 274"/>
              <a:gd name="f361" fmla="*/ f277 1 456"/>
              <a:gd name="f362" fmla="*/ f278 1 274"/>
              <a:gd name="f363" fmla="*/ f279 1 456"/>
              <a:gd name="f364" fmla="*/ f280 1 274"/>
              <a:gd name="f365" fmla="*/ f281 1 456"/>
              <a:gd name="f366" fmla="*/ f282 1 274"/>
              <a:gd name="f367" fmla="*/ f283 1 456"/>
              <a:gd name="f368" fmla="*/ f284 1 274"/>
              <a:gd name="f369" fmla="*/ f285 1 456"/>
              <a:gd name="f370" fmla="*/ f286 1 274"/>
              <a:gd name="f371" fmla="*/ f287 1 456"/>
              <a:gd name="f372" fmla="*/ f288 1 274"/>
              <a:gd name="f373" fmla="*/ f289 1 456"/>
              <a:gd name="f374" fmla="*/ f290 1 274"/>
              <a:gd name="f375" fmla="*/ f291 1 456"/>
              <a:gd name="f376" fmla="*/ f292 1 274"/>
              <a:gd name="f377" fmla="*/ f293 1 456"/>
              <a:gd name="f378" fmla="*/ f294 1 274"/>
              <a:gd name="f379" fmla="*/ f295 1 456"/>
              <a:gd name="f380" fmla="*/ f296 1 274"/>
              <a:gd name="f381" fmla="*/ f297 1 456"/>
              <a:gd name="f382" fmla="*/ f298 1 274"/>
              <a:gd name="f383" fmla="*/ f299 1 456"/>
              <a:gd name="f384" fmla="*/ f300 1 274"/>
              <a:gd name="f385" fmla="*/ f301 1 456"/>
              <a:gd name="f386" fmla="*/ f302 1 274"/>
              <a:gd name="f387" fmla="*/ f303 1 274"/>
              <a:gd name="f388" fmla="*/ f304 1 274"/>
              <a:gd name="f389" fmla="*/ f305 1 456"/>
              <a:gd name="f390" fmla="*/ f306 1 274"/>
              <a:gd name="f391" fmla="*/ f307 1 456"/>
              <a:gd name="f392" fmla="*/ f308 1 274"/>
              <a:gd name="f393" fmla="*/ f309 1 456"/>
              <a:gd name="f394" fmla="*/ f310 1 274"/>
              <a:gd name="f395" fmla="*/ f311 1 456"/>
              <a:gd name="f396" fmla="*/ f312 1 274"/>
              <a:gd name="f397" fmla="*/ f313 1 274"/>
              <a:gd name="f398" fmla="*/ f314 1 274"/>
              <a:gd name="f399" fmla="*/ f315 1 274"/>
              <a:gd name="f400" fmla="*/ f316 1 456"/>
              <a:gd name="f401" fmla="*/ f317 1 274"/>
              <a:gd name="f402" fmla="*/ f318 1 456"/>
              <a:gd name="f403" fmla="*/ f319 1 274"/>
              <a:gd name="f404" fmla="*/ f320 1 456"/>
              <a:gd name="f405" fmla="*/ f321 1 274"/>
              <a:gd name="f406" fmla="*/ f322 1 456"/>
              <a:gd name="f407" fmla="*/ f323 1 274"/>
              <a:gd name="f408" fmla="*/ f324 1 456"/>
              <a:gd name="f409" fmla="*/ f325 1 274"/>
              <a:gd name="f410" fmla="*/ f326 1 456"/>
              <a:gd name="f411" fmla="*/ f327 1 274"/>
              <a:gd name="f412" fmla="*/ f328 1 274"/>
              <a:gd name="f413" fmla="*/ f329 1 456"/>
              <a:gd name="f414" fmla="*/ f330 1 456"/>
              <a:gd name="f415" fmla="*/ f331 1 456"/>
              <a:gd name="f416" fmla="*/ f332 1 274"/>
              <a:gd name="f417" fmla="*/ f333 1 456"/>
              <a:gd name="f418" fmla="*/ f334 1 456"/>
              <a:gd name="f419" fmla="*/ f335 1 274"/>
              <a:gd name="f420" fmla="*/ f336 1 274"/>
              <a:gd name="f421" fmla="*/ f337 1 274"/>
              <a:gd name="f422" fmla="*/ f338 1 456"/>
              <a:gd name="f423" fmla="*/ f339 1 274"/>
              <a:gd name="f424" fmla="*/ f340 1 456"/>
              <a:gd name="f425" fmla="*/ f341 1 274"/>
              <a:gd name="f426" fmla="*/ f342 1 456"/>
              <a:gd name="f427" fmla="*/ f343 1 274"/>
              <a:gd name="f428" fmla="*/ f344 1 456"/>
              <a:gd name="f429" fmla="*/ f345 1 274"/>
              <a:gd name="f430" fmla="*/ f346 1 456"/>
              <a:gd name="f431" fmla="*/ 0 1 f262"/>
              <a:gd name="f432" fmla="*/ f256 1 f262"/>
              <a:gd name="f433" fmla="*/ 0 1 f263"/>
              <a:gd name="f434" fmla="*/ f257 1 f263"/>
              <a:gd name="f435" fmla="*/ f348 1 f262"/>
              <a:gd name="f436" fmla="*/ f349 1 f263"/>
              <a:gd name="f437" fmla="*/ f350 1 f262"/>
              <a:gd name="f438" fmla="*/ f351 1 f263"/>
              <a:gd name="f439" fmla="*/ f352 1 f262"/>
              <a:gd name="f440" fmla="*/ f353 1 f263"/>
              <a:gd name="f441" fmla="*/ f354 1 f263"/>
              <a:gd name="f442" fmla="*/ f355 1 f262"/>
              <a:gd name="f443" fmla="*/ f356 1 f263"/>
              <a:gd name="f444" fmla="*/ f357 1 f262"/>
              <a:gd name="f445" fmla="*/ f358 1 f263"/>
              <a:gd name="f446" fmla="*/ f359 1 f262"/>
              <a:gd name="f447" fmla="*/ f360 1 f262"/>
              <a:gd name="f448" fmla="*/ f361 1 f263"/>
              <a:gd name="f449" fmla="*/ f362 1 f262"/>
              <a:gd name="f450" fmla="*/ f363 1 f263"/>
              <a:gd name="f451" fmla="*/ f364 1 f262"/>
              <a:gd name="f452" fmla="*/ f365 1 f263"/>
              <a:gd name="f453" fmla="*/ f366 1 f262"/>
              <a:gd name="f454" fmla="*/ f367 1 f263"/>
              <a:gd name="f455" fmla="*/ f368 1 f262"/>
              <a:gd name="f456" fmla="*/ f369 1 f263"/>
              <a:gd name="f457" fmla="*/ f370 1 f262"/>
              <a:gd name="f458" fmla="*/ f371 1 f263"/>
              <a:gd name="f459" fmla="*/ f372 1 f262"/>
              <a:gd name="f460" fmla="*/ f373 1 f263"/>
              <a:gd name="f461" fmla="*/ f374 1 f262"/>
              <a:gd name="f462" fmla="*/ f375 1 f263"/>
              <a:gd name="f463" fmla="*/ f376 1 f262"/>
              <a:gd name="f464" fmla="*/ f377 1 f263"/>
              <a:gd name="f465" fmla="*/ f378 1 f262"/>
              <a:gd name="f466" fmla="*/ f379 1 f263"/>
              <a:gd name="f467" fmla="*/ f380 1 f262"/>
              <a:gd name="f468" fmla="*/ f381 1 f263"/>
              <a:gd name="f469" fmla="*/ f382 1 f262"/>
              <a:gd name="f470" fmla="*/ f383 1 f263"/>
              <a:gd name="f471" fmla="*/ f384 1 f262"/>
              <a:gd name="f472" fmla="*/ f385 1 f263"/>
              <a:gd name="f473" fmla="*/ f386 1 f262"/>
              <a:gd name="f474" fmla="*/ f387 1 f262"/>
              <a:gd name="f475" fmla="*/ f388 1 f262"/>
              <a:gd name="f476" fmla="*/ f389 1 f263"/>
              <a:gd name="f477" fmla="*/ f390 1 f262"/>
              <a:gd name="f478" fmla="*/ f391 1 f263"/>
              <a:gd name="f479" fmla="*/ f392 1 f262"/>
              <a:gd name="f480" fmla="*/ f393 1 f263"/>
              <a:gd name="f481" fmla="*/ f394 1 f262"/>
              <a:gd name="f482" fmla="*/ f395 1 f263"/>
              <a:gd name="f483" fmla="*/ f396 1 f262"/>
              <a:gd name="f484" fmla="*/ f397 1 f262"/>
              <a:gd name="f485" fmla="*/ f398 1 f262"/>
              <a:gd name="f486" fmla="*/ f399 1 f262"/>
              <a:gd name="f487" fmla="*/ f400 1 f263"/>
              <a:gd name="f488" fmla="*/ f401 1 f262"/>
              <a:gd name="f489" fmla="*/ f402 1 f263"/>
              <a:gd name="f490" fmla="*/ f403 1 f262"/>
              <a:gd name="f491" fmla="*/ f404 1 f263"/>
              <a:gd name="f492" fmla="*/ f405 1 f262"/>
              <a:gd name="f493" fmla="*/ f406 1 f263"/>
              <a:gd name="f494" fmla="*/ f407 1 f262"/>
              <a:gd name="f495" fmla="*/ f408 1 f263"/>
              <a:gd name="f496" fmla="*/ f409 1 f262"/>
              <a:gd name="f497" fmla="*/ f410 1 f263"/>
              <a:gd name="f498" fmla="*/ f411 1 f262"/>
              <a:gd name="f499" fmla="*/ f412 1 f262"/>
              <a:gd name="f500" fmla="*/ f413 1 f263"/>
              <a:gd name="f501" fmla="*/ f414 1 f263"/>
              <a:gd name="f502" fmla="*/ f415 1 f263"/>
              <a:gd name="f503" fmla="*/ f416 1 f262"/>
              <a:gd name="f504" fmla="*/ f417 1 f263"/>
              <a:gd name="f505" fmla="*/ f418 1 f263"/>
              <a:gd name="f506" fmla="*/ f419 1 f262"/>
              <a:gd name="f507" fmla="*/ f420 1 f262"/>
              <a:gd name="f508" fmla="*/ f421 1 f262"/>
              <a:gd name="f509" fmla="*/ f422 1 f263"/>
              <a:gd name="f510" fmla="*/ f423 1 f262"/>
              <a:gd name="f511" fmla="*/ f424 1 f263"/>
              <a:gd name="f512" fmla="*/ f425 1 f262"/>
              <a:gd name="f513" fmla="*/ f426 1 f263"/>
              <a:gd name="f514" fmla="*/ f427 1 f262"/>
              <a:gd name="f515" fmla="*/ f428 1 f263"/>
              <a:gd name="f516" fmla="*/ f429 1 f262"/>
              <a:gd name="f517" fmla="*/ f430 1 f263"/>
              <a:gd name="f518" fmla="*/ f431 f253 1"/>
              <a:gd name="f519" fmla="*/ f432 f253 1"/>
              <a:gd name="f520" fmla="*/ f434 f254 1"/>
              <a:gd name="f521" fmla="*/ f433 f254 1"/>
              <a:gd name="f522" fmla="*/ f435 f253 1"/>
              <a:gd name="f523" fmla="*/ f436 f254 1"/>
              <a:gd name="f524" fmla="*/ f437 f253 1"/>
              <a:gd name="f525" fmla="*/ f438 f254 1"/>
              <a:gd name="f526" fmla="*/ f439 f253 1"/>
              <a:gd name="f527" fmla="*/ f440 f254 1"/>
              <a:gd name="f528" fmla="*/ f441 f254 1"/>
              <a:gd name="f529" fmla="*/ f442 f253 1"/>
              <a:gd name="f530" fmla="*/ f443 f254 1"/>
              <a:gd name="f531" fmla="*/ f444 f253 1"/>
              <a:gd name="f532" fmla="*/ f445 f254 1"/>
              <a:gd name="f533" fmla="*/ f446 f253 1"/>
              <a:gd name="f534" fmla="*/ f447 f253 1"/>
              <a:gd name="f535" fmla="*/ f448 f254 1"/>
              <a:gd name="f536" fmla="*/ f449 f253 1"/>
              <a:gd name="f537" fmla="*/ f450 f254 1"/>
              <a:gd name="f538" fmla="*/ f451 f253 1"/>
              <a:gd name="f539" fmla="*/ f452 f254 1"/>
              <a:gd name="f540" fmla="*/ f453 f253 1"/>
              <a:gd name="f541" fmla="*/ f454 f254 1"/>
              <a:gd name="f542" fmla="*/ f455 f253 1"/>
              <a:gd name="f543" fmla="*/ f456 f254 1"/>
              <a:gd name="f544" fmla="*/ f457 f253 1"/>
              <a:gd name="f545" fmla="*/ f458 f254 1"/>
              <a:gd name="f546" fmla="*/ f459 f253 1"/>
              <a:gd name="f547" fmla="*/ f460 f254 1"/>
              <a:gd name="f548" fmla="*/ f461 f253 1"/>
              <a:gd name="f549" fmla="*/ f462 f254 1"/>
              <a:gd name="f550" fmla="*/ f463 f253 1"/>
              <a:gd name="f551" fmla="*/ f464 f254 1"/>
              <a:gd name="f552" fmla="*/ f465 f253 1"/>
              <a:gd name="f553" fmla="*/ f466 f254 1"/>
              <a:gd name="f554" fmla="*/ f467 f253 1"/>
              <a:gd name="f555" fmla="*/ f468 f254 1"/>
              <a:gd name="f556" fmla="*/ f469 f253 1"/>
              <a:gd name="f557" fmla="*/ f470 f254 1"/>
              <a:gd name="f558" fmla="*/ f471 f253 1"/>
              <a:gd name="f559" fmla="*/ f472 f254 1"/>
              <a:gd name="f560" fmla="*/ f473 f253 1"/>
              <a:gd name="f561" fmla="*/ f474 f253 1"/>
              <a:gd name="f562" fmla="*/ f475 f253 1"/>
              <a:gd name="f563" fmla="*/ f476 f254 1"/>
              <a:gd name="f564" fmla="*/ f477 f253 1"/>
              <a:gd name="f565" fmla="*/ f478 f254 1"/>
              <a:gd name="f566" fmla="*/ f479 f253 1"/>
              <a:gd name="f567" fmla="*/ f480 f254 1"/>
              <a:gd name="f568" fmla="*/ f481 f253 1"/>
              <a:gd name="f569" fmla="*/ f482 f254 1"/>
              <a:gd name="f570" fmla="*/ f483 f253 1"/>
              <a:gd name="f571" fmla="*/ f484 f253 1"/>
              <a:gd name="f572" fmla="*/ f485 f253 1"/>
              <a:gd name="f573" fmla="*/ f486 f253 1"/>
              <a:gd name="f574" fmla="*/ f487 f254 1"/>
              <a:gd name="f575" fmla="*/ f488 f253 1"/>
              <a:gd name="f576" fmla="*/ f489 f254 1"/>
              <a:gd name="f577" fmla="*/ f490 f253 1"/>
              <a:gd name="f578" fmla="*/ f491 f254 1"/>
              <a:gd name="f579" fmla="*/ f492 f253 1"/>
              <a:gd name="f580" fmla="*/ f493 f254 1"/>
              <a:gd name="f581" fmla="*/ f494 f253 1"/>
              <a:gd name="f582" fmla="*/ f495 f254 1"/>
              <a:gd name="f583" fmla="*/ f496 f253 1"/>
              <a:gd name="f584" fmla="*/ f497 f254 1"/>
              <a:gd name="f585" fmla="*/ f498 f253 1"/>
              <a:gd name="f586" fmla="*/ f499 f253 1"/>
              <a:gd name="f587" fmla="*/ f500 f254 1"/>
              <a:gd name="f588" fmla="*/ f501 f254 1"/>
              <a:gd name="f589" fmla="*/ f502 f254 1"/>
              <a:gd name="f590" fmla="*/ f503 f253 1"/>
              <a:gd name="f591" fmla="*/ f504 f254 1"/>
              <a:gd name="f592" fmla="*/ f505 f254 1"/>
              <a:gd name="f593" fmla="*/ f506 f253 1"/>
              <a:gd name="f594" fmla="*/ f507 f253 1"/>
              <a:gd name="f595" fmla="*/ f508 f253 1"/>
              <a:gd name="f596" fmla="*/ f509 f254 1"/>
              <a:gd name="f597" fmla="*/ f510 f253 1"/>
              <a:gd name="f598" fmla="*/ f511 f254 1"/>
              <a:gd name="f599" fmla="*/ f512 f253 1"/>
              <a:gd name="f600" fmla="*/ f513 f254 1"/>
              <a:gd name="f601" fmla="*/ f514 f253 1"/>
              <a:gd name="f602" fmla="*/ f515 f254 1"/>
              <a:gd name="f603" fmla="*/ f516 f253 1"/>
              <a:gd name="f604" fmla="*/ f517 f254 1"/>
            </a:gdLst>
            <a:ahLst/>
            <a:cxnLst>
              <a:cxn ang="3cd4">
                <a:pos x="hc" y="t"/>
              </a:cxn>
              <a:cxn ang="0">
                <a:pos x="r" y="vc"/>
              </a:cxn>
              <a:cxn ang="cd4">
                <a:pos x="hc" y="b"/>
              </a:cxn>
              <a:cxn ang="cd2">
                <a:pos x="l" y="vc"/>
              </a:cxn>
              <a:cxn ang="f347">
                <a:pos x="f522" y="f523"/>
              </a:cxn>
              <a:cxn ang="f347">
                <a:pos x="f524" y="f525"/>
              </a:cxn>
              <a:cxn ang="f347">
                <a:pos x="f526" y="f527"/>
              </a:cxn>
              <a:cxn ang="f347">
                <a:pos x="f526" y="f528"/>
              </a:cxn>
              <a:cxn ang="f347">
                <a:pos x="f529" y="f530"/>
              </a:cxn>
              <a:cxn ang="f347">
                <a:pos x="f531" y="f532"/>
              </a:cxn>
              <a:cxn ang="f347">
                <a:pos x="f533" y="f527"/>
              </a:cxn>
              <a:cxn ang="f347">
                <a:pos x="f534" y="f535"/>
              </a:cxn>
              <a:cxn ang="f347">
                <a:pos x="f536" y="f523"/>
              </a:cxn>
              <a:cxn ang="f347">
                <a:pos x="f531" y="f537"/>
              </a:cxn>
              <a:cxn ang="f347">
                <a:pos x="f538" y="f539"/>
              </a:cxn>
              <a:cxn ang="f347">
                <a:pos x="f540" y="f541"/>
              </a:cxn>
              <a:cxn ang="f347">
                <a:pos x="f542" y="f543"/>
              </a:cxn>
              <a:cxn ang="f347">
                <a:pos x="f544" y="f545"/>
              </a:cxn>
              <a:cxn ang="f347">
                <a:pos x="f546" y="f547"/>
              </a:cxn>
              <a:cxn ang="f347">
                <a:pos x="f548" y="f549"/>
              </a:cxn>
              <a:cxn ang="f347">
                <a:pos x="f550" y="f551"/>
              </a:cxn>
              <a:cxn ang="f347">
                <a:pos x="f552" y="f553"/>
              </a:cxn>
              <a:cxn ang="f347">
                <a:pos x="f554" y="f555"/>
              </a:cxn>
              <a:cxn ang="f347">
                <a:pos x="f556" y="f557"/>
              </a:cxn>
              <a:cxn ang="f347">
                <a:pos x="f558" y="f559"/>
              </a:cxn>
              <a:cxn ang="f347">
                <a:pos x="f560" y="f557"/>
              </a:cxn>
              <a:cxn ang="f347">
                <a:pos x="f561" y="f555"/>
              </a:cxn>
              <a:cxn ang="f347">
                <a:pos x="f562" y="f563"/>
              </a:cxn>
              <a:cxn ang="f347">
                <a:pos x="f564" y="f565"/>
              </a:cxn>
              <a:cxn ang="f347">
                <a:pos x="f566" y="f567"/>
              </a:cxn>
              <a:cxn ang="f347">
                <a:pos x="f568" y="f569"/>
              </a:cxn>
              <a:cxn ang="f347">
                <a:pos x="f570" y="f545"/>
              </a:cxn>
              <a:cxn ang="f347">
                <a:pos x="f571" y="f543"/>
              </a:cxn>
              <a:cxn ang="f347">
                <a:pos x="f572" y="f541"/>
              </a:cxn>
              <a:cxn ang="f347">
                <a:pos x="f573" y="f574"/>
              </a:cxn>
              <a:cxn ang="f347">
                <a:pos x="f526" y="f523"/>
              </a:cxn>
              <a:cxn ang="f347">
                <a:pos x="f575" y="f576"/>
              </a:cxn>
              <a:cxn ang="f347">
                <a:pos x="f577" y="f578"/>
              </a:cxn>
              <a:cxn ang="f347">
                <a:pos x="f579" y="f580"/>
              </a:cxn>
              <a:cxn ang="f347">
                <a:pos x="f581" y="f582"/>
              </a:cxn>
              <a:cxn ang="f347">
                <a:pos x="f583" y="f584"/>
              </a:cxn>
              <a:cxn ang="f347">
                <a:pos x="f585" y="f565"/>
              </a:cxn>
              <a:cxn ang="f347">
                <a:pos x="f586" y="f587"/>
              </a:cxn>
              <a:cxn ang="f347">
                <a:pos x="f577" y="f588"/>
              </a:cxn>
              <a:cxn ang="f347">
                <a:pos x="f573" y="f555"/>
              </a:cxn>
              <a:cxn ang="f347">
                <a:pos x="f531" y="f589"/>
              </a:cxn>
              <a:cxn ang="f347">
                <a:pos x="f590" y="f591"/>
              </a:cxn>
              <a:cxn ang="f347">
                <a:pos x="f534" y="f592"/>
              </a:cxn>
              <a:cxn ang="f347">
                <a:pos x="f593" y="f587"/>
              </a:cxn>
              <a:cxn ang="f347">
                <a:pos x="f594" y="f551"/>
              </a:cxn>
              <a:cxn ang="f347">
                <a:pos x="f595" y="f596"/>
              </a:cxn>
              <a:cxn ang="f347">
                <a:pos x="f597" y="f598"/>
              </a:cxn>
              <a:cxn ang="f347">
                <a:pos x="f599" y="f600"/>
              </a:cxn>
              <a:cxn ang="f347">
                <a:pos x="f601" y="f602"/>
              </a:cxn>
              <a:cxn ang="f347">
                <a:pos x="f575" y="f574"/>
              </a:cxn>
              <a:cxn ang="f347">
                <a:pos x="f603" y="f604"/>
              </a:cxn>
              <a:cxn ang="f347">
                <a:pos x="f575" y="f574"/>
              </a:cxn>
            </a:cxnLst>
            <a:rect l="f518" t="f521" r="f519" b="f520"/>
            <a:pathLst>
              <a:path w="274" h="456">
                <a:moveTo>
                  <a:pt x="f8" y="f9"/>
                </a:moveTo>
                <a:cubicBezTo>
                  <a:pt x="f10" y="f9"/>
                  <a:pt x="f11" y="f9"/>
                  <a:pt x="f12" y="f9"/>
                </a:cubicBezTo>
                <a:cubicBezTo>
                  <a:pt x="f13" y="f9"/>
                  <a:pt x="f14" y="f15"/>
                  <a:pt x="f14" y="f16"/>
                </a:cubicBezTo>
                <a:cubicBezTo>
                  <a:pt x="f14" y="f17"/>
                  <a:pt x="f14" y="f18"/>
                  <a:pt x="f14" y="f19"/>
                </a:cubicBezTo>
                <a:cubicBezTo>
                  <a:pt x="f14" y="f20"/>
                  <a:pt x="f13" y="f21"/>
                  <a:pt x="f12" y="f21"/>
                </a:cubicBezTo>
                <a:cubicBezTo>
                  <a:pt x="f11" y="f21"/>
                  <a:pt x="f10" y="f21"/>
                  <a:pt x="f8" y="f21"/>
                </a:cubicBezTo>
                <a:cubicBezTo>
                  <a:pt x="f8" y="f22"/>
                  <a:pt x="f8" y="f23"/>
                  <a:pt x="f8" y="f24"/>
                </a:cubicBezTo>
                <a:cubicBezTo>
                  <a:pt x="f8" y="f25"/>
                  <a:pt x="f8" y="f26"/>
                  <a:pt x="f8" y="f27"/>
                </a:cubicBezTo>
                <a:cubicBezTo>
                  <a:pt x="f8" y="f28"/>
                  <a:pt x="f8" y="f7"/>
                  <a:pt x="f29" y="f7"/>
                </a:cubicBezTo>
                <a:cubicBezTo>
                  <a:pt x="f30" y="f7"/>
                  <a:pt x="f31" y="f7"/>
                  <a:pt x="f32" y="f7"/>
                </a:cubicBezTo>
                <a:cubicBezTo>
                  <a:pt x="f33" y="f7"/>
                  <a:pt x="f34" y="f28"/>
                  <a:pt x="f34" y="f35"/>
                </a:cubicBezTo>
                <a:cubicBezTo>
                  <a:pt x="f34" y="f26"/>
                  <a:pt x="f34" y="f25"/>
                  <a:pt x="f34" y="f24"/>
                </a:cubicBezTo>
                <a:cubicBezTo>
                  <a:pt x="f34" y="f23"/>
                  <a:pt x="f34" y="f22"/>
                  <a:pt x="f34" y="f21"/>
                </a:cubicBezTo>
                <a:cubicBezTo>
                  <a:pt x="f36" y="f21"/>
                  <a:pt x="f37" y="f21"/>
                  <a:pt x="f38" y="f21"/>
                </a:cubicBezTo>
                <a:cubicBezTo>
                  <a:pt x="f39" y="f21"/>
                  <a:pt x="f39" y="f20"/>
                  <a:pt x="f39" y="f40"/>
                </a:cubicBezTo>
                <a:cubicBezTo>
                  <a:pt x="f39" y="f41"/>
                  <a:pt x="f39" y="f42"/>
                  <a:pt x="f39" y="f43"/>
                </a:cubicBezTo>
                <a:cubicBezTo>
                  <a:pt x="f39" y="f44"/>
                  <a:pt x="f45" y="f9"/>
                  <a:pt x="f46" y="f9"/>
                </a:cubicBezTo>
                <a:cubicBezTo>
                  <a:pt x="f47" y="f9"/>
                  <a:pt x="f48" y="f9"/>
                  <a:pt x="f49" y="f9"/>
                </a:cubicBezTo>
                <a:cubicBezTo>
                  <a:pt x="f50" y="f9"/>
                  <a:pt x="f51" y="f9"/>
                  <a:pt x="f34" y="f9"/>
                </a:cubicBezTo>
                <a:cubicBezTo>
                  <a:pt x="f34" y="f52"/>
                  <a:pt x="f34" y="f53"/>
                  <a:pt x="f34" y="f54"/>
                </a:cubicBezTo>
                <a:cubicBezTo>
                  <a:pt x="f34" y="f55"/>
                  <a:pt x="f34" y="f56"/>
                  <a:pt x="f34" y="f57"/>
                </a:cubicBezTo>
                <a:cubicBezTo>
                  <a:pt x="f33" y="f58"/>
                  <a:pt x="f59" y="f60"/>
                  <a:pt x="f50" y="f61"/>
                </a:cubicBezTo>
                <a:cubicBezTo>
                  <a:pt x="f62" y="f63"/>
                  <a:pt x="f64" y="f65"/>
                  <a:pt x="f66" y="f67"/>
                </a:cubicBezTo>
                <a:cubicBezTo>
                  <a:pt x="f68" y="f69"/>
                  <a:pt x="f68" y="f70"/>
                  <a:pt x="f71" y="f6"/>
                </a:cubicBezTo>
                <a:cubicBezTo>
                  <a:pt x="f47" y="f72"/>
                  <a:pt x="f73" y="f74"/>
                  <a:pt x="f75" y="f76"/>
                </a:cubicBezTo>
                <a:cubicBezTo>
                  <a:pt x="f77" y="f78"/>
                  <a:pt x="f79" y="f80"/>
                  <a:pt x="f81" y="f78"/>
                </a:cubicBezTo>
                <a:cubicBezTo>
                  <a:pt x="f82" y="f83"/>
                  <a:pt x="f84" y="f78"/>
                  <a:pt x="f85" y="f86"/>
                </a:cubicBezTo>
                <a:cubicBezTo>
                  <a:pt x="f87" y="f88"/>
                  <a:pt x="f87" y="f89"/>
                  <a:pt x="f90" y="f91"/>
                </a:cubicBezTo>
                <a:cubicBezTo>
                  <a:pt x="f92" y="f93"/>
                  <a:pt x="f94" y="f95"/>
                  <a:pt x="f90" y="f96"/>
                </a:cubicBezTo>
                <a:cubicBezTo>
                  <a:pt x="f97" y="f12"/>
                  <a:pt x="f98" y="f11"/>
                  <a:pt x="f99" y="f100"/>
                </a:cubicBezTo>
                <a:cubicBezTo>
                  <a:pt x="f101" y="f102"/>
                  <a:pt x="f103" y="f104"/>
                  <a:pt x="f105" y="f104"/>
                </a:cubicBezTo>
                <a:cubicBezTo>
                  <a:pt x="f106" y="f107"/>
                  <a:pt x="f5" y="f108"/>
                  <a:pt x="f109" y="f110"/>
                </a:cubicBezTo>
                <a:cubicBezTo>
                  <a:pt x="f111" y="f112"/>
                  <a:pt x="f113" y="f114"/>
                  <a:pt x="f115" y="f116"/>
                </a:cubicBezTo>
                <a:cubicBezTo>
                  <a:pt x="f117" y="f33"/>
                  <a:pt x="f118" y="f34"/>
                  <a:pt x="f118" y="f59"/>
                </a:cubicBezTo>
                <a:cubicBezTo>
                  <a:pt x="f105" y="f119"/>
                  <a:pt x="f99" y="f73"/>
                  <a:pt x="f97" y="f81"/>
                </a:cubicBezTo>
                <a:cubicBezTo>
                  <a:pt x="f97" y="f120"/>
                  <a:pt x="f97" y="f121"/>
                  <a:pt x="f122" y="f123"/>
                </a:cubicBezTo>
                <a:cubicBezTo>
                  <a:pt x="f103" y="f124"/>
                  <a:pt x="f87" y="f99"/>
                  <a:pt x="f125" y="f103"/>
                </a:cubicBezTo>
                <a:cubicBezTo>
                  <a:pt x="f126" y="f103"/>
                  <a:pt x="f127" y="f101"/>
                  <a:pt x="f128" y="f129"/>
                </a:cubicBezTo>
                <a:cubicBezTo>
                  <a:pt x="f77" y="f130"/>
                  <a:pt x="f131" y="f130"/>
                  <a:pt x="f132" y="f98"/>
                </a:cubicBezTo>
                <a:cubicBezTo>
                  <a:pt x="f133" y="f134"/>
                  <a:pt x="f119" y="f117"/>
                  <a:pt x="f62" y="f115"/>
                </a:cubicBezTo>
                <a:cubicBezTo>
                  <a:pt x="f49" y="f115"/>
                  <a:pt x="f135" y="f136"/>
                  <a:pt x="f135" y="f137"/>
                </a:cubicBezTo>
                <a:cubicBezTo>
                  <a:pt x="f34" y="f138"/>
                  <a:pt x="f110" y="f5"/>
                  <a:pt x="f139" y="f5"/>
                </a:cubicBezTo>
                <a:cubicBezTo>
                  <a:pt x="f29" y="f5"/>
                  <a:pt x="f8" y="f138"/>
                  <a:pt x="f107" y="f113"/>
                </a:cubicBezTo>
                <a:cubicBezTo>
                  <a:pt x="f107" y="f140"/>
                  <a:pt x="f141" y="f115"/>
                  <a:pt x="f142" y="f115"/>
                </a:cubicBezTo>
                <a:cubicBezTo>
                  <a:pt x="f143" y="f117"/>
                  <a:pt x="f144" y="f103"/>
                  <a:pt x="f145" y="f98"/>
                </a:cubicBezTo>
                <a:cubicBezTo>
                  <a:pt x="f146" y="f130"/>
                  <a:pt x="f147" y="f98"/>
                  <a:pt x="f96" y="f129"/>
                </a:cubicBezTo>
                <a:cubicBezTo>
                  <a:pt x="f148" y="f149"/>
                  <a:pt x="f150" y="f134"/>
                  <a:pt x="f151" y="f98"/>
                </a:cubicBezTo>
                <a:cubicBezTo>
                  <a:pt x="f152" y="f153"/>
                  <a:pt x="f154" y="f155"/>
                  <a:pt x="f156" y="f121"/>
                </a:cubicBezTo>
                <a:cubicBezTo>
                  <a:pt x="f156" y="f127"/>
                  <a:pt x="f156" y="f120"/>
                  <a:pt x="f156" y="f81"/>
                </a:cubicBezTo>
                <a:cubicBezTo>
                  <a:pt x="f78" y="f73"/>
                  <a:pt x="f83" y="f119"/>
                  <a:pt x="f157" y="f51"/>
                </a:cubicBezTo>
                <a:cubicBezTo>
                  <a:pt x="f157" y="f59"/>
                  <a:pt x="f158" y="f33"/>
                  <a:pt x="f159" y="f116"/>
                </a:cubicBezTo>
                <a:cubicBezTo>
                  <a:pt x="f72" y="f32"/>
                  <a:pt x="f6" y="f160"/>
                  <a:pt x="f161" y="f162"/>
                </a:cubicBezTo>
                <a:cubicBezTo>
                  <a:pt x="f163" y="f164"/>
                  <a:pt x="f165" y="f141"/>
                  <a:pt x="f83" y="f104"/>
                </a:cubicBezTo>
                <a:cubicBezTo>
                  <a:pt x="f76" y="f104"/>
                  <a:pt x="f166" y="f102"/>
                  <a:pt x="f78" y="f167"/>
                </a:cubicBezTo>
                <a:cubicBezTo>
                  <a:pt x="f168" y="f169"/>
                  <a:pt x="f170" y="f171"/>
                  <a:pt x="f172" y="f173"/>
                </a:cubicBezTo>
                <a:cubicBezTo>
                  <a:pt x="f172" y="f95"/>
                  <a:pt x="f172" y="f174"/>
                  <a:pt x="f175" y="f91"/>
                </a:cubicBezTo>
                <a:cubicBezTo>
                  <a:pt x="f86" y="f176"/>
                  <a:pt x="f177" y="f88"/>
                  <a:pt x="f178" y="f86"/>
                </a:cubicBezTo>
                <a:cubicBezTo>
                  <a:pt x="f179" y="f78"/>
                  <a:pt x="f180" y="f181"/>
                  <a:pt x="f95" y="f78"/>
                </a:cubicBezTo>
                <a:cubicBezTo>
                  <a:pt x="f173" y="f80"/>
                  <a:pt x="f182" y="f78"/>
                  <a:pt x="f146" y="f166"/>
                </a:cubicBezTo>
                <a:cubicBezTo>
                  <a:pt x="f12" y="f74"/>
                  <a:pt x="f183" y="f184"/>
                  <a:pt x="f185" y="f6"/>
                </a:cubicBezTo>
                <a:cubicBezTo>
                  <a:pt x="f10" y="f70"/>
                  <a:pt x="f167" y="f69"/>
                  <a:pt x="f167" y="f67"/>
                </a:cubicBezTo>
                <a:cubicBezTo>
                  <a:pt x="f102" y="f186"/>
                  <a:pt x="f104" y="f187"/>
                  <a:pt x="f188" y="f189"/>
                </a:cubicBezTo>
                <a:cubicBezTo>
                  <a:pt x="f190" y="f60"/>
                  <a:pt x="f8" y="f191"/>
                  <a:pt x="f8" y="f192"/>
                </a:cubicBezTo>
                <a:cubicBezTo>
                  <a:pt x="f8" y="f193"/>
                  <a:pt x="f8" y="f55"/>
                  <a:pt x="f8" y="f9"/>
                </a:cubicBezTo>
                <a:close/>
                <a:moveTo>
                  <a:pt x="f64" y="f194"/>
                </a:moveTo>
                <a:cubicBezTo>
                  <a:pt x="f135" y="f157"/>
                  <a:pt x="f112" y="f152"/>
                  <a:pt x="f195" y="f152"/>
                </a:cubicBezTo>
                <a:cubicBezTo>
                  <a:pt x="f196" y="f152"/>
                  <a:pt x="f107" y="f157"/>
                  <a:pt x="f102" y="f194"/>
                </a:cubicBezTo>
                <a:cubicBezTo>
                  <a:pt x="f143" y="f197"/>
                  <a:pt x="f198" y="f83"/>
                  <a:pt x="f199" y="f200"/>
                </a:cubicBezTo>
                <a:cubicBezTo>
                  <a:pt x="f201" y="f202"/>
                  <a:pt x="f201" y="f177"/>
                  <a:pt x="f203" y="f170"/>
                </a:cubicBezTo>
                <a:cubicBezTo>
                  <a:pt x="f204" y="f205"/>
                  <a:pt x="f199" y="f206"/>
                  <a:pt x="f93" y="f147"/>
                </a:cubicBezTo>
                <a:cubicBezTo>
                  <a:pt x="f207" y="f182"/>
                  <a:pt x="f180" y="f182"/>
                  <a:pt x="f205" y="f182"/>
                </a:cubicBezTo>
                <a:cubicBezTo>
                  <a:pt x="f88" y="f208"/>
                  <a:pt x="f151" y="f209"/>
                  <a:pt x="f86" y="f210"/>
                </a:cubicBezTo>
                <a:cubicBezTo>
                  <a:pt x="f86" y="f104"/>
                  <a:pt x="f156" y="f141"/>
                  <a:pt x="f170" y="f141"/>
                </a:cubicBezTo>
                <a:cubicBezTo>
                  <a:pt x="f179" y="f8"/>
                  <a:pt x="f205" y="f29"/>
                  <a:pt x="f211" y="f139"/>
                </a:cubicBezTo>
                <a:cubicBezTo>
                  <a:pt x="f212" y="f213"/>
                  <a:pt x="f172" y="f214"/>
                  <a:pt x="f202" y="f33"/>
                </a:cubicBezTo>
                <a:cubicBezTo>
                  <a:pt x="f168" y="f33"/>
                  <a:pt x="f152" y="f59"/>
                  <a:pt x="f152" y="f51"/>
                </a:cubicBezTo>
                <a:cubicBezTo>
                  <a:pt x="f200" y="f215"/>
                  <a:pt x="f86" y="f216"/>
                  <a:pt x="f217" y="f75"/>
                </a:cubicBezTo>
                <a:cubicBezTo>
                  <a:pt x="f88" y="f77"/>
                  <a:pt x="f218" y="f79"/>
                  <a:pt x="f212" y="f77"/>
                </a:cubicBezTo>
                <a:cubicBezTo>
                  <a:pt x="f93" y="f219"/>
                  <a:pt x="f220" y="f123"/>
                  <a:pt x="f13" y="f92"/>
                </a:cubicBezTo>
                <a:cubicBezTo>
                  <a:pt x="f13" y="f85"/>
                  <a:pt x="f13" y="f153"/>
                  <a:pt x="f199" y="f221"/>
                </a:cubicBezTo>
                <a:cubicBezTo>
                  <a:pt x="f222" y="f87"/>
                  <a:pt x="f223" y="f98"/>
                  <a:pt x="f104" y="f99"/>
                </a:cubicBezTo>
                <a:cubicBezTo>
                  <a:pt x="f224" y="f101"/>
                  <a:pt x="f225" y="f99"/>
                  <a:pt x="f188" y="f129"/>
                </a:cubicBezTo>
                <a:cubicBezTo>
                  <a:pt x="f164" y="f221"/>
                  <a:pt x="f29" y="f94"/>
                  <a:pt x="f226" y="f92"/>
                </a:cubicBezTo>
                <a:cubicBezTo>
                  <a:pt x="f227" y="f228"/>
                  <a:pt x="f114" y="f85"/>
                  <a:pt x="f34" y="f229"/>
                </a:cubicBezTo>
                <a:cubicBezTo>
                  <a:pt x="f59" y="f98"/>
                  <a:pt x="f51" y="f230"/>
                  <a:pt x="f50" y="f99"/>
                </a:cubicBezTo>
                <a:cubicBezTo>
                  <a:pt x="f231" y="f101"/>
                  <a:pt x="f64" y="f230"/>
                  <a:pt x="f36" y="f230"/>
                </a:cubicBezTo>
                <a:cubicBezTo>
                  <a:pt x="f71" y="f230"/>
                  <a:pt x="f232" y="f230"/>
                  <a:pt x="f232" y="f233"/>
                </a:cubicBezTo>
                <a:cubicBezTo>
                  <a:pt x="f234" y="f98"/>
                  <a:pt x="f235" y="f87"/>
                  <a:pt x="f39" y="f85"/>
                </a:cubicBezTo>
                <a:cubicBezTo>
                  <a:pt x="f39" y="f85"/>
                  <a:pt x="f39" y="f85"/>
                  <a:pt x="f39" y="f90"/>
                </a:cubicBezTo>
                <a:cubicBezTo>
                  <a:pt x="f236" y="f123"/>
                  <a:pt x="f237" y="f219"/>
                  <a:pt x="f124" y="f77"/>
                </a:cubicBezTo>
                <a:cubicBezTo>
                  <a:pt x="f84" y="f77"/>
                  <a:pt x="f92" y="f131"/>
                  <a:pt x="f94" y="f75"/>
                </a:cubicBezTo>
                <a:cubicBezTo>
                  <a:pt x="f87" y="f216"/>
                  <a:pt x="f98" y="f48"/>
                  <a:pt x="f129" y="f59"/>
                </a:cubicBezTo>
                <a:cubicBezTo>
                  <a:pt x="f122" y="f238"/>
                  <a:pt x="f85" y="f112"/>
                  <a:pt x="f228" y="f110"/>
                </a:cubicBezTo>
                <a:cubicBezTo>
                  <a:pt x="f125" y="f239"/>
                  <a:pt x="f155" y="f164"/>
                  <a:pt x="f153" y="f107"/>
                </a:cubicBezTo>
                <a:cubicBezTo>
                  <a:pt x="f122" y="f141"/>
                  <a:pt x="f87" y="f104"/>
                  <a:pt x="f97" y="f100"/>
                </a:cubicBezTo>
                <a:cubicBezTo>
                  <a:pt x="f85" y="f209"/>
                  <a:pt x="f228" y="f144"/>
                  <a:pt x="f240" y="f145"/>
                </a:cubicBezTo>
                <a:cubicBezTo>
                  <a:pt x="f240" y="f182"/>
                  <a:pt x="f155" y="f147"/>
                  <a:pt x="f241" y="f182"/>
                </a:cubicBezTo>
                <a:cubicBezTo>
                  <a:pt x="f127" y="f146"/>
                  <a:pt x="f131" y="f147"/>
                  <a:pt x="f242" y="f207"/>
                </a:cubicBezTo>
                <a:cubicBezTo>
                  <a:pt x="f38" y="f243"/>
                  <a:pt x="f73" y="f218"/>
                  <a:pt x="f244" y="f156"/>
                </a:cubicBezTo>
                <a:cubicBezTo>
                  <a:pt x="f242" y="f86"/>
                  <a:pt x="f242" y="f202"/>
                  <a:pt x="f244" y="f168"/>
                </a:cubicBezTo>
                <a:cubicBezTo>
                  <a:pt x="f245" y="f83"/>
                  <a:pt x="f246" y="f74"/>
                  <a:pt x="f64" y="f194"/>
                </a:cubicBezTo>
                <a:close/>
                <a:moveTo>
                  <a:pt x="f195" y="f189"/>
                </a:moveTo>
                <a:cubicBezTo>
                  <a:pt x="f247" y="f191"/>
                  <a:pt x="f225" y="f186"/>
                  <a:pt x="f225" y="f69"/>
                </a:cubicBezTo>
                <a:cubicBezTo>
                  <a:pt x="f188" y="f165"/>
                  <a:pt x="f29" y="f248"/>
                  <a:pt x="f239" y="f248"/>
                </a:cubicBezTo>
                <a:cubicBezTo>
                  <a:pt x="f32" y="f248"/>
                  <a:pt x="f51" y="f249"/>
                  <a:pt x="f51" y="f69"/>
                </a:cubicBezTo>
                <a:cubicBezTo>
                  <a:pt x="f51" y="f250"/>
                  <a:pt x="f251" y="f60"/>
                  <a:pt x="f195" y="f189"/>
                </a:cubicBezTo>
                <a:close/>
              </a:path>
            </a:pathLst>
          </a:custGeom>
          <a:solidFill>
            <a:srgbClr val="42296B"/>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000000"/>
              </a:solidFill>
              <a:uFillTx/>
              <a:latin typeface="Arial"/>
              <a:ea typeface="Arial"/>
              <a:cs typeface="Arial"/>
            </a:endParaRPr>
          </a:p>
        </p:txBody>
      </p:sp>
      <p:sp>
        <p:nvSpPr>
          <p:cNvPr id="10" name="Forma libre: forma 17">
            <a:extLst>
              <a:ext uri="{FF2B5EF4-FFF2-40B4-BE49-F238E27FC236}">
                <a16:creationId xmlns:a16="http://schemas.microsoft.com/office/drawing/2014/main" id="{9623E5EC-D677-8EC1-BE38-4ECDA566CCAD}"/>
              </a:ext>
            </a:extLst>
          </p:cNvPr>
          <p:cNvSpPr/>
          <p:nvPr/>
        </p:nvSpPr>
        <p:spPr>
          <a:xfrm>
            <a:off x="0" y="0"/>
            <a:ext cx="1959806" cy="2316732"/>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1" name="Forma libre: forma 24">
            <a:extLst>
              <a:ext uri="{FF2B5EF4-FFF2-40B4-BE49-F238E27FC236}">
                <a16:creationId xmlns:a16="http://schemas.microsoft.com/office/drawing/2014/main" id="{42710958-53B0-A7F6-6463-1789A89C1F7F}"/>
              </a:ext>
            </a:extLst>
          </p:cNvPr>
          <p:cNvSpPr/>
          <p:nvPr/>
        </p:nvSpPr>
        <p:spPr>
          <a:xfrm flipH="1">
            <a:off x="7571625" y="9198"/>
            <a:ext cx="1550392" cy="2307543"/>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12" name="Grupo 12">
            <a:extLst>
              <a:ext uri="{FF2B5EF4-FFF2-40B4-BE49-F238E27FC236}">
                <a16:creationId xmlns:a16="http://schemas.microsoft.com/office/drawing/2014/main" id="{349D8D43-40FC-5DFD-C4C3-796AC3CED873}"/>
              </a:ext>
            </a:extLst>
          </p:cNvPr>
          <p:cNvGrpSpPr/>
          <p:nvPr/>
        </p:nvGrpSpPr>
        <p:grpSpPr>
          <a:xfrm>
            <a:off x="347965" y="387595"/>
            <a:ext cx="1636117" cy="1758620"/>
            <a:chOff x="347965" y="387595"/>
            <a:chExt cx="1636117" cy="1758620"/>
          </a:xfrm>
        </p:grpSpPr>
        <p:sp>
          <p:nvSpPr>
            <p:cNvPr id="13" name="Elipse 11">
              <a:extLst>
                <a:ext uri="{FF2B5EF4-FFF2-40B4-BE49-F238E27FC236}">
                  <a16:creationId xmlns:a16="http://schemas.microsoft.com/office/drawing/2014/main" id="{615E27E4-02F3-46F7-7B5C-AAD815EE530E}"/>
                </a:ext>
              </a:extLst>
            </p:cNvPr>
            <p:cNvSpPr/>
            <p:nvPr/>
          </p:nvSpPr>
          <p:spPr>
            <a:xfrm>
              <a:off x="1611108" y="387595"/>
              <a:ext cx="372974" cy="3729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4" name="Elipse 26">
              <a:extLst>
                <a:ext uri="{FF2B5EF4-FFF2-40B4-BE49-F238E27FC236}">
                  <a16:creationId xmlns:a16="http://schemas.microsoft.com/office/drawing/2014/main" id="{809FBFCD-3052-BAFA-700D-EAE06A7F20F0}"/>
                </a:ext>
              </a:extLst>
            </p:cNvPr>
            <p:cNvSpPr/>
            <p:nvPr/>
          </p:nvSpPr>
          <p:spPr>
            <a:xfrm>
              <a:off x="1122160" y="985083"/>
              <a:ext cx="372974" cy="3729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5" name="Elipse 27">
              <a:extLst>
                <a:ext uri="{FF2B5EF4-FFF2-40B4-BE49-F238E27FC236}">
                  <a16:creationId xmlns:a16="http://schemas.microsoft.com/office/drawing/2014/main" id="{4370D2C1-009F-F614-10D3-2885D56A3043}"/>
                </a:ext>
              </a:extLst>
            </p:cNvPr>
            <p:cNvSpPr/>
            <p:nvPr/>
          </p:nvSpPr>
          <p:spPr>
            <a:xfrm>
              <a:off x="347965" y="1773241"/>
              <a:ext cx="372974" cy="3729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grpSp>
        <p:nvGrpSpPr>
          <p:cNvPr id="16" name="Grupo 29">
            <a:extLst>
              <a:ext uri="{FF2B5EF4-FFF2-40B4-BE49-F238E27FC236}">
                <a16:creationId xmlns:a16="http://schemas.microsoft.com/office/drawing/2014/main" id="{9D9D6BB5-9E48-467C-C5F4-AFC8E8C752E4}"/>
              </a:ext>
            </a:extLst>
          </p:cNvPr>
          <p:cNvGrpSpPr/>
          <p:nvPr/>
        </p:nvGrpSpPr>
        <p:grpSpPr>
          <a:xfrm>
            <a:off x="7526956" y="342534"/>
            <a:ext cx="1269077" cy="1617189"/>
            <a:chOff x="7526956" y="342534"/>
            <a:chExt cx="1269077" cy="1617189"/>
          </a:xfrm>
        </p:grpSpPr>
        <p:sp>
          <p:nvSpPr>
            <p:cNvPr id="17" name="Elipse 30">
              <a:extLst>
                <a:ext uri="{FF2B5EF4-FFF2-40B4-BE49-F238E27FC236}">
                  <a16:creationId xmlns:a16="http://schemas.microsoft.com/office/drawing/2014/main" id="{E6DE750F-1EB7-D43B-B998-B50BF1F30F3D}"/>
                </a:ext>
              </a:extLst>
            </p:cNvPr>
            <p:cNvSpPr/>
            <p:nvPr/>
          </p:nvSpPr>
          <p:spPr>
            <a:xfrm flipH="1">
              <a:off x="7526956" y="342534"/>
              <a:ext cx="326349" cy="3263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8" name="Elipse 31">
              <a:extLst>
                <a:ext uri="{FF2B5EF4-FFF2-40B4-BE49-F238E27FC236}">
                  <a16:creationId xmlns:a16="http://schemas.microsoft.com/office/drawing/2014/main" id="{672A705A-9985-4D77-7DD3-BD62B8FED2A3}"/>
                </a:ext>
              </a:extLst>
            </p:cNvPr>
            <p:cNvSpPr/>
            <p:nvPr/>
          </p:nvSpPr>
          <p:spPr>
            <a:xfrm flipH="1">
              <a:off x="7992404" y="1030126"/>
              <a:ext cx="326349" cy="3263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19" name="Elipse 32">
              <a:extLst>
                <a:ext uri="{FF2B5EF4-FFF2-40B4-BE49-F238E27FC236}">
                  <a16:creationId xmlns:a16="http://schemas.microsoft.com/office/drawing/2014/main" id="{5C808395-7F04-C82E-6299-C7946841C6FB}"/>
                </a:ext>
              </a:extLst>
            </p:cNvPr>
            <p:cNvSpPr/>
            <p:nvPr/>
          </p:nvSpPr>
          <p:spPr>
            <a:xfrm flipH="1">
              <a:off x="8469684" y="1633374"/>
              <a:ext cx="326349" cy="3263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Google Shape;1619;p37">
            <a:extLst>
              <a:ext uri="{FF2B5EF4-FFF2-40B4-BE49-F238E27FC236}">
                <a16:creationId xmlns:a16="http://schemas.microsoft.com/office/drawing/2014/main" id="{5DB61BB9-D4DB-54F1-6A3B-B6C3BF9C0FAB}"/>
              </a:ext>
            </a:extLst>
          </p:cNvPr>
          <p:cNvSpPr txBox="1">
            <a:spLocks noGrp="1"/>
          </p:cNvSpPr>
          <p:nvPr>
            <p:ph type="title"/>
          </p:nvPr>
        </p:nvSpPr>
        <p:spPr>
          <a:xfrm>
            <a:off x="719998" y="207440"/>
            <a:ext cx="7704002" cy="572697"/>
          </a:xfrm>
        </p:spPr>
        <p:txBody>
          <a:bodyPr anchor="t"/>
          <a:lstStyle/>
          <a:p>
            <a:pPr lvl="0"/>
            <a:r>
              <a:rPr lang="en-US" sz="3200"/>
              <a:t>THREE IMPORTANT CONCEPTS</a:t>
            </a:r>
          </a:p>
        </p:txBody>
      </p:sp>
      <p:sp>
        <p:nvSpPr>
          <p:cNvPr id="3" name="Google Shape;1620;p37">
            <a:extLst>
              <a:ext uri="{FF2B5EF4-FFF2-40B4-BE49-F238E27FC236}">
                <a16:creationId xmlns:a16="http://schemas.microsoft.com/office/drawing/2014/main" id="{E002D818-B992-B489-D07B-936C936B69F9}"/>
              </a:ext>
            </a:extLst>
          </p:cNvPr>
          <p:cNvSpPr txBox="1">
            <a:spLocks noGrp="1"/>
          </p:cNvSpPr>
          <p:nvPr>
            <p:ph type="title" idx="4294967295"/>
          </p:nvPr>
        </p:nvSpPr>
        <p:spPr>
          <a:xfrm>
            <a:off x="939326" y="1952902"/>
            <a:ext cx="1836298" cy="393603"/>
          </a:xfrm>
        </p:spPr>
        <p:txBody>
          <a:bodyPr lIns="91421" anchor="ctr" anchorCtr="1"/>
          <a:lstStyle/>
          <a:p>
            <a:pPr lvl="0" algn="ctr"/>
            <a:r>
              <a:rPr lang="en-US" sz="2200"/>
              <a:t>FAST</a:t>
            </a:r>
          </a:p>
        </p:txBody>
      </p:sp>
      <p:sp>
        <p:nvSpPr>
          <p:cNvPr id="4" name="Google Shape;1621;p37">
            <a:extLst>
              <a:ext uri="{FF2B5EF4-FFF2-40B4-BE49-F238E27FC236}">
                <a16:creationId xmlns:a16="http://schemas.microsoft.com/office/drawing/2014/main" id="{E31DDD58-C014-EBE1-71BB-4B48E42871A5}"/>
              </a:ext>
            </a:extLst>
          </p:cNvPr>
          <p:cNvSpPr txBox="1">
            <a:spLocks noGrp="1"/>
          </p:cNvSpPr>
          <p:nvPr>
            <p:ph type="subTitle" idx="4294967295"/>
          </p:nvPr>
        </p:nvSpPr>
        <p:spPr>
          <a:xfrm>
            <a:off x="713094" y="2979810"/>
            <a:ext cx="2288697" cy="793799"/>
          </a:xfrm>
        </p:spPr>
        <p:txBody>
          <a:bodyPr lIns="91421" anchorCtr="1"/>
          <a:lstStyle/>
          <a:p>
            <a:pPr marL="0" lvl="0" indent="0" algn="ctr">
              <a:lnSpc>
                <a:spcPct val="100000"/>
              </a:lnSpc>
              <a:buNone/>
            </a:pPr>
            <a:r>
              <a:rPr lang="en-US"/>
              <a:t>Mercury is the closest planet to the Sun and the smallest of them all</a:t>
            </a:r>
          </a:p>
        </p:txBody>
      </p:sp>
      <p:sp>
        <p:nvSpPr>
          <p:cNvPr id="5" name="Google Shape;1622;p37">
            <a:extLst>
              <a:ext uri="{FF2B5EF4-FFF2-40B4-BE49-F238E27FC236}">
                <a16:creationId xmlns:a16="http://schemas.microsoft.com/office/drawing/2014/main" id="{7612EE05-D28E-891D-C365-EEE017588E76}"/>
              </a:ext>
            </a:extLst>
          </p:cNvPr>
          <p:cNvSpPr txBox="1">
            <a:spLocks noGrp="1"/>
          </p:cNvSpPr>
          <p:nvPr>
            <p:ph type="title" idx="4294967295"/>
          </p:nvPr>
        </p:nvSpPr>
        <p:spPr>
          <a:xfrm>
            <a:off x="3653850" y="1952902"/>
            <a:ext cx="1836298" cy="393603"/>
          </a:xfrm>
        </p:spPr>
        <p:txBody>
          <a:bodyPr lIns="91421" anchor="ctr" anchorCtr="1"/>
          <a:lstStyle/>
          <a:p>
            <a:pPr lvl="0" algn="ctr"/>
            <a:r>
              <a:rPr lang="en-US" sz="2200"/>
              <a:t>ABSTINENCE</a:t>
            </a:r>
          </a:p>
        </p:txBody>
      </p:sp>
      <p:sp>
        <p:nvSpPr>
          <p:cNvPr id="6" name="Google Shape;1623;p37">
            <a:extLst>
              <a:ext uri="{FF2B5EF4-FFF2-40B4-BE49-F238E27FC236}">
                <a16:creationId xmlns:a16="http://schemas.microsoft.com/office/drawing/2014/main" id="{5104CBC0-BC1A-B082-772D-76621630AB49}"/>
              </a:ext>
            </a:extLst>
          </p:cNvPr>
          <p:cNvSpPr txBox="1">
            <a:spLocks noGrp="1"/>
          </p:cNvSpPr>
          <p:nvPr>
            <p:ph type="subTitle" idx="4294967295"/>
          </p:nvPr>
        </p:nvSpPr>
        <p:spPr>
          <a:xfrm>
            <a:off x="3427646" y="2979810"/>
            <a:ext cx="2288697" cy="793799"/>
          </a:xfrm>
        </p:spPr>
        <p:txBody>
          <a:bodyPr lIns="91421" anchorCtr="1"/>
          <a:lstStyle/>
          <a:p>
            <a:pPr marL="0" lvl="0" indent="0" algn="ctr">
              <a:lnSpc>
                <a:spcPct val="100000"/>
              </a:lnSpc>
              <a:buNone/>
            </a:pPr>
            <a:r>
              <a:rPr lang="en-US"/>
              <a:t>Venus has a beautiful name and is the second planet from the Sun</a:t>
            </a:r>
          </a:p>
        </p:txBody>
      </p:sp>
      <p:sp>
        <p:nvSpPr>
          <p:cNvPr id="7" name="Google Shape;1624;p37">
            <a:extLst>
              <a:ext uri="{FF2B5EF4-FFF2-40B4-BE49-F238E27FC236}">
                <a16:creationId xmlns:a16="http://schemas.microsoft.com/office/drawing/2014/main" id="{2E25C7FF-747B-A75E-BFF2-2077927A560C}"/>
              </a:ext>
            </a:extLst>
          </p:cNvPr>
          <p:cNvSpPr txBox="1">
            <a:spLocks noGrp="1"/>
          </p:cNvSpPr>
          <p:nvPr>
            <p:ph type="title" idx="4294967295"/>
          </p:nvPr>
        </p:nvSpPr>
        <p:spPr>
          <a:xfrm>
            <a:off x="6361499" y="1952902"/>
            <a:ext cx="1836298" cy="393603"/>
          </a:xfrm>
        </p:spPr>
        <p:txBody>
          <a:bodyPr lIns="91421" anchor="ctr" anchorCtr="1"/>
          <a:lstStyle/>
          <a:p>
            <a:pPr lvl="0" algn="ctr"/>
            <a:r>
              <a:rPr lang="en-US" sz="2200"/>
              <a:t>LENTEN</a:t>
            </a:r>
          </a:p>
        </p:txBody>
      </p:sp>
      <p:sp>
        <p:nvSpPr>
          <p:cNvPr id="8" name="Google Shape;1625;p37">
            <a:extLst>
              <a:ext uri="{FF2B5EF4-FFF2-40B4-BE49-F238E27FC236}">
                <a16:creationId xmlns:a16="http://schemas.microsoft.com/office/drawing/2014/main" id="{E4DBD539-BCCA-2A96-E7F0-4AC44EB8B3C2}"/>
              </a:ext>
            </a:extLst>
          </p:cNvPr>
          <p:cNvSpPr txBox="1">
            <a:spLocks noGrp="1"/>
          </p:cNvSpPr>
          <p:nvPr>
            <p:ph type="subTitle" idx="4294967295"/>
          </p:nvPr>
        </p:nvSpPr>
        <p:spPr>
          <a:xfrm>
            <a:off x="6135294" y="2979810"/>
            <a:ext cx="2288697" cy="793799"/>
          </a:xfrm>
        </p:spPr>
        <p:txBody>
          <a:bodyPr lIns="91421" anchorCtr="1"/>
          <a:lstStyle/>
          <a:p>
            <a:pPr marL="0" lvl="0" indent="0" algn="ctr">
              <a:lnSpc>
                <a:spcPct val="100000"/>
              </a:lnSpc>
              <a:buNone/>
            </a:pPr>
            <a:r>
              <a:rPr lang="en-US"/>
              <a:t>Despite being red, Mars is actually a cold place. It’s full of iron oxide dust</a:t>
            </a:r>
          </a:p>
        </p:txBody>
      </p:sp>
      <p:grpSp>
        <p:nvGrpSpPr>
          <p:cNvPr id="9" name="Google Shape;1626;p37">
            <a:extLst>
              <a:ext uri="{FF2B5EF4-FFF2-40B4-BE49-F238E27FC236}">
                <a16:creationId xmlns:a16="http://schemas.microsoft.com/office/drawing/2014/main" id="{14BEB02E-E2D3-C8A3-E076-2BA5FCD741FB}"/>
              </a:ext>
            </a:extLst>
          </p:cNvPr>
          <p:cNvGrpSpPr/>
          <p:nvPr/>
        </p:nvGrpSpPr>
        <p:grpSpPr>
          <a:xfrm>
            <a:off x="1552815" y="2545058"/>
            <a:ext cx="609255" cy="313721"/>
            <a:chOff x="1552815" y="2545058"/>
            <a:chExt cx="609255" cy="313721"/>
          </a:xfrm>
        </p:grpSpPr>
        <p:sp>
          <p:nvSpPr>
            <p:cNvPr id="10" name="Google Shape;1627;p37">
              <a:extLst>
                <a:ext uri="{FF2B5EF4-FFF2-40B4-BE49-F238E27FC236}">
                  <a16:creationId xmlns:a16="http://schemas.microsoft.com/office/drawing/2014/main" id="{4B939990-9339-8147-80E9-3D81188D596C}"/>
                </a:ext>
              </a:extLst>
            </p:cNvPr>
            <p:cNvSpPr/>
            <p:nvPr/>
          </p:nvSpPr>
          <p:spPr>
            <a:xfrm>
              <a:off x="1575236" y="2545058"/>
              <a:ext cx="586834" cy="303873"/>
            </a:xfrm>
            <a:custGeom>
              <a:avLst/>
              <a:gdLst>
                <a:gd name="f0" fmla="val w"/>
                <a:gd name="f1" fmla="val h"/>
                <a:gd name="f2" fmla="val 0"/>
                <a:gd name="f3" fmla="val 239408"/>
                <a:gd name="f4" fmla="val 123979"/>
                <a:gd name="f5" fmla="val 93901"/>
                <a:gd name="f6" fmla="val 1"/>
                <a:gd name="f7" fmla="val 93282"/>
                <a:gd name="f8" fmla="val 25"/>
                <a:gd name="f9" fmla="val 92639"/>
                <a:gd name="f10" fmla="val 120"/>
                <a:gd name="f11" fmla="val 91996"/>
                <a:gd name="f12" fmla="val 239"/>
                <a:gd name="f13" fmla="val 81256"/>
                <a:gd name="f14" fmla="val 2430"/>
                <a:gd name="f15" fmla="val 70968"/>
                <a:gd name="f16" fmla="val 6002"/>
                <a:gd name="f17" fmla="val 61371"/>
                <a:gd name="f18" fmla="val 10717"/>
                <a:gd name="f19" fmla="val 60847"/>
                <a:gd name="f20" fmla="val 10979"/>
                <a:gd name="f21" fmla="val 60323"/>
                <a:gd name="f22" fmla="val 11265"/>
                <a:gd name="f23" fmla="val 59823"/>
                <a:gd name="f24" fmla="val 11598"/>
                <a:gd name="f25" fmla="val 53060"/>
                <a:gd name="f26" fmla="val 26363"/>
                <a:gd name="f27" fmla="val 26626"/>
                <a:gd name="f28" fmla="val 37770"/>
                <a:gd name="f29" fmla="val 70610"/>
                <a:gd name="f30" fmla="val 23887"/>
                <a:gd name="f31" fmla="val 123978"/>
                <a:gd name="f32" fmla="val 66134"/>
                <a:gd name="f33" fmla="val 179919"/>
                <a:gd name="f34" fmla="val 206044"/>
                <a:gd name="f35" fmla="val 120406"/>
                <a:gd name="f36" fmla="val 230406"/>
                <a:gd name="f37" fmla="val 105546"/>
                <a:gd name="f38" fmla="val 70801"/>
                <a:gd name="f39" fmla="val 218999"/>
                <a:gd name="f40" fmla="val 45629"/>
                <a:gd name="f41" fmla="val 214117"/>
                <a:gd name="f42" fmla="val 39604"/>
                <a:gd name="f43" fmla="val 208687"/>
                <a:gd name="f44" fmla="val 34055"/>
                <a:gd name="f45" fmla="val 202829"/>
                <a:gd name="f46" fmla="val 29007"/>
                <a:gd name="f47" fmla="val 202138"/>
                <a:gd name="f48" fmla="val 28411"/>
                <a:gd name="f49" fmla="val 201376"/>
                <a:gd name="f50" fmla="val 27911"/>
                <a:gd name="f51" fmla="val 200590"/>
                <a:gd name="f52" fmla="val 27459"/>
                <a:gd name="f53" fmla="val 192660"/>
                <a:gd name="f54" fmla="val 29674"/>
                <a:gd name="f55" fmla="val 177324"/>
                <a:gd name="f56" fmla="val 19648"/>
                <a:gd name="f57" fmla="val 176704"/>
                <a:gd name="f58" fmla="val 176181"/>
                <a:gd name="f59" fmla="val 175680"/>
                <a:gd name="f60" fmla="val 175157"/>
                <a:gd name="f61" fmla="val 165535"/>
                <a:gd name="f62" fmla="val 155271"/>
                <a:gd name="f63" fmla="val 2454"/>
                <a:gd name="f64" fmla="val 144507"/>
                <a:gd name="f65" fmla="val 143888"/>
                <a:gd name="f66" fmla="val 143245"/>
                <a:gd name="f67" fmla="val 142602"/>
                <a:gd name="f68" fmla="val 138054"/>
                <a:gd name="f69" fmla="val 3883"/>
                <a:gd name="f70" fmla="val 135934"/>
                <a:gd name="f71" fmla="val 4811"/>
                <a:gd name="f72" fmla="val 130862"/>
                <a:gd name="f73" fmla="val 7026"/>
                <a:gd name="f74" fmla="val 124789"/>
                <a:gd name="f75" fmla="val 8336"/>
                <a:gd name="f76" fmla="val 118264"/>
                <a:gd name="f77" fmla="val 111739"/>
                <a:gd name="f78" fmla="val 105666"/>
                <a:gd name="f79" fmla="val 7050"/>
                <a:gd name="f80" fmla="val 100570"/>
                <a:gd name="f81" fmla="val 98474"/>
                <a:gd name="f82" fmla="*/ f0 1 239408"/>
                <a:gd name="f83" fmla="*/ f1 1 123979"/>
                <a:gd name="f84" fmla="val f2"/>
                <a:gd name="f85" fmla="val f3"/>
                <a:gd name="f86" fmla="val f4"/>
                <a:gd name="f87" fmla="+- f86 0 f84"/>
                <a:gd name="f88" fmla="+- f85 0 f84"/>
                <a:gd name="f89" fmla="*/ f88 1 239408"/>
                <a:gd name="f90" fmla="*/ f87 1 123979"/>
                <a:gd name="f91" fmla="*/ f84 1 f89"/>
                <a:gd name="f92" fmla="*/ f85 1 f89"/>
                <a:gd name="f93" fmla="*/ f84 1 f90"/>
                <a:gd name="f94" fmla="*/ f86 1 f90"/>
                <a:gd name="f95" fmla="*/ f91 f82 1"/>
                <a:gd name="f96" fmla="*/ f92 f82 1"/>
                <a:gd name="f97" fmla="*/ f94 f83 1"/>
                <a:gd name="f98" fmla="*/ f93 f83 1"/>
              </a:gdLst>
              <a:ahLst/>
              <a:cxnLst>
                <a:cxn ang="3cd4">
                  <a:pos x="hc" y="t"/>
                </a:cxn>
                <a:cxn ang="0">
                  <a:pos x="r" y="vc"/>
                </a:cxn>
                <a:cxn ang="cd4">
                  <a:pos x="hc" y="b"/>
                </a:cxn>
                <a:cxn ang="cd2">
                  <a:pos x="l" y="vc"/>
                </a:cxn>
              </a:cxnLst>
              <a:rect l="f95" t="f98" r="f96" b="f97"/>
              <a:pathLst>
                <a:path w="239408" h="123979">
                  <a:moveTo>
                    <a:pt x="f5" y="f6"/>
                  </a:moveTo>
                  <a:cubicBezTo>
                    <a:pt x="f7" y="f8"/>
                    <a:pt x="f9" y="f10"/>
                    <a:pt x="f11" y="f12"/>
                  </a:cubicBezTo>
                  <a:cubicBezTo>
                    <a:pt x="f13" y="f14"/>
                    <a:pt x="f15" y="f16"/>
                    <a:pt x="f17" y="f18"/>
                  </a:cubicBezTo>
                  <a:cubicBezTo>
                    <a:pt x="f19" y="f20"/>
                    <a:pt x="f21" y="f22"/>
                    <a:pt x="f23" y="f24"/>
                  </a:cubicBezTo>
                  <a:lnTo>
                    <a:pt x="f25" y="f26"/>
                  </a:lnTo>
                  <a:lnTo>
                    <a:pt x="f27" y="f28"/>
                  </a:lnTo>
                  <a:cubicBezTo>
                    <a:pt x="f6" y="f29"/>
                    <a:pt x="f30" y="f31"/>
                    <a:pt x="f32" y="f31"/>
                  </a:cubicBezTo>
                  <a:lnTo>
                    <a:pt x="f33" y="f31"/>
                  </a:lnTo>
                  <a:lnTo>
                    <a:pt x="f34" y="f35"/>
                  </a:lnTo>
                  <a:cubicBezTo>
                    <a:pt x="f36" y="f37"/>
                    <a:pt x="f3" y="f38"/>
                    <a:pt x="f39" y="f40"/>
                  </a:cubicBezTo>
                  <a:cubicBezTo>
                    <a:pt x="f41" y="f42"/>
                    <a:pt x="f43" y="f44"/>
                    <a:pt x="f45" y="f46"/>
                  </a:cubicBezTo>
                  <a:cubicBezTo>
                    <a:pt x="f47" y="f48"/>
                    <a:pt x="f49" y="f50"/>
                    <a:pt x="f51" y="f52"/>
                  </a:cubicBezTo>
                  <a:lnTo>
                    <a:pt x="f53" y="f54"/>
                  </a:lnTo>
                  <a:lnTo>
                    <a:pt x="f55" y="f56"/>
                  </a:lnTo>
                  <a:lnTo>
                    <a:pt x="f57" y="f24"/>
                  </a:lnTo>
                  <a:cubicBezTo>
                    <a:pt x="f58" y="f22"/>
                    <a:pt x="f59" y="f20"/>
                    <a:pt x="f60" y="f18"/>
                  </a:cubicBezTo>
                  <a:cubicBezTo>
                    <a:pt x="f61" y="f16"/>
                    <a:pt x="f62" y="f63"/>
                    <a:pt x="f64" y="f12"/>
                  </a:cubicBezTo>
                  <a:cubicBezTo>
                    <a:pt x="f65" y="f10"/>
                    <a:pt x="f66" y="f8"/>
                    <a:pt x="f67" y="f6"/>
                  </a:cubicBezTo>
                  <a:cubicBezTo>
                    <a:pt x="f67" y="f6"/>
                    <a:pt x="f68" y="f69"/>
                    <a:pt x="f70" y="f71"/>
                  </a:cubicBezTo>
                  <a:cubicBezTo>
                    <a:pt x="f72" y="f73"/>
                    <a:pt x="f74" y="f75"/>
                    <a:pt x="f76" y="f75"/>
                  </a:cubicBezTo>
                  <a:cubicBezTo>
                    <a:pt x="f77" y="f75"/>
                    <a:pt x="f78" y="f79"/>
                    <a:pt x="f80" y="f71"/>
                  </a:cubicBezTo>
                  <a:cubicBezTo>
                    <a:pt x="f81" y="f69"/>
                    <a:pt x="f5" y="f6"/>
                    <a:pt x="f5" y="f6"/>
                  </a:cubicBezTo>
                  <a:close/>
                </a:path>
              </a:pathLst>
            </a:custGeom>
            <a:solidFill>
              <a:srgbClr val="F8BA7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1" name="Google Shape;1628;p37">
              <a:extLst>
                <a:ext uri="{FF2B5EF4-FFF2-40B4-BE49-F238E27FC236}">
                  <a16:creationId xmlns:a16="http://schemas.microsoft.com/office/drawing/2014/main" id="{CDFC96C0-9199-0B76-35D9-0ECA8F86E711}"/>
                </a:ext>
              </a:extLst>
            </p:cNvPr>
            <p:cNvSpPr/>
            <p:nvPr/>
          </p:nvSpPr>
          <p:spPr>
            <a:xfrm>
              <a:off x="1552815" y="2612870"/>
              <a:ext cx="527462" cy="245909"/>
            </a:xfrm>
            <a:custGeom>
              <a:avLst/>
              <a:gdLst>
                <a:gd name="f0" fmla="val w"/>
                <a:gd name="f1" fmla="val h"/>
                <a:gd name="f2" fmla="val 0"/>
                <a:gd name="f3" fmla="val 215188"/>
                <a:gd name="f4" fmla="val 100331"/>
                <a:gd name="f5" fmla="val 45057"/>
                <a:gd name="f6" fmla="val 44271"/>
                <a:gd name="f7" fmla="val 453"/>
                <a:gd name="f8" fmla="val 43509"/>
                <a:gd name="f9" fmla="val 953"/>
                <a:gd name="f10" fmla="val 42795"/>
                <a:gd name="f11" fmla="val 1548"/>
                <a:gd name="f12" fmla="val 36936"/>
                <a:gd name="f13" fmla="val 6621"/>
                <a:gd name="f14" fmla="val 31531"/>
                <a:gd name="f15" fmla="val 12146"/>
                <a:gd name="f16" fmla="val 26625"/>
                <a:gd name="f17" fmla="val 18147"/>
                <a:gd name="f18" fmla="val 50987"/>
                <a:gd name="f19" fmla="val 23505"/>
                <a:gd name="f20" fmla="val 100164"/>
                <a:gd name="f21" fmla="val 65752"/>
                <a:gd name="f22" fmla="val 100330"/>
                <a:gd name="f23" fmla="val 189063"/>
                <a:gd name="f24" fmla="val 198899"/>
                <a:gd name="f25" fmla="val 100211"/>
                <a:gd name="f26" fmla="val 207782"/>
                <a:gd name="f27" fmla="val 97496"/>
                <a:gd name="f28" fmla="val 92876"/>
                <a:gd name="f29" fmla="val 87447"/>
                <a:gd name="f30" fmla="val 92853"/>
                <a:gd name="f31" fmla="val 87416"/>
                <a:gd name="f32" fmla="val 87386"/>
                <a:gd name="f33" fmla="val 87355"/>
                <a:gd name="f34" fmla="val 45190"/>
                <a:gd name="f35" fmla="val 21715"/>
                <a:gd name="f36" fmla="val 43723"/>
                <a:gd name="f37" fmla="val 48344"/>
                <a:gd name="f38" fmla="val 10931"/>
                <a:gd name="f39" fmla="val 49296"/>
                <a:gd name="f40" fmla="val 9764"/>
                <a:gd name="f41" fmla="val 50273"/>
                <a:gd name="f42" fmla="val 8597"/>
                <a:gd name="f43" fmla="val 51249"/>
                <a:gd name="f44" fmla="val 7478"/>
                <a:gd name="f45" fmla="val 50344"/>
                <a:gd name="f46" fmla="val 1334"/>
                <a:gd name="f47" fmla="*/ f0 1 215188"/>
                <a:gd name="f48" fmla="*/ f1 1 100331"/>
                <a:gd name="f49" fmla="val f2"/>
                <a:gd name="f50" fmla="val f3"/>
                <a:gd name="f51" fmla="val f4"/>
                <a:gd name="f52" fmla="+- f51 0 f49"/>
                <a:gd name="f53" fmla="+- f50 0 f49"/>
                <a:gd name="f54" fmla="*/ f53 1 215188"/>
                <a:gd name="f55" fmla="*/ f52 1 100331"/>
                <a:gd name="f56" fmla="*/ f49 1 f54"/>
                <a:gd name="f57" fmla="*/ f50 1 f54"/>
                <a:gd name="f58" fmla="*/ f49 1 f55"/>
                <a:gd name="f59" fmla="*/ f51 1 f55"/>
                <a:gd name="f60" fmla="*/ f56 f47 1"/>
                <a:gd name="f61" fmla="*/ f57 f47 1"/>
                <a:gd name="f62" fmla="*/ f59 f48 1"/>
                <a:gd name="f63" fmla="*/ f58 f48 1"/>
              </a:gdLst>
              <a:ahLst/>
              <a:cxnLst>
                <a:cxn ang="3cd4">
                  <a:pos x="hc" y="t"/>
                </a:cxn>
                <a:cxn ang="0">
                  <a:pos x="r" y="vc"/>
                </a:cxn>
                <a:cxn ang="cd4">
                  <a:pos x="hc" y="b"/>
                </a:cxn>
                <a:cxn ang="cd2">
                  <a:pos x="l" y="vc"/>
                </a:cxn>
              </a:cxnLst>
              <a:rect l="f60" t="f63" r="f61" b="f62"/>
              <a:pathLst>
                <a:path w="215188" h="100331">
                  <a:moveTo>
                    <a:pt x="f5" y="f2"/>
                  </a:moveTo>
                  <a:cubicBezTo>
                    <a:pt x="f6" y="f7"/>
                    <a:pt x="f8" y="f9"/>
                    <a:pt x="f10" y="f11"/>
                  </a:cubicBezTo>
                  <a:cubicBezTo>
                    <a:pt x="f12" y="f13"/>
                    <a:pt x="f14" y="f15"/>
                    <a:pt x="f16" y="f17"/>
                  </a:cubicBezTo>
                  <a:cubicBezTo>
                    <a:pt x="f2" y="f18"/>
                    <a:pt x="f19" y="f20"/>
                    <a:pt x="f21" y="f22"/>
                  </a:cubicBezTo>
                  <a:lnTo>
                    <a:pt x="f23" y="f22"/>
                  </a:lnTo>
                  <a:cubicBezTo>
                    <a:pt x="f24" y="f25"/>
                    <a:pt x="f26" y="f27"/>
                    <a:pt x="f3" y="f28"/>
                  </a:cubicBezTo>
                  <a:lnTo>
                    <a:pt x="f29" y="f28"/>
                  </a:lnTo>
                  <a:lnTo>
                    <a:pt x="f29" y="f30"/>
                  </a:lnTo>
                  <a:cubicBezTo>
                    <a:pt x="f31" y="f30"/>
                    <a:pt x="f32" y="f30"/>
                    <a:pt x="f33" y="f30"/>
                  </a:cubicBezTo>
                  <a:cubicBezTo>
                    <a:pt x="f34" y="f30"/>
                    <a:pt x="f35" y="f36"/>
                    <a:pt x="f37" y="f38"/>
                  </a:cubicBezTo>
                  <a:cubicBezTo>
                    <a:pt x="f39" y="f40"/>
                    <a:pt x="f41" y="f42"/>
                    <a:pt x="f43" y="f44"/>
                  </a:cubicBezTo>
                  <a:lnTo>
                    <a:pt x="f45" y="f46"/>
                  </a:lnTo>
                  <a:lnTo>
                    <a:pt x="f5" y="f2"/>
                  </a:lnTo>
                  <a:close/>
                </a:path>
              </a:pathLst>
            </a:custGeom>
            <a:solidFill>
              <a:srgbClr val="F1A673"/>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2" name="Google Shape;1629;p37">
              <a:extLst>
                <a:ext uri="{FF2B5EF4-FFF2-40B4-BE49-F238E27FC236}">
                  <a16:creationId xmlns:a16="http://schemas.microsoft.com/office/drawing/2014/main" id="{985A3F7E-765F-A123-3126-BE1C401C36DC}"/>
                </a:ext>
              </a:extLst>
            </p:cNvPr>
            <p:cNvSpPr/>
            <p:nvPr/>
          </p:nvSpPr>
          <p:spPr>
            <a:xfrm>
              <a:off x="1663321" y="2573971"/>
              <a:ext cx="81143" cy="119374"/>
            </a:xfrm>
            <a:custGeom>
              <a:avLst/>
              <a:gdLst>
                <a:gd name="f0" fmla="val w"/>
                <a:gd name="f1" fmla="val h"/>
                <a:gd name="f2" fmla="val 0"/>
                <a:gd name="f3" fmla="val 33106"/>
                <a:gd name="f4" fmla="val 48706"/>
                <a:gd name="f5" fmla="val 23886"/>
                <a:gd name="f6" fmla="val 1"/>
                <a:gd name="f7" fmla="val 22362"/>
                <a:gd name="f8" fmla="val 1025"/>
                <a:gd name="f9" fmla="val 21076"/>
                <a:gd name="f10" fmla="val 2382"/>
                <a:gd name="f11" fmla="val 20004"/>
                <a:gd name="f12" fmla="val 3883"/>
                <a:gd name="f13" fmla="val 16361"/>
                <a:gd name="f14" fmla="val 9193"/>
                <a:gd name="f15" fmla="val 10741"/>
                <a:gd name="f16" fmla="val 13004"/>
                <a:gd name="f17" fmla="val 4192"/>
                <a:gd name="f18" fmla="val 14313"/>
                <a:gd name="f19" fmla="val 2715"/>
                <a:gd name="f20" fmla="val 14599"/>
                <a:gd name="f21" fmla="val 1310"/>
                <a:gd name="f22" fmla="val 15147"/>
                <a:gd name="f23" fmla="val 15861"/>
                <a:gd name="f24" fmla="val 26291"/>
                <a:gd name="f25" fmla="val 47392"/>
                <a:gd name="f26" fmla="val 27048"/>
                <a:gd name="f27" fmla="val 48307"/>
                <a:gd name="f28" fmla="val 28036"/>
                <a:gd name="f29" fmla="val 29008"/>
                <a:gd name="f30" fmla="val 31094"/>
                <a:gd name="f31" fmla="val 46869"/>
                <a:gd name="f32" fmla="val 32602"/>
                <a:gd name="f33" fmla="val 44367"/>
                <a:gd name="f34" fmla="*/ f0 1 33106"/>
                <a:gd name="f35" fmla="*/ f1 1 48706"/>
                <a:gd name="f36" fmla="val f2"/>
                <a:gd name="f37" fmla="val f3"/>
                <a:gd name="f38" fmla="val f4"/>
                <a:gd name="f39" fmla="+- f38 0 f36"/>
                <a:gd name="f40" fmla="+- f37 0 f36"/>
                <a:gd name="f41" fmla="*/ f40 1 33106"/>
                <a:gd name="f42" fmla="*/ f39 1 48706"/>
                <a:gd name="f43" fmla="*/ f36 1 f41"/>
                <a:gd name="f44" fmla="*/ f37 1 f41"/>
                <a:gd name="f45" fmla="*/ f36 1 f42"/>
                <a:gd name="f46" fmla="*/ f38 1 f42"/>
                <a:gd name="f47" fmla="*/ f43 f34 1"/>
                <a:gd name="f48" fmla="*/ f44 f34 1"/>
                <a:gd name="f49" fmla="*/ f46 f35 1"/>
                <a:gd name="f50" fmla="*/ f45 f35 1"/>
              </a:gdLst>
              <a:ahLst/>
              <a:cxnLst>
                <a:cxn ang="3cd4">
                  <a:pos x="hc" y="t"/>
                </a:cxn>
                <a:cxn ang="0">
                  <a:pos x="r" y="vc"/>
                </a:cxn>
                <a:cxn ang="cd4">
                  <a:pos x="hc" y="b"/>
                </a:cxn>
                <a:cxn ang="cd2">
                  <a:pos x="l" y="vc"/>
                </a:cxn>
              </a:cxnLst>
              <a:rect l="f47" t="f50" r="f48" b="f49"/>
              <a:pathLst>
                <a:path w="33106" h="48706">
                  <a:moveTo>
                    <a:pt x="f5" y="f6"/>
                  </a:moveTo>
                  <a:cubicBezTo>
                    <a:pt x="f7" y="f8"/>
                    <a:pt x="f9" y="f10"/>
                    <a:pt x="f11" y="f12"/>
                  </a:cubicBezTo>
                  <a:cubicBezTo>
                    <a:pt x="f13" y="f14"/>
                    <a:pt x="f15" y="f16"/>
                    <a:pt x="f17" y="f18"/>
                  </a:cubicBezTo>
                  <a:cubicBezTo>
                    <a:pt x="f19" y="f20"/>
                    <a:pt x="f21" y="f22"/>
                    <a:pt x="f2" y="f23"/>
                  </a:cubicBezTo>
                  <a:lnTo>
                    <a:pt x="f24" y="f25"/>
                  </a:lnTo>
                  <a:cubicBezTo>
                    <a:pt x="f26" y="f27"/>
                    <a:pt x="f28" y="f4"/>
                    <a:pt x="f29" y="f4"/>
                  </a:cubicBezTo>
                  <a:cubicBezTo>
                    <a:pt x="f30" y="f4"/>
                    <a:pt x="f3" y="f31"/>
                    <a:pt x="f32" y="f33"/>
                  </a:cubicBezTo>
                  <a:lnTo>
                    <a:pt x="f5" y="f6"/>
                  </a:ln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3" name="Google Shape;1630;p37">
              <a:extLst>
                <a:ext uri="{FF2B5EF4-FFF2-40B4-BE49-F238E27FC236}">
                  <a16:creationId xmlns:a16="http://schemas.microsoft.com/office/drawing/2014/main" id="{065F35BF-49BE-72C0-A5C1-C11FED9BD133}"/>
                </a:ext>
              </a:extLst>
            </p:cNvPr>
            <p:cNvSpPr/>
            <p:nvPr/>
          </p:nvSpPr>
          <p:spPr>
            <a:xfrm>
              <a:off x="1986122" y="2573971"/>
              <a:ext cx="81052" cy="119301"/>
            </a:xfrm>
            <a:custGeom>
              <a:avLst/>
              <a:gdLst>
                <a:gd name="f0" fmla="val w"/>
                <a:gd name="f1" fmla="val h"/>
                <a:gd name="f2" fmla="val 0"/>
                <a:gd name="f3" fmla="val 33066"/>
                <a:gd name="f4" fmla="val 48675"/>
                <a:gd name="f5" fmla="val 9179"/>
                <a:gd name="f6" fmla="val 1"/>
                <a:gd name="f7" fmla="val 487"/>
                <a:gd name="f8" fmla="val 44343"/>
                <a:gd name="f9" fmla="val 46840"/>
                <a:gd name="f10" fmla="val 1998"/>
                <a:gd name="f11" fmla="val 4074"/>
                <a:gd name="f12" fmla="val 5047"/>
                <a:gd name="f13" fmla="val 6038"/>
                <a:gd name="f14" fmla="val 48271"/>
                <a:gd name="f15" fmla="val 6798"/>
                <a:gd name="f16" fmla="val 47344"/>
                <a:gd name="f17" fmla="val 33065"/>
                <a:gd name="f18" fmla="val 15838"/>
                <a:gd name="f19" fmla="val 31756"/>
                <a:gd name="f20" fmla="val 15123"/>
                <a:gd name="f21" fmla="val 30327"/>
                <a:gd name="f22" fmla="val 14599"/>
                <a:gd name="f23" fmla="val 28850"/>
                <a:gd name="f24" fmla="val 14313"/>
                <a:gd name="f25" fmla="val 22301"/>
                <a:gd name="f26" fmla="val 13004"/>
                <a:gd name="f27" fmla="val 16705"/>
                <a:gd name="f28" fmla="val 9169"/>
                <a:gd name="f29" fmla="val 13037"/>
                <a:gd name="f30" fmla="val 3883"/>
                <a:gd name="f31" fmla="val 11990"/>
                <a:gd name="f32" fmla="val 2382"/>
                <a:gd name="f33" fmla="val 10680"/>
                <a:gd name="f34" fmla="val 1025"/>
                <a:gd name="f35" fmla="*/ f0 1 33066"/>
                <a:gd name="f36" fmla="*/ f1 1 48675"/>
                <a:gd name="f37" fmla="val f2"/>
                <a:gd name="f38" fmla="val f3"/>
                <a:gd name="f39" fmla="val f4"/>
                <a:gd name="f40" fmla="+- f39 0 f37"/>
                <a:gd name="f41" fmla="+- f38 0 f37"/>
                <a:gd name="f42" fmla="*/ f41 1 33066"/>
                <a:gd name="f43" fmla="*/ f40 1 48675"/>
                <a:gd name="f44" fmla="*/ f37 1 f42"/>
                <a:gd name="f45" fmla="*/ f38 1 f42"/>
                <a:gd name="f46" fmla="*/ f37 1 f43"/>
                <a:gd name="f47" fmla="*/ f39 1 f43"/>
                <a:gd name="f48" fmla="*/ f44 f35 1"/>
                <a:gd name="f49" fmla="*/ f45 f35 1"/>
                <a:gd name="f50" fmla="*/ f47 f36 1"/>
                <a:gd name="f51" fmla="*/ f46 f36 1"/>
              </a:gdLst>
              <a:ahLst/>
              <a:cxnLst>
                <a:cxn ang="3cd4">
                  <a:pos x="hc" y="t"/>
                </a:cxn>
                <a:cxn ang="0">
                  <a:pos x="r" y="vc"/>
                </a:cxn>
                <a:cxn ang="cd4">
                  <a:pos x="hc" y="b"/>
                </a:cxn>
                <a:cxn ang="cd2">
                  <a:pos x="l" y="vc"/>
                </a:cxn>
              </a:cxnLst>
              <a:rect l="f48" t="f51" r="f49" b="f50"/>
              <a:pathLst>
                <a:path w="33066" h="48675">
                  <a:moveTo>
                    <a:pt x="f5" y="f6"/>
                  </a:moveTo>
                  <a:lnTo>
                    <a:pt x="f7" y="f8"/>
                  </a:lnTo>
                  <a:cubicBezTo>
                    <a:pt x="f6" y="f9"/>
                    <a:pt x="f10" y="f4"/>
                    <a:pt x="f11" y="f4"/>
                  </a:cubicBezTo>
                  <a:cubicBezTo>
                    <a:pt x="f12" y="f4"/>
                    <a:pt x="f13" y="f14"/>
                    <a:pt x="f15" y="f16"/>
                  </a:cubicBezTo>
                  <a:lnTo>
                    <a:pt x="f17" y="f18"/>
                  </a:lnTo>
                  <a:cubicBezTo>
                    <a:pt x="f19" y="f20"/>
                    <a:pt x="f21" y="f22"/>
                    <a:pt x="f23" y="f24"/>
                  </a:cubicBezTo>
                  <a:cubicBezTo>
                    <a:pt x="f25" y="f26"/>
                    <a:pt x="f27" y="f28"/>
                    <a:pt x="f29" y="f30"/>
                  </a:cubicBezTo>
                  <a:cubicBezTo>
                    <a:pt x="f31" y="f32"/>
                    <a:pt x="f33" y="f34"/>
                    <a:pt x="f5" y="f6"/>
                  </a:cubicBez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4" name="Google Shape;1631;p37">
              <a:extLst>
                <a:ext uri="{FF2B5EF4-FFF2-40B4-BE49-F238E27FC236}">
                  <a16:creationId xmlns:a16="http://schemas.microsoft.com/office/drawing/2014/main" id="{BF99FE62-E915-85D9-EE6E-2AEB19F4823A}"/>
                </a:ext>
              </a:extLst>
            </p:cNvPr>
            <p:cNvSpPr/>
            <p:nvPr/>
          </p:nvSpPr>
          <p:spPr>
            <a:xfrm>
              <a:off x="1805546" y="2545424"/>
              <a:ext cx="119374" cy="206370"/>
            </a:xfrm>
            <a:custGeom>
              <a:avLst/>
              <a:gdLst>
                <a:gd name="f0" fmla="val w"/>
                <a:gd name="f1" fmla="val h"/>
                <a:gd name="f2" fmla="val 0"/>
                <a:gd name="f3" fmla="val 48701"/>
                <a:gd name="f4" fmla="val 84197"/>
                <a:gd name="f5" fmla="val 700"/>
                <a:gd name="f6" fmla="val 1"/>
                <a:gd name="f7" fmla="val 468"/>
                <a:gd name="f8" fmla="val 234"/>
                <a:gd name="f9" fmla="val 6"/>
                <a:gd name="f10" fmla="val 19"/>
                <a:gd name="f11" fmla="val 20886"/>
                <a:gd name="f12" fmla="val 81464"/>
                <a:gd name="f13" fmla="val 21338"/>
                <a:gd name="f14" fmla="val 83285"/>
                <a:gd name="f15" fmla="val 22850"/>
                <a:gd name="f16" fmla="val 84196"/>
                <a:gd name="f17" fmla="val 24366"/>
                <a:gd name="f18" fmla="val 25881"/>
                <a:gd name="f19" fmla="val 27399"/>
                <a:gd name="f20" fmla="val 27863"/>
                <a:gd name="f21" fmla="val 34079"/>
                <a:gd name="f22" fmla="val 57125"/>
                <a:gd name="f23" fmla="val 46653"/>
                <a:gd name="f24" fmla="val 8020"/>
                <a:gd name="f25" fmla="val 48472"/>
                <a:gd name="f26" fmla="val 48243"/>
                <a:gd name="f27" fmla="val 48014"/>
                <a:gd name="f28" fmla="val 45978"/>
                <a:gd name="f29" fmla="val 43938"/>
                <a:gd name="f30" fmla="val 470"/>
                <a:gd name="f31" fmla="val 42033"/>
                <a:gd name="f32" fmla="val 1305"/>
                <a:gd name="f33" fmla="val 36961"/>
                <a:gd name="f34" fmla="val 3495"/>
                <a:gd name="f35" fmla="val 30888"/>
                <a:gd name="f36" fmla="val 4805"/>
                <a:gd name="f37" fmla="val 24363"/>
                <a:gd name="f38" fmla="val 17838"/>
                <a:gd name="f39" fmla="val 11765"/>
                <a:gd name="f40" fmla="val 3543"/>
                <a:gd name="f41" fmla="val 6669"/>
                <a:gd name="f42" fmla="val 4785"/>
                <a:gd name="f43" fmla="val 2767"/>
                <a:gd name="f44" fmla="*/ f0 1 48701"/>
                <a:gd name="f45" fmla="*/ f1 1 84197"/>
                <a:gd name="f46" fmla="val f2"/>
                <a:gd name="f47" fmla="val f3"/>
                <a:gd name="f48" fmla="val f4"/>
                <a:gd name="f49" fmla="+- f48 0 f46"/>
                <a:gd name="f50" fmla="+- f47 0 f46"/>
                <a:gd name="f51" fmla="*/ f50 1 48701"/>
                <a:gd name="f52" fmla="*/ f49 1 84197"/>
                <a:gd name="f53" fmla="*/ f46 1 f51"/>
                <a:gd name="f54" fmla="*/ f47 1 f51"/>
                <a:gd name="f55" fmla="*/ f46 1 f52"/>
                <a:gd name="f56" fmla="*/ f48 1 f52"/>
                <a:gd name="f57" fmla="*/ f53 f44 1"/>
                <a:gd name="f58" fmla="*/ f54 f44 1"/>
                <a:gd name="f59" fmla="*/ f56 f45 1"/>
                <a:gd name="f60" fmla="*/ f55 f45 1"/>
              </a:gdLst>
              <a:ahLst/>
              <a:cxnLst>
                <a:cxn ang="3cd4">
                  <a:pos x="hc" y="t"/>
                </a:cxn>
                <a:cxn ang="0">
                  <a:pos x="r" y="vc"/>
                </a:cxn>
                <a:cxn ang="cd4">
                  <a:pos x="hc" y="b"/>
                </a:cxn>
                <a:cxn ang="cd2">
                  <a:pos x="l" y="vc"/>
                </a:cxn>
              </a:cxnLst>
              <a:rect l="f57" t="f60" r="f58" b="f59"/>
              <a:pathLst>
                <a:path w="48701" h="84197">
                  <a:moveTo>
                    <a:pt x="f5" y="f6"/>
                  </a:moveTo>
                  <a:cubicBezTo>
                    <a:pt x="f7" y="f6"/>
                    <a:pt x="f8" y="f9"/>
                    <a:pt x="f2" y="f10"/>
                  </a:cubicBezTo>
                  <a:lnTo>
                    <a:pt x="f11" y="f12"/>
                  </a:lnTo>
                  <a:cubicBezTo>
                    <a:pt x="f13" y="f14"/>
                    <a:pt x="f15" y="f16"/>
                    <a:pt x="f17" y="f16"/>
                  </a:cubicBezTo>
                  <a:cubicBezTo>
                    <a:pt x="f18" y="f16"/>
                    <a:pt x="f19" y="f14"/>
                    <a:pt x="f20" y="f12"/>
                  </a:cubicBezTo>
                  <a:cubicBezTo>
                    <a:pt x="f21" y="f22"/>
                    <a:pt x="f23" y="f24"/>
                    <a:pt x="f3" y="f10"/>
                  </a:cubicBezTo>
                  <a:cubicBezTo>
                    <a:pt x="f25" y="f9"/>
                    <a:pt x="f26" y="f6"/>
                    <a:pt x="f27" y="f6"/>
                  </a:cubicBezTo>
                  <a:cubicBezTo>
                    <a:pt x="f28" y="f6"/>
                    <a:pt x="f29" y="f30"/>
                    <a:pt x="f31" y="f32"/>
                  </a:cubicBezTo>
                  <a:cubicBezTo>
                    <a:pt x="f33" y="f34"/>
                    <a:pt x="f35" y="f36"/>
                    <a:pt x="f37" y="f36"/>
                  </a:cubicBezTo>
                  <a:cubicBezTo>
                    <a:pt x="f38" y="f36"/>
                    <a:pt x="f39" y="f40"/>
                    <a:pt x="f41" y="f32"/>
                  </a:cubicBezTo>
                  <a:cubicBezTo>
                    <a:pt x="f42" y="f30"/>
                    <a:pt x="f43" y="f6"/>
                    <a:pt x="f5" y="f6"/>
                  </a:cubicBez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15" name="Google Shape;1632;p37">
            <a:extLst>
              <a:ext uri="{FF2B5EF4-FFF2-40B4-BE49-F238E27FC236}">
                <a16:creationId xmlns:a16="http://schemas.microsoft.com/office/drawing/2014/main" id="{545B2134-04A4-E7D3-C7B4-2A1FE4400687}"/>
              </a:ext>
            </a:extLst>
          </p:cNvPr>
          <p:cNvGrpSpPr/>
          <p:nvPr/>
        </p:nvGrpSpPr>
        <p:grpSpPr>
          <a:xfrm>
            <a:off x="7054065" y="2505117"/>
            <a:ext cx="451155" cy="393613"/>
            <a:chOff x="7054065" y="2505117"/>
            <a:chExt cx="451155" cy="393613"/>
          </a:xfrm>
        </p:grpSpPr>
        <p:sp>
          <p:nvSpPr>
            <p:cNvPr id="16" name="Google Shape;1633;p37">
              <a:extLst>
                <a:ext uri="{FF2B5EF4-FFF2-40B4-BE49-F238E27FC236}">
                  <a16:creationId xmlns:a16="http://schemas.microsoft.com/office/drawing/2014/main" id="{8F65C550-5D94-CFFE-C909-848CD55263CF}"/>
                </a:ext>
              </a:extLst>
            </p:cNvPr>
            <p:cNvSpPr/>
            <p:nvPr/>
          </p:nvSpPr>
          <p:spPr>
            <a:xfrm>
              <a:off x="7054065" y="2578617"/>
              <a:ext cx="450671" cy="320113"/>
            </a:xfrm>
            <a:custGeom>
              <a:avLst/>
              <a:gdLst>
                <a:gd name="f0" fmla="val w"/>
                <a:gd name="f1" fmla="val h"/>
                <a:gd name="f2" fmla="val 0"/>
                <a:gd name="f3" fmla="val 224286"/>
                <a:gd name="f4" fmla="val 159295"/>
                <a:gd name="f5" fmla="val 7407"/>
                <a:gd name="f6" fmla="val 1"/>
                <a:gd name="f7" fmla="val 7423"/>
                <a:gd name="f8" fmla="val 7439"/>
                <a:gd name="f9" fmla="val 7455"/>
                <a:gd name="f10" fmla="val 3428"/>
                <a:gd name="f11" fmla="val 26"/>
                <a:gd name="f12" fmla="val 214"/>
                <a:gd name="f13" fmla="val 3279"/>
                <a:gd name="f14" fmla="val 7240"/>
                <a:gd name="f15" fmla="val 151793"/>
                <a:gd name="f16" fmla="val 215"/>
                <a:gd name="f17" fmla="val 155794"/>
                <a:gd name="f18" fmla="val 3454"/>
                <a:gd name="f19" fmla="val 159033"/>
                <a:gd name="f20" fmla="val 217046"/>
                <a:gd name="f21" fmla="val 221023"/>
                <a:gd name="f22" fmla="val 155818"/>
                <a:gd name="f23" fmla="val 151865"/>
                <a:gd name="f24" fmla="val 21886"/>
                <a:gd name="f25" fmla="val 13909"/>
                <a:gd name="f26" fmla="val 145340"/>
                <a:gd name="f27" fmla="val 137362"/>
                <a:gd name="f28" fmla="*/ f0 1 224286"/>
                <a:gd name="f29" fmla="*/ f1 1 159295"/>
                <a:gd name="f30" fmla="val f2"/>
                <a:gd name="f31" fmla="val f3"/>
                <a:gd name="f32" fmla="val f4"/>
                <a:gd name="f33" fmla="+- f32 0 f30"/>
                <a:gd name="f34" fmla="+- f31 0 f30"/>
                <a:gd name="f35" fmla="*/ f34 1 224286"/>
                <a:gd name="f36" fmla="*/ f33 1 159295"/>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224286" h="159295">
                  <a:moveTo>
                    <a:pt x="f5" y="f2"/>
                  </a:moveTo>
                  <a:lnTo>
                    <a:pt x="f5" y="f6"/>
                  </a:lnTo>
                  <a:lnTo>
                    <a:pt x="f5" y="f6"/>
                  </a:lnTo>
                  <a:cubicBezTo>
                    <a:pt x="f7" y="f6"/>
                    <a:pt x="f8" y="f2"/>
                    <a:pt x="f9" y="f2"/>
                  </a:cubicBezTo>
                  <a:close/>
                  <a:moveTo>
                    <a:pt x="f5" y="f6"/>
                  </a:moveTo>
                  <a:cubicBezTo>
                    <a:pt x="f10" y="f11"/>
                    <a:pt x="f12" y="f13"/>
                    <a:pt x="f6" y="f14"/>
                  </a:cubicBezTo>
                  <a:lnTo>
                    <a:pt x="f6" y="f15"/>
                  </a:lnTo>
                  <a:cubicBezTo>
                    <a:pt x="f16" y="f17"/>
                    <a:pt x="f18" y="f19"/>
                    <a:pt x="f9" y="f4"/>
                  </a:cubicBezTo>
                  <a:lnTo>
                    <a:pt x="f20" y="f4"/>
                  </a:lnTo>
                  <a:cubicBezTo>
                    <a:pt x="f21" y="f19"/>
                    <a:pt x="f3" y="f22"/>
                    <a:pt x="f3" y="f23"/>
                  </a:cubicBezTo>
                  <a:lnTo>
                    <a:pt x="f24" y="f23"/>
                  </a:lnTo>
                  <a:cubicBezTo>
                    <a:pt x="f25" y="f15"/>
                    <a:pt x="f5" y="f26"/>
                    <a:pt x="f5" y="f27"/>
                  </a:cubicBezTo>
                  <a:lnTo>
                    <a:pt x="f5" y="f6"/>
                  </a:lnTo>
                  <a:close/>
                </a:path>
              </a:pathLst>
            </a:custGeom>
            <a:solidFill>
              <a:srgbClr val="FFFFFF"/>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7" name="Google Shape;1634;p37">
              <a:extLst>
                <a:ext uri="{FF2B5EF4-FFF2-40B4-BE49-F238E27FC236}">
                  <a16:creationId xmlns:a16="http://schemas.microsoft.com/office/drawing/2014/main" id="{4E2AFE6B-EEFD-7E0C-F53C-3B7BC9933167}"/>
                </a:ext>
              </a:extLst>
            </p:cNvPr>
            <p:cNvSpPr/>
            <p:nvPr/>
          </p:nvSpPr>
          <p:spPr>
            <a:xfrm>
              <a:off x="7054065" y="2578617"/>
              <a:ext cx="450671" cy="320113"/>
            </a:xfrm>
            <a:custGeom>
              <a:avLst/>
              <a:gdLst>
                <a:gd name="f0" fmla="val w"/>
                <a:gd name="f1" fmla="val h"/>
                <a:gd name="f2" fmla="val 0"/>
                <a:gd name="f3" fmla="val 224286"/>
                <a:gd name="f4" fmla="val 159295"/>
                <a:gd name="f5" fmla="val 7407"/>
                <a:gd name="f6" fmla="val 1"/>
                <a:gd name="f7" fmla="val 7423"/>
                <a:gd name="f8" fmla="val 7439"/>
                <a:gd name="f9" fmla="val 7455"/>
                <a:gd name="f10" fmla="val 3428"/>
                <a:gd name="f11" fmla="val 26"/>
                <a:gd name="f12" fmla="val 214"/>
                <a:gd name="f13" fmla="val 3279"/>
                <a:gd name="f14" fmla="val 7240"/>
                <a:gd name="f15" fmla="val 151793"/>
                <a:gd name="f16" fmla="val 215"/>
                <a:gd name="f17" fmla="val 155794"/>
                <a:gd name="f18" fmla="val 3454"/>
                <a:gd name="f19" fmla="val 159033"/>
                <a:gd name="f20" fmla="val 217046"/>
                <a:gd name="f21" fmla="val 221023"/>
                <a:gd name="f22" fmla="val 155818"/>
                <a:gd name="f23" fmla="val 151865"/>
                <a:gd name="f24" fmla="val 21886"/>
                <a:gd name="f25" fmla="val 13909"/>
                <a:gd name="f26" fmla="val 145340"/>
                <a:gd name="f27" fmla="val 137362"/>
                <a:gd name="f28" fmla="*/ f0 1 224286"/>
                <a:gd name="f29" fmla="*/ f1 1 159295"/>
                <a:gd name="f30" fmla="val f2"/>
                <a:gd name="f31" fmla="val f3"/>
                <a:gd name="f32" fmla="val f4"/>
                <a:gd name="f33" fmla="+- f32 0 f30"/>
                <a:gd name="f34" fmla="+- f31 0 f30"/>
                <a:gd name="f35" fmla="*/ f34 1 224286"/>
                <a:gd name="f36" fmla="*/ f33 1 159295"/>
                <a:gd name="f37" fmla="*/ f30 1 f35"/>
                <a:gd name="f38" fmla="*/ f31 1 f35"/>
                <a:gd name="f39" fmla="*/ f30 1 f36"/>
                <a:gd name="f40" fmla="*/ f32 1 f36"/>
                <a:gd name="f41" fmla="*/ f37 f28 1"/>
                <a:gd name="f42" fmla="*/ f38 f28 1"/>
                <a:gd name="f43" fmla="*/ f40 f29 1"/>
                <a:gd name="f44" fmla="*/ f39 f29 1"/>
              </a:gdLst>
              <a:ahLst/>
              <a:cxnLst>
                <a:cxn ang="3cd4">
                  <a:pos x="hc" y="t"/>
                </a:cxn>
                <a:cxn ang="0">
                  <a:pos x="r" y="vc"/>
                </a:cxn>
                <a:cxn ang="cd4">
                  <a:pos x="hc" y="b"/>
                </a:cxn>
                <a:cxn ang="cd2">
                  <a:pos x="l" y="vc"/>
                </a:cxn>
              </a:cxnLst>
              <a:rect l="f41" t="f44" r="f42" b="f43"/>
              <a:pathLst>
                <a:path w="224286" h="159295">
                  <a:moveTo>
                    <a:pt x="f5" y="f2"/>
                  </a:moveTo>
                  <a:lnTo>
                    <a:pt x="f5" y="f6"/>
                  </a:lnTo>
                  <a:lnTo>
                    <a:pt x="f5" y="f6"/>
                  </a:lnTo>
                  <a:cubicBezTo>
                    <a:pt x="f7" y="f6"/>
                    <a:pt x="f8" y="f2"/>
                    <a:pt x="f9" y="f2"/>
                  </a:cubicBezTo>
                  <a:close/>
                  <a:moveTo>
                    <a:pt x="f5" y="f6"/>
                  </a:moveTo>
                  <a:cubicBezTo>
                    <a:pt x="f10" y="f11"/>
                    <a:pt x="f12" y="f13"/>
                    <a:pt x="f6" y="f14"/>
                  </a:cubicBezTo>
                  <a:lnTo>
                    <a:pt x="f6" y="f15"/>
                  </a:lnTo>
                  <a:cubicBezTo>
                    <a:pt x="f16" y="f17"/>
                    <a:pt x="f18" y="f19"/>
                    <a:pt x="f9" y="f4"/>
                  </a:cubicBezTo>
                  <a:lnTo>
                    <a:pt x="f20" y="f4"/>
                  </a:lnTo>
                  <a:cubicBezTo>
                    <a:pt x="f21" y="f19"/>
                    <a:pt x="f3" y="f22"/>
                    <a:pt x="f3" y="f23"/>
                  </a:cubicBezTo>
                  <a:lnTo>
                    <a:pt x="f24" y="f23"/>
                  </a:lnTo>
                  <a:cubicBezTo>
                    <a:pt x="f25" y="f15"/>
                    <a:pt x="f5" y="f26"/>
                    <a:pt x="f5" y="f27"/>
                  </a:cubicBezTo>
                  <a:lnTo>
                    <a:pt x="f5" y="f6"/>
                  </a:lnTo>
                  <a:close/>
                </a:path>
              </a:pathLst>
            </a:custGeom>
            <a:solidFill>
              <a:srgbClr val="000000">
                <a:alpha val="15170"/>
              </a:srgbClr>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8" name="Google Shape;1635;p37">
              <a:extLst>
                <a:ext uri="{FF2B5EF4-FFF2-40B4-BE49-F238E27FC236}">
                  <a16:creationId xmlns:a16="http://schemas.microsoft.com/office/drawing/2014/main" id="{0CC71A77-3248-4387-1471-06EE1FE0A0E3}"/>
                </a:ext>
              </a:extLst>
            </p:cNvPr>
            <p:cNvSpPr/>
            <p:nvPr/>
          </p:nvSpPr>
          <p:spPr>
            <a:xfrm>
              <a:off x="7063694" y="2578617"/>
              <a:ext cx="440621" cy="311398"/>
            </a:xfrm>
            <a:custGeom>
              <a:avLst/>
              <a:gdLst>
                <a:gd name="f0" fmla="val w"/>
                <a:gd name="f1" fmla="val h"/>
                <a:gd name="f2" fmla="val 0"/>
                <a:gd name="f3" fmla="val 219285"/>
                <a:gd name="f4" fmla="val 154961"/>
                <a:gd name="f5" fmla="val 7240"/>
                <a:gd name="f6" fmla="val 3263"/>
                <a:gd name="f7" fmla="val 1"/>
                <a:gd name="f8" fmla="val 147721"/>
                <a:gd name="f9" fmla="val 151722"/>
                <a:gd name="f10" fmla="val 212045"/>
                <a:gd name="f11" fmla="val 219284"/>
                <a:gd name="f12" fmla="val 151769"/>
                <a:gd name="f13" fmla="val 7264"/>
                <a:gd name="f14" fmla="val 3215"/>
                <a:gd name="f15" fmla="val 216046"/>
                <a:gd name="f16" fmla="*/ f0 1 219285"/>
                <a:gd name="f17" fmla="*/ f1 1 154961"/>
                <a:gd name="f18" fmla="val f2"/>
                <a:gd name="f19" fmla="val f3"/>
                <a:gd name="f20" fmla="val f4"/>
                <a:gd name="f21" fmla="+- f20 0 f18"/>
                <a:gd name="f22" fmla="+- f19 0 f18"/>
                <a:gd name="f23" fmla="*/ f22 1 219285"/>
                <a:gd name="f24" fmla="*/ f21 1 154961"/>
                <a:gd name="f25" fmla="*/ f18 1 f23"/>
                <a:gd name="f26" fmla="*/ f19 1 f23"/>
                <a:gd name="f27" fmla="*/ f18 1 f24"/>
                <a:gd name="f28" fmla="*/ f20 1 f24"/>
                <a:gd name="f29" fmla="*/ f25 f16 1"/>
                <a:gd name="f30" fmla="*/ f26 f16 1"/>
                <a:gd name="f31" fmla="*/ f28 f17 1"/>
                <a:gd name="f32" fmla="*/ f27 f17 1"/>
              </a:gdLst>
              <a:ahLst/>
              <a:cxnLst>
                <a:cxn ang="3cd4">
                  <a:pos x="hc" y="t"/>
                </a:cxn>
                <a:cxn ang="0">
                  <a:pos x="r" y="vc"/>
                </a:cxn>
                <a:cxn ang="cd4">
                  <a:pos x="hc" y="b"/>
                </a:cxn>
                <a:cxn ang="cd2">
                  <a:pos x="l" y="vc"/>
                </a:cxn>
              </a:cxnLst>
              <a:rect l="f29" t="f32" r="f30" b="f31"/>
              <a:pathLst>
                <a:path w="219285" h="154961">
                  <a:moveTo>
                    <a:pt x="f5" y="f2"/>
                  </a:moveTo>
                  <a:cubicBezTo>
                    <a:pt x="f6" y="f2"/>
                    <a:pt x="f7" y="f6"/>
                    <a:pt x="f7" y="f5"/>
                  </a:cubicBezTo>
                  <a:lnTo>
                    <a:pt x="f7" y="f8"/>
                  </a:lnTo>
                  <a:cubicBezTo>
                    <a:pt x="f7" y="f9"/>
                    <a:pt x="f6" y="f4"/>
                    <a:pt x="f5" y="f4"/>
                  </a:cubicBezTo>
                  <a:lnTo>
                    <a:pt x="f10" y="f4"/>
                  </a:lnTo>
                  <a:lnTo>
                    <a:pt x="f11" y="f12"/>
                  </a:lnTo>
                  <a:lnTo>
                    <a:pt x="f11" y="f13"/>
                  </a:lnTo>
                  <a:cubicBezTo>
                    <a:pt x="f11" y="f14"/>
                    <a:pt x="f15" y="f2"/>
                    <a:pt x="f10" y="f2"/>
                  </a:cubicBezTo>
                  <a:close/>
                </a:path>
              </a:pathLst>
            </a:custGeom>
            <a:solidFill>
              <a:srgbClr val="FFFFFF"/>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19" name="Google Shape;1636;p37">
              <a:extLst>
                <a:ext uri="{FF2B5EF4-FFF2-40B4-BE49-F238E27FC236}">
                  <a16:creationId xmlns:a16="http://schemas.microsoft.com/office/drawing/2014/main" id="{BE293BC3-D830-D649-B6C1-C2E67AD68D11}"/>
                </a:ext>
              </a:extLst>
            </p:cNvPr>
            <p:cNvSpPr/>
            <p:nvPr/>
          </p:nvSpPr>
          <p:spPr>
            <a:xfrm>
              <a:off x="7214231" y="2643740"/>
              <a:ext cx="138056" cy="196925"/>
            </a:xfrm>
            <a:custGeom>
              <a:avLst/>
              <a:gdLst>
                <a:gd name="f0" fmla="val w"/>
                <a:gd name="f1" fmla="val h"/>
                <a:gd name="f2" fmla="val 0"/>
                <a:gd name="f3" fmla="val 68706"/>
                <a:gd name="f4" fmla="val 97997"/>
                <a:gd name="f5" fmla="val 28935"/>
                <a:gd name="f6" fmla="val 21552"/>
                <a:gd name="f7" fmla="val 25410"/>
                <a:gd name="f8" fmla="val 3596"/>
                <a:gd name="f9" fmla="val 1620"/>
                <a:gd name="f10" fmla="val 27005"/>
                <a:gd name="f11" fmla="val 29006"/>
                <a:gd name="f12" fmla="val 40580"/>
                <a:gd name="f13" fmla="val 42580"/>
                <a:gd name="f14" fmla="val 1596"/>
                <a:gd name="f15" fmla="val 44176"/>
                <a:gd name="f16" fmla="val 24505"/>
                <a:gd name="f17" fmla="val 94400"/>
                <a:gd name="f18" fmla="val 96401"/>
                <a:gd name="f19" fmla="val 26101"/>
                <a:gd name="f20" fmla="val 97996"/>
                <a:gd name="f21" fmla="val 28101"/>
                <a:gd name="f22" fmla="val 39675"/>
                <a:gd name="f23" fmla="val 41676"/>
                <a:gd name="f24" fmla="val 43295"/>
                <a:gd name="f25" fmla="val 47248"/>
                <a:gd name="f26" fmla="val 65038"/>
                <a:gd name="f27" fmla="val 67038"/>
                <a:gd name="f28" fmla="val 68658"/>
                <a:gd name="f29" fmla="val 45652"/>
                <a:gd name="f30" fmla="val 43652"/>
                <a:gd name="f31" fmla="val 29030"/>
                <a:gd name="f32" fmla="val 68705"/>
                <a:gd name="f33" fmla="val 67062"/>
                <a:gd name="f34" fmla="val 25362"/>
                <a:gd name="f35" fmla="val 65085"/>
                <a:gd name="f36" fmla="val 43319"/>
                <a:gd name="f37" fmla="val 3620"/>
                <a:gd name="f38" fmla="val 1619"/>
                <a:gd name="f39" fmla="val 41700"/>
                <a:gd name="f40" fmla="val 39699"/>
                <a:gd name="f41" fmla="*/ f0 1 68706"/>
                <a:gd name="f42" fmla="*/ f1 1 97997"/>
                <a:gd name="f43" fmla="val f2"/>
                <a:gd name="f44" fmla="val f3"/>
                <a:gd name="f45" fmla="val f4"/>
                <a:gd name="f46" fmla="+- f45 0 f43"/>
                <a:gd name="f47" fmla="+- f44 0 f43"/>
                <a:gd name="f48" fmla="*/ f47 1 68706"/>
                <a:gd name="f49" fmla="*/ f46 1 97997"/>
                <a:gd name="f50" fmla="*/ f43 1 f48"/>
                <a:gd name="f51" fmla="*/ f44 1 f48"/>
                <a:gd name="f52" fmla="*/ f43 1 f49"/>
                <a:gd name="f53" fmla="*/ f45 1 f49"/>
                <a:gd name="f54" fmla="*/ f50 f41 1"/>
                <a:gd name="f55" fmla="*/ f51 f41 1"/>
                <a:gd name="f56" fmla="*/ f53 f42 1"/>
                <a:gd name="f57" fmla="*/ f52 f42 1"/>
              </a:gdLst>
              <a:ahLst/>
              <a:cxnLst>
                <a:cxn ang="3cd4">
                  <a:pos x="hc" y="t"/>
                </a:cxn>
                <a:cxn ang="0">
                  <a:pos x="r" y="vc"/>
                </a:cxn>
                <a:cxn ang="cd4">
                  <a:pos x="hc" y="b"/>
                </a:cxn>
                <a:cxn ang="cd2">
                  <a:pos x="l" y="vc"/>
                </a:cxn>
              </a:cxnLst>
              <a:rect l="f54" t="f57" r="f55" b="f56"/>
              <a:pathLst>
                <a:path w="68706" h="97997">
                  <a:moveTo>
                    <a:pt x="f5" y="f2"/>
                  </a:moveTo>
                  <a:lnTo>
                    <a:pt x="f6" y="f7"/>
                  </a:lnTo>
                  <a:lnTo>
                    <a:pt x="f8" y="f7"/>
                  </a:lnTo>
                  <a:cubicBezTo>
                    <a:pt x="f9" y="f7"/>
                    <a:pt x="f2" y="f10"/>
                    <a:pt x="f2" y="f11"/>
                  </a:cubicBezTo>
                  <a:lnTo>
                    <a:pt x="f2" y="f12"/>
                  </a:lnTo>
                  <a:cubicBezTo>
                    <a:pt x="f2" y="f13"/>
                    <a:pt x="f14" y="f15"/>
                    <a:pt x="f8" y="f15"/>
                  </a:cubicBezTo>
                  <a:lnTo>
                    <a:pt x="f16" y="f15"/>
                  </a:lnTo>
                  <a:lnTo>
                    <a:pt x="f16" y="f17"/>
                  </a:lnTo>
                  <a:cubicBezTo>
                    <a:pt x="f16" y="f18"/>
                    <a:pt x="f19" y="f20"/>
                    <a:pt x="f21" y="f20"/>
                  </a:cubicBezTo>
                  <a:lnTo>
                    <a:pt x="f22" y="f20"/>
                  </a:lnTo>
                  <a:cubicBezTo>
                    <a:pt x="f23" y="f20"/>
                    <a:pt x="f24" y="f18"/>
                    <a:pt x="f24" y="f17"/>
                  </a:cubicBezTo>
                  <a:lnTo>
                    <a:pt x="f24" y="f25"/>
                  </a:lnTo>
                  <a:lnTo>
                    <a:pt x="f26" y="f25"/>
                  </a:lnTo>
                  <a:cubicBezTo>
                    <a:pt x="f27" y="f25"/>
                    <a:pt x="f28" y="f29"/>
                    <a:pt x="f28" y="f30"/>
                  </a:cubicBezTo>
                  <a:lnTo>
                    <a:pt x="f28" y="f31"/>
                  </a:lnTo>
                  <a:cubicBezTo>
                    <a:pt x="f32" y="f10"/>
                    <a:pt x="f33" y="f34"/>
                    <a:pt x="f35" y="f34"/>
                  </a:cubicBezTo>
                  <a:lnTo>
                    <a:pt x="f36" y="f34"/>
                  </a:lnTo>
                  <a:lnTo>
                    <a:pt x="f36" y="f37"/>
                  </a:lnTo>
                  <a:cubicBezTo>
                    <a:pt x="f36" y="f38"/>
                    <a:pt x="f39" y="f2"/>
                    <a:pt x="f40" y="f2"/>
                  </a:cubicBez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0" name="Google Shape;1637;p37">
              <a:extLst>
                <a:ext uri="{FF2B5EF4-FFF2-40B4-BE49-F238E27FC236}">
                  <a16:creationId xmlns:a16="http://schemas.microsoft.com/office/drawing/2014/main" id="{0FBB115E-F3D5-BD8A-9198-C004DD78B6FF}"/>
                </a:ext>
              </a:extLst>
            </p:cNvPr>
            <p:cNvSpPr/>
            <p:nvPr/>
          </p:nvSpPr>
          <p:spPr>
            <a:xfrm>
              <a:off x="7170084" y="2753057"/>
              <a:ext cx="23207" cy="21790"/>
            </a:xfrm>
            <a:custGeom>
              <a:avLst/>
              <a:gdLst>
                <a:gd name="f0" fmla="val w"/>
                <a:gd name="f1" fmla="val h"/>
                <a:gd name="f2" fmla="val 0"/>
                <a:gd name="f3" fmla="val 11551"/>
                <a:gd name="f4" fmla="val 10842"/>
                <a:gd name="f5" fmla="val 7544"/>
                <a:gd name="f6" fmla="val 6615"/>
                <a:gd name="f7" fmla="val 5692"/>
                <a:gd name="f8" fmla="val 352"/>
                <a:gd name="f9" fmla="val 5001"/>
                <a:gd name="f10" fmla="val 1054"/>
                <a:gd name="f11" fmla="val 1382"/>
                <a:gd name="f12" fmla="val 4650"/>
                <a:gd name="f13" fmla="val 6079"/>
                <a:gd name="f14" fmla="val 8365"/>
                <a:gd name="f15" fmla="val 9770"/>
                <a:gd name="f16" fmla="val 2096"/>
                <a:gd name="f17" fmla="val 10485"/>
                <a:gd name="f18" fmla="val 3025"/>
                <a:gd name="f19" fmla="val 3954"/>
                <a:gd name="f20" fmla="val 4882"/>
                <a:gd name="f21" fmla="val 5787"/>
                <a:gd name="f22" fmla="val 6502"/>
                <a:gd name="f23" fmla="val 10122"/>
                <a:gd name="f24" fmla="val 6174"/>
                <a:gd name="f25" fmla="val 11503"/>
                <a:gd name="f26" fmla="val 4745"/>
                <a:gd name="f27" fmla="val 11550"/>
                <a:gd name="f28" fmla="val 2459"/>
                <a:gd name="f29" fmla="val 9407"/>
                <a:gd name="f30" fmla="val 8472"/>
                <a:gd name="f31" fmla="*/ f0 1 11551"/>
                <a:gd name="f32" fmla="*/ f1 1 10842"/>
                <a:gd name="f33" fmla="val f2"/>
                <a:gd name="f34" fmla="val f3"/>
                <a:gd name="f35" fmla="val f4"/>
                <a:gd name="f36" fmla="+- f35 0 f33"/>
                <a:gd name="f37" fmla="+- f34 0 f33"/>
                <a:gd name="f38" fmla="*/ f37 1 11551"/>
                <a:gd name="f39" fmla="*/ f36 1 10842"/>
                <a:gd name="f40" fmla="*/ f33 1 f38"/>
                <a:gd name="f41" fmla="*/ f34 1 f38"/>
                <a:gd name="f42" fmla="*/ f33 1 f39"/>
                <a:gd name="f43" fmla="*/ f35 1 f39"/>
                <a:gd name="f44" fmla="*/ f40 f31 1"/>
                <a:gd name="f45" fmla="*/ f41 f31 1"/>
                <a:gd name="f46" fmla="*/ f43 f32 1"/>
                <a:gd name="f47" fmla="*/ f42 f32 1"/>
              </a:gdLst>
              <a:ahLst/>
              <a:cxnLst>
                <a:cxn ang="3cd4">
                  <a:pos x="hc" y="t"/>
                </a:cxn>
                <a:cxn ang="0">
                  <a:pos x="r" y="vc"/>
                </a:cxn>
                <a:cxn ang="cd4">
                  <a:pos x="hc" y="b"/>
                </a:cxn>
                <a:cxn ang="cd2">
                  <a:pos x="l" y="vc"/>
                </a:cxn>
              </a:cxnLst>
              <a:rect l="f44" t="f47" r="f45" b="f46"/>
              <a:pathLst>
                <a:path w="11551" h="10842">
                  <a:moveTo>
                    <a:pt x="f5" y="f2"/>
                  </a:moveTo>
                  <a:cubicBezTo>
                    <a:pt x="f6" y="f2"/>
                    <a:pt x="f7" y="f8"/>
                    <a:pt x="f9" y="f10"/>
                  </a:cubicBezTo>
                  <a:lnTo>
                    <a:pt x="f11" y="f12"/>
                  </a:lnTo>
                  <a:cubicBezTo>
                    <a:pt x="f2" y="f13"/>
                    <a:pt x="f2" y="f14"/>
                    <a:pt x="f11" y="f15"/>
                  </a:cubicBezTo>
                  <a:cubicBezTo>
                    <a:pt x="f16" y="f17"/>
                    <a:pt x="f18" y="f4"/>
                    <a:pt x="f19" y="f4"/>
                  </a:cubicBezTo>
                  <a:cubicBezTo>
                    <a:pt x="f20" y="f4"/>
                    <a:pt x="f21" y="f17"/>
                    <a:pt x="f22" y="f15"/>
                  </a:cubicBezTo>
                  <a:lnTo>
                    <a:pt x="f23" y="f24"/>
                  </a:lnTo>
                  <a:cubicBezTo>
                    <a:pt x="f25" y="f26"/>
                    <a:pt x="f27" y="f28"/>
                    <a:pt x="f23" y="f10"/>
                  </a:cubicBezTo>
                  <a:cubicBezTo>
                    <a:pt x="f29" y="f8"/>
                    <a:pt x="f30" y="f2"/>
                    <a:pt x="f5" y="f2"/>
                  </a:cubicBez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1" name="Google Shape;1638;p37">
              <a:extLst>
                <a:ext uri="{FF2B5EF4-FFF2-40B4-BE49-F238E27FC236}">
                  <a16:creationId xmlns:a16="http://schemas.microsoft.com/office/drawing/2014/main" id="{D55E13ED-56AD-72AF-E01C-395DB15BDB7C}"/>
                </a:ext>
              </a:extLst>
            </p:cNvPr>
            <p:cNvSpPr/>
            <p:nvPr/>
          </p:nvSpPr>
          <p:spPr>
            <a:xfrm>
              <a:off x="7214423" y="2767632"/>
              <a:ext cx="14456" cy="14484"/>
            </a:xfrm>
            <a:custGeom>
              <a:avLst/>
              <a:gdLst>
                <a:gd name="f0" fmla="val w"/>
                <a:gd name="f1" fmla="val h"/>
                <a:gd name="f2" fmla="val 0"/>
                <a:gd name="f3" fmla="val 7193"/>
                <a:gd name="f4" fmla="val 7209"/>
                <a:gd name="f5" fmla="val 3581"/>
                <a:gd name="f6" fmla="val 1"/>
                <a:gd name="f7" fmla="val 3120"/>
                <a:gd name="f8" fmla="val 2662"/>
                <a:gd name="f9" fmla="val 91"/>
                <a:gd name="f10" fmla="val 2239"/>
                <a:gd name="f11" fmla="val 279"/>
                <a:gd name="f12" fmla="val 882"/>
                <a:gd name="f13" fmla="val 779"/>
                <a:gd name="f14" fmla="val 2184"/>
                <a:gd name="f15" fmla="val 3613"/>
                <a:gd name="f16" fmla="val 4541"/>
                <a:gd name="f17" fmla="val 382"/>
                <a:gd name="f18" fmla="val 5494"/>
                <a:gd name="f19" fmla="val 1048"/>
                <a:gd name="f20" fmla="val 6184"/>
                <a:gd name="f21" fmla="val 1715"/>
                <a:gd name="f22" fmla="val 6804"/>
                <a:gd name="f23" fmla="val 2644"/>
                <a:gd name="f24" fmla="val 3597"/>
                <a:gd name="f25" fmla="val 4525"/>
                <a:gd name="f26" fmla="val 5478"/>
                <a:gd name="f27" fmla="val 6145"/>
                <a:gd name="f28" fmla="val 6812"/>
                <a:gd name="f29" fmla="val 4565"/>
                <a:gd name="f30" fmla="val 2684"/>
                <a:gd name="f31" fmla="val 1731"/>
                <a:gd name="f32" fmla="val 1064"/>
                <a:gd name="f33" fmla="val 5473"/>
                <a:gd name="f34" fmla="val 377"/>
                <a:gd name="f35" fmla="val 4523"/>
                <a:gd name="f36" fmla="*/ f0 1 7193"/>
                <a:gd name="f37" fmla="*/ f1 1 7209"/>
                <a:gd name="f38" fmla="val f2"/>
                <a:gd name="f39" fmla="val f3"/>
                <a:gd name="f40" fmla="val f4"/>
                <a:gd name="f41" fmla="+- f40 0 f38"/>
                <a:gd name="f42" fmla="+- f39 0 f38"/>
                <a:gd name="f43" fmla="*/ f42 1 7193"/>
                <a:gd name="f44" fmla="*/ f41 1 7209"/>
                <a:gd name="f45" fmla="*/ f38 1 f43"/>
                <a:gd name="f46" fmla="*/ f39 1 f43"/>
                <a:gd name="f47" fmla="*/ f38 1 f44"/>
                <a:gd name="f48" fmla="*/ f40 1 f44"/>
                <a:gd name="f49" fmla="*/ f45 f36 1"/>
                <a:gd name="f50" fmla="*/ f46 f36 1"/>
                <a:gd name="f51" fmla="*/ f48 f37 1"/>
                <a:gd name="f52" fmla="*/ f47 f37 1"/>
              </a:gdLst>
              <a:ahLst/>
              <a:cxnLst>
                <a:cxn ang="3cd4">
                  <a:pos x="hc" y="t"/>
                </a:cxn>
                <a:cxn ang="0">
                  <a:pos x="r" y="vc"/>
                </a:cxn>
                <a:cxn ang="cd4">
                  <a:pos x="hc" y="b"/>
                </a:cxn>
                <a:cxn ang="cd2">
                  <a:pos x="l" y="vc"/>
                </a:cxn>
              </a:cxnLst>
              <a:rect l="f49" t="f52" r="f50" b="f51"/>
              <a:pathLst>
                <a:path w="7193" h="7209">
                  <a:moveTo>
                    <a:pt x="f5" y="f6"/>
                  </a:moveTo>
                  <a:cubicBezTo>
                    <a:pt x="f7" y="f6"/>
                    <a:pt x="f8" y="f9"/>
                    <a:pt x="f10" y="f11"/>
                  </a:cubicBezTo>
                  <a:cubicBezTo>
                    <a:pt x="f12" y="f13"/>
                    <a:pt x="f6" y="f14"/>
                    <a:pt x="f6" y="f15"/>
                  </a:cubicBezTo>
                  <a:cubicBezTo>
                    <a:pt x="f6" y="f16"/>
                    <a:pt x="f17" y="f18"/>
                    <a:pt x="f19" y="f20"/>
                  </a:cubicBezTo>
                  <a:cubicBezTo>
                    <a:pt x="f21" y="f22"/>
                    <a:pt x="f23" y="f4"/>
                    <a:pt x="f24" y="f4"/>
                  </a:cubicBezTo>
                  <a:cubicBezTo>
                    <a:pt x="f25" y="f4"/>
                    <a:pt x="f26" y="f22"/>
                    <a:pt x="f27" y="f20"/>
                  </a:cubicBezTo>
                  <a:cubicBezTo>
                    <a:pt x="f28" y="f18"/>
                    <a:pt x="f3" y="f29"/>
                    <a:pt x="f3" y="f15"/>
                  </a:cubicBezTo>
                  <a:cubicBezTo>
                    <a:pt x="f3" y="f30"/>
                    <a:pt x="f28" y="f31"/>
                    <a:pt x="f27" y="f32"/>
                  </a:cubicBezTo>
                  <a:cubicBezTo>
                    <a:pt x="f33" y="f34"/>
                    <a:pt x="f35" y="f6"/>
                    <a:pt x="f5" y="f6"/>
                  </a:cubicBez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2" name="Google Shape;1639;p37">
              <a:extLst>
                <a:ext uri="{FF2B5EF4-FFF2-40B4-BE49-F238E27FC236}">
                  <a16:creationId xmlns:a16="http://schemas.microsoft.com/office/drawing/2014/main" id="{B2A05CBA-26E4-A713-99AB-6A64E42828C2}"/>
                </a:ext>
              </a:extLst>
            </p:cNvPr>
            <p:cNvSpPr/>
            <p:nvPr/>
          </p:nvSpPr>
          <p:spPr>
            <a:xfrm>
              <a:off x="7379656" y="2716764"/>
              <a:ext cx="39913" cy="14977"/>
            </a:xfrm>
            <a:custGeom>
              <a:avLst/>
              <a:gdLst>
                <a:gd name="f0" fmla="val w"/>
                <a:gd name="f1" fmla="val h"/>
                <a:gd name="f2" fmla="val 0"/>
                <a:gd name="f3" fmla="val 19862"/>
                <a:gd name="f4" fmla="val 7455"/>
                <a:gd name="f5" fmla="val 4358"/>
                <a:gd name="f6" fmla="val 1"/>
                <a:gd name="f7" fmla="val 1906"/>
                <a:gd name="f8" fmla="val 2359"/>
                <a:gd name="f9" fmla="val 810"/>
                <a:gd name="f10" fmla="val 4930"/>
                <a:gd name="f11" fmla="val 1286"/>
                <a:gd name="f12" fmla="val 6431"/>
                <a:gd name="f13" fmla="val 2739"/>
                <a:gd name="f14" fmla="val 15504"/>
                <a:gd name="f15" fmla="val 17980"/>
                <a:gd name="f16" fmla="val 5073"/>
                <a:gd name="f17" fmla="val 19052"/>
                <a:gd name="f18" fmla="val 2549"/>
                <a:gd name="f19" fmla="val 18576"/>
                <a:gd name="f20" fmla="val 1025"/>
                <a:gd name="f21" fmla="val 17123"/>
                <a:gd name="f22" fmla="*/ f0 1 19862"/>
                <a:gd name="f23" fmla="*/ f1 1 7455"/>
                <a:gd name="f24" fmla="val f2"/>
                <a:gd name="f25" fmla="val f3"/>
                <a:gd name="f26" fmla="val f4"/>
                <a:gd name="f27" fmla="+- f26 0 f24"/>
                <a:gd name="f28" fmla="+- f25 0 f24"/>
                <a:gd name="f29" fmla="*/ f28 1 19862"/>
                <a:gd name="f30" fmla="*/ f27 1 745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9862" h="7455">
                  <a:moveTo>
                    <a:pt x="f5" y="f6"/>
                  </a:moveTo>
                  <a:cubicBezTo>
                    <a:pt x="f7" y="f6"/>
                    <a:pt x="f2" y="f8"/>
                    <a:pt x="f9" y="f10"/>
                  </a:cubicBezTo>
                  <a:cubicBezTo>
                    <a:pt x="f11" y="f12"/>
                    <a:pt x="f13" y="f4"/>
                    <a:pt x="f5" y="f4"/>
                  </a:cubicBezTo>
                  <a:lnTo>
                    <a:pt x="f14" y="f4"/>
                  </a:lnTo>
                  <a:cubicBezTo>
                    <a:pt x="f15" y="f4"/>
                    <a:pt x="f3" y="f16"/>
                    <a:pt x="f17" y="f18"/>
                  </a:cubicBezTo>
                  <a:cubicBezTo>
                    <a:pt x="f19" y="f20"/>
                    <a:pt x="f21" y="f6"/>
                    <a:pt x="f14" y="f6"/>
                  </a:cubicBez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3" name="Google Shape;1640;p37">
              <a:extLst>
                <a:ext uri="{FF2B5EF4-FFF2-40B4-BE49-F238E27FC236}">
                  <a16:creationId xmlns:a16="http://schemas.microsoft.com/office/drawing/2014/main" id="{05460408-1C29-F4F7-4B39-45AB46F1ECAC}"/>
                </a:ext>
              </a:extLst>
            </p:cNvPr>
            <p:cNvSpPr/>
            <p:nvPr/>
          </p:nvSpPr>
          <p:spPr>
            <a:xfrm>
              <a:off x="7139918" y="2716764"/>
              <a:ext cx="39858" cy="14977"/>
            </a:xfrm>
            <a:custGeom>
              <a:avLst/>
              <a:gdLst>
                <a:gd name="f0" fmla="val w"/>
                <a:gd name="f1" fmla="val h"/>
                <a:gd name="f2" fmla="val 0"/>
                <a:gd name="f3" fmla="val 19838"/>
                <a:gd name="f4" fmla="val 7455"/>
                <a:gd name="f5" fmla="val 4335"/>
                <a:gd name="f6" fmla="val 1"/>
                <a:gd name="f7" fmla="val 1905"/>
                <a:gd name="f8" fmla="val 2359"/>
                <a:gd name="f9" fmla="val 786"/>
                <a:gd name="f10" fmla="val 4930"/>
                <a:gd name="f11" fmla="val 1262"/>
                <a:gd name="f12" fmla="val 6431"/>
                <a:gd name="f13" fmla="val 2739"/>
                <a:gd name="f14" fmla="val 15504"/>
                <a:gd name="f15" fmla="val 17933"/>
                <a:gd name="f16" fmla="val 5073"/>
                <a:gd name="f17" fmla="val 19052"/>
                <a:gd name="f18" fmla="val 2549"/>
                <a:gd name="f19" fmla="val 18576"/>
                <a:gd name="f20" fmla="val 1025"/>
                <a:gd name="f21" fmla="val 17099"/>
                <a:gd name="f22" fmla="*/ f0 1 19838"/>
                <a:gd name="f23" fmla="*/ f1 1 7455"/>
                <a:gd name="f24" fmla="val f2"/>
                <a:gd name="f25" fmla="val f3"/>
                <a:gd name="f26" fmla="val f4"/>
                <a:gd name="f27" fmla="+- f26 0 f24"/>
                <a:gd name="f28" fmla="+- f25 0 f24"/>
                <a:gd name="f29" fmla="*/ f28 1 19838"/>
                <a:gd name="f30" fmla="*/ f27 1 7455"/>
                <a:gd name="f31" fmla="*/ f24 1 f29"/>
                <a:gd name="f32" fmla="*/ f25 1 f29"/>
                <a:gd name="f33" fmla="*/ f24 1 f30"/>
                <a:gd name="f34" fmla="*/ f26 1 f30"/>
                <a:gd name="f35" fmla="*/ f31 f22 1"/>
                <a:gd name="f36" fmla="*/ f32 f22 1"/>
                <a:gd name="f37" fmla="*/ f34 f23 1"/>
                <a:gd name="f38" fmla="*/ f33 f23 1"/>
              </a:gdLst>
              <a:ahLst/>
              <a:cxnLst>
                <a:cxn ang="3cd4">
                  <a:pos x="hc" y="t"/>
                </a:cxn>
                <a:cxn ang="0">
                  <a:pos x="r" y="vc"/>
                </a:cxn>
                <a:cxn ang="cd4">
                  <a:pos x="hc" y="b"/>
                </a:cxn>
                <a:cxn ang="cd2">
                  <a:pos x="l" y="vc"/>
                </a:cxn>
              </a:cxnLst>
              <a:rect l="f35" t="f38" r="f36" b="f37"/>
              <a:pathLst>
                <a:path w="19838" h="7455">
                  <a:moveTo>
                    <a:pt x="f5" y="f6"/>
                  </a:moveTo>
                  <a:cubicBezTo>
                    <a:pt x="f7" y="f6"/>
                    <a:pt x="f2" y="f8"/>
                    <a:pt x="f9" y="f10"/>
                  </a:cubicBezTo>
                  <a:cubicBezTo>
                    <a:pt x="f11" y="f12"/>
                    <a:pt x="f13" y="f4"/>
                    <a:pt x="f5" y="f4"/>
                  </a:cubicBezTo>
                  <a:lnTo>
                    <a:pt x="f14" y="f4"/>
                  </a:lnTo>
                  <a:cubicBezTo>
                    <a:pt x="f15" y="f4"/>
                    <a:pt x="f3" y="f16"/>
                    <a:pt x="f17" y="f18"/>
                  </a:cubicBezTo>
                  <a:cubicBezTo>
                    <a:pt x="f19" y="f20"/>
                    <a:pt x="f21" y="f6"/>
                    <a:pt x="f14" y="f6"/>
                  </a:cubicBez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4" name="Google Shape;1641;p37">
              <a:extLst>
                <a:ext uri="{FF2B5EF4-FFF2-40B4-BE49-F238E27FC236}">
                  <a16:creationId xmlns:a16="http://schemas.microsoft.com/office/drawing/2014/main" id="{03384E80-5BC7-13D2-24E1-A931BF2E99E2}"/>
                </a:ext>
              </a:extLst>
            </p:cNvPr>
            <p:cNvSpPr/>
            <p:nvPr/>
          </p:nvSpPr>
          <p:spPr>
            <a:xfrm>
              <a:off x="7366250" y="2753057"/>
              <a:ext cx="23161" cy="21790"/>
            </a:xfrm>
            <a:custGeom>
              <a:avLst/>
              <a:gdLst>
                <a:gd name="f0" fmla="val w"/>
                <a:gd name="f1" fmla="val h"/>
                <a:gd name="f2" fmla="val 0"/>
                <a:gd name="f3" fmla="val 11527"/>
                <a:gd name="f4" fmla="val 10842"/>
                <a:gd name="f5" fmla="val 3948"/>
                <a:gd name="f6" fmla="val 3019"/>
                <a:gd name="f7" fmla="val 2096"/>
                <a:gd name="f8" fmla="val 352"/>
                <a:gd name="f9" fmla="val 1405"/>
                <a:gd name="f10" fmla="val 1054"/>
                <a:gd name="f11" fmla="val 2483"/>
                <a:gd name="f12" fmla="val 4769"/>
                <a:gd name="f13" fmla="val 6174"/>
                <a:gd name="f14" fmla="val 5001"/>
                <a:gd name="f15" fmla="val 9770"/>
                <a:gd name="f16" fmla="val 5716"/>
                <a:gd name="f17" fmla="val 10485"/>
                <a:gd name="f18" fmla="val 6645"/>
                <a:gd name="f19" fmla="val 7573"/>
                <a:gd name="f20" fmla="val 8526"/>
                <a:gd name="f21" fmla="val 9431"/>
                <a:gd name="f22" fmla="val 10122"/>
                <a:gd name="f23" fmla="val 8341"/>
                <a:gd name="f24" fmla="val 6055"/>
                <a:gd name="f25" fmla="val 4650"/>
                <a:gd name="f26" fmla="val 6526"/>
                <a:gd name="f27" fmla="val 5811"/>
                <a:gd name="f28" fmla="val 4876"/>
                <a:gd name="f29" fmla="*/ f0 1 11527"/>
                <a:gd name="f30" fmla="*/ f1 1 10842"/>
                <a:gd name="f31" fmla="val f2"/>
                <a:gd name="f32" fmla="val f3"/>
                <a:gd name="f33" fmla="val f4"/>
                <a:gd name="f34" fmla="+- f33 0 f31"/>
                <a:gd name="f35" fmla="+- f32 0 f31"/>
                <a:gd name="f36" fmla="*/ f35 1 11527"/>
                <a:gd name="f37" fmla="*/ f34 1 10842"/>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1527" h="10842">
                  <a:moveTo>
                    <a:pt x="f5" y="f2"/>
                  </a:moveTo>
                  <a:cubicBezTo>
                    <a:pt x="f6" y="f2"/>
                    <a:pt x="f7" y="f8"/>
                    <a:pt x="f9" y="f10"/>
                  </a:cubicBezTo>
                  <a:cubicBezTo>
                    <a:pt x="f2" y="f11"/>
                    <a:pt x="f2" y="f12"/>
                    <a:pt x="f9" y="f13"/>
                  </a:cubicBezTo>
                  <a:lnTo>
                    <a:pt x="f14" y="f15"/>
                  </a:lnTo>
                  <a:cubicBezTo>
                    <a:pt x="f16" y="f17"/>
                    <a:pt x="f18" y="f4"/>
                    <a:pt x="f19" y="f4"/>
                  </a:cubicBezTo>
                  <a:cubicBezTo>
                    <a:pt x="f20" y="f4"/>
                    <a:pt x="f21" y="f17"/>
                    <a:pt x="f22" y="f15"/>
                  </a:cubicBezTo>
                  <a:cubicBezTo>
                    <a:pt x="f3" y="f23"/>
                    <a:pt x="f3" y="f24"/>
                    <a:pt x="f22" y="f25"/>
                  </a:cubicBezTo>
                  <a:lnTo>
                    <a:pt x="f26" y="f10"/>
                  </a:lnTo>
                  <a:cubicBezTo>
                    <a:pt x="f27" y="f8"/>
                    <a:pt x="f28" y="f2"/>
                    <a:pt x="f5" y="f2"/>
                  </a:cubicBez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5" name="Google Shape;1642;p37">
              <a:extLst>
                <a:ext uri="{FF2B5EF4-FFF2-40B4-BE49-F238E27FC236}">
                  <a16:creationId xmlns:a16="http://schemas.microsoft.com/office/drawing/2014/main" id="{1F72F8CC-0BD8-EB75-4539-9EDC9BF68F92}"/>
                </a:ext>
              </a:extLst>
            </p:cNvPr>
            <p:cNvSpPr/>
            <p:nvPr/>
          </p:nvSpPr>
          <p:spPr>
            <a:xfrm>
              <a:off x="7330625" y="2767678"/>
              <a:ext cx="14502" cy="14447"/>
            </a:xfrm>
            <a:custGeom>
              <a:avLst/>
              <a:gdLst>
                <a:gd name="f0" fmla="val w"/>
                <a:gd name="f1" fmla="val h"/>
                <a:gd name="f2" fmla="val 0"/>
                <a:gd name="f3" fmla="val 7217"/>
                <a:gd name="f4" fmla="val 7189"/>
                <a:gd name="f5" fmla="val 3606"/>
                <a:gd name="f6" fmla="val 2659"/>
                <a:gd name="f7" fmla="val 1760"/>
                <a:gd name="f8" fmla="val 390"/>
                <a:gd name="f9" fmla="val 1048"/>
                <a:gd name="f10" fmla="val 1044"/>
                <a:gd name="f11" fmla="val 405"/>
                <a:gd name="f12" fmla="val 1735"/>
                <a:gd name="f13" fmla="val 2640"/>
                <a:gd name="f14" fmla="val 3593"/>
                <a:gd name="f15" fmla="val 4521"/>
                <a:gd name="f16" fmla="val 5474"/>
                <a:gd name="f17" fmla="val 6164"/>
                <a:gd name="f18" fmla="val 1739"/>
                <a:gd name="f19" fmla="val 6807"/>
                <a:gd name="f20" fmla="val 2668"/>
                <a:gd name="f21" fmla="val 3620"/>
                <a:gd name="f22" fmla="val 4525"/>
                <a:gd name="f23" fmla="val 7165"/>
                <a:gd name="f24" fmla="val 5525"/>
                <a:gd name="f25" fmla="val 6145"/>
                <a:gd name="f26" fmla="val 6811"/>
                <a:gd name="f27" fmla="val 7216"/>
                <a:gd name="f28" fmla="val 4545"/>
                <a:gd name="f29" fmla="val 2688"/>
                <a:gd name="f30" fmla="val 5668"/>
                <a:gd name="f31" fmla="val 568"/>
                <a:gd name="f32" fmla="val 4978"/>
                <a:gd name="f33" fmla="val 187"/>
                <a:gd name="f34" fmla="val 4287"/>
                <a:gd name="f35" fmla="val 68"/>
                <a:gd name="f36" fmla="val 4058"/>
                <a:gd name="f37" fmla="val 22"/>
                <a:gd name="f38" fmla="val 3831"/>
                <a:gd name="f39" fmla="*/ f0 1 7217"/>
                <a:gd name="f40" fmla="*/ f1 1 7189"/>
                <a:gd name="f41" fmla="val f2"/>
                <a:gd name="f42" fmla="val f3"/>
                <a:gd name="f43" fmla="val f4"/>
                <a:gd name="f44" fmla="+- f43 0 f41"/>
                <a:gd name="f45" fmla="+- f42 0 f41"/>
                <a:gd name="f46" fmla="*/ f45 1 7217"/>
                <a:gd name="f47" fmla="*/ f44 1 7189"/>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7217" h="7189">
                  <a:moveTo>
                    <a:pt x="f5" y="f2"/>
                  </a:moveTo>
                  <a:cubicBezTo>
                    <a:pt x="f6" y="f2"/>
                    <a:pt x="f7" y="f8"/>
                    <a:pt x="f9" y="f10"/>
                  </a:cubicBezTo>
                  <a:cubicBezTo>
                    <a:pt x="f11" y="f12"/>
                    <a:pt x="f2" y="f13"/>
                    <a:pt x="f2" y="f14"/>
                  </a:cubicBezTo>
                  <a:cubicBezTo>
                    <a:pt x="f2" y="f15"/>
                    <a:pt x="f11" y="f16"/>
                    <a:pt x="f9" y="f17"/>
                  </a:cubicBezTo>
                  <a:cubicBezTo>
                    <a:pt x="f18" y="f19"/>
                    <a:pt x="f20" y="f4"/>
                    <a:pt x="f21" y="f4"/>
                  </a:cubicBezTo>
                  <a:cubicBezTo>
                    <a:pt x="f22" y="f23"/>
                    <a:pt x="f24" y="f19"/>
                    <a:pt x="f25" y="f17"/>
                  </a:cubicBezTo>
                  <a:cubicBezTo>
                    <a:pt x="f26" y="f16"/>
                    <a:pt x="f27" y="f28"/>
                    <a:pt x="f27" y="f14"/>
                  </a:cubicBezTo>
                  <a:cubicBezTo>
                    <a:pt x="f27" y="f29"/>
                    <a:pt x="f26" y="f12"/>
                    <a:pt x="f25" y="f10"/>
                  </a:cubicBezTo>
                  <a:cubicBezTo>
                    <a:pt x="f30" y="f31"/>
                    <a:pt x="f32" y="f33"/>
                    <a:pt x="f34" y="f35"/>
                  </a:cubicBezTo>
                  <a:cubicBezTo>
                    <a:pt x="f36" y="f37"/>
                    <a:pt x="f38" y="f2"/>
                    <a:pt x="f5" y="f2"/>
                  </a:cubicBez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6" name="Google Shape;1643;p37">
              <a:extLst>
                <a:ext uri="{FF2B5EF4-FFF2-40B4-BE49-F238E27FC236}">
                  <a16:creationId xmlns:a16="http://schemas.microsoft.com/office/drawing/2014/main" id="{8C69D7B5-1B01-E8CB-CEAE-C5B720B0F3BB}"/>
                </a:ext>
              </a:extLst>
            </p:cNvPr>
            <p:cNvSpPr/>
            <p:nvPr/>
          </p:nvSpPr>
          <p:spPr>
            <a:xfrm>
              <a:off x="7054065" y="2535430"/>
              <a:ext cx="14977" cy="58100"/>
            </a:xfrm>
            <a:custGeom>
              <a:avLst/>
              <a:gdLst>
                <a:gd name="f0" fmla="val w"/>
                <a:gd name="f1" fmla="val h"/>
                <a:gd name="f2" fmla="val 0"/>
                <a:gd name="f3" fmla="val 7455"/>
                <a:gd name="f4" fmla="val 28912"/>
                <a:gd name="f5" fmla="val 1"/>
                <a:gd name="f6" fmla="val 3335"/>
                <a:gd name="f7" fmla="val 3240"/>
                <a:gd name="f8" fmla="val 7240"/>
                <a:gd name="f9" fmla="*/ f0 1 7455"/>
                <a:gd name="f10" fmla="*/ f1 1 28912"/>
                <a:gd name="f11" fmla="val f2"/>
                <a:gd name="f12" fmla="val f3"/>
                <a:gd name="f13" fmla="val f4"/>
                <a:gd name="f14" fmla="+- f13 0 f11"/>
                <a:gd name="f15" fmla="+- f12 0 f11"/>
                <a:gd name="f16" fmla="*/ f15 1 7455"/>
                <a:gd name="f17" fmla="*/ f14 1 28912"/>
                <a:gd name="f18" fmla="*/ f11 1 f16"/>
                <a:gd name="f19" fmla="*/ f12 1 f16"/>
                <a:gd name="f20" fmla="*/ f11 1 f17"/>
                <a:gd name="f21" fmla="*/ f13 1 f17"/>
                <a:gd name="f22" fmla="*/ f18 f9 1"/>
                <a:gd name="f23" fmla="*/ f19 f9 1"/>
                <a:gd name="f24" fmla="*/ f21 f10 1"/>
                <a:gd name="f25" fmla="*/ f20 f10 1"/>
              </a:gdLst>
              <a:ahLst/>
              <a:cxnLst>
                <a:cxn ang="3cd4">
                  <a:pos x="hc" y="t"/>
                </a:cxn>
                <a:cxn ang="0">
                  <a:pos x="r" y="vc"/>
                </a:cxn>
                <a:cxn ang="cd4">
                  <a:pos x="hc" y="b"/>
                </a:cxn>
                <a:cxn ang="cd2">
                  <a:pos x="l" y="vc"/>
                </a:cxn>
              </a:cxnLst>
              <a:rect l="f22" t="f25" r="f23" b="f24"/>
              <a:pathLst>
                <a:path w="7455" h="28912">
                  <a:moveTo>
                    <a:pt x="f3" y="f5"/>
                  </a:moveTo>
                  <a:cubicBezTo>
                    <a:pt x="f6" y="f5"/>
                    <a:pt x="f5" y="f7"/>
                    <a:pt x="f5" y="f8"/>
                  </a:cubicBezTo>
                  <a:lnTo>
                    <a:pt x="f5" y="f4"/>
                  </a:lnTo>
                  <a:lnTo>
                    <a:pt x="f3" y="f4"/>
                  </a:lnTo>
                  <a:lnTo>
                    <a:pt x="f3" y="f5"/>
                  </a:lnTo>
                  <a:close/>
                </a:path>
              </a:pathLst>
            </a:custGeom>
            <a:solidFill>
              <a:srgbClr val="03B5BF"/>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7" name="Google Shape;1644;p37">
              <a:extLst>
                <a:ext uri="{FF2B5EF4-FFF2-40B4-BE49-F238E27FC236}">
                  <a16:creationId xmlns:a16="http://schemas.microsoft.com/office/drawing/2014/main" id="{56FC4CF7-268B-A2DE-2C63-663C048DDCC5}"/>
                </a:ext>
              </a:extLst>
            </p:cNvPr>
            <p:cNvSpPr/>
            <p:nvPr/>
          </p:nvSpPr>
          <p:spPr>
            <a:xfrm>
              <a:off x="7207191" y="2694791"/>
              <a:ext cx="94027" cy="152951"/>
            </a:xfrm>
            <a:custGeom>
              <a:avLst/>
              <a:gdLst>
                <a:gd name="f0" fmla="val w"/>
                <a:gd name="f1" fmla="val h"/>
                <a:gd name="f2" fmla="val 0"/>
                <a:gd name="f3" fmla="val 46796"/>
                <a:gd name="f4" fmla="val 76111"/>
                <a:gd name="f5" fmla="val 3597"/>
                <a:gd name="f6" fmla="val 1596"/>
                <a:gd name="f7" fmla="val 1"/>
                <a:gd name="f8" fmla="val 3596"/>
                <a:gd name="f9" fmla="val 18242"/>
                <a:gd name="f10" fmla="val 20242"/>
                <a:gd name="f11" fmla="val 21838"/>
                <a:gd name="f12" fmla="val 25363"/>
                <a:gd name="f13" fmla="val 72515"/>
                <a:gd name="f14" fmla="val 74491"/>
                <a:gd name="f15" fmla="val 26959"/>
                <a:gd name="f16" fmla="val 28959"/>
                <a:gd name="f17" fmla="val 43176"/>
                <a:gd name="f18" fmla="val 45177"/>
                <a:gd name="f19" fmla="val 68657"/>
                <a:gd name="f20" fmla="val 35961"/>
                <a:gd name="f21" fmla="val 35946"/>
                <a:gd name="f22" fmla="val 35931"/>
                <a:gd name="f23" fmla="val 35917"/>
                <a:gd name="f24" fmla="val 33960"/>
                <a:gd name="f25" fmla="val 32388"/>
                <a:gd name="f26" fmla="val 67070"/>
                <a:gd name="f27" fmla="val 65085"/>
                <a:gd name="f28" fmla="val 21647"/>
                <a:gd name="f29" fmla="val 17670"/>
                <a:gd name="f30" fmla="val 29126"/>
                <a:gd name="f31" fmla="val 14432"/>
                <a:gd name="f32" fmla="val 25149"/>
                <a:gd name="f33" fmla="val 11027"/>
                <a:gd name="f34" fmla="val 9050"/>
                <a:gd name="f35" fmla="val 7431"/>
                <a:gd name="f36" fmla="val 12812"/>
                <a:gd name="f37" fmla="val 10812"/>
                <a:gd name="f38" fmla="*/ f0 1 46796"/>
                <a:gd name="f39" fmla="*/ f1 1 76111"/>
                <a:gd name="f40" fmla="val f2"/>
                <a:gd name="f41" fmla="val f3"/>
                <a:gd name="f42" fmla="val f4"/>
                <a:gd name="f43" fmla="+- f42 0 f40"/>
                <a:gd name="f44" fmla="+- f41 0 f40"/>
                <a:gd name="f45" fmla="*/ f44 1 46796"/>
                <a:gd name="f46" fmla="*/ f43 1 76111"/>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46796" h="76111">
                  <a:moveTo>
                    <a:pt x="f5" y="f2"/>
                  </a:moveTo>
                  <a:cubicBezTo>
                    <a:pt x="f6" y="f2"/>
                    <a:pt x="f7" y="f6"/>
                    <a:pt x="f7" y="f8"/>
                  </a:cubicBezTo>
                  <a:lnTo>
                    <a:pt x="f7" y="f9"/>
                  </a:lnTo>
                  <a:cubicBezTo>
                    <a:pt x="f7" y="f10"/>
                    <a:pt x="f6" y="f11"/>
                    <a:pt x="f5" y="f11"/>
                  </a:cubicBezTo>
                  <a:lnTo>
                    <a:pt x="f12" y="f11"/>
                  </a:lnTo>
                  <a:lnTo>
                    <a:pt x="f12" y="f13"/>
                  </a:lnTo>
                  <a:cubicBezTo>
                    <a:pt x="f12" y="f14"/>
                    <a:pt x="f15" y="f4"/>
                    <a:pt x="f16" y="f4"/>
                  </a:cubicBezTo>
                  <a:lnTo>
                    <a:pt x="f17" y="f4"/>
                  </a:lnTo>
                  <a:cubicBezTo>
                    <a:pt x="f18" y="f4"/>
                    <a:pt x="f3" y="f14"/>
                    <a:pt x="f3" y="f13"/>
                  </a:cubicBezTo>
                  <a:lnTo>
                    <a:pt x="f3" y="f19"/>
                  </a:lnTo>
                  <a:lnTo>
                    <a:pt x="f20" y="f19"/>
                  </a:lnTo>
                  <a:cubicBezTo>
                    <a:pt x="f21" y="f19"/>
                    <a:pt x="f22" y="f19"/>
                    <a:pt x="f23" y="f19"/>
                  </a:cubicBezTo>
                  <a:cubicBezTo>
                    <a:pt x="f24" y="f19"/>
                    <a:pt x="f25" y="f26"/>
                    <a:pt x="f25" y="f27"/>
                  </a:cubicBezTo>
                  <a:lnTo>
                    <a:pt x="f25" y="f28"/>
                  </a:lnTo>
                  <a:cubicBezTo>
                    <a:pt x="f25" y="f29"/>
                    <a:pt x="f30" y="f31"/>
                    <a:pt x="f32" y="f31"/>
                  </a:cubicBezTo>
                  <a:lnTo>
                    <a:pt x="f33" y="f31"/>
                  </a:lnTo>
                  <a:cubicBezTo>
                    <a:pt x="f34" y="f31"/>
                    <a:pt x="f35" y="f36"/>
                    <a:pt x="f35" y="f37"/>
                  </a:cubicBezTo>
                  <a:lnTo>
                    <a:pt x="f35" y="f2"/>
                  </a:ln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8" name="Google Shape;1645;p37">
              <a:extLst>
                <a:ext uri="{FF2B5EF4-FFF2-40B4-BE49-F238E27FC236}">
                  <a16:creationId xmlns:a16="http://schemas.microsoft.com/office/drawing/2014/main" id="{E8A39F45-EE4B-8A20-C011-C9BF8FF84511}"/>
                </a:ext>
              </a:extLst>
            </p:cNvPr>
            <p:cNvSpPr/>
            <p:nvPr/>
          </p:nvSpPr>
          <p:spPr>
            <a:xfrm>
              <a:off x="7257318" y="2643740"/>
              <a:ext cx="14977" cy="50822"/>
            </a:xfrm>
            <a:custGeom>
              <a:avLst/>
              <a:gdLst>
                <a:gd name="f0" fmla="val w"/>
                <a:gd name="f1" fmla="val h"/>
                <a:gd name="f2" fmla="val 0"/>
                <a:gd name="f3" fmla="val 7455"/>
                <a:gd name="f4" fmla="val 25291"/>
                <a:gd name="f5" fmla="val 3596"/>
                <a:gd name="f6" fmla="val 1620"/>
                <a:gd name="f7" fmla="val 1619"/>
                <a:gd name="f8" fmla="val 3620"/>
                <a:gd name="f9" fmla="val 4120"/>
                <a:gd name="f10" fmla="val 7454"/>
                <a:gd name="f11" fmla="val 22076"/>
                <a:gd name="f12" fmla="val 18075"/>
                <a:gd name="f13" fmla="*/ f0 1 7455"/>
                <a:gd name="f14" fmla="*/ f1 1 25291"/>
                <a:gd name="f15" fmla="val f2"/>
                <a:gd name="f16" fmla="val f3"/>
                <a:gd name="f17" fmla="val f4"/>
                <a:gd name="f18" fmla="+- f17 0 f15"/>
                <a:gd name="f19" fmla="+- f16 0 f15"/>
                <a:gd name="f20" fmla="*/ f19 1 7455"/>
                <a:gd name="f21" fmla="*/ f18 1 25291"/>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455" h="25291">
                  <a:moveTo>
                    <a:pt x="f5" y="f2"/>
                  </a:moveTo>
                  <a:cubicBezTo>
                    <a:pt x="f6" y="f2"/>
                    <a:pt x="f2" y="f7"/>
                    <a:pt x="f2" y="f8"/>
                  </a:cubicBezTo>
                  <a:lnTo>
                    <a:pt x="f2" y="f4"/>
                  </a:lnTo>
                  <a:cubicBezTo>
                    <a:pt x="f9" y="f4"/>
                    <a:pt x="f10" y="f11"/>
                    <a:pt x="f10" y="f12"/>
                  </a:cubicBezTo>
                  <a:lnTo>
                    <a:pt x="f10" y="f2"/>
                  </a:ln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29" name="Google Shape;1646;p37">
              <a:extLst>
                <a:ext uri="{FF2B5EF4-FFF2-40B4-BE49-F238E27FC236}">
                  <a16:creationId xmlns:a16="http://schemas.microsoft.com/office/drawing/2014/main" id="{EACE8AD4-7247-A0D7-CA46-B44C83C73BE6}"/>
                </a:ext>
              </a:extLst>
            </p:cNvPr>
            <p:cNvSpPr/>
            <p:nvPr/>
          </p:nvSpPr>
          <p:spPr>
            <a:xfrm>
              <a:off x="7207191" y="2694791"/>
              <a:ext cx="94027" cy="152951"/>
            </a:xfrm>
            <a:custGeom>
              <a:avLst/>
              <a:gdLst>
                <a:gd name="f0" fmla="val w"/>
                <a:gd name="f1" fmla="val h"/>
                <a:gd name="f2" fmla="val 0"/>
                <a:gd name="f3" fmla="val 46796"/>
                <a:gd name="f4" fmla="val 76111"/>
                <a:gd name="f5" fmla="val 3597"/>
                <a:gd name="f6" fmla="val 1596"/>
                <a:gd name="f7" fmla="val 1"/>
                <a:gd name="f8" fmla="val 3596"/>
                <a:gd name="f9" fmla="val 18242"/>
                <a:gd name="f10" fmla="val 20242"/>
                <a:gd name="f11" fmla="val 21838"/>
                <a:gd name="f12" fmla="val 25363"/>
                <a:gd name="f13" fmla="val 72515"/>
                <a:gd name="f14" fmla="val 74491"/>
                <a:gd name="f15" fmla="val 26959"/>
                <a:gd name="f16" fmla="val 28959"/>
                <a:gd name="f17" fmla="val 43176"/>
                <a:gd name="f18" fmla="val 45177"/>
                <a:gd name="f19" fmla="val 68657"/>
                <a:gd name="f20" fmla="val 35961"/>
                <a:gd name="f21" fmla="val 35946"/>
                <a:gd name="f22" fmla="val 35931"/>
                <a:gd name="f23" fmla="val 35917"/>
                <a:gd name="f24" fmla="val 33960"/>
                <a:gd name="f25" fmla="val 32388"/>
                <a:gd name="f26" fmla="val 67070"/>
                <a:gd name="f27" fmla="val 65085"/>
                <a:gd name="f28" fmla="val 21647"/>
                <a:gd name="f29" fmla="val 17670"/>
                <a:gd name="f30" fmla="val 29126"/>
                <a:gd name="f31" fmla="val 14432"/>
                <a:gd name="f32" fmla="val 25149"/>
                <a:gd name="f33" fmla="val 11027"/>
                <a:gd name="f34" fmla="val 9050"/>
                <a:gd name="f35" fmla="val 7431"/>
                <a:gd name="f36" fmla="val 12812"/>
                <a:gd name="f37" fmla="val 10812"/>
                <a:gd name="f38" fmla="*/ f0 1 46796"/>
                <a:gd name="f39" fmla="*/ f1 1 76111"/>
                <a:gd name="f40" fmla="val f2"/>
                <a:gd name="f41" fmla="val f3"/>
                <a:gd name="f42" fmla="val f4"/>
                <a:gd name="f43" fmla="+- f42 0 f40"/>
                <a:gd name="f44" fmla="+- f41 0 f40"/>
                <a:gd name="f45" fmla="*/ f44 1 46796"/>
                <a:gd name="f46" fmla="*/ f43 1 76111"/>
                <a:gd name="f47" fmla="*/ f40 1 f45"/>
                <a:gd name="f48" fmla="*/ f41 1 f45"/>
                <a:gd name="f49" fmla="*/ f40 1 f46"/>
                <a:gd name="f50" fmla="*/ f42 1 f46"/>
                <a:gd name="f51" fmla="*/ f47 f38 1"/>
                <a:gd name="f52" fmla="*/ f48 f38 1"/>
                <a:gd name="f53" fmla="*/ f50 f39 1"/>
                <a:gd name="f54" fmla="*/ f49 f39 1"/>
              </a:gdLst>
              <a:ahLst/>
              <a:cxnLst>
                <a:cxn ang="3cd4">
                  <a:pos x="hc" y="t"/>
                </a:cxn>
                <a:cxn ang="0">
                  <a:pos x="r" y="vc"/>
                </a:cxn>
                <a:cxn ang="cd4">
                  <a:pos x="hc" y="b"/>
                </a:cxn>
                <a:cxn ang="cd2">
                  <a:pos x="l" y="vc"/>
                </a:cxn>
              </a:cxnLst>
              <a:rect l="f51" t="f54" r="f52" b="f53"/>
              <a:pathLst>
                <a:path w="46796" h="76111">
                  <a:moveTo>
                    <a:pt x="f5" y="f2"/>
                  </a:moveTo>
                  <a:cubicBezTo>
                    <a:pt x="f6" y="f2"/>
                    <a:pt x="f7" y="f6"/>
                    <a:pt x="f7" y="f8"/>
                  </a:cubicBezTo>
                  <a:lnTo>
                    <a:pt x="f7" y="f9"/>
                  </a:lnTo>
                  <a:cubicBezTo>
                    <a:pt x="f7" y="f10"/>
                    <a:pt x="f6" y="f11"/>
                    <a:pt x="f5" y="f11"/>
                  </a:cubicBezTo>
                  <a:lnTo>
                    <a:pt x="f12" y="f11"/>
                  </a:lnTo>
                  <a:lnTo>
                    <a:pt x="f12" y="f13"/>
                  </a:lnTo>
                  <a:cubicBezTo>
                    <a:pt x="f12" y="f14"/>
                    <a:pt x="f15" y="f4"/>
                    <a:pt x="f16" y="f4"/>
                  </a:cubicBezTo>
                  <a:lnTo>
                    <a:pt x="f17" y="f4"/>
                  </a:lnTo>
                  <a:cubicBezTo>
                    <a:pt x="f18" y="f4"/>
                    <a:pt x="f3" y="f14"/>
                    <a:pt x="f3" y="f13"/>
                  </a:cubicBezTo>
                  <a:lnTo>
                    <a:pt x="f3" y="f19"/>
                  </a:lnTo>
                  <a:lnTo>
                    <a:pt x="f20" y="f19"/>
                  </a:lnTo>
                  <a:cubicBezTo>
                    <a:pt x="f21" y="f19"/>
                    <a:pt x="f22" y="f19"/>
                    <a:pt x="f23" y="f19"/>
                  </a:cubicBezTo>
                  <a:cubicBezTo>
                    <a:pt x="f24" y="f19"/>
                    <a:pt x="f25" y="f26"/>
                    <a:pt x="f25" y="f27"/>
                  </a:cubicBezTo>
                  <a:lnTo>
                    <a:pt x="f25" y="f28"/>
                  </a:lnTo>
                  <a:cubicBezTo>
                    <a:pt x="f25" y="f29"/>
                    <a:pt x="f30" y="f31"/>
                    <a:pt x="f32" y="f31"/>
                  </a:cubicBezTo>
                  <a:lnTo>
                    <a:pt x="f33" y="f31"/>
                  </a:lnTo>
                  <a:cubicBezTo>
                    <a:pt x="f34" y="f31"/>
                    <a:pt x="f35" y="f36"/>
                    <a:pt x="f35" y="f37"/>
                  </a:cubicBezTo>
                  <a:lnTo>
                    <a:pt x="f35" y="f2"/>
                  </a:lnTo>
                  <a:close/>
                </a:path>
              </a:pathLst>
            </a:custGeom>
            <a:solidFill>
              <a:srgbClr val="FFFFFF">
                <a:alpha val="21350"/>
              </a:srgbClr>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0" name="Google Shape;1647;p37">
              <a:extLst>
                <a:ext uri="{FF2B5EF4-FFF2-40B4-BE49-F238E27FC236}">
                  <a16:creationId xmlns:a16="http://schemas.microsoft.com/office/drawing/2014/main" id="{C02D38C1-F425-8F92-8B1E-A782EDCEF30C}"/>
                </a:ext>
              </a:extLst>
            </p:cNvPr>
            <p:cNvSpPr/>
            <p:nvPr/>
          </p:nvSpPr>
          <p:spPr>
            <a:xfrm>
              <a:off x="7257318" y="2643740"/>
              <a:ext cx="14977" cy="50822"/>
            </a:xfrm>
            <a:custGeom>
              <a:avLst/>
              <a:gdLst>
                <a:gd name="f0" fmla="val w"/>
                <a:gd name="f1" fmla="val h"/>
                <a:gd name="f2" fmla="val 0"/>
                <a:gd name="f3" fmla="val 7455"/>
                <a:gd name="f4" fmla="val 25291"/>
                <a:gd name="f5" fmla="val 3596"/>
                <a:gd name="f6" fmla="val 1620"/>
                <a:gd name="f7" fmla="val 1619"/>
                <a:gd name="f8" fmla="val 3620"/>
                <a:gd name="f9" fmla="val 4120"/>
                <a:gd name="f10" fmla="val 7454"/>
                <a:gd name="f11" fmla="val 22076"/>
                <a:gd name="f12" fmla="val 18075"/>
                <a:gd name="f13" fmla="*/ f0 1 7455"/>
                <a:gd name="f14" fmla="*/ f1 1 25291"/>
                <a:gd name="f15" fmla="val f2"/>
                <a:gd name="f16" fmla="val f3"/>
                <a:gd name="f17" fmla="val f4"/>
                <a:gd name="f18" fmla="+- f17 0 f15"/>
                <a:gd name="f19" fmla="+- f16 0 f15"/>
                <a:gd name="f20" fmla="*/ f19 1 7455"/>
                <a:gd name="f21" fmla="*/ f18 1 25291"/>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7455" h="25291">
                  <a:moveTo>
                    <a:pt x="f5" y="f2"/>
                  </a:moveTo>
                  <a:cubicBezTo>
                    <a:pt x="f6" y="f2"/>
                    <a:pt x="f2" y="f7"/>
                    <a:pt x="f2" y="f8"/>
                  </a:cubicBezTo>
                  <a:lnTo>
                    <a:pt x="f2" y="f4"/>
                  </a:lnTo>
                  <a:cubicBezTo>
                    <a:pt x="f9" y="f4"/>
                    <a:pt x="f10" y="f11"/>
                    <a:pt x="f10" y="f12"/>
                  </a:cubicBezTo>
                  <a:lnTo>
                    <a:pt x="f10" y="f2"/>
                  </a:lnTo>
                  <a:close/>
                </a:path>
              </a:pathLst>
            </a:custGeom>
            <a:solidFill>
              <a:srgbClr val="FFFFFF">
                <a:alpha val="21350"/>
              </a:srgbClr>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1" name="Google Shape;1648;p37">
              <a:extLst>
                <a:ext uri="{FF2B5EF4-FFF2-40B4-BE49-F238E27FC236}">
                  <a16:creationId xmlns:a16="http://schemas.microsoft.com/office/drawing/2014/main" id="{145AB730-AA2C-4691-DC04-D39C37B5478E}"/>
                </a:ext>
              </a:extLst>
            </p:cNvPr>
            <p:cNvSpPr/>
            <p:nvPr/>
          </p:nvSpPr>
          <p:spPr>
            <a:xfrm>
              <a:off x="7058564" y="2535475"/>
              <a:ext cx="446656" cy="58055"/>
            </a:xfrm>
            <a:custGeom>
              <a:avLst/>
              <a:gdLst>
                <a:gd name="f0" fmla="val w"/>
                <a:gd name="f1" fmla="val h"/>
                <a:gd name="f2" fmla="val 0"/>
                <a:gd name="f3" fmla="val 222285"/>
                <a:gd name="f4" fmla="val 28888"/>
                <a:gd name="f5" fmla="val 5645"/>
                <a:gd name="f6" fmla="val 1"/>
                <a:gd name="f7" fmla="val 9741"/>
                <a:gd name="f8" fmla="val 7240"/>
                <a:gd name="f9" fmla="val 3239"/>
                <a:gd name="f10" fmla="val 219022"/>
                <a:gd name="f11" fmla="val 215045"/>
                <a:gd name="f12" fmla="*/ f0 1 222285"/>
                <a:gd name="f13" fmla="*/ f1 1 28888"/>
                <a:gd name="f14" fmla="val f2"/>
                <a:gd name="f15" fmla="val f3"/>
                <a:gd name="f16" fmla="val f4"/>
                <a:gd name="f17" fmla="+- f16 0 f14"/>
                <a:gd name="f18" fmla="+- f15 0 f14"/>
                <a:gd name="f19" fmla="*/ f18 1 222285"/>
                <a:gd name="f20" fmla="*/ f17 1 28888"/>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222285" h="28888">
                  <a:moveTo>
                    <a:pt x="f5" y="f6"/>
                  </a:moveTo>
                  <a:lnTo>
                    <a:pt x="f2" y="f7"/>
                  </a:lnTo>
                  <a:lnTo>
                    <a:pt x="f5" y="f4"/>
                  </a:lnTo>
                  <a:lnTo>
                    <a:pt x="f3" y="f4"/>
                  </a:lnTo>
                  <a:lnTo>
                    <a:pt x="f3" y="f8"/>
                  </a:lnTo>
                  <a:cubicBezTo>
                    <a:pt x="f3" y="f9"/>
                    <a:pt x="f10" y="f6"/>
                    <a:pt x="f11" y="f6"/>
                  </a:cubicBezTo>
                  <a:close/>
                </a:path>
              </a:pathLst>
            </a:custGeom>
            <a:solidFill>
              <a:srgbClr val="03B5BF"/>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2" name="Google Shape;1649;p37">
              <a:extLst>
                <a:ext uri="{FF2B5EF4-FFF2-40B4-BE49-F238E27FC236}">
                  <a16:creationId xmlns:a16="http://schemas.microsoft.com/office/drawing/2014/main" id="{C5C849AB-138B-9107-48CC-B1D5BEDB9DBF}"/>
                </a:ext>
              </a:extLst>
            </p:cNvPr>
            <p:cNvSpPr/>
            <p:nvPr/>
          </p:nvSpPr>
          <p:spPr>
            <a:xfrm>
              <a:off x="7090979" y="2505693"/>
              <a:ext cx="22018" cy="48673"/>
            </a:xfrm>
            <a:custGeom>
              <a:avLst/>
              <a:gdLst>
                <a:gd name="f0" fmla="val w"/>
                <a:gd name="f1" fmla="val h"/>
                <a:gd name="f2" fmla="val 0"/>
                <a:gd name="f3" fmla="val 10956"/>
                <a:gd name="f4" fmla="val 24220"/>
                <a:gd name="f5" fmla="val 3645"/>
                <a:gd name="f6" fmla="val 1"/>
                <a:gd name="f7" fmla="val 7311"/>
                <a:gd name="f8" fmla="val 24219"/>
                <a:gd name="f9" fmla="val 21957"/>
                <a:gd name="f10" fmla="val 3263"/>
                <a:gd name="f11" fmla="val 7693"/>
                <a:gd name="f12" fmla="*/ f0 1 10956"/>
                <a:gd name="f13" fmla="*/ f1 1 24220"/>
                <a:gd name="f14" fmla="val f2"/>
                <a:gd name="f15" fmla="val f3"/>
                <a:gd name="f16" fmla="val f4"/>
                <a:gd name="f17" fmla="+- f16 0 f14"/>
                <a:gd name="f18" fmla="+- f15 0 f14"/>
                <a:gd name="f19" fmla="*/ f18 1 10956"/>
                <a:gd name="f20" fmla="*/ f17 1 24220"/>
                <a:gd name="f21" fmla="*/ f14 1 f19"/>
                <a:gd name="f22" fmla="*/ f15 1 f19"/>
                <a:gd name="f23" fmla="*/ f14 1 f20"/>
                <a:gd name="f24" fmla="*/ f16 1 f20"/>
                <a:gd name="f25" fmla="*/ f21 f12 1"/>
                <a:gd name="f26" fmla="*/ f22 f12 1"/>
                <a:gd name="f27" fmla="*/ f24 f13 1"/>
                <a:gd name="f28" fmla="*/ f23 f13 1"/>
              </a:gdLst>
              <a:ahLst/>
              <a:cxnLst>
                <a:cxn ang="3cd4">
                  <a:pos x="hc" y="t"/>
                </a:cxn>
                <a:cxn ang="0">
                  <a:pos x="r" y="vc"/>
                </a:cxn>
                <a:cxn ang="cd4">
                  <a:pos x="hc" y="b"/>
                </a:cxn>
                <a:cxn ang="cd2">
                  <a:pos x="l" y="vc"/>
                </a:cxn>
              </a:cxnLst>
              <a:rect l="f25" t="f28" r="f26" b="f27"/>
              <a:pathLst>
                <a:path w="10956" h="24220">
                  <a:moveTo>
                    <a:pt x="f5" y="f2"/>
                  </a:moveTo>
                  <a:lnTo>
                    <a:pt x="f6" y="f7"/>
                  </a:lnTo>
                  <a:lnTo>
                    <a:pt x="f6" y="f8"/>
                  </a:lnTo>
                  <a:lnTo>
                    <a:pt x="f3" y="f9"/>
                  </a:lnTo>
                  <a:lnTo>
                    <a:pt x="f3" y="f7"/>
                  </a:lnTo>
                  <a:cubicBezTo>
                    <a:pt x="f3" y="f10"/>
                    <a:pt x="f11" y="f2"/>
                    <a:pt x="f5" y="f2"/>
                  </a:cubicBezTo>
                  <a:close/>
                </a:path>
              </a:pathLst>
            </a:custGeom>
            <a:solidFill>
              <a:srgbClr val="552F26"/>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3" name="Google Shape;1650;p37">
              <a:extLst>
                <a:ext uri="{FF2B5EF4-FFF2-40B4-BE49-F238E27FC236}">
                  <a16:creationId xmlns:a16="http://schemas.microsoft.com/office/drawing/2014/main" id="{410DEF81-F91D-C450-F97C-4CE7A958541B}"/>
                </a:ext>
              </a:extLst>
            </p:cNvPr>
            <p:cNvSpPr/>
            <p:nvPr/>
          </p:nvSpPr>
          <p:spPr>
            <a:xfrm>
              <a:off x="7083079" y="2505117"/>
              <a:ext cx="29910" cy="59820"/>
            </a:xfrm>
            <a:custGeom>
              <a:avLst/>
              <a:gdLst>
                <a:gd name="f0" fmla="val w"/>
                <a:gd name="f1" fmla="val h"/>
                <a:gd name="f2" fmla="val 0"/>
                <a:gd name="f3" fmla="val 14885"/>
                <a:gd name="f4" fmla="val 29766"/>
                <a:gd name="f5" fmla="val 7454"/>
                <a:gd name="f6" fmla="val 3335"/>
                <a:gd name="f7" fmla="val 1"/>
                <a:gd name="f8" fmla="val 3334"/>
                <a:gd name="f9" fmla="val 22362"/>
                <a:gd name="f10" fmla="val 25315"/>
                <a:gd name="f11" fmla="val 2263"/>
                <a:gd name="f12" fmla="val 28530"/>
                <a:gd name="f13" fmla="val 5073"/>
                <a:gd name="f14" fmla="val 29387"/>
                <a:gd name="f15" fmla="val 5889"/>
                <a:gd name="f16" fmla="val 29645"/>
                <a:gd name="f17" fmla="val 6694"/>
                <a:gd name="f18" fmla="val 7471"/>
                <a:gd name="f19" fmla="val 11569"/>
                <a:gd name="f20" fmla="val 26422"/>
                <a:gd name="f21" fmla="val 22338"/>
                <a:gd name="f22" fmla="val 10788"/>
                <a:gd name="f23" fmla="val 19004"/>
                <a:gd name="f24" fmla="val 14884"/>
                <a:gd name="f25" fmla="*/ f0 1 14885"/>
                <a:gd name="f26" fmla="*/ f1 1 29766"/>
                <a:gd name="f27" fmla="val f2"/>
                <a:gd name="f28" fmla="val f3"/>
                <a:gd name="f29" fmla="val f4"/>
                <a:gd name="f30" fmla="+- f29 0 f27"/>
                <a:gd name="f31" fmla="+- f28 0 f27"/>
                <a:gd name="f32" fmla="*/ f31 1 14885"/>
                <a:gd name="f33" fmla="*/ f30 1 29766"/>
                <a:gd name="f34" fmla="*/ f27 1 f32"/>
                <a:gd name="f35" fmla="*/ f28 1 f32"/>
                <a:gd name="f36" fmla="*/ f27 1 f33"/>
                <a:gd name="f37" fmla="*/ f29 1 f33"/>
                <a:gd name="f38" fmla="*/ f34 f25 1"/>
                <a:gd name="f39" fmla="*/ f35 f25 1"/>
                <a:gd name="f40" fmla="*/ f37 f26 1"/>
                <a:gd name="f41" fmla="*/ f36 f26 1"/>
              </a:gdLst>
              <a:ahLst/>
              <a:cxnLst>
                <a:cxn ang="3cd4">
                  <a:pos x="hc" y="t"/>
                </a:cxn>
                <a:cxn ang="0">
                  <a:pos x="r" y="vc"/>
                </a:cxn>
                <a:cxn ang="cd4">
                  <a:pos x="hc" y="b"/>
                </a:cxn>
                <a:cxn ang="cd2">
                  <a:pos x="l" y="vc"/>
                </a:cxn>
              </a:cxnLst>
              <a:rect l="f38" t="f41" r="f39" b="f40"/>
              <a:pathLst>
                <a:path w="14885" h="29766">
                  <a:moveTo>
                    <a:pt x="f5" y="f2"/>
                  </a:moveTo>
                  <a:cubicBezTo>
                    <a:pt x="f6" y="f2"/>
                    <a:pt x="f7" y="f8"/>
                    <a:pt x="f7" y="f5"/>
                  </a:cubicBezTo>
                  <a:lnTo>
                    <a:pt x="f7" y="f9"/>
                  </a:lnTo>
                  <a:cubicBezTo>
                    <a:pt x="f7" y="f10"/>
                    <a:pt x="f11" y="f12"/>
                    <a:pt x="f13" y="f14"/>
                  </a:cubicBezTo>
                  <a:cubicBezTo>
                    <a:pt x="f15" y="f16"/>
                    <a:pt x="f17" y="f4"/>
                    <a:pt x="f18" y="f4"/>
                  </a:cubicBezTo>
                  <a:cubicBezTo>
                    <a:pt x="f19" y="f4"/>
                    <a:pt x="f3" y="f20"/>
                    <a:pt x="f3" y="f21"/>
                  </a:cubicBezTo>
                  <a:cubicBezTo>
                    <a:pt x="f22" y="f21"/>
                    <a:pt x="f5" y="f23"/>
                    <a:pt x="f5" y="f24"/>
                  </a:cubicBezTo>
                  <a:lnTo>
                    <a:pt x="f5" y="f2"/>
                  </a:lnTo>
                  <a:close/>
                </a:path>
              </a:pathLst>
            </a:custGeom>
            <a:solidFill>
              <a:srgbClr val="552F26"/>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4" name="Google Shape;1651;p37">
              <a:extLst>
                <a:ext uri="{FF2B5EF4-FFF2-40B4-BE49-F238E27FC236}">
                  <a16:creationId xmlns:a16="http://schemas.microsoft.com/office/drawing/2014/main" id="{02CE39D9-8A8B-8065-0E04-7C2D68454CC3}"/>
                </a:ext>
              </a:extLst>
            </p:cNvPr>
            <p:cNvSpPr/>
            <p:nvPr/>
          </p:nvSpPr>
          <p:spPr>
            <a:xfrm>
              <a:off x="7454399" y="2505693"/>
              <a:ext cx="22018" cy="48673"/>
            </a:xfrm>
            <a:custGeom>
              <a:avLst/>
              <a:gdLst>
                <a:gd name="f0" fmla="val w"/>
                <a:gd name="f1" fmla="val h"/>
                <a:gd name="f2" fmla="val 0"/>
                <a:gd name="f3" fmla="val 10956"/>
                <a:gd name="f4" fmla="val 24220"/>
                <a:gd name="f5" fmla="val 3644"/>
                <a:gd name="f6" fmla="val 1"/>
                <a:gd name="f7" fmla="val 7311"/>
                <a:gd name="f8" fmla="val 24219"/>
                <a:gd name="f9" fmla="val 10955"/>
                <a:gd name="f10" fmla="val 21957"/>
                <a:gd name="f11" fmla="val 3263"/>
                <a:gd name="f12" fmla="val 7669"/>
                <a:gd name="f13" fmla="*/ f0 1 10956"/>
                <a:gd name="f14" fmla="*/ f1 1 24220"/>
                <a:gd name="f15" fmla="val f2"/>
                <a:gd name="f16" fmla="val f3"/>
                <a:gd name="f17" fmla="val f4"/>
                <a:gd name="f18" fmla="+- f17 0 f15"/>
                <a:gd name="f19" fmla="+- f16 0 f15"/>
                <a:gd name="f20" fmla="*/ f19 1 10956"/>
                <a:gd name="f21" fmla="*/ f18 1 24220"/>
                <a:gd name="f22" fmla="*/ f15 1 f20"/>
                <a:gd name="f23" fmla="*/ f16 1 f20"/>
                <a:gd name="f24" fmla="*/ f15 1 f21"/>
                <a:gd name="f25" fmla="*/ f17 1 f21"/>
                <a:gd name="f26" fmla="*/ f22 f13 1"/>
                <a:gd name="f27" fmla="*/ f23 f13 1"/>
                <a:gd name="f28" fmla="*/ f25 f14 1"/>
                <a:gd name="f29" fmla="*/ f24 f14 1"/>
              </a:gdLst>
              <a:ahLst/>
              <a:cxnLst>
                <a:cxn ang="3cd4">
                  <a:pos x="hc" y="t"/>
                </a:cxn>
                <a:cxn ang="0">
                  <a:pos x="r" y="vc"/>
                </a:cxn>
                <a:cxn ang="cd4">
                  <a:pos x="hc" y="b"/>
                </a:cxn>
                <a:cxn ang="cd2">
                  <a:pos x="l" y="vc"/>
                </a:cxn>
              </a:cxnLst>
              <a:rect l="f26" t="f29" r="f27" b="f28"/>
              <a:pathLst>
                <a:path w="10956" h="24220">
                  <a:moveTo>
                    <a:pt x="f5" y="f2"/>
                  </a:moveTo>
                  <a:lnTo>
                    <a:pt x="f6" y="f7"/>
                  </a:lnTo>
                  <a:lnTo>
                    <a:pt x="f6" y="f8"/>
                  </a:lnTo>
                  <a:lnTo>
                    <a:pt x="f9" y="f10"/>
                  </a:lnTo>
                  <a:lnTo>
                    <a:pt x="f9" y="f7"/>
                  </a:lnTo>
                  <a:cubicBezTo>
                    <a:pt x="f9" y="f11"/>
                    <a:pt x="f12" y="f2"/>
                    <a:pt x="f5" y="f2"/>
                  </a:cubicBezTo>
                  <a:close/>
                </a:path>
              </a:pathLst>
            </a:custGeom>
            <a:solidFill>
              <a:srgbClr val="552F26"/>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5" name="Google Shape;1652;p37">
              <a:extLst>
                <a:ext uri="{FF2B5EF4-FFF2-40B4-BE49-F238E27FC236}">
                  <a16:creationId xmlns:a16="http://schemas.microsoft.com/office/drawing/2014/main" id="{335FEDF9-0E16-1A31-A1C4-EE261C6D85E2}"/>
                </a:ext>
              </a:extLst>
            </p:cNvPr>
            <p:cNvSpPr/>
            <p:nvPr/>
          </p:nvSpPr>
          <p:spPr>
            <a:xfrm>
              <a:off x="7446498" y="2505117"/>
              <a:ext cx="29910" cy="59820"/>
            </a:xfrm>
            <a:custGeom>
              <a:avLst/>
              <a:gdLst>
                <a:gd name="f0" fmla="val w"/>
                <a:gd name="f1" fmla="val h"/>
                <a:gd name="f2" fmla="val 0"/>
                <a:gd name="f3" fmla="val 14885"/>
                <a:gd name="f4" fmla="val 29766"/>
                <a:gd name="f5" fmla="val 7454"/>
                <a:gd name="f6" fmla="val 3334"/>
                <a:gd name="f7" fmla="val 22362"/>
                <a:gd name="f8" fmla="val 25315"/>
                <a:gd name="f9" fmla="val 2263"/>
                <a:gd name="f10" fmla="val 28530"/>
                <a:gd name="f11" fmla="val 5073"/>
                <a:gd name="f12" fmla="val 29387"/>
                <a:gd name="f13" fmla="val 5889"/>
                <a:gd name="f14" fmla="val 29645"/>
                <a:gd name="f15" fmla="val 6694"/>
                <a:gd name="f16" fmla="val 7471"/>
                <a:gd name="f17" fmla="val 11569"/>
                <a:gd name="f18" fmla="val 14884"/>
                <a:gd name="f19" fmla="val 26422"/>
                <a:gd name="f20" fmla="val 22338"/>
                <a:gd name="f21" fmla="val 10788"/>
                <a:gd name="f22" fmla="val 19004"/>
                <a:gd name="f23" fmla="*/ f0 1 14885"/>
                <a:gd name="f24" fmla="*/ f1 1 29766"/>
                <a:gd name="f25" fmla="val f2"/>
                <a:gd name="f26" fmla="val f3"/>
                <a:gd name="f27" fmla="val f4"/>
                <a:gd name="f28" fmla="+- f27 0 f25"/>
                <a:gd name="f29" fmla="+- f26 0 f25"/>
                <a:gd name="f30" fmla="*/ f29 1 14885"/>
                <a:gd name="f31" fmla="*/ f28 1 29766"/>
                <a:gd name="f32" fmla="*/ f25 1 f30"/>
                <a:gd name="f33" fmla="*/ f26 1 f30"/>
                <a:gd name="f34" fmla="*/ f25 1 f31"/>
                <a:gd name="f35" fmla="*/ f27 1 f31"/>
                <a:gd name="f36" fmla="*/ f32 f23 1"/>
                <a:gd name="f37" fmla="*/ f33 f23 1"/>
                <a:gd name="f38" fmla="*/ f35 f24 1"/>
                <a:gd name="f39" fmla="*/ f34 f24 1"/>
              </a:gdLst>
              <a:ahLst/>
              <a:cxnLst>
                <a:cxn ang="3cd4">
                  <a:pos x="hc" y="t"/>
                </a:cxn>
                <a:cxn ang="0">
                  <a:pos x="r" y="vc"/>
                </a:cxn>
                <a:cxn ang="cd4">
                  <a:pos x="hc" y="b"/>
                </a:cxn>
                <a:cxn ang="cd2">
                  <a:pos x="l" y="vc"/>
                </a:cxn>
              </a:cxnLst>
              <a:rect l="f36" t="f39" r="f37" b="f38"/>
              <a:pathLst>
                <a:path w="14885" h="29766">
                  <a:moveTo>
                    <a:pt x="f5" y="f2"/>
                  </a:moveTo>
                  <a:cubicBezTo>
                    <a:pt x="f6" y="f2"/>
                    <a:pt x="f2" y="f6"/>
                    <a:pt x="f2" y="f5"/>
                  </a:cubicBezTo>
                  <a:lnTo>
                    <a:pt x="f2" y="f7"/>
                  </a:lnTo>
                  <a:cubicBezTo>
                    <a:pt x="f2" y="f8"/>
                    <a:pt x="f9" y="f10"/>
                    <a:pt x="f11" y="f12"/>
                  </a:cubicBezTo>
                  <a:cubicBezTo>
                    <a:pt x="f13" y="f14"/>
                    <a:pt x="f15" y="f4"/>
                    <a:pt x="f16" y="f4"/>
                  </a:cubicBezTo>
                  <a:cubicBezTo>
                    <a:pt x="f17" y="f4"/>
                    <a:pt x="f18" y="f19"/>
                    <a:pt x="f18" y="f20"/>
                  </a:cubicBezTo>
                  <a:cubicBezTo>
                    <a:pt x="f21" y="f20"/>
                    <a:pt x="f5" y="f22"/>
                    <a:pt x="f5" y="f18"/>
                  </a:cubicBezTo>
                  <a:lnTo>
                    <a:pt x="f5" y="f2"/>
                  </a:lnTo>
                  <a:close/>
                </a:path>
              </a:pathLst>
            </a:custGeom>
            <a:solidFill>
              <a:srgbClr val="552F26"/>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grpSp>
        <p:nvGrpSpPr>
          <p:cNvPr id="36" name="Google Shape;1653;p37">
            <a:extLst>
              <a:ext uri="{FF2B5EF4-FFF2-40B4-BE49-F238E27FC236}">
                <a16:creationId xmlns:a16="http://schemas.microsoft.com/office/drawing/2014/main" id="{39D77B57-3595-38DF-7962-0298941C4BA7}"/>
              </a:ext>
            </a:extLst>
          </p:cNvPr>
          <p:cNvGrpSpPr/>
          <p:nvPr/>
        </p:nvGrpSpPr>
        <p:grpSpPr>
          <a:xfrm>
            <a:off x="4279584" y="2505181"/>
            <a:ext cx="584557" cy="393485"/>
            <a:chOff x="4279584" y="2505181"/>
            <a:chExt cx="584557" cy="393485"/>
          </a:xfrm>
        </p:grpSpPr>
        <p:sp>
          <p:nvSpPr>
            <p:cNvPr id="37" name="Google Shape;1654;p37">
              <a:extLst>
                <a:ext uri="{FF2B5EF4-FFF2-40B4-BE49-F238E27FC236}">
                  <a16:creationId xmlns:a16="http://schemas.microsoft.com/office/drawing/2014/main" id="{7214C96B-AC69-B7C2-A239-C208579B1F76}"/>
                </a:ext>
              </a:extLst>
            </p:cNvPr>
            <p:cNvSpPr/>
            <p:nvPr/>
          </p:nvSpPr>
          <p:spPr>
            <a:xfrm>
              <a:off x="4279584" y="2650040"/>
              <a:ext cx="584548" cy="248616"/>
            </a:xfrm>
            <a:custGeom>
              <a:avLst/>
              <a:gdLst>
                <a:gd name="f0" fmla="val w"/>
                <a:gd name="f1" fmla="val h"/>
                <a:gd name="f2" fmla="val 0"/>
                <a:gd name="f3" fmla="val 208768"/>
                <a:gd name="f4" fmla="val 88792"/>
                <a:gd name="f5" fmla="val 17354"/>
                <a:gd name="f6" fmla="val 31903"/>
                <a:gd name="f7" fmla="val 9753"/>
                <a:gd name="f8" fmla="val 44690"/>
                <a:gd name="f9" fmla="val 23813"/>
                <a:gd name="f10" fmla="val 48441"/>
                <a:gd name="f11" fmla="val 31902"/>
                <a:gd name="f12" fmla="val 50594"/>
                <a:gd name="f13" fmla="val 40775"/>
                <a:gd name="f14" fmla="val 52094"/>
                <a:gd name="f15" fmla="val 49093"/>
                <a:gd name="f16" fmla="val 55160"/>
                <a:gd name="f17" fmla="val 61521"/>
                <a:gd name="f18" fmla="val 51703"/>
                <a:gd name="f19" fmla="val 68045"/>
                <a:gd name="f20" fmla="val 50887"/>
                <a:gd name="f21" fmla="val 68371"/>
                <a:gd name="f22" fmla="val 50855"/>
                <a:gd name="f23" fmla="val 68665"/>
                <a:gd name="f24" fmla="val 50822"/>
                <a:gd name="f25" fmla="val 68958"/>
                <a:gd name="f26" fmla="val 72742"/>
                <a:gd name="f27" fmla="val 77603"/>
                <a:gd name="f28" fmla="val 55095"/>
                <a:gd name="f29" fmla="val 85170"/>
                <a:gd name="f30" fmla="val 62141"/>
                <a:gd name="f31" fmla="val 95478"/>
                <a:gd name="f32" fmla="val 71699"/>
                <a:gd name="f33" fmla="val 109603"/>
                <a:gd name="f34" fmla="val 84780"/>
                <a:gd name="f35" fmla="val 131034"/>
                <a:gd name="f36" fmla="val 87552"/>
                <a:gd name="f37" fmla="val 137395"/>
                <a:gd name="f38" fmla="val 88368"/>
                <a:gd name="f39" fmla="val 143560"/>
                <a:gd name="f40" fmla="val 149366"/>
                <a:gd name="f41" fmla="val 153901"/>
                <a:gd name="f42" fmla="val 158141"/>
                <a:gd name="f43" fmla="val 88531"/>
                <a:gd name="f44" fmla="val 162153"/>
                <a:gd name="f45" fmla="val 88074"/>
                <a:gd name="f46" fmla="val 186944"/>
                <a:gd name="f47" fmla="val 85171"/>
                <a:gd name="f48" fmla="val 206386"/>
                <a:gd name="f49" fmla="val 65305"/>
                <a:gd name="f50" fmla="val 208474"/>
                <a:gd name="f51" fmla="val 40449"/>
                <a:gd name="f52" fmla="val 40286"/>
                <a:gd name="f53" fmla="val 40123"/>
                <a:gd name="f54" fmla="val 208506"/>
                <a:gd name="f55" fmla="val 39960"/>
                <a:gd name="f56" fmla="val 208767"/>
                <a:gd name="f57" fmla="val 8188"/>
                <a:gd name="f58" fmla="*/ f0 1 208768"/>
                <a:gd name="f59" fmla="*/ f1 1 88792"/>
                <a:gd name="f60" fmla="val f2"/>
                <a:gd name="f61" fmla="val f3"/>
                <a:gd name="f62" fmla="val f4"/>
                <a:gd name="f63" fmla="+- f62 0 f60"/>
                <a:gd name="f64" fmla="+- f61 0 f60"/>
                <a:gd name="f65" fmla="*/ f64 1 208768"/>
                <a:gd name="f66" fmla="*/ f63 1 88792"/>
                <a:gd name="f67" fmla="*/ f60 1 f65"/>
                <a:gd name="f68" fmla="*/ f61 1 f65"/>
                <a:gd name="f69" fmla="*/ f60 1 f66"/>
                <a:gd name="f70" fmla="*/ f62 1 f66"/>
                <a:gd name="f71" fmla="*/ f67 f58 1"/>
                <a:gd name="f72" fmla="*/ f68 f58 1"/>
                <a:gd name="f73" fmla="*/ f70 f59 1"/>
                <a:gd name="f74" fmla="*/ f69 f59 1"/>
              </a:gdLst>
              <a:ahLst/>
              <a:cxnLst>
                <a:cxn ang="3cd4">
                  <a:pos x="hc" y="t"/>
                </a:cxn>
                <a:cxn ang="0">
                  <a:pos x="r" y="vc"/>
                </a:cxn>
                <a:cxn ang="cd4">
                  <a:pos x="hc" y="b"/>
                </a:cxn>
                <a:cxn ang="cd2">
                  <a:pos x="l" y="vc"/>
                </a:cxn>
              </a:cxnLst>
              <a:rect l="f71" t="f74" r="f72" b="f73"/>
              <a:pathLst>
                <a:path w="208768" h="88792">
                  <a:moveTo>
                    <a:pt x="f2" y="f2"/>
                  </a:moveTo>
                  <a:lnTo>
                    <a:pt x="f2" y="f5"/>
                  </a:lnTo>
                  <a:cubicBezTo>
                    <a:pt x="f2" y="f6"/>
                    <a:pt x="f7" y="f8"/>
                    <a:pt x="f9" y="f10"/>
                  </a:cubicBezTo>
                  <a:cubicBezTo>
                    <a:pt x="f11" y="f12"/>
                    <a:pt x="f13" y="f14"/>
                    <a:pt x="f15" y="f14"/>
                  </a:cubicBezTo>
                  <a:cubicBezTo>
                    <a:pt x="f16" y="f14"/>
                    <a:pt x="f17" y="f18"/>
                    <a:pt x="f19" y="f20"/>
                  </a:cubicBezTo>
                  <a:cubicBezTo>
                    <a:pt x="f21" y="f22"/>
                    <a:pt x="f23" y="f24"/>
                    <a:pt x="f25" y="f24"/>
                  </a:cubicBezTo>
                  <a:cubicBezTo>
                    <a:pt x="f26" y="f24"/>
                    <a:pt x="f27" y="f28"/>
                    <a:pt x="f29" y="f30"/>
                  </a:cubicBezTo>
                  <a:cubicBezTo>
                    <a:pt x="f31" y="f32"/>
                    <a:pt x="f33" y="f34"/>
                    <a:pt x="f35" y="f36"/>
                  </a:cubicBezTo>
                  <a:cubicBezTo>
                    <a:pt x="f37" y="f38"/>
                    <a:pt x="f39" y="f4"/>
                    <a:pt x="f40" y="f4"/>
                  </a:cubicBezTo>
                  <a:cubicBezTo>
                    <a:pt x="f41" y="f4"/>
                    <a:pt x="f42" y="f43"/>
                    <a:pt x="f44" y="f45"/>
                  </a:cubicBezTo>
                  <a:cubicBezTo>
                    <a:pt x="f46" y="f47"/>
                    <a:pt x="f48" y="f49"/>
                    <a:pt x="f50" y="f51"/>
                  </a:cubicBezTo>
                  <a:cubicBezTo>
                    <a:pt x="f50" y="f52"/>
                    <a:pt x="f50" y="f53"/>
                    <a:pt x="f54" y="f55"/>
                  </a:cubicBezTo>
                  <a:lnTo>
                    <a:pt x="f56" y="f57"/>
                  </a:lnTo>
                  <a:lnTo>
                    <a:pt x="f2" y="f2"/>
                  </a:ln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8" name="Google Shape;1655;p37">
              <a:extLst>
                <a:ext uri="{FF2B5EF4-FFF2-40B4-BE49-F238E27FC236}">
                  <a16:creationId xmlns:a16="http://schemas.microsoft.com/office/drawing/2014/main" id="{313C0036-1EB8-0700-1EF8-8E807490B81B}"/>
                </a:ext>
              </a:extLst>
            </p:cNvPr>
            <p:cNvSpPr/>
            <p:nvPr/>
          </p:nvSpPr>
          <p:spPr>
            <a:xfrm>
              <a:off x="4664930" y="2670505"/>
              <a:ext cx="199110" cy="228161"/>
            </a:xfrm>
            <a:custGeom>
              <a:avLst/>
              <a:gdLst>
                <a:gd name="f0" fmla="val w"/>
                <a:gd name="f1" fmla="val h"/>
                <a:gd name="f2" fmla="val 0"/>
                <a:gd name="f3" fmla="val 71112"/>
                <a:gd name="f4" fmla="val 81485"/>
                <a:gd name="f5" fmla="val 48408"/>
                <a:gd name="f6" fmla="val 48180"/>
                <a:gd name="f7" fmla="val 32653"/>
                <a:gd name="f8" fmla="val 32816"/>
                <a:gd name="f9" fmla="val 48147"/>
                <a:gd name="f10" fmla="val 32979"/>
                <a:gd name="f11" fmla="val 33142"/>
                <a:gd name="f12" fmla="val 46059"/>
                <a:gd name="f13" fmla="val 57998"/>
                <a:gd name="f14" fmla="val 26618"/>
                <a:gd name="f15" fmla="val 77864"/>
                <a:gd name="f16" fmla="val 1827"/>
                <a:gd name="f17" fmla="val 80767"/>
                <a:gd name="f18" fmla="val 1240"/>
                <a:gd name="f19" fmla="val 80832"/>
                <a:gd name="f20" fmla="val 620"/>
                <a:gd name="f21" fmla="val 80898"/>
                <a:gd name="f22" fmla="val 80963"/>
                <a:gd name="f23" fmla="val 1957"/>
                <a:gd name="f24" fmla="val 81126"/>
                <a:gd name="f25" fmla="val 3849"/>
                <a:gd name="f26" fmla="val 81256"/>
                <a:gd name="f27" fmla="val 5741"/>
                <a:gd name="f28" fmla="val 81354"/>
                <a:gd name="f29" fmla="val 5937"/>
                <a:gd name="f30" fmla="val 6133"/>
                <a:gd name="f31" fmla="val 6328"/>
                <a:gd name="f32" fmla="val 81387"/>
                <a:gd name="f33" fmla="val 7046"/>
                <a:gd name="f34" fmla="val 7764"/>
                <a:gd name="f35" fmla="val 81420"/>
                <a:gd name="f36" fmla="val 8449"/>
                <a:gd name="f37" fmla="val 81452"/>
                <a:gd name="f38" fmla="val 9134"/>
                <a:gd name="f39" fmla="val 10015"/>
                <a:gd name="f40" fmla="val 10895"/>
                <a:gd name="f41" fmla="val 11743"/>
                <a:gd name="f42" fmla="val 14581"/>
                <a:gd name="f43" fmla="val 17289"/>
                <a:gd name="f44" fmla="val 19931"/>
                <a:gd name="f45" fmla="val 81191"/>
                <a:gd name="f46" fmla="val 21497"/>
                <a:gd name="f47" fmla="val 81093"/>
                <a:gd name="f48" fmla="val 23030"/>
                <a:gd name="f49" fmla="val 80930"/>
                <a:gd name="f50" fmla="val 24530"/>
                <a:gd name="f51" fmla="val 29162"/>
                <a:gd name="f52" fmla="val 80213"/>
                <a:gd name="f53" fmla="val 33631"/>
                <a:gd name="f54" fmla="val 79071"/>
                <a:gd name="f55" fmla="val 37807"/>
                <a:gd name="f56" fmla="val 77407"/>
                <a:gd name="f57" fmla="val 38165"/>
                <a:gd name="f58" fmla="val 77277"/>
                <a:gd name="f59" fmla="val 38524"/>
                <a:gd name="f60" fmla="val 77146"/>
                <a:gd name="f61" fmla="val 38850"/>
                <a:gd name="f62" fmla="val 76983"/>
                <a:gd name="f63" fmla="val 39894"/>
                <a:gd name="f64" fmla="val 76559"/>
                <a:gd name="f65" fmla="val 40906"/>
                <a:gd name="f66" fmla="val 76102"/>
                <a:gd name="f67" fmla="val 41917"/>
                <a:gd name="f68" fmla="val 75581"/>
                <a:gd name="f69" fmla="val 42602"/>
                <a:gd name="f70" fmla="val 75254"/>
                <a:gd name="f71" fmla="val 43254"/>
                <a:gd name="f72" fmla="val 74928"/>
                <a:gd name="f73" fmla="val 43907"/>
                <a:gd name="f74" fmla="val 74569"/>
                <a:gd name="f75" fmla="val 45538"/>
                <a:gd name="f76" fmla="val 73656"/>
                <a:gd name="f77" fmla="val 47103"/>
                <a:gd name="f78" fmla="val 72677"/>
                <a:gd name="f79" fmla="val 48604"/>
                <a:gd name="f80" fmla="val 71634"/>
                <a:gd name="f81" fmla="val 49224"/>
                <a:gd name="f82" fmla="val 71209"/>
                <a:gd name="f83" fmla="val 49811"/>
                <a:gd name="f84" fmla="val 70753"/>
                <a:gd name="f85" fmla="val 50398"/>
                <a:gd name="f86" fmla="val 70296"/>
                <a:gd name="f87" fmla="val 51735"/>
                <a:gd name="f88" fmla="val 69318"/>
                <a:gd name="f89" fmla="val 52975"/>
                <a:gd name="f90" fmla="val 68241"/>
                <a:gd name="f91" fmla="val 54214"/>
                <a:gd name="f92" fmla="val 67132"/>
                <a:gd name="f93" fmla="val 54606"/>
                <a:gd name="f94" fmla="val 66741"/>
                <a:gd name="f95" fmla="val 55030"/>
                <a:gd name="f96" fmla="val 66349"/>
                <a:gd name="f97" fmla="val 55421"/>
                <a:gd name="f98" fmla="val 65958"/>
                <a:gd name="f99" fmla="val 55813"/>
                <a:gd name="f100" fmla="val 65566"/>
                <a:gd name="f101" fmla="val 56204"/>
                <a:gd name="f102" fmla="val 65175"/>
                <a:gd name="f103" fmla="val 56563"/>
                <a:gd name="f104" fmla="val 64783"/>
                <a:gd name="f105" fmla="val 57248"/>
                <a:gd name="f106" fmla="val 64098"/>
                <a:gd name="f107" fmla="val 57900"/>
                <a:gd name="f108" fmla="val 63348"/>
                <a:gd name="f109" fmla="val 58553"/>
                <a:gd name="f110" fmla="val 62598"/>
                <a:gd name="f111" fmla="val 58944"/>
                <a:gd name="f112" fmla="val 62141"/>
                <a:gd name="f113" fmla="val 59336"/>
                <a:gd name="f114" fmla="val 61684"/>
                <a:gd name="f115" fmla="val 59695"/>
                <a:gd name="f116" fmla="val 61195"/>
                <a:gd name="f117" fmla="val 60021"/>
                <a:gd name="f118" fmla="val 60804"/>
                <a:gd name="f119" fmla="val 60314"/>
                <a:gd name="f120" fmla="val 60412"/>
                <a:gd name="f121" fmla="val 60608"/>
                <a:gd name="f122" fmla="val 60967"/>
                <a:gd name="f123" fmla="val 59532"/>
                <a:gd name="f124" fmla="val 61358"/>
                <a:gd name="f125" fmla="val 59042"/>
                <a:gd name="f126" fmla="val 58520"/>
                <a:gd name="f127" fmla="val 61847"/>
                <a:gd name="f128" fmla="val 58325"/>
                <a:gd name="f129" fmla="val 61978"/>
                <a:gd name="f130" fmla="val 58129"/>
                <a:gd name="f131" fmla="val 62108"/>
                <a:gd name="f132" fmla="val 57933"/>
                <a:gd name="f133" fmla="val 63446"/>
                <a:gd name="f134" fmla="val 55943"/>
                <a:gd name="f135" fmla="val 64653"/>
                <a:gd name="f136" fmla="val 53856"/>
                <a:gd name="f137" fmla="val 65729"/>
                <a:gd name="f138" fmla="val 51670"/>
                <a:gd name="f139" fmla="val 65925"/>
                <a:gd name="f140" fmla="val 51311"/>
                <a:gd name="f141" fmla="val 66088"/>
                <a:gd name="f142" fmla="val 50920"/>
                <a:gd name="f143" fmla="val 66251"/>
                <a:gd name="f144" fmla="val 50561"/>
                <a:gd name="f145" fmla="val 66545"/>
                <a:gd name="f146" fmla="val 49974"/>
                <a:gd name="f147" fmla="val 66806"/>
                <a:gd name="f148" fmla="val 49354"/>
                <a:gd name="f149" fmla="val 67034"/>
                <a:gd name="f150" fmla="val 48767"/>
                <a:gd name="f151" fmla="val 67230"/>
                <a:gd name="f152" fmla="val 48310"/>
                <a:gd name="f153" fmla="val 67425"/>
                <a:gd name="f154" fmla="val 47854"/>
                <a:gd name="f155" fmla="val 67589"/>
                <a:gd name="f156" fmla="val 47364"/>
                <a:gd name="f157" fmla="val 67817"/>
                <a:gd name="f158" fmla="val 46810"/>
                <a:gd name="f159" fmla="val 68013"/>
                <a:gd name="f160" fmla="val 46255"/>
                <a:gd name="f161" fmla="val 68208"/>
                <a:gd name="f162" fmla="val 45701"/>
                <a:gd name="f163" fmla="val 69578"/>
                <a:gd name="f164" fmla="val 41689"/>
                <a:gd name="f165" fmla="val 70459"/>
                <a:gd name="f166" fmla="val 37481"/>
                <a:gd name="f167" fmla="val 70851"/>
                <a:gd name="f168" fmla="val 32849"/>
                <a:gd name="f169" fmla="val 70883"/>
                <a:gd name="f170" fmla="val 32685"/>
                <a:gd name="f171" fmla="val 881"/>
                <a:gd name="f172" fmla="*/ f0 1 71112"/>
                <a:gd name="f173" fmla="*/ f1 1 81485"/>
                <a:gd name="f174" fmla="val f2"/>
                <a:gd name="f175" fmla="val f3"/>
                <a:gd name="f176" fmla="val f4"/>
                <a:gd name="f177" fmla="+- f176 0 f174"/>
                <a:gd name="f178" fmla="+- f175 0 f174"/>
                <a:gd name="f179" fmla="*/ f178 1 71112"/>
                <a:gd name="f180" fmla="*/ f177 1 81485"/>
                <a:gd name="f181" fmla="*/ f174 1 f179"/>
                <a:gd name="f182" fmla="*/ f175 1 f179"/>
                <a:gd name="f183" fmla="*/ f174 1 f180"/>
                <a:gd name="f184" fmla="*/ f176 1 f180"/>
                <a:gd name="f185" fmla="*/ f181 f172 1"/>
                <a:gd name="f186" fmla="*/ f182 f172 1"/>
                <a:gd name="f187" fmla="*/ f184 f173 1"/>
                <a:gd name="f188" fmla="*/ f183 f173 1"/>
              </a:gdLst>
              <a:ahLst/>
              <a:cxnLst>
                <a:cxn ang="3cd4">
                  <a:pos x="hc" y="t"/>
                </a:cxn>
                <a:cxn ang="0">
                  <a:pos x="r" y="vc"/>
                </a:cxn>
                <a:cxn ang="cd4">
                  <a:pos x="hc" y="b"/>
                </a:cxn>
                <a:cxn ang="cd2">
                  <a:pos x="l" y="vc"/>
                </a:cxn>
              </a:cxnLst>
              <a:rect l="f185" t="f188" r="f186" b="f187"/>
              <a:pathLst>
                <a:path w="71112" h="81485">
                  <a:moveTo>
                    <a:pt x="f5" y="f2"/>
                  </a:moveTo>
                  <a:lnTo>
                    <a:pt x="f6" y="f7"/>
                  </a:lnTo>
                  <a:cubicBezTo>
                    <a:pt x="f6" y="f8"/>
                    <a:pt x="f9" y="f10"/>
                    <a:pt x="f9" y="f11"/>
                  </a:cubicBezTo>
                  <a:cubicBezTo>
                    <a:pt x="f12" y="f13"/>
                    <a:pt x="f14" y="f15"/>
                    <a:pt x="f16" y="f17"/>
                  </a:cubicBezTo>
                  <a:cubicBezTo>
                    <a:pt x="f18" y="f19"/>
                    <a:pt x="f20" y="f21"/>
                    <a:pt x="f2" y="f22"/>
                  </a:cubicBezTo>
                  <a:cubicBezTo>
                    <a:pt x="f23" y="f24"/>
                    <a:pt x="f25" y="f26"/>
                    <a:pt x="f27" y="f28"/>
                  </a:cubicBezTo>
                  <a:cubicBezTo>
                    <a:pt x="f29" y="f28"/>
                    <a:pt x="f30" y="f28"/>
                    <a:pt x="f31" y="f32"/>
                  </a:cubicBezTo>
                  <a:cubicBezTo>
                    <a:pt x="f33" y="f32"/>
                    <a:pt x="f34" y="f35"/>
                    <a:pt x="f36" y="f37"/>
                  </a:cubicBezTo>
                  <a:lnTo>
                    <a:pt x="f38" y="f37"/>
                  </a:lnTo>
                  <a:cubicBezTo>
                    <a:pt x="f39" y="f4"/>
                    <a:pt x="f40" y="f4"/>
                    <a:pt x="f41" y="f4"/>
                  </a:cubicBezTo>
                  <a:cubicBezTo>
                    <a:pt x="f42" y="f4"/>
                    <a:pt x="f43" y="f32"/>
                    <a:pt x="f44" y="f45"/>
                  </a:cubicBezTo>
                  <a:cubicBezTo>
                    <a:pt x="f46" y="f47"/>
                    <a:pt x="f48" y="f49"/>
                    <a:pt x="f50" y="f17"/>
                  </a:cubicBezTo>
                  <a:cubicBezTo>
                    <a:pt x="f51" y="f52"/>
                    <a:pt x="f53" y="f54"/>
                    <a:pt x="f55" y="f56"/>
                  </a:cubicBezTo>
                  <a:cubicBezTo>
                    <a:pt x="f57" y="f58"/>
                    <a:pt x="f59" y="f60"/>
                    <a:pt x="f61" y="f62"/>
                  </a:cubicBezTo>
                  <a:cubicBezTo>
                    <a:pt x="f63" y="f64"/>
                    <a:pt x="f65" y="f66"/>
                    <a:pt x="f67" y="f68"/>
                  </a:cubicBezTo>
                  <a:cubicBezTo>
                    <a:pt x="f69" y="f70"/>
                    <a:pt x="f71" y="f72"/>
                    <a:pt x="f73" y="f74"/>
                  </a:cubicBezTo>
                  <a:cubicBezTo>
                    <a:pt x="f75" y="f76"/>
                    <a:pt x="f77" y="f78"/>
                    <a:pt x="f79" y="f80"/>
                  </a:cubicBezTo>
                  <a:cubicBezTo>
                    <a:pt x="f81" y="f82"/>
                    <a:pt x="f83" y="f84"/>
                    <a:pt x="f85" y="f86"/>
                  </a:cubicBezTo>
                  <a:cubicBezTo>
                    <a:pt x="f87" y="f88"/>
                    <a:pt x="f89" y="f90"/>
                    <a:pt x="f91" y="f92"/>
                  </a:cubicBezTo>
                  <a:cubicBezTo>
                    <a:pt x="f93" y="f94"/>
                    <a:pt x="f95" y="f96"/>
                    <a:pt x="f97" y="f98"/>
                  </a:cubicBezTo>
                  <a:cubicBezTo>
                    <a:pt x="f99" y="f100"/>
                    <a:pt x="f101" y="f102"/>
                    <a:pt x="f103" y="f104"/>
                  </a:cubicBezTo>
                  <a:cubicBezTo>
                    <a:pt x="f105" y="f106"/>
                    <a:pt x="f107" y="f108"/>
                    <a:pt x="f109" y="f110"/>
                  </a:cubicBezTo>
                  <a:cubicBezTo>
                    <a:pt x="f111" y="f112"/>
                    <a:pt x="f113" y="f114"/>
                    <a:pt x="f115" y="f116"/>
                  </a:cubicBezTo>
                  <a:cubicBezTo>
                    <a:pt x="f117" y="f118"/>
                    <a:pt x="f119" y="f120"/>
                    <a:pt x="f121" y="f117"/>
                  </a:cubicBezTo>
                  <a:cubicBezTo>
                    <a:pt x="f122" y="f123"/>
                    <a:pt x="f124" y="f125"/>
                    <a:pt x="f114" y="f126"/>
                  </a:cubicBezTo>
                  <a:cubicBezTo>
                    <a:pt x="f127" y="f128"/>
                    <a:pt x="f129" y="f130"/>
                    <a:pt x="f131" y="f132"/>
                  </a:cubicBezTo>
                  <a:cubicBezTo>
                    <a:pt x="f133" y="f134"/>
                    <a:pt x="f135" y="f136"/>
                    <a:pt x="f137" y="f138"/>
                  </a:cubicBezTo>
                  <a:cubicBezTo>
                    <a:pt x="f139" y="f140"/>
                    <a:pt x="f141" y="f142"/>
                    <a:pt x="f143" y="f144"/>
                  </a:cubicBezTo>
                  <a:cubicBezTo>
                    <a:pt x="f145" y="f146"/>
                    <a:pt x="f147" y="f148"/>
                    <a:pt x="f149" y="f150"/>
                  </a:cubicBezTo>
                  <a:cubicBezTo>
                    <a:pt x="f151" y="f152"/>
                    <a:pt x="f153" y="f154"/>
                    <a:pt x="f155" y="f156"/>
                  </a:cubicBezTo>
                  <a:cubicBezTo>
                    <a:pt x="f157" y="f158"/>
                    <a:pt x="f159" y="f160"/>
                    <a:pt x="f161" y="f162"/>
                  </a:cubicBezTo>
                  <a:cubicBezTo>
                    <a:pt x="f163" y="f164"/>
                    <a:pt x="f165" y="f166"/>
                    <a:pt x="f167" y="f11"/>
                  </a:cubicBezTo>
                  <a:cubicBezTo>
                    <a:pt x="f167" y="f10"/>
                    <a:pt x="f167" y="f168"/>
                    <a:pt x="f169" y="f170"/>
                  </a:cubicBezTo>
                  <a:cubicBezTo>
                    <a:pt x="f169" y="f170"/>
                    <a:pt x="f169" y="f7"/>
                    <a:pt x="f169" y="f7"/>
                  </a:cubicBezTo>
                  <a:lnTo>
                    <a:pt x="f3" y="f171"/>
                  </a:lnTo>
                  <a:lnTo>
                    <a:pt x="f5" y="f2"/>
                  </a:lnTo>
                  <a:close/>
                </a:path>
              </a:pathLst>
            </a:custGeom>
            <a:solidFill>
              <a:srgbClr val="DDCE8E"/>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39" name="Google Shape;1656;p37">
              <a:extLst>
                <a:ext uri="{FF2B5EF4-FFF2-40B4-BE49-F238E27FC236}">
                  <a16:creationId xmlns:a16="http://schemas.microsoft.com/office/drawing/2014/main" id="{1E14EF2C-0B05-6057-0AE9-6314D6DD6D7D}"/>
                </a:ext>
              </a:extLst>
            </p:cNvPr>
            <p:cNvSpPr/>
            <p:nvPr/>
          </p:nvSpPr>
          <p:spPr>
            <a:xfrm>
              <a:off x="4279584" y="2505181"/>
              <a:ext cx="584548" cy="335612"/>
            </a:xfrm>
            <a:custGeom>
              <a:avLst/>
              <a:gdLst>
                <a:gd name="f0" fmla="val w"/>
                <a:gd name="f1" fmla="val h"/>
                <a:gd name="f2" fmla="val 0"/>
                <a:gd name="f3" fmla="val 208768"/>
                <a:gd name="f4" fmla="val 119860"/>
                <a:gd name="f5" fmla="val 104384"/>
                <a:gd name="f6" fmla="val 46744"/>
                <a:gd name="f7" fmla="val 25933"/>
                <a:gd name="f8" fmla="val 55454"/>
                <a:gd name="f9" fmla="val 70276"/>
                <a:gd name="f10" fmla="val 17249"/>
                <a:gd name="f11" fmla="val 83166"/>
                <a:gd name="f12" fmla="val 49129"/>
                <a:gd name="f13" fmla="val 54293"/>
                <a:gd name="f14" fmla="val 59841"/>
                <a:gd name="f15" fmla="val 82828"/>
                <a:gd name="f16" fmla="val 65762"/>
                <a:gd name="f17" fmla="val 82105"/>
                <a:gd name="f18" fmla="val 66851"/>
                <a:gd name="f19" fmla="val 81971"/>
                <a:gd name="f20" fmla="val 67913"/>
                <a:gd name="f21" fmla="val 81907"/>
                <a:gd name="f22" fmla="val 68950"/>
                <a:gd name="f23" fmla="val 92452"/>
                <a:gd name="f24" fmla="val 103300"/>
                <a:gd name="f25" fmla="val 114864"/>
                <a:gd name="f26" fmla="val 133448"/>
                <a:gd name="f27" fmla="val 118769"/>
                <a:gd name="f28" fmla="val 139143"/>
                <a:gd name="f29" fmla="val 119508"/>
                <a:gd name="f30" fmla="val 144451"/>
                <a:gd name="f31" fmla="val 119859"/>
                <a:gd name="f32" fmla="val 149393"/>
                <a:gd name="f33" fmla="val 193989"/>
                <a:gd name="f34" fmla="val 208767"/>
                <a:gd name="f35" fmla="val 91272"/>
                <a:gd name="f36" fmla="val 60967"/>
                <a:gd name="f37" fmla="val 27303"/>
                <a:gd name="f38" fmla="val 162023"/>
                <a:gd name="f39" fmla="*/ f0 1 208768"/>
                <a:gd name="f40" fmla="*/ f1 1 119860"/>
                <a:gd name="f41" fmla="val f2"/>
                <a:gd name="f42" fmla="val f3"/>
                <a:gd name="f43" fmla="val f4"/>
                <a:gd name="f44" fmla="+- f43 0 f41"/>
                <a:gd name="f45" fmla="+- f42 0 f41"/>
                <a:gd name="f46" fmla="*/ f45 1 208768"/>
                <a:gd name="f47" fmla="*/ f44 1 119860"/>
                <a:gd name="f48" fmla="*/ f41 1 f46"/>
                <a:gd name="f49" fmla="*/ f42 1 f46"/>
                <a:gd name="f50" fmla="*/ f41 1 f47"/>
                <a:gd name="f51" fmla="*/ f43 1 f47"/>
                <a:gd name="f52" fmla="*/ f48 f39 1"/>
                <a:gd name="f53" fmla="*/ f49 f39 1"/>
                <a:gd name="f54" fmla="*/ f51 f40 1"/>
                <a:gd name="f55" fmla="*/ f50 f40 1"/>
              </a:gdLst>
              <a:ahLst/>
              <a:cxnLst>
                <a:cxn ang="3cd4">
                  <a:pos x="hc" y="t"/>
                </a:cxn>
                <a:cxn ang="0">
                  <a:pos x="r" y="vc"/>
                </a:cxn>
                <a:cxn ang="cd4">
                  <a:pos x="hc" y="b"/>
                </a:cxn>
                <a:cxn ang="cd2">
                  <a:pos x="l" y="vc"/>
                </a:cxn>
              </a:cxnLst>
              <a:rect l="f52" t="f55" r="f53" b="f54"/>
              <a:pathLst>
                <a:path w="208768" h="119860">
                  <a:moveTo>
                    <a:pt x="f5" y="f2"/>
                  </a:moveTo>
                  <a:cubicBezTo>
                    <a:pt x="f6" y="f2"/>
                    <a:pt x="f2" y="f7"/>
                    <a:pt x="f2" y="f8"/>
                  </a:cubicBezTo>
                  <a:cubicBezTo>
                    <a:pt x="f2" y="f9"/>
                    <a:pt x="f10" y="f11"/>
                    <a:pt x="f12" y="f11"/>
                  </a:cubicBezTo>
                  <a:cubicBezTo>
                    <a:pt x="f13" y="f11"/>
                    <a:pt x="f14" y="f15"/>
                    <a:pt x="f16" y="f17"/>
                  </a:cubicBezTo>
                  <a:cubicBezTo>
                    <a:pt x="f18" y="f19"/>
                    <a:pt x="f20" y="f21"/>
                    <a:pt x="f22" y="f21"/>
                  </a:cubicBezTo>
                  <a:cubicBezTo>
                    <a:pt x="f23" y="f21"/>
                    <a:pt x="f24" y="f25"/>
                    <a:pt x="f26" y="f27"/>
                  </a:cubicBezTo>
                  <a:cubicBezTo>
                    <a:pt x="f28" y="f29"/>
                    <a:pt x="f30" y="f31"/>
                    <a:pt x="f32" y="f31"/>
                  </a:cubicBezTo>
                  <a:cubicBezTo>
                    <a:pt x="f33" y="f31"/>
                    <a:pt x="f34" y="f35"/>
                    <a:pt x="f34" y="f36"/>
                  </a:cubicBezTo>
                  <a:cubicBezTo>
                    <a:pt x="f34" y="f37"/>
                    <a:pt x="f38" y="f2"/>
                    <a:pt x="f5" y="f2"/>
                  </a:cubicBezTo>
                  <a:close/>
                </a:path>
              </a:pathLst>
            </a:custGeom>
            <a:solidFill>
              <a:srgbClr val="F9F2D4"/>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0" name="Google Shape;1657;p37">
              <a:extLst>
                <a:ext uri="{FF2B5EF4-FFF2-40B4-BE49-F238E27FC236}">
                  <a16:creationId xmlns:a16="http://schemas.microsoft.com/office/drawing/2014/main" id="{58B64C2C-1540-86A9-069C-1F3041DACAEB}"/>
                </a:ext>
              </a:extLst>
            </p:cNvPr>
            <p:cNvSpPr/>
            <p:nvPr/>
          </p:nvSpPr>
          <p:spPr>
            <a:xfrm>
              <a:off x="4539712" y="2505181"/>
              <a:ext cx="324429" cy="335575"/>
            </a:xfrm>
            <a:custGeom>
              <a:avLst/>
              <a:gdLst>
                <a:gd name="f0" fmla="val w"/>
                <a:gd name="f1" fmla="val h"/>
                <a:gd name="f2" fmla="val 0"/>
                <a:gd name="f3" fmla="val 115867"/>
                <a:gd name="f4" fmla="val 119848"/>
                <a:gd name="f5" fmla="val 11483"/>
                <a:gd name="f6" fmla="val 7601"/>
                <a:gd name="f7" fmla="val 3752"/>
                <a:gd name="f8" fmla="val 98"/>
                <a:gd name="f9" fmla="val 327"/>
                <a:gd name="f10" fmla="val 52355"/>
                <a:gd name="f11" fmla="val 3621"/>
                <a:gd name="f12" fmla="val 93163"/>
                <a:gd name="f13" fmla="val 29489"/>
                <a:gd name="f14" fmla="val 60967"/>
                <a:gd name="f15" fmla="val 88661"/>
                <a:gd name="f16" fmla="val 80832"/>
                <a:gd name="f17" fmla="val 114920"/>
                <a:gd name="f18" fmla="val 44624"/>
                <a:gd name="f19" fmla="val 119226"/>
                <a:gd name="f20" fmla="val 48803"/>
                <a:gd name="f21" fmla="val 119646"/>
                <a:gd name="f22" fmla="val 52762"/>
                <a:gd name="f23" fmla="val 56511"/>
                <a:gd name="f24" fmla="val 101099"/>
                <a:gd name="f25" fmla="val 115866"/>
                <a:gd name="f26" fmla="val 91268"/>
                <a:gd name="f27" fmla="val 27303"/>
                <a:gd name="f28" fmla="val 69122"/>
                <a:gd name="f29" fmla="*/ f0 1 115867"/>
                <a:gd name="f30" fmla="*/ f1 1 119848"/>
                <a:gd name="f31" fmla="val f2"/>
                <a:gd name="f32" fmla="val f3"/>
                <a:gd name="f33" fmla="val f4"/>
                <a:gd name="f34" fmla="+- f33 0 f31"/>
                <a:gd name="f35" fmla="+- f32 0 f31"/>
                <a:gd name="f36" fmla="*/ f35 1 115867"/>
                <a:gd name="f37" fmla="*/ f34 1 119848"/>
                <a:gd name="f38" fmla="*/ f31 1 f36"/>
                <a:gd name="f39" fmla="*/ f32 1 f36"/>
                <a:gd name="f40" fmla="*/ f31 1 f37"/>
                <a:gd name="f41" fmla="*/ f33 1 f37"/>
                <a:gd name="f42" fmla="*/ f38 f29 1"/>
                <a:gd name="f43" fmla="*/ f39 f29 1"/>
                <a:gd name="f44" fmla="*/ f41 f30 1"/>
                <a:gd name="f45" fmla="*/ f40 f30 1"/>
              </a:gdLst>
              <a:ahLst/>
              <a:cxnLst>
                <a:cxn ang="3cd4">
                  <a:pos x="hc" y="t"/>
                </a:cxn>
                <a:cxn ang="0">
                  <a:pos x="r" y="vc"/>
                </a:cxn>
                <a:cxn ang="cd4">
                  <a:pos x="hc" y="b"/>
                </a:cxn>
                <a:cxn ang="cd2">
                  <a:pos x="l" y="vc"/>
                </a:cxn>
              </a:cxnLst>
              <a:rect l="f42" t="f45" r="f43" b="f44"/>
              <a:pathLst>
                <a:path w="115867" h="119848">
                  <a:moveTo>
                    <a:pt x="f5" y="f2"/>
                  </a:moveTo>
                  <a:cubicBezTo>
                    <a:pt x="f6" y="f2"/>
                    <a:pt x="f7" y="f8"/>
                    <a:pt x="f2" y="f9"/>
                  </a:cubicBezTo>
                  <a:cubicBezTo>
                    <a:pt x="f10" y="f11"/>
                    <a:pt x="f12" y="f13"/>
                    <a:pt x="f12" y="f14"/>
                  </a:cubicBezTo>
                  <a:cubicBezTo>
                    <a:pt x="f12" y="f15"/>
                    <a:pt x="f16" y="f17"/>
                    <a:pt x="f18" y="f19"/>
                  </a:cubicBezTo>
                  <a:cubicBezTo>
                    <a:pt x="f20" y="f21"/>
                    <a:pt x="f22" y="f4"/>
                    <a:pt x="f23" y="f4"/>
                  </a:cubicBezTo>
                  <a:cubicBezTo>
                    <a:pt x="f24" y="f4"/>
                    <a:pt x="f25" y="f26"/>
                    <a:pt x="f25" y="f14"/>
                  </a:cubicBezTo>
                  <a:cubicBezTo>
                    <a:pt x="f25" y="f27"/>
                    <a:pt x="f28" y="f2"/>
                    <a:pt x="f5" y="f2"/>
                  </a:cubicBezTo>
                  <a:close/>
                </a:path>
              </a:pathLst>
            </a:custGeom>
            <a:solidFill>
              <a:srgbClr val="D8CAB8"/>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1" name="Google Shape;1658;p37">
              <a:extLst>
                <a:ext uri="{FF2B5EF4-FFF2-40B4-BE49-F238E27FC236}">
                  <a16:creationId xmlns:a16="http://schemas.microsoft.com/office/drawing/2014/main" id="{C4C66B72-92F8-41F6-1C5C-DF747B2FDC12}"/>
                </a:ext>
              </a:extLst>
            </p:cNvPr>
            <p:cNvSpPr/>
            <p:nvPr/>
          </p:nvSpPr>
          <p:spPr>
            <a:xfrm>
              <a:off x="4317129" y="2542726"/>
              <a:ext cx="509476" cy="260494"/>
            </a:xfrm>
            <a:custGeom>
              <a:avLst/>
              <a:gdLst>
                <a:gd name="f0" fmla="val w"/>
                <a:gd name="f1" fmla="val h"/>
                <a:gd name="f2" fmla="val 0"/>
                <a:gd name="f3" fmla="val 181955"/>
                <a:gd name="f4" fmla="val 93032"/>
                <a:gd name="f5" fmla="val 90978"/>
                <a:gd name="f6" fmla="val 65893"/>
                <a:gd name="f7" fmla="val 41298"/>
                <a:gd name="f8" fmla="val 5480"/>
                <a:gd name="f9" fmla="val 23520"/>
                <a:gd name="f10" fmla="val 15071"/>
                <a:gd name="f11" fmla="val 8808"/>
                <a:gd name="f12" fmla="val 22997"/>
                <a:gd name="f13" fmla="val 1"/>
                <a:gd name="f14" fmla="val 33077"/>
                <a:gd name="f15" fmla="val 42047"/>
                <a:gd name="f16" fmla="val 45701"/>
                <a:gd name="f17" fmla="val 3883"/>
                <a:gd name="f18" fmla="val 48604"/>
                <a:gd name="f19" fmla="val 6199"/>
                <a:gd name="f20" fmla="val 50039"/>
                <a:gd name="f21" fmla="val 12853"/>
                <a:gd name="f22" fmla="val 54084"/>
                <a:gd name="f23" fmla="val 23324"/>
                <a:gd name="f24" fmla="val 56335"/>
                <a:gd name="f25" fmla="val 35687"/>
                <a:gd name="f26" fmla="val 40449"/>
                <a:gd name="f27" fmla="val 45505"/>
                <a:gd name="f28" fmla="val 56008"/>
                <a:gd name="f29" fmla="val 50725"/>
                <a:gd name="f30" fmla="val 55389"/>
                <a:gd name="f31" fmla="val 52323"/>
                <a:gd name="f32" fmla="val 55193"/>
                <a:gd name="f33" fmla="val 53954"/>
                <a:gd name="f34" fmla="val 55095"/>
                <a:gd name="f35" fmla="val 55552"/>
                <a:gd name="f36" fmla="val 72254"/>
                <a:gd name="f37" fmla="val 83671"/>
                <a:gd name="f38" fmla="val 65664"/>
                <a:gd name="f39" fmla="val 93718"/>
                <a:gd name="f40" fmla="val 74993"/>
                <a:gd name="f41" fmla="val 102395"/>
                <a:gd name="f42" fmla="val 83018"/>
                <a:gd name="f43" fmla="val 110582"/>
                <a:gd name="f44" fmla="val 90618"/>
                <a:gd name="f45" fmla="val 121771"/>
                <a:gd name="f46" fmla="val 92086"/>
                <a:gd name="f47" fmla="val 126762"/>
                <a:gd name="f48" fmla="val 92706"/>
                <a:gd name="f49" fmla="val 131557"/>
                <a:gd name="f50" fmla="val 135960"/>
                <a:gd name="f51" fmla="val 152466"/>
                <a:gd name="f52" fmla="val 164666"/>
                <a:gd name="f53" fmla="val 88563"/>
                <a:gd name="f54" fmla="val 172168"/>
                <a:gd name="f55" fmla="val 79690"/>
                <a:gd name="f56" fmla="val 180258"/>
                <a:gd name="f57" fmla="val 70165"/>
                <a:gd name="f58" fmla="val 181954"/>
                <a:gd name="f59" fmla="val 56954"/>
                <a:gd name="f60" fmla="val 47560"/>
                <a:gd name="f61" fmla="val 32261"/>
                <a:gd name="f62" fmla="val 166949"/>
                <a:gd name="f63" fmla="val 21236"/>
                <a:gd name="f64" fmla="val 158011"/>
                <a:gd name="f65" fmla="val 16016"/>
                <a:gd name="f66" fmla="val 140331"/>
                <a:gd name="f67" fmla="val 5676"/>
                <a:gd name="f68" fmla="val 116519"/>
                <a:gd name="f69" fmla="*/ f0 1 181955"/>
                <a:gd name="f70" fmla="*/ f1 1 93032"/>
                <a:gd name="f71" fmla="val f2"/>
                <a:gd name="f72" fmla="val f3"/>
                <a:gd name="f73" fmla="val f4"/>
                <a:gd name="f74" fmla="+- f73 0 f71"/>
                <a:gd name="f75" fmla="+- f72 0 f71"/>
                <a:gd name="f76" fmla="*/ f75 1 181955"/>
                <a:gd name="f77" fmla="*/ f74 1 93032"/>
                <a:gd name="f78" fmla="*/ f71 1 f76"/>
                <a:gd name="f79" fmla="*/ f72 1 f76"/>
                <a:gd name="f80" fmla="*/ f71 1 f77"/>
                <a:gd name="f81" fmla="*/ f73 1 f77"/>
                <a:gd name="f82" fmla="*/ f78 f69 1"/>
                <a:gd name="f83" fmla="*/ f79 f69 1"/>
                <a:gd name="f84" fmla="*/ f81 f70 1"/>
                <a:gd name="f85" fmla="*/ f80 f70 1"/>
              </a:gdLst>
              <a:ahLst/>
              <a:cxnLst>
                <a:cxn ang="3cd4">
                  <a:pos x="hc" y="t"/>
                </a:cxn>
                <a:cxn ang="0">
                  <a:pos x="r" y="vc"/>
                </a:cxn>
                <a:cxn ang="cd4">
                  <a:pos x="hc" y="b"/>
                </a:cxn>
                <a:cxn ang="cd2">
                  <a:pos x="l" y="vc"/>
                </a:cxn>
              </a:cxnLst>
              <a:rect l="f82" t="f85" r="f83" b="f84"/>
              <a:pathLst>
                <a:path w="181955" h="93032">
                  <a:moveTo>
                    <a:pt x="f5" y="f2"/>
                  </a:moveTo>
                  <a:cubicBezTo>
                    <a:pt x="f6" y="f2"/>
                    <a:pt x="f7" y="f8"/>
                    <a:pt x="f9" y="f10"/>
                  </a:cubicBezTo>
                  <a:cubicBezTo>
                    <a:pt x="f11" y="f12"/>
                    <a:pt x="f13" y="f14"/>
                    <a:pt x="f13" y="f15"/>
                  </a:cubicBezTo>
                  <a:cubicBezTo>
                    <a:pt x="f13" y="f16"/>
                    <a:pt x="f17" y="f18"/>
                    <a:pt x="f19" y="f20"/>
                  </a:cubicBezTo>
                  <a:cubicBezTo>
                    <a:pt x="f21" y="f22"/>
                    <a:pt x="f23" y="f24"/>
                    <a:pt x="f25" y="f24"/>
                  </a:cubicBezTo>
                  <a:cubicBezTo>
                    <a:pt x="f26" y="f24"/>
                    <a:pt x="f27" y="f28"/>
                    <a:pt x="f29" y="f30"/>
                  </a:cubicBezTo>
                  <a:cubicBezTo>
                    <a:pt x="f31" y="f32"/>
                    <a:pt x="f33" y="f34"/>
                    <a:pt x="f35" y="f34"/>
                  </a:cubicBezTo>
                  <a:cubicBezTo>
                    <a:pt x="f36" y="f34"/>
                    <a:pt x="f37" y="f38"/>
                    <a:pt x="f39" y="f40"/>
                  </a:cubicBezTo>
                  <a:cubicBezTo>
                    <a:pt x="f41" y="f42"/>
                    <a:pt x="f43" y="f44"/>
                    <a:pt x="f45" y="f46"/>
                  </a:cubicBezTo>
                  <a:cubicBezTo>
                    <a:pt x="f47" y="f48"/>
                    <a:pt x="f49" y="f4"/>
                    <a:pt x="f50" y="f4"/>
                  </a:cubicBezTo>
                  <a:cubicBezTo>
                    <a:pt x="f51" y="f4"/>
                    <a:pt x="f52" y="f53"/>
                    <a:pt x="f54" y="f55"/>
                  </a:cubicBezTo>
                  <a:cubicBezTo>
                    <a:pt x="f56" y="f57"/>
                    <a:pt x="f58" y="f59"/>
                    <a:pt x="f58" y="f60"/>
                  </a:cubicBezTo>
                  <a:cubicBezTo>
                    <a:pt x="f58" y="f61"/>
                    <a:pt x="f62" y="f63"/>
                    <a:pt x="f64" y="f65"/>
                  </a:cubicBezTo>
                  <a:cubicBezTo>
                    <a:pt x="f66" y="f67"/>
                    <a:pt x="f68" y="f2"/>
                    <a:pt x="f5" y="f2"/>
                  </a:cubicBezTo>
                  <a:close/>
                </a:path>
              </a:pathLst>
            </a:custGeom>
            <a:solidFill>
              <a:srgbClr val="AA4035"/>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2" name="Google Shape;1659;p37">
              <a:extLst>
                <a:ext uri="{FF2B5EF4-FFF2-40B4-BE49-F238E27FC236}">
                  <a16:creationId xmlns:a16="http://schemas.microsoft.com/office/drawing/2014/main" id="{648FCC6B-A50B-D7AE-613F-9F6EA9EB118B}"/>
                </a:ext>
              </a:extLst>
            </p:cNvPr>
            <p:cNvSpPr/>
            <p:nvPr/>
          </p:nvSpPr>
          <p:spPr>
            <a:xfrm>
              <a:off x="4540718" y="2542726"/>
              <a:ext cx="285887" cy="260585"/>
            </a:xfrm>
            <a:custGeom>
              <a:avLst/>
              <a:gdLst>
                <a:gd name="f0" fmla="val w"/>
                <a:gd name="f1" fmla="val h"/>
                <a:gd name="f2" fmla="val 0"/>
                <a:gd name="f3" fmla="val 102101"/>
                <a:gd name="f4" fmla="val 93065"/>
                <a:gd name="f5" fmla="val 11124"/>
                <a:gd name="f6" fmla="val 7405"/>
                <a:gd name="f7" fmla="val 3686"/>
                <a:gd name="f8" fmla="val 131"/>
                <a:gd name="f9" fmla="val 359"/>
                <a:gd name="f10" fmla="val 21301"/>
                <a:gd name="f11" fmla="val 1762"/>
                <a:gd name="f12" fmla="val 40906"/>
                <a:gd name="f13" fmla="val 7177"/>
                <a:gd name="f14" fmla="val 56009"/>
                <a:gd name="f15" fmla="val 16016"/>
                <a:gd name="f16" fmla="val 64946"/>
                <a:gd name="f17" fmla="val 21236"/>
                <a:gd name="f18" fmla="val 79951"/>
                <a:gd name="f19" fmla="val 32294"/>
                <a:gd name="f20" fmla="val 47560"/>
                <a:gd name="f21" fmla="val 56954"/>
                <a:gd name="f22" fmla="val 78255"/>
                <a:gd name="f23" fmla="val 70165"/>
                <a:gd name="f24" fmla="val 70166"/>
                <a:gd name="f25" fmla="val 79690"/>
                <a:gd name="f26" fmla="val 64327"/>
                <a:gd name="f27" fmla="val 86573"/>
                <a:gd name="f28" fmla="val 55715"/>
                <a:gd name="f29" fmla="val 90814"/>
                <a:gd name="f30" fmla="val 44428"/>
                <a:gd name="f31" fmla="val 92380"/>
                <a:gd name="f32" fmla="val 48506"/>
                <a:gd name="f33" fmla="val 92804"/>
                <a:gd name="f34" fmla="val 52420"/>
                <a:gd name="f35" fmla="val 56106"/>
                <a:gd name="f36" fmla="val 72612"/>
                <a:gd name="f37" fmla="val 84812"/>
                <a:gd name="f38" fmla="val 88563"/>
                <a:gd name="f39" fmla="val 92314"/>
                <a:gd name="f40" fmla="val 100404"/>
                <a:gd name="f41" fmla="val 102100"/>
                <a:gd name="f42" fmla="val 32261"/>
                <a:gd name="f43" fmla="val 87095"/>
                <a:gd name="f44" fmla="val 78157"/>
                <a:gd name="f45" fmla="val 60477"/>
                <a:gd name="f46" fmla="val 5676"/>
                <a:gd name="f47" fmla="val 36665"/>
                <a:gd name="f48" fmla="*/ f0 1 102101"/>
                <a:gd name="f49" fmla="*/ f1 1 93065"/>
                <a:gd name="f50" fmla="val f2"/>
                <a:gd name="f51" fmla="val f3"/>
                <a:gd name="f52" fmla="val f4"/>
                <a:gd name="f53" fmla="+- f52 0 f50"/>
                <a:gd name="f54" fmla="+- f51 0 f50"/>
                <a:gd name="f55" fmla="*/ f54 1 102101"/>
                <a:gd name="f56" fmla="*/ f53 1 93065"/>
                <a:gd name="f57" fmla="*/ f50 1 f55"/>
                <a:gd name="f58" fmla="*/ f51 1 f55"/>
                <a:gd name="f59" fmla="*/ f50 1 f56"/>
                <a:gd name="f60" fmla="*/ f52 1 f56"/>
                <a:gd name="f61" fmla="*/ f57 f48 1"/>
                <a:gd name="f62" fmla="*/ f58 f48 1"/>
                <a:gd name="f63" fmla="*/ f60 f49 1"/>
                <a:gd name="f64" fmla="*/ f59 f49 1"/>
              </a:gdLst>
              <a:ahLst/>
              <a:cxnLst>
                <a:cxn ang="3cd4">
                  <a:pos x="hc" y="t"/>
                </a:cxn>
                <a:cxn ang="0">
                  <a:pos x="r" y="vc"/>
                </a:cxn>
                <a:cxn ang="cd4">
                  <a:pos x="hc" y="b"/>
                </a:cxn>
                <a:cxn ang="cd2">
                  <a:pos x="l" y="vc"/>
                </a:cxn>
              </a:cxnLst>
              <a:rect l="f61" t="f64" r="f62" b="f63"/>
              <a:pathLst>
                <a:path w="102101" h="93065">
                  <a:moveTo>
                    <a:pt x="f5" y="f2"/>
                  </a:moveTo>
                  <a:cubicBezTo>
                    <a:pt x="f6" y="f2"/>
                    <a:pt x="f7" y="f8"/>
                    <a:pt x="f2" y="f9"/>
                  </a:cubicBezTo>
                  <a:cubicBezTo>
                    <a:pt x="f10" y="f11"/>
                    <a:pt x="f12" y="f13"/>
                    <a:pt x="f14" y="f15"/>
                  </a:cubicBezTo>
                  <a:cubicBezTo>
                    <a:pt x="f16" y="f17"/>
                    <a:pt x="f18" y="f19"/>
                    <a:pt x="f18" y="f20"/>
                  </a:cubicBezTo>
                  <a:cubicBezTo>
                    <a:pt x="f18" y="f21"/>
                    <a:pt x="f22" y="f23"/>
                    <a:pt x="f24" y="f25"/>
                  </a:cubicBezTo>
                  <a:cubicBezTo>
                    <a:pt x="f26" y="f27"/>
                    <a:pt x="f28" y="f29"/>
                    <a:pt x="f30" y="f31"/>
                  </a:cubicBezTo>
                  <a:cubicBezTo>
                    <a:pt x="f32" y="f33"/>
                    <a:pt x="f34" y="f4"/>
                    <a:pt x="f35" y="f4"/>
                  </a:cubicBezTo>
                  <a:cubicBezTo>
                    <a:pt x="f36" y="f4"/>
                    <a:pt x="f37" y="f38"/>
                    <a:pt x="f39" y="f25"/>
                  </a:cubicBezTo>
                  <a:cubicBezTo>
                    <a:pt x="f40" y="f23"/>
                    <a:pt x="f41" y="f21"/>
                    <a:pt x="f41" y="f20"/>
                  </a:cubicBezTo>
                  <a:cubicBezTo>
                    <a:pt x="f41" y="f42"/>
                    <a:pt x="f43" y="f17"/>
                    <a:pt x="f44" y="f15"/>
                  </a:cubicBezTo>
                  <a:cubicBezTo>
                    <a:pt x="f45" y="f46"/>
                    <a:pt x="f47" y="f2"/>
                    <a:pt x="f5" y="f2"/>
                  </a:cubicBezTo>
                  <a:close/>
                </a:path>
              </a:pathLst>
            </a:custGeom>
            <a:solidFill>
              <a:srgbClr val="99322C"/>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3" name="Google Shape;1660;p37">
              <a:extLst>
                <a:ext uri="{FF2B5EF4-FFF2-40B4-BE49-F238E27FC236}">
                  <a16:creationId xmlns:a16="http://schemas.microsoft.com/office/drawing/2014/main" id="{D327D578-E3A2-00AE-A81D-648C8A5522B6}"/>
                </a:ext>
              </a:extLst>
            </p:cNvPr>
            <p:cNvSpPr/>
            <p:nvPr/>
          </p:nvSpPr>
          <p:spPr>
            <a:xfrm>
              <a:off x="4388278" y="2605381"/>
              <a:ext cx="65215" cy="65123"/>
            </a:xfrm>
            <a:custGeom>
              <a:avLst/>
              <a:gdLst>
                <a:gd name="f0" fmla="val w"/>
                <a:gd name="f1" fmla="val h"/>
                <a:gd name="f2" fmla="val 0"/>
                <a:gd name="f3" fmla="val 23292"/>
                <a:gd name="f4" fmla="val 23259"/>
                <a:gd name="f5" fmla="val 11646"/>
                <a:gd name="f6" fmla="val 5220"/>
                <a:gd name="f7" fmla="val 1"/>
                <a:gd name="f8" fmla="val 5187"/>
                <a:gd name="f9" fmla="val 11613"/>
                <a:gd name="f10" fmla="val 18039"/>
                <a:gd name="f11" fmla="val 23258"/>
                <a:gd name="f12" fmla="val 18072"/>
                <a:gd name="f13" fmla="val 23291"/>
                <a:gd name="f14" fmla="*/ f0 1 23292"/>
                <a:gd name="f15" fmla="*/ f1 1 23259"/>
                <a:gd name="f16" fmla="val f2"/>
                <a:gd name="f17" fmla="val f3"/>
                <a:gd name="f18" fmla="val f4"/>
                <a:gd name="f19" fmla="+- f18 0 f16"/>
                <a:gd name="f20" fmla="+- f17 0 f16"/>
                <a:gd name="f21" fmla="*/ f20 1 23292"/>
                <a:gd name="f22" fmla="*/ f19 1 23259"/>
                <a:gd name="f23" fmla="*/ f16 1 f21"/>
                <a:gd name="f24" fmla="*/ f17 1 f21"/>
                <a:gd name="f25" fmla="*/ f16 1 f22"/>
                <a:gd name="f26" fmla="*/ f18 1 f22"/>
                <a:gd name="f27" fmla="*/ f23 f14 1"/>
                <a:gd name="f28" fmla="*/ f24 f14 1"/>
                <a:gd name="f29" fmla="*/ f26 f15 1"/>
                <a:gd name="f30" fmla="*/ f25 f15 1"/>
              </a:gdLst>
              <a:ahLst/>
              <a:cxnLst>
                <a:cxn ang="3cd4">
                  <a:pos x="hc" y="t"/>
                </a:cxn>
                <a:cxn ang="0">
                  <a:pos x="r" y="vc"/>
                </a:cxn>
                <a:cxn ang="cd4">
                  <a:pos x="hc" y="b"/>
                </a:cxn>
                <a:cxn ang="cd2">
                  <a:pos x="l" y="vc"/>
                </a:cxn>
              </a:cxnLst>
              <a:rect l="f27" t="f30" r="f28" b="f29"/>
              <a:pathLst>
                <a:path w="23292" h="23259">
                  <a:moveTo>
                    <a:pt x="f5" y="f2"/>
                  </a:moveTo>
                  <a:cubicBezTo>
                    <a:pt x="f6" y="f2"/>
                    <a:pt x="f7" y="f8"/>
                    <a:pt x="f7" y="f9"/>
                  </a:cubicBezTo>
                  <a:cubicBezTo>
                    <a:pt x="f7" y="f10"/>
                    <a:pt x="f6" y="f11"/>
                    <a:pt x="f5" y="f11"/>
                  </a:cubicBezTo>
                  <a:cubicBezTo>
                    <a:pt x="f12" y="f11"/>
                    <a:pt x="f13" y="f10"/>
                    <a:pt x="f13" y="f9"/>
                  </a:cubicBezTo>
                  <a:cubicBezTo>
                    <a:pt x="f13" y="f8"/>
                    <a:pt x="f12" y="f2"/>
                    <a:pt x="f5" y="f2"/>
                  </a:cubicBezTo>
                  <a:close/>
                </a:path>
              </a:pathLst>
            </a:custGeom>
            <a:solidFill>
              <a:srgbClr val="F9F2D4"/>
            </a:solidFill>
            <a:ln cap="flat">
              <a:noFill/>
              <a:prstDash val="solid"/>
            </a:ln>
          </p:spPr>
          <p:txBody>
            <a:bodyPr vert="horz" wrap="square" lIns="91421" tIns="91421" rIns="91421" bIns="9142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grpSp>
      <p:sp>
        <p:nvSpPr>
          <p:cNvPr id="44" name="Google Shape;892;p31">
            <a:extLst>
              <a:ext uri="{FF2B5EF4-FFF2-40B4-BE49-F238E27FC236}">
                <a16:creationId xmlns:a16="http://schemas.microsoft.com/office/drawing/2014/main" id="{5E99CFCF-8A6D-6631-BDC4-906833D788EC}"/>
              </a:ext>
            </a:extLst>
          </p:cNvPr>
          <p:cNvSpPr/>
          <p:nvPr/>
        </p:nvSpPr>
        <p:spPr>
          <a:xfrm flipH="1">
            <a:off x="0" y="4201978"/>
            <a:ext cx="9144000" cy="941521"/>
          </a:xfrm>
          <a:custGeom>
            <a:avLst/>
            <a:gdLst>
              <a:gd name="f0" fmla="val w"/>
              <a:gd name="f1" fmla="val h"/>
              <a:gd name="f2" fmla="val 0"/>
              <a:gd name="f3" fmla="val 62952"/>
              <a:gd name="f4" fmla="val 13462"/>
              <a:gd name="f5" fmla="val 58592"/>
              <a:gd name="f6" fmla="val 1"/>
              <a:gd name="f7" fmla="val 58131"/>
              <a:gd name="f8" fmla="val 57671"/>
              <a:gd name="f9" fmla="val 24"/>
              <a:gd name="f10" fmla="val 57210"/>
              <a:gd name="f11" fmla="val 60"/>
              <a:gd name="f12" fmla="val 56578"/>
              <a:gd name="f13" fmla="val 107"/>
              <a:gd name="f14" fmla="val 55940"/>
              <a:gd name="f15" fmla="val 160"/>
              <a:gd name="f16" fmla="val 55314"/>
              <a:gd name="f17" fmla="val 249"/>
              <a:gd name="f18" fmla="val 54475"/>
              <a:gd name="f19" fmla="val 355"/>
              <a:gd name="f20" fmla="val 53654"/>
              <a:gd name="f21" fmla="val 526"/>
              <a:gd name="f22" fmla="val 52833"/>
              <a:gd name="f23" fmla="val 733"/>
              <a:gd name="f24" fmla="val 50613"/>
              <a:gd name="f25" fmla="val 1294"/>
              <a:gd name="f26" fmla="val 48563"/>
              <a:gd name="f27" fmla="val 2233"/>
              <a:gd name="f28" fmla="val 46732"/>
              <a:gd name="f29" fmla="val 3615"/>
              <a:gd name="f30" fmla="val 45953"/>
              <a:gd name="f31" fmla="val 4206"/>
              <a:gd name="f32" fmla="val 45185"/>
              <a:gd name="f33" fmla="val 4803"/>
              <a:gd name="f34" fmla="val 44411"/>
              <a:gd name="f35" fmla="val 5399"/>
              <a:gd name="f36" fmla="val 42745"/>
              <a:gd name="f37" fmla="val 6698"/>
              <a:gd name="f38" fmla="val 40926"/>
              <a:gd name="f39" fmla="val 7720"/>
              <a:gd name="f40" fmla="val 38942"/>
              <a:gd name="f41" fmla="val 8435"/>
              <a:gd name="f42" fmla="val 37010"/>
              <a:gd name="f43" fmla="val 9132"/>
              <a:gd name="f44" fmla="val 35032"/>
              <a:gd name="f45" fmla="val 9587"/>
              <a:gd name="f46" fmla="val 32988"/>
              <a:gd name="f47" fmla="val 9770"/>
              <a:gd name="f48" fmla="val 32439"/>
              <a:gd name="f49" fmla="val 9823"/>
              <a:gd name="f50" fmla="val 31884"/>
              <a:gd name="f51" fmla="val 9858"/>
              <a:gd name="f52" fmla="val 31329"/>
              <a:gd name="f53" fmla="val 9870"/>
              <a:gd name="f54" fmla="val 31248"/>
              <a:gd name="f55" fmla="val 9872"/>
              <a:gd name="f56" fmla="val 31168"/>
              <a:gd name="f57" fmla="val 9873"/>
              <a:gd name="f58" fmla="val 31087"/>
              <a:gd name="f59" fmla="val 30678"/>
              <a:gd name="f60" fmla="val 30269"/>
              <a:gd name="f61" fmla="val 9851"/>
              <a:gd name="f62" fmla="val 29864"/>
              <a:gd name="f63" fmla="val 9847"/>
              <a:gd name="f64" fmla="val 29261"/>
              <a:gd name="f65" fmla="val 9835"/>
              <a:gd name="f66" fmla="val 28659"/>
              <a:gd name="f67" fmla="val 9782"/>
              <a:gd name="f68" fmla="val 28062"/>
              <a:gd name="f69" fmla="val 9699"/>
              <a:gd name="f70" fmla="val 27395"/>
              <a:gd name="f71" fmla="val 9610"/>
              <a:gd name="f72" fmla="val 26722"/>
              <a:gd name="f73" fmla="val 9522"/>
              <a:gd name="f74" fmla="val 26054"/>
              <a:gd name="f75" fmla="val 9404"/>
              <a:gd name="f76" fmla="val 24832"/>
              <a:gd name="f77" fmla="val 9185"/>
              <a:gd name="f78" fmla="val 23621"/>
              <a:gd name="f79" fmla="val 8902"/>
              <a:gd name="f80" fmla="val 22422"/>
              <a:gd name="f81" fmla="val 8577"/>
              <a:gd name="f82" fmla="val 20821"/>
              <a:gd name="f83" fmla="val 8146"/>
              <a:gd name="f84" fmla="val 19227"/>
              <a:gd name="f85" fmla="val 7703"/>
              <a:gd name="f86" fmla="val 17626"/>
              <a:gd name="f87" fmla="val 7271"/>
              <a:gd name="f88" fmla="val 15718"/>
              <a:gd name="f89" fmla="val 6752"/>
              <a:gd name="f90" fmla="val 13793"/>
              <a:gd name="f91" fmla="val 6344"/>
              <a:gd name="f92" fmla="val 11832"/>
              <a:gd name="f93" fmla="val 6090"/>
              <a:gd name="f94" fmla="val 11147"/>
              <a:gd name="f95" fmla="val 6002"/>
              <a:gd name="f96" fmla="val 10462"/>
              <a:gd name="f97" fmla="val 5931"/>
              <a:gd name="f98" fmla="val 9777"/>
              <a:gd name="f99" fmla="val 5877"/>
              <a:gd name="f100" fmla="val 9186"/>
              <a:gd name="f101" fmla="val 5836"/>
              <a:gd name="f102" fmla="val 8595"/>
              <a:gd name="f103" fmla="val 5824"/>
              <a:gd name="f104" fmla="val 8005"/>
              <a:gd name="f105" fmla="val 5795"/>
              <a:gd name="f106" fmla="val 7887"/>
              <a:gd name="f107" fmla="val 5789"/>
              <a:gd name="f108" fmla="val 7774"/>
              <a:gd name="f109" fmla="val 7656"/>
              <a:gd name="f110" fmla="val 5783"/>
              <a:gd name="f111" fmla="val 7387"/>
              <a:gd name="f112" fmla="val 5779"/>
              <a:gd name="f113" fmla="val 7114"/>
              <a:gd name="f114" fmla="val 5767"/>
              <a:gd name="f115" fmla="val 6846"/>
              <a:gd name="f116" fmla="val 6761"/>
              <a:gd name="f117" fmla="val 6677"/>
              <a:gd name="f118" fmla="val 5768"/>
              <a:gd name="f119" fmla="val 6593"/>
              <a:gd name="f120" fmla="val 5771"/>
              <a:gd name="f121" fmla="val 5784"/>
              <a:gd name="f122" fmla="val 5807"/>
              <a:gd name="f123" fmla="val 4975"/>
              <a:gd name="f124" fmla="val 5813"/>
              <a:gd name="f125" fmla="val 4171"/>
              <a:gd name="f126" fmla="val 5907"/>
              <a:gd name="f127" fmla="val 3788"/>
              <a:gd name="f128" fmla="val 5948"/>
              <a:gd name="f129" fmla="val 3410"/>
              <a:gd name="f130" fmla="val 5966"/>
              <a:gd name="f131" fmla="val 3026"/>
              <a:gd name="f132" fmla="val 6025"/>
              <a:gd name="f133" fmla="val 2400"/>
              <a:gd name="f134" fmla="val 6114"/>
              <a:gd name="f135" fmla="val 1774"/>
              <a:gd name="f136" fmla="val 6220"/>
              <a:gd name="f137" fmla="val 1147"/>
              <a:gd name="f138" fmla="val 6332"/>
              <a:gd name="f139" fmla="val 823"/>
              <a:gd name="f140" fmla="val 6391"/>
              <a:gd name="f141" fmla="val 504"/>
              <a:gd name="f142" fmla="val 6474"/>
              <a:gd name="f143" fmla="val 179"/>
              <a:gd name="f144" fmla="val 6545"/>
              <a:gd name="f145" fmla="val 25"/>
              <a:gd name="f146" fmla="val 6580"/>
              <a:gd name="f147" fmla="val 6586"/>
              <a:gd name="f148" fmla="val 6746"/>
              <a:gd name="f149" fmla="val 6781"/>
              <a:gd name="f150" fmla="val 6817"/>
              <a:gd name="f151" fmla="val 6852"/>
              <a:gd name="f152" fmla="val 8961"/>
              <a:gd name="f153" fmla="val 11069"/>
              <a:gd name="f154" fmla="val 13178"/>
              <a:gd name="f155" fmla="val 13441"/>
              <a:gd name="f156" fmla="val 182"/>
              <a:gd name="f157" fmla="val 216"/>
              <a:gd name="f158" fmla="val 258"/>
              <a:gd name="f159" fmla="val 13461"/>
              <a:gd name="f160" fmla="val 309"/>
              <a:gd name="f161" fmla="val 62673"/>
              <a:gd name="f162" fmla="val 62705"/>
              <a:gd name="f163" fmla="val 62734"/>
              <a:gd name="f164" fmla="val 62758"/>
              <a:gd name="f165" fmla="val 62933"/>
              <a:gd name="f166" fmla="val 13447"/>
              <a:gd name="f167" fmla="val 13201"/>
              <a:gd name="f168" fmla="val 816"/>
              <a:gd name="f169" fmla="val 786"/>
              <a:gd name="f170" fmla="val 757"/>
              <a:gd name="f171" fmla="val 727"/>
              <a:gd name="f172" fmla="val 62927"/>
              <a:gd name="f173" fmla="val 580"/>
              <a:gd name="f174" fmla="val 574"/>
              <a:gd name="f175" fmla="val 62785"/>
              <a:gd name="f176" fmla="val 532"/>
              <a:gd name="f177" fmla="val 62230"/>
              <a:gd name="f178" fmla="val 361"/>
              <a:gd name="f179" fmla="val 61669"/>
              <a:gd name="f180" fmla="val 237"/>
              <a:gd name="f181" fmla="val 61096"/>
              <a:gd name="f182" fmla="val 166"/>
              <a:gd name="f183" fmla="val 60712"/>
              <a:gd name="f184" fmla="val 119"/>
              <a:gd name="f185" fmla="val 60323"/>
              <a:gd name="f186" fmla="val 83"/>
              <a:gd name="f187" fmla="val 59933"/>
              <a:gd name="f188" fmla="val 54"/>
              <a:gd name="f189" fmla="val 59490"/>
              <a:gd name="f190" fmla="val 59041"/>
              <a:gd name="f191" fmla="*/ f0 1 62952"/>
              <a:gd name="f192" fmla="*/ f1 1 13462"/>
              <a:gd name="f193" fmla="val f2"/>
              <a:gd name="f194" fmla="val f3"/>
              <a:gd name="f195" fmla="val f4"/>
              <a:gd name="f196" fmla="+- f195 0 f193"/>
              <a:gd name="f197" fmla="+- f194 0 f193"/>
              <a:gd name="f198" fmla="*/ f197 1 62952"/>
              <a:gd name="f199" fmla="*/ f196 1 13462"/>
              <a:gd name="f200" fmla="*/ f193 1 f198"/>
              <a:gd name="f201" fmla="*/ f194 1 f198"/>
              <a:gd name="f202" fmla="*/ f193 1 f199"/>
              <a:gd name="f203" fmla="*/ f195 1 f199"/>
              <a:gd name="f204" fmla="*/ f200 f191 1"/>
              <a:gd name="f205" fmla="*/ f201 f191 1"/>
              <a:gd name="f206" fmla="*/ f203 f192 1"/>
              <a:gd name="f207" fmla="*/ f202 f192 1"/>
            </a:gdLst>
            <a:ahLst/>
            <a:cxnLst>
              <a:cxn ang="3cd4">
                <a:pos x="hc" y="t"/>
              </a:cxn>
              <a:cxn ang="0">
                <a:pos x="r" y="vc"/>
              </a:cxn>
              <a:cxn ang="cd4">
                <a:pos x="hc" y="b"/>
              </a:cxn>
              <a:cxn ang="cd2">
                <a:pos x="l" y="vc"/>
              </a:cxn>
            </a:cxnLst>
            <a:rect l="f204" t="f207" r="f205" b="f206"/>
            <a:pathLst>
              <a:path w="62952" h="13462">
                <a:moveTo>
                  <a:pt x="f5" y="f6"/>
                </a:moveTo>
                <a:cubicBezTo>
                  <a:pt x="f7" y="f6"/>
                  <a:pt x="f8" y="f9"/>
                  <a:pt x="f10" y="f11"/>
                </a:cubicBezTo>
                <a:cubicBezTo>
                  <a:pt x="f12" y="f13"/>
                  <a:pt x="f14" y="f15"/>
                  <a:pt x="f16" y="f17"/>
                </a:cubicBezTo>
                <a:cubicBezTo>
                  <a:pt x="f18" y="f19"/>
                  <a:pt x="f20" y="f21"/>
                  <a:pt x="f22" y="f23"/>
                </a:cubicBezTo>
                <a:cubicBezTo>
                  <a:pt x="f24" y="f25"/>
                  <a:pt x="f26" y="f27"/>
                  <a:pt x="f28" y="f29"/>
                </a:cubicBezTo>
                <a:cubicBezTo>
                  <a:pt x="f30" y="f31"/>
                  <a:pt x="f32" y="f33"/>
                  <a:pt x="f34" y="f35"/>
                </a:cubicBezTo>
                <a:cubicBezTo>
                  <a:pt x="f36" y="f37"/>
                  <a:pt x="f38" y="f39"/>
                  <a:pt x="f40" y="f41"/>
                </a:cubicBezTo>
                <a:cubicBezTo>
                  <a:pt x="f42" y="f43"/>
                  <a:pt x="f44" y="f45"/>
                  <a:pt x="f46" y="f47"/>
                </a:cubicBezTo>
                <a:cubicBezTo>
                  <a:pt x="f48" y="f49"/>
                  <a:pt x="f50" y="f51"/>
                  <a:pt x="f52" y="f53"/>
                </a:cubicBezTo>
                <a:cubicBezTo>
                  <a:pt x="f54" y="f55"/>
                  <a:pt x="f56" y="f57"/>
                  <a:pt x="f58" y="f57"/>
                </a:cubicBezTo>
                <a:cubicBezTo>
                  <a:pt x="f59" y="f57"/>
                  <a:pt x="f60" y="f61"/>
                  <a:pt x="f62" y="f63"/>
                </a:cubicBezTo>
                <a:cubicBezTo>
                  <a:pt x="f64" y="f65"/>
                  <a:pt x="f66" y="f67"/>
                  <a:pt x="f68" y="f69"/>
                </a:cubicBezTo>
                <a:cubicBezTo>
                  <a:pt x="f70" y="f71"/>
                  <a:pt x="f72" y="f73"/>
                  <a:pt x="f74" y="f75"/>
                </a:cubicBezTo>
                <a:cubicBezTo>
                  <a:pt x="f76" y="f77"/>
                  <a:pt x="f78" y="f79"/>
                  <a:pt x="f80" y="f81"/>
                </a:cubicBezTo>
                <a:cubicBezTo>
                  <a:pt x="f82" y="f83"/>
                  <a:pt x="f84" y="f85"/>
                  <a:pt x="f86" y="f87"/>
                </a:cubicBezTo>
                <a:cubicBezTo>
                  <a:pt x="f88" y="f89"/>
                  <a:pt x="f90" y="f91"/>
                  <a:pt x="f92" y="f93"/>
                </a:cubicBezTo>
                <a:cubicBezTo>
                  <a:pt x="f94" y="f95"/>
                  <a:pt x="f96" y="f97"/>
                  <a:pt x="f98" y="f99"/>
                </a:cubicBezTo>
                <a:cubicBezTo>
                  <a:pt x="f100" y="f101"/>
                  <a:pt x="f102" y="f103"/>
                  <a:pt x="f104" y="f105"/>
                </a:cubicBezTo>
                <a:cubicBezTo>
                  <a:pt x="f106" y="f107"/>
                  <a:pt x="f108" y="f107"/>
                  <a:pt x="f109" y="f110"/>
                </a:cubicBezTo>
                <a:cubicBezTo>
                  <a:pt x="f111" y="f112"/>
                  <a:pt x="f113" y="f114"/>
                  <a:pt x="f115" y="f114"/>
                </a:cubicBezTo>
                <a:cubicBezTo>
                  <a:pt x="f116" y="f114"/>
                  <a:pt x="f117" y="f118"/>
                  <a:pt x="f119" y="f120"/>
                </a:cubicBezTo>
                <a:cubicBezTo>
                  <a:pt x="f121" y="f122"/>
                  <a:pt x="f123" y="f124"/>
                  <a:pt x="f125" y="f126"/>
                </a:cubicBezTo>
                <a:cubicBezTo>
                  <a:pt x="f127" y="f128"/>
                  <a:pt x="f129" y="f130"/>
                  <a:pt x="f131" y="f132"/>
                </a:cubicBezTo>
                <a:cubicBezTo>
                  <a:pt x="f133" y="f134"/>
                  <a:pt x="f135" y="f136"/>
                  <a:pt x="f137" y="f138"/>
                </a:cubicBezTo>
                <a:cubicBezTo>
                  <a:pt x="f139" y="f140"/>
                  <a:pt x="f141" y="f142"/>
                  <a:pt x="f143" y="f144"/>
                </a:cubicBezTo>
                <a:cubicBezTo>
                  <a:pt x="f145" y="f146"/>
                  <a:pt x="f145" y="f147"/>
                  <a:pt x="f145" y="f148"/>
                </a:cubicBezTo>
                <a:cubicBezTo>
                  <a:pt x="f145" y="f149"/>
                  <a:pt x="f145" y="f150"/>
                  <a:pt x="f145" y="f151"/>
                </a:cubicBezTo>
                <a:cubicBezTo>
                  <a:pt x="f145" y="f152"/>
                  <a:pt x="f145" y="f153"/>
                  <a:pt x="f145" y="f154"/>
                </a:cubicBezTo>
                <a:cubicBezTo>
                  <a:pt x="f145" y="f155"/>
                  <a:pt x="f2" y="f4"/>
                  <a:pt x="f156" y="f4"/>
                </a:cubicBezTo>
                <a:cubicBezTo>
                  <a:pt x="f157" y="f4"/>
                  <a:pt x="f158" y="f159"/>
                  <a:pt x="f160" y="f159"/>
                </a:cubicBezTo>
                <a:lnTo>
                  <a:pt x="f161" y="f159"/>
                </a:lnTo>
                <a:cubicBezTo>
                  <a:pt x="f162" y="f159"/>
                  <a:pt x="f163" y="f159"/>
                  <a:pt x="f164" y="f159"/>
                </a:cubicBezTo>
                <a:cubicBezTo>
                  <a:pt x="f3" y="f159"/>
                  <a:pt x="f165" y="f166"/>
                  <a:pt x="f165" y="f167"/>
                </a:cubicBezTo>
                <a:lnTo>
                  <a:pt x="f165" y="f168"/>
                </a:lnTo>
                <a:cubicBezTo>
                  <a:pt x="f165" y="f169"/>
                  <a:pt x="f165" y="f170"/>
                  <a:pt x="f165" y="f171"/>
                </a:cubicBezTo>
                <a:cubicBezTo>
                  <a:pt x="f172" y="f173"/>
                  <a:pt x="f172" y="f174"/>
                  <a:pt x="f175" y="f176"/>
                </a:cubicBezTo>
                <a:cubicBezTo>
                  <a:pt x="f177" y="f178"/>
                  <a:pt x="f179" y="f180"/>
                  <a:pt x="f181" y="f182"/>
                </a:cubicBezTo>
                <a:cubicBezTo>
                  <a:pt x="f183" y="f184"/>
                  <a:pt x="f185" y="f186"/>
                  <a:pt x="f187" y="f188"/>
                </a:cubicBezTo>
                <a:cubicBezTo>
                  <a:pt x="f189" y="f9"/>
                  <a:pt x="f190" y="f6"/>
                  <a:pt x="f5" y="f6"/>
                </a:cubicBezTo>
                <a:close/>
              </a:path>
            </a:pathLst>
          </a:custGeom>
          <a:solidFill>
            <a:srgbClr val="6F41C8"/>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PE" sz="1400" b="0" i="0" u="none" strike="noStrike" kern="0" cap="none" spc="0" baseline="0">
              <a:solidFill>
                <a:srgbClr val="000000"/>
              </a:solidFill>
              <a:uFillTx/>
              <a:latin typeface="Arial"/>
              <a:ea typeface="Arial"/>
              <a:cs typeface="Arial"/>
            </a:endParaRPr>
          </a:p>
        </p:txBody>
      </p:sp>
      <p:sp>
        <p:nvSpPr>
          <p:cNvPr id="45" name="Forma libre: forma 44">
            <a:extLst>
              <a:ext uri="{FF2B5EF4-FFF2-40B4-BE49-F238E27FC236}">
                <a16:creationId xmlns:a16="http://schemas.microsoft.com/office/drawing/2014/main" id="{8982FBFC-4097-3CE4-1A56-4B5509C71AF3}"/>
              </a:ext>
            </a:extLst>
          </p:cNvPr>
          <p:cNvSpPr/>
          <p:nvPr/>
        </p:nvSpPr>
        <p:spPr>
          <a:xfrm>
            <a:off x="0" y="0"/>
            <a:ext cx="1959806" cy="2316732"/>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46" name="Grupo 45">
            <a:extLst>
              <a:ext uri="{FF2B5EF4-FFF2-40B4-BE49-F238E27FC236}">
                <a16:creationId xmlns:a16="http://schemas.microsoft.com/office/drawing/2014/main" id="{C58D790C-6DF7-32D9-2291-766A7D70E8D9}"/>
              </a:ext>
            </a:extLst>
          </p:cNvPr>
          <p:cNvGrpSpPr/>
          <p:nvPr/>
        </p:nvGrpSpPr>
        <p:grpSpPr>
          <a:xfrm>
            <a:off x="347965" y="387595"/>
            <a:ext cx="1636117" cy="1758620"/>
            <a:chOff x="347965" y="387595"/>
            <a:chExt cx="1636117" cy="1758620"/>
          </a:xfrm>
        </p:grpSpPr>
        <p:sp>
          <p:nvSpPr>
            <p:cNvPr id="47" name="Elipse 46">
              <a:extLst>
                <a:ext uri="{FF2B5EF4-FFF2-40B4-BE49-F238E27FC236}">
                  <a16:creationId xmlns:a16="http://schemas.microsoft.com/office/drawing/2014/main" id="{9AB0F8C5-5F8C-28EE-3A54-79A461F8D8CC}"/>
                </a:ext>
              </a:extLst>
            </p:cNvPr>
            <p:cNvSpPr/>
            <p:nvPr/>
          </p:nvSpPr>
          <p:spPr>
            <a:xfrm>
              <a:off x="1611108" y="387595"/>
              <a:ext cx="372974" cy="3729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8" name="Elipse 47">
              <a:extLst>
                <a:ext uri="{FF2B5EF4-FFF2-40B4-BE49-F238E27FC236}">
                  <a16:creationId xmlns:a16="http://schemas.microsoft.com/office/drawing/2014/main" id="{05532B4C-0C6E-B3A9-5A86-E1E7F30F51F3}"/>
                </a:ext>
              </a:extLst>
            </p:cNvPr>
            <p:cNvSpPr/>
            <p:nvPr/>
          </p:nvSpPr>
          <p:spPr>
            <a:xfrm>
              <a:off x="1122160" y="985083"/>
              <a:ext cx="372974" cy="3729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49" name="Elipse 48">
              <a:extLst>
                <a:ext uri="{FF2B5EF4-FFF2-40B4-BE49-F238E27FC236}">
                  <a16:creationId xmlns:a16="http://schemas.microsoft.com/office/drawing/2014/main" id="{A0EBDD6C-981A-8ABC-E1E6-A58211C034ED}"/>
                </a:ext>
              </a:extLst>
            </p:cNvPr>
            <p:cNvSpPr/>
            <p:nvPr/>
          </p:nvSpPr>
          <p:spPr>
            <a:xfrm>
              <a:off x="347965" y="1773241"/>
              <a:ext cx="372974" cy="3729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sp>
        <p:nvSpPr>
          <p:cNvPr id="50" name="Forma libre: forma 49">
            <a:extLst>
              <a:ext uri="{FF2B5EF4-FFF2-40B4-BE49-F238E27FC236}">
                <a16:creationId xmlns:a16="http://schemas.microsoft.com/office/drawing/2014/main" id="{F5B57492-E291-E4AA-E851-269C808BD101}"/>
              </a:ext>
            </a:extLst>
          </p:cNvPr>
          <p:cNvSpPr/>
          <p:nvPr/>
        </p:nvSpPr>
        <p:spPr>
          <a:xfrm flipH="1">
            <a:off x="7571625" y="9198"/>
            <a:ext cx="1550392" cy="2307543"/>
          </a:xfrm>
          <a:custGeom>
            <a:avLst/>
            <a:gdLst>
              <a:gd name="f0" fmla="val 10800000"/>
              <a:gd name="f1" fmla="val 5400000"/>
              <a:gd name="f2" fmla="val 180"/>
              <a:gd name="f3" fmla="val w"/>
              <a:gd name="f4" fmla="val h"/>
              <a:gd name="f5" fmla="val 0"/>
              <a:gd name="f6" fmla="val 3248527"/>
              <a:gd name="f7" fmla="val 2370221"/>
              <a:gd name="f8" fmla="val 271800"/>
              <a:gd name="f9" fmla="val 2137253"/>
              <a:gd name="f10" fmla="val -43047"/>
              <a:gd name="f11" fmla="val 2390520"/>
              <a:gd name="f12" fmla="val 721895"/>
              <a:gd name="f13" fmla="val 2057400"/>
              <a:gd name="f14" fmla="val 1011351"/>
              <a:gd name="f15" fmla="val 1931346"/>
              <a:gd name="f16" fmla="val 1302813"/>
              <a:gd name="f17" fmla="val 1806341"/>
              <a:gd name="f18" fmla="val 1576137"/>
              <a:gd name="f19" fmla="val 1648326"/>
              <a:gd name="f20" fmla="val 1817912"/>
              <a:gd name="f21" fmla="val 1508550"/>
              <a:gd name="f22" fmla="val 2038237"/>
              <a:gd name="f23" fmla="val 1334249"/>
              <a:gd name="f24" fmla="val 2261937"/>
              <a:gd name="f25" fmla="val 1167063"/>
              <a:gd name="f26" fmla="val 2620782"/>
              <a:gd name="f27" fmla="val 898874"/>
              <a:gd name="f28" fmla="val 2901616"/>
              <a:gd name="f29" fmla="val 683795"/>
              <a:gd name="f30" fmla="val 3080085"/>
              <a:gd name="f31" fmla="val 385011"/>
              <a:gd name="f32" fmla="+- 0 0 -90"/>
              <a:gd name="f33" fmla="*/ f3 1 3248527"/>
              <a:gd name="f34" fmla="*/ f4 1 2370221"/>
              <a:gd name="f35" fmla="val f5"/>
              <a:gd name="f36" fmla="val f6"/>
              <a:gd name="f37" fmla="val f7"/>
              <a:gd name="f38" fmla="*/ f32 f0 1"/>
              <a:gd name="f39" fmla="+- f37 0 f35"/>
              <a:gd name="f40" fmla="+- f36 0 f35"/>
              <a:gd name="f41" fmla="*/ f38 1 f2"/>
              <a:gd name="f42" fmla="*/ f40 1 3248527"/>
              <a:gd name="f43" fmla="*/ f39 1 2370221"/>
              <a:gd name="f44" fmla="*/ 0 f40 1"/>
              <a:gd name="f45" fmla="*/ 2370221 f39 1"/>
              <a:gd name="f46" fmla="*/ 721895 f40 1"/>
              <a:gd name="f47" fmla="*/ 2057400 f39 1"/>
              <a:gd name="f48" fmla="*/ 1576137 f40 1"/>
              <a:gd name="f49" fmla="*/ 1648326 f39 1"/>
              <a:gd name="f50" fmla="*/ 2261937 f40 1"/>
              <a:gd name="f51" fmla="*/ 1167063 f39 1"/>
              <a:gd name="f52" fmla="*/ 3080085 f40 1"/>
              <a:gd name="f53" fmla="*/ 385011 f39 1"/>
              <a:gd name="f54" fmla="*/ 3248527 f40 1"/>
              <a:gd name="f55" fmla="*/ 0 f39 1"/>
              <a:gd name="f56" fmla="+- f41 0 f1"/>
              <a:gd name="f57" fmla="*/ f44 1 3248527"/>
              <a:gd name="f58" fmla="*/ f45 1 2370221"/>
              <a:gd name="f59" fmla="*/ f46 1 3248527"/>
              <a:gd name="f60" fmla="*/ f47 1 2370221"/>
              <a:gd name="f61" fmla="*/ f48 1 3248527"/>
              <a:gd name="f62" fmla="*/ f49 1 2370221"/>
              <a:gd name="f63" fmla="*/ f50 1 3248527"/>
              <a:gd name="f64" fmla="*/ f51 1 2370221"/>
              <a:gd name="f65" fmla="*/ f52 1 3248527"/>
              <a:gd name="f66" fmla="*/ f53 1 2370221"/>
              <a:gd name="f67" fmla="*/ f54 1 3248527"/>
              <a:gd name="f68" fmla="*/ f55 1 2370221"/>
              <a:gd name="f69" fmla="*/ f35 1 f42"/>
              <a:gd name="f70" fmla="*/ f36 1 f42"/>
              <a:gd name="f71" fmla="*/ f35 1 f43"/>
              <a:gd name="f72" fmla="*/ f37 1 f43"/>
              <a:gd name="f73" fmla="*/ f57 1 f42"/>
              <a:gd name="f74" fmla="*/ f58 1 f43"/>
              <a:gd name="f75" fmla="*/ f59 1 f42"/>
              <a:gd name="f76" fmla="*/ f60 1 f43"/>
              <a:gd name="f77" fmla="*/ f61 1 f42"/>
              <a:gd name="f78" fmla="*/ f62 1 f43"/>
              <a:gd name="f79" fmla="*/ f63 1 f42"/>
              <a:gd name="f80" fmla="*/ f64 1 f43"/>
              <a:gd name="f81" fmla="*/ f65 1 f42"/>
              <a:gd name="f82" fmla="*/ f66 1 f43"/>
              <a:gd name="f83" fmla="*/ f67 1 f42"/>
              <a:gd name="f84" fmla="*/ f68 1 f43"/>
              <a:gd name="f85" fmla="*/ f69 f33 1"/>
              <a:gd name="f86" fmla="*/ f70 f33 1"/>
              <a:gd name="f87" fmla="*/ f72 f34 1"/>
              <a:gd name="f88" fmla="*/ f71 f34 1"/>
              <a:gd name="f89" fmla="*/ f73 f33 1"/>
              <a:gd name="f90" fmla="*/ f74 f34 1"/>
              <a:gd name="f91" fmla="*/ f75 f33 1"/>
              <a:gd name="f92" fmla="*/ f76 f34 1"/>
              <a:gd name="f93" fmla="*/ f77 f33 1"/>
              <a:gd name="f94" fmla="*/ f78 f34 1"/>
              <a:gd name="f95" fmla="*/ f79 f33 1"/>
              <a:gd name="f96" fmla="*/ f80 f34 1"/>
              <a:gd name="f97" fmla="*/ f81 f33 1"/>
              <a:gd name="f98" fmla="*/ f82 f34 1"/>
              <a:gd name="f99" fmla="*/ f83 f33 1"/>
              <a:gd name="f100" fmla="*/ f84 f34 1"/>
            </a:gdLst>
            <a:ahLst/>
            <a:cxnLst>
              <a:cxn ang="3cd4">
                <a:pos x="hc" y="t"/>
              </a:cxn>
              <a:cxn ang="0">
                <a:pos x="r" y="vc"/>
              </a:cxn>
              <a:cxn ang="cd4">
                <a:pos x="hc" y="b"/>
              </a:cxn>
              <a:cxn ang="cd2">
                <a:pos x="l" y="vc"/>
              </a:cxn>
              <a:cxn ang="f56">
                <a:pos x="f89" y="f90"/>
              </a:cxn>
              <a:cxn ang="f56">
                <a:pos x="f89" y="f90"/>
              </a:cxn>
              <a:cxn ang="f56">
                <a:pos x="f91" y="f92"/>
              </a:cxn>
              <a:cxn ang="f56">
                <a:pos x="f93" y="f94"/>
              </a:cxn>
              <a:cxn ang="f56">
                <a:pos x="f95" y="f96"/>
              </a:cxn>
              <a:cxn ang="f56">
                <a:pos x="f97" y="f98"/>
              </a:cxn>
              <a:cxn ang="f56">
                <a:pos x="f99" y="f100"/>
              </a:cxn>
            </a:cxnLst>
            <a:rect l="f85" t="f88" r="f86" b="f87"/>
            <a:pathLst>
              <a:path w="3248527" h="2370221">
                <a:moveTo>
                  <a:pt x="f5" y="f7"/>
                </a:moveTo>
                <a:lnTo>
                  <a:pt x="f5" y="f7"/>
                </a:lnTo>
                <a:cubicBezTo>
                  <a:pt x="f8" y="f9"/>
                  <a:pt x="f10" y="f11"/>
                  <a:pt x="f12" y="f13"/>
                </a:cubicBezTo>
                <a:cubicBezTo>
                  <a:pt x="f14" y="f15"/>
                  <a:pt x="f16" y="f17"/>
                  <a:pt x="f18" y="f19"/>
                </a:cubicBezTo>
                <a:cubicBezTo>
                  <a:pt x="f20" y="f21"/>
                  <a:pt x="f22" y="f23"/>
                  <a:pt x="f24" y="f25"/>
                </a:cubicBezTo>
                <a:cubicBezTo>
                  <a:pt x="f26" y="f27"/>
                  <a:pt x="f28" y="f29"/>
                  <a:pt x="f30" y="f31"/>
                </a:cubicBezTo>
                <a:lnTo>
                  <a:pt x="f6" y="f5"/>
                </a:lnTo>
              </a:path>
            </a:pathLst>
          </a:custGeom>
          <a:noFill/>
          <a:ln w="76196" cap="flat">
            <a:solidFill>
              <a:srgbClr val="69438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nvGrpSpPr>
          <p:cNvPr id="51" name="Grupo 50">
            <a:extLst>
              <a:ext uri="{FF2B5EF4-FFF2-40B4-BE49-F238E27FC236}">
                <a16:creationId xmlns:a16="http://schemas.microsoft.com/office/drawing/2014/main" id="{5AA25D46-8943-FF2A-6FCE-EEAC9A2368EA}"/>
              </a:ext>
            </a:extLst>
          </p:cNvPr>
          <p:cNvGrpSpPr/>
          <p:nvPr/>
        </p:nvGrpSpPr>
        <p:grpSpPr>
          <a:xfrm>
            <a:off x="7526956" y="342534"/>
            <a:ext cx="1269077" cy="1617189"/>
            <a:chOff x="7526956" y="342534"/>
            <a:chExt cx="1269077" cy="1617189"/>
          </a:xfrm>
        </p:grpSpPr>
        <p:sp>
          <p:nvSpPr>
            <p:cNvPr id="52" name="Elipse 51">
              <a:extLst>
                <a:ext uri="{FF2B5EF4-FFF2-40B4-BE49-F238E27FC236}">
                  <a16:creationId xmlns:a16="http://schemas.microsoft.com/office/drawing/2014/main" id="{290926AA-EF7B-9F79-26A6-7AF713B2149C}"/>
                </a:ext>
              </a:extLst>
            </p:cNvPr>
            <p:cNvSpPr/>
            <p:nvPr/>
          </p:nvSpPr>
          <p:spPr>
            <a:xfrm flipH="1">
              <a:off x="7526956" y="342534"/>
              <a:ext cx="326349" cy="3263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53" name="Elipse 52">
              <a:extLst>
                <a:ext uri="{FF2B5EF4-FFF2-40B4-BE49-F238E27FC236}">
                  <a16:creationId xmlns:a16="http://schemas.microsoft.com/office/drawing/2014/main" id="{CD167D50-BE9D-4A61-CDA6-CD0F6741073C}"/>
                </a:ext>
              </a:extLst>
            </p:cNvPr>
            <p:cNvSpPr/>
            <p:nvPr/>
          </p:nvSpPr>
          <p:spPr>
            <a:xfrm flipH="1">
              <a:off x="7992404" y="1030126"/>
              <a:ext cx="326349" cy="3263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sp>
          <p:nvSpPr>
            <p:cNvPr id="54" name="Elipse 53">
              <a:extLst>
                <a:ext uri="{FF2B5EF4-FFF2-40B4-BE49-F238E27FC236}">
                  <a16:creationId xmlns:a16="http://schemas.microsoft.com/office/drawing/2014/main" id="{81009FBA-7E5F-AB79-36DB-A5AD68798588}"/>
                </a:ext>
              </a:extLst>
            </p:cNvPr>
            <p:cNvSpPr/>
            <p:nvPr/>
          </p:nvSpPr>
          <p:spPr>
            <a:xfrm flipH="1">
              <a:off x="8469684" y="1633374"/>
              <a:ext cx="326349" cy="32634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915EC3"/>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ES" sz="1400" b="0" i="0" u="none" strike="noStrike" kern="0" cap="none" spc="0" baseline="0">
                <a:solidFill>
                  <a:srgbClr val="FAE6FF"/>
                </a:solidFill>
                <a:uFillTx/>
                <a:latin typeface="Arial"/>
              </a:endParaRPr>
            </a:p>
          </p:txBody>
        </p:sp>
      </p:grpSp>
    </p:spTree>
  </p:cSld>
  <p:clrMapOvr>
    <a:masterClrMapping/>
  </p:clrMapOvr>
</p:sld>
</file>

<file path=ppt/theme/theme1.xml><?xml version="1.0" encoding="utf-8"?>
<a:theme xmlns:a="http://schemas.openxmlformats.org/drawingml/2006/main" name="Ash Wednesday Minitheme by Slides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184</TotalTime>
  <Words>983</Words>
  <Application>Microsoft Office PowerPoint</Application>
  <PresentationFormat>Presentación en pantalla (16:9)</PresentationFormat>
  <Paragraphs>173</Paragraphs>
  <Slides>36</Slides>
  <Notes>30</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36</vt:i4>
      </vt:variant>
    </vt:vector>
  </HeadingPairs>
  <TitlesOfParts>
    <vt:vector size="51" baseType="lpstr">
      <vt:lpstr>맑은 고딕</vt:lpstr>
      <vt:lpstr>Amiri</vt:lpstr>
      <vt:lpstr>Arial</vt:lpstr>
      <vt:lpstr>Arial </vt:lpstr>
      <vt:lpstr>Calibri</vt:lpstr>
      <vt:lpstr>Cinzel Decorative</vt:lpstr>
      <vt:lpstr>DM Sans</vt:lpstr>
      <vt:lpstr>Montserrat</vt:lpstr>
      <vt:lpstr>Open Sans</vt:lpstr>
      <vt:lpstr>Passion One</vt:lpstr>
      <vt:lpstr>Prompt</vt:lpstr>
      <vt:lpstr>Prompt Black</vt:lpstr>
      <vt:lpstr>Prompt ExtraBold</vt:lpstr>
      <vt:lpstr>Rubik</vt:lpstr>
      <vt:lpstr>Ash Wednesday Minitheme by Slidesgo</vt:lpstr>
      <vt:lpstr>CATHOLIC ROSARY</vt:lpstr>
      <vt:lpstr>TABLE OF CONTENTS</vt:lpstr>
      <vt:lpstr>WHOA</vt:lpstr>
      <vt:lpstr>NAME OF THE SECTION</vt:lpstr>
      <vt:lpstr>INTRODUCTION</vt:lpstr>
      <vt:lpstr>THE SLIDE TITLE GOES HERE!</vt:lpstr>
      <vt:lpstr>—SOMEONE FAMOUS</vt:lpstr>
      <vt:lpstr>TWO BASICS IN ASH WEDNESDAY</vt:lpstr>
      <vt:lpstr>THREE IMPORTANT CONCEPTS</vt:lpstr>
      <vt:lpstr>MAYBE YOU NEED SIX COLUMNS</vt:lpstr>
      <vt:lpstr>HOW DOES IT WORK?</vt:lpstr>
      <vt:lpstr>THIS IS A GRAPH</vt:lpstr>
      <vt:lpstr>PLACES WITH BIG CELEBRATIONS</vt:lpstr>
      <vt:lpstr>THIS IS A TIMELINE</vt:lpstr>
      <vt:lpstr>NAVY SUBMARINES</vt:lpstr>
      <vt:lpstr>Roman empire</vt:lpstr>
      <vt:lpstr>THIS IS A DIAGRAMM</vt:lpstr>
      <vt:lpstr>AWESOME WORDS</vt:lpstr>
      <vt:lpstr>Presentación de PowerPoint</vt:lpstr>
      <vt:lpstr>AWESOME WORDS</vt:lpstr>
      <vt:lpstr>A PICTURE IS WORTH A THOUSAND WORDS</vt:lpstr>
      <vt:lpstr>HISTORY</vt:lpstr>
      <vt:lpstr>Saint</vt:lpstr>
      <vt:lpstr>SOME DETAILS</vt:lpstr>
      <vt:lpstr>A PICTURE IS WORTH A THOUSAND WORDS</vt:lpstr>
      <vt:lpstr>150,000</vt:lpstr>
      <vt:lpstr>OUR TEAM</vt:lpstr>
      <vt:lpstr>500,000</vt:lpstr>
      <vt:lpstr>THANKS!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rosario</dc:title>
  <dc:creator>Sr GRYM</dc:creator>
  <cp:lastModifiedBy>eduardo</cp:lastModifiedBy>
  <cp:revision>27</cp:revision>
  <dcterms:modified xsi:type="dcterms:W3CDTF">2025-12-06T08:01:49Z</dcterms:modified>
</cp:coreProperties>
</file>